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dp" ContentType="image/vnd.ms-photo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7" r:id="rId3"/>
  </p:sldMasterIdLst>
  <p:notesMasterIdLst>
    <p:notesMasterId r:id="rId6"/>
  </p:notesMasterIdLst>
  <p:handoutMasterIdLst>
    <p:handoutMasterId r:id="rId37"/>
  </p:handoutMasterIdLst>
  <p:sldIdLst>
    <p:sldId id="260" r:id="rId4"/>
    <p:sldId id="256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5" r:id="rId19"/>
    <p:sldId id="274" r:id="rId20"/>
    <p:sldId id="290" r:id="rId21"/>
    <p:sldId id="276" r:id="rId22"/>
    <p:sldId id="291" r:id="rId23"/>
    <p:sldId id="277" r:id="rId24"/>
    <p:sldId id="293" r:id="rId25"/>
    <p:sldId id="278" r:id="rId26"/>
    <p:sldId id="292" r:id="rId27"/>
    <p:sldId id="279" r:id="rId28"/>
    <p:sldId id="280" r:id="rId29"/>
    <p:sldId id="281" r:id="rId30"/>
    <p:sldId id="283" r:id="rId31"/>
    <p:sldId id="285" r:id="rId32"/>
    <p:sldId id="286" r:id="rId33"/>
    <p:sldId id="288" r:id="rId34"/>
    <p:sldId id="289" r:id="rId35"/>
    <p:sldId id="295" r:id="rId36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F4F4F"/>
    <a:srgbClr val="5F5F5F"/>
    <a:srgbClr val="2E1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503" autoAdjust="0"/>
    <p:restoredTop sz="94660"/>
  </p:normalViewPr>
  <p:slideViewPr>
    <p:cSldViewPr>
      <p:cViewPr>
        <p:scale>
          <a:sx n="100" d="100"/>
          <a:sy n="100" d="100"/>
        </p:scale>
        <p:origin x="-1944" y="-8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69848" cy="6984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0" Type="http://schemas.openxmlformats.org/officeDocument/2006/relationships/tableStyles" Target="tableStyles.xml"/><Relationship Id="rId4" Type="http://schemas.openxmlformats.org/officeDocument/2006/relationships/slide" Target="slides/slide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C0F96D-12FD-4D7B-8BB0-767BD08C29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897EF-7B7D-47C5-B15C-10F0D20EB6C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240CFB2-9E25-442A-83DA-F1D51CC33D9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2928E1D-1FD4-4EB0-B6B4-0391C11124D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fld id="{69709F43-2660-4962-8969-E0F9B81932A1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1435" cy="513932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策略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Administrator\桌面\中国风T\竹子.pn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-88767" y="109"/>
            <a:ext cx="978177" cy="825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 userDrawn="1"/>
        </p:nvSpPr>
        <p:spPr>
          <a:xfrm>
            <a:off x="450968" y="25126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>
              <a:defRPr sz="2000" b="0" spc="300">
                <a:solidFill>
                  <a:schemeClr val="accent6">
                    <a:lumMod val="50000"/>
                  </a:schemeClr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defRPr>
            </a:lvl1pPr>
          </a:lstStyle>
          <a:p>
            <a:pPr lvl="0"/>
            <a:r>
              <a:rPr lang="zh-CN" altLang="en-US" dirty="0" smtClean="0"/>
              <a:t>教学策略</a:t>
            </a:r>
            <a:endParaRPr lang="zh-CN" altLang="en-US" dirty="0"/>
          </a:p>
        </p:txBody>
      </p:sp>
      <p:pic>
        <p:nvPicPr>
          <p:cNvPr id="7" name="图片 6" descr="祥云.png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8135888" y="-18941"/>
            <a:ext cx="1008112" cy="614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Administrator\桌面\中国风T\竹子.pn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-88767" y="109"/>
            <a:ext cx="978177" cy="825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450968" y="25126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>
              <a:defRPr sz="2000" b="0" spc="300">
                <a:solidFill>
                  <a:schemeClr val="accent6">
                    <a:lumMod val="50000"/>
                  </a:schemeClr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defRPr>
            </a:lvl1pPr>
          </a:lstStyle>
          <a:p>
            <a:pPr lvl="0"/>
            <a:r>
              <a:rPr lang="zh-CN" altLang="en-US" dirty="0" smtClean="0"/>
              <a:t>教学过程</a:t>
            </a:r>
            <a:endParaRPr lang="zh-CN" altLang="en-US" dirty="0"/>
          </a:p>
        </p:txBody>
      </p:sp>
      <p:pic>
        <p:nvPicPr>
          <p:cNvPr id="4" name="图片 3" descr="祥云.png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8135888" y="-18941"/>
            <a:ext cx="1008112" cy="614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Administrator\桌面\中国风T\竹子.pn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-88767" y="109"/>
            <a:ext cx="978177" cy="825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450968" y="25126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>
              <a:defRPr sz="2000" b="0" spc="300">
                <a:solidFill>
                  <a:schemeClr val="accent6">
                    <a:lumMod val="50000"/>
                  </a:schemeClr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defRPr>
            </a:lvl1pPr>
          </a:lstStyle>
          <a:p>
            <a:pPr lvl="0"/>
            <a:r>
              <a:rPr lang="zh-CN" altLang="en-US" dirty="0" smtClean="0"/>
              <a:t>教学过程</a:t>
            </a:r>
            <a:endParaRPr lang="zh-CN" altLang="en-US" dirty="0"/>
          </a:p>
        </p:txBody>
      </p:sp>
      <p:pic>
        <p:nvPicPr>
          <p:cNvPr id="4" name="图片 3" descr="祥云.png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8135888" y="-18941"/>
            <a:ext cx="1008112" cy="614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教学效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Administrator\桌面\中国风T\竹子.pn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-88767" y="109"/>
            <a:ext cx="978177" cy="825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450968" y="25126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>
              <a:defRPr sz="2000" b="0" spc="300">
                <a:solidFill>
                  <a:schemeClr val="accent6">
                    <a:lumMod val="50000"/>
                  </a:schemeClr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defRPr>
            </a:lvl1pPr>
          </a:lstStyle>
          <a:p>
            <a:pPr lvl="0"/>
            <a:r>
              <a:rPr lang="zh-CN" altLang="en-US" dirty="0" smtClean="0"/>
              <a:t>教学效果</a:t>
            </a:r>
            <a:endParaRPr lang="zh-CN" altLang="en-US" dirty="0"/>
          </a:p>
        </p:txBody>
      </p:sp>
      <p:pic>
        <p:nvPicPr>
          <p:cNvPr id="4" name="图片 3" descr="祥云.png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8135888" y="-18941"/>
            <a:ext cx="1008112" cy="614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教学效果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Administrator\桌面\中国风T\竹子.pn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-88767" y="109"/>
            <a:ext cx="978177" cy="825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450968" y="25126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0">
                <a:solidFill>
                  <a:schemeClr val="accent6">
                    <a:lumMod val="50000"/>
                  </a:schemeClr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defRPr>
            </a:lvl1pPr>
          </a:lstStyle>
          <a:p>
            <a:pPr lvl="0"/>
            <a:r>
              <a:rPr lang="zh-CN" altLang="en-US" spc="300" dirty="0" smtClean="0"/>
              <a:t>教学效果</a:t>
            </a:r>
            <a:endParaRPr lang="zh-CN" altLang="en-US" spc="300" dirty="0"/>
          </a:p>
        </p:txBody>
      </p:sp>
      <p:pic>
        <p:nvPicPr>
          <p:cNvPr id="4" name="图片 3" descr="祥云.png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8135888" y="-18941"/>
            <a:ext cx="1008112" cy="614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1568536" y="5025070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下载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http://www.1ppt.com/xiazai/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2E3AAC11-D570-4EA9-AFC0-30FB72BA45E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55ECCFAA-F4FB-487C-9F1E-C8836D0C3DC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bg>
      <p:bgPr>
        <a:blipFill dpi="0" rotWithShape="0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2E3AAC11-D570-4EA9-AFC0-30FB72BA45E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55ECCFAA-F4FB-487C-9F1E-C8836D0C3DC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Documents and Settings\Administrator\桌面\中国风T\竹子.pn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-149089" y="0"/>
            <a:ext cx="2302663" cy="1943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水墨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28576" y="3840733"/>
            <a:ext cx="3001160" cy="89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Documents and Settings\Administrator\桌面\中国风T\dbb44aed2e738bd4049fdda4a18b87d6267ff9ed.png"/>
          <p:cNvPicPr>
            <a:picLocks noChangeAspect="1" noChangeArrowheads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924704" y="3504507"/>
            <a:ext cx="1622160" cy="689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 userDrawn="1"/>
        </p:nvGrpSpPr>
        <p:grpSpPr>
          <a:xfrm>
            <a:off x="1696361" y="854033"/>
            <a:ext cx="5897562" cy="3184525"/>
            <a:chOff x="1696361" y="854033"/>
            <a:chExt cx="5897562" cy="3184525"/>
          </a:xfrm>
        </p:grpSpPr>
        <p:pic>
          <p:nvPicPr>
            <p:cNvPr id="7" name="图片 1"/>
            <p:cNvPicPr>
              <a:picLocks noChangeAspect="1" noChangeArrowheads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696361" y="854033"/>
              <a:ext cx="5897562" cy="3184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标题 1"/>
            <p:cNvSpPr>
              <a:spLocks noChangeArrowheads="1"/>
            </p:cNvSpPr>
            <p:nvPr userDrawn="1"/>
          </p:nvSpPr>
          <p:spPr bwMode="auto">
            <a:xfrm>
              <a:off x="2900589" y="2012966"/>
              <a:ext cx="3489106" cy="696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5400" i="0" spc="600" dirty="0" smtClean="0">
                  <a:solidFill>
                    <a:schemeClr val="accent6">
                      <a:lumMod val="50000"/>
                    </a:schemeClr>
                  </a:solidFill>
                  <a:latin typeface="汉仪中圆简" panose="02010609000101010101" pitchFamily="49" charset="-122"/>
                  <a:ea typeface="汉仪中圆简" panose="02010609000101010101" pitchFamily="49" charset="-122"/>
                  <a:sym typeface="华文隶书" pitchFamily="2" charset="-122"/>
                </a:rPr>
                <a:t>教学分析</a:t>
              </a:r>
              <a:endParaRPr lang="en-US" sz="5400" i="0" spc="600" dirty="0">
                <a:solidFill>
                  <a:schemeClr val="accent6">
                    <a:lumMod val="50000"/>
                  </a:schemeClr>
                </a:solidFill>
                <a:latin typeface="汉仪中圆简" panose="02010609000101010101" pitchFamily="49" charset="-122"/>
                <a:ea typeface="汉仪中圆简" panose="02010609000101010101" pitchFamily="49" charset="-122"/>
                <a:sym typeface="华文隶书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Documents and Settings\Administrator\桌面\中国风T\竹子.pn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-107817" y="0"/>
            <a:ext cx="2302663" cy="1943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水墨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28576" y="3840733"/>
            <a:ext cx="3001160" cy="89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Documents and Settings\Administrator\桌面\中国风T\dbb44aed2e738bd4049fdda4a18b87d6267ff9ed.png"/>
          <p:cNvPicPr>
            <a:picLocks noChangeAspect="1" noChangeArrowheads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924704" y="3504507"/>
            <a:ext cx="1622160" cy="689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 userDrawn="1"/>
        </p:nvGrpSpPr>
        <p:grpSpPr>
          <a:xfrm>
            <a:off x="1696361" y="854033"/>
            <a:ext cx="5897562" cy="3184525"/>
            <a:chOff x="1696361" y="854033"/>
            <a:chExt cx="5897562" cy="3184525"/>
          </a:xfrm>
        </p:grpSpPr>
        <p:pic>
          <p:nvPicPr>
            <p:cNvPr id="7" name="图片 1"/>
            <p:cNvPicPr>
              <a:picLocks noChangeAspect="1" noChangeArrowheads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696361" y="854033"/>
              <a:ext cx="5897562" cy="3184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标题 1"/>
            <p:cNvSpPr>
              <a:spLocks noChangeArrowheads="1"/>
            </p:cNvSpPr>
            <p:nvPr userDrawn="1"/>
          </p:nvSpPr>
          <p:spPr bwMode="auto">
            <a:xfrm>
              <a:off x="2900589" y="1958284"/>
              <a:ext cx="3489106" cy="696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lvl="0" algn="ctr">
                <a:buFont typeface="Arial" panose="020B0604020202020204" pitchFamily="34" charset="0"/>
                <a:buNone/>
              </a:pPr>
              <a:r>
                <a:rPr lang="zh-CN" altLang="en-US" sz="5400" i="0" spc="600" dirty="0" smtClean="0">
                  <a:solidFill>
                    <a:schemeClr val="accent6">
                      <a:lumMod val="50000"/>
                    </a:schemeClr>
                  </a:solidFill>
                  <a:latin typeface="汉仪中圆简" panose="02010609000101010101" pitchFamily="49" charset="-122"/>
                  <a:ea typeface="汉仪中圆简" panose="02010609000101010101" pitchFamily="49" charset="-122"/>
                  <a:sym typeface="华文隶书" pitchFamily="2" charset="-122"/>
                </a:rPr>
                <a:t>教学策略</a:t>
              </a:r>
              <a:endParaRPr lang="en-US" sz="5400" i="0" spc="600" dirty="0">
                <a:solidFill>
                  <a:schemeClr val="accent6">
                    <a:lumMod val="50000"/>
                  </a:schemeClr>
                </a:solidFill>
                <a:latin typeface="汉仪中圆简" panose="02010609000101010101" pitchFamily="49" charset="-122"/>
                <a:ea typeface="汉仪中圆简" panose="02010609000101010101" pitchFamily="49" charset="-122"/>
                <a:sym typeface="华文隶书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Documents and Settings\Administrator\桌面\中国风T\竹子.pn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-107817" y="0"/>
            <a:ext cx="2302663" cy="1943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水墨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28576" y="3840733"/>
            <a:ext cx="3001160" cy="89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Documents and Settings\Administrator\桌面\中国风T\dbb44aed2e738bd4049fdda4a18b87d6267ff9ed.png"/>
          <p:cNvPicPr>
            <a:picLocks noChangeAspect="1" noChangeArrowheads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924704" y="3504507"/>
            <a:ext cx="1622160" cy="689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 userDrawn="1"/>
        </p:nvGrpSpPr>
        <p:grpSpPr>
          <a:xfrm>
            <a:off x="1696361" y="854033"/>
            <a:ext cx="5897562" cy="3184525"/>
            <a:chOff x="1696361" y="854033"/>
            <a:chExt cx="5897562" cy="3184525"/>
          </a:xfrm>
        </p:grpSpPr>
        <p:pic>
          <p:nvPicPr>
            <p:cNvPr id="7" name="图片 1"/>
            <p:cNvPicPr>
              <a:picLocks noChangeAspect="1" noChangeArrowheads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696361" y="854033"/>
              <a:ext cx="5897562" cy="3184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标题 1"/>
            <p:cNvSpPr>
              <a:spLocks noChangeArrowheads="1"/>
            </p:cNvSpPr>
            <p:nvPr userDrawn="1"/>
          </p:nvSpPr>
          <p:spPr bwMode="auto">
            <a:xfrm>
              <a:off x="2900589" y="1958284"/>
              <a:ext cx="3489106" cy="696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lvl="0" algn="ctr">
                <a:buFont typeface="Arial" panose="020B0604020202020204" pitchFamily="34" charset="0"/>
                <a:buNone/>
              </a:pPr>
              <a:r>
                <a:rPr lang="zh-CN" altLang="en-US" sz="5400" i="0" spc="600" dirty="0" smtClean="0">
                  <a:solidFill>
                    <a:schemeClr val="accent6">
                      <a:lumMod val="50000"/>
                    </a:schemeClr>
                  </a:solidFill>
                  <a:latin typeface="汉仪中圆简" panose="02010609000101010101" pitchFamily="49" charset="-122"/>
                  <a:ea typeface="汉仪中圆简" panose="02010609000101010101" pitchFamily="49" charset="-122"/>
                  <a:sym typeface="华文隶书" pitchFamily="2" charset="-122"/>
                </a:rPr>
                <a:t>教学过程</a:t>
              </a:r>
              <a:endParaRPr lang="en-US" sz="5400" i="0" spc="600" dirty="0">
                <a:solidFill>
                  <a:schemeClr val="accent6">
                    <a:lumMod val="50000"/>
                  </a:schemeClr>
                </a:solidFill>
                <a:latin typeface="汉仪中圆简" panose="02010609000101010101" pitchFamily="49" charset="-122"/>
                <a:ea typeface="汉仪中圆简" panose="02010609000101010101" pitchFamily="49" charset="-122"/>
                <a:sym typeface="华文隶书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Documents and Settings\Administrator\桌面\中国风T\竹子.pn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-107817" y="0"/>
            <a:ext cx="2302663" cy="1943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水墨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28576" y="3840733"/>
            <a:ext cx="3001160" cy="89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Documents and Settings\Administrator\桌面\中国风T\dbb44aed2e738bd4049fdda4a18b87d6267ff9ed.png"/>
          <p:cNvPicPr>
            <a:picLocks noChangeAspect="1" noChangeArrowheads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924704" y="3504507"/>
            <a:ext cx="1622160" cy="689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 userDrawn="1"/>
        </p:nvGrpSpPr>
        <p:grpSpPr>
          <a:xfrm>
            <a:off x="1696361" y="854033"/>
            <a:ext cx="5897562" cy="3184525"/>
            <a:chOff x="1696361" y="854033"/>
            <a:chExt cx="5897562" cy="3184525"/>
          </a:xfrm>
        </p:grpSpPr>
        <p:pic>
          <p:nvPicPr>
            <p:cNvPr id="7" name="图片 1"/>
            <p:cNvPicPr>
              <a:picLocks noChangeAspect="1" noChangeArrowheads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696361" y="854033"/>
              <a:ext cx="5897562" cy="3184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标题 1"/>
            <p:cNvSpPr>
              <a:spLocks noChangeArrowheads="1"/>
            </p:cNvSpPr>
            <p:nvPr userDrawn="1"/>
          </p:nvSpPr>
          <p:spPr bwMode="auto">
            <a:xfrm>
              <a:off x="2900589" y="1958284"/>
              <a:ext cx="3489106" cy="696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lvl="0" algn="ctr">
                <a:buFont typeface="Arial" panose="020B0604020202020204" pitchFamily="34" charset="0"/>
                <a:buNone/>
              </a:pPr>
              <a:r>
                <a:rPr lang="zh-CN" altLang="en-US" sz="5400" i="0" spc="600" dirty="0" smtClean="0">
                  <a:solidFill>
                    <a:schemeClr val="accent6">
                      <a:lumMod val="50000"/>
                    </a:schemeClr>
                  </a:solidFill>
                  <a:latin typeface="汉仪中圆简" panose="02010609000101010101" pitchFamily="49" charset="-122"/>
                  <a:ea typeface="汉仪中圆简" panose="02010609000101010101" pitchFamily="49" charset="-122"/>
                  <a:sym typeface="华文隶书" pitchFamily="2" charset="-122"/>
                </a:rPr>
                <a:t>教学效果</a:t>
              </a:r>
              <a:endParaRPr lang="en-US" sz="5400" i="0" spc="600" dirty="0">
                <a:solidFill>
                  <a:schemeClr val="accent6">
                    <a:lumMod val="50000"/>
                  </a:schemeClr>
                </a:solidFill>
                <a:latin typeface="汉仪中圆简" panose="02010609000101010101" pitchFamily="49" charset="-122"/>
                <a:ea typeface="汉仪中圆简" panose="02010609000101010101" pitchFamily="49" charset="-122"/>
                <a:sym typeface="华文隶书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分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Administrator\桌面\中国风T\竹子.pn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-88767" y="109"/>
            <a:ext cx="978177" cy="825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660512" y="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>
              <a:defRPr sz="2000" b="0" spc="300">
                <a:solidFill>
                  <a:schemeClr val="accent6">
                    <a:lumMod val="50000"/>
                  </a:schemeClr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defRPr>
            </a:lvl1pPr>
          </a:lstStyle>
          <a:p>
            <a:pPr lvl="0"/>
            <a:r>
              <a:rPr lang="zh-CN" altLang="en-US" dirty="0" smtClean="0"/>
              <a:t>教学分析</a:t>
            </a:r>
            <a:endParaRPr lang="zh-CN" altLang="en-US" dirty="0"/>
          </a:p>
        </p:txBody>
      </p:sp>
      <p:pic>
        <p:nvPicPr>
          <p:cNvPr id="4" name="图片 3" descr="祥云.png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8135888" y="-18941"/>
            <a:ext cx="1008112" cy="614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分析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Administrator\桌面\中国风T\竹子.pn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-88767" y="109"/>
            <a:ext cx="978177" cy="825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460800" y="25126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>
              <a:defRPr sz="2000" b="0" spc="300">
                <a:solidFill>
                  <a:schemeClr val="accent6">
                    <a:lumMod val="50000"/>
                  </a:schemeClr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defRPr>
            </a:lvl1pPr>
          </a:lstStyle>
          <a:p>
            <a:pPr lvl="0"/>
            <a:r>
              <a:rPr lang="zh-CN" altLang="en-US" dirty="0" smtClean="0"/>
              <a:t>教学分析</a:t>
            </a:r>
            <a:endParaRPr lang="zh-CN" altLang="en-US" dirty="0"/>
          </a:p>
        </p:txBody>
      </p:sp>
      <p:pic>
        <p:nvPicPr>
          <p:cNvPr id="4" name="图片 3" descr="祥云.png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8135888" y="-18941"/>
            <a:ext cx="1008112" cy="614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策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Administrator\桌面\中国风T\竹子.pn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-88767" y="109"/>
            <a:ext cx="978177" cy="825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 userDrawn="1"/>
        </p:nvSpPr>
        <p:spPr>
          <a:xfrm>
            <a:off x="450968" y="25126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>
              <a:defRPr sz="2000" b="0" spc="300">
                <a:solidFill>
                  <a:schemeClr val="accent6">
                    <a:lumMod val="50000"/>
                  </a:schemeClr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defRPr>
            </a:lvl1pPr>
          </a:lstStyle>
          <a:p>
            <a:pPr lvl="0"/>
            <a:r>
              <a:rPr lang="zh-CN" altLang="en-US" dirty="0" smtClean="0"/>
              <a:t>教学策略</a:t>
            </a:r>
            <a:endParaRPr lang="zh-CN" altLang="en-US" dirty="0"/>
          </a:p>
        </p:txBody>
      </p:sp>
      <p:pic>
        <p:nvPicPr>
          <p:cNvPr id="7" name="图片 6" descr="祥云.png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8135888" y="-18941"/>
            <a:ext cx="1008112" cy="614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microsoft.com/office/2007/relationships/hdphoto" Target="../media/image10.wdp"/><Relationship Id="rId20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2.jpe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9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4"/>
          <p:cNvPicPr>
            <a:picLocks noChangeAspect="1" noChangeArrowheads="1"/>
          </p:cNvPicPr>
          <p:nvPr userDrawn="1"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3876283"/>
            <a:ext cx="9144000" cy="197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iming>
    <p:tnLst>
      <p:par>
        <p:cTn id="1" dur="indefinite" restart="never" nodeType="tmRoot"/>
      </p:par>
    </p:tnLst>
  </p:timing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jpeg"/><Relationship Id="rId8" Type="http://schemas.openxmlformats.org/officeDocument/2006/relationships/image" Target="../media/image35.GIF"/><Relationship Id="rId7" Type="http://schemas.openxmlformats.org/officeDocument/2006/relationships/image" Target="../media/image34.jpeg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3" Type="http://schemas.openxmlformats.org/officeDocument/2006/relationships/image" Target="../media/image23.png"/><Relationship Id="rId2" Type="http://schemas.microsoft.com/office/2007/relationships/hdphoto" Target="../media/image21.wdp"/><Relationship Id="rId10" Type="http://schemas.openxmlformats.org/officeDocument/2006/relationships/slideLayout" Target="../slideLayouts/slideLayout9.xml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3.jpeg"/><Relationship Id="rId8" Type="http://schemas.openxmlformats.org/officeDocument/2006/relationships/image" Target="../media/image42.jpeg"/><Relationship Id="rId7" Type="http://schemas.openxmlformats.org/officeDocument/2006/relationships/image" Target="../media/image41.jpeg"/><Relationship Id="rId6" Type="http://schemas.openxmlformats.org/officeDocument/2006/relationships/image" Target="../media/image40.jpeg"/><Relationship Id="rId5" Type="http://schemas.openxmlformats.org/officeDocument/2006/relationships/image" Target="../media/image35.GIF"/><Relationship Id="rId4" Type="http://schemas.openxmlformats.org/officeDocument/2006/relationships/image" Target="../media/image23.png"/><Relationship Id="rId3" Type="http://schemas.microsoft.com/office/2007/relationships/hdphoto" Target="../media/image39.wdp"/><Relationship Id="rId2" Type="http://schemas.openxmlformats.org/officeDocument/2006/relationships/image" Target="../media/image38.png"/><Relationship Id="rId10" Type="http://schemas.openxmlformats.org/officeDocument/2006/relationships/slideLayout" Target="../slideLayouts/slideLayout10.xml"/><Relationship Id="rId1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0.xml"/><Relationship Id="rId6" Type="http://schemas.openxmlformats.org/officeDocument/2006/relationships/image" Target="../media/image44.jpeg"/><Relationship Id="rId5" Type="http://schemas.openxmlformats.org/officeDocument/2006/relationships/image" Target="../media/image35.GIF"/><Relationship Id="rId4" Type="http://schemas.openxmlformats.org/officeDocument/2006/relationships/image" Target="../media/image23.png"/><Relationship Id="rId3" Type="http://schemas.microsoft.com/office/2007/relationships/hdphoto" Target="../media/image39.wdp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49.jpeg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microsoft.com/office/2007/relationships/hdphoto" Target="../media/image46.wdp"/><Relationship Id="rId1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47.png"/><Relationship Id="rId6" Type="http://schemas.microsoft.com/office/2007/relationships/hdphoto" Target="../media/image46.wdp"/><Relationship Id="rId5" Type="http://schemas.openxmlformats.org/officeDocument/2006/relationships/image" Target="../media/image45.png"/><Relationship Id="rId4" Type="http://schemas.openxmlformats.org/officeDocument/2006/relationships/image" Target="../media/image52.jpeg"/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image" Target="../media/image35.GIF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60.png"/><Relationship Id="rId8" Type="http://schemas.microsoft.com/office/2007/relationships/hdphoto" Target="../media/image59.wdp"/><Relationship Id="rId7" Type="http://schemas.openxmlformats.org/officeDocument/2006/relationships/image" Target="../media/image58.png"/><Relationship Id="rId6" Type="http://schemas.openxmlformats.org/officeDocument/2006/relationships/image" Target="../media/image57.jpeg"/><Relationship Id="rId5" Type="http://schemas.openxmlformats.org/officeDocument/2006/relationships/image" Target="../media/image56.png"/><Relationship Id="rId4" Type="http://schemas.openxmlformats.org/officeDocument/2006/relationships/image" Target="../media/image47.png"/><Relationship Id="rId3" Type="http://schemas.microsoft.com/office/2007/relationships/hdphoto" Target="../media/image55.wdp"/><Relationship Id="rId2" Type="http://schemas.openxmlformats.org/officeDocument/2006/relationships/image" Target="../media/image54.png"/><Relationship Id="rId11" Type="http://schemas.openxmlformats.org/officeDocument/2006/relationships/slideLayout" Target="../slideLayouts/slideLayout12.xml"/><Relationship Id="rId10" Type="http://schemas.microsoft.com/office/2007/relationships/hdphoto" Target="../media/image61.wdp"/><Relationship Id="rId1" Type="http://schemas.openxmlformats.org/officeDocument/2006/relationships/image" Target="../media/image53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65.jpeg"/><Relationship Id="rId7" Type="http://schemas.openxmlformats.org/officeDocument/2006/relationships/image" Target="../media/image64.jpeg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47.png"/><Relationship Id="rId3" Type="http://schemas.microsoft.com/office/2007/relationships/hdphoto" Target="../media/image55.wdp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70.png"/><Relationship Id="rId8" Type="http://schemas.openxmlformats.org/officeDocument/2006/relationships/image" Target="../media/image69.png"/><Relationship Id="rId7" Type="http://schemas.openxmlformats.org/officeDocument/2006/relationships/image" Target="../media/image68.png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47.png"/><Relationship Id="rId3" Type="http://schemas.microsoft.com/office/2007/relationships/hdphoto" Target="../media/image55.wdp"/><Relationship Id="rId2" Type="http://schemas.openxmlformats.org/officeDocument/2006/relationships/image" Target="../media/image54.png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71.png"/><Relationship Id="rId1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74.jpeg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47.png"/><Relationship Id="rId3" Type="http://schemas.microsoft.com/office/2007/relationships/hdphoto" Target="../media/image55.wdp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47.png"/><Relationship Id="rId4" Type="http://schemas.microsoft.com/office/2007/relationships/hdphoto" Target="../media/image55.wdp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75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9.png"/><Relationship Id="rId8" Type="http://schemas.openxmlformats.org/officeDocument/2006/relationships/image" Target="../media/image78.jpeg"/><Relationship Id="rId7" Type="http://schemas.openxmlformats.org/officeDocument/2006/relationships/image" Target="../media/image77.jpeg"/><Relationship Id="rId6" Type="http://schemas.openxmlformats.org/officeDocument/2006/relationships/image" Target="../media/image76.jpeg"/><Relationship Id="rId5" Type="http://schemas.openxmlformats.org/officeDocument/2006/relationships/image" Target="../media/image35.GIF"/><Relationship Id="rId4" Type="http://schemas.openxmlformats.org/officeDocument/2006/relationships/image" Target="../media/image47.png"/><Relationship Id="rId3" Type="http://schemas.microsoft.com/office/2007/relationships/hdphoto" Target="../media/image55.wdp"/><Relationship Id="rId2" Type="http://schemas.openxmlformats.org/officeDocument/2006/relationships/image" Target="../media/image54.png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47.png"/><Relationship Id="rId5" Type="http://schemas.microsoft.com/office/2007/relationships/hdphoto" Target="../media/image55.wdp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" Type="http://schemas.openxmlformats.org/officeDocument/2006/relationships/image" Target="../media/image81.png"/><Relationship Id="rId1" Type="http://schemas.openxmlformats.org/officeDocument/2006/relationships/image" Target="../media/image8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83.jpeg"/><Relationship Id="rId6" Type="http://schemas.openxmlformats.org/officeDocument/2006/relationships/image" Target="../media/image35.GIF"/><Relationship Id="rId5" Type="http://schemas.openxmlformats.org/officeDocument/2006/relationships/image" Target="../media/image82.jpeg"/><Relationship Id="rId4" Type="http://schemas.openxmlformats.org/officeDocument/2006/relationships/image" Target="../media/image47.png"/><Relationship Id="rId3" Type="http://schemas.microsoft.com/office/2007/relationships/hdphoto" Target="../media/image55.wdp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microsoft.com/office/2007/relationships/hdphoto" Target="../media/image55.wdp"/><Relationship Id="rId7" Type="http://schemas.openxmlformats.org/officeDocument/2006/relationships/image" Target="../media/image54.png"/><Relationship Id="rId6" Type="http://schemas.openxmlformats.org/officeDocument/2006/relationships/image" Target="../media/image47.png"/><Relationship Id="rId5" Type="http://schemas.openxmlformats.org/officeDocument/2006/relationships/image" Target="../media/image53.png"/><Relationship Id="rId4" Type="http://schemas.openxmlformats.org/officeDocument/2006/relationships/image" Target="../media/image87.jpeg"/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image" Target="../media/image84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7.png"/><Relationship Id="rId8" Type="http://schemas.openxmlformats.org/officeDocument/2006/relationships/image" Target="../media/image53.png"/><Relationship Id="rId7" Type="http://schemas.openxmlformats.org/officeDocument/2006/relationships/image" Target="../media/image94.jpeg"/><Relationship Id="rId6" Type="http://schemas.openxmlformats.org/officeDocument/2006/relationships/image" Target="../media/image93.jpeg"/><Relationship Id="rId5" Type="http://schemas.openxmlformats.org/officeDocument/2006/relationships/image" Target="../media/image92.jpeg"/><Relationship Id="rId4" Type="http://schemas.microsoft.com/office/2007/relationships/hdphoto" Target="../media/image91.wdp"/><Relationship Id="rId3" Type="http://schemas.openxmlformats.org/officeDocument/2006/relationships/image" Target="../media/image90.jpeg"/><Relationship Id="rId2" Type="http://schemas.openxmlformats.org/officeDocument/2006/relationships/image" Target="../media/image89.png"/><Relationship Id="rId12" Type="http://schemas.openxmlformats.org/officeDocument/2006/relationships/slideLayout" Target="../slideLayouts/slideLayout12.xml"/><Relationship Id="rId11" Type="http://schemas.microsoft.com/office/2007/relationships/hdphoto" Target="../media/image55.wdp"/><Relationship Id="rId10" Type="http://schemas.openxmlformats.org/officeDocument/2006/relationships/image" Target="../media/image54.png"/><Relationship Id="rId1" Type="http://schemas.openxmlformats.org/officeDocument/2006/relationships/image" Target="../media/image88.pn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microsoft.com/office/2007/relationships/hdphoto" Target="../media/image55.wdp"/><Relationship Id="rId5" Type="http://schemas.openxmlformats.org/officeDocument/2006/relationships/image" Target="../media/image54.png"/><Relationship Id="rId4" Type="http://schemas.openxmlformats.org/officeDocument/2006/relationships/image" Target="../media/image96.png"/><Relationship Id="rId3" Type="http://schemas.openxmlformats.org/officeDocument/2006/relationships/image" Target="../media/image47.png"/><Relationship Id="rId2" Type="http://schemas.openxmlformats.org/officeDocument/2006/relationships/image" Target="../media/image53.png"/><Relationship Id="rId1" Type="http://schemas.openxmlformats.org/officeDocument/2006/relationships/image" Target="../media/image95.jpe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98.jpeg"/><Relationship Id="rId8" Type="http://schemas.openxmlformats.org/officeDocument/2006/relationships/image" Target="../media/image97.jpeg"/><Relationship Id="rId7" Type="http://schemas.openxmlformats.org/officeDocument/2006/relationships/image" Target="../media/image57.jpeg"/><Relationship Id="rId6" Type="http://schemas.openxmlformats.org/officeDocument/2006/relationships/image" Target="../media/image56.png"/><Relationship Id="rId5" Type="http://schemas.microsoft.com/office/2007/relationships/hdphoto" Target="../media/image55.wdp"/><Relationship Id="rId4" Type="http://schemas.openxmlformats.org/officeDocument/2006/relationships/image" Target="../media/image54.png"/><Relationship Id="rId3" Type="http://schemas.openxmlformats.org/officeDocument/2006/relationships/image" Target="../media/image96.png"/><Relationship Id="rId2" Type="http://schemas.openxmlformats.org/officeDocument/2006/relationships/image" Target="../media/image47.png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image" Target="../media/image104.jpeg"/><Relationship Id="rId5" Type="http://schemas.microsoft.com/office/2007/relationships/hdphoto" Target="../media/image103.wdp"/><Relationship Id="rId4" Type="http://schemas.openxmlformats.org/officeDocument/2006/relationships/image" Target="../media/image102.jpeg"/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image" Target="../media/image9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06.png"/><Relationship Id="rId1" Type="http://schemas.openxmlformats.org/officeDocument/2006/relationships/image" Target="../media/image105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09.jpeg"/><Relationship Id="rId3" Type="http://schemas.openxmlformats.org/officeDocument/2006/relationships/image" Target="../media/image35.GIF"/><Relationship Id="rId2" Type="http://schemas.openxmlformats.org/officeDocument/2006/relationships/image" Target="../media/image108.jpeg"/><Relationship Id="rId1" Type="http://schemas.openxmlformats.org/officeDocument/2006/relationships/image" Target="../media/image107.jpe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png"/><Relationship Id="rId3" Type="http://schemas.microsoft.com/office/2007/relationships/hdphoto" Target="../media/image21.wdp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25.png"/><Relationship Id="rId4" Type="http://schemas.openxmlformats.org/officeDocument/2006/relationships/image" Target="../media/image22.png"/><Relationship Id="rId3" Type="http://schemas.microsoft.com/office/2007/relationships/hdphoto" Target="../media/image21.wdp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2.png"/><Relationship Id="rId3" Type="http://schemas.microsoft.com/office/2007/relationships/hdphoto" Target="../media/image21.wdp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29.png"/><Relationship Id="rId3" Type="http://schemas.microsoft.com/office/2007/relationships/hdphoto" Target="../media/image21.wdp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30.png"/><Relationship Id="rId3" Type="http://schemas.microsoft.com/office/2007/relationships/hdphoto" Target="../media/image21.wdp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Administrator\桌面\中国风T\竹子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-164655" y="9525"/>
            <a:ext cx="2730112" cy="2303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70480" y="-12626"/>
            <a:ext cx="3873520" cy="2906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80663" y="1810601"/>
            <a:ext cx="55948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安景臣毛笔行书" panose="02010601030101010101" pitchFamily="2" charset="-122"/>
                <a:ea typeface="安景臣毛笔行书" panose="02010601030101010101" pitchFamily="2" charset="-122"/>
                <a:cs typeface="+mn-ea"/>
                <a:sym typeface="+mn-lt"/>
              </a:rPr>
              <a:t>古</a:t>
            </a:r>
            <a:r>
              <a:rPr lang="zh-CN" altLang="en-US" sz="4800" dirty="0" smtClean="0">
                <a:latin typeface="安景臣毛笔行书" panose="02010601030101010101" pitchFamily="2" charset="-122"/>
                <a:ea typeface="安景臣毛笔行书" panose="02010601030101010101" pitchFamily="2" charset="-122"/>
                <a:cs typeface="+mn-ea"/>
                <a:sym typeface="+mn-lt"/>
              </a:rPr>
              <a:t>典中国风教学说课</a:t>
            </a:r>
            <a:endParaRPr lang="zh-CN" altLang="en-US" sz="4800" dirty="0">
              <a:latin typeface="安景臣毛笔行书" panose="02010601030101010101" pitchFamily="2" charset="-122"/>
              <a:ea typeface="安景臣毛笔行书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9" name="图片 8" descr="未标题-11233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173721" y="3032069"/>
            <a:ext cx="1825919" cy="2459757"/>
          </a:xfrm>
          <a:prstGeom prst="rect">
            <a:avLst/>
          </a:prstGeom>
        </p:spPr>
      </p:pic>
      <p:grpSp>
        <p:nvGrpSpPr>
          <p:cNvPr id="20" name="组合 19"/>
          <p:cNvGrpSpPr>
            <a:grpSpLocks noChangeAspect="1"/>
          </p:cNvGrpSpPr>
          <p:nvPr/>
        </p:nvGrpSpPr>
        <p:grpSpPr>
          <a:xfrm>
            <a:off x="7226224" y="2815649"/>
            <a:ext cx="436304" cy="524429"/>
            <a:chOff x="2529436" y="1479583"/>
            <a:chExt cx="539218" cy="648127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7764" y="1479583"/>
              <a:ext cx="440132" cy="648127"/>
            </a:xfrm>
            <a:prstGeom prst="rect">
              <a:avLst/>
            </a:prstGeom>
          </p:spPr>
        </p:pic>
        <p:sp>
          <p:nvSpPr>
            <p:cNvPr id="22" name="文本框 15"/>
            <p:cNvSpPr txBox="1"/>
            <p:nvPr/>
          </p:nvSpPr>
          <p:spPr>
            <a:xfrm>
              <a:off x="2565285" y="1497448"/>
              <a:ext cx="479305" cy="3423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1200" dirty="0">
                  <a:solidFill>
                    <a:srgbClr val="FFFFFF"/>
                  </a:solidFill>
                  <a:latin typeface="汉仪中圆简" panose="02010609000101010101" pitchFamily="49" charset="-122"/>
                  <a:ea typeface="汉仪中圆简" panose="02010609000101010101" pitchFamily="49" charset="-122"/>
                </a:rPr>
                <a:t>国</a:t>
              </a:r>
              <a:endParaRPr lang="zh-CN" altLang="en-US" sz="1200" dirty="0">
                <a:solidFill>
                  <a:srgbClr val="FFFFFF"/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endParaRPr>
            </a:p>
          </p:txBody>
        </p:sp>
        <p:sp>
          <p:nvSpPr>
            <p:cNvPr id="23" name="文本框 16"/>
            <p:cNvSpPr txBox="1"/>
            <p:nvPr/>
          </p:nvSpPr>
          <p:spPr>
            <a:xfrm>
              <a:off x="2529436" y="1766339"/>
              <a:ext cx="539218" cy="3423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1200" dirty="0">
                  <a:solidFill>
                    <a:srgbClr val="FFFFFF"/>
                  </a:solidFill>
                  <a:latin typeface="汉仪中圆简" panose="02010609000101010101" pitchFamily="49" charset="-122"/>
                  <a:ea typeface="汉仪中圆简" panose="02010609000101010101" pitchFamily="49" charset="-122"/>
                </a:rPr>
                <a:t>风</a:t>
              </a:r>
              <a:endParaRPr lang="zh-CN" altLang="en-US" sz="1200" dirty="0">
                <a:solidFill>
                  <a:srgbClr val="FFFFFF"/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2174148" y="2646935"/>
            <a:ext cx="305648" cy="305647"/>
          </a:xfrm>
          <a:prstGeom prst="ellipse">
            <a:avLst/>
          </a:prstGeom>
          <a:solidFill>
            <a:srgbClr val="5959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汉仪中圆简" panose="02010609000101010101" pitchFamily="49" charset="-122"/>
                <a:ea typeface="汉仪中圆简" panose="02010609000101010101" pitchFamily="49" charset="-122"/>
              </a:rPr>
              <a:t>古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汉仪中圆简" panose="02010609000101010101" pitchFamily="49" charset="-122"/>
              <a:ea typeface="汉仪中圆简" panose="02010609000101010101" pitchFamily="49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2549374" y="2647576"/>
            <a:ext cx="305648" cy="305647"/>
          </a:xfrm>
          <a:prstGeom prst="ellipse">
            <a:avLst/>
          </a:prstGeom>
          <a:solidFill>
            <a:srgbClr val="5959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汉仪中圆简" panose="02010609000101010101" pitchFamily="49" charset="-122"/>
                <a:ea typeface="汉仪中圆简" panose="02010609000101010101" pitchFamily="49" charset="-122"/>
              </a:rPr>
              <a:t>典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汉仪中圆简" panose="02010609000101010101" pitchFamily="49" charset="-122"/>
              <a:ea typeface="汉仪中圆简" panose="02010609000101010101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928937" y="2647576"/>
            <a:ext cx="305648" cy="305647"/>
          </a:xfrm>
          <a:prstGeom prst="ellipse">
            <a:avLst/>
          </a:prstGeom>
          <a:solidFill>
            <a:srgbClr val="5959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汉仪中圆简" panose="02010609000101010101" pitchFamily="49" charset="-122"/>
                <a:ea typeface="汉仪中圆简" panose="02010609000101010101" pitchFamily="49" charset="-122"/>
              </a:rPr>
              <a:t>水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汉仪中圆简" panose="02010609000101010101" pitchFamily="49" charset="-122"/>
              <a:ea typeface="汉仪中圆简" panose="02010609000101010101" pitchFamily="49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308500" y="2647576"/>
            <a:ext cx="305648" cy="305647"/>
          </a:xfrm>
          <a:prstGeom prst="ellipse">
            <a:avLst/>
          </a:prstGeom>
          <a:solidFill>
            <a:srgbClr val="5959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汉仪中圆简" panose="02010609000101010101" pitchFamily="49" charset="-122"/>
                <a:ea typeface="汉仪中圆简" panose="02010609000101010101" pitchFamily="49" charset="-122"/>
              </a:rPr>
              <a:t>墨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汉仪中圆简" panose="02010609000101010101" pitchFamily="49" charset="-122"/>
              <a:ea typeface="汉仪中圆简" panose="02010609000101010101" pitchFamily="49" charset="-122"/>
            </a:endParaRPr>
          </a:p>
        </p:txBody>
      </p:sp>
      <p:sp>
        <p:nvSpPr>
          <p:cNvPr id="29" name="文本框 34"/>
          <p:cNvSpPr txBox="1"/>
          <p:nvPr/>
        </p:nvSpPr>
        <p:spPr bwMode="auto">
          <a:xfrm>
            <a:off x="3771443" y="2599021"/>
            <a:ext cx="37440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600" dirty="0">
                <a:solidFill>
                  <a:srgbClr val="000000">
                    <a:lumMod val="95000"/>
                    <a:lumOff val="5000"/>
                  </a:srgbClr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rPr>
              <a:t>水</a:t>
            </a:r>
            <a:r>
              <a:rPr lang="zh-CN" altLang="en-US" sz="16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rPr>
              <a:t>墨教</a:t>
            </a:r>
            <a:r>
              <a:rPr lang="zh-CN" altLang="en-US" sz="1600" dirty="0">
                <a:solidFill>
                  <a:srgbClr val="000000">
                    <a:lumMod val="95000"/>
                    <a:lumOff val="5000"/>
                  </a:srgbClr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rPr>
              <a:t>学课件说课公开课</a:t>
            </a:r>
            <a:r>
              <a:rPr lang="en-US" altLang="zh-CN" sz="1600" dirty="0">
                <a:solidFill>
                  <a:srgbClr val="000000">
                    <a:lumMod val="95000"/>
                    <a:lumOff val="5000"/>
                  </a:srgbClr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rPr>
              <a:t>PPT</a:t>
            </a:r>
            <a:r>
              <a:rPr lang="zh-CN" altLang="en-US" sz="1600" dirty="0">
                <a:solidFill>
                  <a:srgbClr val="000000">
                    <a:lumMod val="95000"/>
                    <a:lumOff val="5000"/>
                  </a:srgbClr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rPr>
              <a:t>模板</a:t>
            </a:r>
            <a:endParaRPr lang="zh-CN" altLang="en-US" sz="1600" dirty="0">
              <a:solidFill>
                <a:srgbClr val="000000">
                  <a:lumMod val="95000"/>
                  <a:lumOff val="5000"/>
                </a:srgbClr>
              </a:solidFill>
              <a:latin typeface="汉仪中圆简" panose="02010609000101010101" pitchFamily="49" charset="-122"/>
              <a:ea typeface="汉仪中圆简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06712" y="127070"/>
            <a:ext cx="1708232" cy="501683"/>
            <a:chOff x="0" y="1181498"/>
            <a:chExt cx="1708232" cy="50168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1181498"/>
              <a:ext cx="1708232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300118" y="1210522"/>
              <a:ext cx="11400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教学流程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92608" y="127070"/>
            <a:ext cx="1708232" cy="501683"/>
            <a:chOff x="0" y="1181498"/>
            <a:chExt cx="1708232" cy="50168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0" y="1181498"/>
              <a:ext cx="1708232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300118" y="121052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 smtClean="0">
                  <a:latin typeface="+mn-lt"/>
                  <a:ea typeface="+mn-ea"/>
                  <a:cs typeface="+mn-ea"/>
                  <a:sym typeface="+mn-lt"/>
                </a:rPr>
                <a:t>教学手段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178504" y="127070"/>
            <a:ext cx="1708232" cy="501683"/>
            <a:chOff x="0" y="1181498"/>
            <a:chExt cx="1708232" cy="50168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0" y="1181498"/>
              <a:ext cx="1708232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TextBox 9"/>
            <p:cNvSpPr txBox="1"/>
            <p:nvPr/>
          </p:nvSpPr>
          <p:spPr>
            <a:xfrm>
              <a:off x="300118" y="121052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 smtClean="0">
                  <a:latin typeface="+mn-lt"/>
                  <a:ea typeface="+mn-ea"/>
                  <a:cs typeface="+mn-ea"/>
                  <a:sym typeface="+mn-lt"/>
                </a:rPr>
                <a:t>教学方法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50968" y="138433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2"/>
                </a:solidFill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rPr>
              <a:t>添加文</a:t>
            </a:r>
            <a:r>
              <a:rPr lang="zh-CN" altLang="en-US" sz="2000" dirty="0" smtClean="0">
                <a:solidFill>
                  <a:schemeClr val="accent2"/>
                </a:solidFill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rPr>
              <a:t>本</a:t>
            </a:r>
            <a:endParaRPr lang="zh-CN" altLang="en-US" sz="2000" dirty="0">
              <a:solidFill>
                <a:schemeClr val="accent2"/>
              </a:solidFill>
              <a:latin typeface="汉仪中圆简" panose="02010609000101010101" pitchFamily="49" charset="-122"/>
              <a:ea typeface="汉仪中圆简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21283" y="138433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2"/>
                </a:solidFill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rPr>
              <a:t>添加文</a:t>
            </a:r>
            <a:r>
              <a:rPr lang="zh-CN" altLang="en-US" sz="2000" dirty="0" smtClean="0">
                <a:solidFill>
                  <a:schemeClr val="accent2"/>
                </a:solidFill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rPr>
              <a:t>本</a:t>
            </a:r>
            <a:endParaRPr lang="zh-CN" altLang="en-US" sz="2000" dirty="0">
              <a:solidFill>
                <a:schemeClr val="accent2"/>
              </a:solidFill>
              <a:latin typeface="汉仪中圆简" panose="02010609000101010101" pitchFamily="49" charset="-122"/>
              <a:ea typeface="汉仪中圆简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1598" y="138433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2"/>
                </a:solidFill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rPr>
              <a:t>添加文</a:t>
            </a:r>
            <a:r>
              <a:rPr lang="zh-CN" altLang="en-US" sz="2000" dirty="0" smtClean="0">
                <a:solidFill>
                  <a:schemeClr val="accent2"/>
                </a:solidFill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rPr>
              <a:t>本</a:t>
            </a:r>
            <a:endParaRPr lang="zh-CN" altLang="en-US" sz="2000" dirty="0">
              <a:solidFill>
                <a:schemeClr val="accent2"/>
              </a:solidFill>
              <a:latin typeface="汉仪中圆简" panose="02010609000101010101" pitchFamily="49" charset="-122"/>
              <a:ea typeface="汉仪中圆简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61914" y="138433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2"/>
                </a:solidFill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rPr>
              <a:t>添加文</a:t>
            </a:r>
            <a:r>
              <a:rPr lang="zh-CN" altLang="en-US" sz="2000" dirty="0" smtClean="0">
                <a:solidFill>
                  <a:schemeClr val="accent2"/>
                </a:solidFill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rPr>
              <a:t>本</a:t>
            </a:r>
            <a:endParaRPr lang="zh-CN" altLang="en-US" sz="2000" dirty="0">
              <a:solidFill>
                <a:schemeClr val="accent2"/>
              </a:solidFill>
              <a:latin typeface="汉仪中圆简" panose="02010609000101010101" pitchFamily="49" charset="-122"/>
              <a:ea typeface="汉仪中圆简" panose="02010609000101010101" pitchFamily="49" charset="-122"/>
              <a:cs typeface="+mn-ea"/>
              <a:sym typeface="+mn-lt"/>
            </a:endParaRPr>
          </a:p>
        </p:txBody>
      </p:sp>
      <p:cxnSp>
        <p:nvCxnSpPr>
          <p:cNvPr id="19" name="直接箭头连接符 18"/>
          <p:cNvCxnSpPr/>
          <p:nvPr/>
        </p:nvCxnSpPr>
        <p:spPr bwMode="auto">
          <a:xfrm>
            <a:off x="2127320" y="1584388"/>
            <a:ext cx="419088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直接箭头连接符 19"/>
          <p:cNvCxnSpPr/>
          <p:nvPr/>
        </p:nvCxnSpPr>
        <p:spPr bwMode="auto">
          <a:xfrm>
            <a:off x="4362456" y="1584388"/>
            <a:ext cx="419088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直接箭头连接符 20"/>
          <p:cNvCxnSpPr/>
          <p:nvPr/>
        </p:nvCxnSpPr>
        <p:spPr bwMode="auto">
          <a:xfrm>
            <a:off x="6667440" y="1584388"/>
            <a:ext cx="419088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" name="直接连接符 22"/>
          <p:cNvCxnSpPr/>
          <p:nvPr/>
        </p:nvCxnSpPr>
        <p:spPr bwMode="auto">
          <a:xfrm>
            <a:off x="1131603" y="1815283"/>
            <a:ext cx="0" cy="67492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6" name="圆角矩形 25"/>
          <p:cNvSpPr/>
          <p:nvPr/>
        </p:nvSpPr>
        <p:spPr bwMode="auto">
          <a:xfrm>
            <a:off x="492608" y="2432053"/>
            <a:ext cx="1277990" cy="1187417"/>
          </a:xfrm>
          <a:prstGeom prst="roundRect">
            <a:avLst/>
          </a:prstGeom>
          <a:blipFill dpi="0" rotWithShape="1">
            <a:blip r:embed="rId4" cstate="email"/>
            <a:srcRect/>
            <a:stretch>
              <a:fillRect/>
            </a:stretch>
          </a:blip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圆角矩形 30"/>
          <p:cNvSpPr/>
          <p:nvPr/>
        </p:nvSpPr>
        <p:spPr bwMode="auto">
          <a:xfrm>
            <a:off x="2406712" y="2769180"/>
            <a:ext cx="913414" cy="850290"/>
          </a:xfrm>
          <a:prstGeom prst="roundRect">
            <a:avLst/>
          </a:prstGeom>
          <a:blipFill dpi="0" rotWithShape="1">
            <a:blip r:embed="rId5" cstate="email"/>
            <a:srcRect/>
            <a:stretch>
              <a:fillRect/>
            </a:stretch>
          </a:blip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圆角矩形 31"/>
          <p:cNvSpPr/>
          <p:nvPr/>
        </p:nvSpPr>
        <p:spPr bwMode="auto">
          <a:xfrm>
            <a:off x="3434033" y="2769180"/>
            <a:ext cx="913414" cy="850290"/>
          </a:xfrm>
          <a:prstGeom prst="roundRect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877304" y="1803421"/>
            <a:ext cx="884866" cy="906239"/>
            <a:chOff x="2877304" y="1757131"/>
            <a:chExt cx="884866" cy="906239"/>
          </a:xfrm>
        </p:grpSpPr>
        <p:cxnSp>
          <p:nvCxnSpPr>
            <p:cNvPr id="27" name="直接连接符 26"/>
            <p:cNvCxnSpPr/>
            <p:nvPr/>
          </p:nvCxnSpPr>
          <p:spPr bwMode="auto">
            <a:xfrm>
              <a:off x="3317999" y="1757131"/>
              <a:ext cx="0" cy="337461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0" name="直接连接符 29"/>
            <p:cNvCxnSpPr/>
            <p:nvPr/>
          </p:nvCxnSpPr>
          <p:spPr bwMode="auto">
            <a:xfrm>
              <a:off x="2877304" y="2107302"/>
              <a:ext cx="88139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" name="直接连接符 11"/>
            <p:cNvCxnSpPr/>
            <p:nvPr/>
          </p:nvCxnSpPr>
          <p:spPr bwMode="auto">
            <a:xfrm>
              <a:off x="2877304" y="2116364"/>
              <a:ext cx="0" cy="54700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8" name="直接连接符 27"/>
            <p:cNvCxnSpPr/>
            <p:nvPr/>
          </p:nvCxnSpPr>
          <p:spPr bwMode="auto">
            <a:xfrm>
              <a:off x="3762170" y="2116364"/>
              <a:ext cx="0" cy="54700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9" name="组合 28"/>
          <p:cNvGrpSpPr/>
          <p:nvPr/>
        </p:nvGrpSpPr>
        <p:grpSpPr>
          <a:xfrm>
            <a:off x="5119450" y="1803421"/>
            <a:ext cx="884866" cy="906239"/>
            <a:chOff x="2877304" y="1757131"/>
            <a:chExt cx="884866" cy="906239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3317999" y="1757131"/>
              <a:ext cx="0" cy="337461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4" name="直接连接符 33"/>
            <p:cNvCxnSpPr/>
            <p:nvPr/>
          </p:nvCxnSpPr>
          <p:spPr bwMode="auto">
            <a:xfrm>
              <a:off x="2877304" y="2107302"/>
              <a:ext cx="88139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5" name="直接连接符 34"/>
            <p:cNvCxnSpPr/>
            <p:nvPr/>
          </p:nvCxnSpPr>
          <p:spPr bwMode="auto">
            <a:xfrm>
              <a:off x="2877304" y="2116364"/>
              <a:ext cx="0" cy="54700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6" name="直接连接符 35"/>
            <p:cNvCxnSpPr/>
            <p:nvPr/>
          </p:nvCxnSpPr>
          <p:spPr bwMode="auto">
            <a:xfrm>
              <a:off x="3762170" y="2116364"/>
              <a:ext cx="0" cy="54700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39" name="圆角矩形 38"/>
          <p:cNvSpPr/>
          <p:nvPr/>
        </p:nvSpPr>
        <p:spPr bwMode="auto">
          <a:xfrm>
            <a:off x="4597266" y="2769180"/>
            <a:ext cx="913414" cy="850290"/>
          </a:xfrm>
          <a:prstGeom prst="roundRect">
            <a:avLst/>
          </a:prstGeom>
          <a:blipFill dpi="0" rotWithShape="1">
            <a:blip r:embed="rId7" cstate="email"/>
            <a:srcRect/>
            <a:stretch>
              <a:fillRect/>
            </a:stretch>
          </a:blip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圆角矩形 39"/>
          <p:cNvSpPr/>
          <p:nvPr/>
        </p:nvSpPr>
        <p:spPr bwMode="auto">
          <a:xfrm>
            <a:off x="5624587" y="2769180"/>
            <a:ext cx="913414" cy="850290"/>
          </a:xfrm>
          <a:prstGeom prst="roundRect">
            <a:avLst/>
          </a:prstGeom>
          <a:blipFill dpi="0" rotWithShape="1">
            <a:blip r:embed="rId8" cstate="email"/>
            <a:srcRect/>
            <a:stretch>
              <a:fillRect/>
            </a:stretch>
          </a:blip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1" name="直接连接符 40"/>
          <p:cNvCxnSpPr/>
          <p:nvPr/>
        </p:nvCxnSpPr>
        <p:spPr bwMode="auto">
          <a:xfrm>
            <a:off x="7886736" y="1815283"/>
            <a:ext cx="0" cy="67492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2" name="圆角矩形 41"/>
          <p:cNvSpPr/>
          <p:nvPr/>
        </p:nvSpPr>
        <p:spPr bwMode="auto">
          <a:xfrm>
            <a:off x="7247741" y="2432053"/>
            <a:ext cx="1277990" cy="1187417"/>
          </a:xfrm>
          <a:prstGeom prst="roundRect">
            <a:avLst/>
          </a:prstGeom>
          <a:blipFill dpi="0" rotWithShape="1">
            <a:blip r:embed="rId9" cstate="email"/>
            <a:srcRect/>
            <a:stretch>
              <a:fillRect/>
            </a:stretch>
          </a:blip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6" grpId="0" animBg="1"/>
      <p:bldP spid="31" grpId="0" animBg="1"/>
      <p:bldP spid="32" grpId="0" animBg="1"/>
      <p:bldP spid="39" grpId="0" animBg="1"/>
      <p:bldP spid="40" grpId="0" animBg="1"/>
      <p:bldP spid="4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06712" y="127070"/>
            <a:ext cx="1708232" cy="501683"/>
            <a:chOff x="0" y="1181498"/>
            <a:chExt cx="1708232" cy="50168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1181498"/>
              <a:ext cx="1708232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300118" y="1210522"/>
              <a:ext cx="11400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教学流程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92608" y="127070"/>
            <a:ext cx="1708232" cy="501683"/>
            <a:chOff x="0" y="1181498"/>
            <a:chExt cx="1708232" cy="50168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1181498"/>
              <a:ext cx="1708232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300118" y="1210522"/>
              <a:ext cx="11400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教学手段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178504" y="127070"/>
            <a:ext cx="1708232" cy="501683"/>
            <a:chOff x="0" y="1181498"/>
            <a:chExt cx="1708232" cy="50168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0" y="1181498"/>
              <a:ext cx="1708232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TextBox 9"/>
            <p:cNvSpPr txBox="1"/>
            <p:nvPr/>
          </p:nvSpPr>
          <p:spPr>
            <a:xfrm>
              <a:off x="300118" y="121052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 smtClean="0">
                  <a:latin typeface="+mn-lt"/>
                  <a:ea typeface="+mn-ea"/>
                  <a:cs typeface="+mn-ea"/>
                  <a:sym typeface="+mn-lt"/>
                </a:rPr>
                <a:t>教学方法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3" name="圆角矩形 12"/>
          <p:cNvSpPr/>
          <p:nvPr/>
        </p:nvSpPr>
        <p:spPr bwMode="auto">
          <a:xfrm>
            <a:off x="1576510" y="1562251"/>
            <a:ext cx="1079347" cy="1079347"/>
          </a:xfrm>
          <a:prstGeom prst="roundRect">
            <a:avLst/>
          </a:prstGeom>
          <a:blipFill dpi="0" rotWithShape="1">
            <a:blip r:embed="rId5" cstate="email"/>
            <a:srcRect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 bwMode="auto">
          <a:xfrm>
            <a:off x="2858798" y="1562251"/>
            <a:ext cx="1079347" cy="1079347"/>
          </a:xfrm>
          <a:prstGeom prst="roundRect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 bwMode="auto">
          <a:xfrm>
            <a:off x="4141086" y="1562251"/>
            <a:ext cx="1079347" cy="1079347"/>
          </a:xfrm>
          <a:prstGeom prst="roundRect">
            <a:avLst/>
          </a:prstGeom>
          <a:blipFill dpi="0" rotWithShape="1">
            <a:blip r:embed="rId7" cstate="email"/>
            <a:srcRect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 bwMode="auto">
          <a:xfrm>
            <a:off x="5423374" y="1562251"/>
            <a:ext cx="1079347" cy="1079347"/>
          </a:xfrm>
          <a:prstGeom prst="roundRect">
            <a:avLst/>
          </a:prstGeom>
          <a:blipFill dpi="0" rotWithShape="1">
            <a:blip r:embed="rId8" cstate="email"/>
            <a:srcRect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 bwMode="auto">
          <a:xfrm>
            <a:off x="6705661" y="1562251"/>
            <a:ext cx="1079347" cy="1079347"/>
          </a:xfrm>
          <a:prstGeom prst="roundRect">
            <a:avLst/>
          </a:prstGeom>
          <a:blipFill dpi="0" rotWithShape="1">
            <a:blip r:embed="rId9" cstate="email"/>
            <a:srcRect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88340" y="304418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添加文字</a:t>
            </a:r>
            <a:endParaRPr lang="zh-CN" altLang="en-US" sz="24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68536" y="3463272"/>
            <a:ext cx="512915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06712" y="127070"/>
            <a:ext cx="1708232" cy="501683"/>
            <a:chOff x="0" y="1181498"/>
            <a:chExt cx="1708232" cy="50168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1181498"/>
              <a:ext cx="1708232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300118" y="1210522"/>
              <a:ext cx="11400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教学流程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92608" y="127070"/>
            <a:ext cx="1708232" cy="501683"/>
            <a:chOff x="0" y="1181498"/>
            <a:chExt cx="1708232" cy="50168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1181498"/>
              <a:ext cx="1708232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300118" y="1210522"/>
              <a:ext cx="11400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教学手段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178504" y="127070"/>
            <a:ext cx="1708232" cy="501683"/>
            <a:chOff x="0" y="1181498"/>
            <a:chExt cx="1708232" cy="50168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0" y="1181498"/>
              <a:ext cx="1708232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TextBox 9"/>
            <p:cNvSpPr txBox="1"/>
            <p:nvPr/>
          </p:nvSpPr>
          <p:spPr>
            <a:xfrm>
              <a:off x="300118" y="121052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 smtClean="0">
                  <a:latin typeface="+mn-lt"/>
                  <a:ea typeface="+mn-ea"/>
                  <a:cs typeface="+mn-ea"/>
                  <a:sym typeface="+mn-lt"/>
                </a:rPr>
                <a:t>教学方法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713026" y="148145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添加文字</a:t>
            </a:r>
            <a:endParaRPr lang="zh-CN" altLang="en-US" sz="24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3222" y="2085547"/>
            <a:ext cx="3175040" cy="1184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26" name="图片 25" hidden="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853840" y="1317933"/>
            <a:ext cx="4280408" cy="2150082"/>
          </a:xfrm>
          <a:prstGeom prst="rect">
            <a:avLst/>
          </a:prstGeom>
          <a:ln w="3175">
            <a:solidFill>
              <a:schemeClr val="tx1"/>
            </a:solidFill>
          </a:ln>
          <a:effectLst/>
          <a:scene3d>
            <a:camera prst="perspectiveHeroicExtremeLeftFacing" fov="5100000">
              <a:rot lat="0" lon="1200000" rev="21593880"/>
            </a:camera>
            <a:lightRig rig="threePt" dir="t"/>
          </a:scene3d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4114944" y="1488917"/>
            <a:ext cx="4284000" cy="22004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01728" y="1244638"/>
            <a:ext cx="1955744" cy="501683"/>
            <a:chOff x="101728" y="1244638"/>
            <a:chExt cx="1955744" cy="50168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728" y="1244638"/>
              <a:ext cx="1955744" cy="501683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450968" y="1273662"/>
              <a:ext cx="12426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添加标题</a:t>
              </a:r>
              <a:r>
                <a:rPr lang="en-US" altLang="zh-CN" dirty="0">
                  <a:sym typeface="+mn-lt"/>
                </a:rPr>
                <a:t>1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1728" y="1947367"/>
            <a:ext cx="1955744" cy="501683"/>
            <a:chOff x="101728" y="1947367"/>
            <a:chExt cx="1955744" cy="50168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1728" y="1947367"/>
              <a:ext cx="1955744" cy="501683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471693" y="1998693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1728" y="2650096"/>
            <a:ext cx="1955744" cy="501683"/>
            <a:chOff x="101728" y="2650096"/>
            <a:chExt cx="1955744" cy="50168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1728" y="2650096"/>
              <a:ext cx="1955744" cy="501683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471693" y="2682818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01728" y="3352825"/>
            <a:ext cx="1955744" cy="501683"/>
            <a:chOff x="101728" y="3352825"/>
            <a:chExt cx="1955744" cy="50168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1728" y="3352825"/>
              <a:ext cx="1955744" cy="50168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471693" y="3384682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8" name="Rectangle 3"/>
          <p:cNvSpPr>
            <a:spLocks noChangeArrowheads="1"/>
          </p:cNvSpPr>
          <p:nvPr/>
        </p:nvSpPr>
        <p:spPr bwMode="black">
          <a:xfrm>
            <a:off x="5477906" y="1118901"/>
            <a:ext cx="3508375" cy="20528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 sz="2400" b="1" dirty="0" smtClean="0">
                <a:solidFill>
                  <a:srgbClr val="B10303"/>
                </a:solidFill>
                <a:latin typeface="+mn-lt"/>
                <a:ea typeface="+mn-ea"/>
                <a:cs typeface="+mn-ea"/>
                <a:sym typeface="+mn-lt"/>
              </a:rPr>
              <a:t>文字标题</a:t>
            </a:r>
            <a:endParaRPr lang="zh-CN" altLang="en-US" sz="2400" b="1" dirty="0" smtClean="0">
              <a:solidFill>
                <a:srgbClr val="B10303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0" hangingPunct="0">
              <a:lnSpc>
                <a:spcPct val="110000"/>
              </a:lnSpc>
            </a:pPr>
            <a:endParaRPr lang="en-US" altLang="zh-CN" sz="1000" b="1" dirty="0" smtClean="0">
              <a:solidFill>
                <a:srgbClr val="B10303"/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Line 4"/>
          <p:cNvSpPr>
            <a:spLocks noChangeShapeType="1"/>
          </p:cNvSpPr>
          <p:nvPr/>
        </p:nvSpPr>
        <p:spPr bwMode="auto">
          <a:xfrm flipH="1">
            <a:off x="5328681" y="958563"/>
            <a:ext cx="4762" cy="3095625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Line 28"/>
          <p:cNvSpPr>
            <a:spLocks noChangeShapeType="1"/>
          </p:cNvSpPr>
          <p:nvPr/>
        </p:nvSpPr>
        <p:spPr bwMode="auto">
          <a:xfrm rot="16200000" flipH="1">
            <a:off x="7147162" y="-126493"/>
            <a:ext cx="6350" cy="355758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13908" y="953216"/>
            <a:ext cx="3827921" cy="3404454"/>
            <a:chOff x="1713908" y="953216"/>
            <a:chExt cx="3827921" cy="3404454"/>
          </a:xfrm>
        </p:grpSpPr>
        <p:pic>
          <p:nvPicPr>
            <p:cNvPr id="16" name="内容占位符 3"/>
            <p:cNvPicPr>
              <a:picLocks noChangeAspect="1"/>
            </p:cNvPicPr>
            <p:nvPr/>
          </p:nvPicPr>
          <p:blipFill>
            <a:blip r:embed="rId4" cstate="email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713908" y="953216"/>
              <a:ext cx="3827921" cy="3404454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2656906" y="1624720"/>
              <a:ext cx="1941923" cy="199709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</p:cSld>
  <p:clrMapOvr>
    <a:masterClrMapping/>
  </p:clrMapOvr>
  <p:transition spd="slow" advTm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2274858" y="1519493"/>
            <a:ext cx="2366989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4711696" y="1088037"/>
            <a:ext cx="1955744" cy="1397124"/>
          </a:xfrm>
          <a:prstGeom prst="rect">
            <a:avLst/>
          </a:prstGeom>
          <a:blipFill dpi="0" rotWithShape="1">
            <a:blip r:embed="rId1" cstate="email"/>
            <a:srcRect/>
            <a:stretch>
              <a:fillRect/>
            </a:stretch>
          </a:blip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 bwMode="auto">
          <a:xfrm>
            <a:off x="6876984" y="1088037"/>
            <a:ext cx="1955744" cy="1397124"/>
          </a:xfrm>
          <a:prstGeom prst="rect">
            <a:avLst/>
          </a:prstGeom>
          <a:blipFill dpi="0" rotWithShape="1">
            <a:blip r:embed="rId2" cstate="email"/>
            <a:srcRect/>
            <a:stretch>
              <a:fillRect/>
            </a:stretch>
          </a:blip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4711696" y="2686207"/>
            <a:ext cx="1955744" cy="1397124"/>
          </a:xfrm>
          <a:prstGeom prst="rect">
            <a:avLst/>
          </a:prstGeom>
          <a:blipFill dpi="0" rotWithShape="1">
            <a:blip r:embed="rId3" cstate="email"/>
            <a:srcRect/>
            <a:stretch>
              <a:fillRect/>
            </a:stretch>
          </a:blip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6876984" y="2686207"/>
            <a:ext cx="1955744" cy="1397124"/>
          </a:xfrm>
          <a:prstGeom prst="rect">
            <a:avLst/>
          </a:prstGeom>
          <a:blipFill dpi="0" rotWithShape="1">
            <a:blip r:embed="rId4" cstate="email"/>
            <a:srcRect/>
            <a:stretch>
              <a:fillRect/>
            </a:stretch>
          </a:blip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01728" y="1244638"/>
            <a:ext cx="1955744" cy="501683"/>
            <a:chOff x="101728" y="1244638"/>
            <a:chExt cx="1955744" cy="501683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728" y="1244638"/>
              <a:ext cx="1955744" cy="501683"/>
            </a:xfrm>
            <a:prstGeom prst="rect">
              <a:avLst/>
            </a:prstGeom>
          </p:spPr>
        </p:pic>
        <p:sp>
          <p:nvSpPr>
            <p:cNvPr id="37" name="TextBox 36"/>
            <p:cNvSpPr txBox="1"/>
            <p:nvPr/>
          </p:nvSpPr>
          <p:spPr>
            <a:xfrm>
              <a:off x="450968" y="1273662"/>
              <a:ext cx="12426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添加标题</a:t>
              </a:r>
              <a:r>
                <a:rPr lang="en-US" altLang="zh-CN" dirty="0">
                  <a:sym typeface="+mn-lt"/>
                </a:rPr>
                <a:t>1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01728" y="1947367"/>
            <a:ext cx="1955744" cy="501683"/>
            <a:chOff x="101728" y="1947367"/>
            <a:chExt cx="1955744" cy="501683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1728" y="1947367"/>
              <a:ext cx="1955744" cy="501683"/>
            </a:xfrm>
            <a:prstGeom prst="rect">
              <a:avLst/>
            </a:prstGeom>
          </p:spPr>
        </p:pic>
        <p:sp>
          <p:nvSpPr>
            <p:cNvPr id="40" name="TextBox 39"/>
            <p:cNvSpPr txBox="1"/>
            <p:nvPr/>
          </p:nvSpPr>
          <p:spPr>
            <a:xfrm>
              <a:off x="471693" y="1998693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1728" y="2650096"/>
            <a:ext cx="1955744" cy="501683"/>
            <a:chOff x="101728" y="2650096"/>
            <a:chExt cx="1955744" cy="501683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1728" y="2650096"/>
              <a:ext cx="1955744" cy="501683"/>
            </a:xfrm>
            <a:prstGeom prst="rect">
              <a:avLst/>
            </a:prstGeom>
          </p:spPr>
        </p:pic>
        <p:sp>
          <p:nvSpPr>
            <p:cNvPr id="43" name="TextBox 42"/>
            <p:cNvSpPr txBox="1"/>
            <p:nvPr/>
          </p:nvSpPr>
          <p:spPr>
            <a:xfrm>
              <a:off x="471693" y="2682818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01728" y="3352825"/>
            <a:ext cx="1955744" cy="501683"/>
            <a:chOff x="101728" y="3352825"/>
            <a:chExt cx="1955744" cy="501683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1728" y="3352825"/>
              <a:ext cx="1955744" cy="501683"/>
            </a:xfrm>
            <a:prstGeom prst="rect">
              <a:avLst/>
            </a:prstGeom>
          </p:spPr>
        </p:pic>
        <p:sp>
          <p:nvSpPr>
            <p:cNvPr id="46" name="TextBox 45"/>
            <p:cNvSpPr txBox="1"/>
            <p:nvPr/>
          </p:nvSpPr>
          <p:spPr>
            <a:xfrm>
              <a:off x="471693" y="3384682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" grpId="0" animBg="1"/>
      <p:bldP spid="32" grpId="0" animBg="1"/>
      <p:bldP spid="33" grpId="0" animBg="1"/>
      <p:bldP spid="3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1728" y="825550"/>
            <a:ext cx="1955744" cy="501683"/>
            <a:chOff x="101728" y="1244638"/>
            <a:chExt cx="1955744" cy="50168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01728" y="1244638"/>
              <a:ext cx="1955744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450968" y="1273662"/>
              <a:ext cx="13432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1728" y="1528279"/>
            <a:ext cx="1955744" cy="501683"/>
            <a:chOff x="101728" y="1947367"/>
            <a:chExt cx="1955744" cy="50168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728" y="1947367"/>
              <a:ext cx="1955744" cy="501683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471693" y="1976391"/>
              <a:ext cx="12426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添加标题</a:t>
              </a:r>
              <a:r>
                <a:rPr lang="en-US" altLang="zh-CN" dirty="0">
                  <a:sym typeface="+mn-lt"/>
                </a:rPr>
                <a:t>2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1728" y="3323082"/>
            <a:ext cx="1955744" cy="501683"/>
            <a:chOff x="101728" y="2650096"/>
            <a:chExt cx="1955744" cy="50168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1728" y="2650096"/>
              <a:ext cx="1955744" cy="501683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471693" y="2685275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1728" y="4025811"/>
            <a:ext cx="1955744" cy="501683"/>
            <a:chOff x="101728" y="3352825"/>
            <a:chExt cx="1955744" cy="50168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1728" y="3352825"/>
              <a:ext cx="1955744" cy="50168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471693" y="3388004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71693" y="2028464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accent2"/>
                </a:solidFill>
                <a:latin typeface="+mn-lt"/>
                <a:ea typeface="+mn-ea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添加子标题</a:t>
            </a:r>
            <a:r>
              <a:rPr lang="en-US" altLang="zh-CN" dirty="0">
                <a:sym typeface="+mn-lt"/>
              </a:rPr>
              <a:t>1</a:t>
            </a:r>
            <a:endParaRPr lang="zh-CN" altLang="en-US" dirty="0"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1693" y="2346568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+mn-lt"/>
                <a:ea typeface="+mn-ea"/>
                <a:cs typeface="+mn-ea"/>
                <a:sym typeface="+mn-lt"/>
              </a:rPr>
              <a:t>添加子标题</a:t>
            </a:r>
            <a:r>
              <a:rPr lang="en-US" altLang="zh-CN" sz="1600" dirty="0" smtClean="0"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1693" y="2664672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+mn-lt"/>
                <a:ea typeface="+mn-ea"/>
                <a:cs typeface="+mn-ea"/>
                <a:sym typeface="+mn-lt"/>
              </a:rPr>
              <a:t>添加子标题</a:t>
            </a:r>
            <a:r>
              <a:rPr lang="en-US" altLang="zh-CN" sz="1600" dirty="0" smtClean="0"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1693" y="2982776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+mn-lt"/>
                <a:ea typeface="+mn-ea"/>
                <a:cs typeface="+mn-ea"/>
                <a:sym typeface="+mn-lt"/>
              </a:rPr>
              <a:t>添加子标题</a:t>
            </a:r>
            <a:r>
              <a:rPr lang="en-US" altLang="zh-CN" sz="1600" dirty="0" smtClean="0"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072821" y="1704370"/>
            <a:ext cx="2096177" cy="1857659"/>
            <a:chOff x="4152911" y="1463671"/>
            <a:chExt cx="2724073" cy="2414108"/>
          </a:xfrm>
        </p:grpSpPr>
        <p:pic>
          <p:nvPicPr>
            <p:cNvPr id="18" name="Picture 4" descr="C:\Users\Thinkpad\Desktop\PNG\1_0000_渐变映射-2-副本-9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152911" y="1463671"/>
              <a:ext cx="2724073" cy="2414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4441849" y="1676812"/>
              <a:ext cx="2017620" cy="201762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29" name="右箭头 28"/>
          <p:cNvSpPr/>
          <p:nvPr/>
        </p:nvSpPr>
        <p:spPr>
          <a:xfrm rot="10800000" flipH="1" flipV="1">
            <a:off x="6218855" y="2405355"/>
            <a:ext cx="226245" cy="363319"/>
          </a:xfrm>
          <a:prstGeom prst="rightArrow">
            <a:avLst>
              <a:gd name="adj1" fmla="val 60000"/>
              <a:gd name="adj2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502152" y="214155"/>
            <a:ext cx="1112205" cy="1100331"/>
            <a:chOff x="4844199" y="123575"/>
            <a:chExt cx="1112205" cy="1100331"/>
          </a:xfrm>
        </p:grpSpPr>
        <p:pic>
          <p:nvPicPr>
            <p:cNvPr id="32" name="Picture 4" descr="C:\Users\Thinkpad\Desktop\e.png"/>
            <p:cNvPicPr>
              <a:picLocks noChangeAspect="1" noChangeArrowheads="1"/>
            </p:cNvPicPr>
            <p:nvPr/>
          </p:nvPicPr>
          <p:blipFill rotWithShape="1"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40000" contrast="4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4199" y="123575"/>
              <a:ext cx="1112205" cy="11003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TextBox 30"/>
            <p:cNvSpPr txBox="1"/>
            <p:nvPr/>
          </p:nvSpPr>
          <p:spPr>
            <a:xfrm>
              <a:off x="5077136" y="376485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</a:t>
              </a:r>
              <a:endParaRPr lang="en-US" altLang="zh-CN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zh-CN" altLang="en-US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文字</a:t>
              </a:r>
              <a:endPara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5" name="右箭头 24"/>
          <p:cNvSpPr/>
          <p:nvPr/>
        </p:nvSpPr>
        <p:spPr>
          <a:xfrm rot="16200000">
            <a:off x="4957931" y="1299096"/>
            <a:ext cx="226245" cy="363319"/>
          </a:xfrm>
          <a:prstGeom prst="rightArrow">
            <a:avLst>
              <a:gd name="adj1" fmla="val 60000"/>
              <a:gd name="adj2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右箭头 26"/>
          <p:cNvSpPr/>
          <p:nvPr/>
        </p:nvSpPr>
        <p:spPr>
          <a:xfrm rot="8520000" flipV="1">
            <a:off x="4101089" y="3207597"/>
            <a:ext cx="226245" cy="363319"/>
          </a:xfrm>
          <a:prstGeom prst="rightArrow">
            <a:avLst>
              <a:gd name="adj1" fmla="val 60000"/>
              <a:gd name="adj2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右箭头 27"/>
          <p:cNvSpPr/>
          <p:nvPr/>
        </p:nvSpPr>
        <p:spPr>
          <a:xfrm rot="5400000" flipV="1">
            <a:off x="5007788" y="3620781"/>
            <a:ext cx="226245" cy="363319"/>
          </a:xfrm>
          <a:prstGeom prst="rightArrow">
            <a:avLst>
              <a:gd name="adj1" fmla="val 60000"/>
              <a:gd name="adj2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右箭头 33"/>
          <p:cNvSpPr/>
          <p:nvPr/>
        </p:nvSpPr>
        <p:spPr>
          <a:xfrm rot="13080000">
            <a:off x="3971713" y="1897903"/>
            <a:ext cx="226245" cy="363319"/>
          </a:xfrm>
          <a:prstGeom prst="rightArrow">
            <a:avLst>
              <a:gd name="adj1" fmla="val 60000"/>
              <a:gd name="adj2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972630" y="1138592"/>
            <a:ext cx="1112205" cy="1100331"/>
            <a:chOff x="4844199" y="123575"/>
            <a:chExt cx="1112205" cy="1100331"/>
          </a:xfrm>
        </p:grpSpPr>
        <p:pic>
          <p:nvPicPr>
            <p:cNvPr id="37" name="Picture 4" descr="C:\Users\Thinkpad\Desktop\e.png"/>
            <p:cNvPicPr>
              <a:picLocks noChangeAspect="1" noChangeArrowheads="1"/>
            </p:cNvPicPr>
            <p:nvPr/>
          </p:nvPicPr>
          <p:blipFill rotWithShape="1"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40000" contrast="4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4199" y="123575"/>
              <a:ext cx="1112205" cy="11003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TextBox 37"/>
            <p:cNvSpPr txBox="1"/>
            <p:nvPr/>
          </p:nvSpPr>
          <p:spPr>
            <a:xfrm>
              <a:off x="5077136" y="376485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</a:t>
              </a:r>
              <a:endParaRPr lang="en-US" altLang="zh-CN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zh-CN" altLang="en-US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文字</a:t>
              </a:r>
              <a:endPara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965496" y="2925480"/>
            <a:ext cx="1112205" cy="1100331"/>
            <a:chOff x="4844199" y="123575"/>
            <a:chExt cx="1112205" cy="1100331"/>
          </a:xfrm>
        </p:grpSpPr>
        <p:pic>
          <p:nvPicPr>
            <p:cNvPr id="40" name="Picture 4" descr="C:\Users\Thinkpad\Desktop\e.png"/>
            <p:cNvPicPr>
              <a:picLocks noChangeAspect="1" noChangeArrowheads="1"/>
            </p:cNvPicPr>
            <p:nvPr/>
          </p:nvPicPr>
          <p:blipFill rotWithShape="1"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40000" contrast="4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4199" y="123575"/>
              <a:ext cx="1112205" cy="11003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TextBox 40"/>
            <p:cNvSpPr txBox="1"/>
            <p:nvPr/>
          </p:nvSpPr>
          <p:spPr>
            <a:xfrm>
              <a:off x="5077136" y="376485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</a:t>
              </a:r>
              <a:endParaRPr lang="en-US" altLang="zh-CN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zh-CN" altLang="en-US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文字</a:t>
              </a:r>
              <a:endPara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564806" y="3916099"/>
            <a:ext cx="1112205" cy="1100331"/>
            <a:chOff x="4844199" y="123575"/>
            <a:chExt cx="1112205" cy="1100331"/>
          </a:xfrm>
        </p:grpSpPr>
        <p:pic>
          <p:nvPicPr>
            <p:cNvPr id="43" name="Picture 4" descr="C:\Users\Thinkpad\Desktop\e.png"/>
            <p:cNvPicPr>
              <a:picLocks noChangeAspect="1" noChangeArrowheads="1"/>
            </p:cNvPicPr>
            <p:nvPr/>
          </p:nvPicPr>
          <p:blipFill rotWithShape="1"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40000" contrast="4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4199" y="123575"/>
              <a:ext cx="1112205" cy="11003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TextBox 43"/>
            <p:cNvSpPr txBox="1"/>
            <p:nvPr/>
          </p:nvSpPr>
          <p:spPr>
            <a:xfrm>
              <a:off x="5077136" y="376485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</a:t>
              </a:r>
              <a:endParaRPr lang="en-US" altLang="zh-CN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zh-CN" altLang="en-US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文字</a:t>
              </a:r>
              <a:endPara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602661" y="1814924"/>
            <a:ext cx="1704833" cy="1686631"/>
            <a:chOff x="6602661" y="1814924"/>
            <a:chExt cx="1704833" cy="1686631"/>
          </a:xfrm>
        </p:grpSpPr>
        <p:pic>
          <p:nvPicPr>
            <p:cNvPr id="33" name="Picture 4" descr="C:\Users\Thinkpad\Desktop\e.png"/>
            <p:cNvPicPr>
              <a:picLocks noChangeAspect="1" noChangeArrowheads="1"/>
            </p:cNvPicPr>
            <p:nvPr/>
          </p:nvPicPr>
          <p:blipFill rotWithShape="1">
            <a:blip r:embed="rId9" cstate="email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-40000" contrast="4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02661" y="1814924"/>
              <a:ext cx="1704833" cy="16866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TextBox 45"/>
            <p:cNvSpPr txBox="1"/>
            <p:nvPr/>
          </p:nvSpPr>
          <p:spPr>
            <a:xfrm>
              <a:off x="6747191" y="2402366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添加文字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7" name="Rectangle 54"/>
          <p:cNvSpPr>
            <a:spLocks noChangeArrowheads="1"/>
          </p:cNvSpPr>
          <p:nvPr/>
        </p:nvSpPr>
        <p:spPr bwMode="gray">
          <a:xfrm>
            <a:off x="6445100" y="836235"/>
            <a:ext cx="2108236" cy="75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Rectangle 54"/>
          <p:cNvSpPr>
            <a:spLocks noChangeArrowheads="1"/>
          </p:cNvSpPr>
          <p:nvPr/>
        </p:nvSpPr>
        <p:spPr bwMode="gray">
          <a:xfrm>
            <a:off x="6584796" y="3623711"/>
            <a:ext cx="2108236" cy="75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01728" y="825550"/>
            <a:ext cx="1955744" cy="501683"/>
            <a:chOff x="101728" y="1244638"/>
            <a:chExt cx="1955744" cy="501683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01728" y="1244638"/>
              <a:ext cx="1955744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1" name="TextBox 50"/>
            <p:cNvSpPr txBox="1"/>
            <p:nvPr/>
          </p:nvSpPr>
          <p:spPr>
            <a:xfrm>
              <a:off x="450968" y="1273662"/>
              <a:ext cx="13432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2" name="组合 51" hidden="1"/>
          <p:cNvGrpSpPr/>
          <p:nvPr/>
        </p:nvGrpSpPr>
        <p:grpSpPr>
          <a:xfrm>
            <a:off x="101728" y="1528279"/>
            <a:ext cx="1955744" cy="501683"/>
            <a:chOff x="101728" y="1947367"/>
            <a:chExt cx="1955744" cy="501683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1728" y="1947367"/>
              <a:ext cx="1955744" cy="501683"/>
            </a:xfrm>
            <a:prstGeom prst="rect">
              <a:avLst/>
            </a:prstGeom>
          </p:spPr>
        </p:pic>
        <p:sp>
          <p:nvSpPr>
            <p:cNvPr id="54" name="TextBox 53"/>
            <p:cNvSpPr txBox="1"/>
            <p:nvPr/>
          </p:nvSpPr>
          <p:spPr>
            <a:xfrm>
              <a:off x="471693" y="1998693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7" grpId="0"/>
      <p:bldP spid="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1728" y="825550"/>
            <a:ext cx="1955744" cy="501683"/>
            <a:chOff x="101728" y="1244638"/>
            <a:chExt cx="1955744" cy="50168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01728" y="1244638"/>
              <a:ext cx="1955744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450968" y="1273662"/>
              <a:ext cx="13432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1728" y="1528279"/>
            <a:ext cx="1955744" cy="501683"/>
            <a:chOff x="101728" y="1947367"/>
            <a:chExt cx="1955744" cy="50168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728" y="1947367"/>
              <a:ext cx="1955744" cy="501683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471693" y="1976391"/>
              <a:ext cx="12426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添加标题</a:t>
              </a:r>
              <a:r>
                <a:rPr lang="en-US" altLang="zh-CN" dirty="0">
                  <a:sym typeface="+mn-lt"/>
                </a:rPr>
                <a:t>2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1728" y="3323082"/>
            <a:ext cx="1955744" cy="501683"/>
            <a:chOff x="101728" y="2650096"/>
            <a:chExt cx="1955744" cy="50168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1728" y="2650096"/>
              <a:ext cx="1955744" cy="501683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471693" y="2685275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1728" y="4025811"/>
            <a:ext cx="1955744" cy="501683"/>
            <a:chOff x="101728" y="3352825"/>
            <a:chExt cx="1955744" cy="50168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1728" y="3352825"/>
              <a:ext cx="1955744" cy="50168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471693" y="3388004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71693" y="2028464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accent2"/>
                </a:solidFill>
                <a:latin typeface="+mn-lt"/>
                <a:ea typeface="+mn-ea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添加子标题</a:t>
            </a:r>
            <a:r>
              <a:rPr lang="en-US" altLang="zh-CN" dirty="0">
                <a:sym typeface="+mn-lt"/>
              </a:rPr>
              <a:t>1</a:t>
            </a:r>
            <a:endParaRPr lang="zh-CN" altLang="en-US" dirty="0"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1693" y="2346568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+mn-lt"/>
                <a:ea typeface="+mn-ea"/>
                <a:cs typeface="+mn-ea"/>
                <a:sym typeface="+mn-lt"/>
              </a:rPr>
              <a:t>添加子标题</a:t>
            </a:r>
            <a:r>
              <a:rPr lang="en-US" altLang="zh-CN" sz="1600" dirty="0" smtClean="0"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1693" y="2664672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+mn-lt"/>
                <a:ea typeface="+mn-ea"/>
                <a:cs typeface="+mn-ea"/>
                <a:sym typeface="+mn-lt"/>
              </a:rPr>
              <a:t>添加子标题</a:t>
            </a:r>
            <a:r>
              <a:rPr lang="en-US" altLang="zh-CN" sz="1600" dirty="0" smtClean="0"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1693" y="2982776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+mn-lt"/>
                <a:ea typeface="+mn-ea"/>
                <a:cs typeface="+mn-ea"/>
                <a:sym typeface="+mn-lt"/>
              </a:rPr>
              <a:t>添加子标题</a:t>
            </a:r>
            <a:r>
              <a:rPr lang="en-US" altLang="zh-CN" sz="1600" dirty="0" smtClean="0"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01728" y="825550"/>
            <a:ext cx="1955744" cy="501683"/>
            <a:chOff x="101728" y="1244638"/>
            <a:chExt cx="1955744" cy="501683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01728" y="1244638"/>
              <a:ext cx="1955744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1" name="TextBox 50"/>
            <p:cNvSpPr txBox="1"/>
            <p:nvPr/>
          </p:nvSpPr>
          <p:spPr>
            <a:xfrm>
              <a:off x="450968" y="1273662"/>
              <a:ext cx="13432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2" name="组合 51" hidden="1"/>
          <p:cNvGrpSpPr/>
          <p:nvPr/>
        </p:nvGrpSpPr>
        <p:grpSpPr>
          <a:xfrm>
            <a:off x="101728" y="1528279"/>
            <a:ext cx="1955744" cy="501683"/>
            <a:chOff x="101728" y="1947367"/>
            <a:chExt cx="1955744" cy="501683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1728" y="1947367"/>
              <a:ext cx="1955744" cy="501683"/>
            </a:xfrm>
            <a:prstGeom prst="rect">
              <a:avLst/>
            </a:prstGeom>
          </p:spPr>
        </p:pic>
        <p:sp>
          <p:nvSpPr>
            <p:cNvPr id="54" name="TextBox 53"/>
            <p:cNvSpPr txBox="1"/>
            <p:nvPr/>
          </p:nvSpPr>
          <p:spPr>
            <a:xfrm>
              <a:off x="471693" y="1998693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7225504" y="3979837"/>
            <a:ext cx="2813050" cy="495777"/>
          </a:xfrm>
          <a:prstGeom prst="rect">
            <a:avLst/>
          </a:prstGeom>
          <a:solidFill>
            <a:srgbClr val="40404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30" tIns="45715" rIns="91430" bIns="45715" anchor="ctr"/>
          <a:lstStyle/>
          <a:p>
            <a:pPr marL="0" marR="0" lvl="0" indent="0" algn="ctr" defTabSz="7131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88" name="图片 16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67928" y="3479783"/>
            <a:ext cx="1047750" cy="1018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" name="图片 17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682096" y="3479775"/>
            <a:ext cx="1001713" cy="1020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" name="图片 18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876003" y="3479783"/>
            <a:ext cx="1123950" cy="1018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" name="图片 19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058706" y="3479774"/>
            <a:ext cx="1019175" cy="100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" name="TextBox 91"/>
          <p:cNvSpPr txBox="1"/>
          <p:nvPr/>
        </p:nvSpPr>
        <p:spPr>
          <a:xfrm>
            <a:off x="2593326" y="806891"/>
            <a:ext cx="1528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添加文字</a:t>
            </a:r>
            <a:endParaRPr lang="zh-CN" altLang="en-US" sz="24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2546408" y="1454182"/>
            <a:ext cx="579738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10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2546408" y="2432911"/>
            <a:ext cx="579738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10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92" grpId="0"/>
      <p:bldP spid="93" grpId="0"/>
      <p:bldP spid="9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71693" y="2028464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+mn-lt"/>
                <a:ea typeface="+mn-ea"/>
                <a:cs typeface="+mn-ea"/>
                <a:sym typeface="+mn-lt"/>
              </a:rPr>
              <a:t>添加子标题</a:t>
            </a:r>
            <a:r>
              <a:rPr lang="en-US" altLang="zh-CN" sz="1600" dirty="0" smtClean="0"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1693" y="2346568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accent2"/>
                </a:solidFill>
                <a:latin typeface="+mn-lt"/>
                <a:ea typeface="+mn-ea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添加子标题</a:t>
            </a:r>
            <a:r>
              <a:rPr lang="en-US" altLang="zh-CN" dirty="0">
                <a:sym typeface="+mn-lt"/>
              </a:rPr>
              <a:t>2</a:t>
            </a:r>
            <a:endParaRPr lang="zh-CN" altLang="en-US" dirty="0"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1693" y="2664672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+mn-lt"/>
                <a:ea typeface="+mn-ea"/>
                <a:cs typeface="+mn-ea"/>
                <a:sym typeface="+mn-lt"/>
              </a:rPr>
              <a:t>添加子标题</a:t>
            </a:r>
            <a:r>
              <a:rPr lang="en-US" altLang="zh-CN" sz="1600" dirty="0" smtClean="0"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1693" y="2982776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+mn-lt"/>
                <a:ea typeface="+mn-ea"/>
                <a:cs typeface="+mn-ea"/>
                <a:sym typeface="+mn-lt"/>
              </a:rPr>
              <a:t>添加子标题</a:t>
            </a:r>
            <a:r>
              <a:rPr lang="en-US" altLang="zh-CN" sz="1600" dirty="0" smtClean="0"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01728" y="825550"/>
            <a:ext cx="1955744" cy="501683"/>
            <a:chOff x="101728" y="1244638"/>
            <a:chExt cx="1955744" cy="501683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01728" y="1244638"/>
              <a:ext cx="1955744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7" name="TextBox 56"/>
            <p:cNvSpPr txBox="1"/>
            <p:nvPr/>
          </p:nvSpPr>
          <p:spPr>
            <a:xfrm>
              <a:off x="450968" y="1273662"/>
              <a:ext cx="13432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01728" y="1528279"/>
            <a:ext cx="1955744" cy="501683"/>
            <a:chOff x="101728" y="1947367"/>
            <a:chExt cx="1955744" cy="501683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728" y="1947367"/>
              <a:ext cx="1955744" cy="501683"/>
            </a:xfrm>
            <a:prstGeom prst="rect">
              <a:avLst/>
            </a:prstGeom>
          </p:spPr>
        </p:pic>
        <p:sp>
          <p:nvSpPr>
            <p:cNvPr id="60" name="TextBox 59"/>
            <p:cNvSpPr txBox="1"/>
            <p:nvPr/>
          </p:nvSpPr>
          <p:spPr>
            <a:xfrm>
              <a:off x="471693" y="1976391"/>
              <a:ext cx="12426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添加标题</a:t>
              </a:r>
              <a:r>
                <a:rPr lang="en-US" altLang="zh-CN" dirty="0">
                  <a:sym typeface="+mn-lt"/>
                </a:rPr>
                <a:t>2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01728" y="3323082"/>
            <a:ext cx="1955744" cy="501683"/>
            <a:chOff x="101728" y="2650096"/>
            <a:chExt cx="1955744" cy="501683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1728" y="2650096"/>
              <a:ext cx="1955744" cy="501683"/>
            </a:xfrm>
            <a:prstGeom prst="rect">
              <a:avLst/>
            </a:prstGeom>
          </p:spPr>
        </p:pic>
        <p:sp>
          <p:nvSpPr>
            <p:cNvPr id="63" name="TextBox 62"/>
            <p:cNvSpPr txBox="1"/>
            <p:nvPr/>
          </p:nvSpPr>
          <p:spPr>
            <a:xfrm>
              <a:off x="471693" y="2685275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01728" y="4025811"/>
            <a:ext cx="1955744" cy="501683"/>
            <a:chOff x="101728" y="3352825"/>
            <a:chExt cx="1955744" cy="501683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1728" y="3352825"/>
              <a:ext cx="1955744" cy="501683"/>
            </a:xfrm>
            <a:prstGeom prst="rect">
              <a:avLst/>
            </a:prstGeom>
          </p:spPr>
        </p:pic>
        <p:sp>
          <p:nvSpPr>
            <p:cNvPr id="66" name="TextBox 65"/>
            <p:cNvSpPr txBox="1"/>
            <p:nvPr/>
          </p:nvSpPr>
          <p:spPr>
            <a:xfrm>
              <a:off x="471693" y="3388004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1728" y="825550"/>
            <a:ext cx="1955744" cy="501683"/>
            <a:chOff x="101728" y="1244638"/>
            <a:chExt cx="1955744" cy="501683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01728" y="1244638"/>
              <a:ext cx="1955744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9" name="TextBox 68"/>
            <p:cNvSpPr txBox="1"/>
            <p:nvPr/>
          </p:nvSpPr>
          <p:spPr>
            <a:xfrm>
              <a:off x="450968" y="1273662"/>
              <a:ext cx="13432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0" name="Line 120"/>
          <p:cNvSpPr>
            <a:spLocks noChangeShapeType="1"/>
          </p:cNvSpPr>
          <p:nvPr/>
        </p:nvSpPr>
        <p:spPr bwMode="auto">
          <a:xfrm flipV="1">
            <a:off x="5401328" y="2196724"/>
            <a:ext cx="1142802" cy="799853"/>
          </a:xfrm>
          <a:prstGeom prst="line">
            <a:avLst/>
          </a:prstGeom>
          <a:noFill/>
          <a:ln w="31750" cap="rnd">
            <a:solidFill>
              <a:srgbClr val="00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394" tIns="45696" rIns="91394" bIns="45696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aseline="-25000">
              <a:solidFill>
                <a:srgbClr val="33533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" name="Line 119"/>
          <p:cNvSpPr>
            <a:spLocks noChangeShapeType="1"/>
          </p:cNvSpPr>
          <p:nvPr/>
        </p:nvSpPr>
        <p:spPr bwMode="auto">
          <a:xfrm flipV="1">
            <a:off x="3953779" y="3167970"/>
            <a:ext cx="1142802" cy="799853"/>
          </a:xfrm>
          <a:prstGeom prst="line">
            <a:avLst/>
          </a:prstGeom>
          <a:noFill/>
          <a:ln w="31750" cap="rnd">
            <a:solidFill>
              <a:srgbClr val="00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394" tIns="45696" rIns="91394" bIns="45696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aseline="-25000">
              <a:solidFill>
                <a:srgbClr val="33533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2" name="Picture 116" descr="6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10840" y="1969782"/>
            <a:ext cx="914241" cy="62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Picture 118" descr="6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71259" y="3625020"/>
            <a:ext cx="915828" cy="628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Line 121"/>
          <p:cNvSpPr>
            <a:spLocks noChangeShapeType="1"/>
          </p:cNvSpPr>
          <p:nvPr/>
        </p:nvSpPr>
        <p:spPr bwMode="auto">
          <a:xfrm flipV="1">
            <a:off x="6620317" y="1452403"/>
            <a:ext cx="990428" cy="687176"/>
          </a:xfrm>
          <a:prstGeom prst="line">
            <a:avLst/>
          </a:prstGeom>
          <a:noFill/>
          <a:ln w="31750" cap="rnd">
            <a:solidFill>
              <a:srgbClr val="00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394" tIns="45696" rIns="91394" bIns="45696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aseline="-25000">
              <a:solidFill>
                <a:srgbClr val="33533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5" name="Picture 117" descr="6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868038" y="2768034"/>
            <a:ext cx="914241" cy="626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Picture 123" descr="83"/>
          <p:cNvPicPr>
            <a:picLocks noChangeAspect="1" noChangeArrowheads="1"/>
          </p:cNvPicPr>
          <p:nvPr/>
        </p:nvPicPr>
        <p:blipFill>
          <a:blip r:embed="rId6" cstate="email">
            <a:lum bright="22000"/>
          </a:blip>
          <a:srcRect/>
          <a:stretch>
            <a:fillRect/>
          </a:stretch>
        </p:blipFill>
        <p:spPr bwMode="auto">
          <a:xfrm>
            <a:off x="5629890" y="1052480"/>
            <a:ext cx="1630080" cy="514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" name="Rectangle 124"/>
          <p:cNvSpPr>
            <a:spLocks noChangeArrowheads="1"/>
          </p:cNvSpPr>
          <p:nvPr/>
        </p:nvSpPr>
        <p:spPr bwMode="auto">
          <a:xfrm>
            <a:off x="6087028" y="1087683"/>
            <a:ext cx="914241" cy="386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598" tIns="40799" rIns="81598" bIns="40799" anchor="ctr">
            <a:spAutoFit/>
          </a:bodyPr>
          <a:lstStyle/>
          <a:p>
            <a:pPr defTabSz="81534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文字</a:t>
            </a:r>
            <a:endParaRPr lang="zh-CN" altLang="en-US" dirty="0" smtClea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8" name="Picture 125" descr="83"/>
          <p:cNvPicPr>
            <a:picLocks noChangeAspect="1" noChangeArrowheads="1"/>
          </p:cNvPicPr>
          <p:nvPr/>
        </p:nvPicPr>
        <p:blipFill>
          <a:blip r:embed="rId6" cstate="email">
            <a:lum bright="22000"/>
          </a:blip>
          <a:srcRect/>
          <a:stretch>
            <a:fillRect/>
          </a:stretch>
        </p:blipFill>
        <p:spPr bwMode="auto">
          <a:xfrm>
            <a:off x="4487087" y="1852333"/>
            <a:ext cx="1630080" cy="514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" name="Rectangle 126"/>
          <p:cNvSpPr>
            <a:spLocks noChangeArrowheads="1"/>
          </p:cNvSpPr>
          <p:nvPr/>
        </p:nvSpPr>
        <p:spPr bwMode="auto">
          <a:xfrm>
            <a:off x="4944223" y="1889124"/>
            <a:ext cx="914241" cy="386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598" tIns="40799" rIns="81598" bIns="40799" anchor="ctr">
            <a:spAutoFit/>
          </a:bodyPr>
          <a:lstStyle/>
          <a:p>
            <a:pPr defTabSz="81534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文字</a:t>
            </a:r>
            <a:endParaRPr lang="zh-CN" altLang="en-US" dirty="0" smtClea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80" name="Picture 127" descr="83"/>
          <p:cNvPicPr>
            <a:picLocks noChangeAspect="1" noChangeArrowheads="1"/>
          </p:cNvPicPr>
          <p:nvPr/>
        </p:nvPicPr>
        <p:blipFill>
          <a:blip r:embed="rId7" cstate="email">
            <a:lum bright="22000"/>
          </a:blip>
          <a:srcRect/>
          <a:stretch>
            <a:fillRect/>
          </a:stretch>
        </p:blipFill>
        <p:spPr bwMode="auto">
          <a:xfrm>
            <a:off x="3418886" y="2537918"/>
            <a:ext cx="1631667" cy="515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Rectangle 128"/>
          <p:cNvSpPr>
            <a:spLocks noChangeArrowheads="1"/>
          </p:cNvSpPr>
          <p:nvPr/>
        </p:nvSpPr>
        <p:spPr bwMode="auto">
          <a:xfrm>
            <a:off x="3877594" y="2574710"/>
            <a:ext cx="914241" cy="386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598" tIns="40799" rIns="81598" bIns="40799" anchor="ctr">
            <a:spAutoFit/>
          </a:bodyPr>
          <a:lstStyle/>
          <a:p>
            <a:pPr defTabSz="81534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文字</a:t>
            </a:r>
            <a:endParaRPr lang="zh-CN" altLang="en-US" dirty="0" smtClea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82" name="Picture 129" descr="83"/>
          <p:cNvPicPr>
            <a:picLocks noChangeAspect="1" noChangeArrowheads="1"/>
          </p:cNvPicPr>
          <p:nvPr/>
        </p:nvPicPr>
        <p:blipFill>
          <a:blip r:embed="rId8" cstate="email">
            <a:lum bright="22000"/>
          </a:blip>
          <a:srcRect/>
          <a:stretch>
            <a:fillRect/>
          </a:stretch>
        </p:blipFill>
        <p:spPr bwMode="auto">
          <a:xfrm>
            <a:off x="2093560" y="3510758"/>
            <a:ext cx="1631667" cy="514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Rectangle 130"/>
          <p:cNvSpPr>
            <a:spLocks noChangeArrowheads="1"/>
          </p:cNvSpPr>
          <p:nvPr/>
        </p:nvSpPr>
        <p:spPr bwMode="auto">
          <a:xfrm>
            <a:off x="2550691" y="3545962"/>
            <a:ext cx="914241" cy="386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598" tIns="40799" rIns="81598" bIns="40799" anchor="ctr">
            <a:spAutoFit/>
          </a:bodyPr>
          <a:lstStyle/>
          <a:p>
            <a:pPr defTabSz="81534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文字</a:t>
            </a:r>
            <a:endParaRPr lang="zh-CN" altLang="en-US" dirty="0" smtClea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" name="Rectangle 131"/>
          <p:cNvSpPr>
            <a:spLocks noChangeArrowheads="1"/>
          </p:cNvSpPr>
          <p:nvPr/>
        </p:nvSpPr>
        <p:spPr bwMode="auto">
          <a:xfrm>
            <a:off x="7686933" y="1715251"/>
            <a:ext cx="1599922" cy="31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598" tIns="40799" rIns="81598" bIns="40799" anchor="ctr">
            <a:spAutoFit/>
          </a:bodyPr>
          <a:lstStyle/>
          <a:p>
            <a:pPr defTabSz="81534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点击添加文本</a:t>
            </a:r>
            <a:endParaRPr lang="zh-CN" altLang="en-US" sz="14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5" name="Rectangle 132"/>
          <p:cNvSpPr>
            <a:spLocks noChangeArrowheads="1"/>
          </p:cNvSpPr>
          <p:nvPr/>
        </p:nvSpPr>
        <p:spPr bwMode="auto">
          <a:xfrm>
            <a:off x="6544131" y="2515106"/>
            <a:ext cx="1599922" cy="31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598" tIns="40799" rIns="81598" bIns="40799" anchor="ctr">
            <a:spAutoFit/>
          </a:bodyPr>
          <a:lstStyle/>
          <a:p>
            <a:pPr defTabSz="81534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点击添加文本</a:t>
            </a:r>
            <a:endParaRPr lang="zh-CN" altLang="en-US" sz="14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6" name="Rectangle 133"/>
          <p:cNvSpPr>
            <a:spLocks noChangeArrowheads="1"/>
          </p:cNvSpPr>
          <p:nvPr/>
        </p:nvSpPr>
        <p:spPr bwMode="auto">
          <a:xfrm>
            <a:off x="5477517" y="3321308"/>
            <a:ext cx="1599922" cy="31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598" tIns="40799" rIns="81598" bIns="40799" anchor="ctr">
            <a:spAutoFit/>
          </a:bodyPr>
          <a:lstStyle/>
          <a:p>
            <a:pPr defTabSz="81534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点击添加文本</a:t>
            </a:r>
            <a:endParaRPr lang="zh-CN" altLang="en-US" sz="14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" name="Rectangle 134"/>
          <p:cNvSpPr>
            <a:spLocks noChangeArrowheads="1"/>
          </p:cNvSpPr>
          <p:nvPr/>
        </p:nvSpPr>
        <p:spPr bwMode="auto">
          <a:xfrm>
            <a:off x="4258527" y="4121158"/>
            <a:ext cx="1599922" cy="31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598" tIns="40799" rIns="81598" bIns="40799" anchor="ctr">
            <a:spAutoFit/>
          </a:bodyPr>
          <a:lstStyle/>
          <a:p>
            <a:pPr defTabSz="81534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点击添加文本</a:t>
            </a:r>
            <a:endParaRPr lang="zh-CN" altLang="en-US" sz="14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89" name="Picture 115" descr="68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052924" y="912513"/>
            <a:ext cx="1295175" cy="89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" name="Picture 63" descr="笔墨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544130" y="3212994"/>
            <a:ext cx="2742724" cy="1948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000"/>
                            </p:stCondLst>
                            <p:childTnLst>
                              <p:par>
                                <p:cTn id="9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500"/>
                            </p:stCondLst>
                            <p:childTnLst>
                              <p:par>
                                <p:cTn id="1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0" grpId="0" animBg="1"/>
      <p:bldP spid="71" grpId="0" animBg="1"/>
      <p:bldP spid="74" grpId="0" animBg="1"/>
      <p:bldP spid="77" grpId="0"/>
      <p:bldP spid="79" grpId="0"/>
      <p:bldP spid="81" grpId="0"/>
      <p:bldP spid="83" grpId="0"/>
      <p:bldP spid="84" grpId="0"/>
      <p:bldP spid="85" grpId="0"/>
      <p:bldP spid="86" grpId="0"/>
      <p:bldP spid="8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71693" y="2028464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+mn-lt"/>
                <a:ea typeface="+mn-ea"/>
                <a:cs typeface="+mn-ea"/>
                <a:sym typeface="+mn-lt"/>
              </a:rPr>
              <a:t>添加子标题</a:t>
            </a:r>
            <a:r>
              <a:rPr lang="en-US" altLang="zh-CN" sz="1600" dirty="0" smtClean="0"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1693" y="2346568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accent2"/>
                </a:solidFill>
                <a:latin typeface="+mn-lt"/>
                <a:ea typeface="+mn-ea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添加子标题</a:t>
            </a:r>
            <a:r>
              <a:rPr lang="en-US" altLang="zh-CN" dirty="0">
                <a:sym typeface="+mn-lt"/>
              </a:rPr>
              <a:t>2</a:t>
            </a:r>
            <a:endParaRPr lang="zh-CN" altLang="en-US" dirty="0"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1693" y="2664672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+mn-lt"/>
                <a:ea typeface="+mn-ea"/>
                <a:cs typeface="+mn-ea"/>
                <a:sym typeface="+mn-lt"/>
              </a:rPr>
              <a:t>添加子标题</a:t>
            </a:r>
            <a:r>
              <a:rPr lang="en-US" altLang="zh-CN" sz="1600" dirty="0" smtClean="0"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1693" y="2982776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+mn-lt"/>
                <a:ea typeface="+mn-ea"/>
                <a:cs typeface="+mn-ea"/>
                <a:sym typeface="+mn-lt"/>
              </a:rPr>
              <a:t>添加子标题</a:t>
            </a:r>
            <a:r>
              <a:rPr lang="en-US" altLang="zh-CN" sz="1600" dirty="0" smtClean="0"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01728" y="825550"/>
            <a:ext cx="1955744" cy="501683"/>
            <a:chOff x="101728" y="1244638"/>
            <a:chExt cx="1955744" cy="501683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01728" y="1244638"/>
              <a:ext cx="1955744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7" name="TextBox 56"/>
            <p:cNvSpPr txBox="1"/>
            <p:nvPr/>
          </p:nvSpPr>
          <p:spPr>
            <a:xfrm>
              <a:off x="450968" y="1273662"/>
              <a:ext cx="13432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01728" y="1528279"/>
            <a:ext cx="1955744" cy="501683"/>
            <a:chOff x="101728" y="1947367"/>
            <a:chExt cx="1955744" cy="501683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728" y="1947367"/>
              <a:ext cx="1955744" cy="501683"/>
            </a:xfrm>
            <a:prstGeom prst="rect">
              <a:avLst/>
            </a:prstGeom>
          </p:spPr>
        </p:pic>
        <p:sp>
          <p:nvSpPr>
            <p:cNvPr id="60" name="TextBox 59"/>
            <p:cNvSpPr txBox="1"/>
            <p:nvPr/>
          </p:nvSpPr>
          <p:spPr>
            <a:xfrm>
              <a:off x="471693" y="1976391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 spc="5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b="0" spc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b="0" spc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b="0" spc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01728" y="3323082"/>
            <a:ext cx="1955744" cy="501683"/>
            <a:chOff x="101728" y="2650096"/>
            <a:chExt cx="1955744" cy="501683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1728" y="2650096"/>
              <a:ext cx="1955744" cy="501683"/>
            </a:xfrm>
            <a:prstGeom prst="rect">
              <a:avLst/>
            </a:prstGeom>
          </p:spPr>
        </p:pic>
        <p:sp>
          <p:nvSpPr>
            <p:cNvPr id="63" name="TextBox 62"/>
            <p:cNvSpPr txBox="1"/>
            <p:nvPr/>
          </p:nvSpPr>
          <p:spPr>
            <a:xfrm>
              <a:off x="471693" y="2685275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01728" y="4025811"/>
            <a:ext cx="1955744" cy="501683"/>
            <a:chOff x="101728" y="3352825"/>
            <a:chExt cx="1955744" cy="501683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1728" y="3352825"/>
              <a:ext cx="1955744" cy="501683"/>
            </a:xfrm>
            <a:prstGeom prst="rect">
              <a:avLst/>
            </a:prstGeom>
          </p:spPr>
        </p:pic>
        <p:sp>
          <p:nvSpPr>
            <p:cNvPr id="66" name="TextBox 65"/>
            <p:cNvSpPr txBox="1"/>
            <p:nvPr/>
          </p:nvSpPr>
          <p:spPr>
            <a:xfrm>
              <a:off x="471693" y="3388004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1728" y="825550"/>
            <a:ext cx="1955744" cy="501683"/>
            <a:chOff x="101728" y="1244638"/>
            <a:chExt cx="1955744" cy="501683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01728" y="1244638"/>
              <a:ext cx="1955744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9" name="TextBox 68"/>
            <p:cNvSpPr txBox="1"/>
            <p:nvPr/>
          </p:nvSpPr>
          <p:spPr>
            <a:xfrm>
              <a:off x="450968" y="1273662"/>
              <a:ext cx="13432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9" name="圆角矩形 28"/>
          <p:cNvSpPr/>
          <p:nvPr/>
        </p:nvSpPr>
        <p:spPr bwMode="auto">
          <a:xfrm>
            <a:off x="2057472" y="1733574"/>
            <a:ext cx="2182468" cy="1615950"/>
          </a:xfrm>
          <a:prstGeom prst="roundRect">
            <a:avLst/>
          </a:prstGeom>
          <a:blipFill dpi="0" rotWithShape="1">
            <a:blip r:embed="rId5" cstate="email"/>
            <a:srcRect/>
            <a:stretch>
              <a:fillRect/>
            </a:stretch>
          </a:blipFill>
          <a:ln w="31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2"/>
            </a:outerShdw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圆角矩形 29"/>
          <p:cNvSpPr/>
          <p:nvPr/>
        </p:nvSpPr>
        <p:spPr bwMode="auto">
          <a:xfrm>
            <a:off x="4371046" y="1733574"/>
            <a:ext cx="2182468" cy="1615950"/>
          </a:xfrm>
          <a:prstGeom prst="roundRect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 w="31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2"/>
            </a:outerShdw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圆角矩形 30"/>
          <p:cNvSpPr/>
          <p:nvPr/>
        </p:nvSpPr>
        <p:spPr bwMode="auto">
          <a:xfrm>
            <a:off x="6684620" y="1733574"/>
            <a:ext cx="2182468" cy="1615950"/>
          </a:xfrm>
          <a:prstGeom prst="roundRect">
            <a:avLst/>
          </a:prstGeom>
          <a:blipFill dpi="0" rotWithShape="1">
            <a:blip r:embed="rId7" cstate="email"/>
            <a:srcRect/>
            <a:stretch>
              <a:fillRect/>
            </a:stretch>
          </a:blipFill>
          <a:ln w="31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2"/>
            </a:outerShdw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523287" y="854843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添加文字添加文字添加文字</a:t>
            </a:r>
            <a:endParaRPr lang="zh-CN" altLang="en-US" sz="2400" dirty="0">
              <a:solidFill>
                <a:schemeClr val="accent6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Rectangle 54"/>
          <p:cNvSpPr>
            <a:spLocks noChangeArrowheads="1"/>
          </p:cNvSpPr>
          <p:nvPr/>
        </p:nvSpPr>
        <p:spPr bwMode="gray">
          <a:xfrm>
            <a:off x="2210941" y="3619470"/>
            <a:ext cx="1987676" cy="75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Rectangle 54"/>
          <p:cNvSpPr>
            <a:spLocks noChangeArrowheads="1"/>
          </p:cNvSpPr>
          <p:nvPr/>
        </p:nvSpPr>
        <p:spPr bwMode="gray">
          <a:xfrm>
            <a:off x="4468441" y="3619470"/>
            <a:ext cx="1987676" cy="75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Rectangle 54"/>
          <p:cNvSpPr>
            <a:spLocks noChangeArrowheads="1"/>
          </p:cNvSpPr>
          <p:nvPr/>
        </p:nvSpPr>
        <p:spPr bwMode="gray">
          <a:xfrm>
            <a:off x="6782017" y="3619470"/>
            <a:ext cx="1987676" cy="75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778080" y="576418"/>
            <a:ext cx="1023937" cy="1022350"/>
            <a:chOff x="1783444" y="397012"/>
            <a:chExt cx="1023937" cy="1022350"/>
          </a:xfrm>
        </p:grpSpPr>
        <p:pic>
          <p:nvPicPr>
            <p:cNvPr id="11" name="Picture 01" descr="C:\Users\Soloman\Desktop\未标题-3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 rot="9190629">
              <a:off x="1783444" y="397012"/>
              <a:ext cx="1023937" cy="1022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</p:pic>
        <p:sp>
          <p:nvSpPr>
            <p:cNvPr id="12" name="标题 1"/>
            <p:cNvSpPr>
              <a:spLocks noChangeArrowheads="1"/>
            </p:cNvSpPr>
            <p:nvPr/>
          </p:nvSpPr>
          <p:spPr bwMode="auto">
            <a:xfrm>
              <a:off x="1962307" y="524734"/>
              <a:ext cx="601662" cy="696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800" dirty="0">
                  <a:solidFill>
                    <a:schemeClr val="accent6">
                      <a:lumMod val="50000"/>
                    </a:schemeClr>
                  </a:solidFill>
                  <a:latin typeface="汉仪中圆简" panose="02010609000101010101" pitchFamily="49" charset="-122"/>
                  <a:ea typeface="汉仪中圆简" panose="02010609000101010101" pitchFamily="49" charset="-122"/>
                  <a:cs typeface="+mn-ea"/>
                  <a:sym typeface="+mn-lt"/>
                </a:rPr>
                <a:t>一</a:t>
              </a:r>
              <a:endParaRPr lang="en-US" sz="2800" dirty="0">
                <a:solidFill>
                  <a:schemeClr val="accent6">
                    <a:lumMod val="50000"/>
                  </a:schemeClr>
                </a:solidFill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778080" y="1506095"/>
            <a:ext cx="1023937" cy="1022350"/>
            <a:chOff x="1783444" y="397012"/>
            <a:chExt cx="1023937" cy="1022350"/>
          </a:xfrm>
        </p:grpSpPr>
        <p:pic>
          <p:nvPicPr>
            <p:cNvPr id="15" name="Picture 01" descr="C:\Users\Soloman\Desktop\未标题-3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 rot="9190629">
              <a:off x="1783444" y="397012"/>
              <a:ext cx="1023937" cy="1022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</p:pic>
        <p:sp>
          <p:nvSpPr>
            <p:cNvPr id="16" name="标题 1"/>
            <p:cNvSpPr>
              <a:spLocks noChangeArrowheads="1"/>
            </p:cNvSpPr>
            <p:nvPr/>
          </p:nvSpPr>
          <p:spPr bwMode="auto">
            <a:xfrm>
              <a:off x="1962307" y="524734"/>
              <a:ext cx="601662" cy="696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800" dirty="0" smtClean="0">
                  <a:solidFill>
                    <a:schemeClr val="accent6">
                      <a:lumMod val="50000"/>
                    </a:schemeClr>
                  </a:solidFill>
                  <a:latin typeface="汉仪中圆简" panose="02010609000101010101" pitchFamily="49" charset="-122"/>
                  <a:ea typeface="汉仪中圆简" panose="02010609000101010101" pitchFamily="49" charset="-122"/>
                  <a:cs typeface="+mn-ea"/>
                  <a:sym typeface="+mn-lt"/>
                </a:rPr>
                <a:t>二</a:t>
              </a:r>
              <a:endParaRPr lang="en-US" sz="2800" dirty="0">
                <a:solidFill>
                  <a:schemeClr val="accent6">
                    <a:lumMod val="50000"/>
                  </a:schemeClr>
                </a:solidFill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778080" y="2435772"/>
            <a:ext cx="1023937" cy="1022350"/>
            <a:chOff x="1783444" y="397012"/>
            <a:chExt cx="1023937" cy="1022350"/>
          </a:xfrm>
        </p:grpSpPr>
        <p:pic>
          <p:nvPicPr>
            <p:cNvPr id="18" name="Picture 01" descr="C:\Users\Soloman\Desktop\未标题-3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 rot="9190629">
              <a:off x="1783444" y="397012"/>
              <a:ext cx="1023937" cy="1022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</p:pic>
        <p:sp>
          <p:nvSpPr>
            <p:cNvPr id="19" name="标题 1"/>
            <p:cNvSpPr>
              <a:spLocks noChangeArrowheads="1"/>
            </p:cNvSpPr>
            <p:nvPr/>
          </p:nvSpPr>
          <p:spPr bwMode="auto">
            <a:xfrm>
              <a:off x="1962307" y="524734"/>
              <a:ext cx="601662" cy="696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800" dirty="0" smtClean="0">
                  <a:solidFill>
                    <a:schemeClr val="accent6">
                      <a:lumMod val="50000"/>
                    </a:schemeClr>
                  </a:solidFill>
                  <a:latin typeface="汉仪中圆简" panose="02010609000101010101" pitchFamily="49" charset="-122"/>
                  <a:ea typeface="汉仪中圆简" panose="02010609000101010101" pitchFamily="49" charset="-122"/>
                  <a:cs typeface="+mn-ea"/>
                  <a:sym typeface="+mn-lt"/>
                </a:rPr>
                <a:t>三</a:t>
              </a:r>
              <a:endParaRPr lang="en-US" sz="2800" dirty="0">
                <a:solidFill>
                  <a:schemeClr val="accent6">
                    <a:lumMod val="50000"/>
                  </a:schemeClr>
                </a:solidFill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778080" y="3365448"/>
            <a:ext cx="1023937" cy="1022350"/>
            <a:chOff x="1783444" y="397012"/>
            <a:chExt cx="1023937" cy="1022350"/>
          </a:xfrm>
        </p:grpSpPr>
        <p:pic>
          <p:nvPicPr>
            <p:cNvPr id="21" name="Picture 01" descr="C:\Users\Soloman\Desktop\未标题-3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 rot="9190629">
              <a:off x="1783444" y="397012"/>
              <a:ext cx="1023937" cy="1022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</p:pic>
        <p:sp>
          <p:nvSpPr>
            <p:cNvPr id="22" name="标题 1"/>
            <p:cNvSpPr>
              <a:spLocks noChangeArrowheads="1"/>
            </p:cNvSpPr>
            <p:nvPr/>
          </p:nvSpPr>
          <p:spPr bwMode="auto">
            <a:xfrm>
              <a:off x="1962307" y="524734"/>
              <a:ext cx="601662" cy="696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800" dirty="0" smtClean="0">
                  <a:solidFill>
                    <a:schemeClr val="accent6">
                      <a:lumMod val="50000"/>
                    </a:schemeClr>
                  </a:solidFill>
                  <a:latin typeface="汉仪中圆简" panose="02010609000101010101" pitchFamily="49" charset="-122"/>
                  <a:ea typeface="汉仪中圆简" panose="02010609000101010101" pitchFamily="49" charset="-122"/>
                  <a:cs typeface="+mn-ea"/>
                  <a:sym typeface="+mn-lt"/>
                </a:rPr>
                <a:t>四</a:t>
              </a:r>
              <a:endParaRPr lang="en-US" sz="2800" dirty="0">
                <a:solidFill>
                  <a:schemeClr val="accent6">
                    <a:lumMod val="50000"/>
                  </a:schemeClr>
                </a:solidFill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23" name="标题 1"/>
          <p:cNvSpPr>
            <a:spLocks noChangeArrowheads="1"/>
          </p:cNvSpPr>
          <p:nvPr/>
        </p:nvSpPr>
        <p:spPr bwMode="auto">
          <a:xfrm>
            <a:off x="2546408" y="685854"/>
            <a:ext cx="2654224" cy="69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3200" spc="300" dirty="0" smtClean="0">
                <a:solidFill>
                  <a:schemeClr val="accent6">
                    <a:lumMod val="50000"/>
                  </a:schemeClr>
                </a:solidFill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rPr>
              <a:t>教学分析</a:t>
            </a:r>
            <a:endParaRPr lang="en-US" sz="3200" spc="300" dirty="0">
              <a:solidFill>
                <a:schemeClr val="accent6">
                  <a:lumMod val="50000"/>
                </a:schemeClr>
              </a:solidFill>
              <a:latin typeface="汉仪中圆简" panose="02010609000101010101" pitchFamily="49" charset="-122"/>
              <a:ea typeface="汉仪中圆简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24" name="标题 1"/>
          <p:cNvSpPr>
            <a:spLocks noChangeArrowheads="1"/>
          </p:cNvSpPr>
          <p:nvPr/>
        </p:nvSpPr>
        <p:spPr bwMode="auto">
          <a:xfrm>
            <a:off x="2546408" y="1615531"/>
            <a:ext cx="2654224" cy="69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3200" spc="300" dirty="0" smtClean="0">
                <a:solidFill>
                  <a:schemeClr val="accent6">
                    <a:lumMod val="50000"/>
                  </a:schemeClr>
                </a:solidFill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rPr>
              <a:t>教学策略</a:t>
            </a:r>
            <a:endParaRPr lang="en-US" sz="3200" spc="300" dirty="0">
              <a:solidFill>
                <a:schemeClr val="accent6">
                  <a:lumMod val="50000"/>
                </a:schemeClr>
              </a:solidFill>
              <a:latin typeface="汉仪中圆简" panose="02010609000101010101" pitchFamily="49" charset="-122"/>
              <a:ea typeface="汉仪中圆简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25" name="标题 1"/>
          <p:cNvSpPr>
            <a:spLocks noChangeArrowheads="1"/>
          </p:cNvSpPr>
          <p:nvPr/>
        </p:nvSpPr>
        <p:spPr bwMode="auto">
          <a:xfrm>
            <a:off x="2546408" y="2593958"/>
            <a:ext cx="2654224" cy="69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3200" spc="300" dirty="0" smtClean="0">
                <a:solidFill>
                  <a:schemeClr val="accent6">
                    <a:lumMod val="50000"/>
                  </a:schemeClr>
                </a:solidFill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rPr>
              <a:t>教学</a:t>
            </a:r>
            <a:r>
              <a:rPr lang="zh-CN" altLang="en-US" sz="3200" spc="300" dirty="0">
                <a:solidFill>
                  <a:schemeClr val="accent6">
                    <a:lumMod val="50000"/>
                  </a:schemeClr>
                </a:solidFill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rPr>
              <a:t>过程</a:t>
            </a:r>
            <a:endParaRPr lang="en-US" sz="3200" spc="300" dirty="0">
              <a:solidFill>
                <a:schemeClr val="accent6">
                  <a:lumMod val="50000"/>
                </a:schemeClr>
              </a:solidFill>
              <a:latin typeface="汉仪中圆简" panose="02010609000101010101" pitchFamily="49" charset="-122"/>
              <a:ea typeface="汉仪中圆简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26" name="标题 1"/>
          <p:cNvSpPr>
            <a:spLocks noChangeArrowheads="1"/>
          </p:cNvSpPr>
          <p:nvPr/>
        </p:nvSpPr>
        <p:spPr bwMode="auto">
          <a:xfrm>
            <a:off x="2546408" y="3474884"/>
            <a:ext cx="2654224" cy="69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3200" spc="300" dirty="0" smtClean="0">
                <a:solidFill>
                  <a:schemeClr val="accent6">
                    <a:lumMod val="50000"/>
                  </a:schemeClr>
                </a:solidFill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rPr>
              <a:t>教学效果</a:t>
            </a:r>
            <a:endParaRPr lang="en-US" sz="3200" spc="300" dirty="0">
              <a:solidFill>
                <a:schemeClr val="accent6">
                  <a:lumMod val="50000"/>
                </a:schemeClr>
              </a:solidFill>
              <a:latin typeface="汉仪中圆简" panose="02010609000101010101" pitchFamily="49" charset="-122"/>
              <a:ea typeface="汉仪中圆简" panose="02010609000101010101" pitchFamily="49" charset="-122"/>
              <a:cs typeface="+mn-ea"/>
              <a:sym typeface="+mn-lt"/>
            </a:endParaRPr>
          </a:p>
        </p:txBody>
      </p:sp>
      <p:pic>
        <p:nvPicPr>
          <p:cNvPr id="28" name="图片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60936" y="-12626"/>
            <a:ext cx="4125913" cy="3095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518086" y="1425574"/>
            <a:ext cx="105045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chemeClr val="accent6">
                    <a:lumMod val="50000"/>
                  </a:schemeClr>
                </a:solidFill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rPr>
              <a:t>目录</a:t>
            </a:r>
            <a:endParaRPr lang="zh-CN" altLang="en-US" sz="6600" dirty="0">
              <a:solidFill>
                <a:schemeClr val="accent6">
                  <a:lumMod val="50000"/>
                </a:schemeClr>
              </a:solidFill>
              <a:latin typeface="汉仪中圆简" panose="02010609000101010101" pitchFamily="49" charset="-122"/>
              <a:ea typeface="汉仪中圆简" panose="02010609000101010101" pitchFamily="49" charset="-122"/>
              <a:cs typeface="+mn-ea"/>
              <a:sym typeface="+mn-lt"/>
            </a:endParaRPr>
          </a:p>
        </p:txBody>
      </p:sp>
      <p:pic>
        <p:nvPicPr>
          <p:cNvPr id="1026" name="Picture 2" descr="C:\Documents and Settings\Administrator\桌面\中国风T\dbb44aed2e738bd4049fdda4a18b87d6267ff9ed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67440" y="3544260"/>
            <a:ext cx="2304984" cy="980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Administrator\桌面\中国风T\竹子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-186236" y="-32484"/>
            <a:ext cx="1897465" cy="1601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0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71693" y="2028464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+mn-lt"/>
                <a:ea typeface="+mn-ea"/>
                <a:cs typeface="+mn-ea"/>
                <a:sym typeface="+mn-lt"/>
              </a:rPr>
              <a:t>添加子标题</a:t>
            </a:r>
            <a:r>
              <a:rPr lang="en-US" altLang="zh-CN" sz="1600" dirty="0" smtClean="0"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1693" y="2346568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添加子标题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1693" y="2664672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accent2"/>
                </a:solidFill>
                <a:latin typeface="+mn-lt"/>
                <a:ea typeface="+mn-ea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添加子标题</a:t>
            </a:r>
            <a:r>
              <a:rPr lang="en-US" altLang="zh-CN" dirty="0">
                <a:sym typeface="+mn-lt"/>
              </a:rPr>
              <a:t>3</a:t>
            </a:r>
            <a:endParaRPr lang="zh-CN" altLang="en-US" dirty="0"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1693" y="2982776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+mn-lt"/>
                <a:ea typeface="+mn-ea"/>
                <a:cs typeface="+mn-ea"/>
                <a:sym typeface="+mn-lt"/>
              </a:rPr>
              <a:t>添加子标题</a:t>
            </a:r>
            <a:r>
              <a:rPr lang="en-US" altLang="zh-CN" sz="1600" dirty="0" smtClean="0"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66491" y="943851"/>
            <a:ext cx="3323077" cy="33839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7" name="TextBox 26"/>
          <p:cNvSpPr txBox="1"/>
          <p:nvPr/>
        </p:nvSpPr>
        <p:spPr>
          <a:xfrm>
            <a:off x="5896586" y="131663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添加文字</a:t>
            </a:r>
            <a:endParaRPr lang="zh-CN" altLang="en-US" sz="2400" dirty="0">
              <a:solidFill>
                <a:schemeClr val="accent6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867232" y="1987573"/>
            <a:ext cx="31750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10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 bwMode="auto">
          <a:xfrm>
            <a:off x="5896586" y="1894658"/>
            <a:ext cx="279392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" name="直接连接符 30"/>
          <p:cNvCxnSpPr/>
          <p:nvPr/>
        </p:nvCxnSpPr>
        <p:spPr bwMode="auto">
          <a:xfrm>
            <a:off x="5896586" y="3340078"/>
            <a:ext cx="279392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3" name="组合 32"/>
          <p:cNvGrpSpPr/>
          <p:nvPr/>
        </p:nvGrpSpPr>
        <p:grpSpPr>
          <a:xfrm>
            <a:off x="101728" y="825550"/>
            <a:ext cx="1955744" cy="501683"/>
            <a:chOff x="101728" y="1244638"/>
            <a:chExt cx="1955744" cy="501683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1728" y="1244638"/>
              <a:ext cx="1955744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5" name="TextBox 34"/>
            <p:cNvSpPr txBox="1"/>
            <p:nvPr/>
          </p:nvSpPr>
          <p:spPr>
            <a:xfrm>
              <a:off x="450968" y="1273662"/>
              <a:ext cx="13432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01728" y="1528279"/>
            <a:ext cx="1955744" cy="501683"/>
            <a:chOff x="101728" y="1947367"/>
            <a:chExt cx="1955744" cy="501683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728" y="1947367"/>
              <a:ext cx="1955744" cy="501683"/>
            </a:xfrm>
            <a:prstGeom prst="rect">
              <a:avLst/>
            </a:prstGeom>
          </p:spPr>
        </p:pic>
        <p:sp>
          <p:nvSpPr>
            <p:cNvPr id="38" name="TextBox 37"/>
            <p:cNvSpPr txBox="1"/>
            <p:nvPr/>
          </p:nvSpPr>
          <p:spPr>
            <a:xfrm>
              <a:off x="471693" y="1976391"/>
              <a:ext cx="12426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添加标题</a:t>
              </a:r>
              <a:r>
                <a:rPr lang="en-US" altLang="zh-CN" dirty="0">
                  <a:sym typeface="+mn-lt"/>
                </a:rPr>
                <a:t>2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01728" y="3323082"/>
            <a:ext cx="1955744" cy="501683"/>
            <a:chOff x="101728" y="2650096"/>
            <a:chExt cx="1955744" cy="501683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1728" y="2650096"/>
              <a:ext cx="1955744" cy="501683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/>
          </p:nvSpPr>
          <p:spPr>
            <a:xfrm>
              <a:off x="471693" y="2685275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1728" y="4025811"/>
            <a:ext cx="1955744" cy="501683"/>
            <a:chOff x="101728" y="3352825"/>
            <a:chExt cx="1955744" cy="501683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1728" y="3352825"/>
              <a:ext cx="1955744" cy="501683"/>
            </a:xfrm>
            <a:prstGeom prst="rect">
              <a:avLst/>
            </a:prstGeom>
          </p:spPr>
        </p:pic>
        <p:sp>
          <p:nvSpPr>
            <p:cNvPr id="44" name="TextBox 43"/>
            <p:cNvSpPr txBox="1"/>
            <p:nvPr/>
          </p:nvSpPr>
          <p:spPr>
            <a:xfrm>
              <a:off x="471693" y="3388004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1728" y="825550"/>
            <a:ext cx="1955744" cy="501683"/>
            <a:chOff x="101728" y="1244638"/>
            <a:chExt cx="1955744" cy="501683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1728" y="1244638"/>
              <a:ext cx="1955744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7" name="TextBox 46"/>
            <p:cNvSpPr txBox="1"/>
            <p:nvPr/>
          </p:nvSpPr>
          <p:spPr>
            <a:xfrm>
              <a:off x="450968" y="1273662"/>
              <a:ext cx="13432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7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71693" y="2028464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+mn-lt"/>
                <a:ea typeface="+mn-ea"/>
                <a:cs typeface="+mn-ea"/>
                <a:sym typeface="+mn-lt"/>
              </a:rPr>
              <a:t>添加子标题</a:t>
            </a:r>
            <a:r>
              <a:rPr lang="en-US" altLang="zh-CN" sz="1600" dirty="0" smtClean="0"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1693" y="2346568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添加子标题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1693" y="2664672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添加子标题</a:t>
            </a:r>
            <a:r>
              <a:rPr lang="en-US" altLang="zh-CN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1693" y="2982776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+mn-lt"/>
                <a:ea typeface="+mn-ea"/>
                <a:cs typeface="+mn-ea"/>
                <a:sym typeface="+mn-lt"/>
              </a:rPr>
              <a:t>添加子标题</a:t>
            </a:r>
            <a:r>
              <a:rPr lang="en-US" altLang="zh-CN" sz="1600" dirty="0" smtClean="0"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01728" y="825550"/>
            <a:ext cx="1955744" cy="501683"/>
            <a:chOff x="101728" y="1244638"/>
            <a:chExt cx="1955744" cy="501683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01728" y="1244638"/>
              <a:ext cx="1955744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5" name="TextBox 34"/>
            <p:cNvSpPr txBox="1"/>
            <p:nvPr/>
          </p:nvSpPr>
          <p:spPr>
            <a:xfrm>
              <a:off x="450968" y="1273662"/>
              <a:ext cx="13432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01728" y="1528279"/>
            <a:ext cx="1955744" cy="501683"/>
            <a:chOff x="101728" y="1947367"/>
            <a:chExt cx="1955744" cy="501683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728" y="1947367"/>
              <a:ext cx="1955744" cy="501683"/>
            </a:xfrm>
            <a:prstGeom prst="rect">
              <a:avLst/>
            </a:prstGeom>
          </p:spPr>
        </p:pic>
        <p:sp>
          <p:nvSpPr>
            <p:cNvPr id="38" name="TextBox 37"/>
            <p:cNvSpPr txBox="1"/>
            <p:nvPr/>
          </p:nvSpPr>
          <p:spPr>
            <a:xfrm>
              <a:off x="471693" y="1976391"/>
              <a:ext cx="12426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添加标题</a:t>
              </a:r>
              <a:r>
                <a:rPr lang="en-US" altLang="zh-CN" dirty="0">
                  <a:sym typeface="+mn-lt"/>
                </a:rPr>
                <a:t>2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01728" y="3323082"/>
            <a:ext cx="1955744" cy="501683"/>
            <a:chOff x="101728" y="2650096"/>
            <a:chExt cx="1955744" cy="501683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1728" y="2650096"/>
              <a:ext cx="1955744" cy="501683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/>
          </p:nvSpPr>
          <p:spPr>
            <a:xfrm>
              <a:off x="471693" y="2685275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1728" y="4025811"/>
            <a:ext cx="1955744" cy="501683"/>
            <a:chOff x="101728" y="3352825"/>
            <a:chExt cx="1955744" cy="501683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1728" y="3352825"/>
              <a:ext cx="1955744" cy="501683"/>
            </a:xfrm>
            <a:prstGeom prst="rect">
              <a:avLst/>
            </a:prstGeom>
          </p:spPr>
        </p:pic>
        <p:sp>
          <p:nvSpPr>
            <p:cNvPr id="44" name="TextBox 43"/>
            <p:cNvSpPr txBox="1"/>
            <p:nvPr/>
          </p:nvSpPr>
          <p:spPr>
            <a:xfrm>
              <a:off x="471693" y="3388004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1728" y="825550"/>
            <a:ext cx="1955744" cy="501683"/>
            <a:chOff x="101728" y="1244638"/>
            <a:chExt cx="1955744" cy="501683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01728" y="1244638"/>
              <a:ext cx="1955744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7" name="TextBox 46"/>
            <p:cNvSpPr txBox="1"/>
            <p:nvPr/>
          </p:nvSpPr>
          <p:spPr>
            <a:xfrm>
              <a:off x="450968" y="1273662"/>
              <a:ext cx="13432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8" name="Group 106"/>
          <p:cNvGrpSpPr/>
          <p:nvPr/>
        </p:nvGrpSpPr>
        <p:grpSpPr bwMode="auto">
          <a:xfrm>
            <a:off x="3023594" y="825550"/>
            <a:ext cx="5120669" cy="1659940"/>
            <a:chOff x="-1" y="-251795"/>
            <a:chExt cx="6577940" cy="2428644"/>
          </a:xfrm>
        </p:grpSpPr>
        <p:sp>
          <p:nvSpPr>
            <p:cNvPr id="49" name="文本框 186"/>
            <p:cNvSpPr>
              <a:spLocks noChangeArrowheads="1"/>
            </p:cNvSpPr>
            <p:nvPr/>
          </p:nvSpPr>
          <p:spPr bwMode="auto">
            <a:xfrm>
              <a:off x="-1" y="-251795"/>
              <a:ext cx="1910299" cy="6754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376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 smtClean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添加文字</a:t>
              </a:r>
              <a:endParaRPr lang="zh-CN" altLang="en-US" sz="24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矩形 187"/>
            <p:cNvSpPr>
              <a:spLocks noChangeArrowheads="1"/>
            </p:cNvSpPr>
            <p:nvPr/>
          </p:nvSpPr>
          <p:spPr bwMode="auto">
            <a:xfrm>
              <a:off x="15256" y="353113"/>
              <a:ext cx="6562683" cy="1823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lvl="0">
                <a:lnSpc>
                  <a:spcPct val="150000"/>
                </a:lnSpc>
              </a:pPr>
              <a:endPara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51" name="椭圆 3"/>
          <p:cNvSpPr>
            <a:spLocks noChangeArrowheads="1"/>
          </p:cNvSpPr>
          <p:nvPr/>
        </p:nvSpPr>
        <p:spPr bwMode="auto">
          <a:xfrm>
            <a:off x="3099323" y="2453216"/>
            <a:ext cx="1073241" cy="1079000"/>
          </a:xfrm>
          <a:prstGeom prst="ellipse">
            <a:avLst/>
          </a:prstGeom>
          <a:blipFill dpi="0" rotWithShape="1">
            <a:blip r:embed="rId5" cstate="email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椭圆 190"/>
          <p:cNvSpPr>
            <a:spLocks noChangeArrowheads="1"/>
          </p:cNvSpPr>
          <p:nvPr/>
        </p:nvSpPr>
        <p:spPr bwMode="auto">
          <a:xfrm>
            <a:off x="4401001" y="2453216"/>
            <a:ext cx="1073241" cy="1079000"/>
          </a:xfrm>
          <a:prstGeom prst="ellipse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椭圆 193"/>
          <p:cNvSpPr>
            <a:spLocks noChangeArrowheads="1"/>
          </p:cNvSpPr>
          <p:nvPr/>
        </p:nvSpPr>
        <p:spPr bwMode="auto">
          <a:xfrm>
            <a:off x="5702679" y="2453216"/>
            <a:ext cx="1075299" cy="1079000"/>
          </a:xfrm>
          <a:prstGeom prst="ellipse">
            <a:avLst/>
          </a:prstGeom>
          <a:blipFill dpi="0" rotWithShape="1">
            <a:blip r:embed="rId7" cstate="email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椭圆 196"/>
          <p:cNvSpPr>
            <a:spLocks noChangeArrowheads="1"/>
          </p:cNvSpPr>
          <p:nvPr/>
        </p:nvSpPr>
        <p:spPr bwMode="auto">
          <a:xfrm>
            <a:off x="7006415" y="2453216"/>
            <a:ext cx="1075299" cy="1079000"/>
          </a:xfrm>
          <a:prstGeom prst="ellipse">
            <a:avLst/>
          </a:prstGeom>
          <a:blipFill dpi="0" rotWithShape="1">
            <a:blip r:embed="rId8" cstate="email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9" name="Picture 5" descr="水墨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244888" y="3272046"/>
            <a:ext cx="4899375" cy="1395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 animBg="1"/>
      <p:bldP spid="5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71693" y="2028464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+mn-lt"/>
                <a:ea typeface="+mn-ea"/>
                <a:cs typeface="+mn-ea"/>
                <a:sym typeface="+mn-lt"/>
              </a:rPr>
              <a:t>添加子标题</a:t>
            </a:r>
            <a:r>
              <a:rPr lang="en-US" altLang="zh-CN" sz="1600" dirty="0" smtClean="0"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1693" y="2346568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添加子标题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1693" y="2664672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添加子标题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1693" y="2982776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accent2"/>
                </a:solidFill>
                <a:latin typeface="+mn-lt"/>
                <a:ea typeface="+mn-ea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添加子标题</a:t>
            </a:r>
            <a:r>
              <a:rPr lang="en-US" altLang="zh-CN" dirty="0">
                <a:sym typeface="+mn-lt"/>
              </a:rPr>
              <a:t>4</a:t>
            </a:r>
            <a:endParaRPr lang="zh-CN" altLang="en-US" dirty="0">
              <a:sym typeface="+mn-lt"/>
            </a:endParaRPr>
          </a:p>
        </p:txBody>
      </p:sp>
      <p:pic>
        <p:nvPicPr>
          <p:cNvPr id="33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1" cstate="email">
            <a:duotone>
              <a:srgbClr val="EEECE1">
                <a:shade val="45000"/>
                <a:satMod val="135000"/>
              </a:srgbClr>
              <a:prstClr val="white"/>
            </a:duotone>
          </a:blip>
          <a:srcRect/>
          <a:stretch>
            <a:fillRect/>
          </a:stretch>
        </p:blipFill>
        <p:spPr bwMode="auto">
          <a:xfrm rot="18498978">
            <a:off x="5694392" y="2318867"/>
            <a:ext cx="365260" cy="802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1" cstate="email">
            <a:duotone>
              <a:srgbClr val="EEECE1">
                <a:shade val="45000"/>
                <a:satMod val="135000"/>
              </a:srgbClr>
              <a:prstClr val="white"/>
            </a:duotone>
          </a:blip>
          <a:srcRect/>
          <a:stretch>
            <a:fillRect/>
          </a:stretch>
        </p:blipFill>
        <p:spPr bwMode="auto">
          <a:xfrm rot="3997089">
            <a:off x="5570120" y="1182735"/>
            <a:ext cx="365260" cy="802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1" cstate="email">
            <a:duotone>
              <a:srgbClr val="EEECE1">
                <a:shade val="45000"/>
                <a:satMod val="135000"/>
              </a:srgbClr>
              <a:prstClr val="white"/>
            </a:duotone>
          </a:blip>
          <a:srcRect/>
          <a:stretch>
            <a:fillRect/>
          </a:stretch>
        </p:blipFill>
        <p:spPr bwMode="auto">
          <a:xfrm rot="3847485">
            <a:off x="5098109" y="3206415"/>
            <a:ext cx="365260" cy="802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6" name="组合 35"/>
          <p:cNvGrpSpPr/>
          <p:nvPr/>
        </p:nvGrpSpPr>
        <p:grpSpPr>
          <a:xfrm>
            <a:off x="3888392" y="3292587"/>
            <a:ext cx="1423393" cy="1261429"/>
            <a:chOff x="611560" y="1599515"/>
            <a:chExt cx="864096" cy="765774"/>
          </a:xfrm>
        </p:grpSpPr>
        <p:pic>
          <p:nvPicPr>
            <p:cNvPr id="37" name="Picture 4" descr="C:\Users\Thinkpad\Desktop\PNG\1_0000_渐变映射-2-副本-9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11560" y="1599515"/>
              <a:ext cx="864096" cy="7657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Text Box 53"/>
            <p:cNvSpPr txBox="1">
              <a:spLocks noChangeArrowheads="1"/>
            </p:cNvSpPr>
            <p:nvPr/>
          </p:nvSpPr>
          <p:spPr bwMode="auto">
            <a:xfrm>
              <a:off x="660772" y="1774732"/>
              <a:ext cx="645582" cy="354999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5000"/>
                </a:lnSpc>
                <a:defRPr sz="2800" b="1">
                  <a:solidFill>
                    <a:schemeClr val="bg1"/>
                  </a:solidFill>
                  <a:latin typeface="方正古隶简体" pitchFamily="65" charset="-122"/>
                  <a:ea typeface="方正古隶简体" pitchFamily="65" charset="-122"/>
                </a:defRPr>
              </a:lvl1pPr>
            </a:lstStyle>
            <a:p>
              <a:pPr lvl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+mn-lt"/>
                  <a:ea typeface="+mn-ea"/>
                  <a:cs typeface="+mn-ea"/>
                  <a:sym typeface="+mn-lt"/>
                </a:rPr>
                <a:t>添加</a:t>
              </a:r>
              <a:endParaRPr lang="en-US" altLang="zh-CN" sz="1600" kern="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lvl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+mn-lt"/>
                  <a:ea typeface="+mn-ea"/>
                  <a:cs typeface="+mn-ea"/>
                  <a:sym typeface="+mn-lt"/>
                </a:rPr>
                <a:t>文字</a:t>
              </a:r>
              <a:endParaRPr lang="en-US" altLang="zh-CN" sz="1600" kern="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633611" y="2661092"/>
            <a:ext cx="1423393" cy="1261429"/>
            <a:chOff x="611560" y="1599515"/>
            <a:chExt cx="864096" cy="765774"/>
          </a:xfrm>
        </p:grpSpPr>
        <p:pic>
          <p:nvPicPr>
            <p:cNvPr id="40" name="Picture 4" descr="C:\Users\Thinkpad\Desktop\PNG\1_0000_渐变映射-2-副本-9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11560" y="1599515"/>
              <a:ext cx="864096" cy="7657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Text Box 53"/>
            <p:cNvSpPr txBox="1">
              <a:spLocks noChangeArrowheads="1"/>
            </p:cNvSpPr>
            <p:nvPr/>
          </p:nvSpPr>
          <p:spPr bwMode="auto">
            <a:xfrm>
              <a:off x="661367" y="1774732"/>
              <a:ext cx="645582" cy="354999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5000"/>
                </a:lnSpc>
                <a:defRPr sz="2800" b="1">
                  <a:solidFill>
                    <a:schemeClr val="bg1"/>
                  </a:solidFill>
                  <a:latin typeface="方正古隶简体" pitchFamily="65" charset="-122"/>
                  <a:ea typeface="方正古隶简体" pitchFamily="65" charset="-122"/>
                </a:defRPr>
              </a:lvl1pPr>
            </a:lstStyle>
            <a:p>
              <a:pPr lvl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+mn-lt"/>
                  <a:ea typeface="+mn-ea"/>
                  <a:cs typeface="+mn-ea"/>
                  <a:sym typeface="+mn-lt"/>
                </a:rPr>
                <a:t>添加</a:t>
              </a:r>
              <a:endParaRPr lang="en-US" altLang="zh-CN" sz="1600" kern="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lvl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+mn-lt"/>
                  <a:ea typeface="+mn-ea"/>
                  <a:cs typeface="+mn-ea"/>
                  <a:sym typeface="+mn-lt"/>
                </a:rPr>
                <a:t>文字</a:t>
              </a:r>
              <a:endParaRPr lang="en-US" altLang="zh-CN" sz="1600" kern="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413627" y="1372130"/>
            <a:ext cx="1423393" cy="1261429"/>
            <a:chOff x="611560" y="1599515"/>
            <a:chExt cx="864096" cy="765774"/>
          </a:xfrm>
        </p:grpSpPr>
        <p:pic>
          <p:nvPicPr>
            <p:cNvPr id="43" name="Picture 4" descr="C:\Users\Thinkpad\Desktop\PNG\1_0000_渐变映射-2-副本-9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11560" y="1599515"/>
              <a:ext cx="864096" cy="7657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Text Box 53"/>
            <p:cNvSpPr txBox="1">
              <a:spLocks noChangeArrowheads="1"/>
            </p:cNvSpPr>
            <p:nvPr/>
          </p:nvSpPr>
          <p:spPr bwMode="auto">
            <a:xfrm>
              <a:off x="681138" y="1774732"/>
              <a:ext cx="645582" cy="354999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5000"/>
                </a:lnSpc>
                <a:defRPr sz="2800" b="1">
                  <a:solidFill>
                    <a:schemeClr val="bg1"/>
                  </a:solidFill>
                  <a:latin typeface="方正古隶简体" pitchFamily="65" charset="-122"/>
                  <a:ea typeface="方正古隶简体" pitchFamily="65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</a:t>
              </a:r>
              <a:endPara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文字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153481" y="546158"/>
            <a:ext cx="1423393" cy="1261429"/>
            <a:chOff x="611560" y="1599515"/>
            <a:chExt cx="864096" cy="765774"/>
          </a:xfrm>
        </p:grpSpPr>
        <p:pic>
          <p:nvPicPr>
            <p:cNvPr id="46" name="Picture 4" descr="C:\Users\Thinkpad\Desktop\PNG\1_0000_渐变映射-2-副本-9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11560" y="1599515"/>
              <a:ext cx="864096" cy="7657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" name="Text Box 53"/>
            <p:cNvSpPr txBox="1">
              <a:spLocks noChangeArrowheads="1"/>
            </p:cNvSpPr>
            <p:nvPr/>
          </p:nvSpPr>
          <p:spPr bwMode="auto">
            <a:xfrm>
              <a:off x="684991" y="1774732"/>
              <a:ext cx="645582" cy="354999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5000"/>
                </a:lnSpc>
                <a:defRPr sz="2800" b="1">
                  <a:solidFill>
                    <a:schemeClr val="bg1"/>
                  </a:solidFill>
                  <a:latin typeface="方正古隶简体" pitchFamily="65" charset="-122"/>
                  <a:ea typeface="方正古隶简体" pitchFamily="65" charset="-122"/>
                </a:defRPr>
              </a:lvl1pPr>
            </a:lstStyle>
            <a:p>
              <a:pPr lvl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+mn-lt"/>
                  <a:ea typeface="+mn-ea"/>
                  <a:cs typeface="+mn-ea"/>
                  <a:sym typeface="+mn-lt"/>
                </a:rPr>
                <a:t>添加</a:t>
              </a:r>
              <a:endParaRPr lang="en-US" altLang="zh-CN" sz="1600" kern="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lvl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+mn-lt"/>
                  <a:ea typeface="+mn-ea"/>
                  <a:cs typeface="+mn-ea"/>
                  <a:sym typeface="+mn-lt"/>
                </a:rPr>
                <a:t>文字</a:t>
              </a:r>
              <a:endParaRPr lang="en-US" altLang="zh-CN" sz="1600" kern="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8" name="TextBox 53"/>
          <p:cNvSpPr txBox="1">
            <a:spLocks noChangeArrowheads="1"/>
          </p:cNvSpPr>
          <p:nvPr/>
        </p:nvSpPr>
        <p:spPr bwMode="auto">
          <a:xfrm>
            <a:off x="7137269" y="3034837"/>
            <a:ext cx="1709858" cy="988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5" rIns="91430" bIns="45715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defRPr sz="1600" b="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>
              <a:lnSpc>
                <a:spcPct val="150000"/>
              </a:lnSpc>
            </a:pPr>
            <a:r>
              <a:rPr lang="zh-CN" altLang="en-US" sz="1000" kern="1200" spc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kern="1200" spc="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53"/>
          <p:cNvSpPr txBox="1">
            <a:spLocks noChangeArrowheads="1"/>
          </p:cNvSpPr>
          <p:nvPr/>
        </p:nvSpPr>
        <p:spPr bwMode="auto">
          <a:xfrm>
            <a:off x="2437915" y="3756655"/>
            <a:ext cx="1364062" cy="1219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5" rIns="91430" bIns="45715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defRPr sz="1600" b="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>
              <a:lnSpc>
                <a:spcPct val="150000"/>
              </a:lnSpc>
            </a:pPr>
            <a:r>
              <a:rPr lang="zh-CN" altLang="en-US" sz="1000" kern="1200" spc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kern="1200" spc="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53"/>
          <p:cNvSpPr txBox="1">
            <a:spLocks noChangeArrowheads="1"/>
          </p:cNvSpPr>
          <p:nvPr/>
        </p:nvSpPr>
        <p:spPr bwMode="auto">
          <a:xfrm>
            <a:off x="2686104" y="1712581"/>
            <a:ext cx="1727510" cy="1015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5" rIns="91430" bIns="45715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defRPr sz="1600" b="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>
              <a:lnSpc>
                <a:spcPct val="150000"/>
              </a:lnSpc>
            </a:pPr>
            <a:r>
              <a:rPr lang="zh-CN" altLang="en-US" sz="1000" kern="1200" spc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kern="1200" spc="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TextBox 53"/>
          <p:cNvSpPr txBox="1">
            <a:spLocks noChangeArrowheads="1"/>
          </p:cNvSpPr>
          <p:nvPr/>
        </p:nvSpPr>
        <p:spPr bwMode="auto">
          <a:xfrm>
            <a:off x="7659542" y="936782"/>
            <a:ext cx="1452578" cy="1219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5" rIns="91430" bIns="45715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defRPr sz="1600" b="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>
              <a:lnSpc>
                <a:spcPct val="150000"/>
              </a:lnSpc>
            </a:pPr>
            <a:r>
              <a:rPr lang="zh-CN" altLang="en-US" sz="1000" kern="1200" spc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kern="1200" spc="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01728" y="825550"/>
            <a:ext cx="1955744" cy="501683"/>
            <a:chOff x="101728" y="1244638"/>
            <a:chExt cx="1955744" cy="501683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1728" y="1244638"/>
              <a:ext cx="1955744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5" name="TextBox 54"/>
            <p:cNvSpPr txBox="1"/>
            <p:nvPr/>
          </p:nvSpPr>
          <p:spPr>
            <a:xfrm>
              <a:off x="450968" y="1273662"/>
              <a:ext cx="13432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01728" y="1528279"/>
            <a:ext cx="1955744" cy="501683"/>
            <a:chOff x="101728" y="1947367"/>
            <a:chExt cx="1955744" cy="501683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728" y="1947367"/>
              <a:ext cx="1955744" cy="501683"/>
            </a:xfrm>
            <a:prstGeom prst="rect">
              <a:avLst/>
            </a:prstGeom>
          </p:spPr>
        </p:pic>
        <p:sp>
          <p:nvSpPr>
            <p:cNvPr id="58" name="TextBox 57"/>
            <p:cNvSpPr txBox="1"/>
            <p:nvPr/>
          </p:nvSpPr>
          <p:spPr>
            <a:xfrm>
              <a:off x="471693" y="1976391"/>
              <a:ext cx="12426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添加标题</a:t>
              </a:r>
              <a:r>
                <a:rPr lang="en-US" altLang="zh-CN" dirty="0">
                  <a:sym typeface="+mn-lt"/>
                </a:rPr>
                <a:t>2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01728" y="3323082"/>
            <a:ext cx="1955744" cy="501683"/>
            <a:chOff x="101728" y="2650096"/>
            <a:chExt cx="1955744" cy="501683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1728" y="2650096"/>
              <a:ext cx="1955744" cy="501683"/>
            </a:xfrm>
            <a:prstGeom prst="rect">
              <a:avLst/>
            </a:prstGeom>
          </p:spPr>
        </p:pic>
        <p:sp>
          <p:nvSpPr>
            <p:cNvPr id="61" name="TextBox 60"/>
            <p:cNvSpPr txBox="1"/>
            <p:nvPr/>
          </p:nvSpPr>
          <p:spPr>
            <a:xfrm>
              <a:off x="471693" y="2685275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01728" y="4025811"/>
            <a:ext cx="1955744" cy="501683"/>
            <a:chOff x="101728" y="3352825"/>
            <a:chExt cx="1955744" cy="501683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1728" y="3352825"/>
              <a:ext cx="1955744" cy="501683"/>
            </a:xfrm>
            <a:prstGeom prst="rect">
              <a:avLst/>
            </a:prstGeom>
          </p:spPr>
        </p:pic>
        <p:sp>
          <p:nvSpPr>
            <p:cNvPr id="64" name="TextBox 63"/>
            <p:cNvSpPr txBox="1"/>
            <p:nvPr/>
          </p:nvSpPr>
          <p:spPr>
            <a:xfrm>
              <a:off x="471693" y="3388004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01728" y="825550"/>
            <a:ext cx="1955744" cy="501683"/>
            <a:chOff x="101728" y="1244638"/>
            <a:chExt cx="1955744" cy="501683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1728" y="1244638"/>
              <a:ext cx="1955744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7" name="TextBox 66"/>
            <p:cNvSpPr txBox="1"/>
            <p:nvPr/>
          </p:nvSpPr>
          <p:spPr>
            <a:xfrm>
              <a:off x="450968" y="1273662"/>
              <a:ext cx="13432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71693" y="2028464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+mn-lt"/>
                <a:ea typeface="+mn-ea"/>
                <a:cs typeface="+mn-ea"/>
                <a:sym typeface="+mn-lt"/>
              </a:rPr>
              <a:t>添加子标题</a:t>
            </a:r>
            <a:r>
              <a:rPr lang="en-US" altLang="zh-CN" sz="1600" dirty="0" smtClean="0"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1693" y="2346568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添加子标题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1693" y="2664672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添加子标题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1693" y="2982776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添加子标题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01728" y="825550"/>
            <a:ext cx="1955744" cy="501683"/>
            <a:chOff x="101728" y="1244638"/>
            <a:chExt cx="1955744" cy="501683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01728" y="1244638"/>
              <a:ext cx="1955744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5" name="TextBox 54"/>
            <p:cNvSpPr txBox="1"/>
            <p:nvPr/>
          </p:nvSpPr>
          <p:spPr>
            <a:xfrm>
              <a:off x="450968" y="1273662"/>
              <a:ext cx="13432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01728" y="1528279"/>
            <a:ext cx="1955744" cy="501683"/>
            <a:chOff x="101728" y="1947367"/>
            <a:chExt cx="1955744" cy="501683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728" y="1947367"/>
              <a:ext cx="1955744" cy="501683"/>
            </a:xfrm>
            <a:prstGeom prst="rect">
              <a:avLst/>
            </a:prstGeom>
          </p:spPr>
        </p:pic>
        <p:sp>
          <p:nvSpPr>
            <p:cNvPr id="58" name="TextBox 57"/>
            <p:cNvSpPr txBox="1"/>
            <p:nvPr/>
          </p:nvSpPr>
          <p:spPr>
            <a:xfrm>
              <a:off x="471693" y="1976391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>
              <a:defPPr>
                <a:defRPr lang="zh-CN"/>
              </a:defPPr>
              <a:lvl1pPr>
                <a:defRPr b="1" spc="5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01728" y="3323082"/>
            <a:ext cx="1955744" cy="501683"/>
            <a:chOff x="101728" y="2650096"/>
            <a:chExt cx="1955744" cy="501683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1728" y="2650096"/>
              <a:ext cx="1955744" cy="501683"/>
            </a:xfrm>
            <a:prstGeom prst="rect">
              <a:avLst/>
            </a:prstGeom>
          </p:spPr>
        </p:pic>
        <p:sp>
          <p:nvSpPr>
            <p:cNvPr id="61" name="TextBox 60"/>
            <p:cNvSpPr txBox="1"/>
            <p:nvPr/>
          </p:nvSpPr>
          <p:spPr>
            <a:xfrm>
              <a:off x="471693" y="2685275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01728" y="4025811"/>
            <a:ext cx="1955744" cy="501683"/>
            <a:chOff x="101728" y="3352825"/>
            <a:chExt cx="1955744" cy="501683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1728" y="3352825"/>
              <a:ext cx="1955744" cy="501683"/>
            </a:xfrm>
            <a:prstGeom prst="rect">
              <a:avLst/>
            </a:prstGeom>
          </p:spPr>
        </p:pic>
        <p:sp>
          <p:nvSpPr>
            <p:cNvPr id="64" name="TextBox 63"/>
            <p:cNvSpPr txBox="1"/>
            <p:nvPr/>
          </p:nvSpPr>
          <p:spPr>
            <a:xfrm>
              <a:off x="471693" y="3388004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01728" y="825550"/>
            <a:ext cx="1955744" cy="501683"/>
            <a:chOff x="101728" y="1244638"/>
            <a:chExt cx="1955744" cy="501683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01728" y="1244638"/>
              <a:ext cx="1955744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7" name="TextBox 66"/>
            <p:cNvSpPr txBox="1"/>
            <p:nvPr/>
          </p:nvSpPr>
          <p:spPr>
            <a:xfrm>
              <a:off x="450968" y="1273662"/>
              <a:ext cx="13432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755952" y="470622"/>
            <a:ext cx="4034881" cy="1969659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755952" y="1703211"/>
            <a:ext cx="4034881" cy="1969659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755951" y="2833949"/>
            <a:ext cx="4034881" cy="1969659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1" name="文本框 186"/>
          <p:cNvSpPr>
            <a:spLocks noChangeArrowheads="1"/>
          </p:cNvSpPr>
          <p:nvPr/>
        </p:nvSpPr>
        <p:spPr bwMode="auto">
          <a:xfrm>
            <a:off x="7016680" y="1109882"/>
            <a:ext cx="148709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添加文字</a:t>
            </a:r>
            <a:endParaRPr lang="zh-CN" altLang="en-US" sz="2000" b="1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38796" y="1463004"/>
            <a:ext cx="200214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4" name="文本框 186"/>
          <p:cNvSpPr>
            <a:spLocks noChangeArrowheads="1"/>
          </p:cNvSpPr>
          <p:nvPr/>
        </p:nvSpPr>
        <p:spPr bwMode="auto">
          <a:xfrm>
            <a:off x="7016680" y="2240226"/>
            <a:ext cx="148709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添加文字</a:t>
            </a:r>
            <a:endParaRPr lang="zh-CN" altLang="en-US" sz="2000" b="1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7038796" y="2593348"/>
            <a:ext cx="200214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6" name="文本框 186"/>
          <p:cNvSpPr>
            <a:spLocks noChangeArrowheads="1"/>
          </p:cNvSpPr>
          <p:nvPr/>
        </p:nvSpPr>
        <p:spPr bwMode="auto">
          <a:xfrm>
            <a:off x="7038796" y="3371760"/>
            <a:ext cx="148709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添加文字</a:t>
            </a:r>
            <a:endParaRPr lang="zh-CN" altLang="en-US" sz="2000" b="1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7060912" y="3724882"/>
            <a:ext cx="198002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81" grpId="0"/>
      <p:bldP spid="7" grpId="0"/>
      <p:bldP spid="84" grpId="0"/>
      <p:bldP spid="85" grpId="0"/>
      <p:bldP spid="86" grpId="0"/>
      <p:bldP spid="8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C:\Users\Thinkpad\Desktop\PNG\1_0003_图层-20.png"/>
          <p:cNvPicPr>
            <a:picLocks noChangeAspect="1" noChangeArrowheads="1"/>
          </p:cNvPicPr>
          <p:nvPr/>
        </p:nvPicPr>
        <p:blipFill>
          <a:blip r:embed="rId1" cstate="email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991088" y="1403064"/>
            <a:ext cx="2577290" cy="2621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4" descr="C:\Users\Thinkpad\Desktop\PNG\1_0000_渐变映射-2-副本-9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32448" y="1243529"/>
            <a:ext cx="360040" cy="3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TextBox 53"/>
          <p:cNvSpPr txBox="1">
            <a:spLocks noChangeArrowheads="1"/>
          </p:cNvSpPr>
          <p:nvPr/>
        </p:nvSpPr>
        <p:spPr bwMode="auto">
          <a:xfrm>
            <a:off x="2825800" y="1035094"/>
            <a:ext cx="2235136" cy="553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5" rIns="91430" bIns="45715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defRPr sz="1600" b="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/>
            <a:r>
              <a:rPr lang="zh-CN" altLang="en-US" sz="1000" kern="1200" spc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kern="1200" spc="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54" name="Picture 4" descr="C:\Users\Thinkpad\Desktop\PNG\1_0000_渐变映射-2-副本-9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8733" y="2292494"/>
            <a:ext cx="360040" cy="3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TextBox 53"/>
          <p:cNvSpPr txBox="1">
            <a:spLocks noChangeArrowheads="1"/>
          </p:cNvSpPr>
          <p:nvPr/>
        </p:nvSpPr>
        <p:spPr bwMode="auto">
          <a:xfrm>
            <a:off x="2406712" y="2073418"/>
            <a:ext cx="1756337" cy="70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5" rIns="91430" bIns="45715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defRPr sz="1600" b="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/>
            <a:r>
              <a:rPr lang="zh-CN" altLang="en-US" sz="1000" kern="1200" spc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kern="1200" spc="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56" name="Picture 4" descr="C:\Users\Thinkpad\Desktop\PNG\1_0000_渐变映射-2-副本-9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38170" y="3504833"/>
            <a:ext cx="360040" cy="3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TextBox 53"/>
          <p:cNvSpPr txBox="1">
            <a:spLocks noChangeArrowheads="1"/>
          </p:cNvSpPr>
          <p:nvPr/>
        </p:nvSpPr>
        <p:spPr bwMode="auto">
          <a:xfrm>
            <a:off x="2779529" y="3624266"/>
            <a:ext cx="2071863" cy="553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5" rIns="91430" bIns="45715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defRPr sz="1600" b="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/>
            <a:r>
              <a:rPr lang="zh-CN" altLang="en-US" sz="1000" kern="1200" spc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kern="1200" spc="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58" name="Picture 5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7276976" y="4115637"/>
            <a:ext cx="1625600" cy="691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832315" y="2188109"/>
            <a:ext cx="1225431" cy="12146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61" name="组合 60"/>
          <p:cNvGrpSpPr/>
          <p:nvPr/>
        </p:nvGrpSpPr>
        <p:grpSpPr>
          <a:xfrm>
            <a:off x="101728" y="1244638"/>
            <a:ext cx="1955744" cy="501683"/>
            <a:chOff x="101728" y="1244638"/>
            <a:chExt cx="1955744" cy="501683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1728" y="1244638"/>
              <a:ext cx="1955744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3" name="TextBox 62"/>
            <p:cNvSpPr txBox="1"/>
            <p:nvPr/>
          </p:nvSpPr>
          <p:spPr>
            <a:xfrm>
              <a:off x="450968" y="1273662"/>
              <a:ext cx="13432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01728" y="1947367"/>
            <a:ext cx="1955744" cy="501683"/>
            <a:chOff x="101728" y="1947367"/>
            <a:chExt cx="1955744" cy="501683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1728" y="1947367"/>
              <a:ext cx="1955744" cy="501683"/>
            </a:xfrm>
            <a:prstGeom prst="rect">
              <a:avLst/>
            </a:prstGeom>
          </p:spPr>
        </p:pic>
        <p:sp>
          <p:nvSpPr>
            <p:cNvPr id="66" name="TextBox 65"/>
            <p:cNvSpPr txBox="1"/>
            <p:nvPr/>
          </p:nvSpPr>
          <p:spPr>
            <a:xfrm>
              <a:off x="471693" y="1998693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1728" y="2650096"/>
            <a:ext cx="1955744" cy="501683"/>
            <a:chOff x="101728" y="2650096"/>
            <a:chExt cx="1955744" cy="501683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728" y="2650096"/>
              <a:ext cx="1955744" cy="501683"/>
            </a:xfrm>
            <a:prstGeom prst="rect">
              <a:avLst/>
            </a:prstGeom>
          </p:spPr>
        </p:pic>
        <p:sp>
          <p:nvSpPr>
            <p:cNvPr id="69" name="TextBox 68"/>
            <p:cNvSpPr txBox="1"/>
            <p:nvPr/>
          </p:nvSpPr>
          <p:spPr>
            <a:xfrm>
              <a:off x="471693" y="2682818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 smtClean="0"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1728" y="3352825"/>
            <a:ext cx="1955744" cy="501683"/>
            <a:chOff x="101728" y="3352825"/>
            <a:chExt cx="1955744" cy="501683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1728" y="3352825"/>
              <a:ext cx="1955744" cy="501683"/>
            </a:xfrm>
            <a:prstGeom prst="rect">
              <a:avLst/>
            </a:prstGeom>
          </p:spPr>
        </p:pic>
        <p:sp>
          <p:nvSpPr>
            <p:cNvPr id="72" name="TextBox 71"/>
            <p:cNvSpPr txBox="1"/>
            <p:nvPr/>
          </p:nvSpPr>
          <p:spPr>
            <a:xfrm>
              <a:off x="471693" y="3384682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5" grpId="0"/>
      <p:bldP spid="5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 descr="未标题-2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48858" y="1286703"/>
            <a:ext cx="5795142" cy="2622302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2742961" y="690160"/>
            <a:ext cx="2037924" cy="3727361"/>
            <a:chOff x="4655160" y="1386122"/>
            <a:chExt cx="2691744" cy="4923198"/>
          </a:xfrm>
        </p:grpSpPr>
        <p:pic>
          <p:nvPicPr>
            <p:cNvPr id="47" name="Picture 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655160" y="1386122"/>
              <a:ext cx="2691744" cy="4923198"/>
            </a:xfrm>
            <a:prstGeom prst="rect">
              <a:avLst/>
            </a:prstGeom>
          </p:spPr>
        </p:pic>
        <p:sp>
          <p:nvSpPr>
            <p:cNvPr id="49" name="Rectangle 2"/>
            <p:cNvSpPr/>
            <p:nvPr/>
          </p:nvSpPr>
          <p:spPr>
            <a:xfrm>
              <a:off x="4942582" y="2222692"/>
              <a:ext cx="2116897" cy="3261648"/>
            </a:xfrm>
            <a:prstGeom prst="rect">
              <a:avLst/>
            </a:prstGeom>
            <a:blipFill dpi="0" rotWithShape="1">
              <a:blip r:embed="rId3" cstate="email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505" tIns="60753" rIns="121505" bIns="60753" anchor="ctr"/>
            <a:lstStyle/>
            <a:p>
              <a:pPr algn="ctr"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8" name="椭圆 7"/>
          <p:cNvSpPr/>
          <p:nvPr/>
        </p:nvSpPr>
        <p:spPr bwMode="auto">
          <a:xfrm>
            <a:off x="4992188" y="3018611"/>
            <a:ext cx="1254241" cy="1254241"/>
          </a:xfrm>
          <a:prstGeom prst="ellipse">
            <a:avLst/>
          </a:prstGeom>
          <a:blipFill dpi="0" rotWithShape="1">
            <a:blip r:embed="rId5" cstate="email"/>
            <a:srcRect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椭圆 59"/>
          <p:cNvSpPr/>
          <p:nvPr/>
        </p:nvSpPr>
        <p:spPr bwMode="auto">
          <a:xfrm>
            <a:off x="5619308" y="1806009"/>
            <a:ext cx="1772304" cy="1772304"/>
          </a:xfrm>
          <a:prstGeom prst="ellipse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椭圆 60"/>
          <p:cNvSpPr/>
          <p:nvPr/>
        </p:nvSpPr>
        <p:spPr bwMode="auto">
          <a:xfrm>
            <a:off x="6737288" y="825550"/>
            <a:ext cx="1772304" cy="1772304"/>
          </a:xfrm>
          <a:prstGeom prst="ellipse">
            <a:avLst/>
          </a:prstGeom>
          <a:blipFill dpi="0" rotWithShape="1">
            <a:blip r:embed="rId7" cstate="email"/>
            <a:srcRect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01728" y="1244638"/>
            <a:ext cx="1955744" cy="501683"/>
            <a:chOff x="101728" y="1244638"/>
            <a:chExt cx="1955744" cy="501683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1728" y="1244638"/>
              <a:ext cx="1955744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7" name="TextBox 66"/>
            <p:cNvSpPr txBox="1"/>
            <p:nvPr/>
          </p:nvSpPr>
          <p:spPr>
            <a:xfrm>
              <a:off x="450968" y="1273662"/>
              <a:ext cx="13432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01728" y="1947367"/>
            <a:ext cx="1955744" cy="501683"/>
            <a:chOff x="101728" y="1947367"/>
            <a:chExt cx="1955744" cy="501683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1728" y="1947367"/>
              <a:ext cx="1955744" cy="501683"/>
            </a:xfrm>
            <a:prstGeom prst="rect">
              <a:avLst/>
            </a:prstGeom>
          </p:spPr>
        </p:pic>
        <p:sp>
          <p:nvSpPr>
            <p:cNvPr id="70" name="TextBox 69"/>
            <p:cNvSpPr txBox="1"/>
            <p:nvPr/>
          </p:nvSpPr>
          <p:spPr>
            <a:xfrm>
              <a:off x="471693" y="1998693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01728" y="2650096"/>
            <a:ext cx="1955744" cy="501683"/>
            <a:chOff x="101728" y="2650096"/>
            <a:chExt cx="1955744" cy="501683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728" y="2650096"/>
              <a:ext cx="1955744" cy="501683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471693" y="2682818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 smtClean="0"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01728" y="3352825"/>
            <a:ext cx="1955744" cy="501683"/>
            <a:chOff x="101728" y="3352825"/>
            <a:chExt cx="1955744" cy="501683"/>
          </a:xfrm>
        </p:grpSpPr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1728" y="3352825"/>
              <a:ext cx="1955744" cy="501683"/>
            </a:xfrm>
            <a:prstGeom prst="rect">
              <a:avLst/>
            </a:prstGeom>
          </p:spPr>
        </p:pic>
        <p:sp>
          <p:nvSpPr>
            <p:cNvPr id="76" name="TextBox 75"/>
            <p:cNvSpPr txBox="1"/>
            <p:nvPr/>
          </p:nvSpPr>
          <p:spPr>
            <a:xfrm>
              <a:off x="471693" y="3384682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8" name="TextBox 53"/>
          <p:cNvSpPr txBox="1">
            <a:spLocks noChangeArrowheads="1"/>
          </p:cNvSpPr>
          <p:nvPr/>
        </p:nvSpPr>
        <p:spPr bwMode="auto">
          <a:xfrm>
            <a:off x="6368767" y="4108714"/>
            <a:ext cx="2593007" cy="55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5" rIns="91430" bIns="45715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buFont typeface="Arial" panose="020B0604020202020204" pitchFamily="34" charset="0"/>
              <a:buNone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algn="l">
              <a:lnSpc>
                <a:spcPct val="10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0" grpId="0" animBg="1"/>
      <p:bldP spid="61" grpId="0" animBg="1"/>
      <p:bldP spid="7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13"/>
          <p:cNvGrpSpPr>
            <a:grpSpLocks noChangeAspect="1"/>
          </p:cNvGrpSpPr>
          <p:nvPr/>
        </p:nvGrpSpPr>
        <p:grpSpPr bwMode="auto">
          <a:xfrm>
            <a:off x="2926458" y="1156561"/>
            <a:ext cx="3138999" cy="3024072"/>
            <a:chOff x="-1" y="0"/>
            <a:chExt cx="3886870" cy="3741882"/>
          </a:xfrm>
        </p:grpSpPr>
        <p:sp>
          <p:nvSpPr>
            <p:cNvPr id="29" name="任意多边形 10"/>
            <p:cNvSpPr>
              <a:spLocks noChangeAspect="1" noChangeArrowheads="1"/>
            </p:cNvSpPr>
            <p:nvPr/>
          </p:nvSpPr>
          <p:spPr bwMode="auto">
            <a:xfrm rot="16915641" flipH="1">
              <a:off x="150356" y="146557"/>
              <a:ext cx="1120343" cy="827230"/>
            </a:xfrm>
            <a:custGeom>
              <a:avLst/>
              <a:gdLst>
                <a:gd name="T0" fmla="*/ 0 w 967584"/>
                <a:gd name="T1" fmla="*/ 827230 h 785244"/>
                <a:gd name="T2" fmla="*/ 745117 w 967584"/>
                <a:gd name="T3" fmla="*/ 137135 h 785244"/>
                <a:gd name="T4" fmla="*/ 682620 w 967584"/>
                <a:gd name="T5" fmla="*/ 0 h 785244"/>
                <a:gd name="T6" fmla="*/ 1120343 w 967584"/>
                <a:gd name="T7" fmla="*/ 143205 h 785244"/>
                <a:gd name="T8" fmla="*/ 866433 w 967584"/>
                <a:gd name="T9" fmla="*/ 447363 h 785244"/>
                <a:gd name="T10" fmla="*/ 803936 w 967584"/>
                <a:gd name="T11" fmla="*/ 345675 h 785244"/>
                <a:gd name="T12" fmla="*/ 0 w 967584"/>
                <a:gd name="T13" fmla="*/ 827230 h 7852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67584"/>
                <a:gd name="T22" fmla="*/ 0 h 785244"/>
                <a:gd name="T23" fmla="*/ 967584 w 967584"/>
                <a:gd name="T24" fmla="*/ 785244 h 7852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67584" h="785244">
                  <a:moveTo>
                    <a:pt x="0" y="785244"/>
                  </a:moveTo>
                  <a:cubicBezTo>
                    <a:pt x="136004" y="525741"/>
                    <a:pt x="316580" y="331974"/>
                    <a:pt x="643520" y="130175"/>
                  </a:cubicBezTo>
                  <a:lnTo>
                    <a:pt x="589545" y="0"/>
                  </a:lnTo>
                  <a:lnTo>
                    <a:pt x="967584" y="135937"/>
                  </a:lnTo>
                  <a:lnTo>
                    <a:pt x="748295" y="424657"/>
                  </a:lnTo>
                  <a:lnTo>
                    <a:pt x="694319" y="328130"/>
                  </a:lnTo>
                  <a:cubicBezTo>
                    <a:pt x="527638" y="376354"/>
                    <a:pt x="254811" y="533127"/>
                    <a:pt x="0" y="785244"/>
                  </a:cubicBezTo>
                  <a:close/>
                </a:path>
              </a:pathLst>
            </a:custGeom>
            <a:solidFill>
              <a:srgbClr val="000000">
                <a:alpha val="1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任意多边形 11"/>
            <p:cNvSpPr>
              <a:spLocks noChangeAspect="1" noChangeArrowheads="1"/>
            </p:cNvSpPr>
            <p:nvPr/>
          </p:nvSpPr>
          <p:spPr bwMode="auto">
            <a:xfrm rot="5719332" flipH="1">
              <a:off x="2963893" y="2034983"/>
              <a:ext cx="1126691" cy="719261"/>
            </a:xfrm>
            <a:custGeom>
              <a:avLst/>
              <a:gdLst>
                <a:gd name="T0" fmla="*/ 0 w 1024177"/>
                <a:gd name="T1" fmla="*/ 719261 h 653883"/>
                <a:gd name="T2" fmla="*/ 780281 w 1024177"/>
                <a:gd name="T3" fmla="*/ 105208 h 653883"/>
                <a:gd name="T4" fmla="*/ 738617 w 1024177"/>
                <a:gd name="T5" fmla="*/ 0 h 653883"/>
                <a:gd name="T6" fmla="*/ 1126691 w 1024177"/>
                <a:gd name="T7" fmla="*/ 155410 h 653883"/>
                <a:gd name="T8" fmla="*/ 895544 w 1024177"/>
                <a:gd name="T9" fmla="*/ 429134 h 653883"/>
                <a:gd name="T10" fmla="*/ 853560 w 1024177"/>
                <a:gd name="T11" fmla="*/ 328672 h 653883"/>
                <a:gd name="T12" fmla="*/ 0 w 1024177"/>
                <a:gd name="T13" fmla="*/ 719261 h 65388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24177"/>
                <a:gd name="T22" fmla="*/ 0 h 653883"/>
                <a:gd name="T23" fmla="*/ 1024177 w 1024177"/>
                <a:gd name="T24" fmla="*/ 653883 h 65388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24177" h="653883">
                  <a:moveTo>
                    <a:pt x="0" y="653883"/>
                  </a:moveTo>
                  <a:cubicBezTo>
                    <a:pt x="62715" y="501228"/>
                    <a:pt x="256539" y="248412"/>
                    <a:pt x="709286" y="95645"/>
                  </a:cubicBezTo>
                  <a:lnTo>
                    <a:pt x="671413" y="0"/>
                  </a:lnTo>
                  <a:lnTo>
                    <a:pt x="1024177" y="141284"/>
                  </a:lnTo>
                  <a:lnTo>
                    <a:pt x="814061" y="390127"/>
                  </a:lnTo>
                  <a:lnTo>
                    <a:pt x="775897" y="298797"/>
                  </a:lnTo>
                  <a:cubicBezTo>
                    <a:pt x="485595" y="351098"/>
                    <a:pt x="194624" y="458957"/>
                    <a:pt x="0" y="653883"/>
                  </a:cubicBezTo>
                  <a:close/>
                </a:path>
              </a:pathLst>
            </a:custGeom>
            <a:solidFill>
              <a:srgbClr val="000000">
                <a:alpha val="1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任意多边形 12"/>
            <p:cNvSpPr>
              <a:spLocks noChangeAspect="1" noChangeArrowheads="1"/>
            </p:cNvSpPr>
            <p:nvPr/>
          </p:nvSpPr>
          <p:spPr bwMode="auto">
            <a:xfrm rot="20523424" flipV="1">
              <a:off x="1408356" y="3021435"/>
              <a:ext cx="1114617" cy="720447"/>
            </a:xfrm>
            <a:custGeom>
              <a:avLst/>
              <a:gdLst>
                <a:gd name="T0" fmla="*/ 0 w 1091171"/>
                <a:gd name="T1" fmla="*/ 720447 h 704114"/>
                <a:gd name="T2" fmla="*/ 758662 w 1091171"/>
                <a:gd name="T3" fmla="*/ 116232 h 704114"/>
                <a:gd name="T4" fmla="*/ 715548 w 1091171"/>
                <a:gd name="T5" fmla="*/ 0 h 704114"/>
                <a:gd name="T6" fmla="*/ 1114617 w 1091171"/>
                <a:gd name="T7" fmla="*/ 135797 h 704114"/>
                <a:gd name="T8" fmla="*/ 865689 w 1091171"/>
                <a:gd name="T9" fmla="*/ 417545 h 704114"/>
                <a:gd name="T10" fmla="*/ 826705 w 1091171"/>
                <a:gd name="T11" fmla="*/ 324096 h 704114"/>
                <a:gd name="T12" fmla="*/ 0 w 1091171"/>
                <a:gd name="T13" fmla="*/ 720447 h 7041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91171"/>
                <a:gd name="T22" fmla="*/ 0 h 704114"/>
                <a:gd name="T23" fmla="*/ 1091171 w 1091171"/>
                <a:gd name="T24" fmla="*/ 704114 h 7041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91171" h="704114">
                  <a:moveTo>
                    <a:pt x="0" y="704114"/>
                  </a:moveTo>
                  <a:cubicBezTo>
                    <a:pt x="95941" y="563653"/>
                    <a:pt x="279090" y="347122"/>
                    <a:pt x="742704" y="113597"/>
                  </a:cubicBezTo>
                  <a:lnTo>
                    <a:pt x="700496" y="0"/>
                  </a:lnTo>
                  <a:lnTo>
                    <a:pt x="1091171" y="132718"/>
                  </a:lnTo>
                  <a:lnTo>
                    <a:pt x="847479" y="408079"/>
                  </a:lnTo>
                  <a:lnTo>
                    <a:pt x="809315" y="316749"/>
                  </a:lnTo>
                  <a:cubicBezTo>
                    <a:pt x="570871" y="390926"/>
                    <a:pt x="265265" y="509019"/>
                    <a:pt x="0" y="704114"/>
                  </a:cubicBezTo>
                  <a:close/>
                </a:path>
              </a:pathLst>
            </a:custGeom>
            <a:solidFill>
              <a:srgbClr val="000000">
                <a:alpha val="1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任意多边形 13"/>
            <p:cNvSpPr>
              <a:spLocks noChangeAspect="1" noChangeArrowheads="1"/>
            </p:cNvSpPr>
            <p:nvPr/>
          </p:nvSpPr>
          <p:spPr bwMode="auto">
            <a:xfrm rot="13795012" flipH="1">
              <a:off x="-153726" y="1991341"/>
              <a:ext cx="1037825" cy="730376"/>
            </a:xfrm>
            <a:custGeom>
              <a:avLst/>
              <a:gdLst>
                <a:gd name="T0" fmla="*/ 0 w 974100"/>
                <a:gd name="T1" fmla="*/ 730376 h 685801"/>
                <a:gd name="T2" fmla="*/ 706158 w 974100"/>
                <a:gd name="T3" fmla="*/ 138636 h 685801"/>
                <a:gd name="T4" fmla="*/ 648652 w 974100"/>
                <a:gd name="T5" fmla="*/ 0 h 685801"/>
                <a:gd name="T6" fmla="*/ 1037825 w 974100"/>
                <a:gd name="T7" fmla="*/ 161044 h 685801"/>
                <a:gd name="T8" fmla="*/ 817787 w 974100"/>
                <a:gd name="T9" fmla="*/ 452258 h 685801"/>
                <a:gd name="T10" fmla="*/ 777126 w 974100"/>
                <a:gd name="T11" fmla="*/ 354992 h 685801"/>
                <a:gd name="T12" fmla="*/ 0 w 974100"/>
                <a:gd name="T13" fmla="*/ 730376 h 6858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74100"/>
                <a:gd name="T22" fmla="*/ 0 h 685801"/>
                <a:gd name="T23" fmla="*/ 974100 w 974100"/>
                <a:gd name="T24" fmla="*/ 685801 h 68580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74100" h="685801">
                  <a:moveTo>
                    <a:pt x="0" y="685801"/>
                  </a:moveTo>
                  <a:cubicBezTo>
                    <a:pt x="145560" y="425327"/>
                    <a:pt x="341596" y="238243"/>
                    <a:pt x="662798" y="130175"/>
                  </a:cubicBezTo>
                  <a:lnTo>
                    <a:pt x="608823" y="0"/>
                  </a:lnTo>
                  <a:lnTo>
                    <a:pt x="974100" y="151215"/>
                  </a:lnTo>
                  <a:lnTo>
                    <a:pt x="767573" y="424657"/>
                  </a:lnTo>
                  <a:lnTo>
                    <a:pt x="729409" y="333327"/>
                  </a:lnTo>
                  <a:cubicBezTo>
                    <a:pt x="487544" y="367422"/>
                    <a:pt x="218172" y="473763"/>
                    <a:pt x="0" y="685801"/>
                  </a:cubicBezTo>
                  <a:close/>
                </a:path>
              </a:pathLst>
            </a:custGeom>
            <a:solidFill>
              <a:srgbClr val="000000">
                <a:alpha val="1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任意多边形 14"/>
            <p:cNvSpPr>
              <a:spLocks noChangeAspect="1" noChangeArrowheads="1"/>
            </p:cNvSpPr>
            <p:nvPr/>
          </p:nvSpPr>
          <p:spPr bwMode="auto">
            <a:xfrm rot="1991257" flipH="1">
              <a:off x="2697628" y="182493"/>
              <a:ext cx="1128907" cy="720447"/>
            </a:xfrm>
            <a:custGeom>
              <a:avLst/>
              <a:gdLst>
                <a:gd name="T0" fmla="*/ 0 w 1024177"/>
                <a:gd name="T1" fmla="*/ 720447 h 653883"/>
                <a:gd name="T2" fmla="*/ 781816 w 1024177"/>
                <a:gd name="T3" fmla="*/ 105381 h 653883"/>
                <a:gd name="T4" fmla="*/ 740070 w 1024177"/>
                <a:gd name="T5" fmla="*/ 0 h 653883"/>
                <a:gd name="T6" fmla="*/ 1128907 w 1024177"/>
                <a:gd name="T7" fmla="*/ 155666 h 653883"/>
                <a:gd name="T8" fmla="*/ 897305 w 1024177"/>
                <a:gd name="T9" fmla="*/ 429841 h 653883"/>
                <a:gd name="T10" fmla="*/ 855238 w 1024177"/>
                <a:gd name="T11" fmla="*/ 329214 h 653883"/>
                <a:gd name="T12" fmla="*/ 0 w 1024177"/>
                <a:gd name="T13" fmla="*/ 720447 h 65388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24177"/>
                <a:gd name="T22" fmla="*/ 0 h 653883"/>
                <a:gd name="T23" fmla="*/ 1024177 w 1024177"/>
                <a:gd name="T24" fmla="*/ 653883 h 65388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24177" h="653883">
                  <a:moveTo>
                    <a:pt x="0" y="653883"/>
                  </a:moveTo>
                  <a:cubicBezTo>
                    <a:pt x="62715" y="501228"/>
                    <a:pt x="256539" y="248412"/>
                    <a:pt x="709286" y="95645"/>
                  </a:cubicBezTo>
                  <a:lnTo>
                    <a:pt x="671413" y="0"/>
                  </a:lnTo>
                  <a:lnTo>
                    <a:pt x="1024177" y="141284"/>
                  </a:lnTo>
                  <a:lnTo>
                    <a:pt x="814061" y="390127"/>
                  </a:lnTo>
                  <a:lnTo>
                    <a:pt x="775897" y="298797"/>
                  </a:lnTo>
                  <a:cubicBezTo>
                    <a:pt x="485595" y="351098"/>
                    <a:pt x="194624" y="458957"/>
                    <a:pt x="0" y="653883"/>
                  </a:cubicBezTo>
                  <a:close/>
                </a:path>
              </a:pathLst>
            </a:custGeom>
            <a:solidFill>
              <a:srgbClr val="000000">
                <a:alpha val="1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椭圆 15"/>
            <p:cNvSpPr>
              <a:spLocks noChangeAspect="1" noChangeArrowheads="1"/>
            </p:cNvSpPr>
            <p:nvPr/>
          </p:nvSpPr>
          <p:spPr bwMode="auto">
            <a:xfrm>
              <a:off x="627171" y="396722"/>
              <a:ext cx="2664284" cy="2662798"/>
            </a:xfrm>
            <a:prstGeom prst="ellipse">
              <a:avLst/>
            </a:prstGeom>
            <a:blipFill dpi="0" rotWithShape="1">
              <a:blip r:embed="rId1" cstate="email"/>
              <a:srcRect/>
              <a:stretch>
                <a:fillRect/>
              </a:stretch>
            </a:blipFill>
            <a:ln w="19050">
              <a:solidFill>
                <a:srgbClr val="625348">
                  <a:alpha val="50195"/>
                </a:srgbClr>
              </a:solidFill>
              <a:prstDash val="sysDot"/>
              <a:bevel/>
            </a:ln>
            <a:effectLst>
              <a:softEdge rad="127000"/>
            </a:effec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600">
                <a:solidFill>
                  <a:srgbClr val="DDD9C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4" name="椭圆 15"/>
            <p:cNvSpPr>
              <a:spLocks noChangeAspect="1" noChangeArrowheads="1"/>
            </p:cNvSpPr>
            <p:nvPr/>
          </p:nvSpPr>
          <p:spPr bwMode="auto">
            <a:xfrm>
              <a:off x="627171" y="393128"/>
              <a:ext cx="2664284" cy="2662798"/>
            </a:xfrm>
            <a:prstGeom prst="ellipse">
              <a:avLst/>
            </a:prstGeom>
            <a:noFill/>
            <a:ln w="19050">
              <a:solidFill>
                <a:srgbClr val="625348">
                  <a:alpha val="50195"/>
                </a:srgbClr>
              </a:solidFill>
              <a:prstDash val="sysDot"/>
              <a:bevel/>
            </a:ln>
            <a:effectLst/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600">
                <a:solidFill>
                  <a:srgbClr val="DDD9C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9" name="矩形 17"/>
          <p:cNvSpPr>
            <a:spLocks noChangeArrowheads="1"/>
          </p:cNvSpPr>
          <p:nvPr/>
        </p:nvSpPr>
        <p:spPr bwMode="auto">
          <a:xfrm>
            <a:off x="6881213" y="1593878"/>
            <a:ext cx="1723529" cy="40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0" tIns="45715" rIns="91430" bIns="45715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点击添加文本</a:t>
            </a:r>
            <a:endParaRPr lang="zh-CN" altLang="en-US" sz="2000" dirty="0" smtClean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矩形 18"/>
          <p:cNvSpPr>
            <a:spLocks noChangeArrowheads="1"/>
          </p:cNvSpPr>
          <p:nvPr/>
        </p:nvSpPr>
        <p:spPr bwMode="auto">
          <a:xfrm>
            <a:off x="6457896" y="2135057"/>
            <a:ext cx="2654300" cy="147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30" tIns="45715" rIns="91430" bIns="45715">
            <a:spAutoFit/>
          </a:bodyPr>
          <a:lstStyle/>
          <a:p>
            <a:pPr lvl="0"/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10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lvl="0"/>
            <a:endParaRPr lang="en-US" altLang="zh-CN" sz="10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10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lvl="0"/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59753" y="1035094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000" b="1" dirty="0">
                <a:solidFill>
                  <a:srgbClr val="3F3F3F"/>
                </a:solidFill>
                <a:latin typeface="+mn-lt"/>
                <a:ea typeface="+mn-ea"/>
                <a:cs typeface="+mn-ea"/>
                <a:sym typeface="+mn-lt"/>
              </a:rPr>
              <a:t>添加文本</a:t>
            </a:r>
            <a:endParaRPr lang="zh-CN" altLang="en-US" sz="20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313422" y="346207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3F3F3F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b="1" dirty="0" smtClean="0">
              <a:solidFill>
                <a:srgbClr val="3F3F3F"/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/>
            <a:r>
              <a:rPr lang="zh-CN" altLang="en-US" b="1" dirty="0" smtClean="0">
                <a:solidFill>
                  <a:srgbClr val="3F3F3F"/>
                </a:solidFill>
                <a:latin typeface="+mn-lt"/>
                <a:ea typeface="+mn-ea"/>
                <a:cs typeface="+mn-ea"/>
                <a:sym typeface="+mn-lt"/>
              </a:rPr>
              <a:t>文本</a:t>
            </a:r>
            <a:endParaRPr lang="zh-CN" altLang="en-US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2756725" y="19846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3F3F3F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b="1" dirty="0" smtClean="0">
              <a:solidFill>
                <a:srgbClr val="3F3F3F"/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/>
            <a:r>
              <a:rPr lang="zh-CN" altLang="en-US" b="1" dirty="0" smtClean="0">
                <a:solidFill>
                  <a:srgbClr val="3F3F3F"/>
                </a:solidFill>
                <a:latin typeface="+mn-lt"/>
                <a:ea typeface="+mn-ea"/>
                <a:cs typeface="+mn-ea"/>
                <a:sym typeface="+mn-lt"/>
              </a:rPr>
              <a:t>文本</a:t>
            </a:r>
            <a:endParaRPr lang="zh-CN" altLang="en-US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532173" y="19846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3F3F3F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b="1" dirty="0" smtClean="0">
              <a:solidFill>
                <a:srgbClr val="3F3F3F"/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/>
            <a:r>
              <a:rPr lang="zh-CN" altLang="en-US" b="1" dirty="0" smtClean="0">
                <a:solidFill>
                  <a:srgbClr val="3F3F3F"/>
                </a:solidFill>
                <a:latin typeface="+mn-lt"/>
                <a:ea typeface="+mn-ea"/>
                <a:cs typeface="+mn-ea"/>
                <a:sym typeface="+mn-lt"/>
              </a:rPr>
              <a:t>文本</a:t>
            </a:r>
            <a:endParaRPr lang="zh-CN" altLang="en-US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020039" y="346207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3F3F3F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b="1" dirty="0" smtClean="0">
              <a:solidFill>
                <a:srgbClr val="3F3F3F"/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/>
            <a:r>
              <a:rPr lang="zh-CN" altLang="en-US" b="1" dirty="0" smtClean="0">
                <a:solidFill>
                  <a:srgbClr val="3F3F3F"/>
                </a:solidFill>
                <a:latin typeface="+mn-lt"/>
                <a:ea typeface="+mn-ea"/>
                <a:cs typeface="+mn-ea"/>
                <a:sym typeface="+mn-lt"/>
              </a:rPr>
              <a:t>文本</a:t>
            </a:r>
            <a:endParaRPr lang="zh-CN" altLang="en-US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101728" y="1244638"/>
            <a:ext cx="1955744" cy="501683"/>
            <a:chOff x="101728" y="1244638"/>
            <a:chExt cx="1955744" cy="501683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1728" y="1244638"/>
              <a:ext cx="1955744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7" name="TextBox 76"/>
            <p:cNvSpPr txBox="1"/>
            <p:nvPr/>
          </p:nvSpPr>
          <p:spPr>
            <a:xfrm>
              <a:off x="450968" y="1273662"/>
              <a:ext cx="13432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01728" y="1947367"/>
            <a:ext cx="1955744" cy="501683"/>
            <a:chOff x="101728" y="1947367"/>
            <a:chExt cx="1955744" cy="501683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1728" y="1947367"/>
              <a:ext cx="1955744" cy="501683"/>
            </a:xfrm>
            <a:prstGeom prst="rect">
              <a:avLst/>
            </a:prstGeom>
          </p:spPr>
        </p:pic>
        <p:sp>
          <p:nvSpPr>
            <p:cNvPr id="80" name="TextBox 79"/>
            <p:cNvSpPr txBox="1"/>
            <p:nvPr/>
          </p:nvSpPr>
          <p:spPr>
            <a:xfrm>
              <a:off x="471693" y="1998693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01728" y="2650096"/>
            <a:ext cx="1955744" cy="501683"/>
            <a:chOff x="101728" y="2650096"/>
            <a:chExt cx="1955744" cy="501683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1728" y="2650096"/>
              <a:ext cx="1955744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3" name="TextBox 82"/>
            <p:cNvSpPr txBox="1"/>
            <p:nvPr/>
          </p:nvSpPr>
          <p:spPr>
            <a:xfrm>
              <a:off x="471693" y="2682818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01728" y="3352825"/>
            <a:ext cx="1955744" cy="501683"/>
            <a:chOff x="101728" y="3352825"/>
            <a:chExt cx="1955744" cy="501683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728" y="3352825"/>
              <a:ext cx="1955744" cy="501683"/>
            </a:xfrm>
            <a:prstGeom prst="rect">
              <a:avLst/>
            </a:prstGeom>
          </p:spPr>
        </p:pic>
        <p:sp>
          <p:nvSpPr>
            <p:cNvPr id="86" name="TextBox 85"/>
            <p:cNvSpPr txBox="1"/>
            <p:nvPr/>
          </p:nvSpPr>
          <p:spPr>
            <a:xfrm>
              <a:off x="471693" y="3384682"/>
              <a:ext cx="12426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添加标题</a:t>
              </a:r>
              <a:r>
                <a:rPr lang="en-US" altLang="zh-CN" dirty="0">
                  <a:sym typeface="+mn-lt"/>
                </a:rPr>
                <a:t>4</a:t>
              </a:r>
              <a:endParaRPr lang="zh-CN" altLang="en-US" dirty="0"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utoUpdateAnimBg="0"/>
      <p:bldP spid="40" grpId="0"/>
      <p:bldP spid="2" grpId="0"/>
      <p:bldP spid="63" grpId="0"/>
      <p:bldP spid="71" grpId="0"/>
      <p:bldP spid="72" grpId="0"/>
      <p:bldP spid="7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1728" y="1244638"/>
            <a:ext cx="1955744" cy="501683"/>
            <a:chOff x="101728" y="1244638"/>
            <a:chExt cx="1955744" cy="50168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01728" y="1244638"/>
              <a:ext cx="1955744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450968" y="1273662"/>
              <a:ext cx="13432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1728" y="1947367"/>
            <a:ext cx="1955744" cy="501683"/>
            <a:chOff x="101728" y="1947367"/>
            <a:chExt cx="1955744" cy="50168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1728" y="1947367"/>
              <a:ext cx="1955744" cy="501683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471693" y="1998693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1728" y="2650096"/>
            <a:ext cx="1955744" cy="501683"/>
            <a:chOff x="101728" y="2650096"/>
            <a:chExt cx="1955744" cy="50168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1728" y="2650096"/>
              <a:ext cx="1955744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TextBox 9"/>
            <p:cNvSpPr txBox="1"/>
            <p:nvPr/>
          </p:nvSpPr>
          <p:spPr>
            <a:xfrm>
              <a:off x="471693" y="2682818"/>
              <a:ext cx="1322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1728" y="3352825"/>
            <a:ext cx="1955744" cy="501683"/>
            <a:chOff x="101728" y="3352825"/>
            <a:chExt cx="1955744" cy="50168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728" y="3352825"/>
              <a:ext cx="1955744" cy="50168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471693" y="3384682"/>
              <a:ext cx="12426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添加标题</a:t>
              </a:r>
              <a:r>
                <a:rPr lang="en-US" altLang="zh-CN" dirty="0">
                  <a:sym typeface="+mn-lt"/>
                </a:rPr>
                <a:t>4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335390" y="1314486"/>
            <a:ext cx="2096177" cy="1857659"/>
            <a:chOff x="4152911" y="1463671"/>
            <a:chExt cx="2724073" cy="2414108"/>
          </a:xfrm>
        </p:grpSpPr>
        <p:pic>
          <p:nvPicPr>
            <p:cNvPr id="35" name="Picture 4" descr="C:\Users\Thinkpad\Desktop\PNG\1_0000_渐变映射-2-副本-9.pn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152911" y="1463671"/>
              <a:ext cx="2724073" cy="2414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4441849" y="1676812"/>
              <a:ext cx="2017620" cy="201762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37" name="组合 36"/>
          <p:cNvGrpSpPr/>
          <p:nvPr/>
        </p:nvGrpSpPr>
        <p:grpSpPr>
          <a:xfrm>
            <a:off x="4535970" y="1314486"/>
            <a:ext cx="2096177" cy="1857659"/>
            <a:chOff x="4152911" y="1463671"/>
            <a:chExt cx="2724073" cy="2414108"/>
          </a:xfrm>
        </p:grpSpPr>
        <p:pic>
          <p:nvPicPr>
            <p:cNvPr id="38" name="Picture 4" descr="C:\Users\Thinkpad\Desktop\PNG\1_0000_渐变映射-2-副本-9.pn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152911" y="1463671"/>
              <a:ext cx="2724073" cy="2414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4459998" y="1676812"/>
              <a:ext cx="1980321" cy="201762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40" name="组合 39"/>
          <p:cNvGrpSpPr/>
          <p:nvPr/>
        </p:nvGrpSpPr>
        <p:grpSpPr>
          <a:xfrm>
            <a:off x="6736551" y="1314486"/>
            <a:ext cx="2096177" cy="1857659"/>
            <a:chOff x="4152911" y="1463671"/>
            <a:chExt cx="2724073" cy="2414108"/>
          </a:xfrm>
        </p:grpSpPr>
        <p:pic>
          <p:nvPicPr>
            <p:cNvPr id="41" name="Picture 4" descr="C:\Users\Thinkpad\Desktop\PNG\1_0000_渐变映射-2-副本-9.pn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152911" y="1463671"/>
              <a:ext cx="2724073" cy="2414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4441849" y="1789651"/>
              <a:ext cx="2017620" cy="169698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45" name="TextBox 44"/>
          <p:cNvSpPr txBox="1"/>
          <p:nvPr/>
        </p:nvSpPr>
        <p:spPr>
          <a:xfrm>
            <a:off x="2419662" y="3373415"/>
            <a:ext cx="19427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641848" y="3373415"/>
            <a:ext cx="18469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946832" y="3373415"/>
            <a:ext cx="21526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8" grpId="0"/>
      <p:bldP spid="5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Thinkpad\Desktop\PNG\1_0000_渐变映射-2-副本-9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18222" y="2762495"/>
            <a:ext cx="180020" cy="159536"/>
          </a:xfrm>
          <a:prstGeom prst="rect">
            <a:avLst/>
          </a:prstGeom>
          <a:noFill/>
          <a:effectLst>
            <a:glow rad="63500">
              <a:schemeClr val="bg1">
                <a:alpha val="62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圆角矩形 6"/>
          <p:cNvSpPr/>
          <p:nvPr/>
        </p:nvSpPr>
        <p:spPr bwMode="auto">
          <a:xfrm>
            <a:off x="870056" y="1328522"/>
            <a:ext cx="1676352" cy="1254692"/>
          </a:xfrm>
          <a:prstGeom prst="roundRect">
            <a:avLst/>
          </a:prstGeom>
          <a:blipFill dpi="0" rotWithShape="1">
            <a:blip r:embed="rId2" cstate="email"/>
            <a:srcRect/>
            <a:stretch>
              <a:fillRect/>
            </a:stretch>
          </a:blip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 bwMode="auto">
          <a:xfrm>
            <a:off x="2819079" y="1328522"/>
            <a:ext cx="1676352" cy="1254692"/>
          </a:xfrm>
          <a:prstGeom prst="roundRect">
            <a:avLst/>
          </a:prstGeom>
          <a:blipFill dpi="0" rotWithShape="1">
            <a:blip r:embed="rId3" cstate="email"/>
            <a:srcRect/>
            <a:stretch>
              <a:fillRect/>
            </a:stretch>
          </a:blip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 bwMode="auto">
          <a:xfrm>
            <a:off x="4768102" y="1328522"/>
            <a:ext cx="1676352" cy="1254692"/>
          </a:xfrm>
          <a:prstGeom prst="roundRect">
            <a:avLst/>
          </a:prstGeom>
          <a:blipFill dpi="0" rotWithShape="1"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72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 bwMode="auto">
          <a:xfrm>
            <a:off x="6717126" y="1328522"/>
            <a:ext cx="1676352" cy="1254692"/>
          </a:xfrm>
          <a:prstGeom prst="roundRect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3" name="Picture 4" descr="C:\Users\Thinkpad\Desktop\PNG\1_0000_渐变映射-2-副本-9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67245" y="2762495"/>
            <a:ext cx="180020" cy="159536"/>
          </a:xfrm>
          <a:prstGeom prst="rect">
            <a:avLst/>
          </a:prstGeom>
          <a:noFill/>
          <a:effectLst>
            <a:glow rad="63500">
              <a:schemeClr val="bg1">
                <a:alpha val="62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C:\Users\Thinkpad\Desktop\PNG\1_0000_渐变映射-2-副本-9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16268" y="2762495"/>
            <a:ext cx="180020" cy="159536"/>
          </a:xfrm>
          <a:prstGeom prst="rect">
            <a:avLst/>
          </a:prstGeom>
          <a:noFill/>
          <a:effectLst>
            <a:glow rad="63500">
              <a:schemeClr val="bg1">
                <a:alpha val="62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Thinkpad\Desktop\PNG\1_0000_渐变映射-2-副本-9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465292" y="2762495"/>
            <a:ext cx="180020" cy="159536"/>
          </a:xfrm>
          <a:prstGeom prst="rect">
            <a:avLst/>
          </a:prstGeom>
          <a:noFill/>
          <a:effectLst>
            <a:glow rad="63500">
              <a:schemeClr val="bg1">
                <a:alpha val="62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7"/>
          <p:cNvSpPr>
            <a:spLocks noChangeArrowheads="1"/>
          </p:cNvSpPr>
          <p:nvPr/>
        </p:nvSpPr>
        <p:spPr bwMode="auto">
          <a:xfrm>
            <a:off x="1051652" y="3155244"/>
            <a:ext cx="1313160" cy="430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0" tIns="45715" rIns="91430" bIns="45715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 b="1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添加文本</a:t>
            </a:r>
            <a:endParaRPr lang="zh-CN" altLang="en-US" sz="2200" dirty="0" smtClean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70056" y="3591085"/>
            <a:ext cx="18093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000675" y="3155244"/>
            <a:ext cx="1313160" cy="430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0" tIns="45715" rIns="91430" bIns="45715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 b="1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添加文本</a:t>
            </a:r>
            <a:endParaRPr lang="zh-CN" altLang="en-US" sz="2200" dirty="0" smtClean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825800" y="3591085"/>
            <a:ext cx="16020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991088" y="3155244"/>
            <a:ext cx="1313160" cy="430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0" tIns="45715" rIns="91430" bIns="45715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 b="1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添加文本</a:t>
            </a:r>
            <a:endParaRPr lang="zh-CN" altLang="en-US" sz="2200" dirty="0" smtClean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51392" y="3549622"/>
            <a:ext cx="16936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6898722" y="3155244"/>
            <a:ext cx="1313160" cy="430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0" tIns="45715" rIns="91430" bIns="45715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 b="1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添加文本</a:t>
            </a:r>
            <a:endParaRPr lang="zh-CN" altLang="en-US" sz="2200" dirty="0" smtClean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876984" y="3591085"/>
            <a:ext cx="15366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49"/>
          <p:cNvSpPr>
            <a:spLocks noChangeShapeType="1"/>
          </p:cNvSpPr>
          <p:nvPr/>
        </p:nvSpPr>
        <p:spPr bwMode="auto">
          <a:xfrm>
            <a:off x="2628459" y="2472402"/>
            <a:ext cx="687269" cy="742721"/>
          </a:xfrm>
          <a:prstGeom prst="line">
            <a:avLst/>
          </a:prstGeom>
          <a:noFill/>
          <a:ln w="50800" cap="rnd">
            <a:solidFill>
              <a:srgbClr val="00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394" tIns="45696" rIns="91394" bIns="45696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aseline="-25000">
              <a:solidFill>
                <a:srgbClr val="33533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Line 50"/>
          <p:cNvSpPr>
            <a:spLocks noChangeShapeType="1"/>
          </p:cNvSpPr>
          <p:nvPr/>
        </p:nvSpPr>
        <p:spPr bwMode="auto">
          <a:xfrm flipH="1">
            <a:off x="4039490" y="2688233"/>
            <a:ext cx="914241" cy="422145"/>
          </a:xfrm>
          <a:prstGeom prst="line">
            <a:avLst/>
          </a:prstGeom>
          <a:noFill/>
          <a:ln w="50800" cap="rnd">
            <a:solidFill>
              <a:srgbClr val="00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394" tIns="45696" rIns="91394" bIns="45696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aseline="-25000">
              <a:solidFill>
                <a:srgbClr val="33533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Line 51"/>
          <p:cNvSpPr>
            <a:spLocks noChangeShapeType="1"/>
          </p:cNvSpPr>
          <p:nvPr/>
        </p:nvSpPr>
        <p:spPr bwMode="auto">
          <a:xfrm flipH="1">
            <a:off x="5944156" y="1716981"/>
            <a:ext cx="1218988" cy="571324"/>
          </a:xfrm>
          <a:prstGeom prst="line">
            <a:avLst/>
          </a:prstGeom>
          <a:noFill/>
          <a:ln w="50800" cap="rnd">
            <a:solidFill>
              <a:srgbClr val="00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394" tIns="45696" rIns="91394" bIns="45696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aseline="-25000">
              <a:solidFill>
                <a:srgbClr val="33533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 Box 54"/>
          <p:cNvSpPr txBox="1">
            <a:spLocks noChangeArrowheads="1"/>
          </p:cNvSpPr>
          <p:nvPr/>
        </p:nvSpPr>
        <p:spPr bwMode="auto">
          <a:xfrm>
            <a:off x="1180915" y="2632686"/>
            <a:ext cx="1447549" cy="697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598" tIns="40799" rIns="81598" bIns="40799">
            <a:spAutoFit/>
          </a:bodyPr>
          <a:lstStyle>
            <a:lvl1pPr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1pPr>
            <a:lvl2pPr marL="742950" indent="-28575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2pPr>
            <a:lvl3pPr marL="11430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3pPr>
            <a:lvl4pPr marL="16002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4pPr>
            <a:lvl5pPr marL="20574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5pPr>
            <a:lvl6pPr marL="25146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6pPr>
            <a:lvl7pPr marL="29718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7pPr>
            <a:lvl8pPr marL="34290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8pPr>
            <a:lvl9pPr marL="38862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9pPr>
          </a:lstStyle>
          <a:p>
            <a:pPr lvl="0" defTabSz="914400" eaLnBrk="1" hangingPunct="1"/>
            <a:r>
              <a:rPr lang="zh-CN" altLang="en-US" sz="1000" baseline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baseline="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Text Box 55"/>
          <p:cNvSpPr txBox="1">
            <a:spLocks noChangeArrowheads="1"/>
          </p:cNvSpPr>
          <p:nvPr/>
        </p:nvSpPr>
        <p:spPr bwMode="auto">
          <a:xfrm>
            <a:off x="2820520" y="4003865"/>
            <a:ext cx="1447549" cy="697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598" tIns="40799" rIns="81598" bIns="40799">
            <a:spAutoFit/>
          </a:bodyPr>
          <a:lstStyle>
            <a:lvl1pPr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1pPr>
            <a:lvl2pPr marL="742950" indent="-28575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2pPr>
            <a:lvl3pPr marL="11430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3pPr>
            <a:lvl4pPr marL="16002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4pPr>
            <a:lvl5pPr marL="20574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5pPr>
            <a:lvl6pPr marL="25146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6pPr>
            <a:lvl7pPr marL="29718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7pPr>
            <a:lvl8pPr marL="34290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8pPr>
            <a:lvl9pPr marL="38862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9pPr>
          </a:lstStyle>
          <a:p>
            <a:pPr lvl="0" defTabSz="914400" eaLnBrk="1" hangingPunct="1"/>
            <a:r>
              <a:rPr lang="zh-CN" altLang="en-US" sz="1000" baseline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baseline="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Text Box 56"/>
          <p:cNvSpPr txBox="1">
            <a:spLocks noChangeArrowheads="1"/>
          </p:cNvSpPr>
          <p:nvPr/>
        </p:nvSpPr>
        <p:spPr bwMode="auto">
          <a:xfrm>
            <a:off x="4725174" y="3088160"/>
            <a:ext cx="1447549" cy="697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598" tIns="40799" rIns="81598" bIns="40799">
            <a:spAutoFit/>
          </a:bodyPr>
          <a:lstStyle>
            <a:lvl1pPr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1pPr>
            <a:lvl2pPr marL="742950" indent="-28575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2pPr>
            <a:lvl3pPr marL="11430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3pPr>
            <a:lvl4pPr marL="16002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4pPr>
            <a:lvl5pPr marL="20574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5pPr>
            <a:lvl6pPr marL="25146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6pPr>
            <a:lvl7pPr marL="29718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7pPr>
            <a:lvl8pPr marL="34290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8pPr>
            <a:lvl9pPr marL="38862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9pPr>
          </a:lstStyle>
          <a:p>
            <a:pPr lvl="0" defTabSz="914400" eaLnBrk="1" hangingPunct="1"/>
            <a:r>
              <a:rPr lang="zh-CN" altLang="en-US" sz="1000" baseline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baseline="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Text Box 57"/>
          <p:cNvSpPr txBox="1">
            <a:spLocks noChangeArrowheads="1"/>
          </p:cNvSpPr>
          <p:nvPr/>
        </p:nvSpPr>
        <p:spPr bwMode="auto">
          <a:xfrm>
            <a:off x="6744132" y="2099453"/>
            <a:ext cx="1447549" cy="697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598" tIns="40799" rIns="81598" bIns="40799">
            <a:spAutoFit/>
          </a:bodyPr>
          <a:lstStyle>
            <a:lvl1pPr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1pPr>
            <a:lvl2pPr marL="742950" indent="-28575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2pPr>
            <a:lvl3pPr marL="11430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3pPr>
            <a:lvl4pPr marL="16002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4pPr>
            <a:lvl5pPr marL="20574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5pPr>
            <a:lvl6pPr marL="25146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6pPr>
            <a:lvl7pPr marL="29718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7pPr>
            <a:lvl8pPr marL="34290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8pPr>
            <a:lvl9pPr marL="38862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9pPr>
          </a:lstStyle>
          <a:p>
            <a:pPr lvl="0" defTabSz="914400" eaLnBrk="1" hangingPunct="1"/>
            <a:r>
              <a:rPr lang="zh-CN" altLang="en-US" sz="1000" baseline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baseline="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9" name="Picture 46" descr="60"/>
          <p:cNvPicPr>
            <a:picLocks noChangeAspect="1" noChangeArrowheads="1"/>
          </p:cNvPicPr>
          <p:nvPr/>
        </p:nvPicPr>
        <p:blipFill>
          <a:blip r:embed="rId1" cstate="email">
            <a:lum contrast="48000"/>
          </a:blip>
          <a:srcRect/>
          <a:stretch>
            <a:fillRect/>
          </a:stretch>
        </p:blipFill>
        <p:spPr bwMode="auto">
          <a:xfrm>
            <a:off x="1485661" y="1082179"/>
            <a:ext cx="1791977" cy="167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8" descr="60"/>
          <p:cNvPicPr>
            <a:picLocks noChangeAspect="1" noChangeArrowheads="1"/>
          </p:cNvPicPr>
          <p:nvPr/>
        </p:nvPicPr>
        <p:blipFill>
          <a:blip r:embed="rId1" cstate="email">
            <a:lum contrast="48000"/>
          </a:blip>
          <a:srcRect/>
          <a:stretch>
            <a:fillRect/>
          </a:stretch>
        </p:blipFill>
        <p:spPr bwMode="auto">
          <a:xfrm>
            <a:off x="2668137" y="2497795"/>
            <a:ext cx="1790389" cy="167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2" descr="60"/>
          <p:cNvPicPr>
            <a:picLocks noChangeAspect="1" noChangeArrowheads="1"/>
          </p:cNvPicPr>
          <p:nvPr/>
        </p:nvPicPr>
        <p:blipFill>
          <a:blip r:embed="rId1" cstate="email">
            <a:lum contrast="48000"/>
          </a:blip>
          <a:srcRect/>
          <a:stretch>
            <a:fillRect/>
          </a:stretch>
        </p:blipFill>
        <p:spPr bwMode="auto">
          <a:xfrm>
            <a:off x="4610895" y="1558291"/>
            <a:ext cx="1790389" cy="1672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3" descr="60"/>
          <p:cNvPicPr>
            <a:picLocks noChangeAspect="1" noChangeArrowheads="1"/>
          </p:cNvPicPr>
          <p:nvPr/>
        </p:nvPicPr>
        <p:blipFill>
          <a:blip r:embed="rId1" cstate="email">
            <a:lum bright="-2000" contrast="48000"/>
          </a:blip>
          <a:srcRect/>
          <a:stretch>
            <a:fillRect/>
          </a:stretch>
        </p:blipFill>
        <p:spPr bwMode="auto">
          <a:xfrm>
            <a:off x="6591755" y="567988"/>
            <a:ext cx="1790389" cy="167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58"/>
          <p:cNvSpPr txBox="1">
            <a:spLocks noChangeArrowheads="1"/>
          </p:cNvSpPr>
          <p:nvPr/>
        </p:nvSpPr>
        <p:spPr bwMode="auto">
          <a:xfrm>
            <a:off x="2018970" y="1620966"/>
            <a:ext cx="801550" cy="697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1598" tIns="40799" rIns="81598" bIns="40799">
            <a:spAutoFit/>
          </a:bodyPr>
          <a:lstStyle>
            <a:lvl1pPr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1pPr>
            <a:lvl2pPr marL="742950" indent="-28575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2pPr>
            <a:lvl3pPr marL="11430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3pPr>
            <a:lvl4pPr marL="16002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4pPr>
            <a:lvl5pPr marL="20574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5pPr>
            <a:lvl6pPr marL="25146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6pPr>
            <a:lvl7pPr marL="29718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7pPr>
            <a:lvl8pPr marL="34290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8pPr>
            <a:lvl9pPr marL="38862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9pPr>
          </a:lstStyle>
          <a:p>
            <a:pPr eaLnBrk="1" fontAlgn="base" hangingPunct="1">
              <a:spcBef>
                <a:spcPts val="0"/>
              </a:spcBef>
              <a:spcAft>
                <a:spcPct val="0"/>
              </a:spcAft>
            </a:pPr>
            <a:r>
              <a:rPr lang="zh-CN" altLang="en-US" sz="2000" baseline="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000" baseline="0" dirty="0" smtClea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base" hangingPunct="1">
              <a:spcBef>
                <a:spcPts val="0"/>
              </a:spcBef>
              <a:spcAft>
                <a:spcPct val="0"/>
              </a:spcAft>
            </a:pPr>
            <a:r>
              <a:rPr lang="zh-CN" altLang="en-US" sz="2000" baseline="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文字</a:t>
            </a:r>
            <a:endParaRPr lang="en-US" altLang="zh-CN" sz="2000" baseline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 Box 59"/>
          <p:cNvSpPr txBox="1">
            <a:spLocks noChangeArrowheads="1"/>
          </p:cNvSpPr>
          <p:nvPr/>
        </p:nvSpPr>
        <p:spPr bwMode="auto">
          <a:xfrm>
            <a:off x="3223046" y="3061218"/>
            <a:ext cx="914241" cy="697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598" tIns="40799" rIns="81598" bIns="40799">
            <a:spAutoFit/>
          </a:bodyPr>
          <a:lstStyle>
            <a:lvl1pPr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1pPr>
            <a:lvl2pPr marL="742950" indent="-28575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2pPr>
            <a:lvl3pPr marL="11430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3pPr>
            <a:lvl4pPr marL="16002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4pPr>
            <a:lvl5pPr marL="20574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5pPr>
            <a:lvl6pPr marL="25146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6pPr>
            <a:lvl7pPr marL="29718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7pPr>
            <a:lvl8pPr marL="34290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8pPr>
            <a:lvl9pPr marL="38862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9pPr>
          </a:lstStyle>
          <a:p>
            <a:pPr lvl="0" defTabSz="914400" eaLnBrk="1" hangingPunct="1">
              <a:spcBef>
                <a:spcPts val="0"/>
              </a:spcBef>
            </a:pPr>
            <a:r>
              <a:rPr lang="zh-CN" altLang="en-US" sz="2000" baseline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000" baseline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defTabSz="914400" eaLnBrk="1" hangingPunct="1">
              <a:spcBef>
                <a:spcPts val="0"/>
              </a:spcBef>
            </a:pPr>
            <a:r>
              <a:rPr lang="zh-CN" altLang="en-US" sz="2000" baseline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文字</a:t>
            </a:r>
            <a:endParaRPr lang="en-US" altLang="zh-CN" sz="2000" baseline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 Box 60"/>
          <p:cNvSpPr txBox="1">
            <a:spLocks noChangeArrowheads="1"/>
          </p:cNvSpPr>
          <p:nvPr/>
        </p:nvSpPr>
        <p:spPr bwMode="auto">
          <a:xfrm>
            <a:off x="5146089" y="2113188"/>
            <a:ext cx="720000" cy="697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1598" tIns="40799" rIns="81598" bIns="40799">
            <a:spAutoFit/>
          </a:bodyPr>
          <a:lstStyle>
            <a:lvl1pPr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1pPr>
            <a:lvl2pPr marL="742950" indent="-28575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2pPr>
            <a:lvl3pPr marL="11430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3pPr>
            <a:lvl4pPr marL="16002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4pPr>
            <a:lvl5pPr marL="20574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5pPr>
            <a:lvl6pPr marL="25146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6pPr>
            <a:lvl7pPr marL="29718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7pPr>
            <a:lvl8pPr marL="34290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8pPr>
            <a:lvl9pPr marL="38862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9pPr>
          </a:lstStyle>
          <a:p>
            <a:pPr lvl="0" defTabSz="914400" eaLnBrk="1" hangingPunct="1">
              <a:spcBef>
                <a:spcPts val="0"/>
              </a:spcBef>
            </a:pPr>
            <a:r>
              <a:rPr lang="zh-CN" altLang="en-US" sz="2000" baseline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000" baseline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defTabSz="914400" eaLnBrk="1" hangingPunct="1">
              <a:spcBef>
                <a:spcPts val="0"/>
              </a:spcBef>
            </a:pPr>
            <a:r>
              <a:rPr lang="zh-CN" altLang="en-US" sz="2000" baseline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文字</a:t>
            </a:r>
            <a:endParaRPr lang="en-US" altLang="zh-CN" sz="2000" baseline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 Box 61"/>
          <p:cNvSpPr txBox="1">
            <a:spLocks noChangeArrowheads="1"/>
          </p:cNvSpPr>
          <p:nvPr/>
        </p:nvSpPr>
        <p:spPr bwMode="auto">
          <a:xfrm>
            <a:off x="7163145" y="1056162"/>
            <a:ext cx="761560" cy="697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1598" tIns="40799" rIns="81598" bIns="40799">
            <a:spAutoFit/>
          </a:bodyPr>
          <a:lstStyle>
            <a:lvl1pPr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1pPr>
            <a:lvl2pPr marL="742950" indent="-28575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2pPr>
            <a:lvl3pPr marL="11430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3pPr>
            <a:lvl4pPr marL="16002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4pPr>
            <a:lvl5pPr marL="2057400" indent="-228600" defTabSz="815975" eaLnBrk="0" hangingPunct="0"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5pPr>
            <a:lvl6pPr marL="25146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6pPr>
            <a:lvl7pPr marL="29718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7pPr>
            <a:lvl8pPr marL="34290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8pPr>
            <a:lvl9pPr marL="3886200" indent="-228600" algn="ctr" defTabSz="815975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tx1"/>
                </a:solidFill>
                <a:latin typeface="Arial" panose="020B0604020202020204" pitchFamily="34" charset="0"/>
                <a:ea typeface="中國龍毛隸書" pitchFamily="49" charset="-120"/>
              </a:defRPr>
            </a:lvl9pPr>
          </a:lstStyle>
          <a:p>
            <a:pPr lvl="0" defTabSz="914400" eaLnBrk="1" hangingPunct="1">
              <a:spcBef>
                <a:spcPts val="0"/>
              </a:spcBef>
            </a:pPr>
            <a:r>
              <a:rPr lang="zh-CN" altLang="en-US" sz="2000" baseline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000" baseline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defTabSz="914400" eaLnBrk="1" hangingPunct="1">
              <a:spcBef>
                <a:spcPts val="0"/>
              </a:spcBef>
            </a:pPr>
            <a:r>
              <a:rPr lang="zh-CN" altLang="en-US" sz="2000" baseline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文字</a:t>
            </a:r>
            <a:endParaRPr lang="en-US" altLang="zh-CN" sz="2000" baseline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7" name="Picture 5" descr="F:\360安全浏览器下载\水墨\1402\tukuppt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32874" y="3760414"/>
            <a:ext cx="1383086" cy="1383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487113" y="825329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添加文字添加文字添加文字</a:t>
            </a:r>
            <a:endParaRPr lang="zh-CN" altLang="en-US" sz="20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  <p:bldP spid="7" grpId="0"/>
      <p:bldP spid="8" grpId="0"/>
      <p:bldP spid="13" grpId="0"/>
      <p:bldP spid="14" grpId="0"/>
      <p:bldP spid="15" grpId="0"/>
      <p:bldP spid="16" grpId="0"/>
      <p:bldP spid="1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7"/>
          <p:cNvSpPr>
            <a:spLocks noChangeArrowheads="1"/>
          </p:cNvSpPr>
          <p:nvPr/>
        </p:nvSpPr>
        <p:spPr bwMode="black">
          <a:xfrm>
            <a:off x="499897" y="1113932"/>
            <a:ext cx="5146067" cy="1454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 lIns="68827" tIns="34413" rIns="68827" bIns="34413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10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10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Rectangle 27"/>
          <p:cNvSpPr>
            <a:spLocks noChangeArrowheads="1"/>
          </p:cNvSpPr>
          <p:nvPr/>
        </p:nvSpPr>
        <p:spPr bwMode="black">
          <a:xfrm>
            <a:off x="508321" y="794370"/>
            <a:ext cx="1226463" cy="37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 lIns="68827" tIns="34413" rIns="68827" bIns="34413">
            <a:spAutoFit/>
          </a:bodyPr>
          <a:lstStyle/>
          <a:p>
            <a:pPr lvl="0"/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添加文字</a:t>
            </a:r>
            <a:endParaRPr lang="zh-CN" altLang="en-US" sz="20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19720" y="822625"/>
            <a:ext cx="2986791" cy="1679277"/>
          </a:xfrm>
          <a:prstGeom prst="rect">
            <a:avLst/>
          </a:prstGeom>
          <a:blipFill dpi="0" rotWithShape="1">
            <a:blip r:embed="rId1" cstate="email"/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>
            <a:softEdge rad="127000"/>
          </a:effectLst>
        </p:spPr>
        <p:txBody>
          <a:bodyPr lIns="68827" tIns="34413" rIns="68827" bIns="34413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Rectangle 27"/>
          <p:cNvSpPr>
            <a:spLocks noChangeArrowheads="1"/>
          </p:cNvSpPr>
          <p:nvPr/>
        </p:nvSpPr>
        <p:spPr bwMode="black">
          <a:xfrm>
            <a:off x="541455" y="2794374"/>
            <a:ext cx="1226463" cy="346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 lIns="68827" tIns="34413" rIns="68827" bIns="34413">
            <a:spAutoFit/>
          </a:bodyPr>
          <a:lstStyle/>
          <a:p>
            <a:pPr lvl="0"/>
            <a:r>
              <a:rPr lang="zh-CN" altLang="en-US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添加文字</a:t>
            </a:r>
            <a:endParaRPr lang="zh-CN" altLang="en-US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Rectangle 27"/>
          <p:cNvSpPr>
            <a:spLocks noChangeArrowheads="1"/>
          </p:cNvSpPr>
          <p:nvPr/>
        </p:nvSpPr>
        <p:spPr bwMode="black">
          <a:xfrm>
            <a:off x="3394903" y="2781294"/>
            <a:ext cx="1226463" cy="346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 lIns="68827" tIns="34413" rIns="68827" bIns="34413">
            <a:spAutoFit/>
          </a:bodyPr>
          <a:lstStyle/>
          <a:p>
            <a:pPr lvl="0"/>
            <a:r>
              <a:rPr lang="zh-CN" altLang="en-US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添加文字</a:t>
            </a:r>
            <a:endParaRPr lang="zh-CN" altLang="en-US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Rectangle 27"/>
          <p:cNvSpPr>
            <a:spLocks noChangeArrowheads="1"/>
          </p:cNvSpPr>
          <p:nvPr/>
        </p:nvSpPr>
        <p:spPr bwMode="black">
          <a:xfrm>
            <a:off x="6248352" y="2787834"/>
            <a:ext cx="1339063" cy="346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 lIns="68827" tIns="34413" rIns="68827" bIns="34413">
            <a:spAutoFit/>
          </a:bodyPr>
          <a:lstStyle/>
          <a:p>
            <a:r>
              <a:rPr lang="zh-CN" altLang="en-US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添加文字</a:t>
            </a:r>
            <a:endParaRPr lang="zh-CN" altLang="en-US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8508" y="3090867"/>
            <a:ext cx="2172212" cy="1326254"/>
          </a:xfrm>
          <a:prstGeom prst="rect">
            <a:avLst/>
          </a:prstGeom>
          <a:blipFill dpi="0" rotWithShape="1">
            <a:blip r:embed="rId2" cstate="email"/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>
            <a:softEdge rad="3175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73753" y="3090867"/>
            <a:ext cx="2172211" cy="1326254"/>
          </a:xfrm>
          <a:prstGeom prst="rect">
            <a:avLst/>
          </a:prstGeom>
          <a:blipFill dpi="0" rotWithShape="1">
            <a:blip r:embed="rId3" cstate="email"/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>
            <a:softEdge rad="3175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38998" y="3090867"/>
            <a:ext cx="2172212" cy="1326254"/>
          </a:xfrm>
          <a:prstGeom prst="rect">
            <a:avLst/>
          </a:prstGeom>
          <a:blipFill dpi="0" rotWithShape="1">
            <a:blip r:embed="rId4" cstate="email"/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>
            <a:softEdge rad="3175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8508" y="4313214"/>
            <a:ext cx="1531937" cy="207813"/>
          </a:xfrm>
          <a:prstGeom prst="rect">
            <a:avLst/>
          </a:prstGeom>
        </p:spPr>
        <p:txBody>
          <a:bodyPr wrap="none" lIns="68827" tIns="34413" rIns="68827" bIns="34413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添加文字添加文字添加文字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425021" y="4313214"/>
            <a:ext cx="1531937" cy="207813"/>
          </a:xfrm>
          <a:prstGeom prst="rect">
            <a:avLst/>
          </a:prstGeom>
        </p:spPr>
        <p:txBody>
          <a:bodyPr wrap="none" lIns="68827" tIns="34413" rIns="68827" bIns="34413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添加文字添加文字添加文字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277716" y="4313214"/>
            <a:ext cx="1531937" cy="207813"/>
          </a:xfrm>
          <a:prstGeom prst="rect">
            <a:avLst/>
          </a:prstGeom>
        </p:spPr>
        <p:txBody>
          <a:bodyPr wrap="none" lIns="68827" tIns="34413" rIns="68827" bIns="34413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添加文字添加文字添加文字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99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99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99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49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49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49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49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49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  <p:bldP spid="9" grpId="0"/>
      <p:bldP spid="10" grpId="0"/>
      <p:bldP spid="11" grpId="0"/>
      <p:bldP spid="13" grpId="0" animBg="1"/>
      <p:bldP spid="16" grpId="0" animBg="1"/>
      <p:bldP spid="19" grpId="0" animBg="1"/>
      <p:bldP spid="21" grpId="0"/>
      <p:bldP spid="22" grpId="0"/>
      <p:bldP spid="2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Administrator\桌面\中国风T\竹子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-164655" y="9525"/>
            <a:ext cx="2730112" cy="2303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70480" y="-12626"/>
            <a:ext cx="3873520" cy="2906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66473" y="1740753"/>
            <a:ext cx="37914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prstClr val="black"/>
                </a:solidFill>
                <a:latin typeface="安景臣毛笔行书" panose="02010601030101010101" pitchFamily="2" charset="-122"/>
                <a:ea typeface="安景臣毛笔行书" panose="02010601030101010101" pitchFamily="2" charset="-122"/>
                <a:cs typeface="+mn-ea"/>
                <a:sym typeface="+mn-lt"/>
              </a:rPr>
              <a:t>谢谢您的聆听</a:t>
            </a:r>
            <a:endParaRPr lang="zh-CN" altLang="en-US" sz="4800" dirty="0">
              <a:solidFill>
                <a:prstClr val="black"/>
              </a:solidFill>
              <a:latin typeface="安景臣毛笔行书" panose="02010601030101010101" pitchFamily="2" charset="-122"/>
              <a:ea typeface="安景臣毛笔行书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9" name="图片 8" descr="未标题-11233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173721" y="3032069"/>
            <a:ext cx="1825919" cy="2459757"/>
          </a:xfrm>
          <a:prstGeom prst="rect">
            <a:avLst/>
          </a:prstGeom>
        </p:spPr>
      </p:pic>
      <p:grpSp>
        <p:nvGrpSpPr>
          <p:cNvPr id="20" name="组合 19"/>
          <p:cNvGrpSpPr>
            <a:grpSpLocks noChangeAspect="1"/>
          </p:cNvGrpSpPr>
          <p:nvPr/>
        </p:nvGrpSpPr>
        <p:grpSpPr>
          <a:xfrm>
            <a:off x="7226224" y="2815649"/>
            <a:ext cx="436304" cy="524429"/>
            <a:chOff x="2529436" y="1479583"/>
            <a:chExt cx="539218" cy="648127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7764" y="1479583"/>
              <a:ext cx="440132" cy="648127"/>
            </a:xfrm>
            <a:prstGeom prst="rect">
              <a:avLst/>
            </a:prstGeom>
          </p:spPr>
        </p:pic>
        <p:sp>
          <p:nvSpPr>
            <p:cNvPr id="22" name="文本框 15"/>
            <p:cNvSpPr txBox="1"/>
            <p:nvPr/>
          </p:nvSpPr>
          <p:spPr>
            <a:xfrm>
              <a:off x="2565285" y="1497448"/>
              <a:ext cx="479305" cy="3423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1200" dirty="0">
                  <a:solidFill>
                    <a:srgbClr val="FFFFFF"/>
                  </a:solidFill>
                  <a:latin typeface="汉仪中圆简" panose="02010609000101010101" pitchFamily="49" charset="-122"/>
                  <a:ea typeface="汉仪中圆简" panose="02010609000101010101" pitchFamily="49" charset="-122"/>
                </a:rPr>
                <a:t>国</a:t>
              </a:r>
              <a:endParaRPr lang="zh-CN" altLang="en-US" sz="1200" dirty="0">
                <a:solidFill>
                  <a:srgbClr val="FFFFFF"/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endParaRPr>
            </a:p>
          </p:txBody>
        </p:sp>
        <p:sp>
          <p:nvSpPr>
            <p:cNvPr id="23" name="文本框 16"/>
            <p:cNvSpPr txBox="1"/>
            <p:nvPr/>
          </p:nvSpPr>
          <p:spPr>
            <a:xfrm>
              <a:off x="2529436" y="1766339"/>
              <a:ext cx="539218" cy="3423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1200" dirty="0">
                  <a:solidFill>
                    <a:srgbClr val="FFFFFF"/>
                  </a:solidFill>
                  <a:latin typeface="汉仪中圆简" panose="02010609000101010101" pitchFamily="49" charset="-122"/>
                  <a:ea typeface="汉仪中圆简" panose="02010609000101010101" pitchFamily="49" charset="-122"/>
                </a:rPr>
                <a:t>风</a:t>
              </a:r>
              <a:endParaRPr lang="zh-CN" altLang="en-US" sz="1200" dirty="0">
                <a:solidFill>
                  <a:srgbClr val="FFFFFF"/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2174148" y="2646935"/>
            <a:ext cx="305648" cy="305647"/>
          </a:xfrm>
          <a:prstGeom prst="ellipse">
            <a:avLst/>
          </a:prstGeom>
          <a:solidFill>
            <a:srgbClr val="5959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400" kern="0" dirty="0" smtClean="0">
                <a:solidFill>
                  <a:srgbClr val="FFFFFF"/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rPr>
              <a:t>古</a:t>
            </a:r>
            <a:endParaRPr lang="zh-CN" altLang="en-US" sz="1400" kern="0" dirty="0" smtClean="0">
              <a:solidFill>
                <a:srgbClr val="FFFFFF"/>
              </a:solidFill>
              <a:latin typeface="汉仪中圆简" panose="02010609000101010101" pitchFamily="49" charset="-122"/>
              <a:ea typeface="汉仪中圆简" panose="02010609000101010101" pitchFamily="49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2549374" y="2647576"/>
            <a:ext cx="305648" cy="305647"/>
          </a:xfrm>
          <a:prstGeom prst="ellipse">
            <a:avLst/>
          </a:prstGeom>
          <a:solidFill>
            <a:srgbClr val="5959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400" kern="0" dirty="0" smtClean="0">
                <a:solidFill>
                  <a:srgbClr val="FFFFFF"/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rPr>
              <a:t>典</a:t>
            </a:r>
            <a:endParaRPr lang="zh-CN" altLang="en-US" sz="1400" kern="0" dirty="0" smtClean="0">
              <a:solidFill>
                <a:srgbClr val="FFFFFF"/>
              </a:solidFill>
              <a:latin typeface="汉仪中圆简" panose="02010609000101010101" pitchFamily="49" charset="-122"/>
              <a:ea typeface="汉仪中圆简" panose="02010609000101010101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928937" y="2647576"/>
            <a:ext cx="305648" cy="305647"/>
          </a:xfrm>
          <a:prstGeom prst="ellipse">
            <a:avLst/>
          </a:prstGeom>
          <a:solidFill>
            <a:srgbClr val="5959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400" kern="0" dirty="0" smtClean="0">
                <a:solidFill>
                  <a:srgbClr val="FFFFFF"/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rPr>
              <a:t>水</a:t>
            </a:r>
            <a:endParaRPr lang="zh-CN" altLang="en-US" sz="1400" kern="0" dirty="0" smtClean="0">
              <a:solidFill>
                <a:srgbClr val="FFFFFF"/>
              </a:solidFill>
              <a:latin typeface="汉仪中圆简" panose="02010609000101010101" pitchFamily="49" charset="-122"/>
              <a:ea typeface="汉仪中圆简" panose="02010609000101010101" pitchFamily="49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308500" y="2647576"/>
            <a:ext cx="305648" cy="305647"/>
          </a:xfrm>
          <a:prstGeom prst="ellipse">
            <a:avLst/>
          </a:prstGeom>
          <a:solidFill>
            <a:srgbClr val="5959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400" kern="0" dirty="0" smtClean="0">
                <a:solidFill>
                  <a:srgbClr val="FFFFFF"/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rPr>
              <a:t>墨</a:t>
            </a:r>
            <a:endParaRPr lang="zh-CN" altLang="en-US" sz="1400" kern="0" dirty="0" smtClean="0">
              <a:solidFill>
                <a:srgbClr val="FFFFFF"/>
              </a:solidFill>
              <a:latin typeface="汉仪中圆简" panose="02010609000101010101" pitchFamily="49" charset="-122"/>
              <a:ea typeface="汉仪中圆简" panose="02010609000101010101" pitchFamily="49" charset="-122"/>
            </a:endParaRPr>
          </a:p>
        </p:txBody>
      </p:sp>
      <p:sp>
        <p:nvSpPr>
          <p:cNvPr id="29" name="文本框 34"/>
          <p:cNvSpPr txBox="1"/>
          <p:nvPr/>
        </p:nvSpPr>
        <p:spPr bwMode="auto">
          <a:xfrm>
            <a:off x="3771443" y="2599021"/>
            <a:ext cx="37440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600" dirty="0">
                <a:solidFill>
                  <a:srgbClr val="000000">
                    <a:lumMod val="95000"/>
                    <a:lumOff val="5000"/>
                  </a:srgbClr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rPr>
              <a:t>水</a:t>
            </a:r>
            <a:r>
              <a:rPr lang="zh-CN" altLang="en-US" sz="16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rPr>
              <a:t>墨教</a:t>
            </a:r>
            <a:r>
              <a:rPr lang="zh-CN" altLang="en-US" sz="1600" dirty="0">
                <a:solidFill>
                  <a:srgbClr val="000000">
                    <a:lumMod val="95000"/>
                    <a:lumOff val="5000"/>
                  </a:srgbClr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rPr>
              <a:t>学课件说课公开课</a:t>
            </a:r>
            <a:r>
              <a:rPr lang="en-US" altLang="zh-CN" sz="1600" dirty="0">
                <a:solidFill>
                  <a:srgbClr val="000000">
                    <a:lumMod val="95000"/>
                    <a:lumOff val="5000"/>
                  </a:srgbClr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rPr>
              <a:t>PPT</a:t>
            </a:r>
            <a:r>
              <a:rPr lang="zh-CN" altLang="en-US" sz="1600" dirty="0">
                <a:solidFill>
                  <a:srgbClr val="000000">
                    <a:lumMod val="95000"/>
                    <a:lumOff val="5000"/>
                  </a:srgbClr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rPr>
              <a:t>模板</a:t>
            </a:r>
            <a:endParaRPr lang="zh-CN" altLang="en-US" sz="1600" dirty="0">
              <a:solidFill>
                <a:srgbClr val="000000">
                  <a:lumMod val="95000"/>
                  <a:lumOff val="5000"/>
                </a:srgbClr>
              </a:solidFill>
              <a:latin typeface="汉仪中圆简" panose="02010609000101010101" pitchFamily="49" charset="-122"/>
              <a:ea typeface="汉仪中圆简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program files\360se6\User Data\temp\7-51603-2008060707393426228.JPG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521413" y="1366075"/>
            <a:ext cx="2749067" cy="24419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80024" y="124463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添加文字</a:t>
            </a:r>
            <a:endParaRPr lang="zh-CN" altLang="en-US" sz="2400" dirty="0">
              <a:solidFill>
                <a:schemeClr val="accent6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17992" y="2222510"/>
            <a:ext cx="31750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。</a:t>
            </a:r>
            <a:endParaRPr lang="en-US" altLang="zh-CN" sz="1000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en-US" altLang="zh-CN" sz="1000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 bwMode="auto">
          <a:xfrm>
            <a:off x="5587840" y="2082814"/>
            <a:ext cx="279392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TextBox 9"/>
          <p:cNvSpPr txBox="1"/>
          <p:nvPr/>
        </p:nvSpPr>
        <p:spPr>
          <a:xfrm>
            <a:off x="5480024" y="165393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</a:t>
            </a:r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加文字添加文</a:t>
            </a:r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</a:t>
            </a:r>
            <a:endParaRPr lang="zh-CN" altLang="en-US" dirty="0">
              <a:solidFill>
                <a:schemeClr val="accent6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1576" y="1244638"/>
            <a:ext cx="1708232" cy="501683"/>
            <a:chOff x="0" y="1181498"/>
            <a:chExt cx="1708232" cy="50168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1181498"/>
              <a:ext cx="1708232" cy="501683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300118" y="1210522"/>
              <a:ext cx="11400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+mn-lt"/>
                  <a:ea typeface="+mn-ea"/>
                  <a:cs typeface="+mn-ea"/>
                  <a:sym typeface="+mn-lt"/>
                </a:rPr>
                <a:t>课程介绍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71576" y="1947367"/>
            <a:ext cx="1708232" cy="501683"/>
            <a:chOff x="0" y="1181498"/>
            <a:chExt cx="1708232" cy="501683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0" y="1181498"/>
              <a:ext cx="1708232" cy="501683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300118" y="121052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学</a:t>
              </a:r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情分析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71576" y="2650096"/>
            <a:ext cx="1708232" cy="501683"/>
            <a:chOff x="0" y="1181498"/>
            <a:chExt cx="1708232" cy="501683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0" y="1181498"/>
              <a:ext cx="1708232" cy="501683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300118" y="121052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教学内容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71576" y="3352825"/>
            <a:ext cx="1708232" cy="501683"/>
            <a:chOff x="0" y="1181498"/>
            <a:chExt cx="1708232" cy="50168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0" y="1181498"/>
              <a:ext cx="1708232" cy="501683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300118" y="121052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教学目标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1576" y="1244638"/>
            <a:ext cx="1708232" cy="501683"/>
            <a:chOff x="0" y="1181498"/>
            <a:chExt cx="1708232" cy="50168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1181498"/>
              <a:ext cx="1708232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300118" y="1210522"/>
              <a:ext cx="11400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课程介绍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71576" y="1947367"/>
            <a:ext cx="1708232" cy="501683"/>
            <a:chOff x="0" y="1181498"/>
            <a:chExt cx="1708232" cy="50168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1181498"/>
              <a:ext cx="1708232" cy="501683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300118" y="1210522"/>
              <a:ext cx="11400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学</a:t>
              </a:r>
              <a:r>
                <a:rPr lang="zh-CN" altLang="en-US" dirty="0">
                  <a:sym typeface="+mn-lt"/>
                </a:rPr>
                <a:t>情分析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1576" y="2650096"/>
            <a:ext cx="1708232" cy="501683"/>
            <a:chOff x="0" y="1181498"/>
            <a:chExt cx="1708232" cy="50168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0" y="1181498"/>
              <a:ext cx="1708232" cy="501683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300118" y="121052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教学内容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71576" y="3352825"/>
            <a:ext cx="1708232" cy="501683"/>
            <a:chOff x="0" y="1181498"/>
            <a:chExt cx="1708232" cy="50168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0" y="1181498"/>
              <a:ext cx="1708232" cy="50168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300118" y="121052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教学目标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0" name="Line 38"/>
          <p:cNvSpPr>
            <a:spLocks noChangeShapeType="1"/>
          </p:cNvSpPr>
          <p:nvPr/>
        </p:nvSpPr>
        <p:spPr bwMode="auto">
          <a:xfrm>
            <a:off x="2336864" y="979412"/>
            <a:ext cx="0" cy="3313112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B2B9A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Line 39"/>
          <p:cNvSpPr>
            <a:spLocks noChangeShapeType="1"/>
          </p:cNvSpPr>
          <p:nvPr/>
        </p:nvSpPr>
        <p:spPr bwMode="auto">
          <a:xfrm>
            <a:off x="2336864" y="4292524"/>
            <a:ext cx="3324225" cy="0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B2B9A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0" name="Group 48"/>
          <p:cNvGrpSpPr/>
          <p:nvPr/>
        </p:nvGrpSpPr>
        <p:grpSpPr bwMode="auto">
          <a:xfrm>
            <a:off x="6561206" y="2663749"/>
            <a:ext cx="219075" cy="190500"/>
            <a:chOff x="4232" y="2571"/>
            <a:chExt cx="152" cy="132"/>
          </a:xfrm>
        </p:grpSpPr>
        <p:sp>
          <p:nvSpPr>
            <p:cNvPr id="71" name="AutoShape 49"/>
            <p:cNvSpPr>
              <a:spLocks noChangeArrowheads="1"/>
            </p:cNvSpPr>
            <p:nvPr/>
          </p:nvSpPr>
          <p:spPr bwMode="gray">
            <a:xfrm rot="16200000" flipV="1">
              <a:off x="4222" y="2581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8C9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B2B9A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AutoShape 50"/>
            <p:cNvSpPr>
              <a:spLocks noChangeArrowheads="1"/>
            </p:cNvSpPr>
            <p:nvPr/>
          </p:nvSpPr>
          <p:spPr bwMode="gray">
            <a:xfrm rot="16200000" flipV="1">
              <a:off x="4262" y="2581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8C9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B2B9A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3" name="Group 51"/>
          <p:cNvGrpSpPr/>
          <p:nvPr/>
        </p:nvGrpSpPr>
        <p:grpSpPr bwMode="auto">
          <a:xfrm>
            <a:off x="6561206" y="1635049"/>
            <a:ext cx="236537" cy="193675"/>
            <a:chOff x="4232" y="1845"/>
            <a:chExt cx="164" cy="135"/>
          </a:xfrm>
        </p:grpSpPr>
        <p:sp>
          <p:nvSpPr>
            <p:cNvPr id="74" name="AutoShape 52"/>
            <p:cNvSpPr>
              <a:spLocks noChangeArrowheads="1"/>
            </p:cNvSpPr>
            <p:nvPr/>
          </p:nvSpPr>
          <p:spPr bwMode="gray">
            <a:xfrm rot="16200000" flipV="1">
              <a:off x="4222" y="1858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8C9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B2B9A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AutoShape 53"/>
            <p:cNvSpPr>
              <a:spLocks noChangeArrowheads="1"/>
            </p:cNvSpPr>
            <p:nvPr/>
          </p:nvSpPr>
          <p:spPr bwMode="gray">
            <a:xfrm rot="16200000" flipV="1">
              <a:off x="4274" y="1855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8C9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B2B9A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6" name="Rectangle 54"/>
          <p:cNvSpPr>
            <a:spLocks noChangeArrowheads="1"/>
          </p:cNvSpPr>
          <p:nvPr/>
        </p:nvSpPr>
        <p:spPr bwMode="gray">
          <a:xfrm>
            <a:off x="6788218" y="1428191"/>
            <a:ext cx="1987676" cy="630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9" name="Rectangle 57"/>
          <p:cNvSpPr>
            <a:spLocks noChangeArrowheads="1"/>
          </p:cNvSpPr>
          <p:nvPr/>
        </p:nvSpPr>
        <p:spPr bwMode="black">
          <a:xfrm>
            <a:off x="5661089" y="813280"/>
            <a:ext cx="309091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添加标题文本添加标题文本</a:t>
            </a:r>
            <a:endParaRPr lang="en-US" altLang="zh-CN" dirty="0" smtClean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0" name="Group 58"/>
          <p:cNvGrpSpPr/>
          <p:nvPr/>
        </p:nvGrpSpPr>
        <p:grpSpPr bwMode="auto">
          <a:xfrm>
            <a:off x="6561206" y="3760712"/>
            <a:ext cx="219075" cy="190500"/>
            <a:chOff x="4232" y="2571"/>
            <a:chExt cx="152" cy="132"/>
          </a:xfrm>
        </p:grpSpPr>
        <p:sp>
          <p:nvSpPr>
            <p:cNvPr id="81" name="AutoShape 59"/>
            <p:cNvSpPr>
              <a:spLocks noChangeArrowheads="1"/>
            </p:cNvSpPr>
            <p:nvPr/>
          </p:nvSpPr>
          <p:spPr bwMode="gray">
            <a:xfrm rot="16200000" flipV="1">
              <a:off x="4222" y="2581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8C9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B2B9A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2" name="AutoShape 60"/>
            <p:cNvSpPr>
              <a:spLocks noChangeArrowheads="1"/>
            </p:cNvSpPr>
            <p:nvPr/>
          </p:nvSpPr>
          <p:spPr bwMode="gray">
            <a:xfrm rot="16200000" flipV="1">
              <a:off x="4262" y="2581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8C9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B2B9A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4" name="Freeform 62"/>
          <p:cNvSpPr/>
          <p:nvPr/>
        </p:nvSpPr>
        <p:spPr bwMode="ltGray">
          <a:xfrm>
            <a:off x="2665477" y="2679624"/>
            <a:ext cx="1862137" cy="1277938"/>
          </a:xfrm>
          <a:custGeom>
            <a:avLst/>
            <a:gdLst>
              <a:gd name="T0" fmla="*/ 0 w 1291"/>
              <a:gd name="T1" fmla="*/ 990907 h 886"/>
              <a:gd name="T2" fmla="*/ 967850 w 1291"/>
              <a:gd name="T3" fmla="*/ 767340 h 886"/>
              <a:gd name="T4" fmla="*/ 1590966 w 1291"/>
              <a:gd name="T5" fmla="*/ 214913 h 886"/>
              <a:gd name="T6" fmla="*/ 1425090 w 1291"/>
              <a:gd name="T7" fmla="*/ 188950 h 886"/>
              <a:gd name="T8" fmla="*/ 1678952 w 1291"/>
              <a:gd name="T9" fmla="*/ 0 h 886"/>
              <a:gd name="T10" fmla="*/ 1862137 w 1291"/>
              <a:gd name="T11" fmla="*/ 263953 h 886"/>
              <a:gd name="T12" fmla="*/ 1678952 w 1291"/>
              <a:gd name="T13" fmla="*/ 232221 h 886"/>
              <a:gd name="T14" fmla="*/ 1151034 w 1291"/>
              <a:gd name="T15" fmla="*/ 1029851 h 886"/>
              <a:gd name="T16" fmla="*/ 799089 w 1291"/>
              <a:gd name="T17" fmla="*/ 1277938 h 886"/>
              <a:gd name="T18" fmla="*/ 0 w 1291"/>
              <a:gd name="T19" fmla="*/ 990907 h 88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91"/>
              <a:gd name="T31" fmla="*/ 0 h 886"/>
              <a:gd name="T32" fmla="*/ 1291 w 1291"/>
              <a:gd name="T33" fmla="*/ 886 h 88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91" h="886">
                <a:moveTo>
                  <a:pt x="0" y="687"/>
                </a:moveTo>
                <a:cubicBezTo>
                  <a:pt x="261" y="646"/>
                  <a:pt x="345" y="660"/>
                  <a:pt x="671" y="532"/>
                </a:cubicBezTo>
                <a:cubicBezTo>
                  <a:pt x="997" y="404"/>
                  <a:pt x="1069" y="227"/>
                  <a:pt x="1103" y="149"/>
                </a:cubicBezTo>
                <a:cubicBezTo>
                  <a:pt x="1045" y="140"/>
                  <a:pt x="988" y="131"/>
                  <a:pt x="988" y="131"/>
                </a:cubicBezTo>
                <a:lnTo>
                  <a:pt x="1164" y="0"/>
                </a:lnTo>
                <a:lnTo>
                  <a:pt x="1291" y="183"/>
                </a:lnTo>
                <a:lnTo>
                  <a:pt x="1164" y="161"/>
                </a:lnTo>
                <a:cubicBezTo>
                  <a:pt x="1120" y="317"/>
                  <a:pt x="981" y="576"/>
                  <a:pt x="798" y="714"/>
                </a:cubicBezTo>
                <a:cubicBezTo>
                  <a:pt x="615" y="852"/>
                  <a:pt x="749" y="772"/>
                  <a:pt x="554" y="886"/>
                </a:cubicBezTo>
                <a:lnTo>
                  <a:pt x="0" y="687"/>
                </a:lnTo>
                <a:close/>
              </a:path>
            </a:pathLst>
          </a:custGeom>
          <a:gradFill rotWithShape="1">
            <a:gsLst>
              <a:gs pos="0">
                <a:srgbClr val="8C9484"/>
              </a:gs>
              <a:gs pos="100000">
                <a:srgbClr val="B2B9A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B2B9A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5" name="Group 63"/>
          <p:cNvGrpSpPr/>
          <p:nvPr/>
        </p:nvGrpSpPr>
        <p:grpSpPr bwMode="auto">
          <a:xfrm>
            <a:off x="3427541" y="1094187"/>
            <a:ext cx="1797050" cy="1674813"/>
            <a:chOff x="2208" y="1392"/>
            <a:chExt cx="1132" cy="1055"/>
          </a:xfrm>
        </p:grpSpPr>
        <p:sp>
          <p:nvSpPr>
            <p:cNvPr id="86" name="Freeform 64"/>
            <p:cNvSpPr/>
            <p:nvPr/>
          </p:nvSpPr>
          <p:spPr bwMode="gray">
            <a:xfrm>
              <a:off x="2332" y="2158"/>
              <a:ext cx="467" cy="232"/>
            </a:xfrm>
            <a:custGeom>
              <a:avLst/>
              <a:gdLst>
                <a:gd name="T0" fmla="*/ 0 w 335"/>
                <a:gd name="T1" fmla="*/ 223 h 173"/>
                <a:gd name="T2" fmla="*/ 81 w 335"/>
                <a:gd name="T3" fmla="*/ 232 h 173"/>
                <a:gd name="T4" fmla="*/ 414 w 335"/>
                <a:gd name="T5" fmla="*/ 43 h 173"/>
                <a:gd name="T6" fmla="*/ 403 w 335"/>
                <a:gd name="T7" fmla="*/ 11 h 173"/>
                <a:gd name="T8" fmla="*/ 311 w 335"/>
                <a:gd name="T9" fmla="*/ 35 h 173"/>
                <a:gd name="T10" fmla="*/ 0 w 335"/>
                <a:gd name="T11" fmla="*/ 223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5"/>
                <a:gd name="T19" fmla="*/ 0 h 173"/>
                <a:gd name="T20" fmla="*/ 335 w 335"/>
                <a:gd name="T21" fmla="*/ 173 h 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525252">
                    <a:alpha val="0"/>
                  </a:srgbClr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B2B9A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7" name="Freeform 65"/>
            <p:cNvSpPr/>
            <p:nvPr/>
          </p:nvSpPr>
          <p:spPr bwMode="gray">
            <a:xfrm>
              <a:off x="2208" y="1553"/>
              <a:ext cx="312" cy="837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A56F73"/>
                </a:gs>
                <a:gs pos="100000">
                  <a:srgbClr val="A56F7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B2B9A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8" name="Freeform 66"/>
            <p:cNvSpPr/>
            <p:nvPr/>
          </p:nvSpPr>
          <p:spPr bwMode="gray">
            <a:xfrm>
              <a:off x="2630" y="2172"/>
              <a:ext cx="578" cy="275"/>
            </a:xfrm>
            <a:custGeom>
              <a:avLst/>
              <a:gdLst>
                <a:gd name="T0" fmla="*/ 0 w 367"/>
                <a:gd name="T1" fmla="*/ 256 h 170"/>
                <a:gd name="T2" fmla="*/ 126 w 367"/>
                <a:gd name="T3" fmla="*/ 275 h 170"/>
                <a:gd name="T4" fmla="*/ 523 w 367"/>
                <a:gd name="T5" fmla="*/ 60 h 170"/>
                <a:gd name="T6" fmla="*/ 460 w 367"/>
                <a:gd name="T7" fmla="*/ 2 h 170"/>
                <a:gd name="T8" fmla="*/ 362 w 367"/>
                <a:gd name="T9" fmla="*/ 47 h 170"/>
                <a:gd name="T10" fmla="*/ 0 w 367"/>
                <a:gd name="T11" fmla="*/ 256 h 1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7"/>
                <a:gd name="T19" fmla="*/ 0 h 170"/>
                <a:gd name="T20" fmla="*/ 367 w 367"/>
                <a:gd name="T21" fmla="*/ 170 h 1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525252">
                    <a:alpha val="0"/>
                  </a:srgbClr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B2B9A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9" name="Freeform 67"/>
            <p:cNvSpPr/>
            <p:nvPr/>
          </p:nvSpPr>
          <p:spPr bwMode="gray">
            <a:xfrm>
              <a:off x="3014" y="2205"/>
              <a:ext cx="326" cy="150"/>
            </a:xfrm>
            <a:custGeom>
              <a:avLst/>
              <a:gdLst>
                <a:gd name="T0" fmla="*/ 0 w 234"/>
                <a:gd name="T1" fmla="*/ 131 h 112"/>
                <a:gd name="T2" fmla="*/ 85 w 234"/>
                <a:gd name="T3" fmla="*/ 150 h 112"/>
                <a:gd name="T4" fmla="*/ 304 w 234"/>
                <a:gd name="T5" fmla="*/ 43 h 112"/>
                <a:gd name="T6" fmla="*/ 219 w 234"/>
                <a:gd name="T7" fmla="*/ 15 h 112"/>
                <a:gd name="T8" fmla="*/ 0 w 234"/>
                <a:gd name="T9" fmla="*/ 131 h 1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4"/>
                <a:gd name="T16" fmla="*/ 0 h 112"/>
                <a:gd name="T17" fmla="*/ 234 w 234"/>
                <a:gd name="T18" fmla="*/ 112 h 1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4" h="112">
                  <a:moveTo>
                    <a:pt x="0" y="98"/>
                  </a:moveTo>
                  <a:lnTo>
                    <a:pt x="61" y="112"/>
                  </a:lnTo>
                  <a:lnTo>
                    <a:pt x="218" y="32"/>
                  </a:lnTo>
                  <a:cubicBezTo>
                    <a:pt x="234" y="15"/>
                    <a:pt x="193" y="0"/>
                    <a:pt x="157" y="11"/>
                  </a:cubicBezTo>
                  <a:lnTo>
                    <a:pt x="0" y="98"/>
                  </a:lnTo>
                  <a:close/>
                </a:path>
              </a:pathLst>
            </a:custGeom>
            <a:gradFill rotWithShape="1">
              <a:gsLst>
                <a:gs pos="0">
                  <a:srgbClr val="525252">
                    <a:alpha val="0"/>
                  </a:srgbClr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B2B9A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0" name="Freeform 68"/>
            <p:cNvSpPr/>
            <p:nvPr/>
          </p:nvSpPr>
          <p:spPr bwMode="gray">
            <a:xfrm>
              <a:off x="2899" y="1513"/>
              <a:ext cx="313" cy="837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A56F73"/>
                </a:gs>
                <a:gs pos="100000">
                  <a:srgbClr val="A56F73">
                    <a:gamma/>
                    <a:shade val="63529"/>
                    <a:invGamma/>
                  </a:srgbClr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B2B9A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1" name="Freeform 69"/>
            <p:cNvSpPr/>
            <p:nvPr/>
          </p:nvSpPr>
          <p:spPr bwMode="gray">
            <a:xfrm>
              <a:off x="2473" y="1392"/>
              <a:ext cx="393" cy="1054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A56F73"/>
                </a:gs>
                <a:gs pos="100000">
                  <a:srgbClr val="A56F7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B2B9A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2" name="Group 70"/>
          <p:cNvGrpSpPr/>
          <p:nvPr/>
        </p:nvGrpSpPr>
        <p:grpSpPr bwMode="auto">
          <a:xfrm>
            <a:off x="2822639" y="2832024"/>
            <a:ext cx="693738" cy="1331913"/>
            <a:chOff x="1536" y="2592"/>
            <a:chExt cx="437" cy="839"/>
          </a:xfrm>
        </p:grpSpPr>
        <p:sp>
          <p:nvSpPr>
            <p:cNvPr id="93" name="Freeform 71"/>
            <p:cNvSpPr/>
            <p:nvPr/>
          </p:nvSpPr>
          <p:spPr bwMode="gray">
            <a:xfrm>
              <a:off x="1647" y="3281"/>
              <a:ext cx="326" cy="150"/>
            </a:xfrm>
            <a:custGeom>
              <a:avLst/>
              <a:gdLst>
                <a:gd name="T0" fmla="*/ 0 w 234"/>
                <a:gd name="T1" fmla="*/ 131 h 112"/>
                <a:gd name="T2" fmla="*/ 85 w 234"/>
                <a:gd name="T3" fmla="*/ 150 h 112"/>
                <a:gd name="T4" fmla="*/ 304 w 234"/>
                <a:gd name="T5" fmla="*/ 43 h 112"/>
                <a:gd name="T6" fmla="*/ 219 w 234"/>
                <a:gd name="T7" fmla="*/ 15 h 112"/>
                <a:gd name="T8" fmla="*/ 0 w 234"/>
                <a:gd name="T9" fmla="*/ 131 h 1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4"/>
                <a:gd name="T16" fmla="*/ 0 h 112"/>
                <a:gd name="T17" fmla="*/ 234 w 234"/>
                <a:gd name="T18" fmla="*/ 112 h 1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4" h="112">
                  <a:moveTo>
                    <a:pt x="0" y="98"/>
                  </a:moveTo>
                  <a:lnTo>
                    <a:pt x="61" y="112"/>
                  </a:lnTo>
                  <a:lnTo>
                    <a:pt x="218" y="32"/>
                  </a:lnTo>
                  <a:cubicBezTo>
                    <a:pt x="234" y="15"/>
                    <a:pt x="193" y="0"/>
                    <a:pt x="157" y="11"/>
                  </a:cubicBezTo>
                  <a:lnTo>
                    <a:pt x="0" y="98"/>
                  </a:lnTo>
                  <a:close/>
                </a:path>
              </a:pathLst>
            </a:custGeom>
            <a:gradFill rotWithShape="1">
              <a:gsLst>
                <a:gs pos="0">
                  <a:srgbClr val="525252">
                    <a:alpha val="0"/>
                  </a:srgbClr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B2B9A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4" name="Freeform 72"/>
            <p:cNvSpPr/>
            <p:nvPr/>
          </p:nvSpPr>
          <p:spPr bwMode="gray">
            <a:xfrm>
              <a:off x="1536" y="2592"/>
              <a:ext cx="313" cy="837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A56F73"/>
                </a:gs>
                <a:gs pos="100000">
                  <a:srgbClr val="A56F7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B2B9A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0" name="Rectangle 54"/>
          <p:cNvSpPr>
            <a:spLocks noChangeArrowheads="1"/>
          </p:cNvSpPr>
          <p:nvPr/>
        </p:nvSpPr>
        <p:spPr bwMode="gray">
          <a:xfrm>
            <a:off x="6788218" y="2453658"/>
            <a:ext cx="1987676" cy="630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1" name="Rectangle 54"/>
          <p:cNvSpPr>
            <a:spLocks noChangeArrowheads="1"/>
          </p:cNvSpPr>
          <p:nvPr/>
        </p:nvSpPr>
        <p:spPr bwMode="gray">
          <a:xfrm>
            <a:off x="6788218" y="3560398"/>
            <a:ext cx="1987676" cy="630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16" name="组合 115"/>
          <p:cNvGrpSpPr/>
          <p:nvPr/>
        </p:nvGrpSpPr>
        <p:grpSpPr>
          <a:xfrm>
            <a:off x="5549872" y="1301370"/>
            <a:ext cx="1000593" cy="889902"/>
            <a:chOff x="5984635" y="1301370"/>
            <a:chExt cx="1000593" cy="889902"/>
          </a:xfrm>
        </p:grpSpPr>
        <p:pic>
          <p:nvPicPr>
            <p:cNvPr id="113" name="内容占位符 3"/>
            <p:cNvPicPr>
              <a:picLocks noChangeAspect="1"/>
            </p:cNvPicPr>
            <p:nvPr/>
          </p:nvPicPr>
          <p:blipFill>
            <a:blip r:embed="rId5" cstate="email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flipH="1">
              <a:off x="5984635" y="1301370"/>
              <a:ext cx="1000593" cy="889902"/>
            </a:xfrm>
            <a:prstGeom prst="rect">
              <a:avLst/>
            </a:prstGeom>
          </p:spPr>
        </p:pic>
        <p:sp>
          <p:nvSpPr>
            <p:cNvPr id="115" name="TextBox 114"/>
            <p:cNvSpPr txBox="1"/>
            <p:nvPr/>
          </p:nvSpPr>
          <p:spPr>
            <a:xfrm>
              <a:off x="6178504" y="1598815"/>
              <a:ext cx="6984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5549872" y="2301095"/>
            <a:ext cx="1000593" cy="889902"/>
            <a:chOff x="5984635" y="1301370"/>
            <a:chExt cx="1000593" cy="889902"/>
          </a:xfrm>
        </p:grpSpPr>
        <p:pic>
          <p:nvPicPr>
            <p:cNvPr id="118" name="内容占位符 3"/>
            <p:cNvPicPr>
              <a:picLocks noChangeAspect="1"/>
            </p:cNvPicPr>
            <p:nvPr/>
          </p:nvPicPr>
          <p:blipFill>
            <a:blip r:embed="rId5" cstate="email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984635" y="1301370"/>
              <a:ext cx="1000593" cy="889902"/>
            </a:xfrm>
            <a:prstGeom prst="rect">
              <a:avLst/>
            </a:prstGeom>
          </p:spPr>
        </p:pic>
        <p:sp>
          <p:nvSpPr>
            <p:cNvPr id="119" name="TextBox 118"/>
            <p:cNvSpPr txBox="1"/>
            <p:nvPr/>
          </p:nvSpPr>
          <p:spPr>
            <a:xfrm>
              <a:off x="6178504" y="1598815"/>
              <a:ext cx="6984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5549872" y="3381849"/>
            <a:ext cx="1000593" cy="889902"/>
            <a:chOff x="5984635" y="1301370"/>
            <a:chExt cx="1000593" cy="889902"/>
          </a:xfrm>
        </p:grpSpPr>
        <p:pic>
          <p:nvPicPr>
            <p:cNvPr id="121" name="内容占位符 3"/>
            <p:cNvPicPr>
              <a:picLocks noChangeAspect="1"/>
            </p:cNvPicPr>
            <p:nvPr/>
          </p:nvPicPr>
          <p:blipFill>
            <a:blip r:embed="rId5" cstate="email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flipH="1">
              <a:off x="5984635" y="1301370"/>
              <a:ext cx="1000593" cy="889902"/>
            </a:xfrm>
            <a:prstGeom prst="rect">
              <a:avLst/>
            </a:prstGeom>
          </p:spPr>
        </p:pic>
        <p:sp>
          <p:nvSpPr>
            <p:cNvPr id="122" name="TextBox 121"/>
            <p:cNvSpPr txBox="1"/>
            <p:nvPr/>
          </p:nvSpPr>
          <p:spPr>
            <a:xfrm>
              <a:off x="6178504" y="1598815"/>
              <a:ext cx="6984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76" grpId="0"/>
      <p:bldP spid="79" grpId="0"/>
      <p:bldP spid="84" grpId="0" animBg="1"/>
      <p:bldP spid="110" grpId="0"/>
      <p:bldP spid="1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1576" y="1244638"/>
            <a:ext cx="1708232" cy="501683"/>
            <a:chOff x="0" y="1181498"/>
            <a:chExt cx="1708232" cy="50168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1181498"/>
              <a:ext cx="1708232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300118" y="1210522"/>
              <a:ext cx="11400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课程介绍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71576" y="1947367"/>
            <a:ext cx="1708232" cy="501683"/>
            <a:chOff x="0" y="1181498"/>
            <a:chExt cx="1708232" cy="50168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1181498"/>
              <a:ext cx="1708232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300118" y="1210522"/>
              <a:ext cx="11400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学情分析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1576" y="2650096"/>
            <a:ext cx="1708232" cy="501683"/>
            <a:chOff x="0" y="1181498"/>
            <a:chExt cx="1708232" cy="50168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1181498"/>
              <a:ext cx="1708232" cy="501683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300118" y="1210522"/>
              <a:ext cx="11400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教学内容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71576" y="3352825"/>
            <a:ext cx="1708232" cy="501683"/>
            <a:chOff x="0" y="1181498"/>
            <a:chExt cx="1708232" cy="50168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0" y="1181498"/>
              <a:ext cx="1708232" cy="50168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300118" y="121052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教学目标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2" name="组合 99"/>
          <p:cNvGrpSpPr/>
          <p:nvPr/>
        </p:nvGrpSpPr>
        <p:grpSpPr>
          <a:xfrm>
            <a:off x="3800666" y="1651850"/>
            <a:ext cx="3269071" cy="1949064"/>
            <a:chOff x="2551113" y="2582846"/>
            <a:chExt cx="4108450" cy="2449513"/>
          </a:xfrm>
        </p:grpSpPr>
        <p:sp>
          <p:nvSpPr>
            <p:cNvPr id="87" name="Line 12"/>
            <p:cNvSpPr>
              <a:spLocks noChangeShapeType="1"/>
            </p:cNvSpPr>
            <p:nvPr/>
          </p:nvSpPr>
          <p:spPr bwMode="auto">
            <a:xfrm flipH="1" flipV="1">
              <a:off x="2555875" y="2582846"/>
              <a:ext cx="4103688" cy="2449513"/>
            </a:xfrm>
            <a:prstGeom prst="line">
              <a:avLst/>
            </a:prstGeom>
            <a:noFill/>
            <a:ln w="38100" cap="rnd">
              <a:solidFill>
                <a:srgbClr val="832F21"/>
              </a:solidFill>
              <a:prstDash val="sysDot"/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endParaRPr>
            </a:p>
          </p:txBody>
        </p:sp>
        <p:sp>
          <p:nvSpPr>
            <p:cNvPr id="88" name="Line 15"/>
            <p:cNvSpPr>
              <a:spLocks noChangeShapeType="1"/>
            </p:cNvSpPr>
            <p:nvPr/>
          </p:nvSpPr>
          <p:spPr bwMode="auto">
            <a:xfrm flipV="1">
              <a:off x="2551113" y="2582846"/>
              <a:ext cx="4103687" cy="2449513"/>
            </a:xfrm>
            <a:prstGeom prst="line">
              <a:avLst/>
            </a:prstGeom>
            <a:noFill/>
            <a:ln w="38100" cap="rnd">
              <a:solidFill>
                <a:srgbClr val="832F21"/>
              </a:solidFill>
              <a:prstDash val="sysDot"/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65" name="Rectangle 21"/>
          <p:cNvSpPr>
            <a:spLocks noChangeArrowheads="1"/>
          </p:cNvSpPr>
          <p:nvPr/>
        </p:nvSpPr>
        <p:spPr bwMode="auto">
          <a:xfrm>
            <a:off x="2127321" y="2012966"/>
            <a:ext cx="1860410" cy="646331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Rectangle 21"/>
          <p:cNvSpPr>
            <a:spLocks noChangeArrowheads="1"/>
          </p:cNvSpPr>
          <p:nvPr/>
        </p:nvSpPr>
        <p:spPr bwMode="auto">
          <a:xfrm>
            <a:off x="2127321" y="2781294"/>
            <a:ext cx="1860409" cy="646331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7" name="Rectangle 21"/>
          <p:cNvSpPr>
            <a:spLocks noChangeArrowheads="1"/>
          </p:cNvSpPr>
          <p:nvPr/>
        </p:nvSpPr>
        <p:spPr bwMode="auto">
          <a:xfrm>
            <a:off x="6868514" y="2012966"/>
            <a:ext cx="1964214" cy="646331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Rectangle 21"/>
          <p:cNvSpPr>
            <a:spLocks noChangeArrowheads="1"/>
          </p:cNvSpPr>
          <p:nvPr/>
        </p:nvSpPr>
        <p:spPr bwMode="auto">
          <a:xfrm>
            <a:off x="6868514" y="2781294"/>
            <a:ext cx="1964214" cy="646331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2601153" y="779292"/>
            <a:ext cx="1318049" cy="1260520"/>
            <a:chOff x="1043608" y="1268760"/>
            <a:chExt cx="1656477" cy="1584176"/>
          </a:xfrm>
        </p:grpSpPr>
        <p:pic>
          <p:nvPicPr>
            <p:cNvPr id="84" name="图片 83" descr="A-6.pn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043608" y="1268760"/>
              <a:ext cx="1656477" cy="1584176"/>
            </a:xfrm>
            <a:prstGeom prst="rect">
              <a:avLst/>
            </a:prstGeom>
          </p:spPr>
        </p:pic>
        <p:sp>
          <p:nvSpPr>
            <p:cNvPr id="85" name="Oval 18"/>
            <p:cNvSpPr>
              <a:spLocks noChangeArrowheads="1"/>
            </p:cNvSpPr>
            <p:nvPr/>
          </p:nvSpPr>
          <p:spPr bwMode="auto">
            <a:xfrm>
              <a:off x="1259632" y="1484784"/>
              <a:ext cx="1223962" cy="1223962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endParaRPr>
            </a:p>
          </p:txBody>
        </p:sp>
        <p:sp>
          <p:nvSpPr>
            <p:cNvPr id="86" name="Rectangle 62"/>
            <p:cNvSpPr>
              <a:spLocks noChangeArrowheads="1"/>
            </p:cNvSpPr>
            <p:nvPr/>
          </p:nvSpPr>
          <p:spPr bwMode="auto">
            <a:xfrm>
              <a:off x="1142976" y="1925630"/>
              <a:ext cx="1447800" cy="330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汉仪中圆简" panose="02010609000101010101" pitchFamily="49" charset="-122"/>
                  <a:ea typeface="汉仪中圆简" panose="02010609000101010101" pitchFamily="49" charset="-122"/>
                  <a:cs typeface="+mn-ea"/>
                  <a:sym typeface="+mn-lt"/>
                </a:rPr>
                <a:t>文本</a:t>
              </a:r>
              <a:endParaRPr kumimoji="0" lang="en-US" altLang="ko-KR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033562" y="1409552"/>
            <a:ext cx="2702077" cy="2403157"/>
            <a:chOff x="4033562" y="1409552"/>
            <a:chExt cx="2702077" cy="2403157"/>
          </a:xfrm>
        </p:grpSpPr>
        <p:sp>
          <p:nvSpPr>
            <p:cNvPr id="63" name="Oval 8"/>
            <p:cNvSpPr>
              <a:spLocks noChangeArrowheads="1"/>
            </p:cNvSpPr>
            <p:nvPr/>
          </p:nvSpPr>
          <p:spPr bwMode="auto">
            <a:xfrm>
              <a:off x="4497933" y="1708693"/>
              <a:ext cx="1803799" cy="1803799"/>
            </a:xfrm>
            <a:prstGeom prst="ellipse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4840246" y="2403047"/>
              <a:ext cx="1152006" cy="4480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>
                  <a:solidFill>
                    <a:srgbClr val="000000"/>
                  </a:solidFill>
                  <a:latin typeface="汉仪中圆简" panose="02010609000101010101" pitchFamily="49" charset="-122"/>
                  <a:ea typeface="汉仪中圆简" panose="02010609000101010101" pitchFamily="49" charset="-122"/>
                  <a:cs typeface="+mn-ea"/>
                  <a:sym typeface="+mn-lt"/>
                </a:rPr>
                <a:t>添加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汉仪中圆简" panose="02010609000101010101" pitchFamily="49" charset="-122"/>
                  <a:ea typeface="汉仪中圆简" panose="02010609000101010101" pitchFamily="49" charset="-122"/>
                  <a:cs typeface="+mn-ea"/>
                  <a:sym typeface="+mn-lt"/>
                </a:rPr>
                <a:t>文本</a:t>
              </a:r>
              <a:endParaRPr kumimoji="0" lang="en-US" altLang="ko-KR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endParaRPr>
            </a:p>
          </p:txBody>
        </p:sp>
        <p:pic>
          <p:nvPicPr>
            <p:cNvPr id="70" name="图片 69" descr="A-3.png"/>
            <p:cNvPicPr>
              <a:picLocks noChangeAspect="1"/>
            </p:cNvPicPr>
            <p:nvPr/>
          </p:nvPicPr>
          <p:blipFill>
            <a:blip r:embed="rId6" cstate="email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033562" y="1409552"/>
              <a:ext cx="2702077" cy="2403157"/>
            </a:xfrm>
            <a:prstGeom prst="rect">
              <a:avLst/>
            </a:prstGeom>
          </p:spPr>
        </p:pic>
      </p:grpSp>
      <p:grpSp>
        <p:nvGrpSpPr>
          <p:cNvPr id="71" name="组合 70"/>
          <p:cNvGrpSpPr/>
          <p:nvPr/>
        </p:nvGrpSpPr>
        <p:grpSpPr>
          <a:xfrm>
            <a:off x="6955676" y="779292"/>
            <a:ext cx="1318049" cy="1260520"/>
            <a:chOff x="1043608" y="1268760"/>
            <a:chExt cx="1656477" cy="1584176"/>
          </a:xfrm>
        </p:grpSpPr>
        <p:pic>
          <p:nvPicPr>
            <p:cNvPr id="81" name="图片 80" descr="A-6.pn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043608" y="1268760"/>
              <a:ext cx="1656477" cy="1584176"/>
            </a:xfrm>
            <a:prstGeom prst="rect">
              <a:avLst/>
            </a:prstGeom>
          </p:spPr>
        </p:pic>
        <p:sp>
          <p:nvSpPr>
            <p:cNvPr id="82" name="Oval 18"/>
            <p:cNvSpPr>
              <a:spLocks noChangeArrowheads="1"/>
            </p:cNvSpPr>
            <p:nvPr/>
          </p:nvSpPr>
          <p:spPr bwMode="auto">
            <a:xfrm>
              <a:off x="1259632" y="1484784"/>
              <a:ext cx="1223962" cy="1223962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endParaRPr>
            </a:p>
          </p:txBody>
        </p:sp>
        <p:sp>
          <p:nvSpPr>
            <p:cNvPr id="83" name="Rectangle 62"/>
            <p:cNvSpPr>
              <a:spLocks noChangeArrowheads="1"/>
            </p:cNvSpPr>
            <p:nvPr/>
          </p:nvSpPr>
          <p:spPr bwMode="auto">
            <a:xfrm>
              <a:off x="1142976" y="1925630"/>
              <a:ext cx="1447800" cy="330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汉仪中圆简" panose="02010609000101010101" pitchFamily="49" charset="-122"/>
                  <a:ea typeface="汉仪中圆简" panose="02010609000101010101" pitchFamily="49" charset="-122"/>
                  <a:cs typeface="+mn-ea"/>
                  <a:sym typeface="+mn-lt"/>
                </a:rPr>
                <a:t>文本</a:t>
              </a:r>
              <a:endParaRPr kumimoji="0" lang="en-US" altLang="ko-KR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035711" y="3304005"/>
            <a:ext cx="1318049" cy="1260520"/>
            <a:chOff x="1043608" y="1268760"/>
            <a:chExt cx="1656477" cy="1584176"/>
          </a:xfrm>
        </p:grpSpPr>
        <p:pic>
          <p:nvPicPr>
            <p:cNvPr id="78" name="图片 77" descr="A-6.pn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043608" y="1268760"/>
              <a:ext cx="1656477" cy="1584176"/>
            </a:xfrm>
            <a:prstGeom prst="rect">
              <a:avLst/>
            </a:prstGeom>
          </p:spPr>
        </p:pic>
        <p:sp>
          <p:nvSpPr>
            <p:cNvPr id="79" name="Oval 18"/>
            <p:cNvSpPr>
              <a:spLocks noChangeArrowheads="1"/>
            </p:cNvSpPr>
            <p:nvPr/>
          </p:nvSpPr>
          <p:spPr bwMode="auto">
            <a:xfrm>
              <a:off x="1259632" y="1484784"/>
              <a:ext cx="1223962" cy="1223962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endParaRPr>
            </a:p>
          </p:txBody>
        </p:sp>
        <p:sp>
          <p:nvSpPr>
            <p:cNvPr id="80" name="Rectangle 62"/>
            <p:cNvSpPr>
              <a:spLocks noChangeArrowheads="1"/>
            </p:cNvSpPr>
            <p:nvPr/>
          </p:nvSpPr>
          <p:spPr bwMode="auto">
            <a:xfrm>
              <a:off x="1142976" y="1925630"/>
              <a:ext cx="1447800" cy="330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汉仪中圆简" panose="02010609000101010101" pitchFamily="49" charset="-122"/>
                  <a:ea typeface="汉仪中圆简" panose="02010609000101010101" pitchFamily="49" charset="-122"/>
                  <a:cs typeface="+mn-ea"/>
                  <a:sym typeface="+mn-lt"/>
                </a:rPr>
                <a:t>文本</a:t>
              </a:r>
              <a:endParaRPr kumimoji="0" lang="en-US" altLang="ko-KR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553800" y="3304005"/>
            <a:ext cx="1318049" cy="1260520"/>
            <a:chOff x="1043608" y="1268760"/>
            <a:chExt cx="1656477" cy="1584176"/>
          </a:xfrm>
        </p:grpSpPr>
        <p:pic>
          <p:nvPicPr>
            <p:cNvPr id="75" name="图片 74" descr="A-6.pn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043608" y="1268760"/>
              <a:ext cx="1656477" cy="1584176"/>
            </a:xfrm>
            <a:prstGeom prst="rect">
              <a:avLst/>
            </a:prstGeom>
          </p:spPr>
        </p:pic>
        <p:sp>
          <p:nvSpPr>
            <p:cNvPr id="76" name="Oval 18"/>
            <p:cNvSpPr>
              <a:spLocks noChangeArrowheads="1"/>
            </p:cNvSpPr>
            <p:nvPr/>
          </p:nvSpPr>
          <p:spPr bwMode="auto">
            <a:xfrm>
              <a:off x="1259632" y="1484784"/>
              <a:ext cx="1223962" cy="1223962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endParaRPr>
            </a:p>
          </p:txBody>
        </p:sp>
        <p:sp>
          <p:nvSpPr>
            <p:cNvPr id="77" name="Rectangle 62"/>
            <p:cNvSpPr>
              <a:spLocks noChangeArrowheads="1"/>
            </p:cNvSpPr>
            <p:nvPr/>
          </p:nvSpPr>
          <p:spPr bwMode="auto">
            <a:xfrm>
              <a:off x="1142976" y="1925630"/>
              <a:ext cx="1447800" cy="330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汉仪中圆简" panose="02010609000101010101" pitchFamily="49" charset="-122"/>
                  <a:ea typeface="汉仪中圆简" panose="02010609000101010101" pitchFamily="49" charset="-122"/>
                  <a:cs typeface="+mn-ea"/>
                  <a:sym typeface="+mn-lt"/>
                </a:rPr>
                <a:t>文本</a:t>
              </a:r>
              <a:endParaRPr kumimoji="0" lang="en-US" altLang="ko-KR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endParaRPr>
            </a:p>
          </p:txBody>
        </p:sp>
      </p:grpSp>
      <p:pic>
        <p:nvPicPr>
          <p:cNvPr id="74" name="Picture 3" descr="E:\幻影\png-4\a3-4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835711" y="3128443"/>
            <a:ext cx="1770464" cy="209817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1576" y="1244638"/>
            <a:ext cx="1708232" cy="501683"/>
            <a:chOff x="0" y="1181498"/>
            <a:chExt cx="1708232" cy="50168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1181498"/>
              <a:ext cx="1708232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300118" y="1210522"/>
              <a:ext cx="11400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课程介绍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71576" y="1947367"/>
            <a:ext cx="1708232" cy="501683"/>
            <a:chOff x="0" y="1181498"/>
            <a:chExt cx="1708232" cy="50168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1181498"/>
              <a:ext cx="1708232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300118" y="1210522"/>
              <a:ext cx="11400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学情分析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1576" y="2650096"/>
            <a:ext cx="1708232" cy="501683"/>
            <a:chOff x="0" y="1181498"/>
            <a:chExt cx="1708232" cy="50168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1181498"/>
              <a:ext cx="1708232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TextBox 9"/>
            <p:cNvSpPr txBox="1"/>
            <p:nvPr/>
          </p:nvSpPr>
          <p:spPr>
            <a:xfrm>
              <a:off x="300118" y="121052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教学内容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71576" y="3352825"/>
            <a:ext cx="1708232" cy="501683"/>
            <a:chOff x="0" y="1181498"/>
            <a:chExt cx="1708232" cy="50168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1181498"/>
              <a:ext cx="1708232" cy="50168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300118" y="1210522"/>
              <a:ext cx="11400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教学目标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443702" y="1803423"/>
            <a:ext cx="1857455" cy="1651972"/>
            <a:chOff x="2443702" y="1733574"/>
            <a:chExt cx="1988602" cy="1768611"/>
          </a:xfrm>
        </p:grpSpPr>
        <p:pic>
          <p:nvPicPr>
            <p:cNvPr id="15" name="内容占位符 3"/>
            <p:cNvPicPr>
              <a:picLocks noChangeAspect="1"/>
            </p:cNvPicPr>
            <p:nvPr/>
          </p:nvPicPr>
          <p:blipFill>
            <a:blip r:embed="rId4" cstate="email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flipH="1">
              <a:off x="2443702" y="1733574"/>
              <a:ext cx="1988602" cy="1768611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3105192" y="2254606"/>
              <a:ext cx="838176" cy="757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汉仪中圆简" panose="02010609000101010101" pitchFamily="49" charset="-122"/>
                  <a:ea typeface="汉仪中圆简" panose="02010609000101010101" pitchFamily="49" charset="-122"/>
                  <a:cs typeface="+mn-ea"/>
                  <a:sym typeface="+mn-lt"/>
                </a:rPr>
                <a:t>知识</a:t>
              </a:r>
              <a:endParaRPr lang="en-US" altLang="zh-CN" sz="2000" dirty="0" smtClean="0"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endParaRPr>
            </a:p>
            <a:p>
              <a:r>
                <a:rPr lang="zh-CN" altLang="en-US" sz="2000" dirty="0">
                  <a:latin typeface="汉仪中圆简" panose="02010609000101010101" pitchFamily="49" charset="-122"/>
                  <a:ea typeface="汉仪中圆简" panose="02010609000101010101" pitchFamily="49" charset="-122"/>
                  <a:cs typeface="+mn-ea"/>
                  <a:sym typeface="+mn-lt"/>
                </a:rPr>
                <a:t>目标</a:t>
              </a:r>
              <a:endParaRPr lang="zh-CN" altLang="en-US" sz="2000" dirty="0"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530593" y="1803423"/>
            <a:ext cx="1857455" cy="1651972"/>
            <a:chOff x="2443702" y="1733574"/>
            <a:chExt cx="1988602" cy="1768611"/>
          </a:xfrm>
        </p:grpSpPr>
        <p:pic>
          <p:nvPicPr>
            <p:cNvPr id="18" name="内容占位符 3"/>
            <p:cNvPicPr>
              <a:picLocks noChangeAspect="1"/>
            </p:cNvPicPr>
            <p:nvPr/>
          </p:nvPicPr>
          <p:blipFill>
            <a:blip r:embed="rId4" cstate="email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flipH="1">
              <a:off x="2443702" y="1733574"/>
              <a:ext cx="1988602" cy="1768611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3105192" y="2254606"/>
              <a:ext cx="838176" cy="757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汉仪中圆简" panose="02010609000101010101" pitchFamily="49" charset="-122"/>
                  <a:ea typeface="汉仪中圆简" panose="02010609000101010101" pitchFamily="49" charset="-122"/>
                  <a:cs typeface="+mn-ea"/>
                  <a:sym typeface="+mn-lt"/>
                </a:rPr>
                <a:t>技能目标</a:t>
              </a:r>
              <a:endParaRPr lang="zh-CN" altLang="en-US" sz="2000" dirty="0"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556185" y="1803423"/>
            <a:ext cx="1857455" cy="1651972"/>
            <a:chOff x="2443702" y="1733574"/>
            <a:chExt cx="1988602" cy="1768611"/>
          </a:xfrm>
        </p:grpSpPr>
        <p:pic>
          <p:nvPicPr>
            <p:cNvPr id="21" name="内容占位符 3"/>
            <p:cNvPicPr>
              <a:picLocks noChangeAspect="1"/>
            </p:cNvPicPr>
            <p:nvPr/>
          </p:nvPicPr>
          <p:blipFill>
            <a:blip r:embed="rId4" cstate="email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flipH="1">
              <a:off x="2443702" y="1733574"/>
              <a:ext cx="1988602" cy="1768611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3105192" y="2254606"/>
              <a:ext cx="838176" cy="757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汉仪中圆简" panose="02010609000101010101" pitchFamily="49" charset="-122"/>
                  <a:ea typeface="汉仪中圆简" panose="02010609000101010101" pitchFamily="49" charset="-122"/>
                  <a:cs typeface="+mn-ea"/>
                  <a:sym typeface="+mn-lt"/>
                </a:rPr>
                <a:t>素质</a:t>
              </a:r>
              <a:r>
                <a:rPr lang="zh-CN" altLang="en-US" sz="2000" dirty="0" smtClean="0">
                  <a:latin typeface="汉仪中圆简" panose="02010609000101010101" pitchFamily="49" charset="-122"/>
                  <a:ea typeface="汉仪中圆简" panose="02010609000101010101" pitchFamily="49" charset="-122"/>
                  <a:cs typeface="+mn-ea"/>
                  <a:sym typeface="+mn-lt"/>
                </a:rPr>
                <a:t>目标</a:t>
              </a:r>
              <a:endParaRPr lang="zh-CN" altLang="en-US" sz="2000" dirty="0"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 bwMode="auto">
          <a:xfrm>
            <a:off x="2267016" y="3641561"/>
            <a:ext cx="2198003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 bwMode="auto">
          <a:xfrm>
            <a:off x="4288334" y="1699345"/>
            <a:ext cx="2198003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 bwMode="auto">
          <a:xfrm>
            <a:off x="6486337" y="3665800"/>
            <a:ext cx="2198003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Rectangle 54"/>
          <p:cNvSpPr>
            <a:spLocks noChangeArrowheads="1"/>
          </p:cNvSpPr>
          <p:nvPr/>
        </p:nvSpPr>
        <p:spPr bwMode="gray">
          <a:xfrm>
            <a:off x="2160034" y="3733175"/>
            <a:ext cx="2481814" cy="630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Rectangle 54"/>
          <p:cNvSpPr>
            <a:spLocks noChangeArrowheads="1"/>
          </p:cNvSpPr>
          <p:nvPr/>
        </p:nvSpPr>
        <p:spPr bwMode="gray">
          <a:xfrm>
            <a:off x="4152912" y="895398"/>
            <a:ext cx="2481814" cy="630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Rectangle 54"/>
          <p:cNvSpPr>
            <a:spLocks noChangeArrowheads="1"/>
          </p:cNvSpPr>
          <p:nvPr/>
        </p:nvSpPr>
        <p:spPr bwMode="gray">
          <a:xfrm>
            <a:off x="6350914" y="3733175"/>
            <a:ext cx="2481814" cy="630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1576" y="1244638"/>
            <a:ext cx="1708232" cy="501683"/>
            <a:chOff x="0" y="1181498"/>
            <a:chExt cx="1708232" cy="50168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1181498"/>
              <a:ext cx="1708232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300118" y="1210522"/>
              <a:ext cx="11400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课程介绍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71576" y="1947367"/>
            <a:ext cx="1708232" cy="501683"/>
            <a:chOff x="0" y="1181498"/>
            <a:chExt cx="1708232" cy="50168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1181498"/>
              <a:ext cx="1708232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300118" y="1210522"/>
              <a:ext cx="11400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学情分析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1576" y="2650096"/>
            <a:ext cx="1708232" cy="501683"/>
            <a:chOff x="0" y="1181498"/>
            <a:chExt cx="1708232" cy="50168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1181498"/>
              <a:ext cx="1708232" cy="50168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TextBox 9"/>
            <p:cNvSpPr txBox="1"/>
            <p:nvPr/>
          </p:nvSpPr>
          <p:spPr>
            <a:xfrm>
              <a:off x="300118" y="121052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教学内容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71576" y="3352825"/>
            <a:ext cx="1708232" cy="501683"/>
            <a:chOff x="0" y="1181498"/>
            <a:chExt cx="1708232" cy="50168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1181498"/>
              <a:ext cx="1708232" cy="50168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300118" y="1210522"/>
              <a:ext cx="11400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教学目标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23094" y="2797823"/>
            <a:ext cx="1709210" cy="1520127"/>
            <a:chOff x="2443702" y="1733574"/>
            <a:chExt cx="1988602" cy="1768611"/>
          </a:xfrm>
        </p:grpSpPr>
        <p:pic>
          <p:nvPicPr>
            <p:cNvPr id="15" name="内容占位符 3"/>
            <p:cNvPicPr>
              <a:picLocks noChangeAspect="1"/>
            </p:cNvPicPr>
            <p:nvPr/>
          </p:nvPicPr>
          <p:blipFill>
            <a:blip r:embed="rId4" cstate="email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flipH="1">
              <a:off x="2443702" y="1733574"/>
              <a:ext cx="1988602" cy="1768611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3105192" y="2388510"/>
              <a:ext cx="838176" cy="4655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汉仪中圆简" panose="02010609000101010101" pitchFamily="49" charset="-122"/>
                  <a:ea typeface="汉仪中圆简" panose="02010609000101010101" pitchFamily="49" charset="-122"/>
                  <a:cs typeface="+mn-ea"/>
                  <a:sym typeface="+mn-lt"/>
                </a:rPr>
                <a:t>难点</a:t>
              </a:r>
              <a:endParaRPr lang="zh-CN" altLang="en-US" sz="2000" dirty="0"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682561" y="837151"/>
            <a:ext cx="1709210" cy="1520127"/>
            <a:chOff x="2443702" y="1733574"/>
            <a:chExt cx="1988602" cy="1768611"/>
          </a:xfrm>
        </p:grpSpPr>
        <p:pic>
          <p:nvPicPr>
            <p:cNvPr id="18" name="内容占位符 3"/>
            <p:cNvPicPr>
              <a:picLocks noChangeAspect="1"/>
            </p:cNvPicPr>
            <p:nvPr/>
          </p:nvPicPr>
          <p:blipFill>
            <a:blip r:embed="rId4" cstate="email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flipH="1">
              <a:off x="2443702" y="1733574"/>
              <a:ext cx="1988602" cy="1768611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3105192" y="2432806"/>
              <a:ext cx="838176" cy="4655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汉仪中圆简" panose="02010609000101010101" pitchFamily="49" charset="-122"/>
                  <a:ea typeface="汉仪中圆简" panose="02010609000101010101" pitchFamily="49" charset="-122"/>
                  <a:cs typeface="+mn-ea"/>
                  <a:sym typeface="+mn-lt"/>
                </a:rPr>
                <a:t>重点</a:t>
              </a:r>
              <a:endParaRPr lang="zh-CN" altLang="en-US" sz="2000" dirty="0">
                <a:latin typeface="汉仪中圆简" panose="02010609000101010101" pitchFamily="49" charset="-122"/>
                <a:ea typeface="汉仪中圆简" panose="0201060900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26" name="Rectangle 54"/>
          <p:cNvSpPr>
            <a:spLocks noChangeArrowheads="1"/>
          </p:cNvSpPr>
          <p:nvPr/>
        </p:nvSpPr>
        <p:spPr bwMode="gray">
          <a:xfrm>
            <a:off x="4641848" y="3060686"/>
            <a:ext cx="363209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Rectangle 54"/>
          <p:cNvSpPr>
            <a:spLocks noChangeArrowheads="1"/>
          </p:cNvSpPr>
          <p:nvPr/>
        </p:nvSpPr>
        <p:spPr bwMode="gray">
          <a:xfrm>
            <a:off x="4580978" y="1035094"/>
            <a:ext cx="362311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10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ojefpws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3993</Words>
  <Application>WPS 演示</Application>
  <PresentationFormat>全屏显示(16:9)</PresentationFormat>
  <Paragraphs>597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51" baseType="lpstr">
      <vt:lpstr>Arial</vt:lpstr>
      <vt:lpstr>宋体</vt:lpstr>
      <vt:lpstr>Wingdings</vt:lpstr>
      <vt:lpstr>Calibri</vt:lpstr>
      <vt:lpstr>汉仪中圆简</vt:lpstr>
      <vt:lpstr>华文隶书</vt:lpstr>
      <vt:lpstr>微软雅黑</vt:lpstr>
      <vt:lpstr>Calibri</vt:lpstr>
      <vt:lpstr>安景臣毛笔行书</vt:lpstr>
      <vt:lpstr>隶书</vt:lpstr>
      <vt:lpstr>Arial Unicode MS</vt:lpstr>
      <vt:lpstr>方正古隶简体</vt:lpstr>
      <vt:lpstr>新宋体</vt:lpstr>
      <vt:lpstr>楷体</vt:lpstr>
      <vt:lpstr>中國龍毛隸書</vt:lpstr>
      <vt:lpstr>MingLiU-ExtB</vt:lpstr>
      <vt:lpstr>Arial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古典教学课件</dc:title>
  <dc:creator>第一PPT</dc:creator>
  <cp:keywords>www.1ppt.com</cp:keywords>
  <dc:description>www.1ppt.com</dc:description>
  <cp:lastModifiedBy>铭</cp:lastModifiedBy>
  <cp:revision>65</cp:revision>
  <dcterms:created xsi:type="dcterms:W3CDTF">2012-04-10T16:56:00Z</dcterms:created>
  <dcterms:modified xsi:type="dcterms:W3CDTF">2022-03-01T01:37:14Z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839B98B6CFFB4D289AB18439121EC261</vt:lpwstr>
  </property>
</Properties>
</file>