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sldIdLst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1" r:id="rId20"/>
    <p:sldId id="274" r:id="rId21"/>
    <p:sldId id="273" r:id="rId22"/>
    <p:sldId id="275" r:id="rId23"/>
    <p:sldId id="276" r:id="rId24"/>
    <p:sldId id="277" r:id="rId25"/>
    <p:sldId id="278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551"/>
    <a:srgbClr val="3D8748"/>
    <a:srgbClr val="13480C"/>
    <a:srgbClr val="ED7D0F"/>
    <a:srgbClr val="C8E6CC"/>
    <a:srgbClr val="94CB7F"/>
    <a:srgbClr val="FDEAA5"/>
    <a:srgbClr val="FFF5E5"/>
    <a:srgbClr val="1A866F"/>
    <a:srgbClr val="FEE8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7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image" Target="../media/image8.png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96900" y="5041900"/>
            <a:ext cx="11595100" cy="181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2654300"/>
            <a:ext cx="12192000" cy="3594100"/>
          </a:xfrm>
          <a:prstGeom prst="rect">
            <a:avLst/>
          </a:prstGeom>
        </p:spPr>
      </p:pic>
      <p:sp>
        <p:nvSpPr>
          <p:cNvPr id="14" name="矩形: 圆角 13"/>
          <p:cNvSpPr/>
          <p:nvPr userDrawn="1"/>
        </p:nvSpPr>
        <p:spPr>
          <a:xfrm>
            <a:off x="679450" y="495300"/>
            <a:ext cx="10833100" cy="5753100"/>
          </a:xfrm>
          <a:prstGeom prst="roundRect">
            <a:avLst>
              <a:gd name="adj" fmla="val 2881"/>
            </a:avLst>
          </a:prstGeom>
          <a:solidFill>
            <a:srgbClr val="FFF5E5"/>
          </a:solidFill>
          <a:ln w="28575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88300" y="3429000"/>
            <a:ext cx="4203700" cy="3429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 flipH="1">
            <a:off x="792478" y="1926590"/>
            <a:ext cx="4106066" cy="3429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0" y="3022600"/>
            <a:ext cx="12192000" cy="3835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96900" y="5041900"/>
            <a:ext cx="11595100" cy="181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2654300"/>
            <a:ext cx="12192000" cy="359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022600"/>
            <a:ext cx="12192000" cy="3835400"/>
          </a:xfrm>
          <a:prstGeom prst="rect">
            <a:avLst/>
          </a:prstGeom>
        </p:spPr>
      </p:pic>
      <p:sp>
        <p:nvSpPr>
          <p:cNvPr id="14" name="椭圆 13"/>
          <p:cNvSpPr/>
          <p:nvPr userDrawn="1"/>
        </p:nvSpPr>
        <p:spPr>
          <a:xfrm>
            <a:off x="1944688" y="609600"/>
            <a:ext cx="5381625" cy="5381625"/>
          </a:xfrm>
          <a:prstGeom prst="ellipse">
            <a:avLst/>
          </a:prstGeom>
          <a:solidFill>
            <a:srgbClr val="FFF5E5"/>
          </a:solidFill>
          <a:ln w="28575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124700" y="1168400"/>
            <a:ext cx="5067300" cy="508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988300" y="3429000"/>
            <a:ext cx="4203700" cy="3429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1975293" y="1126392"/>
            <a:ext cx="3883273" cy="2061903"/>
          </a:xfrm>
          <a:custGeom>
            <a:avLst/>
            <a:gdLst>
              <a:gd name="connsiteX0" fmla="*/ 2792457 w 3883273"/>
              <a:gd name="connsiteY0" fmla="*/ 2061903 h 2061903"/>
              <a:gd name="connsiteX1" fmla="*/ 0 w 3883273"/>
              <a:gd name="connsiteY1" fmla="*/ 2061903 h 2061903"/>
              <a:gd name="connsiteX2" fmla="*/ 0 w 3883273"/>
              <a:gd name="connsiteY2" fmla="*/ 0 h 2061903"/>
              <a:gd name="connsiteX3" fmla="*/ 3883273 w 3883273"/>
              <a:gd name="connsiteY3" fmla="*/ 0 h 2061903"/>
              <a:gd name="connsiteX4" fmla="*/ 3870700 w 3883273"/>
              <a:gd name="connsiteY4" fmla="*/ 248991 h 2061903"/>
              <a:gd name="connsiteX5" fmla="*/ 2970472 w 3883273"/>
              <a:gd name="connsiteY5" fmla="*/ 1928786 h 206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83273" h="2061903">
                <a:moveTo>
                  <a:pt x="2792457" y="2061903"/>
                </a:moveTo>
                <a:lnTo>
                  <a:pt x="0" y="2061903"/>
                </a:lnTo>
                <a:lnTo>
                  <a:pt x="0" y="0"/>
                </a:lnTo>
                <a:lnTo>
                  <a:pt x="3883273" y="0"/>
                </a:lnTo>
                <a:lnTo>
                  <a:pt x="3870700" y="248991"/>
                </a:lnTo>
                <a:cubicBezTo>
                  <a:pt x="3802164" y="923857"/>
                  <a:pt x="3466209" y="1519667"/>
                  <a:pt x="2970472" y="1928786"/>
                </a:cubicBezTo>
                <a:close/>
              </a:path>
            </a:pathLst>
          </a:custGeom>
        </p:spPr>
      </p:pic>
      <p:grpSp>
        <p:nvGrpSpPr>
          <p:cNvPr id="17" name="组合 16"/>
          <p:cNvGrpSpPr/>
          <p:nvPr userDrawn="1"/>
        </p:nvGrpSpPr>
        <p:grpSpPr>
          <a:xfrm rot="10800000">
            <a:off x="4664801" y="3194381"/>
            <a:ext cx="2909359" cy="2959627"/>
            <a:chOff x="3186643" y="569914"/>
            <a:chExt cx="2909359" cy="2959627"/>
          </a:xfrm>
        </p:grpSpPr>
        <p:sp>
          <p:nvSpPr>
            <p:cNvPr id="18" name="椭圆 3"/>
            <p:cNvSpPr/>
            <p:nvPr userDrawn="1"/>
          </p:nvSpPr>
          <p:spPr>
            <a:xfrm>
              <a:off x="3236914" y="569914"/>
              <a:ext cx="2859088" cy="2859088"/>
            </a:xfrm>
            <a:custGeom>
              <a:avLst/>
              <a:gdLst>
                <a:gd name="connsiteX0" fmla="*/ 0 w 5718175"/>
                <a:gd name="connsiteY0" fmla="*/ 2859088 h 5718175"/>
                <a:gd name="connsiteX1" fmla="*/ 2859088 w 5718175"/>
                <a:gd name="connsiteY1" fmla="*/ 0 h 5718175"/>
                <a:gd name="connsiteX2" fmla="*/ 5718176 w 5718175"/>
                <a:gd name="connsiteY2" fmla="*/ 2859088 h 5718175"/>
                <a:gd name="connsiteX3" fmla="*/ 2859088 w 5718175"/>
                <a:gd name="connsiteY3" fmla="*/ 5718176 h 5718175"/>
                <a:gd name="connsiteX4" fmla="*/ 0 w 5718175"/>
                <a:gd name="connsiteY4" fmla="*/ 2859088 h 5718175"/>
                <a:gd name="connsiteX0-1" fmla="*/ 5718176 w 5809616"/>
                <a:gd name="connsiteY0-2" fmla="*/ 2859088 h 5718176"/>
                <a:gd name="connsiteX1-3" fmla="*/ 2859088 w 5809616"/>
                <a:gd name="connsiteY1-4" fmla="*/ 5718176 h 5718176"/>
                <a:gd name="connsiteX2-5" fmla="*/ 0 w 5809616"/>
                <a:gd name="connsiteY2-6" fmla="*/ 2859088 h 5718176"/>
                <a:gd name="connsiteX3-7" fmla="*/ 2859088 w 5809616"/>
                <a:gd name="connsiteY3-8" fmla="*/ 0 h 5718176"/>
                <a:gd name="connsiteX4-9" fmla="*/ 5809616 w 5809616"/>
                <a:gd name="connsiteY4-10" fmla="*/ 2950528 h 5718176"/>
                <a:gd name="connsiteX0-11" fmla="*/ 5718176 w 5718176"/>
                <a:gd name="connsiteY0-12" fmla="*/ 2859088 h 5718176"/>
                <a:gd name="connsiteX1-13" fmla="*/ 2859088 w 5718176"/>
                <a:gd name="connsiteY1-14" fmla="*/ 5718176 h 5718176"/>
                <a:gd name="connsiteX2-15" fmla="*/ 0 w 5718176"/>
                <a:gd name="connsiteY2-16" fmla="*/ 2859088 h 5718176"/>
                <a:gd name="connsiteX3-17" fmla="*/ 2859088 w 5718176"/>
                <a:gd name="connsiteY3-18" fmla="*/ 0 h 5718176"/>
                <a:gd name="connsiteX0-19" fmla="*/ 2859088 w 2859088"/>
                <a:gd name="connsiteY0-20" fmla="*/ 5718176 h 5718176"/>
                <a:gd name="connsiteX1-21" fmla="*/ 0 w 2859088"/>
                <a:gd name="connsiteY1-22" fmla="*/ 2859088 h 5718176"/>
                <a:gd name="connsiteX2-23" fmla="*/ 2859088 w 2859088"/>
                <a:gd name="connsiteY2-24" fmla="*/ 0 h 5718176"/>
                <a:gd name="connsiteX0-25" fmla="*/ 0 w 2859088"/>
                <a:gd name="connsiteY0-26" fmla="*/ 2859088 h 2859088"/>
                <a:gd name="connsiteX1-27" fmla="*/ 2859088 w 2859088"/>
                <a:gd name="connsiteY1-28" fmla="*/ 0 h 28590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9088" h="2859088">
                  <a:moveTo>
                    <a:pt x="0" y="2859088"/>
                  </a:moveTo>
                  <a:cubicBezTo>
                    <a:pt x="0" y="1280057"/>
                    <a:pt x="1280057" y="0"/>
                    <a:pt x="2859088" y="0"/>
                  </a:cubicBezTo>
                </a:path>
              </a:pathLst>
            </a:custGeom>
            <a:noFill/>
            <a:ln w="28575">
              <a:gradFill>
                <a:gsLst>
                  <a:gs pos="35400">
                    <a:srgbClr val="FFEFC1"/>
                  </a:gs>
                  <a:gs pos="0">
                    <a:srgbClr val="FFE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3186643" y="3429000"/>
              <a:ext cx="100541" cy="100541"/>
            </a:xfrm>
            <a:prstGeom prst="ellipse">
              <a:avLst/>
            </a:prstGeom>
            <a:noFill/>
            <a:ln w="28575">
              <a:gradFill>
                <a:gsLst>
                  <a:gs pos="35400">
                    <a:srgbClr val="FFEFC1"/>
                  </a:gs>
                  <a:gs pos="0">
                    <a:srgbClr val="FFE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 rot="21249640">
            <a:off x="1552920" y="564887"/>
            <a:ext cx="2909359" cy="2959627"/>
            <a:chOff x="3186643" y="569914"/>
            <a:chExt cx="2909359" cy="2959627"/>
          </a:xfrm>
        </p:grpSpPr>
        <p:sp>
          <p:nvSpPr>
            <p:cNvPr id="24" name="椭圆 3"/>
            <p:cNvSpPr/>
            <p:nvPr userDrawn="1"/>
          </p:nvSpPr>
          <p:spPr>
            <a:xfrm>
              <a:off x="3236914" y="569914"/>
              <a:ext cx="2859088" cy="2859088"/>
            </a:xfrm>
            <a:custGeom>
              <a:avLst/>
              <a:gdLst>
                <a:gd name="connsiteX0" fmla="*/ 0 w 5718175"/>
                <a:gd name="connsiteY0" fmla="*/ 2859088 h 5718175"/>
                <a:gd name="connsiteX1" fmla="*/ 2859088 w 5718175"/>
                <a:gd name="connsiteY1" fmla="*/ 0 h 5718175"/>
                <a:gd name="connsiteX2" fmla="*/ 5718176 w 5718175"/>
                <a:gd name="connsiteY2" fmla="*/ 2859088 h 5718175"/>
                <a:gd name="connsiteX3" fmla="*/ 2859088 w 5718175"/>
                <a:gd name="connsiteY3" fmla="*/ 5718176 h 5718175"/>
                <a:gd name="connsiteX4" fmla="*/ 0 w 5718175"/>
                <a:gd name="connsiteY4" fmla="*/ 2859088 h 5718175"/>
                <a:gd name="connsiteX0-1" fmla="*/ 5718176 w 5809616"/>
                <a:gd name="connsiteY0-2" fmla="*/ 2859088 h 5718176"/>
                <a:gd name="connsiteX1-3" fmla="*/ 2859088 w 5809616"/>
                <a:gd name="connsiteY1-4" fmla="*/ 5718176 h 5718176"/>
                <a:gd name="connsiteX2-5" fmla="*/ 0 w 5809616"/>
                <a:gd name="connsiteY2-6" fmla="*/ 2859088 h 5718176"/>
                <a:gd name="connsiteX3-7" fmla="*/ 2859088 w 5809616"/>
                <a:gd name="connsiteY3-8" fmla="*/ 0 h 5718176"/>
                <a:gd name="connsiteX4-9" fmla="*/ 5809616 w 5809616"/>
                <a:gd name="connsiteY4-10" fmla="*/ 2950528 h 5718176"/>
                <a:gd name="connsiteX0-11" fmla="*/ 5718176 w 5718176"/>
                <a:gd name="connsiteY0-12" fmla="*/ 2859088 h 5718176"/>
                <a:gd name="connsiteX1-13" fmla="*/ 2859088 w 5718176"/>
                <a:gd name="connsiteY1-14" fmla="*/ 5718176 h 5718176"/>
                <a:gd name="connsiteX2-15" fmla="*/ 0 w 5718176"/>
                <a:gd name="connsiteY2-16" fmla="*/ 2859088 h 5718176"/>
                <a:gd name="connsiteX3-17" fmla="*/ 2859088 w 5718176"/>
                <a:gd name="connsiteY3-18" fmla="*/ 0 h 5718176"/>
                <a:gd name="connsiteX0-19" fmla="*/ 2859088 w 2859088"/>
                <a:gd name="connsiteY0-20" fmla="*/ 5718176 h 5718176"/>
                <a:gd name="connsiteX1-21" fmla="*/ 0 w 2859088"/>
                <a:gd name="connsiteY1-22" fmla="*/ 2859088 h 5718176"/>
                <a:gd name="connsiteX2-23" fmla="*/ 2859088 w 2859088"/>
                <a:gd name="connsiteY2-24" fmla="*/ 0 h 5718176"/>
                <a:gd name="connsiteX0-25" fmla="*/ 0 w 2859088"/>
                <a:gd name="connsiteY0-26" fmla="*/ 2859088 h 2859088"/>
                <a:gd name="connsiteX1-27" fmla="*/ 2859088 w 2859088"/>
                <a:gd name="connsiteY1-28" fmla="*/ 0 h 28590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2859088" h="2859088">
                  <a:moveTo>
                    <a:pt x="0" y="2859088"/>
                  </a:moveTo>
                  <a:cubicBezTo>
                    <a:pt x="0" y="1280057"/>
                    <a:pt x="1280057" y="0"/>
                    <a:pt x="2859088" y="0"/>
                  </a:cubicBezTo>
                </a:path>
              </a:pathLst>
            </a:custGeom>
            <a:noFill/>
            <a:ln w="28575">
              <a:gradFill>
                <a:gsLst>
                  <a:gs pos="35400">
                    <a:srgbClr val="FFEFC1"/>
                  </a:gs>
                  <a:gs pos="0">
                    <a:srgbClr val="FFE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3186643" y="3429000"/>
              <a:ext cx="100541" cy="100541"/>
            </a:xfrm>
            <a:prstGeom prst="ellipse">
              <a:avLst/>
            </a:prstGeom>
            <a:noFill/>
            <a:ln w="28575">
              <a:gradFill>
                <a:gsLst>
                  <a:gs pos="35400">
                    <a:srgbClr val="FFEFC1"/>
                  </a:gs>
                  <a:gs pos="0">
                    <a:srgbClr val="FFE69F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8" cstate="screen"/>
          <a:srcRect/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96900" y="5041900"/>
            <a:ext cx="11595100" cy="181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2654300"/>
            <a:ext cx="12192000" cy="359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3022600"/>
            <a:ext cx="12192000" cy="3835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88300" y="3429000"/>
            <a:ext cx="4203700" cy="3429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56887" y="292328"/>
            <a:ext cx="11478227" cy="6273344"/>
          </a:xfrm>
          <a:prstGeom prst="rect">
            <a:avLst/>
          </a:prstGeom>
          <a:solidFill>
            <a:srgbClr val="FFF5E5"/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 cstate="screen"/>
          <a:srcRect/>
          <a:stretch>
            <a:fillRect/>
          </a:stretch>
        </p:blipFill>
        <p:spPr>
          <a:xfrm>
            <a:off x="670560" y="547432"/>
            <a:ext cx="1615440" cy="16179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312618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.xml"/><Relationship Id="rId2" Type="http://schemas.openxmlformats.org/officeDocument/2006/relationships/image" Target="../media/image29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13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.xml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0" y="2162629"/>
            <a:ext cx="12192000" cy="4770634"/>
            <a:chOff x="0" y="2162629"/>
            <a:chExt cx="12192000" cy="47706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596900" y="5041900"/>
              <a:ext cx="11595100" cy="1816100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0" y="2654300"/>
              <a:ext cx="12192000" cy="4203700"/>
              <a:chOff x="0" y="2654300"/>
              <a:chExt cx="12192000" cy="4203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0" y="2654300"/>
                <a:ext cx="12192000" cy="35941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0" y="3022600"/>
                <a:ext cx="12192000" cy="3835400"/>
              </a:xfrm>
              <a:prstGeom prst="rect">
                <a:avLst/>
              </a:prstGeom>
            </p:spPr>
          </p:pic>
        </p:grp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 flipH="1">
              <a:off x="0" y="2162629"/>
              <a:ext cx="4812152" cy="4770634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988300" y="3429000"/>
            <a:ext cx="4203700" cy="3429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812152" y="571499"/>
            <a:ext cx="5588000" cy="4064001"/>
            <a:chOff x="5399198" y="571499"/>
            <a:chExt cx="5588000" cy="4064001"/>
          </a:xfrm>
        </p:grpSpPr>
        <p:grpSp>
          <p:nvGrpSpPr>
            <p:cNvPr id="32" name="组合 31"/>
            <p:cNvGrpSpPr/>
            <p:nvPr/>
          </p:nvGrpSpPr>
          <p:grpSpPr>
            <a:xfrm>
              <a:off x="5399198" y="571499"/>
              <a:ext cx="5588000" cy="4064001"/>
              <a:chOff x="5413712" y="876299"/>
              <a:chExt cx="5588000" cy="4064001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5413712" y="876299"/>
                <a:ext cx="5588000" cy="406400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8412184" y="3747475"/>
                <a:ext cx="681529" cy="703875"/>
              </a:xfrm>
              <a:prstGeom prst="rect">
                <a:avLst/>
              </a:prstGeom>
            </p:spPr>
          </p:pic>
        </p:grp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7049401" y="2044700"/>
              <a:ext cx="793756" cy="124685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2431" y="1009512"/>
            <a:ext cx="3036423" cy="929898"/>
            <a:chOff x="75221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851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xí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05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699091" y="2462392"/>
              <a:ext cx="6339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19301" y="2462392"/>
              <a:ext cx="7995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dòng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038339" y="2704505"/>
            <a:ext cx="4488767" cy="388434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01800" y="2362714"/>
            <a:ext cx="5834381" cy="1426966"/>
            <a:chOff x="1001800" y="2362714"/>
            <a:chExt cx="5834381" cy="1426966"/>
          </a:xfrm>
        </p:grpSpPr>
        <p:sp>
          <p:nvSpPr>
            <p:cNvPr id="9" name="矩形 8"/>
            <p:cNvSpPr/>
            <p:nvPr/>
          </p:nvSpPr>
          <p:spPr>
            <a:xfrm>
              <a:off x="1001800" y="2362714"/>
              <a:ext cx="5834381" cy="1426966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03958" y="2492425"/>
              <a:ext cx="519684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01800" y="3857055"/>
            <a:ext cx="5803924" cy="2038561"/>
            <a:chOff x="1001800" y="3857055"/>
            <a:chExt cx="5803924" cy="2038561"/>
          </a:xfrm>
        </p:grpSpPr>
        <p:sp>
          <p:nvSpPr>
            <p:cNvPr id="21" name="矩形: 圆角 20"/>
            <p:cNvSpPr/>
            <p:nvPr/>
          </p:nvSpPr>
          <p:spPr>
            <a:xfrm>
              <a:off x="1634015" y="4108429"/>
              <a:ext cx="4488766" cy="281405"/>
            </a:xfrm>
            <a:prstGeom prst="roundRect">
              <a:avLst>
                <a:gd name="adj" fmla="val 50000"/>
              </a:avLst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1634015" y="4606696"/>
              <a:ext cx="4488766" cy="281405"/>
            </a:xfrm>
            <a:prstGeom prst="roundRect">
              <a:avLst>
                <a:gd name="adj" fmla="val 50000"/>
              </a:avLst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1634015" y="5104963"/>
              <a:ext cx="4488766" cy="281405"/>
            </a:xfrm>
            <a:prstGeom prst="roundRect">
              <a:avLst>
                <a:gd name="adj" fmla="val 50000"/>
              </a:avLst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1634015" y="5603230"/>
              <a:ext cx="4488766" cy="281405"/>
            </a:xfrm>
            <a:prstGeom prst="roundRect">
              <a:avLst>
                <a:gd name="adj" fmla="val 50000"/>
              </a:avLst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1634015" y="4108428"/>
              <a:ext cx="3194280" cy="281405"/>
            </a:xfrm>
            <a:prstGeom prst="roundRect">
              <a:avLst>
                <a:gd name="adj" fmla="val 50000"/>
              </a:avLst>
            </a:prstGeom>
            <a:solidFill>
              <a:srgbClr val="F1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634015" y="4606696"/>
              <a:ext cx="3864840" cy="281405"/>
            </a:xfrm>
            <a:prstGeom prst="roundRect">
              <a:avLst>
                <a:gd name="adj" fmla="val 50000"/>
              </a:avLst>
            </a:prstGeom>
            <a:solidFill>
              <a:srgbClr val="FDEA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1634015" y="5104962"/>
              <a:ext cx="2554200" cy="281405"/>
            </a:xfrm>
            <a:prstGeom prst="roundRect">
              <a:avLst>
                <a:gd name="adj" fmla="val 50000"/>
              </a:avLst>
            </a:prstGeom>
            <a:solidFill>
              <a:srgbClr val="94C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634015" y="5603229"/>
              <a:ext cx="3549880" cy="281405"/>
            </a:xfrm>
            <a:prstGeom prst="roundRect">
              <a:avLst>
                <a:gd name="adj" fmla="val 50000"/>
              </a:avLst>
            </a:prstGeom>
            <a:solidFill>
              <a:srgbClr val="ED7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01800" y="3857055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13480C"/>
                  </a:solidFill>
                  <a:cs typeface="+mn-ea"/>
                  <a:sym typeface="+mn-lt"/>
                </a:rPr>
                <a:t>A</a:t>
              </a:r>
              <a:endParaRPr lang="zh-CN" altLang="en-US" sz="3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1800" y="4341650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13480C"/>
                  </a:solidFill>
                  <a:cs typeface="+mn-ea"/>
                  <a:sym typeface="+mn-lt"/>
                </a:rPr>
                <a:t>B</a:t>
              </a:r>
              <a:endParaRPr lang="zh-CN" altLang="en-US" sz="3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1800" y="4826245"/>
              <a:ext cx="4587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13480C"/>
                  </a:solidFill>
                  <a:cs typeface="+mn-ea"/>
                  <a:sym typeface="+mn-lt"/>
                </a:rPr>
                <a:t>C</a:t>
              </a:r>
              <a:endParaRPr lang="zh-CN" altLang="en-US" sz="3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01800" y="5310841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>
                  <a:solidFill>
                    <a:srgbClr val="13480C"/>
                  </a:solidFill>
                  <a:cs typeface="+mn-ea"/>
                  <a:sym typeface="+mn-lt"/>
                </a:rPr>
                <a:t>D</a:t>
              </a:r>
              <a:endParaRPr lang="zh-CN" altLang="en-US" sz="3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97865" y="4051279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>
                  <a:solidFill>
                    <a:srgbClr val="13480C"/>
                  </a:solidFill>
                  <a:cs typeface="+mn-ea"/>
                  <a:sym typeface="+mn-lt"/>
                </a:rPr>
                <a:t>75%</a:t>
              </a:r>
              <a:endParaRPr lang="zh-CN" altLang="en-US" sz="16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197865" y="452256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>
                  <a:solidFill>
                    <a:srgbClr val="13480C"/>
                  </a:solidFill>
                  <a:cs typeface="+mn-ea"/>
                  <a:sym typeface="+mn-lt"/>
                </a:rPr>
                <a:t>91%</a:t>
              </a:r>
              <a:endParaRPr lang="zh-CN" altLang="en-US" sz="16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197865" y="5072466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>
                  <a:solidFill>
                    <a:srgbClr val="13480C"/>
                  </a:solidFill>
                  <a:cs typeface="+mn-ea"/>
                  <a:sym typeface="+mn-lt"/>
                </a:rPr>
                <a:t>64%</a:t>
              </a:r>
              <a:endParaRPr lang="zh-CN" altLang="en-US" sz="16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97865" y="555450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i="1">
                  <a:solidFill>
                    <a:srgbClr val="13480C"/>
                  </a:solidFill>
                  <a:cs typeface="+mn-ea"/>
                  <a:sym typeface="+mn-lt"/>
                </a:rPr>
                <a:t>84%</a:t>
              </a:r>
              <a:endParaRPr lang="zh-CN" altLang="en-US" sz="16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16016" y="904469"/>
            <a:ext cx="2796907" cy="1939893"/>
            <a:chOff x="8816016" y="904469"/>
            <a:chExt cx="2796907" cy="193989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816016" y="904469"/>
              <a:ext cx="2544286" cy="172720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0931394" y="2140487"/>
              <a:ext cx="681529" cy="7038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2431" y="1009512"/>
            <a:ext cx="2864311" cy="929898"/>
            <a:chOff x="75221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851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xí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05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699091" y="2462392"/>
              <a:ext cx="6339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19301" y="2462392"/>
              <a:ext cx="7995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dòng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41666" y="2641600"/>
            <a:ext cx="2154436" cy="35529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 spc="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86866" y="2641600"/>
            <a:ext cx="2154436" cy="35529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 spc="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234934" y="2240654"/>
            <a:ext cx="2154436" cy="4109346"/>
            <a:chOff x="9234934" y="2240654"/>
            <a:chExt cx="2154436" cy="4109346"/>
          </a:xfrm>
        </p:grpSpPr>
        <p:sp>
          <p:nvSpPr>
            <p:cNvPr id="14" name="矩形 13"/>
            <p:cNvSpPr/>
            <p:nvPr/>
          </p:nvSpPr>
          <p:spPr>
            <a:xfrm>
              <a:off x="9234934" y="2240654"/>
              <a:ext cx="2154436" cy="4109346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34339" y="2641600"/>
              <a:ext cx="1661993" cy="3552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93810" y="2254370"/>
            <a:ext cx="4202847" cy="3826641"/>
            <a:chOff x="3393810" y="2254370"/>
            <a:chExt cx="4202847" cy="382664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3802863" y="2254370"/>
              <a:ext cx="3793794" cy="382664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393810" y="5274538"/>
              <a:ext cx="681529" cy="703875"/>
            </a:xfrm>
            <a:prstGeom prst="rect">
              <a:avLst/>
            </a:prstGeom>
          </p:spPr>
        </p:pic>
      </p:grpSp>
      <p:sp>
        <p:nvSpPr>
          <p:cNvPr id="13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2431" y="1009512"/>
            <a:ext cx="2864311" cy="929898"/>
            <a:chOff x="75221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851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xí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05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699091" y="2462392"/>
              <a:ext cx="6339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19301" y="2462392"/>
              <a:ext cx="7995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dòng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929059" y="1908931"/>
            <a:ext cx="5297741" cy="457887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79057" y="2530911"/>
            <a:ext cx="4750002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8261" y="3652500"/>
            <a:ext cx="5297740" cy="1426966"/>
            <a:chOff x="798261" y="3652500"/>
            <a:chExt cx="5297740" cy="1426966"/>
          </a:xfrm>
        </p:grpSpPr>
        <p:sp>
          <p:nvSpPr>
            <p:cNvPr id="17" name="矩形 16"/>
            <p:cNvSpPr/>
            <p:nvPr/>
          </p:nvSpPr>
          <p:spPr>
            <a:xfrm>
              <a:off x="798261" y="3652500"/>
              <a:ext cx="5297740" cy="1426966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79057" y="3769432"/>
              <a:ext cx="475000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79057" y="5007954"/>
            <a:ext cx="4750002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2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13029" y="5416778"/>
            <a:ext cx="681529" cy="703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2432" y="1009512"/>
            <a:ext cx="2820768" cy="929898"/>
            <a:chOff x="75221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851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xí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05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699091" y="2462392"/>
              <a:ext cx="6339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219301" y="2462392"/>
              <a:ext cx="7995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dòng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52097" y="2397727"/>
            <a:ext cx="2630094" cy="3874077"/>
            <a:chOff x="7591530" y="2338938"/>
            <a:chExt cx="2630094" cy="3874077"/>
          </a:xfrm>
        </p:grpSpPr>
        <p:sp>
          <p:nvSpPr>
            <p:cNvPr id="8" name="矩形 7"/>
            <p:cNvSpPr/>
            <p:nvPr/>
          </p:nvSpPr>
          <p:spPr>
            <a:xfrm>
              <a:off x="7591530" y="2338938"/>
              <a:ext cx="2630094" cy="3874077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829359" y="2583848"/>
              <a:ext cx="2154436" cy="3552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775727" y="2660075"/>
            <a:ext cx="2154436" cy="35529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 spc="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566060" y="1178789"/>
            <a:ext cx="562814" cy="2475222"/>
            <a:chOff x="9403794" y="2604198"/>
            <a:chExt cx="562814" cy="2475222"/>
          </a:xfrm>
        </p:grpSpPr>
        <p:sp>
          <p:nvSpPr>
            <p:cNvPr id="12" name="矩形: 圆角 11"/>
            <p:cNvSpPr/>
            <p:nvPr/>
          </p:nvSpPr>
          <p:spPr>
            <a:xfrm rot="16200000">
              <a:off x="8447590" y="3560402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03794" y="2808692"/>
              <a:ext cx="553998" cy="2066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22361" y="2499506"/>
            <a:ext cx="3552940" cy="35529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788110" y="5509140"/>
            <a:ext cx="681529" cy="703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766529" y="4366063"/>
            <a:ext cx="1549495" cy="154258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04171" y="2674817"/>
            <a:ext cx="4693914" cy="1440882"/>
            <a:chOff x="2304171" y="2674817"/>
            <a:chExt cx="4693914" cy="1440882"/>
          </a:xfrm>
        </p:grpSpPr>
        <p:sp>
          <p:nvSpPr>
            <p:cNvPr id="2" name="文本框 1"/>
            <p:cNvSpPr txBox="1"/>
            <p:nvPr/>
          </p:nvSpPr>
          <p:spPr>
            <a:xfrm>
              <a:off x="2304171" y="2792260"/>
              <a:ext cx="4693914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spc="60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8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635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33944" y="2674817"/>
              <a:ext cx="863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hòu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69314" y="2674817"/>
              <a:ext cx="7612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 tè</a:t>
              </a:r>
              <a:endParaRPr lang="en-US" altLang="zh-CN" b="1" i="0">
                <a:solidFill>
                  <a:srgbClr val="13480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84948" y="2674817"/>
              <a:ext cx="10379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zhēng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15179" y="1655012"/>
            <a:ext cx="2108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>
                <a:solidFill>
                  <a:srgbClr val="F15551"/>
                </a:solidFill>
                <a:cs typeface="+mn-ea"/>
                <a:sym typeface="+mn-lt"/>
              </a:rPr>
              <a:t>章节叁</a:t>
            </a:r>
            <a:endParaRPr lang="zh-CN" altLang="en-US" sz="4400" spc="600">
              <a:solidFill>
                <a:srgbClr val="F1555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9600" y="1012354"/>
            <a:ext cx="2883600" cy="950584"/>
            <a:chOff x="4651911" y="3996186"/>
            <a:chExt cx="256968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51911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5515" y="3996186"/>
              <a:ext cx="7041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hòu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00958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tè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0842" y="3996186"/>
              <a:ext cx="9036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zhēng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455999" y="3429000"/>
            <a:ext cx="4972923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48519" y="2489256"/>
            <a:ext cx="2475222" cy="562814"/>
            <a:chOff x="6548519" y="2489256"/>
            <a:chExt cx="2475222" cy="562814"/>
          </a:xfrm>
        </p:grpSpPr>
        <p:sp>
          <p:nvSpPr>
            <p:cNvPr id="11" name="矩形: 圆角 10"/>
            <p:cNvSpPr/>
            <p:nvPr/>
          </p:nvSpPr>
          <p:spPr>
            <a:xfrm rot="10800000" flipH="1" flipV="1">
              <a:off x="6548519" y="2489256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754482" y="2539830"/>
              <a:ext cx="2063296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2551" y="2408837"/>
            <a:ext cx="5610621" cy="3833050"/>
            <a:chOff x="732551" y="2408837"/>
            <a:chExt cx="5610621" cy="38330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278189" y="2408837"/>
              <a:ext cx="5064983" cy="383305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32551" y="5538012"/>
              <a:ext cx="681529" cy="703875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936480" y="930391"/>
            <a:ext cx="1676400" cy="21719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548518" y="4841639"/>
            <a:ext cx="4880404" cy="1284841"/>
            <a:chOff x="6548518" y="4841639"/>
            <a:chExt cx="4880404" cy="1284841"/>
          </a:xfrm>
        </p:grpSpPr>
        <p:sp>
          <p:nvSpPr>
            <p:cNvPr id="14" name="椭圆 13"/>
            <p:cNvSpPr/>
            <p:nvPr/>
          </p:nvSpPr>
          <p:spPr>
            <a:xfrm>
              <a:off x="6548518" y="4841639"/>
              <a:ext cx="1284841" cy="1284841"/>
            </a:xfrm>
            <a:prstGeom prst="ellipse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381320" y="4841639"/>
              <a:ext cx="1284841" cy="1284841"/>
            </a:xfrm>
            <a:prstGeom prst="ellipse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0144081" y="4841639"/>
              <a:ext cx="1284841" cy="1284841"/>
            </a:xfrm>
            <a:prstGeom prst="ellipse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弧形 18"/>
            <p:cNvSpPr/>
            <p:nvPr/>
          </p:nvSpPr>
          <p:spPr>
            <a:xfrm>
              <a:off x="6702087" y="4995208"/>
              <a:ext cx="977702" cy="977702"/>
            </a:xfrm>
            <a:prstGeom prst="arc">
              <a:avLst>
                <a:gd name="adj1" fmla="val 16200000"/>
                <a:gd name="adj2" fmla="val 10769054"/>
              </a:avLst>
            </a:prstGeom>
            <a:ln w="28575">
              <a:solidFill>
                <a:srgbClr val="F155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>
              <a:off x="8534889" y="4995208"/>
              <a:ext cx="977702" cy="977702"/>
            </a:xfrm>
            <a:prstGeom prst="arc">
              <a:avLst>
                <a:gd name="adj1" fmla="val 16200000"/>
                <a:gd name="adj2" fmla="val 14239696"/>
              </a:avLst>
            </a:prstGeom>
            <a:ln w="28575">
              <a:solidFill>
                <a:srgbClr val="13480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>
              <a:off x="10297650" y="4995208"/>
              <a:ext cx="977702" cy="977702"/>
            </a:xfrm>
            <a:prstGeom prst="arc">
              <a:avLst>
                <a:gd name="adj1" fmla="val 16200000"/>
                <a:gd name="adj2" fmla="val 6656930"/>
              </a:avLst>
            </a:prstGeom>
            <a:ln w="28575">
              <a:solidFill>
                <a:srgbClr val="ED7D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58769" y="5253227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>
                  <a:solidFill>
                    <a:srgbClr val="13480C"/>
                  </a:solidFill>
                  <a:cs typeface="+mn-ea"/>
                  <a:sym typeface="+mn-lt"/>
                </a:rPr>
                <a:t>75%</a:t>
              </a:r>
              <a:endParaRPr lang="zh-CN" altLang="en-US" sz="24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91570" y="5253227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>
                  <a:solidFill>
                    <a:srgbClr val="13480C"/>
                  </a:solidFill>
                  <a:cs typeface="+mn-ea"/>
                  <a:sym typeface="+mn-lt"/>
                </a:rPr>
                <a:t>96%</a:t>
              </a:r>
              <a:endParaRPr lang="zh-CN" altLang="en-US" sz="24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342510" y="5253227"/>
              <a:ext cx="8210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>
                  <a:solidFill>
                    <a:srgbClr val="13480C"/>
                  </a:solidFill>
                  <a:cs typeface="+mn-ea"/>
                  <a:sym typeface="+mn-lt"/>
                </a:rPr>
                <a:t>58%</a:t>
              </a:r>
              <a:endParaRPr lang="zh-CN" altLang="en-US" sz="2400" i="1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9600" y="1012354"/>
            <a:ext cx="2985200" cy="950584"/>
            <a:chOff x="4651911" y="3996186"/>
            <a:chExt cx="256968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51911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5515" y="3996186"/>
              <a:ext cx="7041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hòu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00958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tè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0842" y="3996186"/>
              <a:ext cx="9036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zhēng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4821" y="4780794"/>
            <a:ext cx="5297740" cy="1426966"/>
            <a:chOff x="1214821" y="4780794"/>
            <a:chExt cx="5297740" cy="1426966"/>
          </a:xfrm>
        </p:grpSpPr>
        <p:sp>
          <p:nvSpPr>
            <p:cNvPr id="15" name="矩形 14"/>
            <p:cNvSpPr/>
            <p:nvPr/>
          </p:nvSpPr>
          <p:spPr>
            <a:xfrm>
              <a:off x="1214821" y="4780794"/>
              <a:ext cx="5297740" cy="1426966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47599" y="4979006"/>
              <a:ext cx="475000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1439" y="2446181"/>
            <a:ext cx="5322641" cy="1006686"/>
            <a:chOff x="1301439" y="2446181"/>
            <a:chExt cx="5322641" cy="1006686"/>
          </a:xfrm>
        </p:grpSpPr>
        <p:sp>
          <p:nvSpPr>
            <p:cNvPr id="17" name="矩形 16"/>
            <p:cNvSpPr/>
            <p:nvPr/>
          </p:nvSpPr>
          <p:spPr>
            <a:xfrm>
              <a:off x="2008798" y="2446181"/>
              <a:ext cx="461528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301439" y="2600185"/>
              <a:ext cx="558372" cy="558372"/>
            </a:xfrm>
            <a:prstGeom prst="ellipse">
              <a:avLst/>
            </a:prstGeom>
            <a:solidFill>
              <a:srgbClr val="C8E6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iconfont-10552-5138487"/>
            <p:cNvSpPr/>
            <p:nvPr/>
          </p:nvSpPr>
          <p:spPr>
            <a:xfrm>
              <a:off x="1412111" y="2540787"/>
              <a:ext cx="391815" cy="422752"/>
            </a:xfrm>
            <a:custGeom>
              <a:avLst/>
              <a:gdLst>
                <a:gd name="connsiteX0" fmla="*/ 20099 w 369531"/>
                <a:gd name="connsiteY0" fmla="*/ 276966 h 398709"/>
                <a:gd name="connsiteX1" fmla="*/ 345724 w 369531"/>
                <a:gd name="connsiteY1" fmla="*/ 300678 h 398709"/>
                <a:gd name="connsiteX2" fmla="*/ 345634 w 369531"/>
                <a:gd name="connsiteY2" fmla="*/ 300497 h 398709"/>
                <a:gd name="connsiteX3" fmla="*/ 345650 w 369531"/>
                <a:gd name="connsiteY3" fmla="*/ 300491 h 398709"/>
                <a:gd name="connsiteX4" fmla="*/ 369531 w 369531"/>
                <a:gd name="connsiteY4" fmla="*/ 346435 h 398709"/>
                <a:gd name="connsiteX5" fmla="*/ 5958 w 369531"/>
                <a:gd name="connsiteY5" fmla="*/ 325628 h 398709"/>
                <a:gd name="connsiteX6" fmla="*/ 6 w 369531"/>
                <a:gd name="connsiteY6" fmla="*/ 317152 h 398709"/>
                <a:gd name="connsiteX7" fmla="*/ 2720 w 369531"/>
                <a:gd name="connsiteY7" fmla="*/ 308058 h 398709"/>
                <a:gd name="connsiteX8" fmla="*/ 20099 w 369531"/>
                <a:gd name="connsiteY8" fmla="*/ 276966 h 398709"/>
                <a:gd name="connsiteX9" fmla="*/ 172792 w 369531"/>
                <a:gd name="connsiteY9" fmla="*/ 260703 h 398709"/>
                <a:gd name="connsiteX10" fmla="*/ 157651 w 369531"/>
                <a:gd name="connsiteY10" fmla="*/ 279321 h 398709"/>
                <a:gd name="connsiteX11" fmla="*/ 158032 w 369531"/>
                <a:gd name="connsiteY11" fmla="*/ 283226 h 398709"/>
                <a:gd name="connsiteX12" fmla="*/ 173078 w 369531"/>
                <a:gd name="connsiteY12" fmla="*/ 298082 h 398709"/>
                <a:gd name="connsiteX13" fmla="*/ 192599 w 369531"/>
                <a:gd name="connsiteY13" fmla="*/ 289797 h 398709"/>
                <a:gd name="connsiteX14" fmla="*/ 192409 w 369531"/>
                <a:gd name="connsiteY14" fmla="*/ 268655 h 398709"/>
                <a:gd name="connsiteX15" fmla="*/ 172792 w 369531"/>
                <a:gd name="connsiteY15" fmla="*/ 260703 h 398709"/>
                <a:gd name="connsiteX16" fmla="*/ 241260 w 369531"/>
                <a:gd name="connsiteY16" fmla="*/ 230609 h 398709"/>
                <a:gd name="connsiteX17" fmla="*/ 226119 w 369531"/>
                <a:gd name="connsiteY17" fmla="*/ 249228 h 398709"/>
                <a:gd name="connsiteX18" fmla="*/ 238736 w 369531"/>
                <a:gd name="connsiteY18" fmla="*/ 267179 h 398709"/>
                <a:gd name="connsiteX19" fmla="*/ 259876 w 369531"/>
                <a:gd name="connsiteY19" fmla="*/ 261275 h 398709"/>
                <a:gd name="connsiteX20" fmla="*/ 261448 w 369531"/>
                <a:gd name="connsiteY20" fmla="*/ 239371 h 398709"/>
                <a:gd name="connsiteX21" fmla="*/ 241307 w 369531"/>
                <a:gd name="connsiteY21" fmla="*/ 230609 h 398709"/>
                <a:gd name="connsiteX22" fmla="*/ 104324 w 369531"/>
                <a:gd name="connsiteY22" fmla="*/ 227895 h 398709"/>
                <a:gd name="connsiteX23" fmla="*/ 89136 w 369531"/>
                <a:gd name="connsiteY23" fmla="*/ 246513 h 398709"/>
                <a:gd name="connsiteX24" fmla="*/ 89564 w 369531"/>
                <a:gd name="connsiteY24" fmla="*/ 250370 h 398709"/>
                <a:gd name="connsiteX25" fmla="*/ 104610 w 369531"/>
                <a:gd name="connsiteY25" fmla="*/ 265227 h 398709"/>
                <a:gd name="connsiteX26" fmla="*/ 124131 w 369531"/>
                <a:gd name="connsiteY26" fmla="*/ 256989 h 398709"/>
                <a:gd name="connsiteX27" fmla="*/ 123941 w 369531"/>
                <a:gd name="connsiteY27" fmla="*/ 235800 h 398709"/>
                <a:gd name="connsiteX28" fmla="*/ 104324 w 369531"/>
                <a:gd name="connsiteY28" fmla="*/ 227895 h 398709"/>
                <a:gd name="connsiteX29" fmla="*/ 205645 w 369531"/>
                <a:gd name="connsiteY29" fmla="*/ 178564 h 398709"/>
                <a:gd name="connsiteX30" fmla="*/ 193694 w 369531"/>
                <a:gd name="connsiteY30" fmla="*/ 203849 h 398709"/>
                <a:gd name="connsiteX31" fmla="*/ 220834 w 369531"/>
                <a:gd name="connsiteY31" fmla="*/ 197183 h 398709"/>
                <a:gd name="connsiteX32" fmla="*/ 205645 w 369531"/>
                <a:gd name="connsiteY32" fmla="*/ 178564 h 398709"/>
                <a:gd name="connsiteX33" fmla="*/ 142700 w 369531"/>
                <a:gd name="connsiteY33" fmla="*/ 148471 h 398709"/>
                <a:gd name="connsiteX34" fmla="*/ 127512 w 369531"/>
                <a:gd name="connsiteY34" fmla="*/ 167089 h 398709"/>
                <a:gd name="connsiteX35" fmla="*/ 127893 w 369531"/>
                <a:gd name="connsiteY35" fmla="*/ 170946 h 398709"/>
                <a:gd name="connsiteX36" fmla="*/ 142939 w 369531"/>
                <a:gd name="connsiteY36" fmla="*/ 185850 h 398709"/>
                <a:gd name="connsiteX37" fmla="*/ 162460 w 369531"/>
                <a:gd name="connsiteY37" fmla="*/ 177612 h 398709"/>
                <a:gd name="connsiteX38" fmla="*/ 162317 w 369531"/>
                <a:gd name="connsiteY38" fmla="*/ 156423 h 398709"/>
                <a:gd name="connsiteX39" fmla="*/ 142700 w 369531"/>
                <a:gd name="connsiteY39" fmla="*/ 148471 h 398709"/>
                <a:gd name="connsiteX40" fmla="*/ 197456 w 369531"/>
                <a:gd name="connsiteY40" fmla="*/ 101949 h 398709"/>
                <a:gd name="connsiteX41" fmla="*/ 182315 w 369531"/>
                <a:gd name="connsiteY41" fmla="*/ 120567 h 398709"/>
                <a:gd name="connsiteX42" fmla="*/ 182696 w 369531"/>
                <a:gd name="connsiteY42" fmla="*/ 124424 h 398709"/>
                <a:gd name="connsiteX43" fmla="*/ 197741 w 369531"/>
                <a:gd name="connsiteY43" fmla="*/ 139281 h 398709"/>
                <a:gd name="connsiteX44" fmla="*/ 217263 w 369531"/>
                <a:gd name="connsiteY44" fmla="*/ 131043 h 398709"/>
                <a:gd name="connsiteX45" fmla="*/ 217120 w 369531"/>
                <a:gd name="connsiteY45" fmla="*/ 109901 h 398709"/>
                <a:gd name="connsiteX46" fmla="*/ 197456 w 369531"/>
                <a:gd name="connsiteY46" fmla="*/ 101949 h 398709"/>
                <a:gd name="connsiteX47" fmla="*/ 175554 w 369531"/>
                <a:gd name="connsiteY47" fmla="*/ 41905 h 398709"/>
                <a:gd name="connsiteX48" fmla="*/ 160365 w 369531"/>
                <a:gd name="connsiteY48" fmla="*/ 60523 h 398709"/>
                <a:gd name="connsiteX49" fmla="*/ 160746 w 369531"/>
                <a:gd name="connsiteY49" fmla="*/ 64427 h 398709"/>
                <a:gd name="connsiteX50" fmla="*/ 175839 w 369531"/>
                <a:gd name="connsiteY50" fmla="*/ 79284 h 398709"/>
                <a:gd name="connsiteX51" fmla="*/ 195313 w 369531"/>
                <a:gd name="connsiteY51" fmla="*/ 71046 h 398709"/>
                <a:gd name="connsiteX52" fmla="*/ 195170 w 369531"/>
                <a:gd name="connsiteY52" fmla="*/ 49857 h 398709"/>
                <a:gd name="connsiteX53" fmla="*/ 175554 w 369531"/>
                <a:gd name="connsiteY53" fmla="*/ 41905 h 398709"/>
                <a:gd name="connsiteX54" fmla="*/ 186505 w 369531"/>
                <a:gd name="connsiteY54" fmla="*/ 431 h 398709"/>
                <a:gd name="connsiteX55" fmla="*/ 188457 w 369531"/>
                <a:gd name="connsiteY55" fmla="*/ 1383 h 398709"/>
                <a:gd name="connsiteX56" fmla="*/ 188980 w 369531"/>
                <a:gd name="connsiteY56" fmla="*/ 1669 h 398709"/>
                <a:gd name="connsiteX57" fmla="*/ 194932 w 369531"/>
                <a:gd name="connsiteY57" fmla="*/ 7954 h 398709"/>
                <a:gd name="connsiteX58" fmla="*/ 214358 w 369531"/>
                <a:gd name="connsiteY58" fmla="*/ 36429 h 398709"/>
                <a:gd name="connsiteX59" fmla="*/ 223500 w 369531"/>
                <a:gd name="connsiteY59" fmla="*/ 51000 h 398709"/>
                <a:gd name="connsiteX60" fmla="*/ 300538 w 369531"/>
                <a:gd name="connsiteY60" fmla="*/ 205039 h 398709"/>
                <a:gd name="connsiteX61" fmla="*/ 322250 w 369531"/>
                <a:gd name="connsiteY61" fmla="*/ 252085 h 398709"/>
                <a:gd name="connsiteX62" fmla="*/ 334105 w 369531"/>
                <a:gd name="connsiteY62" fmla="*/ 276750 h 398709"/>
                <a:gd name="connsiteX63" fmla="*/ 342771 w 369531"/>
                <a:gd name="connsiteY63" fmla="*/ 294511 h 398709"/>
                <a:gd name="connsiteX64" fmla="*/ 345723 w 369531"/>
                <a:gd name="connsiteY64" fmla="*/ 300463 h 398709"/>
                <a:gd name="connsiteX65" fmla="*/ 345650 w 369531"/>
                <a:gd name="connsiteY65" fmla="*/ 300491 h 398709"/>
                <a:gd name="connsiteX66" fmla="*/ 345153 w 369531"/>
                <a:gd name="connsiteY66" fmla="*/ 299535 h 398709"/>
                <a:gd name="connsiteX67" fmla="*/ 345634 w 369531"/>
                <a:gd name="connsiteY67" fmla="*/ 300497 h 398709"/>
                <a:gd name="connsiteX68" fmla="*/ 264392 w 369531"/>
                <a:gd name="connsiteY68" fmla="*/ 331403 h 398709"/>
                <a:gd name="connsiteX69" fmla="*/ 20049 w 369531"/>
                <a:gd name="connsiteY69" fmla="*/ 276750 h 398709"/>
                <a:gd name="connsiteX70" fmla="*/ 93802 w 369531"/>
                <a:gd name="connsiteY70" fmla="*/ 145138 h 398709"/>
                <a:gd name="connsiteX71" fmla="*/ 139701 w 369531"/>
                <a:gd name="connsiteY71" fmla="*/ 62713 h 398709"/>
                <a:gd name="connsiteX72" fmla="*/ 141129 w 369531"/>
                <a:gd name="connsiteY72" fmla="*/ 59952 h 398709"/>
                <a:gd name="connsiteX73" fmla="*/ 145986 w 369531"/>
                <a:gd name="connsiteY73" fmla="*/ 49619 h 398709"/>
                <a:gd name="connsiteX74" fmla="*/ 147557 w 369531"/>
                <a:gd name="connsiteY74" fmla="*/ 46238 h 398709"/>
                <a:gd name="connsiteX75" fmla="*/ 153937 w 369531"/>
                <a:gd name="connsiteY75" fmla="*/ 33286 h 398709"/>
                <a:gd name="connsiteX76" fmla="*/ 155413 w 369531"/>
                <a:gd name="connsiteY76" fmla="*/ 30477 h 398709"/>
                <a:gd name="connsiteX77" fmla="*/ 160175 w 369531"/>
                <a:gd name="connsiteY77" fmla="*/ 22144 h 398709"/>
                <a:gd name="connsiteX78" fmla="*/ 186505 w 369531"/>
                <a:gd name="connsiteY78" fmla="*/ 431 h 398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9531" h="398709">
                  <a:moveTo>
                    <a:pt x="20099" y="276966"/>
                  </a:moveTo>
                  <a:cubicBezTo>
                    <a:pt x="114087" y="349292"/>
                    <a:pt x="242214" y="358625"/>
                    <a:pt x="345724" y="300678"/>
                  </a:cubicBezTo>
                  <a:lnTo>
                    <a:pt x="345634" y="300497"/>
                  </a:lnTo>
                  <a:lnTo>
                    <a:pt x="345650" y="300491"/>
                  </a:lnTo>
                  <a:lnTo>
                    <a:pt x="369531" y="346435"/>
                  </a:lnTo>
                  <a:cubicBezTo>
                    <a:pt x="257783" y="423238"/>
                    <a:pt x="108183" y="414667"/>
                    <a:pt x="5958" y="325628"/>
                  </a:cubicBezTo>
                  <a:cubicBezTo>
                    <a:pt x="3006" y="323580"/>
                    <a:pt x="911" y="320581"/>
                    <a:pt x="6" y="317152"/>
                  </a:cubicBezTo>
                  <a:cubicBezTo>
                    <a:pt x="-89" y="313915"/>
                    <a:pt x="863" y="310724"/>
                    <a:pt x="2720" y="308058"/>
                  </a:cubicBezTo>
                  <a:cubicBezTo>
                    <a:pt x="8577" y="297726"/>
                    <a:pt x="14338" y="287346"/>
                    <a:pt x="20099" y="276966"/>
                  </a:cubicBezTo>
                  <a:close/>
                  <a:moveTo>
                    <a:pt x="172792" y="260703"/>
                  </a:moveTo>
                  <a:cubicBezTo>
                    <a:pt x="163555" y="261798"/>
                    <a:pt x="156794" y="270036"/>
                    <a:pt x="157651" y="279321"/>
                  </a:cubicBezTo>
                  <a:cubicBezTo>
                    <a:pt x="157651" y="280607"/>
                    <a:pt x="157746" y="281940"/>
                    <a:pt x="158032" y="283226"/>
                  </a:cubicBezTo>
                  <a:cubicBezTo>
                    <a:pt x="159603" y="290749"/>
                    <a:pt x="165507" y="296606"/>
                    <a:pt x="173078" y="298082"/>
                  </a:cubicBezTo>
                  <a:cubicBezTo>
                    <a:pt x="180648" y="299511"/>
                    <a:pt x="188362" y="296273"/>
                    <a:pt x="192599" y="289797"/>
                  </a:cubicBezTo>
                  <a:cubicBezTo>
                    <a:pt x="196837" y="283369"/>
                    <a:pt x="196741" y="275036"/>
                    <a:pt x="192409" y="268655"/>
                  </a:cubicBezTo>
                  <a:cubicBezTo>
                    <a:pt x="188076" y="262274"/>
                    <a:pt x="180363" y="259132"/>
                    <a:pt x="172792" y="260703"/>
                  </a:cubicBezTo>
                  <a:close/>
                  <a:moveTo>
                    <a:pt x="241260" y="230609"/>
                  </a:moveTo>
                  <a:cubicBezTo>
                    <a:pt x="232023" y="231657"/>
                    <a:pt x="225262" y="239942"/>
                    <a:pt x="226119" y="249228"/>
                  </a:cubicBezTo>
                  <a:cubicBezTo>
                    <a:pt x="226071" y="257275"/>
                    <a:pt x="231118" y="264465"/>
                    <a:pt x="238736" y="267179"/>
                  </a:cubicBezTo>
                  <a:cubicBezTo>
                    <a:pt x="246307" y="269893"/>
                    <a:pt x="254782" y="267560"/>
                    <a:pt x="259876" y="261275"/>
                  </a:cubicBezTo>
                  <a:cubicBezTo>
                    <a:pt x="264971" y="255037"/>
                    <a:pt x="265590" y="246275"/>
                    <a:pt x="261448" y="239371"/>
                  </a:cubicBezTo>
                  <a:cubicBezTo>
                    <a:pt x="257258" y="232466"/>
                    <a:pt x="249164" y="228990"/>
                    <a:pt x="241307" y="230609"/>
                  </a:cubicBezTo>
                  <a:close/>
                  <a:moveTo>
                    <a:pt x="104324" y="227895"/>
                  </a:moveTo>
                  <a:cubicBezTo>
                    <a:pt x="95040" y="228895"/>
                    <a:pt x="88279" y="237181"/>
                    <a:pt x="89136" y="246513"/>
                  </a:cubicBezTo>
                  <a:cubicBezTo>
                    <a:pt x="89136" y="247799"/>
                    <a:pt x="89279" y="249085"/>
                    <a:pt x="89564" y="250370"/>
                  </a:cubicBezTo>
                  <a:cubicBezTo>
                    <a:pt x="91088" y="257894"/>
                    <a:pt x="97039" y="263798"/>
                    <a:pt x="104610" y="265227"/>
                  </a:cubicBezTo>
                  <a:cubicBezTo>
                    <a:pt x="112180" y="266703"/>
                    <a:pt x="119894" y="263417"/>
                    <a:pt x="124131" y="256989"/>
                  </a:cubicBezTo>
                  <a:cubicBezTo>
                    <a:pt x="128369" y="250561"/>
                    <a:pt x="128274" y="242180"/>
                    <a:pt x="123941" y="235800"/>
                  </a:cubicBezTo>
                  <a:cubicBezTo>
                    <a:pt x="119608" y="229467"/>
                    <a:pt x="111895" y="226324"/>
                    <a:pt x="104324" y="227895"/>
                  </a:cubicBezTo>
                  <a:close/>
                  <a:moveTo>
                    <a:pt x="205645" y="178564"/>
                  </a:moveTo>
                  <a:cubicBezTo>
                    <a:pt x="192599" y="178612"/>
                    <a:pt x="185457" y="193754"/>
                    <a:pt x="193694" y="203849"/>
                  </a:cubicBezTo>
                  <a:cubicBezTo>
                    <a:pt x="201931" y="213944"/>
                    <a:pt x="218167" y="209944"/>
                    <a:pt x="220834" y="197183"/>
                  </a:cubicBezTo>
                  <a:cubicBezTo>
                    <a:pt x="221691" y="187897"/>
                    <a:pt x="214930" y="179612"/>
                    <a:pt x="205645" y="178564"/>
                  </a:cubicBezTo>
                  <a:close/>
                  <a:moveTo>
                    <a:pt x="142700" y="148471"/>
                  </a:moveTo>
                  <a:cubicBezTo>
                    <a:pt x="133368" y="149471"/>
                    <a:pt x="126655" y="157756"/>
                    <a:pt x="127512" y="167089"/>
                  </a:cubicBezTo>
                  <a:cubicBezTo>
                    <a:pt x="127512" y="168375"/>
                    <a:pt x="127607" y="169660"/>
                    <a:pt x="127893" y="170946"/>
                  </a:cubicBezTo>
                  <a:cubicBezTo>
                    <a:pt x="129464" y="178517"/>
                    <a:pt x="135368" y="184374"/>
                    <a:pt x="142939" y="185850"/>
                  </a:cubicBezTo>
                  <a:cubicBezTo>
                    <a:pt x="150509" y="187278"/>
                    <a:pt x="158222" y="184040"/>
                    <a:pt x="162460" y="177612"/>
                  </a:cubicBezTo>
                  <a:cubicBezTo>
                    <a:pt x="166698" y="171184"/>
                    <a:pt x="166650" y="162803"/>
                    <a:pt x="162317" y="156423"/>
                  </a:cubicBezTo>
                  <a:cubicBezTo>
                    <a:pt x="157984" y="150042"/>
                    <a:pt x="150223" y="146899"/>
                    <a:pt x="142700" y="148471"/>
                  </a:cubicBezTo>
                  <a:close/>
                  <a:moveTo>
                    <a:pt x="197456" y="101949"/>
                  </a:moveTo>
                  <a:cubicBezTo>
                    <a:pt x="188171" y="102997"/>
                    <a:pt x="181410" y="111235"/>
                    <a:pt x="182315" y="120567"/>
                  </a:cubicBezTo>
                  <a:cubicBezTo>
                    <a:pt x="182315" y="121853"/>
                    <a:pt x="182410" y="123139"/>
                    <a:pt x="182696" y="124424"/>
                  </a:cubicBezTo>
                  <a:cubicBezTo>
                    <a:pt x="184219" y="131995"/>
                    <a:pt x="190171" y="137852"/>
                    <a:pt x="197741" y="139281"/>
                  </a:cubicBezTo>
                  <a:cubicBezTo>
                    <a:pt x="205312" y="140757"/>
                    <a:pt x="213025" y="137519"/>
                    <a:pt x="217263" y="131043"/>
                  </a:cubicBezTo>
                  <a:cubicBezTo>
                    <a:pt x="221500" y="124615"/>
                    <a:pt x="221453" y="116282"/>
                    <a:pt x="217120" y="109901"/>
                  </a:cubicBezTo>
                  <a:cubicBezTo>
                    <a:pt x="212787" y="103521"/>
                    <a:pt x="205026" y="100378"/>
                    <a:pt x="197456" y="101949"/>
                  </a:cubicBezTo>
                  <a:close/>
                  <a:moveTo>
                    <a:pt x="175554" y="41905"/>
                  </a:moveTo>
                  <a:cubicBezTo>
                    <a:pt x="166269" y="42952"/>
                    <a:pt x="159508" y="51238"/>
                    <a:pt x="160365" y="60523"/>
                  </a:cubicBezTo>
                  <a:cubicBezTo>
                    <a:pt x="160365" y="61809"/>
                    <a:pt x="160508" y="63142"/>
                    <a:pt x="160746" y="64427"/>
                  </a:cubicBezTo>
                  <a:cubicBezTo>
                    <a:pt x="162317" y="71951"/>
                    <a:pt x="168269" y="77808"/>
                    <a:pt x="175839" y="79284"/>
                  </a:cubicBezTo>
                  <a:cubicBezTo>
                    <a:pt x="183410" y="80712"/>
                    <a:pt x="191075" y="77474"/>
                    <a:pt x="195313" y="71046"/>
                  </a:cubicBezTo>
                  <a:cubicBezTo>
                    <a:pt x="199551" y="64618"/>
                    <a:pt x="199503" y="56237"/>
                    <a:pt x="195170" y="49857"/>
                  </a:cubicBezTo>
                  <a:cubicBezTo>
                    <a:pt x="190837" y="43476"/>
                    <a:pt x="183076" y="40333"/>
                    <a:pt x="175554" y="41905"/>
                  </a:cubicBezTo>
                  <a:close/>
                  <a:moveTo>
                    <a:pt x="186505" y="431"/>
                  </a:moveTo>
                  <a:cubicBezTo>
                    <a:pt x="187171" y="669"/>
                    <a:pt x="187838" y="955"/>
                    <a:pt x="188457" y="1383"/>
                  </a:cubicBezTo>
                  <a:lnTo>
                    <a:pt x="188980" y="1669"/>
                  </a:lnTo>
                  <a:cubicBezTo>
                    <a:pt x="191314" y="3431"/>
                    <a:pt x="193313" y="5526"/>
                    <a:pt x="194932" y="7954"/>
                  </a:cubicBezTo>
                  <a:cubicBezTo>
                    <a:pt x="201741" y="17239"/>
                    <a:pt x="208216" y="26763"/>
                    <a:pt x="214358" y="36429"/>
                  </a:cubicBezTo>
                  <a:cubicBezTo>
                    <a:pt x="217548" y="41191"/>
                    <a:pt x="220500" y="46095"/>
                    <a:pt x="223500" y="51000"/>
                  </a:cubicBezTo>
                  <a:cubicBezTo>
                    <a:pt x="253163" y="99902"/>
                    <a:pt x="276874" y="152566"/>
                    <a:pt x="300538" y="205039"/>
                  </a:cubicBezTo>
                  <a:cubicBezTo>
                    <a:pt x="307728" y="220753"/>
                    <a:pt x="314870" y="236514"/>
                    <a:pt x="322250" y="252085"/>
                  </a:cubicBezTo>
                  <a:cubicBezTo>
                    <a:pt x="326154" y="260322"/>
                    <a:pt x="330106" y="268560"/>
                    <a:pt x="334105" y="276750"/>
                  </a:cubicBezTo>
                  <a:cubicBezTo>
                    <a:pt x="336819" y="282654"/>
                    <a:pt x="339867" y="288606"/>
                    <a:pt x="342771" y="294511"/>
                  </a:cubicBezTo>
                  <a:cubicBezTo>
                    <a:pt x="343723" y="296558"/>
                    <a:pt x="344723" y="298511"/>
                    <a:pt x="345723" y="300463"/>
                  </a:cubicBezTo>
                  <a:lnTo>
                    <a:pt x="345650" y="300491"/>
                  </a:lnTo>
                  <a:lnTo>
                    <a:pt x="345153" y="299535"/>
                  </a:lnTo>
                  <a:lnTo>
                    <a:pt x="345634" y="300497"/>
                  </a:lnTo>
                  <a:lnTo>
                    <a:pt x="264392" y="331403"/>
                  </a:lnTo>
                  <a:cubicBezTo>
                    <a:pt x="180279" y="349853"/>
                    <a:pt x="90576" y="331033"/>
                    <a:pt x="20049" y="276750"/>
                  </a:cubicBezTo>
                  <a:lnTo>
                    <a:pt x="93802" y="145138"/>
                  </a:lnTo>
                  <a:lnTo>
                    <a:pt x="139701" y="62713"/>
                  </a:lnTo>
                  <a:lnTo>
                    <a:pt x="141129" y="59952"/>
                  </a:lnTo>
                  <a:cubicBezTo>
                    <a:pt x="142415" y="57285"/>
                    <a:pt x="144081" y="53714"/>
                    <a:pt x="145986" y="49619"/>
                  </a:cubicBezTo>
                  <a:lnTo>
                    <a:pt x="147557" y="46238"/>
                  </a:lnTo>
                  <a:cubicBezTo>
                    <a:pt x="149462" y="42191"/>
                    <a:pt x="151604" y="37762"/>
                    <a:pt x="153937" y="33286"/>
                  </a:cubicBezTo>
                  <a:lnTo>
                    <a:pt x="155413" y="30477"/>
                  </a:lnTo>
                  <a:cubicBezTo>
                    <a:pt x="156937" y="27620"/>
                    <a:pt x="158508" y="24858"/>
                    <a:pt x="160175" y="22144"/>
                  </a:cubicBezTo>
                  <a:cubicBezTo>
                    <a:pt x="168364" y="8573"/>
                    <a:pt x="177696" y="-2331"/>
                    <a:pt x="186505" y="431"/>
                  </a:cubicBezTo>
                  <a:close/>
                </a:path>
              </a:pathLst>
            </a:custGeom>
            <a:solidFill>
              <a:srgbClr val="F1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01439" y="3613487"/>
            <a:ext cx="5322641" cy="1006686"/>
            <a:chOff x="1301439" y="3613487"/>
            <a:chExt cx="5322641" cy="1006686"/>
          </a:xfrm>
        </p:grpSpPr>
        <p:sp>
          <p:nvSpPr>
            <p:cNvPr id="24" name="矩形 23"/>
            <p:cNvSpPr/>
            <p:nvPr/>
          </p:nvSpPr>
          <p:spPr>
            <a:xfrm>
              <a:off x="2008798" y="3613487"/>
              <a:ext cx="461528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01439" y="3767491"/>
              <a:ext cx="558372" cy="558372"/>
            </a:xfrm>
            <a:prstGeom prst="ellipse">
              <a:avLst/>
            </a:prstGeom>
            <a:solidFill>
              <a:srgbClr val="C8E6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iconfont-10552-5138487"/>
            <p:cNvSpPr/>
            <p:nvPr/>
          </p:nvSpPr>
          <p:spPr>
            <a:xfrm>
              <a:off x="1396642" y="3708093"/>
              <a:ext cx="422752" cy="422752"/>
            </a:xfrm>
            <a:custGeom>
              <a:avLst/>
              <a:gdLst>
                <a:gd name="connsiteX0" fmla="*/ 493411 w 609594"/>
                <a:gd name="connsiteY0" fmla="*/ 464022 h 609594"/>
                <a:gd name="connsiteX1" fmla="*/ 464076 w 609594"/>
                <a:gd name="connsiteY1" fmla="*/ 473452 h 609594"/>
                <a:gd name="connsiteX2" fmla="*/ 464076 w 609594"/>
                <a:gd name="connsiteY2" fmla="*/ 493311 h 609594"/>
                <a:gd name="connsiteX3" fmla="*/ 483982 w 609594"/>
                <a:gd name="connsiteY3" fmla="*/ 493311 h 609594"/>
                <a:gd name="connsiteX4" fmla="*/ 493411 w 609594"/>
                <a:gd name="connsiteY4" fmla="*/ 464022 h 609594"/>
                <a:gd name="connsiteX5" fmla="*/ 332017 w 609594"/>
                <a:gd name="connsiteY5" fmla="*/ 418923 h 609594"/>
                <a:gd name="connsiteX6" fmla="*/ 302681 w 609594"/>
                <a:gd name="connsiteY6" fmla="*/ 428353 h 609594"/>
                <a:gd name="connsiteX7" fmla="*/ 302538 w 609594"/>
                <a:gd name="connsiteY7" fmla="*/ 448402 h 609594"/>
                <a:gd name="connsiteX8" fmla="*/ 322587 w 609594"/>
                <a:gd name="connsiteY8" fmla="*/ 448259 h 609594"/>
                <a:gd name="connsiteX9" fmla="*/ 332017 w 609594"/>
                <a:gd name="connsiteY9" fmla="*/ 418923 h 609594"/>
                <a:gd name="connsiteX10" fmla="*/ 424739 w 609594"/>
                <a:gd name="connsiteY10" fmla="*/ 395350 h 609594"/>
                <a:gd name="connsiteX11" fmla="*/ 395403 w 609594"/>
                <a:gd name="connsiteY11" fmla="*/ 404732 h 609594"/>
                <a:gd name="connsiteX12" fmla="*/ 395403 w 609594"/>
                <a:gd name="connsiteY12" fmla="*/ 424638 h 609594"/>
                <a:gd name="connsiteX13" fmla="*/ 415309 w 609594"/>
                <a:gd name="connsiteY13" fmla="*/ 424638 h 609594"/>
                <a:gd name="connsiteX14" fmla="*/ 424739 w 609594"/>
                <a:gd name="connsiteY14" fmla="*/ 395350 h 609594"/>
                <a:gd name="connsiteX15" fmla="*/ 263344 w 609594"/>
                <a:gd name="connsiteY15" fmla="*/ 350251 h 609594"/>
                <a:gd name="connsiteX16" fmla="*/ 234008 w 609594"/>
                <a:gd name="connsiteY16" fmla="*/ 359680 h 609594"/>
                <a:gd name="connsiteX17" fmla="*/ 234151 w 609594"/>
                <a:gd name="connsiteY17" fmla="*/ 379444 h 609594"/>
                <a:gd name="connsiteX18" fmla="*/ 253914 w 609594"/>
                <a:gd name="connsiteY18" fmla="*/ 379587 h 609594"/>
                <a:gd name="connsiteX19" fmla="*/ 263344 w 609594"/>
                <a:gd name="connsiteY19" fmla="*/ 350251 h 609594"/>
                <a:gd name="connsiteX20" fmla="*/ 356019 w 609594"/>
                <a:gd name="connsiteY20" fmla="*/ 326630 h 609594"/>
                <a:gd name="connsiteX21" fmla="*/ 326730 w 609594"/>
                <a:gd name="connsiteY21" fmla="*/ 336059 h 609594"/>
                <a:gd name="connsiteX22" fmla="*/ 326730 w 609594"/>
                <a:gd name="connsiteY22" fmla="*/ 355918 h 609594"/>
                <a:gd name="connsiteX23" fmla="*/ 346589 w 609594"/>
                <a:gd name="connsiteY23" fmla="*/ 355918 h 609594"/>
                <a:gd name="connsiteX24" fmla="*/ 356019 w 609594"/>
                <a:gd name="connsiteY24" fmla="*/ 326630 h 609594"/>
                <a:gd name="connsiteX25" fmla="*/ 194624 w 609594"/>
                <a:gd name="connsiteY25" fmla="*/ 281578 h 609594"/>
                <a:gd name="connsiteX26" fmla="*/ 165335 w 609594"/>
                <a:gd name="connsiteY26" fmla="*/ 291007 h 609594"/>
                <a:gd name="connsiteX27" fmla="*/ 165431 w 609594"/>
                <a:gd name="connsiteY27" fmla="*/ 310771 h 609594"/>
                <a:gd name="connsiteX28" fmla="*/ 185242 w 609594"/>
                <a:gd name="connsiteY28" fmla="*/ 310914 h 609594"/>
                <a:gd name="connsiteX29" fmla="*/ 194624 w 609594"/>
                <a:gd name="connsiteY29" fmla="*/ 281578 h 609594"/>
                <a:gd name="connsiteX30" fmla="*/ 287346 w 609594"/>
                <a:gd name="connsiteY30" fmla="*/ 257957 h 609594"/>
                <a:gd name="connsiteX31" fmla="*/ 258010 w 609594"/>
                <a:gd name="connsiteY31" fmla="*/ 267386 h 609594"/>
                <a:gd name="connsiteX32" fmla="*/ 257820 w 609594"/>
                <a:gd name="connsiteY32" fmla="*/ 287483 h 609594"/>
                <a:gd name="connsiteX33" fmla="*/ 277917 w 609594"/>
                <a:gd name="connsiteY33" fmla="*/ 287245 h 609594"/>
                <a:gd name="connsiteX34" fmla="*/ 287346 w 609594"/>
                <a:gd name="connsiteY34" fmla="*/ 257957 h 609594"/>
                <a:gd name="connsiteX35" fmla="*/ 218673 w 609594"/>
                <a:gd name="connsiteY35" fmla="*/ 189237 h 609594"/>
                <a:gd name="connsiteX36" fmla="*/ 189337 w 609594"/>
                <a:gd name="connsiteY36" fmla="*/ 198666 h 609594"/>
                <a:gd name="connsiteX37" fmla="*/ 189385 w 609594"/>
                <a:gd name="connsiteY37" fmla="*/ 218525 h 609594"/>
                <a:gd name="connsiteX38" fmla="*/ 209244 w 609594"/>
                <a:gd name="connsiteY38" fmla="*/ 218573 h 609594"/>
                <a:gd name="connsiteX39" fmla="*/ 218673 w 609594"/>
                <a:gd name="connsiteY39" fmla="*/ 189237 h 609594"/>
                <a:gd name="connsiteX40" fmla="*/ 150001 w 609594"/>
                <a:gd name="connsiteY40" fmla="*/ 120564 h 609594"/>
                <a:gd name="connsiteX41" fmla="*/ 120665 w 609594"/>
                <a:gd name="connsiteY41" fmla="*/ 129993 h 609594"/>
                <a:gd name="connsiteX42" fmla="*/ 120617 w 609594"/>
                <a:gd name="connsiteY42" fmla="*/ 149948 h 609594"/>
                <a:gd name="connsiteX43" fmla="*/ 140571 w 609594"/>
                <a:gd name="connsiteY43" fmla="*/ 149900 h 609594"/>
                <a:gd name="connsiteX44" fmla="*/ 150001 w 609594"/>
                <a:gd name="connsiteY44" fmla="*/ 120564 h 609594"/>
                <a:gd name="connsiteX45" fmla="*/ 147858 w 609594"/>
                <a:gd name="connsiteY45" fmla="*/ 37795 h 609594"/>
                <a:gd name="connsiteX46" fmla="*/ 571799 w 609594"/>
                <a:gd name="connsiteY46" fmla="*/ 461737 h 609594"/>
                <a:gd name="connsiteX47" fmla="*/ 363924 w 609594"/>
                <a:gd name="connsiteY47" fmla="*/ 545506 h 609594"/>
                <a:gd name="connsiteX48" fmla="*/ 64088 w 609594"/>
                <a:gd name="connsiteY48" fmla="*/ 245670 h 609594"/>
                <a:gd name="connsiteX49" fmla="*/ 147858 w 609594"/>
                <a:gd name="connsiteY49" fmla="*/ 37795 h 609594"/>
                <a:gd name="connsiteX50" fmla="*/ 100488 w 609594"/>
                <a:gd name="connsiteY50" fmla="*/ 0 h 609594"/>
                <a:gd name="connsiteX51" fmla="*/ 126968 w 609594"/>
                <a:gd name="connsiteY51" fmla="*/ 25479 h 609594"/>
                <a:gd name="connsiteX52" fmla="*/ 36766 w 609594"/>
                <a:gd name="connsiteY52" fmla="*/ 249505 h 609594"/>
                <a:gd name="connsiteX53" fmla="*/ 360090 w 609594"/>
                <a:gd name="connsiteY53" fmla="*/ 572827 h 609594"/>
                <a:gd name="connsiteX54" fmla="*/ 584115 w 609594"/>
                <a:gd name="connsiteY54" fmla="*/ 482627 h 609594"/>
                <a:gd name="connsiteX55" fmla="*/ 609594 w 609594"/>
                <a:gd name="connsiteY55" fmla="*/ 509106 h 609594"/>
                <a:gd name="connsiteX56" fmla="*/ 360090 w 609594"/>
                <a:gd name="connsiteY56" fmla="*/ 609594 h 609594"/>
                <a:gd name="connsiteX57" fmla="*/ 105394 w 609594"/>
                <a:gd name="connsiteY57" fmla="*/ 504200 h 609594"/>
                <a:gd name="connsiteX58" fmla="*/ 0 w 609594"/>
                <a:gd name="connsiteY58" fmla="*/ 249505 h 609594"/>
                <a:gd name="connsiteX59" fmla="*/ 100488 w 609594"/>
                <a:gd name="connsiteY59" fmla="*/ 0 h 60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9594" h="609594">
                  <a:moveTo>
                    <a:pt x="493411" y="464022"/>
                  </a:moveTo>
                  <a:cubicBezTo>
                    <a:pt x="487935" y="458546"/>
                    <a:pt x="469600" y="467928"/>
                    <a:pt x="464076" y="473452"/>
                  </a:cubicBezTo>
                  <a:cubicBezTo>
                    <a:pt x="458599" y="478929"/>
                    <a:pt x="458599" y="487834"/>
                    <a:pt x="464076" y="493311"/>
                  </a:cubicBezTo>
                  <a:cubicBezTo>
                    <a:pt x="469552" y="498787"/>
                    <a:pt x="478458" y="498835"/>
                    <a:pt x="483982" y="493311"/>
                  </a:cubicBezTo>
                  <a:cubicBezTo>
                    <a:pt x="489459" y="487834"/>
                    <a:pt x="498888" y="469499"/>
                    <a:pt x="493411" y="464022"/>
                  </a:cubicBezTo>
                  <a:close/>
                  <a:moveTo>
                    <a:pt x="332017" y="418923"/>
                  </a:moveTo>
                  <a:cubicBezTo>
                    <a:pt x="326540" y="413447"/>
                    <a:pt x="308205" y="422876"/>
                    <a:pt x="302681" y="428353"/>
                  </a:cubicBezTo>
                  <a:cubicBezTo>
                    <a:pt x="297061" y="433829"/>
                    <a:pt x="297013" y="442830"/>
                    <a:pt x="302538" y="448402"/>
                  </a:cubicBezTo>
                  <a:cubicBezTo>
                    <a:pt x="308110" y="453926"/>
                    <a:pt x="317110" y="453879"/>
                    <a:pt x="322587" y="448259"/>
                  </a:cubicBezTo>
                  <a:cubicBezTo>
                    <a:pt x="328064" y="442783"/>
                    <a:pt x="337493" y="424400"/>
                    <a:pt x="332017" y="418923"/>
                  </a:cubicBezTo>
                  <a:close/>
                  <a:moveTo>
                    <a:pt x="424739" y="395350"/>
                  </a:moveTo>
                  <a:cubicBezTo>
                    <a:pt x="419215" y="389826"/>
                    <a:pt x="400880" y="399255"/>
                    <a:pt x="395403" y="404732"/>
                  </a:cubicBezTo>
                  <a:cubicBezTo>
                    <a:pt x="389926" y="410256"/>
                    <a:pt x="389926" y="419161"/>
                    <a:pt x="395403" y="424638"/>
                  </a:cubicBezTo>
                  <a:cubicBezTo>
                    <a:pt x="400880" y="430162"/>
                    <a:pt x="409785" y="430162"/>
                    <a:pt x="415309" y="424638"/>
                  </a:cubicBezTo>
                  <a:cubicBezTo>
                    <a:pt x="420786" y="419114"/>
                    <a:pt x="430216" y="400827"/>
                    <a:pt x="424739" y="395350"/>
                  </a:cubicBezTo>
                  <a:close/>
                  <a:moveTo>
                    <a:pt x="263344" y="350251"/>
                  </a:moveTo>
                  <a:cubicBezTo>
                    <a:pt x="257820" y="344774"/>
                    <a:pt x="239485" y="354203"/>
                    <a:pt x="234008" y="359680"/>
                  </a:cubicBezTo>
                  <a:cubicBezTo>
                    <a:pt x="228627" y="365204"/>
                    <a:pt x="228674" y="374015"/>
                    <a:pt x="234151" y="379444"/>
                  </a:cubicBezTo>
                  <a:cubicBezTo>
                    <a:pt x="239580" y="384920"/>
                    <a:pt x="248390" y="384968"/>
                    <a:pt x="253914" y="379587"/>
                  </a:cubicBezTo>
                  <a:cubicBezTo>
                    <a:pt x="259391" y="374062"/>
                    <a:pt x="268821" y="355727"/>
                    <a:pt x="263344" y="350251"/>
                  </a:cubicBezTo>
                  <a:close/>
                  <a:moveTo>
                    <a:pt x="356019" y="326630"/>
                  </a:moveTo>
                  <a:cubicBezTo>
                    <a:pt x="350542" y="321105"/>
                    <a:pt x="332207" y="330535"/>
                    <a:pt x="326730" y="336059"/>
                  </a:cubicBezTo>
                  <a:cubicBezTo>
                    <a:pt x="321206" y="341536"/>
                    <a:pt x="321206" y="350441"/>
                    <a:pt x="326730" y="355918"/>
                  </a:cubicBezTo>
                  <a:cubicBezTo>
                    <a:pt x="332207" y="361442"/>
                    <a:pt x="341113" y="361442"/>
                    <a:pt x="346589" y="355918"/>
                  </a:cubicBezTo>
                  <a:cubicBezTo>
                    <a:pt x="352113" y="350441"/>
                    <a:pt x="361543" y="332106"/>
                    <a:pt x="356019" y="326630"/>
                  </a:cubicBezTo>
                  <a:close/>
                  <a:moveTo>
                    <a:pt x="194624" y="281578"/>
                  </a:moveTo>
                  <a:cubicBezTo>
                    <a:pt x="189147" y="276101"/>
                    <a:pt x="170812" y="285483"/>
                    <a:pt x="165335" y="291007"/>
                  </a:cubicBezTo>
                  <a:cubicBezTo>
                    <a:pt x="159954" y="296532"/>
                    <a:pt x="160002" y="305342"/>
                    <a:pt x="165431" y="310771"/>
                  </a:cubicBezTo>
                  <a:cubicBezTo>
                    <a:pt x="170907" y="316200"/>
                    <a:pt x="179718" y="316248"/>
                    <a:pt x="185242" y="310914"/>
                  </a:cubicBezTo>
                  <a:cubicBezTo>
                    <a:pt x="190719" y="305390"/>
                    <a:pt x="200148" y="287055"/>
                    <a:pt x="194624" y="281578"/>
                  </a:cubicBezTo>
                  <a:close/>
                  <a:moveTo>
                    <a:pt x="287346" y="257957"/>
                  </a:moveTo>
                  <a:cubicBezTo>
                    <a:pt x="281869" y="252433"/>
                    <a:pt x="263534" y="261862"/>
                    <a:pt x="258010" y="267386"/>
                  </a:cubicBezTo>
                  <a:cubicBezTo>
                    <a:pt x="252343" y="272815"/>
                    <a:pt x="252200" y="281911"/>
                    <a:pt x="257820" y="287483"/>
                  </a:cubicBezTo>
                  <a:cubicBezTo>
                    <a:pt x="263392" y="293055"/>
                    <a:pt x="272488" y="292960"/>
                    <a:pt x="277917" y="287245"/>
                  </a:cubicBezTo>
                  <a:cubicBezTo>
                    <a:pt x="283441" y="281769"/>
                    <a:pt x="292823" y="263434"/>
                    <a:pt x="287346" y="257957"/>
                  </a:cubicBezTo>
                  <a:close/>
                  <a:moveTo>
                    <a:pt x="218673" y="189237"/>
                  </a:moveTo>
                  <a:cubicBezTo>
                    <a:pt x="213197" y="183760"/>
                    <a:pt x="194862" y="193142"/>
                    <a:pt x="189337" y="198666"/>
                  </a:cubicBezTo>
                  <a:cubicBezTo>
                    <a:pt x="183908" y="204143"/>
                    <a:pt x="183908" y="213001"/>
                    <a:pt x="189385" y="218525"/>
                  </a:cubicBezTo>
                  <a:cubicBezTo>
                    <a:pt x="194862" y="224002"/>
                    <a:pt x="203720" y="224002"/>
                    <a:pt x="209244" y="218573"/>
                  </a:cubicBezTo>
                  <a:cubicBezTo>
                    <a:pt x="214721" y="213048"/>
                    <a:pt x="224150" y="194713"/>
                    <a:pt x="218673" y="189237"/>
                  </a:cubicBezTo>
                  <a:close/>
                  <a:moveTo>
                    <a:pt x="150001" y="120564"/>
                  </a:moveTo>
                  <a:cubicBezTo>
                    <a:pt x="144476" y="115087"/>
                    <a:pt x="126142" y="124469"/>
                    <a:pt x="120665" y="129993"/>
                  </a:cubicBezTo>
                  <a:cubicBezTo>
                    <a:pt x="115093" y="135470"/>
                    <a:pt x="115093" y="144423"/>
                    <a:pt x="120617" y="149948"/>
                  </a:cubicBezTo>
                  <a:cubicBezTo>
                    <a:pt x="126142" y="155472"/>
                    <a:pt x="135095" y="155424"/>
                    <a:pt x="140571" y="149900"/>
                  </a:cubicBezTo>
                  <a:cubicBezTo>
                    <a:pt x="146048" y="144376"/>
                    <a:pt x="155477" y="126041"/>
                    <a:pt x="150001" y="120564"/>
                  </a:cubicBezTo>
                  <a:close/>
                  <a:moveTo>
                    <a:pt x="147858" y="37795"/>
                  </a:moveTo>
                  <a:lnTo>
                    <a:pt x="571799" y="461737"/>
                  </a:lnTo>
                  <a:cubicBezTo>
                    <a:pt x="516032" y="515598"/>
                    <a:pt x="441455" y="545601"/>
                    <a:pt x="363924" y="545506"/>
                  </a:cubicBezTo>
                  <a:cubicBezTo>
                    <a:pt x="198338" y="545506"/>
                    <a:pt x="64088" y="411256"/>
                    <a:pt x="64088" y="245670"/>
                  </a:cubicBezTo>
                  <a:cubicBezTo>
                    <a:pt x="63993" y="168140"/>
                    <a:pt x="93996" y="93609"/>
                    <a:pt x="147858" y="37795"/>
                  </a:cubicBezTo>
                  <a:close/>
                  <a:moveTo>
                    <a:pt x="100488" y="0"/>
                  </a:moveTo>
                  <a:lnTo>
                    <a:pt x="126968" y="25479"/>
                  </a:lnTo>
                  <a:cubicBezTo>
                    <a:pt x="68961" y="85581"/>
                    <a:pt x="36623" y="165971"/>
                    <a:pt x="36766" y="249505"/>
                  </a:cubicBezTo>
                  <a:cubicBezTo>
                    <a:pt x="36766" y="427811"/>
                    <a:pt x="181783" y="572827"/>
                    <a:pt x="360090" y="572827"/>
                  </a:cubicBezTo>
                  <a:cubicBezTo>
                    <a:pt x="443623" y="573018"/>
                    <a:pt x="524013" y="540633"/>
                    <a:pt x="584115" y="482627"/>
                  </a:cubicBezTo>
                  <a:lnTo>
                    <a:pt x="609594" y="509106"/>
                  </a:lnTo>
                  <a:cubicBezTo>
                    <a:pt x="542634" y="573732"/>
                    <a:pt x="453148" y="609784"/>
                    <a:pt x="360090" y="609594"/>
                  </a:cubicBezTo>
                  <a:cubicBezTo>
                    <a:pt x="264555" y="609689"/>
                    <a:pt x="172925" y="571732"/>
                    <a:pt x="105394" y="504200"/>
                  </a:cubicBezTo>
                  <a:cubicBezTo>
                    <a:pt x="37862" y="436669"/>
                    <a:pt x="-95" y="345039"/>
                    <a:pt x="0" y="249505"/>
                  </a:cubicBezTo>
                  <a:cubicBezTo>
                    <a:pt x="-190" y="156446"/>
                    <a:pt x="35861" y="66960"/>
                    <a:pt x="100488" y="0"/>
                  </a:cubicBezTo>
                  <a:close/>
                </a:path>
              </a:pathLst>
            </a:custGeom>
            <a:solidFill>
              <a:srgbClr val="F155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0757647" y="5494277"/>
            <a:ext cx="681529" cy="703875"/>
          </a:xfrm>
          <a:prstGeom prst="rect">
            <a:avLst/>
          </a:prstGeom>
        </p:spPr>
      </p:pic>
      <p:sp>
        <p:nvSpPr>
          <p:cNvPr id="29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12704" y="1600416"/>
            <a:ext cx="3194872" cy="4579861"/>
            <a:chOff x="7212704" y="1600416"/>
            <a:chExt cx="3194872" cy="4579861"/>
          </a:xfrm>
        </p:grpSpPr>
        <p:sp>
          <p:nvSpPr>
            <p:cNvPr id="12" name="矩形 11"/>
            <p:cNvSpPr/>
            <p:nvPr/>
          </p:nvSpPr>
          <p:spPr>
            <a:xfrm>
              <a:off x="7863290" y="1600416"/>
              <a:ext cx="2544286" cy="4394253"/>
            </a:xfrm>
            <a:prstGeom prst="rect">
              <a:avLst/>
            </a:prstGeom>
            <a:noFill/>
            <a:ln w="28575">
              <a:solidFill>
                <a:srgbClr val="3D87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212704" y="1913077"/>
              <a:ext cx="2844800" cy="426720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9600" y="1012354"/>
            <a:ext cx="2912629" cy="950584"/>
            <a:chOff x="4651911" y="3996186"/>
            <a:chExt cx="256968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 dirty="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4000" spc="600" dirty="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51911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5515" y="3996186"/>
              <a:ext cx="7041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hòu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00958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tè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0842" y="3996186"/>
              <a:ext cx="9036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zhēng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13776" y="2205636"/>
            <a:ext cx="2863110" cy="4056261"/>
            <a:chOff x="8313776" y="2205636"/>
            <a:chExt cx="2863110" cy="4056261"/>
          </a:xfrm>
        </p:grpSpPr>
        <p:sp>
          <p:nvSpPr>
            <p:cNvPr id="18" name="矩形 17"/>
            <p:cNvSpPr/>
            <p:nvPr/>
          </p:nvSpPr>
          <p:spPr>
            <a:xfrm>
              <a:off x="8313776" y="2205636"/>
              <a:ext cx="2863110" cy="4056261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668113" y="2632730"/>
              <a:ext cx="2154436" cy="3552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19542" y="2205636"/>
            <a:ext cx="2863110" cy="4056261"/>
            <a:chOff x="1319542" y="2205636"/>
            <a:chExt cx="2863110" cy="4056261"/>
          </a:xfrm>
        </p:grpSpPr>
        <p:sp>
          <p:nvSpPr>
            <p:cNvPr id="20" name="矩形 19"/>
            <p:cNvSpPr/>
            <p:nvPr/>
          </p:nvSpPr>
          <p:spPr>
            <a:xfrm>
              <a:off x="1319542" y="2205636"/>
              <a:ext cx="2863110" cy="4056261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11165" y="2632730"/>
              <a:ext cx="2154436" cy="3552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95862" y="2205636"/>
            <a:ext cx="2704704" cy="4056261"/>
            <a:chOff x="4895862" y="2205636"/>
            <a:chExt cx="2704704" cy="405626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895862" y="2205636"/>
              <a:ext cx="2704704" cy="405626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813695" y="5481795"/>
              <a:ext cx="681529" cy="703875"/>
            </a:xfrm>
            <a:prstGeom prst="rect">
              <a:avLst/>
            </a:prstGeom>
          </p:spPr>
        </p:pic>
      </p:grpSp>
      <p:sp>
        <p:nvSpPr>
          <p:cNvPr id="23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9600" y="1012354"/>
            <a:ext cx="2970686" cy="950584"/>
            <a:chOff x="4651911" y="3996186"/>
            <a:chExt cx="256968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51911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75515" y="3996186"/>
              <a:ext cx="7041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hòu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00958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tè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0842" y="3996186"/>
              <a:ext cx="9036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zhēng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31545" y="1709644"/>
            <a:ext cx="4636727" cy="45664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671956" y="5637415"/>
            <a:ext cx="681529" cy="703875"/>
          </a:xfrm>
          <a:prstGeom prst="rect">
            <a:avLst/>
          </a:prstGeom>
        </p:spPr>
      </p:pic>
      <p:sp>
        <p:nvSpPr>
          <p:cNvPr id="10" name="iconfont-1000-785033"/>
          <p:cNvSpPr/>
          <p:nvPr/>
        </p:nvSpPr>
        <p:spPr>
          <a:xfrm>
            <a:off x="781641" y="6056654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31501" y="2370634"/>
            <a:ext cx="5191760" cy="1622246"/>
            <a:chOff x="1031501" y="2370634"/>
            <a:chExt cx="5191760" cy="1622246"/>
          </a:xfrm>
        </p:grpSpPr>
        <p:sp>
          <p:nvSpPr>
            <p:cNvPr id="11" name="矩形 10"/>
            <p:cNvSpPr/>
            <p:nvPr/>
          </p:nvSpPr>
          <p:spPr>
            <a:xfrm>
              <a:off x="1031501" y="2370634"/>
              <a:ext cx="5191760" cy="1622246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39785" y="2580445"/>
              <a:ext cx="4934711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请在此处添加具体内容，文字尽量言简意赅，简单说明即可，不必过于繁琐。请在此处添加具体内容。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213313" y="4202691"/>
            <a:ext cx="5009948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02166" y="5453637"/>
            <a:ext cx="4395994" cy="51424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401921" y="679893"/>
            <a:ext cx="2146628" cy="1342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766529" y="4366063"/>
            <a:ext cx="1549495" cy="154258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304171" y="2674817"/>
            <a:ext cx="4596130" cy="1440882"/>
            <a:chOff x="2304171" y="2674817"/>
            <a:chExt cx="4596130" cy="1440882"/>
          </a:xfrm>
        </p:grpSpPr>
        <p:sp>
          <p:nvSpPr>
            <p:cNvPr id="2" name="文本框 1"/>
            <p:cNvSpPr txBox="1"/>
            <p:nvPr/>
          </p:nvSpPr>
          <p:spPr>
            <a:xfrm>
              <a:off x="2304171" y="2792260"/>
              <a:ext cx="459613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8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635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428069" y="2674817"/>
              <a:ext cx="863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02236" y="2674817"/>
              <a:ext cx="9396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 yǎng</a:t>
              </a:r>
              <a:endParaRPr lang="en-US" altLang="zh-CN" b="1" i="0">
                <a:solidFill>
                  <a:srgbClr val="13480C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684948" y="2674817"/>
              <a:ext cx="10379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shēng 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15179" y="1655012"/>
            <a:ext cx="21226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>
                <a:solidFill>
                  <a:srgbClr val="F15551"/>
                </a:solidFill>
                <a:cs typeface="+mn-ea"/>
                <a:sym typeface="+mn-lt"/>
              </a:rPr>
              <a:t>章节肆</a:t>
            </a:r>
            <a:endParaRPr lang="zh-CN" altLang="en-US" sz="4400" spc="600">
              <a:solidFill>
                <a:srgbClr val="F1555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953422" y="987901"/>
            <a:ext cx="2992413" cy="923330"/>
            <a:chOff x="6254510" y="957421"/>
            <a:chExt cx="2992413" cy="923330"/>
          </a:xfrm>
        </p:grpSpPr>
        <p:sp>
          <p:nvSpPr>
            <p:cNvPr id="40" name="文本框 39"/>
            <p:cNvSpPr txBox="1"/>
            <p:nvPr/>
          </p:nvSpPr>
          <p:spPr>
            <a:xfrm>
              <a:off x="6254510" y="957421"/>
              <a:ext cx="172354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spc="600">
                  <a:solidFill>
                    <a:srgbClr val="F15551"/>
                  </a:solidFill>
                  <a:cs typeface="+mn-ea"/>
                  <a:sym typeface="+mn-lt"/>
                </a:rPr>
                <a:t>目录</a:t>
              </a:r>
              <a:endParaRPr lang="zh-CN" altLang="en-US" sz="5400" spc="600">
                <a:solidFill>
                  <a:srgbClr val="F1555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823200" y="1419086"/>
              <a:ext cx="14237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rgbClr val="F15551"/>
                  </a:solidFill>
                  <a:cs typeface="+mn-ea"/>
                  <a:sym typeface="+mn-lt"/>
                </a:rPr>
                <a:t>CONTENTS</a:t>
              </a:r>
              <a:endParaRPr lang="zh-CN" altLang="en-US">
                <a:solidFill>
                  <a:srgbClr val="F155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77312" y="2462392"/>
            <a:ext cx="2544286" cy="929898"/>
            <a:chOff x="4677312" y="2462392"/>
            <a:chExt cx="2544286" cy="929898"/>
          </a:xfrm>
        </p:grpSpPr>
        <p:sp>
          <p:nvSpPr>
            <p:cNvPr id="35" name="文本框 34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 dirty="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 dirty="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22111" y="2462392"/>
            <a:ext cx="2884631" cy="929898"/>
            <a:chOff x="7522112" y="2462392"/>
            <a:chExt cx="2544286" cy="929898"/>
          </a:xfrm>
        </p:grpSpPr>
        <p:sp>
          <p:nvSpPr>
            <p:cNvPr id="36" name="文本框 35"/>
            <p:cNvSpPr txBox="1"/>
            <p:nvPr/>
          </p:nvSpPr>
          <p:spPr>
            <a:xfrm>
              <a:off x="75221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5851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xí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0905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699091" y="2462392"/>
              <a:ext cx="63390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19301" y="2462392"/>
              <a:ext cx="79954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dòng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51911" y="3996186"/>
            <a:ext cx="2870200" cy="950584"/>
            <a:chOff x="4651911" y="3996186"/>
            <a:chExt cx="2569687" cy="950584"/>
          </a:xfrm>
        </p:grpSpPr>
        <p:sp>
          <p:nvSpPr>
            <p:cNvPr id="37" name="文本框 36"/>
            <p:cNvSpPr txBox="1"/>
            <p:nvPr/>
          </p:nvSpPr>
          <p:spPr>
            <a:xfrm>
              <a:off x="46773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气候特征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51911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75515" y="3996186"/>
              <a:ext cx="70417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hòu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800958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tè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260842" y="3996186"/>
              <a:ext cx="90368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zhēng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22112" y="3996186"/>
            <a:ext cx="3000745" cy="950584"/>
            <a:chOff x="7522112" y="3996186"/>
            <a:chExt cx="2557547" cy="950584"/>
          </a:xfrm>
        </p:grpSpPr>
        <p:sp>
          <p:nvSpPr>
            <p:cNvPr id="38" name="文本框 37"/>
            <p:cNvSpPr txBox="1"/>
            <p:nvPr/>
          </p:nvSpPr>
          <p:spPr>
            <a:xfrm>
              <a:off x="75221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50044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099049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91945" y="3996186"/>
              <a:ext cx="79739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yǎng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180574" y="3996186"/>
              <a:ext cx="89908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shēng 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3345" y="993104"/>
            <a:ext cx="2987912" cy="950584"/>
            <a:chOff x="7522112" y="3996186"/>
            <a:chExt cx="255754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0044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9049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1945" y="3996186"/>
              <a:ext cx="79739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 dirty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</a:t>
              </a:r>
              <a:r>
                <a:rPr lang="en-US" altLang="zh-CN" sz="1600" b="1" i="0" dirty="0" err="1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yǎng</a:t>
              </a:r>
              <a:endParaRPr lang="zh-CN" altLang="en-US" sz="1600" dirty="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80574" y="3996186"/>
              <a:ext cx="89908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shēng 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422640" y="802640"/>
            <a:ext cx="2844800" cy="20421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007236" y="5591838"/>
            <a:ext cx="681529" cy="7038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99319" y="3037839"/>
            <a:ext cx="2390777" cy="3285017"/>
            <a:chOff x="1599319" y="3037839"/>
            <a:chExt cx="2390777" cy="3285017"/>
          </a:xfrm>
        </p:grpSpPr>
        <p:sp>
          <p:nvSpPr>
            <p:cNvPr id="8" name="矩形 7"/>
            <p:cNvSpPr/>
            <p:nvPr/>
          </p:nvSpPr>
          <p:spPr>
            <a:xfrm>
              <a:off x="1599319" y="3037839"/>
              <a:ext cx="2390777" cy="3285017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1893855" y="3153411"/>
              <a:ext cx="1557591" cy="156210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1757117" y="4831082"/>
              <a:ext cx="2075182" cy="11474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95943" y="3037840"/>
            <a:ext cx="2390777" cy="3285017"/>
            <a:chOff x="8195943" y="3037840"/>
            <a:chExt cx="2390777" cy="3285017"/>
          </a:xfrm>
        </p:grpSpPr>
        <p:sp>
          <p:nvSpPr>
            <p:cNvPr id="10" name="矩形 9"/>
            <p:cNvSpPr/>
            <p:nvPr/>
          </p:nvSpPr>
          <p:spPr>
            <a:xfrm>
              <a:off x="8195943" y="3037840"/>
              <a:ext cx="2390777" cy="3285017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8674956" y="3171960"/>
              <a:ext cx="1435661" cy="1572262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8353740" y="4831082"/>
              <a:ext cx="2075182" cy="11474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97631" y="2540000"/>
            <a:ext cx="2390777" cy="3285017"/>
            <a:chOff x="4897631" y="2540000"/>
            <a:chExt cx="2390777" cy="3285017"/>
          </a:xfrm>
        </p:grpSpPr>
        <p:sp>
          <p:nvSpPr>
            <p:cNvPr id="9" name="矩形 8"/>
            <p:cNvSpPr/>
            <p:nvPr/>
          </p:nvSpPr>
          <p:spPr>
            <a:xfrm>
              <a:off x="4897631" y="2540000"/>
              <a:ext cx="2390777" cy="3285017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5446635" y="2540000"/>
              <a:ext cx="1335165" cy="1653405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5055428" y="4432130"/>
              <a:ext cx="2075182" cy="11474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2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3345" y="993104"/>
            <a:ext cx="3133055" cy="950584"/>
            <a:chOff x="7522112" y="3996186"/>
            <a:chExt cx="255754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0044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9049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1945" y="3996186"/>
              <a:ext cx="79739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yǎng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80574" y="3996186"/>
              <a:ext cx="89908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shēng 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05736" y="3984318"/>
            <a:ext cx="2762025" cy="20621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86119" y="2706276"/>
            <a:ext cx="2475222" cy="562814"/>
            <a:chOff x="2586119" y="2706276"/>
            <a:chExt cx="2475222" cy="562814"/>
          </a:xfrm>
        </p:grpSpPr>
        <p:sp>
          <p:nvSpPr>
            <p:cNvPr id="11" name="矩形: 圆角 10"/>
            <p:cNvSpPr/>
            <p:nvPr/>
          </p:nvSpPr>
          <p:spPr>
            <a:xfrm rot="10800000" flipH="1" flipV="1">
              <a:off x="2586119" y="2706276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91584" y="2756850"/>
              <a:ext cx="2063296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959416" y="3984318"/>
            <a:ext cx="2762025" cy="20621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21441" y="1589745"/>
            <a:ext cx="4678078" cy="4728213"/>
            <a:chOff x="6721441" y="1589745"/>
            <a:chExt cx="4678078" cy="472821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851572" y="1589745"/>
              <a:ext cx="4547947" cy="472821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721441" y="5280991"/>
              <a:ext cx="681529" cy="703875"/>
            </a:xfrm>
            <a:prstGeom prst="rect">
              <a:avLst/>
            </a:prstGeom>
          </p:spPr>
        </p:pic>
      </p:grpSp>
      <p:sp>
        <p:nvSpPr>
          <p:cNvPr id="15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813588" y="3864348"/>
            <a:ext cx="0" cy="2292612"/>
          </a:xfrm>
          <a:prstGeom prst="line">
            <a:avLst/>
          </a:prstGeom>
          <a:ln w="19050">
            <a:solidFill>
              <a:srgbClr val="3D87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3345" y="993104"/>
            <a:ext cx="2944369" cy="950584"/>
            <a:chOff x="7522112" y="3996186"/>
            <a:chExt cx="255754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0044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9049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1945" y="3996186"/>
              <a:ext cx="79739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yǎng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80574" y="3996186"/>
              <a:ext cx="89908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shēng 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564191" y="2392680"/>
            <a:ext cx="2840598" cy="399288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114010" y="2326640"/>
            <a:ext cx="2630094" cy="3874077"/>
            <a:chOff x="7114010" y="2326640"/>
            <a:chExt cx="2630094" cy="3874077"/>
          </a:xfrm>
        </p:grpSpPr>
        <p:sp>
          <p:nvSpPr>
            <p:cNvPr id="10" name="矩形 9"/>
            <p:cNvSpPr/>
            <p:nvPr/>
          </p:nvSpPr>
          <p:spPr>
            <a:xfrm>
              <a:off x="7114010" y="2326640"/>
              <a:ext cx="2630094" cy="3874077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351839" y="2571550"/>
              <a:ext cx="2154436" cy="35529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66060" y="1178789"/>
            <a:ext cx="562814" cy="2475222"/>
            <a:chOff x="9403794" y="2604198"/>
            <a:chExt cx="562814" cy="2475222"/>
          </a:xfrm>
        </p:grpSpPr>
        <p:sp>
          <p:nvSpPr>
            <p:cNvPr id="13" name="矩形: 圆角 12"/>
            <p:cNvSpPr/>
            <p:nvPr/>
          </p:nvSpPr>
          <p:spPr>
            <a:xfrm rot="16200000">
              <a:off x="8447590" y="3560402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03794" y="2808692"/>
              <a:ext cx="553998" cy="2066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66060" y="5479333"/>
            <a:ext cx="681529" cy="70387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63126" y="2769401"/>
            <a:ext cx="2989572" cy="14991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3126" y="4544668"/>
            <a:ext cx="2989572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3345" y="993104"/>
            <a:ext cx="2958884" cy="950584"/>
            <a:chOff x="7522112" y="3996186"/>
            <a:chExt cx="2557547" cy="950584"/>
          </a:xfrm>
        </p:grpSpPr>
        <p:sp>
          <p:nvSpPr>
            <p:cNvPr id="3" name="文本框 2"/>
            <p:cNvSpPr txBox="1"/>
            <p:nvPr/>
          </p:nvSpPr>
          <p:spPr>
            <a:xfrm>
              <a:off x="7522112" y="423888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节气养生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0044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099049" y="3996186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591945" y="3996186"/>
              <a:ext cx="79739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yǎng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180574" y="3996186"/>
              <a:ext cx="89908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 dirty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</a:t>
              </a:r>
              <a:r>
                <a:rPr lang="en-US" altLang="zh-CN" sz="1600" b="1" i="0" dirty="0" err="1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shēng</a:t>
              </a:r>
              <a:r>
                <a:rPr lang="en-US" altLang="zh-CN" sz="1600" b="1" i="0" dirty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 </a:t>
              </a:r>
              <a:endParaRPr lang="zh-CN" altLang="en-US" sz="1600" dirty="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99428" y="1823425"/>
            <a:ext cx="4593143" cy="47752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81222" y="2722948"/>
            <a:ext cx="3274026" cy="1323247"/>
            <a:chOff x="881222" y="2722948"/>
            <a:chExt cx="3274026" cy="1323247"/>
          </a:xfrm>
        </p:grpSpPr>
        <p:sp>
          <p:nvSpPr>
            <p:cNvPr id="10" name="矩形 9"/>
            <p:cNvSpPr/>
            <p:nvPr/>
          </p:nvSpPr>
          <p:spPr>
            <a:xfrm>
              <a:off x="881222" y="2722948"/>
              <a:ext cx="2380138" cy="132324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4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366393" y="3087874"/>
              <a:ext cx="788855" cy="788855"/>
              <a:chOff x="2061795" y="2186168"/>
              <a:chExt cx="788855" cy="788855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061795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108998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壹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1307942" y="4833342"/>
            <a:ext cx="3274026" cy="1323247"/>
            <a:chOff x="1307942" y="4833342"/>
            <a:chExt cx="3274026" cy="1323247"/>
          </a:xfrm>
        </p:grpSpPr>
        <p:sp>
          <p:nvSpPr>
            <p:cNvPr id="14" name="矩形 13"/>
            <p:cNvSpPr/>
            <p:nvPr/>
          </p:nvSpPr>
          <p:spPr>
            <a:xfrm>
              <a:off x="1307942" y="4833342"/>
              <a:ext cx="2380138" cy="132324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4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793113" y="5198268"/>
              <a:ext cx="788855" cy="788855"/>
              <a:chOff x="2061795" y="2186168"/>
              <a:chExt cx="788855" cy="78885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061795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108998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叁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959067" y="2151167"/>
            <a:ext cx="3351711" cy="1323247"/>
            <a:chOff x="7959067" y="2151167"/>
            <a:chExt cx="3351711" cy="1323247"/>
          </a:xfrm>
        </p:grpSpPr>
        <p:sp>
          <p:nvSpPr>
            <p:cNvPr id="18" name="矩形 17"/>
            <p:cNvSpPr/>
            <p:nvPr/>
          </p:nvSpPr>
          <p:spPr>
            <a:xfrm>
              <a:off x="8930640" y="2151167"/>
              <a:ext cx="2380138" cy="132324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4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959067" y="2299019"/>
              <a:ext cx="788855" cy="788855"/>
              <a:chOff x="2061795" y="2186168"/>
              <a:chExt cx="788855" cy="788855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061795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108998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贰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532347" y="4657330"/>
            <a:ext cx="3351711" cy="1323247"/>
            <a:chOff x="7532347" y="4657330"/>
            <a:chExt cx="3351711" cy="1323247"/>
          </a:xfrm>
        </p:grpSpPr>
        <p:sp>
          <p:nvSpPr>
            <p:cNvPr id="22" name="矩形 21"/>
            <p:cNvSpPr/>
            <p:nvPr/>
          </p:nvSpPr>
          <p:spPr>
            <a:xfrm>
              <a:off x="8503920" y="4657330"/>
              <a:ext cx="2380138" cy="1323247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4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7532347" y="4805182"/>
              <a:ext cx="788855" cy="788855"/>
              <a:chOff x="2061795" y="2186168"/>
              <a:chExt cx="788855" cy="78885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061795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108998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肆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884058" y="5635185"/>
            <a:ext cx="681529" cy="703875"/>
          </a:xfrm>
          <a:prstGeom prst="rect">
            <a:avLst/>
          </a:prstGeom>
        </p:spPr>
      </p:pic>
      <p:sp>
        <p:nvSpPr>
          <p:cNvPr id="27" name="iconfont-1000-785033"/>
          <p:cNvSpPr/>
          <p:nvPr/>
        </p:nvSpPr>
        <p:spPr>
          <a:xfrm>
            <a:off x="11107150" y="1241264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43307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0" y="2162629"/>
            <a:ext cx="12192000" cy="4770634"/>
            <a:chOff x="0" y="2162629"/>
            <a:chExt cx="12192000" cy="47706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596900" y="5041900"/>
              <a:ext cx="11595100" cy="1816100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0" y="2654300"/>
              <a:ext cx="12192000" cy="4203700"/>
              <a:chOff x="0" y="2654300"/>
              <a:chExt cx="12192000" cy="4203700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3" cstate="screen"/>
              <a:srcRect/>
              <a:stretch>
                <a:fillRect/>
              </a:stretch>
            </p:blipFill>
            <p:spPr>
              <a:xfrm>
                <a:off x="0" y="2654300"/>
                <a:ext cx="12192000" cy="35941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4" cstate="screen"/>
              <a:srcRect/>
              <a:stretch>
                <a:fillRect/>
              </a:stretch>
            </p:blipFill>
            <p:spPr>
              <a:xfrm>
                <a:off x="0" y="3022600"/>
                <a:ext cx="12192000" cy="3835400"/>
              </a:xfrm>
              <a:prstGeom prst="rect">
                <a:avLst/>
              </a:prstGeom>
            </p:spPr>
          </p:pic>
        </p:grp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 flipH="1">
              <a:off x="0" y="2162629"/>
              <a:ext cx="4812152" cy="4770634"/>
            </a:xfrm>
            <a:prstGeom prst="rect">
              <a:avLst/>
            </a:prstGeom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988300" y="3429000"/>
            <a:ext cx="4203700" cy="3429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4812152" y="571499"/>
            <a:ext cx="5588000" cy="4064001"/>
            <a:chOff x="5399198" y="571499"/>
            <a:chExt cx="5588000" cy="4064001"/>
          </a:xfrm>
        </p:grpSpPr>
        <p:grpSp>
          <p:nvGrpSpPr>
            <p:cNvPr id="32" name="组合 31"/>
            <p:cNvGrpSpPr/>
            <p:nvPr/>
          </p:nvGrpSpPr>
          <p:grpSpPr>
            <a:xfrm>
              <a:off x="5399198" y="571499"/>
              <a:ext cx="5588000" cy="4064001"/>
              <a:chOff x="5413712" y="876299"/>
              <a:chExt cx="5588000" cy="4064001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7" cstate="screen"/>
              <a:srcRect/>
              <a:stretch>
                <a:fillRect/>
              </a:stretch>
            </p:blipFill>
            <p:spPr>
              <a:xfrm>
                <a:off x="5413712" y="876299"/>
                <a:ext cx="5588000" cy="4064001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8" cstate="screen"/>
              <a:stretch>
                <a:fillRect/>
              </a:stretch>
            </p:blipFill>
            <p:spPr>
              <a:xfrm>
                <a:off x="8412184" y="3747475"/>
                <a:ext cx="681529" cy="703875"/>
              </a:xfrm>
              <a:prstGeom prst="rect">
                <a:avLst/>
              </a:prstGeom>
            </p:spPr>
          </p:pic>
        </p:grp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9" cstate="screen"/>
            <a:srcRect/>
            <a:stretch>
              <a:fillRect/>
            </a:stretch>
          </p:blipFill>
          <p:spPr>
            <a:xfrm>
              <a:off x="7049401" y="2044700"/>
              <a:ext cx="793756" cy="124685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766529" y="4366063"/>
            <a:ext cx="1549495" cy="15425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04171" y="2674817"/>
            <a:ext cx="4596130" cy="1440882"/>
            <a:chOff x="2304171" y="2674817"/>
            <a:chExt cx="4596130" cy="1440882"/>
          </a:xfrm>
        </p:grpSpPr>
        <p:sp>
          <p:nvSpPr>
            <p:cNvPr id="45" name="文本框 44"/>
            <p:cNvSpPr txBox="1"/>
            <p:nvPr/>
          </p:nvSpPr>
          <p:spPr>
            <a:xfrm>
              <a:off x="2304171" y="2792260"/>
              <a:ext cx="459613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8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5790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5435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669314" y="2674817"/>
              <a:ext cx="7612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797232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3615179" y="1655012"/>
            <a:ext cx="2108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>
                <a:solidFill>
                  <a:srgbClr val="F15551"/>
                </a:solidFill>
                <a:cs typeface="+mn-ea"/>
                <a:sym typeface="+mn-lt"/>
              </a:rPr>
              <a:t>章节壹</a:t>
            </a:r>
            <a:endParaRPr lang="zh-CN" altLang="en-US" sz="4400" spc="600">
              <a:solidFill>
                <a:srgbClr val="F1555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792" y="938392"/>
            <a:ext cx="2544286" cy="929898"/>
            <a:chOff x="46773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79568" y="2552549"/>
            <a:ext cx="6028733" cy="35337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012179" y="1868290"/>
            <a:ext cx="5191760" cy="1915160"/>
            <a:chOff x="6012179" y="1868290"/>
            <a:chExt cx="5191760" cy="1915160"/>
          </a:xfrm>
        </p:grpSpPr>
        <p:sp>
          <p:nvSpPr>
            <p:cNvPr id="10" name="矩形 9"/>
            <p:cNvSpPr/>
            <p:nvPr/>
          </p:nvSpPr>
          <p:spPr>
            <a:xfrm>
              <a:off x="6012179" y="1868290"/>
              <a:ext cx="5191760" cy="1915160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65238" y="2078101"/>
              <a:ext cx="4617722" cy="1006686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请在此处添加具体内容，文字尽量言简意赅，简单说明即可，不必过于繁琐。请在此处添加具体内容。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719955" y="5647735"/>
            <a:ext cx="681529" cy="70387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178439" y="4202328"/>
            <a:ext cx="4025499" cy="14991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466296" y="825983"/>
            <a:ext cx="793756" cy="1246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792" y="938392"/>
            <a:ext cx="2544286" cy="929898"/>
            <a:chOff x="46773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180396" y="2874923"/>
            <a:ext cx="2154436" cy="3428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 spc="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 spc="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60151" y="2887994"/>
            <a:ext cx="1661993" cy="32562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spc="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 spc="600">
              <a:solidFill>
                <a:srgbClr val="13480C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625427" y="386080"/>
            <a:ext cx="2040713" cy="204071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149675" y="2086038"/>
            <a:ext cx="562814" cy="2475222"/>
            <a:chOff x="9403794" y="2604198"/>
            <a:chExt cx="562814" cy="2475222"/>
          </a:xfrm>
        </p:grpSpPr>
        <p:sp>
          <p:nvSpPr>
            <p:cNvPr id="16" name="矩形: 圆角 15"/>
            <p:cNvSpPr/>
            <p:nvPr/>
          </p:nvSpPr>
          <p:spPr>
            <a:xfrm rot="16200000">
              <a:off x="8447590" y="3560402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03794" y="2808692"/>
              <a:ext cx="553998" cy="2066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97877" y="2438401"/>
            <a:ext cx="5817572" cy="3601413"/>
            <a:chOff x="5597877" y="2438401"/>
            <a:chExt cx="5817572" cy="36014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6096000" y="2438401"/>
              <a:ext cx="5319449" cy="3325613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5597877" y="5335939"/>
              <a:ext cx="681529" cy="7038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792" y="938392"/>
            <a:ext cx="2544286" cy="929898"/>
            <a:chOff x="46773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94453" y="1918903"/>
            <a:ext cx="5834381" cy="2447374"/>
            <a:chOff x="5394453" y="1918903"/>
            <a:chExt cx="5834381" cy="2447374"/>
          </a:xfrm>
        </p:grpSpPr>
        <p:sp>
          <p:nvSpPr>
            <p:cNvPr id="17" name="矩形 16"/>
            <p:cNvSpPr/>
            <p:nvPr/>
          </p:nvSpPr>
          <p:spPr>
            <a:xfrm>
              <a:off x="5394453" y="1918903"/>
              <a:ext cx="5834381" cy="2447374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55688" y="2256386"/>
              <a:ext cx="3631763" cy="194790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021382" y="2330555"/>
              <a:ext cx="553998" cy="16240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rgbClr val="13480C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2262" y="1956985"/>
            <a:ext cx="4287738" cy="4437321"/>
            <a:chOff x="792262" y="1956985"/>
            <a:chExt cx="4287738" cy="443732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screen"/>
            <a:srcRect l="11060" r="6940" b="3166"/>
            <a:stretch>
              <a:fillRect/>
            </a:stretch>
          </p:blipFill>
          <p:spPr>
            <a:xfrm>
              <a:off x="1317010" y="1956985"/>
              <a:ext cx="3762990" cy="4437321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92262" y="5575576"/>
              <a:ext cx="681529" cy="70387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5394453" y="4892618"/>
            <a:ext cx="2564826" cy="1147430"/>
            <a:chOff x="5394453" y="4892618"/>
            <a:chExt cx="2564826" cy="1147430"/>
          </a:xfrm>
        </p:grpSpPr>
        <p:sp>
          <p:nvSpPr>
            <p:cNvPr id="19" name="矩形 18"/>
            <p:cNvSpPr/>
            <p:nvPr/>
          </p:nvSpPr>
          <p:spPr>
            <a:xfrm>
              <a:off x="5884097" y="4892618"/>
              <a:ext cx="2075182" cy="11474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407328" y="4939097"/>
              <a:ext cx="469900" cy="469900"/>
            </a:xfrm>
            <a:prstGeom prst="ellipse">
              <a:avLst/>
            </a:prstGeom>
            <a:solidFill>
              <a:srgbClr val="C8E6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94453" y="4958347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solidFill>
                    <a:srgbClr val="13480C"/>
                  </a:solidFill>
                  <a:cs typeface="+mn-ea"/>
                  <a:sym typeface="+mn-lt"/>
                </a:rPr>
                <a:t>01</a:t>
              </a:r>
              <a:endParaRPr lang="zh-CN" altLang="en-US" sz="20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11479" y="4892618"/>
            <a:ext cx="2547494" cy="1147430"/>
            <a:chOff x="8511479" y="4892618"/>
            <a:chExt cx="2547494" cy="1147430"/>
          </a:xfrm>
        </p:grpSpPr>
        <p:sp>
          <p:nvSpPr>
            <p:cNvPr id="20" name="矩形 19"/>
            <p:cNvSpPr/>
            <p:nvPr/>
          </p:nvSpPr>
          <p:spPr>
            <a:xfrm>
              <a:off x="8983791" y="4892618"/>
              <a:ext cx="2075182" cy="11474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</a:t>
              </a:r>
              <a:endParaRPr lang="zh-CN" altLang="en-US" sz="12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524354" y="4939097"/>
              <a:ext cx="469900" cy="469900"/>
            </a:xfrm>
            <a:prstGeom prst="ellipse">
              <a:avLst/>
            </a:prstGeom>
            <a:solidFill>
              <a:srgbClr val="C8E6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11479" y="4958347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>
                  <a:solidFill>
                    <a:srgbClr val="13480C"/>
                  </a:solidFill>
                  <a:cs typeface="+mn-ea"/>
                  <a:sym typeface="+mn-lt"/>
                </a:rPr>
                <a:t>02</a:t>
              </a:r>
              <a:endParaRPr lang="zh-CN" altLang="en-US" sz="20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iconfont-1000-785033"/>
          <p:cNvSpPr/>
          <p:nvPr/>
        </p:nvSpPr>
        <p:spPr>
          <a:xfrm>
            <a:off x="11196110" y="1160404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792" y="938392"/>
            <a:ext cx="2544286" cy="929898"/>
            <a:chOff x="46773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437044" y="1934329"/>
            <a:ext cx="562814" cy="2475222"/>
            <a:chOff x="9403794" y="2604198"/>
            <a:chExt cx="562814" cy="2475222"/>
          </a:xfrm>
        </p:grpSpPr>
        <p:sp>
          <p:nvSpPr>
            <p:cNvPr id="12" name="矩形: 圆角 11"/>
            <p:cNvSpPr/>
            <p:nvPr/>
          </p:nvSpPr>
          <p:spPr>
            <a:xfrm rot="16200000">
              <a:off x="8447590" y="3560402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03794" y="2808692"/>
              <a:ext cx="553998" cy="206623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50501" y="1686560"/>
            <a:ext cx="4249479" cy="4572000"/>
            <a:chOff x="7150501" y="1686560"/>
            <a:chExt cx="4249479" cy="4572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150501" y="1686560"/>
              <a:ext cx="3647440" cy="4572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0718451" y="5450025"/>
              <a:ext cx="681529" cy="703875"/>
            </a:xfrm>
            <a:prstGeom prst="rect">
              <a:avLst/>
            </a:prstGeom>
          </p:spPr>
        </p:pic>
      </p:grpSp>
      <p:sp>
        <p:nvSpPr>
          <p:cNvPr id="23" name="iconfont-1000-785033"/>
          <p:cNvSpPr/>
          <p:nvPr/>
        </p:nvSpPr>
        <p:spPr>
          <a:xfrm>
            <a:off x="11059215" y="1075230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32784" y="2186168"/>
            <a:ext cx="2646878" cy="3967732"/>
            <a:chOff x="1132784" y="2186168"/>
            <a:chExt cx="2646878" cy="3967732"/>
          </a:xfrm>
        </p:grpSpPr>
        <p:sp>
          <p:nvSpPr>
            <p:cNvPr id="10" name="矩形 9"/>
            <p:cNvSpPr/>
            <p:nvPr/>
          </p:nvSpPr>
          <p:spPr>
            <a:xfrm>
              <a:off x="1132784" y="3171940"/>
              <a:ext cx="2646878" cy="298196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061795" y="2186168"/>
              <a:ext cx="788855" cy="788855"/>
              <a:chOff x="2061795" y="2186168"/>
              <a:chExt cx="788855" cy="788855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61795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108998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壹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187769" y="2186168"/>
            <a:ext cx="2646878" cy="3967732"/>
            <a:chOff x="4187769" y="2186168"/>
            <a:chExt cx="2646878" cy="3967732"/>
          </a:xfrm>
        </p:grpSpPr>
        <p:sp>
          <p:nvSpPr>
            <p:cNvPr id="20" name="矩形 19"/>
            <p:cNvSpPr/>
            <p:nvPr/>
          </p:nvSpPr>
          <p:spPr>
            <a:xfrm>
              <a:off x="4187769" y="3171940"/>
              <a:ext cx="2646878" cy="298196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请在此处添加具体内容，文字尽量言简意赅，简单说明即可，不必过于繁琐，请在此处添加具体内容。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116780" y="2186168"/>
              <a:ext cx="788855" cy="788855"/>
              <a:chOff x="5116780" y="2186168"/>
              <a:chExt cx="788855" cy="788855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116780" y="2186168"/>
                <a:ext cx="788855" cy="788855"/>
              </a:xfrm>
              <a:prstGeom prst="ellipse">
                <a:avLst/>
              </a:prstGeom>
              <a:solidFill>
                <a:srgbClr val="C8E6C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144970" y="2186168"/>
                <a:ext cx="73247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>
                    <a:solidFill>
                      <a:srgbClr val="13480C"/>
                    </a:solidFill>
                    <a:cs typeface="+mn-ea"/>
                    <a:sym typeface="+mn-lt"/>
                  </a:rPr>
                  <a:t>贰</a:t>
                </a:r>
                <a:endParaRPr lang="zh-CN" altLang="en-US" sz="4000">
                  <a:solidFill>
                    <a:srgbClr val="13480C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2747610" y="6726973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accent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accent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accent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21792" y="938392"/>
            <a:ext cx="2544286" cy="929898"/>
            <a:chOff x="4677312" y="2462392"/>
            <a:chExt cx="2544286" cy="929898"/>
          </a:xfrm>
        </p:grpSpPr>
        <p:sp>
          <p:nvSpPr>
            <p:cNvPr id="3" name="文本框 2"/>
            <p:cNvSpPr txBox="1"/>
            <p:nvPr/>
          </p:nvSpPr>
          <p:spPr>
            <a:xfrm>
              <a:off x="4677312" y="2684404"/>
              <a:ext cx="254428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pc="600">
                  <a:solidFill>
                    <a:srgbClr val="136150"/>
                  </a:solidFill>
                  <a:cs typeface="+mn-ea"/>
                  <a:sym typeface="+mn-lt"/>
                </a:rPr>
                <a:t>节气由来</a:t>
              </a:r>
              <a:endParaRPr lang="zh-CN" altLang="en-US" sz="4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7731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jié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8398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qì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817892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yóu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388181" y="2462392"/>
              <a:ext cx="6339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 lái</a:t>
              </a:r>
              <a:endParaRPr lang="zh-CN" altLang="en-US" sz="1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226261" y="2217159"/>
            <a:ext cx="3247128" cy="39386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625477" y="3119121"/>
            <a:ext cx="3672441" cy="14991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请在此处添加具体内容，文字尽量言简意赅，简单说明即可，不必过于繁琐，请在此处添加具体内容。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25478" y="4737912"/>
            <a:ext cx="3672441" cy="10066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600">
                <a:solidFill>
                  <a:srgbClr val="13480C"/>
                </a:solidFill>
                <a:cs typeface="+mn-ea"/>
                <a:sym typeface="+mn-lt"/>
              </a:rPr>
              <a:t>请在此处添加具体内容，文字尽量言简意赅，简单说明即可，不必过于繁琐。</a:t>
            </a:r>
            <a:endParaRPr lang="zh-CN" altLang="en-US" sz="1600">
              <a:solidFill>
                <a:srgbClr val="13480C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25479" y="2428296"/>
            <a:ext cx="2475222" cy="562814"/>
            <a:chOff x="7625479" y="2428296"/>
            <a:chExt cx="2475222" cy="562814"/>
          </a:xfrm>
        </p:grpSpPr>
        <p:sp>
          <p:nvSpPr>
            <p:cNvPr id="14" name="矩形: 圆角 13"/>
            <p:cNvSpPr/>
            <p:nvPr/>
          </p:nvSpPr>
          <p:spPr>
            <a:xfrm rot="10800000" flipH="1" flipV="1">
              <a:off x="7625479" y="2428296"/>
              <a:ext cx="2475222" cy="562814"/>
            </a:xfrm>
            <a:prstGeom prst="roundRect">
              <a:avLst>
                <a:gd name="adj" fmla="val 8691"/>
              </a:avLst>
            </a:prstGeom>
            <a:solidFill>
              <a:srgbClr val="3D8748"/>
            </a:solidFill>
            <a:ln w="38100">
              <a:solidFill>
                <a:srgbClr val="FFE7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30944" y="2478870"/>
              <a:ext cx="2063296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添加内容</a:t>
              </a:r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06934" y="2418080"/>
            <a:ext cx="3089348" cy="3737759"/>
            <a:chOff x="1106934" y="2418080"/>
            <a:chExt cx="3089348" cy="3737759"/>
          </a:xfrm>
        </p:grpSpPr>
        <p:sp>
          <p:nvSpPr>
            <p:cNvPr id="9" name="矩形 8"/>
            <p:cNvSpPr/>
            <p:nvPr/>
          </p:nvSpPr>
          <p:spPr>
            <a:xfrm>
              <a:off x="1106934" y="2418080"/>
              <a:ext cx="3089348" cy="3737759"/>
            </a:xfrm>
            <a:prstGeom prst="rect">
              <a:avLst/>
            </a:prstGeom>
            <a:solidFill>
              <a:srgbClr val="C8E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18950" y="2544952"/>
              <a:ext cx="2154436" cy="348401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1600" spc="600">
                  <a:solidFill>
                    <a:srgbClr val="13480C"/>
                  </a:solidFill>
                  <a:cs typeface="+mn-ea"/>
                  <a:sym typeface="+mn-lt"/>
                </a:rPr>
                <a:t>请在此处添加具体内容，文字尽量言简意赅，简单说明即可，不必过于繁琐。请在此处添加具体内容。</a:t>
              </a:r>
              <a:endParaRPr lang="zh-CN" altLang="en-US" sz="1600" spc="600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232103" y="5325091"/>
              <a:ext cx="681529" cy="703875"/>
            </a:xfrm>
            <a:prstGeom prst="rect">
              <a:avLst/>
            </a:prstGeom>
          </p:spPr>
        </p:pic>
      </p:grpSp>
      <p:sp>
        <p:nvSpPr>
          <p:cNvPr id="17" name="iconfont-1000-785033"/>
          <p:cNvSpPr/>
          <p:nvPr/>
        </p:nvSpPr>
        <p:spPr>
          <a:xfrm>
            <a:off x="11059215" y="1276946"/>
            <a:ext cx="235343" cy="201716"/>
          </a:xfrm>
          <a:custGeom>
            <a:avLst/>
            <a:gdLst>
              <a:gd name="T0" fmla="*/ 9503 w 10234"/>
              <a:gd name="T1" fmla="*/ 5117 h 8772"/>
              <a:gd name="T2" fmla="*/ 731 w 10234"/>
              <a:gd name="T3" fmla="*/ 5117 h 8772"/>
              <a:gd name="T4" fmla="*/ 0 w 10234"/>
              <a:gd name="T5" fmla="*/ 4386 h 8772"/>
              <a:gd name="T6" fmla="*/ 731 w 10234"/>
              <a:gd name="T7" fmla="*/ 3655 h 8772"/>
              <a:gd name="T8" fmla="*/ 9503 w 10234"/>
              <a:gd name="T9" fmla="*/ 3655 h 8772"/>
              <a:gd name="T10" fmla="*/ 10234 w 10234"/>
              <a:gd name="T11" fmla="*/ 4386 h 8772"/>
              <a:gd name="T12" fmla="*/ 9503 w 10234"/>
              <a:gd name="T13" fmla="*/ 5117 h 8772"/>
              <a:gd name="T14" fmla="*/ 9503 w 10234"/>
              <a:gd name="T15" fmla="*/ 8772 h 8772"/>
              <a:gd name="T16" fmla="*/ 731 w 10234"/>
              <a:gd name="T17" fmla="*/ 8772 h 8772"/>
              <a:gd name="T18" fmla="*/ 0 w 10234"/>
              <a:gd name="T19" fmla="*/ 8041 h 8772"/>
              <a:gd name="T20" fmla="*/ 731 w 10234"/>
              <a:gd name="T21" fmla="*/ 7310 h 8772"/>
              <a:gd name="T22" fmla="*/ 9503 w 10234"/>
              <a:gd name="T23" fmla="*/ 7310 h 8772"/>
              <a:gd name="T24" fmla="*/ 10234 w 10234"/>
              <a:gd name="T25" fmla="*/ 8041 h 8772"/>
              <a:gd name="T26" fmla="*/ 9503 w 10234"/>
              <a:gd name="T27" fmla="*/ 8772 h 8772"/>
              <a:gd name="T28" fmla="*/ 9503 w 10234"/>
              <a:gd name="T29" fmla="*/ 1462 h 8772"/>
              <a:gd name="T30" fmla="*/ 731 w 10234"/>
              <a:gd name="T31" fmla="*/ 1462 h 8772"/>
              <a:gd name="T32" fmla="*/ 0 w 10234"/>
              <a:gd name="T33" fmla="*/ 731 h 8772"/>
              <a:gd name="T34" fmla="*/ 731 w 10234"/>
              <a:gd name="T35" fmla="*/ 0 h 8772"/>
              <a:gd name="T36" fmla="*/ 9503 w 10234"/>
              <a:gd name="T37" fmla="*/ 0 h 8772"/>
              <a:gd name="T38" fmla="*/ 10234 w 10234"/>
              <a:gd name="T39" fmla="*/ 731 h 8772"/>
              <a:gd name="T40" fmla="*/ 9503 w 10234"/>
              <a:gd name="T41" fmla="*/ 1462 h 8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34" h="8772">
                <a:moveTo>
                  <a:pt x="9503" y="5117"/>
                </a:moveTo>
                <a:lnTo>
                  <a:pt x="731" y="5117"/>
                </a:lnTo>
                <a:cubicBezTo>
                  <a:pt x="328" y="5117"/>
                  <a:pt x="0" y="4790"/>
                  <a:pt x="0" y="4386"/>
                </a:cubicBezTo>
                <a:cubicBezTo>
                  <a:pt x="0" y="3982"/>
                  <a:pt x="328" y="3655"/>
                  <a:pt x="731" y="3655"/>
                </a:cubicBezTo>
                <a:lnTo>
                  <a:pt x="9503" y="3655"/>
                </a:lnTo>
                <a:cubicBezTo>
                  <a:pt x="9906" y="3655"/>
                  <a:pt x="10234" y="3982"/>
                  <a:pt x="10234" y="4386"/>
                </a:cubicBezTo>
                <a:cubicBezTo>
                  <a:pt x="10234" y="4790"/>
                  <a:pt x="9906" y="5117"/>
                  <a:pt x="9503" y="5117"/>
                </a:cubicBezTo>
                <a:close/>
                <a:moveTo>
                  <a:pt x="9503" y="8772"/>
                </a:moveTo>
                <a:lnTo>
                  <a:pt x="731" y="8772"/>
                </a:lnTo>
                <a:cubicBezTo>
                  <a:pt x="328" y="8772"/>
                  <a:pt x="0" y="8444"/>
                  <a:pt x="0" y="8041"/>
                </a:cubicBezTo>
                <a:cubicBezTo>
                  <a:pt x="0" y="7637"/>
                  <a:pt x="328" y="7310"/>
                  <a:pt x="731" y="7310"/>
                </a:cubicBezTo>
                <a:lnTo>
                  <a:pt x="9503" y="7310"/>
                </a:lnTo>
                <a:cubicBezTo>
                  <a:pt x="9906" y="7310"/>
                  <a:pt x="10234" y="7637"/>
                  <a:pt x="10234" y="8041"/>
                </a:cubicBezTo>
                <a:cubicBezTo>
                  <a:pt x="10234" y="8444"/>
                  <a:pt x="9906" y="8772"/>
                  <a:pt x="9503" y="8772"/>
                </a:cubicBezTo>
                <a:close/>
                <a:moveTo>
                  <a:pt x="9503" y="1462"/>
                </a:moveTo>
                <a:lnTo>
                  <a:pt x="731" y="1462"/>
                </a:lnTo>
                <a:cubicBezTo>
                  <a:pt x="328" y="1462"/>
                  <a:pt x="0" y="1135"/>
                  <a:pt x="0" y="731"/>
                </a:cubicBezTo>
                <a:cubicBezTo>
                  <a:pt x="0" y="328"/>
                  <a:pt x="328" y="0"/>
                  <a:pt x="731" y="0"/>
                </a:cubicBezTo>
                <a:lnTo>
                  <a:pt x="9503" y="0"/>
                </a:lnTo>
                <a:cubicBezTo>
                  <a:pt x="9906" y="0"/>
                  <a:pt x="10234" y="328"/>
                  <a:pt x="10234" y="731"/>
                </a:cubicBezTo>
                <a:cubicBezTo>
                  <a:pt x="10234" y="1135"/>
                  <a:pt x="9906" y="1462"/>
                  <a:pt x="9503" y="1462"/>
                </a:cubicBezTo>
                <a:close/>
              </a:path>
            </a:pathLst>
          </a:custGeom>
          <a:solidFill>
            <a:srgbClr val="1348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766529" y="4366063"/>
            <a:ext cx="1549495" cy="154258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304171" y="2674817"/>
            <a:ext cx="4596130" cy="1440882"/>
            <a:chOff x="2304171" y="2674817"/>
            <a:chExt cx="4596130" cy="1440882"/>
          </a:xfrm>
        </p:grpSpPr>
        <p:sp>
          <p:nvSpPr>
            <p:cNvPr id="2" name="文本框 1"/>
            <p:cNvSpPr txBox="1"/>
            <p:nvPr/>
          </p:nvSpPr>
          <p:spPr>
            <a:xfrm>
              <a:off x="2304171" y="2792260"/>
              <a:ext cx="459613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spc="600">
                  <a:solidFill>
                    <a:srgbClr val="136150"/>
                  </a:solidFill>
                  <a:cs typeface="+mn-ea"/>
                  <a:sym typeface="+mn-lt"/>
                </a:rPr>
                <a:t>习俗活动</a:t>
              </a:r>
              <a:endParaRPr lang="zh-CN" altLang="en-US" sz="8000" spc="600">
                <a:solidFill>
                  <a:srgbClr val="136150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790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xí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543569" y="2674817"/>
              <a:ext cx="6339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sú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669314" y="2674817"/>
              <a:ext cx="7612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huó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23448" y="2674817"/>
              <a:ext cx="863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i="0">
                  <a:solidFill>
                    <a:srgbClr val="13480C"/>
                  </a:solidFill>
                  <a:effectLst/>
                  <a:cs typeface="+mn-ea"/>
                  <a:sym typeface="+mn-lt"/>
                </a:rPr>
                <a:t> dòng</a:t>
              </a:r>
              <a:endParaRPr lang="zh-CN" altLang="en-US">
                <a:solidFill>
                  <a:srgbClr val="13480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615179" y="1655012"/>
            <a:ext cx="2108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>
                <a:solidFill>
                  <a:srgbClr val="F15551"/>
                </a:solidFill>
                <a:cs typeface="+mn-ea"/>
                <a:sym typeface="+mn-lt"/>
              </a:rPr>
              <a:t>章节贰</a:t>
            </a:r>
            <a:endParaRPr lang="zh-CN" altLang="en-US" sz="4400" spc="600">
              <a:solidFill>
                <a:srgbClr val="F1555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6000">
        <p:push dir="r"/>
      </p:transition>
    </mc:Choice>
    <mc:Fallback>
      <p:transition spd="slow" advTm="600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ISLIDE.ICON" val="#370031;"/>
</p:tagLst>
</file>

<file path=ppt/tags/tag2.xml><?xml version="1.0" encoding="utf-8"?>
<p:tagLst xmlns:p="http://schemas.openxmlformats.org/presentationml/2006/main">
  <p:tag name="ISLIDE.ICON" val="#375890;#375229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1jx40e5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2305</Words>
  <Application>WPS 演示</Application>
  <PresentationFormat>自定义</PresentationFormat>
  <Paragraphs>402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汉仪中圆简</vt:lpstr>
      <vt:lpstr>Arial</vt:lpstr>
      <vt:lpstr>义启小魏楷</vt:lpstr>
      <vt:lpstr>楷体_GB2312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大暑</dc:title>
  <dc:creator>第一PPT</dc:creator>
  <cp:keywords>www.1ppt.com</cp:keywords>
  <dc:description>www.1ppt.com</dc:description>
  <cp:lastModifiedBy>铭</cp:lastModifiedBy>
  <cp:revision>44</cp:revision>
  <dcterms:created xsi:type="dcterms:W3CDTF">2021-07-02T14:32:00Z</dcterms:created>
  <dcterms:modified xsi:type="dcterms:W3CDTF">2022-03-11T00:45:44Z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803D8C52A3A649F1800450DEFEE1717C</vt:lpwstr>
  </property>
  <property fmtid="{D5CDD505-2E9C-101B-9397-08002B2CF9AE}" pid="3" name="KSOProductBuildVer">
    <vt:lpwstr>2052-11.1.0.11194</vt:lpwstr>
  </property>
</Properties>
</file>