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</p:sld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5" r:id="rId13"/>
    <p:sldId id="267" r:id="rId14"/>
    <p:sldId id="268" r:id="rId15"/>
    <p:sldId id="269" r:id="rId16"/>
    <p:sldId id="270" r:id="rId17"/>
    <p:sldId id="272" r:id="rId18"/>
    <p:sldId id="271" r:id="rId19"/>
    <p:sldId id="273" r:id="rId20"/>
    <p:sldId id="274" r:id="rId21"/>
    <p:sldId id="275" r:id="rId22"/>
    <p:sldId id="277" r:id="rId23"/>
    <p:sldId id="278" r:id="rId24"/>
    <p:sldId id="276" r:id="rId25"/>
    <p:sldId id="279" r:id="rId26"/>
    <p:sldId id="280" r:id="rId27"/>
    <p:sldId id="281" r:id="rId28"/>
    <p:sldId id="283" r:id="rId29"/>
    <p:sldId id="282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2D5C"/>
    <a:srgbClr val="890F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-2274" y="-10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 cmpd="sng" algn="ctr">
              <a:solidFill>
                <a:srgbClr val="051B55"/>
              </a:solidFill>
              <a:prstDash val="solid"/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 cmpd="sng" algn="ctr">
              <a:solidFill>
                <a:srgbClr val="890F12"/>
              </a:solidFill>
              <a:prstDash val="solid"/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537838720"/>
        <c:axId val="537840256"/>
      </c:lineChart>
      <c:catAx>
        <c:axId val="537838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537840256"/>
        <c:crosses val="autoZero"/>
        <c:auto val="1"/>
        <c:lblAlgn val="ctr"/>
        <c:lblOffset val="100"/>
        <c:noMultiLvlLbl val="0"/>
      </c:catAx>
      <c:valAx>
        <c:axId val="5378402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5378387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7288F-7A69-435D-945A-C3E06F2C2E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0EE91-93EE-4537-B24D-BE3A83DD6C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7288F-7A69-435D-945A-C3E06F2C2E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0EE91-93EE-4537-B24D-BE3A83DD6C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7288F-7A69-435D-945A-C3E06F2C2E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0EE91-93EE-4537-B24D-BE3A83DD6C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7288F-7A69-435D-945A-C3E06F2C2E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0EE91-93EE-4537-B24D-BE3A83DD6C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7288F-7A69-435D-945A-C3E06F2C2E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0EE91-93EE-4537-B24D-BE3A83DD6C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7" name="矩形: 圆角 6"/>
          <p:cNvSpPr/>
          <p:nvPr userDrawn="1"/>
        </p:nvSpPr>
        <p:spPr>
          <a:xfrm>
            <a:off x="371364" y="260648"/>
            <a:ext cx="11449272" cy="6336704"/>
          </a:xfrm>
          <a:prstGeom prst="roundRect">
            <a:avLst>
              <a:gd name="adj" fmla="val 5123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7288F-7A69-435D-945A-C3E06F2C2E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0EE91-93EE-4537-B24D-BE3A83DD6C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7288F-7A69-435D-945A-C3E06F2C2E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0EE91-93EE-4537-B24D-BE3A83DD6C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7288F-7A69-435D-945A-C3E06F2C2E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0EE91-93EE-4537-B24D-BE3A83DD6C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7288F-7A69-435D-945A-C3E06F2C2E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0EE91-93EE-4537-B24D-BE3A83DD6C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7288F-7A69-435D-945A-C3E06F2C2E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0EE91-93EE-4537-B24D-BE3A83DD6C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7288F-7A69-435D-945A-C3E06F2C2E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0EE91-93EE-4537-B24D-BE3A83DD6C4E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04030" y="6726123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7288F-7A69-435D-945A-C3E06F2C2E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0EE91-93EE-4537-B24D-BE3A83DD6C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B7288F-7A69-435D-945A-C3E06F2C2E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F0EE91-93EE-4537-B24D-BE3A83DD6C4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image22.wdp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7.emf"/><Relationship Id="rId4" Type="http://schemas.openxmlformats.org/officeDocument/2006/relationships/image" Target="../media/image26.emf"/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1.emf"/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image" Target="../media/image28.emf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7.emf"/><Relationship Id="rId5" Type="http://schemas.openxmlformats.org/officeDocument/2006/relationships/image" Target="../media/image36.emf"/><Relationship Id="rId4" Type="http://schemas.openxmlformats.org/officeDocument/2006/relationships/image" Target="../media/image35.emf"/><Relationship Id="rId3" Type="http://schemas.openxmlformats.org/officeDocument/2006/relationships/image" Target="../media/image34.emf"/><Relationship Id="rId2" Type="http://schemas.microsoft.com/office/2007/relationships/hdphoto" Target="../media/image33.wdp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1.emf"/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image" Target="../media/image38.emf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1.emf"/><Relationship Id="rId3" Type="http://schemas.openxmlformats.org/officeDocument/2006/relationships/image" Target="../media/image43.emf"/><Relationship Id="rId2" Type="http://schemas.openxmlformats.org/officeDocument/2006/relationships/image" Target="../media/image39.emf"/><Relationship Id="rId1" Type="http://schemas.openxmlformats.org/officeDocument/2006/relationships/image" Target="../media/image42.em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1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7.emf"/><Relationship Id="rId3" Type="http://schemas.openxmlformats.org/officeDocument/2006/relationships/image" Target="../media/image46.emf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9.emf"/><Relationship Id="rId3" Type="http://schemas.openxmlformats.org/officeDocument/2006/relationships/image" Target="../media/image43.emf"/><Relationship Id="rId2" Type="http://schemas.openxmlformats.org/officeDocument/2006/relationships/image" Target="../media/image39.emf"/><Relationship Id="rId1" Type="http://schemas.openxmlformats.org/officeDocument/2006/relationships/image" Target="../media/image48.emf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hyperlink" Target="https://ibaotu.com/ppt/" TargetMode="External"/><Relationship Id="rId1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jieri/" TargetMode="External"/><Relationship Id="rId2" Type="http://schemas.openxmlformats.org/officeDocument/2006/relationships/hyperlink" Target="http://www.1ppt.com/hangye/" TargetMode="External"/><Relationship Id="rId18" Type="http://schemas.openxmlformats.org/officeDocument/2006/relationships/slideLayout" Target="../slideLayouts/slideLayout17.xml"/><Relationship Id="rId17" Type="http://schemas.openxmlformats.org/officeDocument/2006/relationships/image" Target="../media/image51.png"/><Relationship Id="rId16" Type="http://schemas.openxmlformats.org/officeDocument/2006/relationships/hyperlink" Target="http://www.1ppt.com/ziti/" TargetMode="External"/><Relationship Id="rId15" Type="http://schemas.openxmlformats.org/officeDocument/2006/relationships/hyperlink" Target="http://www.1ppt.com/jiaoan/" TargetMode="External"/><Relationship Id="rId14" Type="http://schemas.openxmlformats.org/officeDocument/2006/relationships/hyperlink" Target="http://www.1ppt.com/shiti/" TargetMode="External"/><Relationship Id="rId13" Type="http://schemas.openxmlformats.org/officeDocument/2006/relationships/hyperlink" Target="http://www.1ppt.com/shouchaobao/" TargetMode="External"/><Relationship Id="rId12" Type="http://schemas.openxmlformats.org/officeDocument/2006/relationships/hyperlink" Target="http://www.1ppt.com/kejian/" TargetMode="External"/><Relationship Id="rId11" Type="http://schemas.openxmlformats.org/officeDocument/2006/relationships/hyperlink" Target="http://www.1ppt.com/jianl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hyperlink" Target="http://www.1ppt.com/mob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emf"/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096000" y="2708921"/>
            <a:ext cx="6081991" cy="1750808"/>
            <a:chOff x="6732444" y="2804321"/>
            <a:chExt cx="5445547" cy="1658138"/>
          </a:xfrm>
        </p:grpSpPr>
        <p:sp>
          <p:nvSpPr>
            <p:cNvPr id="3" name="文本框 2"/>
            <p:cNvSpPr txBox="1"/>
            <p:nvPr/>
          </p:nvSpPr>
          <p:spPr>
            <a:xfrm>
              <a:off x="6732444" y="2804321"/>
              <a:ext cx="5445547" cy="874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54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NEW JOURNEY</a:t>
              </a:r>
              <a:endParaRPr lang="zh-CN" alt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732444" y="3588001"/>
              <a:ext cx="5445547" cy="874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54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START AGAIN</a:t>
              </a:r>
              <a:endParaRPr lang="zh-CN" alt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63993" y="1377818"/>
            <a:ext cx="9883769" cy="338437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6" name="组合 5"/>
          <p:cNvGrpSpPr/>
          <p:nvPr/>
        </p:nvGrpSpPr>
        <p:grpSpPr>
          <a:xfrm>
            <a:off x="407368" y="316594"/>
            <a:ext cx="1080120" cy="369332"/>
            <a:chOff x="407368" y="321194"/>
            <a:chExt cx="1080120" cy="369332"/>
          </a:xfrm>
        </p:grpSpPr>
        <p:sp>
          <p:nvSpPr>
            <p:cNvPr id="7" name="椭圆 6"/>
            <p:cNvSpPr/>
            <p:nvPr/>
          </p:nvSpPr>
          <p:spPr>
            <a:xfrm>
              <a:off x="407368" y="397848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23392" y="321194"/>
              <a:ext cx="8640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LOGO</a:t>
              </a:r>
              <a:endPara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472264" y="418226"/>
            <a:ext cx="3240360" cy="576064"/>
            <a:chOff x="8472264" y="431788"/>
            <a:chExt cx="3240360" cy="57606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9264352" y="431788"/>
              <a:ext cx="1728192" cy="576064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8472264" y="444305"/>
              <a:ext cx="64807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开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/</a:t>
              </a: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工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1064552" y="453267"/>
              <a:ext cx="64807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大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/</a:t>
              </a: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吉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8832304" y="5805264"/>
            <a:ext cx="3024336" cy="625725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620897" y="4311276"/>
            <a:ext cx="3339199" cy="558934"/>
            <a:chOff x="3431703" y="4469050"/>
            <a:chExt cx="3805135" cy="558934"/>
          </a:xfrm>
        </p:grpSpPr>
        <p:sp>
          <p:nvSpPr>
            <p:cNvPr id="15" name="文本框 14"/>
            <p:cNvSpPr txBox="1"/>
            <p:nvPr/>
          </p:nvSpPr>
          <p:spPr>
            <a:xfrm>
              <a:off x="3431704" y="4469050"/>
              <a:ext cx="38051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企</a:t>
              </a:r>
              <a:r>
                <a:rPr lang="en-US" altLang="zh-CN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业</a:t>
              </a:r>
              <a:r>
                <a:rPr lang="en-US" altLang="zh-CN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新</a:t>
              </a:r>
              <a:r>
                <a:rPr lang="en-US" altLang="zh-CN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年</a:t>
              </a:r>
              <a:r>
                <a:rPr lang="en-US" altLang="zh-CN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开</a:t>
              </a:r>
              <a:r>
                <a:rPr lang="en-US" altLang="zh-CN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工</a:t>
              </a:r>
              <a:r>
                <a:rPr lang="en-US" altLang="zh-CN" sz="20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20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计</a:t>
              </a:r>
              <a:r>
                <a:rPr lang="en-US" altLang="zh-CN" sz="20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20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划</a:t>
              </a:r>
              <a:endPara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431703" y="4797152"/>
              <a:ext cx="338437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NEW YEAR'S COMMENCEMENT PLAN</a:t>
              </a:r>
              <a:endParaRPr lang="zh-CN" altLang="en-US" sz="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95400" y="542145"/>
            <a:ext cx="101600" cy="619125"/>
          </a:xfrm>
          <a:prstGeom prst="rect">
            <a:avLst/>
          </a:prstGeom>
          <a:solidFill>
            <a:srgbClr val="272D5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272D5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83239" y="473478"/>
            <a:ext cx="3618450" cy="723274"/>
            <a:chOff x="899886" y="565998"/>
            <a:chExt cx="3618450" cy="723274"/>
          </a:xfrm>
        </p:grpSpPr>
        <p:sp>
          <p:nvSpPr>
            <p:cNvPr id="8" name="文本框 7"/>
            <p:cNvSpPr txBox="1"/>
            <p:nvPr/>
          </p:nvSpPr>
          <p:spPr>
            <a:xfrm>
              <a:off x="899886" y="565998"/>
              <a:ext cx="351685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rgbClr val="272D5C"/>
                  </a:solidFill>
                  <a:cs typeface="+mn-ea"/>
                  <a:sym typeface="+mn-lt"/>
                </a:rPr>
                <a:t>项目进度安排要求</a:t>
              </a:r>
              <a:endParaRPr lang="zh-CN" altLang="en-US" sz="3200" dirty="0">
                <a:solidFill>
                  <a:srgbClr val="272D5C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55985" y="1012273"/>
              <a:ext cx="356235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rgbClr val="272D5C"/>
                  </a:solidFill>
                  <a:cs typeface="+mn-ea"/>
                  <a:sym typeface="+mn-lt"/>
                </a:rPr>
                <a:t>WORK PROGRESS REPORT</a:t>
              </a:r>
              <a:endParaRPr lang="zh-CN" altLang="en-US" sz="1200" dirty="0">
                <a:solidFill>
                  <a:srgbClr val="272D5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819749" y="1701114"/>
            <a:ext cx="1148431" cy="1165435"/>
            <a:chOff x="1482853" y="1701114"/>
            <a:chExt cx="1148431" cy="1165435"/>
          </a:xfrm>
        </p:grpSpPr>
        <p:sp>
          <p:nvSpPr>
            <p:cNvPr id="11" name="任意多边形: 形状 10"/>
            <p:cNvSpPr/>
            <p:nvPr/>
          </p:nvSpPr>
          <p:spPr>
            <a:xfrm rot="21007033">
              <a:off x="1608066" y="1701114"/>
              <a:ext cx="1023218" cy="1165435"/>
            </a:xfrm>
            <a:custGeom>
              <a:avLst/>
              <a:gdLst>
                <a:gd name="connsiteX0" fmla="*/ 0 w 1276350"/>
                <a:gd name="connsiteY0" fmla="*/ 552450 h 1181100"/>
                <a:gd name="connsiteX1" fmla="*/ 476250 w 1276350"/>
                <a:gd name="connsiteY1" fmla="*/ 0 h 1181100"/>
                <a:gd name="connsiteX2" fmla="*/ 1276350 w 1276350"/>
                <a:gd name="connsiteY2" fmla="*/ 723900 h 1181100"/>
                <a:gd name="connsiteX3" fmla="*/ 800100 w 1276350"/>
                <a:gd name="connsiteY3" fmla="*/ 1181100 h 1181100"/>
                <a:gd name="connsiteX4" fmla="*/ 0 w 1276350"/>
                <a:gd name="connsiteY4" fmla="*/ 55245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50" h="1181100">
                  <a:moveTo>
                    <a:pt x="0" y="552450"/>
                  </a:moveTo>
                  <a:lnTo>
                    <a:pt x="476250" y="0"/>
                  </a:lnTo>
                  <a:lnTo>
                    <a:pt x="1276350" y="723900"/>
                  </a:lnTo>
                  <a:lnTo>
                    <a:pt x="800100" y="1181100"/>
                  </a:lnTo>
                  <a:lnTo>
                    <a:pt x="0" y="552450"/>
                  </a:lnTo>
                  <a:close/>
                </a:path>
              </a:pathLst>
            </a:custGeom>
            <a:gradFill>
              <a:gsLst>
                <a:gs pos="0">
                  <a:srgbClr val="5B9BD5">
                    <a:lumMod val="5000"/>
                    <a:lumOff val="95000"/>
                    <a:alpha val="0"/>
                  </a:srgbClr>
                </a:gs>
                <a:gs pos="65000">
                  <a:srgbClr val="CCCDCE">
                    <a:alpha val="40000"/>
                  </a:srgbClr>
                </a:gs>
                <a:gs pos="100000">
                  <a:sysClr val="window" lastClr="FFFFFF">
                    <a:lumMod val="75000"/>
                  </a:sysClr>
                </a:gs>
              </a:gsLst>
              <a:lin ang="135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482853" y="1713781"/>
              <a:ext cx="693854" cy="693854"/>
            </a:xfrm>
            <a:prstGeom prst="ellipse">
              <a:avLst/>
            </a:prstGeom>
            <a:solidFill>
              <a:srgbClr val="272D5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648487" y="1877362"/>
              <a:ext cx="362585" cy="389863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1852540" y="5144219"/>
            <a:ext cx="1115640" cy="1165435"/>
            <a:chOff x="1482853" y="4134239"/>
            <a:chExt cx="1115640" cy="1165435"/>
          </a:xfrm>
        </p:grpSpPr>
        <p:sp>
          <p:nvSpPr>
            <p:cNvPr id="15" name="任意多边形: 形状 14"/>
            <p:cNvSpPr/>
            <p:nvPr/>
          </p:nvSpPr>
          <p:spPr>
            <a:xfrm rot="21007033">
              <a:off x="1575275" y="4134239"/>
              <a:ext cx="1023218" cy="1165435"/>
            </a:xfrm>
            <a:custGeom>
              <a:avLst/>
              <a:gdLst>
                <a:gd name="connsiteX0" fmla="*/ 0 w 1276350"/>
                <a:gd name="connsiteY0" fmla="*/ 552450 h 1181100"/>
                <a:gd name="connsiteX1" fmla="*/ 476250 w 1276350"/>
                <a:gd name="connsiteY1" fmla="*/ 0 h 1181100"/>
                <a:gd name="connsiteX2" fmla="*/ 1276350 w 1276350"/>
                <a:gd name="connsiteY2" fmla="*/ 723900 h 1181100"/>
                <a:gd name="connsiteX3" fmla="*/ 800100 w 1276350"/>
                <a:gd name="connsiteY3" fmla="*/ 1181100 h 1181100"/>
                <a:gd name="connsiteX4" fmla="*/ 0 w 1276350"/>
                <a:gd name="connsiteY4" fmla="*/ 55245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50" h="1181100">
                  <a:moveTo>
                    <a:pt x="0" y="552450"/>
                  </a:moveTo>
                  <a:lnTo>
                    <a:pt x="476250" y="0"/>
                  </a:lnTo>
                  <a:lnTo>
                    <a:pt x="1276350" y="723900"/>
                  </a:lnTo>
                  <a:lnTo>
                    <a:pt x="800100" y="1181100"/>
                  </a:lnTo>
                  <a:lnTo>
                    <a:pt x="0" y="552450"/>
                  </a:lnTo>
                  <a:close/>
                </a:path>
              </a:pathLst>
            </a:custGeom>
            <a:gradFill>
              <a:gsLst>
                <a:gs pos="0">
                  <a:srgbClr val="5B9BD5">
                    <a:lumMod val="5000"/>
                    <a:lumOff val="95000"/>
                    <a:alpha val="0"/>
                  </a:srgbClr>
                </a:gs>
                <a:gs pos="65000">
                  <a:srgbClr val="CCCDCE">
                    <a:alpha val="40000"/>
                  </a:srgbClr>
                </a:gs>
                <a:gs pos="100000">
                  <a:sysClr val="window" lastClr="FFFFFF">
                    <a:lumMod val="75000"/>
                  </a:sysClr>
                </a:gs>
              </a:gsLst>
              <a:lin ang="135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482853" y="4177641"/>
              <a:ext cx="693854" cy="693854"/>
            </a:xfrm>
            <a:prstGeom prst="ellipse">
              <a:avLst/>
            </a:prstGeom>
            <a:solidFill>
              <a:srgbClr val="272D5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668677" y="4376911"/>
              <a:ext cx="309057" cy="306833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1852540" y="3440865"/>
            <a:ext cx="1138448" cy="1165435"/>
            <a:chOff x="1482853" y="2901070"/>
            <a:chExt cx="1138448" cy="1165435"/>
          </a:xfrm>
        </p:grpSpPr>
        <p:sp>
          <p:nvSpPr>
            <p:cNvPr id="19" name="任意多边形: 形状 18"/>
            <p:cNvSpPr/>
            <p:nvPr/>
          </p:nvSpPr>
          <p:spPr>
            <a:xfrm rot="21007033">
              <a:off x="1598083" y="2901070"/>
              <a:ext cx="1023218" cy="1165435"/>
            </a:xfrm>
            <a:custGeom>
              <a:avLst/>
              <a:gdLst>
                <a:gd name="connsiteX0" fmla="*/ 0 w 1276350"/>
                <a:gd name="connsiteY0" fmla="*/ 552450 h 1181100"/>
                <a:gd name="connsiteX1" fmla="*/ 476250 w 1276350"/>
                <a:gd name="connsiteY1" fmla="*/ 0 h 1181100"/>
                <a:gd name="connsiteX2" fmla="*/ 1276350 w 1276350"/>
                <a:gd name="connsiteY2" fmla="*/ 723900 h 1181100"/>
                <a:gd name="connsiteX3" fmla="*/ 800100 w 1276350"/>
                <a:gd name="connsiteY3" fmla="*/ 1181100 h 1181100"/>
                <a:gd name="connsiteX4" fmla="*/ 0 w 1276350"/>
                <a:gd name="connsiteY4" fmla="*/ 55245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50" h="1181100">
                  <a:moveTo>
                    <a:pt x="0" y="552450"/>
                  </a:moveTo>
                  <a:lnTo>
                    <a:pt x="476250" y="0"/>
                  </a:lnTo>
                  <a:lnTo>
                    <a:pt x="1276350" y="723900"/>
                  </a:lnTo>
                  <a:lnTo>
                    <a:pt x="800100" y="1181100"/>
                  </a:lnTo>
                  <a:lnTo>
                    <a:pt x="0" y="552450"/>
                  </a:lnTo>
                  <a:close/>
                </a:path>
              </a:pathLst>
            </a:custGeom>
            <a:gradFill>
              <a:gsLst>
                <a:gs pos="0">
                  <a:srgbClr val="5B9BD5">
                    <a:lumMod val="5000"/>
                    <a:lumOff val="95000"/>
                    <a:alpha val="0"/>
                  </a:srgbClr>
                </a:gs>
                <a:gs pos="65000">
                  <a:srgbClr val="CCCDCE">
                    <a:alpha val="40000"/>
                  </a:srgbClr>
                </a:gs>
                <a:gs pos="100000">
                  <a:sysClr val="window" lastClr="FFFFFF">
                    <a:lumMod val="75000"/>
                  </a:sysClr>
                </a:gs>
              </a:gsLst>
              <a:lin ang="135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1482853" y="2945711"/>
              <a:ext cx="693854" cy="693854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email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652326" y="3118234"/>
              <a:ext cx="341757" cy="342125"/>
            </a:xfrm>
            <a:prstGeom prst="rect">
              <a:avLst/>
            </a:prstGeom>
          </p:spPr>
        </p:pic>
      </p:grpSp>
      <p:cxnSp>
        <p:nvCxnSpPr>
          <p:cNvPr id="22" name="直接连接符 21"/>
          <p:cNvCxnSpPr/>
          <p:nvPr/>
        </p:nvCxnSpPr>
        <p:spPr>
          <a:xfrm>
            <a:off x="3426996" y="1713781"/>
            <a:ext cx="0" cy="693854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50000"/>
                <a:alpha val="49000"/>
              </a:sysClr>
            </a:solidFill>
            <a:prstDash val="solid"/>
            <a:miter lim="800000"/>
          </a:ln>
          <a:effectLst/>
        </p:spPr>
      </p:cxnSp>
      <p:cxnSp>
        <p:nvCxnSpPr>
          <p:cNvPr id="23" name="直接连接符 22"/>
          <p:cNvCxnSpPr/>
          <p:nvPr/>
        </p:nvCxnSpPr>
        <p:spPr>
          <a:xfrm>
            <a:off x="3459787" y="3506663"/>
            <a:ext cx="0" cy="693854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50000"/>
                <a:alpha val="49000"/>
              </a:sysClr>
            </a:solidFill>
            <a:prstDash val="solid"/>
            <a:miter lim="800000"/>
          </a:ln>
          <a:effectLst/>
        </p:spPr>
      </p:cxnSp>
      <p:cxnSp>
        <p:nvCxnSpPr>
          <p:cNvPr id="24" name="直接连接符 23"/>
          <p:cNvCxnSpPr/>
          <p:nvPr/>
        </p:nvCxnSpPr>
        <p:spPr>
          <a:xfrm>
            <a:off x="3459787" y="5229935"/>
            <a:ext cx="0" cy="693854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50000"/>
                <a:alpha val="49000"/>
              </a:sysClr>
            </a:solidFill>
            <a:prstDash val="solid"/>
            <a:miter lim="800000"/>
          </a:ln>
          <a:effectLst/>
        </p:spPr>
      </p:cxnSp>
      <p:sp>
        <p:nvSpPr>
          <p:cNvPr id="25" name="文本框 24"/>
          <p:cNvSpPr txBox="1"/>
          <p:nvPr/>
        </p:nvSpPr>
        <p:spPr>
          <a:xfrm>
            <a:off x="3558280" y="1801032"/>
            <a:ext cx="681396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单击此处添加标题文字，文字内容要符合要求。单击此处添加标题文字，文字内容要符合要求。</a:t>
            </a:r>
            <a:endParaRPr lang="zh-CN" altLang="en-US" sz="1400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591071" y="3589260"/>
            <a:ext cx="681396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单击此处添加标题文字，文字内容要符合要求。单击此处添加标题文字，文字内容要符合要求。</a:t>
            </a:r>
            <a:endParaRPr lang="zh-CN" altLang="en-US" sz="1400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591071" y="5307878"/>
            <a:ext cx="681396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单击此处添加标题文字，文字内容要符合要求。单击此处添加标题文字，文字内容要符合要求。</a:t>
            </a:r>
            <a:endParaRPr lang="zh-CN" altLang="en-US" sz="1400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5" grpId="0"/>
      <p:bldP spid="26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95400" y="542145"/>
            <a:ext cx="101600" cy="619125"/>
          </a:xfrm>
          <a:prstGeom prst="rect">
            <a:avLst/>
          </a:prstGeom>
          <a:solidFill>
            <a:srgbClr val="272D5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272D5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83239" y="473478"/>
            <a:ext cx="3618450" cy="723274"/>
            <a:chOff x="899886" y="565998"/>
            <a:chExt cx="3618450" cy="723274"/>
          </a:xfrm>
        </p:grpSpPr>
        <p:sp>
          <p:nvSpPr>
            <p:cNvPr id="8" name="文本框 7"/>
            <p:cNvSpPr txBox="1"/>
            <p:nvPr/>
          </p:nvSpPr>
          <p:spPr>
            <a:xfrm>
              <a:off x="899886" y="565998"/>
              <a:ext cx="351685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rgbClr val="272D5C"/>
                  </a:solidFill>
                  <a:cs typeface="+mn-ea"/>
                  <a:sym typeface="+mn-lt"/>
                </a:rPr>
                <a:t>项目进度安排要求</a:t>
              </a:r>
              <a:endParaRPr lang="zh-CN" altLang="en-US" sz="3200" dirty="0">
                <a:solidFill>
                  <a:srgbClr val="272D5C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55985" y="1012273"/>
              <a:ext cx="356235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rgbClr val="272D5C"/>
                  </a:solidFill>
                  <a:cs typeface="+mn-ea"/>
                  <a:sym typeface="+mn-lt"/>
                </a:rPr>
                <a:t>WORK PROGRESS REPORT</a:t>
              </a:r>
              <a:endParaRPr lang="zh-CN" altLang="en-US" sz="1200" dirty="0">
                <a:solidFill>
                  <a:srgbClr val="272D5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744072" y="961092"/>
            <a:ext cx="4069192" cy="4823570"/>
            <a:chOff x="7647820" y="981075"/>
            <a:chExt cx="3455495" cy="4096102"/>
          </a:xfrm>
        </p:grpSpPr>
        <p:sp>
          <p:nvSpPr>
            <p:cNvPr id="11" name="椭圆 10"/>
            <p:cNvSpPr/>
            <p:nvPr/>
          </p:nvSpPr>
          <p:spPr>
            <a:xfrm>
              <a:off x="7647820" y="1780822"/>
              <a:ext cx="3296355" cy="3296355"/>
            </a:xfrm>
            <a:prstGeom prst="ellipse">
              <a:avLst/>
            </a:prstGeom>
            <a:solidFill>
              <a:srgbClr val="272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1" cstate="screen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1035" b="99482" l="0" r="100000">
                          <a14:foregroundMark x1="38065" y1="78157" x2="85302" y2="81056"/>
                          <a14:foregroundMark x1="96608" y1="73602" x2="85553" y2="75569"/>
                          <a14:foregroundMark x1="63945" y1="86646" x2="45352" y2="80538"/>
                          <a14:foregroundMark x1="92085" y1="73395" x2="97739" y2="72464"/>
                          <a14:foregroundMark x1="40327" y1="93478" x2="39322" y2="80642"/>
                          <a14:foregroundMark x1="31407" y1="96480" x2="54397" y2="85714"/>
                          <a14:foregroundMark x1="49623" y1="96170" x2="65201" y2="97516"/>
                        </a14:backgroundRemoval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7793479" y="981075"/>
              <a:ext cx="3309836" cy="4014788"/>
            </a:xfrm>
            <a:custGeom>
              <a:avLst/>
              <a:gdLst>
                <a:gd name="connsiteX0" fmla="*/ 749367 w 3667125"/>
                <a:gd name="connsiteY0" fmla="*/ 0 h 4448175"/>
                <a:gd name="connsiteX1" fmla="*/ 2465674 w 3667125"/>
                <a:gd name="connsiteY1" fmla="*/ 0 h 4448175"/>
                <a:gd name="connsiteX2" fmla="*/ 2505677 w 3667125"/>
                <a:gd name="connsiteY2" fmla="*/ 14641 h 4448175"/>
                <a:gd name="connsiteX3" fmla="*/ 3636458 w 3667125"/>
                <a:gd name="connsiteY3" fmla="*/ 1040885 h 4448175"/>
                <a:gd name="connsiteX4" fmla="*/ 3667125 w 3667125"/>
                <a:gd name="connsiteY4" fmla="*/ 1104547 h 4448175"/>
                <a:gd name="connsiteX5" fmla="*/ 3667125 w 3667125"/>
                <a:gd name="connsiteY5" fmla="*/ 3176942 h 4448175"/>
                <a:gd name="connsiteX6" fmla="*/ 3636458 w 3667125"/>
                <a:gd name="connsiteY6" fmla="*/ 3240603 h 4448175"/>
                <a:gd name="connsiteX7" fmla="*/ 1843442 w 3667125"/>
                <a:gd name="connsiteY7" fmla="*/ 4436263 h 4448175"/>
                <a:gd name="connsiteX8" fmla="*/ 1607539 w 3667125"/>
                <a:gd name="connsiteY8" fmla="*/ 4448175 h 4448175"/>
                <a:gd name="connsiteX9" fmla="*/ 1607501 w 3667125"/>
                <a:gd name="connsiteY9" fmla="*/ 4448175 h 4448175"/>
                <a:gd name="connsiteX10" fmla="*/ 1371598 w 3667125"/>
                <a:gd name="connsiteY10" fmla="*/ 4436263 h 4448175"/>
                <a:gd name="connsiteX11" fmla="*/ 139779 w 3667125"/>
                <a:gd name="connsiteY11" fmla="*/ 3921271 h 4448175"/>
                <a:gd name="connsiteX12" fmla="*/ 0 w 3667125"/>
                <a:gd name="connsiteY12" fmla="*/ 3794231 h 4448175"/>
                <a:gd name="connsiteX13" fmla="*/ 0 w 3667125"/>
                <a:gd name="connsiteY13" fmla="*/ 487257 h 4448175"/>
                <a:gd name="connsiteX14" fmla="*/ 139779 w 3667125"/>
                <a:gd name="connsiteY14" fmla="*/ 360217 h 4448175"/>
                <a:gd name="connsiteX15" fmla="*/ 709363 w 3667125"/>
                <a:gd name="connsiteY15" fmla="*/ 14641 h 444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67125" h="4448175">
                  <a:moveTo>
                    <a:pt x="749367" y="0"/>
                  </a:moveTo>
                  <a:lnTo>
                    <a:pt x="2465674" y="0"/>
                  </a:lnTo>
                  <a:lnTo>
                    <a:pt x="2505677" y="14641"/>
                  </a:lnTo>
                  <a:cubicBezTo>
                    <a:pt x="2988777" y="218976"/>
                    <a:pt x="3387806" y="583158"/>
                    <a:pt x="3636458" y="1040885"/>
                  </a:cubicBezTo>
                  <a:lnTo>
                    <a:pt x="3667125" y="1104547"/>
                  </a:lnTo>
                  <a:lnTo>
                    <a:pt x="3667125" y="3176942"/>
                  </a:lnTo>
                  <a:lnTo>
                    <a:pt x="3636458" y="3240603"/>
                  </a:lnTo>
                  <a:cubicBezTo>
                    <a:pt x="3281240" y="3894499"/>
                    <a:pt x="2619133" y="4357488"/>
                    <a:pt x="1843442" y="4436263"/>
                  </a:cubicBezTo>
                  <a:lnTo>
                    <a:pt x="1607539" y="4448175"/>
                  </a:lnTo>
                  <a:lnTo>
                    <a:pt x="1607501" y="4448175"/>
                  </a:lnTo>
                  <a:lnTo>
                    <a:pt x="1371598" y="4436263"/>
                  </a:lnTo>
                  <a:cubicBezTo>
                    <a:pt x="906184" y="4388998"/>
                    <a:pt x="481659" y="4203416"/>
                    <a:pt x="139779" y="3921271"/>
                  </a:cubicBezTo>
                  <a:lnTo>
                    <a:pt x="0" y="3794231"/>
                  </a:lnTo>
                  <a:lnTo>
                    <a:pt x="0" y="487257"/>
                  </a:lnTo>
                  <a:lnTo>
                    <a:pt x="139779" y="360217"/>
                  </a:lnTo>
                  <a:cubicBezTo>
                    <a:pt x="310719" y="219145"/>
                    <a:pt x="502320" y="102213"/>
                    <a:pt x="709363" y="14641"/>
                  </a:cubicBezTo>
                  <a:close/>
                </a:path>
              </a:pathLst>
            </a:custGeom>
          </p:spPr>
        </p:pic>
      </p:grpSp>
      <p:sp>
        <p:nvSpPr>
          <p:cNvPr id="13" name="文本框 12"/>
          <p:cNvSpPr txBox="1"/>
          <p:nvPr/>
        </p:nvSpPr>
        <p:spPr>
          <a:xfrm>
            <a:off x="1279522" y="1735547"/>
            <a:ext cx="15947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79522" y="2248632"/>
            <a:ext cx="46290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spc="300" dirty="0">
                <a:cs typeface="+mn-ea"/>
                <a:sym typeface="+mn-lt"/>
              </a:rPr>
              <a:t>单击此处添加标题内容，内容要与标题相符，并且注意字体大小及文本匹配性。</a:t>
            </a:r>
            <a:endParaRPr lang="zh-CN" altLang="en-US" sz="1400" spc="300" dirty="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79522" y="3111267"/>
            <a:ext cx="46290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spc="300" dirty="0">
                <a:cs typeface="+mn-ea"/>
                <a:sym typeface="+mn-lt"/>
              </a:rPr>
              <a:t>单击此处添加标题内容，内容要与标题相符，并且注意字体大小及文本匹配性。</a:t>
            </a:r>
            <a:endParaRPr lang="zh-CN" altLang="en-US" sz="1400" spc="300" dirty="0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79522" y="3973902"/>
            <a:ext cx="46290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spc="300" dirty="0">
                <a:cs typeface="+mn-ea"/>
                <a:sym typeface="+mn-lt"/>
              </a:rPr>
              <a:t>单击此处添加标题内容，内容要与标题相符，并且注意字体大小及文本匹配性。</a:t>
            </a:r>
            <a:endParaRPr lang="zh-CN" altLang="en-US" sz="1400" spc="300" dirty="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279522" y="4836538"/>
            <a:ext cx="46290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spc="300" dirty="0">
                <a:cs typeface="+mn-ea"/>
                <a:sym typeface="+mn-lt"/>
              </a:rPr>
              <a:t>单击此处添加标题内容，内容要与标题相符，并且注意字体大小及文本匹配性。</a:t>
            </a:r>
            <a:endParaRPr lang="zh-CN" altLang="en-US" sz="1400" spc="3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/>
      <p:bldP spid="14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95400" y="542145"/>
            <a:ext cx="101600" cy="619125"/>
          </a:xfrm>
          <a:prstGeom prst="rect">
            <a:avLst/>
          </a:prstGeom>
          <a:solidFill>
            <a:srgbClr val="272D5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272D5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83239" y="473478"/>
            <a:ext cx="3618450" cy="723274"/>
            <a:chOff x="899886" y="565998"/>
            <a:chExt cx="3618450" cy="723274"/>
          </a:xfrm>
        </p:grpSpPr>
        <p:sp>
          <p:nvSpPr>
            <p:cNvPr id="8" name="文本框 7"/>
            <p:cNvSpPr txBox="1"/>
            <p:nvPr/>
          </p:nvSpPr>
          <p:spPr>
            <a:xfrm>
              <a:off x="899886" y="565998"/>
              <a:ext cx="351685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rgbClr val="272D5C"/>
                  </a:solidFill>
                  <a:cs typeface="+mn-ea"/>
                  <a:sym typeface="+mn-lt"/>
                </a:rPr>
                <a:t>项目进度安排要求</a:t>
              </a:r>
              <a:endParaRPr lang="zh-CN" altLang="en-US" sz="3200" dirty="0">
                <a:solidFill>
                  <a:srgbClr val="272D5C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55985" y="1012273"/>
              <a:ext cx="356235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rgbClr val="272D5C"/>
                  </a:solidFill>
                  <a:cs typeface="+mn-ea"/>
                  <a:sym typeface="+mn-lt"/>
                </a:rPr>
                <a:t>WORK PROGRESS REPORT</a:t>
              </a:r>
              <a:endParaRPr lang="zh-CN" altLang="en-US" sz="1200" dirty="0">
                <a:solidFill>
                  <a:srgbClr val="272D5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130300" y="2079115"/>
            <a:ext cx="1828800" cy="1828800"/>
            <a:chOff x="1130300" y="1850515"/>
            <a:chExt cx="1828800" cy="1828800"/>
          </a:xfrm>
        </p:grpSpPr>
        <p:sp>
          <p:nvSpPr>
            <p:cNvPr id="11" name="椭圆 10"/>
            <p:cNvSpPr/>
            <p:nvPr/>
          </p:nvSpPr>
          <p:spPr>
            <a:xfrm>
              <a:off x="1130300" y="1850515"/>
              <a:ext cx="1828800" cy="1828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sx="101000" sy="101000" algn="ctr" rotWithShape="0">
                <a:schemeClr val="tx1">
                  <a:lumMod val="95000"/>
                  <a:lumOff val="5000"/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308100" y="2757122"/>
              <a:ext cx="1473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cs typeface="+mn-ea"/>
                  <a:sym typeface="+mn-lt"/>
                </a:rPr>
                <a:t>添加标题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663700" y="2302239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cs typeface="+mn-ea"/>
                  <a:sym typeface="+mn-lt"/>
                </a:rPr>
                <a:t>01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831167" y="2079115"/>
            <a:ext cx="1828800" cy="1828800"/>
            <a:chOff x="3831167" y="1850515"/>
            <a:chExt cx="1828800" cy="1828800"/>
          </a:xfrm>
        </p:grpSpPr>
        <p:sp>
          <p:nvSpPr>
            <p:cNvPr id="15" name="椭圆 14"/>
            <p:cNvSpPr/>
            <p:nvPr/>
          </p:nvSpPr>
          <p:spPr>
            <a:xfrm>
              <a:off x="3831167" y="1850515"/>
              <a:ext cx="1828800" cy="1828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008967" y="2757122"/>
              <a:ext cx="1473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cs typeface="+mn-ea"/>
                  <a:sym typeface="+mn-lt"/>
                </a:rPr>
                <a:t>添加标题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364567" y="2302239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cs typeface="+mn-ea"/>
                  <a:sym typeface="+mn-lt"/>
                </a:rPr>
                <a:t>02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532034" y="2079115"/>
            <a:ext cx="1828800" cy="1828800"/>
            <a:chOff x="6532034" y="1850515"/>
            <a:chExt cx="1828800" cy="1828800"/>
          </a:xfrm>
        </p:grpSpPr>
        <p:sp>
          <p:nvSpPr>
            <p:cNvPr id="19" name="椭圆 18"/>
            <p:cNvSpPr/>
            <p:nvPr/>
          </p:nvSpPr>
          <p:spPr>
            <a:xfrm>
              <a:off x="6532034" y="1850515"/>
              <a:ext cx="1828800" cy="1828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709834" y="2757122"/>
              <a:ext cx="1473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cs typeface="+mn-ea"/>
                  <a:sym typeface="+mn-lt"/>
                </a:rPr>
                <a:t>添加标题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065434" y="2302239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cs typeface="+mn-ea"/>
                  <a:sym typeface="+mn-lt"/>
                </a:rPr>
                <a:t>03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232900" y="2079115"/>
            <a:ext cx="1828800" cy="1828800"/>
            <a:chOff x="9232900" y="1850515"/>
            <a:chExt cx="1828800" cy="1828800"/>
          </a:xfrm>
        </p:grpSpPr>
        <p:sp>
          <p:nvSpPr>
            <p:cNvPr id="23" name="椭圆 22"/>
            <p:cNvSpPr/>
            <p:nvPr/>
          </p:nvSpPr>
          <p:spPr>
            <a:xfrm>
              <a:off x="9232900" y="1850515"/>
              <a:ext cx="1828800" cy="1828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9410700" y="2763904"/>
              <a:ext cx="1473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cs typeface="+mn-ea"/>
                  <a:sym typeface="+mn-lt"/>
                </a:rPr>
                <a:t>添加标题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9766300" y="2302239"/>
              <a:ext cx="76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cs typeface="+mn-ea"/>
                  <a:sym typeface="+mn-lt"/>
                </a:rPr>
                <a:t>04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984635" y="4229746"/>
            <a:ext cx="212012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单击此处添加标题内容，标题内容要与文艺相符，注意字体大小。单击此处添加标题内容</a:t>
            </a:r>
            <a:endParaRPr lang="zh-CN" altLang="en-US" sz="1400" spc="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685502" y="4229746"/>
            <a:ext cx="212012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单击此处添加标题内容，标题内容要与文艺相符，注意字体大小。单击此处添加标题内容</a:t>
            </a:r>
            <a:endParaRPr lang="zh-CN" altLang="en-US" sz="1400" spc="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386369" y="4229746"/>
            <a:ext cx="212012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单击此处添加标题内容，标题内容要与文艺相符，注意字体大小。单击此处添加标题内容</a:t>
            </a:r>
            <a:endParaRPr lang="zh-CN" altLang="en-US" sz="1400" spc="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087236" y="4229746"/>
            <a:ext cx="212012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单击此处添加标题内容，标题内容要与文艺相符，注意字体大小。单击此处添加标题内容</a:t>
            </a:r>
            <a:endParaRPr lang="zh-CN" altLang="en-US" sz="1400" spc="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6" grpId="0"/>
      <p:bldP spid="27" grpId="0"/>
      <p:bldP spid="28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95400" y="542145"/>
            <a:ext cx="101600" cy="619125"/>
          </a:xfrm>
          <a:prstGeom prst="rect">
            <a:avLst/>
          </a:prstGeom>
          <a:solidFill>
            <a:srgbClr val="272D5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272D5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83239" y="473478"/>
            <a:ext cx="3618450" cy="723274"/>
            <a:chOff x="899886" y="565998"/>
            <a:chExt cx="3618450" cy="723274"/>
          </a:xfrm>
        </p:grpSpPr>
        <p:sp>
          <p:nvSpPr>
            <p:cNvPr id="8" name="文本框 7"/>
            <p:cNvSpPr txBox="1"/>
            <p:nvPr/>
          </p:nvSpPr>
          <p:spPr>
            <a:xfrm>
              <a:off x="899886" y="565998"/>
              <a:ext cx="351685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rgbClr val="272D5C"/>
                  </a:solidFill>
                  <a:cs typeface="+mn-ea"/>
                  <a:sym typeface="+mn-lt"/>
                </a:rPr>
                <a:t>项目进度安排要求</a:t>
              </a:r>
              <a:endParaRPr lang="zh-CN" altLang="en-US" sz="3200" dirty="0">
                <a:solidFill>
                  <a:srgbClr val="272D5C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55985" y="1012273"/>
              <a:ext cx="356235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rgbClr val="272D5C"/>
                  </a:solidFill>
                  <a:cs typeface="+mn-ea"/>
                  <a:sym typeface="+mn-lt"/>
                </a:rPr>
                <a:t>WORK PROGRESS REPORT</a:t>
              </a:r>
              <a:endParaRPr lang="zh-CN" altLang="en-US" sz="1200" dirty="0">
                <a:solidFill>
                  <a:srgbClr val="272D5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57847" y="1867097"/>
            <a:ext cx="477672" cy="700501"/>
            <a:chOff x="626483" y="1871541"/>
            <a:chExt cx="477672" cy="700501"/>
          </a:xfrm>
          <a:solidFill>
            <a:srgbClr val="272D5C"/>
          </a:solidFill>
        </p:grpSpPr>
        <p:sp>
          <p:nvSpPr>
            <p:cNvPr id="11" name="矩形 10"/>
            <p:cNvSpPr/>
            <p:nvPr/>
          </p:nvSpPr>
          <p:spPr>
            <a:xfrm>
              <a:off x="626483" y="1871541"/>
              <a:ext cx="477672" cy="47767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53779" y="1925711"/>
              <a:ext cx="423080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344703" y="1598236"/>
            <a:ext cx="4645025" cy="1258345"/>
            <a:chOff x="1273995" y="1605911"/>
            <a:chExt cx="4645025" cy="1258345"/>
          </a:xfrm>
        </p:grpSpPr>
        <p:sp>
          <p:nvSpPr>
            <p:cNvPr id="14" name="文本框 13"/>
            <p:cNvSpPr txBox="1"/>
            <p:nvPr/>
          </p:nvSpPr>
          <p:spPr>
            <a:xfrm>
              <a:off x="1273995" y="1605911"/>
              <a:ext cx="16650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400" spc="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273995" y="2079426"/>
              <a:ext cx="4645025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400" spc="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单击此处添加标题内容，标题要与内容相符，并且要注意答辩内容的简洁化和流畅程度。</a:t>
              </a:r>
              <a:endParaRPr lang="zh-CN" altLang="en-US" sz="1400" spc="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57847" y="3411188"/>
            <a:ext cx="477672" cy="477672"/>
            <a:chOff x="626483" y="1871541"/>
            <a:chExt cx="477672" cy="477672"/>
          </a:xfrm>
          <a:solidFill>
            <a:srgbClr val="272D5C"/>
          </a:solidFill>
        </p:grpSpPr>
        <p:sp>
          <p:nvSpPr>
            <p:cNvPr id="17" name="矩形 16"/>
            <p:cNvSpPr/>
            <p:nvPr/>
          </p:nvSpPr>
          <p:spPr>
            <a:xfrm>
              <a:off x="626483" y="1871541"/>
              <a:ext cx="477672" cy="47767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37832" y="1925711"/>
              <a:ext cx="450376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344703" y="3142327"/>
            <a:ext cx="4645025" cy="1258345"/>
            <a:chOff x="1273995" y="3150002"/>
            <a:chExt cx="4645025" cy="1258345"/>
          </a:xfrm>
        </p:grpSpPr>
        <p:sp>
          <p:nvSpPr>
            <p:cNvPr id="20" name="文本框 19"/>
            <p:cNvSpPr txBox="1"/>
            <p:nvPr/>
          </p:nvSpPr>
          <p:spPr>
            <a:xfrm>
              <a:off x="1273995" y="3150002"/>
              <a:ext cx="16650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400" spc="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273995" y="3623517"/>
              <a:ext cx="4645025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400" spc="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单击此处添加标题内容，标题要与内容相符，并且要注意答辩内容的简洁化和流畅程度。</a:t>
              </a:r>
              <a:endParaRPr lang="zh-CN" altLang="en-US" sz="1400" spc="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57847" y="5038900"/>
            <a:ext cx="488239" cy="477672"/>
            <a:chOff x="626483" y="1871541"/>
            <a:chExt cx="488239" cy="477672"/>
          </a:xfrm>
          <a:solidFill>
            <a:srgbClr val="272D5C"/>
          </a:solidFill>
        </p:grpSpPr>
        <p:sp>
          <p:nvSpPr>
            <p:cNvPr id="23" name="矩形 22"/>
            <p:cNvSpPr/>
            <p:nvPr/>
          </p:nvSpPr>
          <p:spPr>
            <a:xfrm>
              <a:off x="626483" y="1871541"/>
              <a:ext cx="477672" cy="47767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37050" y="1925711"/>
              <a:ext cx="477672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344703" y="4770039"/>
            <a:ext cx="4645025" cy="1258345"/>
            <a:chOff x="1273995" y="4777714"/>
            <a:chExt cx="4645025" cy="1258345"/>
          </a:xfrm>
        </p:grpSpPr>
        <p:sp>
          <p:nvSpPr>
            <p:cNvPr id="26" name="文本框 25"/>
            <p:cNvSpPr txBox="1"/>
            <p:nvPr/>
          </p:nvSpPr>
          <p:spPr>
            <a:xfrm>
              <a:off x="1273995" y="4777714"/>
              <a:ext cx="16650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400" spc="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273995" y="5251229"/>
              <a:ext cx="4645025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400" spc="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单击此处添加标题内容，标题要与内容相符，并且要注意答辩内容的简洁化和流畅程度。</a:t>
              </a:r>
              <a:endParaRPr lang="zh-CN" altLang="en-US" sz="1400" spc="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384032" y="2027073"/>
            <a:ext cx="4880985" cy="4133697"/>
            <a:chOff x="7391305" y="1484313"/>
            <a:chExt cx="5962745" cy="5049837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7391305" y="1484313"/>
              <a:ext cx="5962745" cy="5049837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7818120" y="1833421"/>
              <a:ext cx="5133606" cy="291384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95400" y="542145"/>
            <a:ext cx="101600" cy="619125"/>
          </a:xfrm>
          <a:prstGeom prst="rect">
            <a:avLst/>
          </a:prstGeom>
          <a:solidFill>
            <a:srgbClr val="272D5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272D5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83239" y="473478"/>
            <a:ext cx="3618450" cy="723274"/>
            <a:chOff x="899886" y="565998"/>
            <a:chExt cx="3618450" cy="723274"/>
          </a:xfrm>
        </p:grpSpPr>
        <p:sp>
          <p:nvSpPr>
            <p:cNvPr id="8" name="文本框 7"/>
            <p:cNvSpPr txBox="1"/>
            <p:nvPr/>
          </p:nvSpPr>
          <p:spPr>
            <a:xfrm>
              <a:off x="899886" y="565998"/>
              <a:ext cx="351685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rgbClr val="272D5C"/>
                  </a:solidFill>
                  <a:cs typeface="+mn-ea"/>
                  <a:sym typeface="+mn-lt"/>
                </a:rPr>
                <a:t>项目进度安排要求</a:t>
              </a:r>
              <a:endParaRPr lang="zh-CN" altLang="en-US" sz="3200" dirty="0">
                <a:solidFill>
                  <a:srgbClr val="272D5C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55985" y="1012273"/>
              <a:ext cx="356235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rgbClr val="272D5C"/>
                  </a:solidFill>
                  <a:cs typeface="+mn-ea"/>
                  <a:sym typeface="+mn-lt"/>
                </a:rPr>
                <a:t>WORK PROGRESS REPORT</a:t>
              </a:r>
              <a:endParaRPr lang="zh-CN" altLang="en-US" sz="1200" dirty="0">
                <a:solidFill>
                  <a:srgbClr val="272D5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633284" y="3293237"/>
            <a:ext cx="767184" cy="1284362"/>
            <a:chOff x="1647799" y="3917876"/>
            <a:chExt cx="767184" cy="1284362"/>
          </a:xfrm>
        </p:grpSpPr>
        <p:grpSp>
          <p:nvGrpSpPr>
            <p:cNvPr id="35" name="组合 34"/>
            <p:cNvGrpSpPr/>
            <p:nvPr/>
          </p:nvGrpSpPr>
          <p:grpSpPr>
            <a:xfrm>
              <a:off x="1647799" y="3917876"/>
              <a:ext cx="767184" cy="1284362"/>
              <a:chOff x="1625525" y="3587676"/>
              <a:chExt cx="767184" cy="1284362"/>
            </a:xfrm>
          </p:grpSpPr>
          <p:sp>
            <p:nvSpPr>
              <p:cNvPr id="37" name="泪滴形 36"/>
              <p:cNvSpPr/>
              <p:nvPr/>
            </p:nvSpPr>
            <p:spPr>
              <a:xfrm rot="8196593">
                <a:off x="1625525" y="3587676"/>
                <a:ext cx="767184" cy="767184"/>
              </a:xfrm>
              <a:prstGeom prst="teardrop">
                <a:avLst/>
              </a:prstGeom>
              <a:solidFill>
                <a:srgbClr val="272D5C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cxnSp>
            <p:nvCxnSpPr>
              <p:cNvPr id="38" name="直接连接符 37"/>
              <p:cNvCxnSpPr>
                <a:stCxn id="37" idx="7"/>
              </p:cNvCxnSpPr>
              <p:nvPr/>
            </p:nvCxnSpPr>
            <p:spPr>
              <a:xfrm>
                <a:off x="1993877" y="4513535"/>
                <a:ext cx="23" cy="293415"/>
              </a:xfrm>
              <a:prstGeom prst="line">
                <a:avLst/>
              </a:prstGeom>
              <a:ln w="15875">
                <a:solidFill>
                  <a:schemeClr val="tx1">
                    <a:lumMod val="85000"/>
                    <a:lumOff val="15000"/>
                  </a:schemeClr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椭圆 38"/>
              <p:cNvSpPr/>
              <p:nvPr/>
            </p:nvSpPr>
            <p:spPr>
              <a:xfrm>
                <a:off x="1959745" y="4803775"/>
                <a:ext cx="68263" cy="68263"/>
              </a:xfrm>
              <a:prstGeom prst="ellipse">
                <a:avLst/>
              </a:prstGeom>
              <a:solidFill>
                <a:srgbClr val="2121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1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lum bright="40000" contrast="40000"/>
            </a:blip>
            <a:stretch>
              <a:fillRect/>
            </a:stretch>
          </p:blipFill>
          <p:spPr>
            <a:xfrm>
              <a:off x="1822827" y="4108145"/>
              <a:ext cx="386645" cy="386645"/>
            </a:xfrm>
            <a:prstGeom prst="rect">
              <a:avLst/>
            </a:prstGeom>
          </p:spPr>
        </p:pic>
      </p:grpSp>
      <p:grpSp>
        <p:nvGrpSpPr>
          <p:cNvPr id="40" name="组合 39"/>
          <p:cNvGrpSpPr/>
          <p:nvPr/>
        </p:nvGrpSpPr>
        <p:grpSpPr>
          <a:xfrm>
            <a:off x="3458897" y="1772816"/>
            <a:ext cx="767184" cy="1284362"/>
            <a:chOff x="3473412" y="2517775"/>
            <a:chExt cx="767184" cy="1284362"/>
          </a:xfrm>
        </p:grpSpPr>
        <p:grpSp>
          <p:nvGrpSpPr>
            <p:cNvPr id="41" name="组合 40"/>
            <p:cNvGrpSpPr/>
            <p:nvPr/>
          </p:nvGrpSpPr>
          <p:grpSpPr>
            <a:xfrm>
              <a:off x="3473412" y="2517775"/>
              <a:ext cx="767184" cy="1284362"/>
              <a:chOff x="1625525" y="3587676"/>
              <a:chExt cx="767184" cy="1284362"/>
            </a:xfrm>
          </p:grpSpPr>
          <p:sp>
            <p:nvSpPr>
              <p:cNvPr id="43" name="泪滴形 42"/>
              <p:cNvSpPr/>
              <p:nvPr/>
            </p:nvSpPr>
            <p:spPr>
              <a:xfrm rot="8196593">
                <a:off x="1625525" y="3587676"/>
                <a:ext cx="767184" cy="767184"/>
              </a:xfrm>
              <a:prstGeom prst="teardrop">
                <a:avLst/>
              </a:prstGeom>
              <a:solidFill>
                <a:srgbClr val="272D5C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cxnSp>
            <p:nvCxnSpPr>
              <p:cNvPr id="44" name="直接连接符 43"/>
              <p:cNvCxnSpPr>
                <a:stCxn id="43" idx="7"/>
              </p:cNvCxnSpPr>
              <p:nvPr/>
            </p:nvCxnSpPr>
            <p:spPr>
              <a:xfrm>
                <a:off x="1993877" y="4513535"/>
                <a:ext cx="23" cy="293415"/>
              </a:xfrm>
              <a:prstGeom prst="line">
                <a:avLst/>
              </a:prstGeom>
              <a:ln w="15875">
                <a:solidFill>
                  <a:schemeClr val="tx1">
                    <a:lumMod val="85000"/>
                    <a:lumOff val="15000"/>
                  </a:schemeClr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椭圆 44"/>
              <p:cNvSpPr/>
              <p:nvPr/>
            </p:nvSpPr>
            <p:spPr>
              <a:xfrm>
                <a:off x="1959745" y="4803775"/>
                <a:ext cx="68263" cy="68263"/>
              </a:xfrm>
              <a:prstGeom prst="ellipse">
                <a:avLst/>
              </a:prstGeom>
              <a:solidFill>
                <a:srgbClr val="2121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lum bright="40000" contrast="40000"/>
            </a:blip>
            <a:stretch>
              <a:fillRect/>
            </a:stretch>
          </p:blipFill>
          <p:spPr>
            <a:xfrm>
              <a:off x="3672502" y="2739369"/>
              <a:ext cx="338524" cy="322530"/>
            </a:xfrm>
            <a:prstGeom prst="rect">
              <a:avLst/>
            </a:prstGeom>
          </p:spPr>
        </p:pic>
      </p:grpSp>
      <p:grpSp>
        <p:nvGrpSpPr>
          <p:cNvPr id="46" name="组合 45"/>
          <p:cNvGrpSpPr/>
          <p:nvPr/>
        </p:nvGrpSpPr>
        <p:grpSpPr>
          <a:xfrm>
            <a:off x="5697893" y="3293237"/>
            <a:ext cx="767184" cy="1284362"/>
            <a:chOff x="5712408" y="3917876"/>
            <a:chExt cx="767184" cy="1284362"/>
          </a:xfrm>
        </p:grpSpPr>
        <p:grpSp>
          <p:nvGrpSpPr>
            <p:cNvPr id="47" name="组合 46"/>
            <p:cNvGrpSpPr/>
            <p:nvPr/>
          </p:nvGrpSpPr>
          <p:grpSpPr>
            <a:xfrm>
              <a:off x="5712408" y="3917876"/>
              <a:ext cx="767184" cy="1284362"/>
              <a:chOff x="1625525" y="3587676"/>
              <a:chExt cx="767184" cy="1284362"/>
            </a:xfrm>
          </p:grpSpPr>
          <p:sp>
            <p:nvSpPr>
              <p:cNvPr id="49" name="泪滴形 48"/>
              <p:cNvSpPr/>
              <p:nvPr/>
            </p:nvSpPr>
            <p:spPr>
              <a:xfrm rot="8196593">
                <a:off x="1625525" y="3587676"/>
                <a:ext cx="767184" cy="767184"/>
              </a:xfrm>
              <a:prstGeom prst="teardrop">
                <a:avLst/>
              </a:prstGeom>
              <a:solidFill>
                <a:srgbClr val="272D5C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cxnSp>
            <p:nvCxnSpPr>
              <p:cNvPr id="50" name="直接连接符 49"/>
              <p:cNvCxnSpPr>
                <a:stCxn id="49" idx="7"/>
              </p:cNvCxnSpPr>
              <p:nvPr/>
            </p:nvCxnSpPr>
            <p:spPr>
              <a:xfrm>
                <a:off x="1993877" y="4513535"/>
                <a:ext cx="23" cy="293415"/>
              </a:xfrm>
              <a:prstGeom prst="line">
                <a:avLst/>
              </a:prstGeom>
              <a:ln w="15875">
                <a:solidFill>
                  <a:schemeClr val="tx1">
                    <a:lumMod val="85000"/>
                    <a:lumOff val="15000"/>
                  </a:schemeClr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椭圆 50"/>
              <p:cNvSpPr/>
              <p:nvPr/>
            </p:nvSpPr>
            <p:spPr>
              <a:xfrm>
                <a:off x="1959745" y="4803775"/>
                <a:ext cx="68263" cy="68263"/>
              </a:xfrm>
              <a:prstGeom prst="ellipse">
                <a:avLst/>
              </a:prstGeom>
              <a:solidFill>
                <a:srgbClr val="2121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lum bright="40000" contrast="40000"/>
            </a:blip>
            <a:stretch>
              <a:fillRect/>
            </a:stretch>
          </p:blipFill>
          <p:spPr>
            <a:xfrm>
              <a:off x="5912837" y="4139939"/>
              <a:ext cx="366325" cy="323058"/>
            </a:xfrm>
            <a:prstGeom prst="rect">
              <a:avLst/>
            </a:prstGeom>
          </p:spPr>
        </p:pic>
      </p:grpSp>
      <p:grpSp>
        <p:nvGrpSpPr>
          <p:cNvPr id="52" name="组合 51"/>
          <p:cNvGrpSpPr/>
          <p:nvPr/>
        </p:nvGrpSpPr>
        <p:grpSpPr>
          <a:xfrm>
            <a:off x="7936888" y="1772816"/>
            <a:ext cx="767184" cy="1284362"/>
            <a:chOff x="7951403" y="2517775"/>
            <a:chExt cx="767184" cy="1284362"/>
          </a:xfrm>
        </p:grpSpPr>
        <p:grpSp>
          <p:nvGrpSpPr>
            <p:cNvPr id="53" name="组合 52"/>
            <p:cNvGrpSpPr/>
            <p:nvPr/>
          </p:nvGrpSpPr>
          <p:grpSpPr>
            <a:xfrm>
              <a:off x="7951403" y="2517775"/>
              <a:ext cx="767184" cy="1284362"/>
              <a:chOff x="1625525" y="3587676"/>
              <a:chExt cx="767184" cy="1284362"/>
            </a:xfrm>
          </p:grpSpPr>
          <p:sp>
            <p:nvSpPr>
              <p:cNvPr id="55" name="泪滴形 54"/>
              <p:cNvSpPr/>
              <p:nvPr/>
            </p:nvSpPr>
            <p:spPr>
              <a:xfrm rot="8196593">
                <a:off x="1625525" y="3587676"/>
                <a:ext cx="767184" cy="767184"/>
              </a:xfrm>
              <a:prstGeom prst="teardrop">
                <a:avLst/>
              </a:prstGeom>
              <a:solidFill>
                <a:srgbClr val="272D5C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cxnSp>
            <p:nvCxnSpPr>
              <p:cNvPr id="56" name="直接连接符 55"/>
              <p:cNvCxnSpPr>
                <a:stCxn id="55" idx="7"/>
              </p:cNvCxnSpPr>
              <p:nvPr/>
            </p:nvCxnSpPr>
            <p:spPr>
              <a:xfrm>
                <a:off x="1993877" y="4513535"/>
                <a:ext cx="23" cy="293415"/>
              </a:xfrm>
              <a:prstGeom prst="line">
                <a:avLst/>
              </a:prstGeom>
              <a:ln w="15875">
                <a:solidFill>
                  <a:schemeClr val="tx1">
                    <a:lumMod val="85000"/>
                    <a:lumOff val="15000"/>
                  </a:schemeClr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椭圆 56"/>
              <p:cNvSpPr/>
              <p:nvPr/>
            </p:nvSpPr>
            <p:spPr>
              <a:xfrm>
                <a:off x="1959745" y="4803775"/>
                <a:ext cx="68263" cy="68263"/>
              </a:xfrm>
              <a:prstGeom prst="ellipse">
                <a:avLst/>
              </a:prstGeom>
              <a:solidFill>
                <a:srgbClr val="2121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4" cstate="screen">
              <a:lum bright="70000" contrast="-70000"/>
            </a:blip>
            <a:stretch>
              <a:fillRect/>
            </a:stretch>
          </p:blipFill>
          <p:spPr>
            <a:xfrm>
              <a:off x="8146047" y="2739369"/>
              <a:ext cx="377896" cy="317433"/>
            </a:xfrm>
            <a:prstGeom prst="rect">
              <a:avLst/>
            </a:prstGeom>
          </p:spPr>
        </p:pic>
      </p:grpSp>
      <p:grpSp>
        <p:nvGrpSpPr>
          <p:cNvPr id="58" name="组合 57"/>
          <p:cNvGrpSpPr/>
          <p:nvPr/>
        </p:nvGrpSpPr>
        <p:grpSpPr>
          <a:xfrm>
            <a:off x="9762502" y="3293237"/>
            <a:ext cx="767184" cy="1284362"/>
            <a:chOff x="9777017" y="3917876"/>
            <a:chExt cx="767184" cy="1284362"/>
          </a:xfrm>
        </p:grpSpPr>
        <p:grpSp>
          <p:nvGrpSpPr>
            <p:cNvPr id="59" name="组合 58"/>
            <p:cNvGrpSpPr/>
            <p:nvPr/>
          </p:nvGrpSpPr>
          <p:grpSpPr>
            <a:xfrm>
              <a:off x="9777017" y="3917876"/>
              <a:ext cx="767184" cy="1284362"/>
              <a:chOff x="1625525" y="3587676"/>
              <a:chExt cx="767184" cy="1284362"/>
            </a:xfrm>
          </p:grpSpPr>
          <p:sp>
            <p:nvSpPr>
              <p:cNvPr id="61" name="泪滴形 60"/>
              <p:cNvSpPr/>
              <p:nvPr/>
            </p:nvSpPr>
            <p:spPr>
              <a:xfrm rot="8196593">
                <a:off x="1625525" y="3587676"/>
                <a:ext cx="767184" cy="767184"/>
              </a:xfrm>
              <a:prstGeom prst="teardrop">
                <a:avLst/>
              </a:prstGeom>
              <a:solidFill>
                <a:srgbClr val="272D5C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62" name="直接连接符 61"/>
              <p:cNvCxnSpPr>
                <a:stCxn id="61" idx="7"/>
              </p:cNvCxnSpPr>
              <p:nvPr/>
            </p:nvCxnSpPr>
            <p:spPr>
              <a:xfrm>
                <a:off x="1993877" y="4513535"/>
                <a:ext cx="23" cy="293415"/>
              </a:xfrm>
              <a:prstGeom prst="line">
                <a:avLst/>
              </a:prstGeom>
              <a:ln w="15875">
                <a:solidFill>
                  <a:schemeClr val="tx1">
                    <a:lumMod val="85000"/>
                    <a:lumOff val="15000"/>
                  </a:schemeClr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椭圆 62"/>
              <p:cNvSpPr/>
              <p:nvPr/>
            </p:nvSpPr>
            <p:spPr>
              <a:xfrm>
                <a:off x="1959745" y="4803775"/>
                <a:ext cx="68263" cy="68263"/>
              </a:xfrm>
              <a:prstGeom prst="ellipse">
                <a:avLst/>
              </a:prstGeom>
              <a:solidFill>
                <a:srgbClr val="2121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5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lum bright="40000" contrast="40000"/>
            </a:blip>
            <a:stretch>
              <a:fillRect/>
            </a:stretch>
          </p:blipFill>
          <p:spPr>
            <a:xfrm>
              <a:off x="10021647" y="4194404"/>
              <a:ext cx="247444" cy="268593"/>
            </a:xfrm>
            <a:prstGeom prst="rect">
              <a:avLst/>
            </a:prstGeom>
          </p:spPr>
        </p:pic>
      </p:grpSp>
      <p:grpSp>
        <p:nvGrpSpPr>
          <p:cNvPr id="64" name="组合 63"/>
          <p:cNvGrpSpPr/>
          <p:nvPr/>
        </p:nvGrpSpPr>
        <p:grpSpPr>
          <a:xfrm>
            <a:off x="985877" y="4701649"/>
            <a:ext cx="2035445" cy="1302798"/>
            <a:chOff x="1018116" y="3352911"/>
            <a:chExt cx="2035445" cy="1302798"/>
          </a:xfrm>
        </p:grpSpPr>
        <p:sp>
          <p:nvSpPr>
            <p:cNvPr id="65" name="文本框 64"/>
            <p:cNvSpPr txBox="1"/>
            <p:nvPr/>
          </p:nvSpPr>
          <p:spPr>
            <a:xfrm>
              <a:off x="1408174" y="3352911"/>
              <a:ext cx="12553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1018116" y="3701602"/>
              <a:ext cx="203544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cs typeface="+mn-ea"/>
                  <a:sym typeface="+mn-lt"/>
                </a:rPr>
                <a:t>单击此处添加标题内容，标题要与内容相符，注意字体大小及匹配程度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2805876" y="3209587"/>
            <a:ext cx="2035445" cy="1302798"/>
            <a:chOff x="1018116" y="3352911"/>
            <a:chExt cx="2035445" cy="1302798"/>
          </a:xfrm>
        </p:grpSpPr>
        <p:sp>
          <p:nvSpPr>
            <p:cNvPr id="68" name="文本框 67"/>
            <p:cNvSpPr txBox="1"/>
            <p:nvPr/>
          </p:nvSpPr>
          <p:spPr>
            <a:xfrm>
              <a:off x="1408174" y="3352911"/>
              <a:ext cx="12553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1018116" y="3701602"/>
              <a:ext cx="203544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cs typeface="+mn-ea"/>
                  <a:sym typeface="+mn-lt"/>
                </a:rPr>
                <a:t>单击此处添加标题内容，标题要与内容相符，注意字体大小及匹配程度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7283867" y="3209587"/>
            <a:ext cx="2035445" cy="1302798"/>
            <a:chOff x="1018116" y="3352911"/>
            <a:chExt cx="2035445" cy="1302798"/>
          </a:xfrm>
        </p:grpSpPr>
        <p:sp>
          <p:nvSpPr>
            <p:cNvPr id="71" name="文本框 70"/>
            <p:cNvSpPr txBox="1"/>
            <p:nvPr/>
          </p:nvSpPr>
          <p:spPr>
            <a:xfrm>
              <a:off x="1408174" y="3352911"/>
              <a:ext cx="12553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1018116" y="3701602"/>
              <a:ext cx="203544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cs typeface="+mn-ea"/>
                  <a:sym typeface="+mn-lt"/>
                </a:rPr>
                <a:t>单击此处添加标题内容，标题要与内容相符，注意字体大小及匹配程度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048521" y="4701649"/>
            <a:ext cx="2035445" cy="1302798"/>
            <a:chOff x="1018116" y="3352911"/>
            <a:chExt cx="2035445" cy="1302798"/>
          </a:xfrm>
        </p:grpSpPr>
        <p:sp>
          <p:nvSpPr>
            <p:cNvPr id="74" name="文本框 73"/>
            <p:cNvSpPr txBox="1"/>
            <p:nvPr/>
          </p:nvSpPr>
          <p:spPr>
            <a:xfrm>
              <a:off x="1408174" y="3352911"/>
              <a:ext cx="12553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1018116" y="3701602"/>
              <a:ext cx="203544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cs typeface="+mn-ea"/>
                  <a:sym typeface="+mn-lt"/>
                </a:rPr>
                <a:t>单击此处添加标题内容，标题要与内容相符，注意字体大小及匹配程度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9113130" y="4701649"/>
            <a:ext cx="2035445" cy="1302798"/>
            <a:chOff x="1018116" y="3352911"/>
            <a:chExt cx="2035445" cy="1302798"/>
          </a:xfrm>
        </p:grpSpPr>
        <p:sp>
          <p:nvSpPr>
            <p:cNvPr id="77" name="文本框 76"/>
            <p:cNvSpPr txBox="1"/>
            <p:nvPr/>
          </p:nvSpPr>
          <p:spPr>
            <a:xfrm>
              <a:off x="1408174" y="3352911"/>
              <a:ext cx="12553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1018116" y="3701602"/>
              <a:ext cx="203544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cs typeface="+mn-ea"/>
                  <a:sym typeface="+mn-lt"/>
                </a:rPr>
                <a:t>单击此处添加标题内容，标题要与内容相符，注意字体大小及匹配程度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93700" y="304284"/>
            <a:ext cx="1078205" cy="646331"/>
            <a:chOff x="342900" y="189984"/>
            <a:chExt cx="1078205" cy="646331"/>
          </a:xfrm>
        </p:grpSpPr>
        <p:sp>
          <p:nvSpPr>
            <p:cNvPr id="11" name="椭圆 10"/>
            <p:cNvSpPr/>
            <p:nvPr/>
          </p:nvSpPr>
          <p:spPr>
            <a:xfrm>
              <a:off x="342900" y="241300"/>
              <a:ext cx="266700" cy="266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92931" y="189984"/>
              <a:ext cx="8281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LOGO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17845" y="1239570"/>
            <a:ext cx="1122579" cy="2332393"/>
            <a:chOff x="317845" y="1239570"/>
            <a:chExt cx="1122579" cy="2332393"/>
          </a:xfrm>
        </p:grpSpPr>
        <p:sp>
          <p:nvSpPr>
            <p:cNvPr id="14" name="矩形 13"/>
            <p:cNvSpPr/>
            <p:nvPr/>
          </p:nvSpPr>
          <p:spPr>
            <a:xfrm>
              <a:off x="403225" y="1239570"/>
              <a:ext cx="51435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17845" y="1492049"/>
              <a:ext cx="8950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202X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19649" y="1908421"/>
              <a:ext cx="11207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聚能前行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365467" y="2575127"/>
              <a:ext cx="346249" cy="996836"/>
              <a:chOff x="365467" y="2575127"/>
              <a:chExt cx="346249" cy="996836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410004" y="2575127"/>
                <a:ext cx="257175" cy="99683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365467" y="2575127"/>
                <a:ext cx="346249" cy="99683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dist"/>
                <a:r>
                  <a:rPr lang="zh-CN" altLang="en-US" sz="1050" dirty="0">
                    <a:solidFill>
                      <a:schemeClr val="bg1"/>
                    </a:solidFill>
                    <a:cs typeface="+mn-ea"/>
                    <a:sym typeface="+mn-lt"/>
                  </a:rPr>
                  <a:t>心想</a:t>
                </a:r>
                <a:r>
                  <a:rPr lang="en-US" altLang="zh-CN" sz="1050" dirty="0">
                    <a:solidFill>
                      <a:schemeClr val="bg1"/>
                    </a:solidFill>
                    <a:cs typeface="+mn-ea"/>
                    <a:sym typeface="+mn-lt"/>
                  </a:rPr>
                  <a:t>·</a:t>
                </a:r>
                <a:r>
                  <a:rPr lang="zh-CN" altLang="en-US" sz="1050" dirty="0">
                    <a:solidFill>
                      <a:schemeClr val="bg1"/>
                    </a:solidFill>
                    <a:cs typeface="+mn-ea"/>
                    <a:sym typeface="+mn-lt"/>
                  </a:rPr>
                  <a:t>事成</a:t>
                </a:r>
                <a:endParaRPr lang="zh-CN" altLang="en-US" sz="10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1687685" y="1514721"/>
            <a:ext cx="369332" cy="3755779"/>
            <a:chOff x="11687685" y="1908421"/>
            <a:chExt cx="369332" cy="3755779"/>
          </a:xfrm>
        </p:grpSpPr>
        <p:grpSp>
          <p:nvGrpSpPr>
            <p:cNvPr id="21" name="组合 20"/>
            <p:cNvGrpSpPr/>
            <p:nvPr/>
          </p:nvGrpSpPr>
          <p:grpSpPr>
            <a:xfrm>
              <a:off x="11687685" y="1908421"/>
              <a:ext cx="369332" cy="2518379"/>
              <a:chOff x="11687685" y="1908421"/>
              <a:chExt cx="369332" cy="2518379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11687685" y="1908421"/>
                <a:ext cx="369332" cy="251837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dist"/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聚能前行不负韶华</a:t>
                </a:r>
                <a:endParaRPr lang="zh-CN" altLang="en-US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>
                <a:off x="11790893" y="2149317"/>
                <a:ext cx="150448" cy="8905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11790893" y="2475938"/>
                <a:ext cx="150448" cy="8905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11790893" y="2802559"/>
                <a:ext cx="150448" cy="8905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11790893" y="3129180"/>
                <a:ext cx="150448" cy="8905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11790893" y="3455801"/>
                <a:ext cx="150448" cy="8905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11790893" y="3782422"/>
                <a:ext cx="150448" cy="8905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11790893" y="4109044"/>
                <a:ext cx="150448" cy="8905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2" name="直接连接符 21"/>
            <p:cNvCxnSpPr/>
            <p:nvPr/>
          </p:nvCxnSpPr>
          <p:spPr>
            <a:xfrm>
              <a:off x="11872351" y="4432300"/>
              <a:ext cx="0" cy="1231900"/>
            </a:xfrm>
            <a:prstGeom prst="line">
              <a:avLst/>
            </a:prstGeom>
            <a:ln>
              <a:solidFill>
                <a:schemeClr val="bg1">
                  <a:alpha val="3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10303041" y="6007200"/>
            <a:ext cx="1638300" cy="546247"/>
            <a:chOff x="10303041" y="6007200"/>
            <a:chExt cx="1638300" cy="546247"/>
          </a:xfrm>
        </p:grpSpPr>
        <p:sp>
          <p:nvSpPr>
            <p:cNvPr id="32" name="文本框 31"/>
            <p:cNvSpPr txBox="1"/>
            <p:nvPr/>
          </p:nvSpPr>
          <p:spPr>
            <a:xfrm>
              <a:off x="10537448" y="6007200"/>
              <a:ext cx="140389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50" dirty="0">
                  <a:solidFill>
                    <a:schemeClr val="bg1"/>
                  </a:solidFill>
                  <a:cs typeface="+mn-ea"/>
                  <a:sym typeface="+mn-lt"/>
                </a:rPr>
                <a:t>THANKS YOU</a:t>
              </a:r>
              <a:endParaRPr lang="zh-CN" altLang="en-US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0303041" y="6291837"/>
              <a:ext cx="16383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202X·</a:t>
              </a: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筑梦起航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555869" y="2016803"/>
            <a:ext cx="7080263" cy="2322349"/>
            <a:chOff x="2555868" y="1745972"/>
            <a:chExt cx="7080263" cy="2322349"/>
          </a:xfrm>
        </p:grpSpPr>
        <p:sp>
          <p:nvSpPr>
            <p:cNvPr id="35" name="文本框 34"/>
            <p:cNvSpPr txBox="1"/>
            <p:nvPr/>
          </p:nvSpPr>
          <p:spPr>
            <a:xfrm>
              <a:off x="3313597" y="1745972"/>
              <a:ext cx="556480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PART 03</a:t>
              </a:r>
              <a:endParaRPr lang="zh-CN" altLang="en-US" sz="9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2555868" y="3173042"/>
              <a:ext cx="7080263" cy="895279"/>
              <a:chOff x="2555869" y="3156464"/>
              <a:chExt cx="7080263" cy="895279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3232823" y="3156464"/>
                <a:ext cx="572635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48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问题方案汇总分析</a:t>
                </a:r>
                <a:endParaRPr lang="zh-CN" altLang="en-US" sz="4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2555869" y="3836299"/>
                <a:ext cx="7080263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8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OVERVIEW OF THE COMPANY'S ANNUAL PROJECT SITUATION</a:t>
                </a:r>
                <a:endParaRPr lang="zh-CN" altLang="en-US" sz="8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16542" y="4684293"/>
            <a:ext cx="5001231" cy="1951196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95400" y="542145"/>
            <a:ext cx="101600" cy="619125"/>
          </a:xfrm>
          <a:prstGeom prst="rect">
            <a:avLst/>
          </a:prstGeom>
          <a:solidFill>
            <a:srgbClr val="272D5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272D5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83239" y="473478"/>
            <a:ext cx="3618450" cy="723274"/>
            <a:chOff x="899886" y="565998"/>
            <a:chExt cx="3618450" cy="723274"/>
          </a:xfrm>
        </p:grpSpPr>
        <p:sp>
          <p:nvSpPr>
            <p:cNvPr id="8" name="文本框 7"/>
            <p:cNvSpPr txBox="1"/>
            <p:nvPr/>
          </p:nvSpPr>
          <p:spPr>
            <a:xfrm>
              <a:off x="899886" y="565998"/>
              <a:ext cx="351685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rgbClr val="272D5C"/>
                  </a:solidFill>
                  <a:cs typeface="+mn-ea"/>
                  <a:sym typeface="+mn-lt"/>
                </a:rPr>
                <a:t>问题方案汇总分析</a:t>
              </a:r>
              <a:endParaRPr lang="zh-CN" altLang="en-US" sz="3200" dirty="0">
                <a:solidFill>
                  <a:srgbClr val="272D5C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55985" y="1012273"/>
              <a:ext cx="356235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rgbClr val="272D5C"/>
                  </a:solidFill>
                  <a:cs typeface="+mn-ea"/>
                  <a:sym typeface="+mn-lt"/>
                </a:rPr>
                <a:t>WORK PROGRESS REPORT</a:t>
              </a:r>
              <a:endParaRPr lang="zh-CN" altLang="en-US" sz="1200" dirty="0">
                <a:solidFill>
                  <a:srgbClr val="272D5C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0" name="直接连接符 9"/>
          <p:cNvCxnSpPr>
            <a:stCxn id="14" idx="6"/>
            <a:endCxn id="17" idx="2"/>
          </p:cNvCxnSpPr>
          <p:nvPr/>
        </p:nvCxnSpPr>
        <p:spPr>
          <a:xfrm>
            <a:off x="2358570" y="3685789"/>
            <a:ext cx="2085219" cy="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17" idx="6"/>
            <a:endCxn id="20" idx="2"/>
          </p:cNvCxnSpPr>
          <p:nvPr/>
        </p:nvCxnSpPr>
        <p:spPr>
          <a:xfrm>
            <a:off x="5038875" y="3685789"/>
            <a:ext cx="2085219" cy="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>
            <a:stCxn id="20" idx="6"/>
            <a:endCxn id="23" idx="2"/>
          </p:cNvCxnSpPr>
          <p:nvPr/>
        </p:nvCxnSpPr>
        <p:spPr>
          <a:xfrm>
            <a:off x="7719180" y="3685789"/>
            <a:ext cx="2085218" cy="0"/>
          </a:xfrm>
          <a:prstGeom prst="straightConnector1">
            <a:avLst/>
          </a:prstGeom>
          <a:ln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1744252" y="3388246"/>
            <a:ext cx="633549" cy="595086"/>
            <a:chOff x="1758768" y="3148645"/>
            <a:chExt cx="633549" cy="595086"/>
          </a:xfrm>
        </p:grpSpPr>
        <p:sp>
          <p:nvSpPr>
            <p:cNvPr id="14" name="椭圆 13"/>
            <p:cNvSpPr/>
            <p:nvPr/>
          </p:nvSpPr>
          <p:spPr>
            <a:xfrm>
              <a:off x="1778000" y="3148645"/>
              <a:ext cx="595086" cy="595086"/>
            </a:xfrm>
            <a:prstGeom prst="ellipse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758768" y="3215355"/>
              <a:ext cx="6335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040404"/>
                  </a:solidFill>
                  <a:cs typeface="+mn-ea"/>
                  <a:sym typeface="+mn-lt"/>
                </a:rPr>
                <a:t>01</a:t>
              </a:r>
              <a:endParaRPr lang="zh-CN" altLang="en-US" sz="2400" dirty="0">
                <a:solidFill>
                  <a:srgbClr val="04040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424557" y="3388246"/>
            <a:ext cx="633549" cy="595086"/>
            <a:chOff x="4439073" y="3148645"/>
            <a:chExt cx="633549" cy="595086"/>
          </a:xfrm>
        </p:grpSpPr>
        <p:sp>
          <p:nvSpPr>
            <p:cNvPr id="17" name="椭圆 16"/>
            <p:cNvSpPr/>
            <p:nvPr/>
          </p:nvSpPr>
          <p:spPr>
            <a:xfrm>
              <a:off x="4458305" y="3148645"/>
              <a:ext cx="595086" cy="595086"/>
            </a:xfrm>
            <a:prstGeom prst="ellipse">
              <a:avLst/>
            </a:prstGeom>
            <a:noFill/>
            <a:ln w="158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439073" y="3215355"/>
              <a:ext cx="6335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040404"/>
                  </a:solidFill>
                  <a:cs typeface="+mn-ea"/>
                  <a:sym typeface="+mn-lt"/>
                </a:rPr>
                <a:t>02</a:t>
              </a:r>
              <a:endParaRPr lang="zh-CN" altLang="en-US" sz="2400" dirty="0">
                <a:solidFill>
                  <a:srgbClr val="04040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104862" y="3388246"/>
            <a:ext cx="633549" cy="595086"/>
            <a:chOff x="7119378" y="3148645"/>
            <a:chExt cx="633549" cy="595086"/>
          </a:xfrm>
        </p:grpSpPr>
        <p:sp>
          <p:nvSpPr>
            <p:cNvPr id="20" name="椭圆 19"/>
            <p:cNvSpPr/>
            <p:nvPr/>
          </p:nvSpPr>
          <p:spPr>
            <a:xfrm>
              <a:off x="7138610" y="3148645"/>
              <a:ext cx="595086" cy="595086"/>
            </a:xfrm>
            <a:prstGeom prst="ellipse">
              <a:avLst/>
            </a:prstGeom>
            <a:noFill/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119378" y="3215355"/>
              <a:ext cx="6335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040404"/>
                  </a:solidFill>
                  <a:cs typeface="+mn-ea"/>
                  <a:sym typeface="+mn-lt"/>
                </a:rPr>
                <a:t>03</a:t>
              </a:r>
              <a:endParaRPr lang="zh-CN" altLang="en-US" sz="2400" dirty="0">
                <a:solidFill>
                  <a:srgbClr val="04040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779210" y="3388246"/>
            <a:ext cx="633549" cy="595086"/>
            <a:chOff x="9793726" y="3148645"/>
            <a:chExt cx="633549" cy="595086"/>
          </a:xfrm>
        </p:grpSpPr>
        <p:sp>
          <p:nvSpPr>
            <p:cNvPr id="23" name="椭圆 22"/>
            <p:cNvSpPr/>
            <p:nvPr/>
          </p:nvSpPr>
          <p:spPr>
            <a:xfrm>
              <a:off x="9818914" y="3148645"/>
              <a:ext cx="595086" cy="595086"/>
            </a:xfrm>
            <a:prstGeom prst="ellipse">
              <a:avLst/>
            </a:prstGeom>
            <a:noFill/>
            <a:ln w="158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9793726" y="3198167"/>
              <a:ext cx="6335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040404"/>
                  </a:solidFill>
                  <a:cs typeface="+mn-ea"/>
                  <a:sym typeface="+mn-lt"/>
                </a:rPr>
                <a:t>04</a:t>
              </a:r>
              <a:endParaRPr lang="zh-CN" altLang="en-US" sz="2400" dirty="0">
                <a:solidFill>
                  <a:srgbClr val="04040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099273" y="2259886"/>
            <a:ext cx="1939177" cy="3036150"/>
            <a:chOff x="1113789" y="2092857"/>
            <a:chExt cx="1939177" cy="3036150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1863430" y="2092857"/>
              <a:ext cx="424224" cy="404941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1113789" y="4174900"/>
              <a:ext cx="193917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单击此处添加标题内容，标题要与内容相符，注意字体大小及位置。</a:t>
              </a:r>
              <a:endParaRPr lang="zh-CN" altLang="en-US" sz="14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161142" y="2644135"/>
              <a:ext cx="1828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790397" y="2270244"/>
            <a:ext cx="1939177" cy="3025792"/>
            <a:chOff x="3804913" y="2103215"/>
            <a:chExt cx="1939177" cy="3025792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4574408" y="2103215"/>
              <a:ext cx="362878" cy="384224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3841447" y="2644135"/>
              <a:ext cx="1828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804913" y="4174900"/>
              <a:ext cx="193917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单击此处添加标题内容，标题要与内容相符，注意字体大小及位置。</a:t>
              </a:r>
              <a:endParaRPr lang="zh-CN" altLang="en-US" sz="14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481521" y="2279517"/>
            <a:ext cx="1939177" cy="3016519"/>
            <a:chOff x="6496037" y="2112488"/>
            <a:chExt cx="1939177" cy="3016519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266373" y="2112488"/>
              <a:ext cx="339558" cy="365678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6521752" y="2644135"/>
              <a:ext cx="1828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496037" y="4174900"/>
              <a:ext cx="193917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单击此处添加标题内容，标题要与内容相符，注意字体大小及位置。</a:t>
              </a:r>
              <a:endParaRPr lang="zh-CN" altLang="en-US" sz="14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172646" y="2296052"/>
            <a:ext cx="1939177" cy="2999984"/>
            <a:chOff x="9187162" y="2129023"/>
            <a:chExt cx="1939177" cy="2999984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9961219" y="2129023"/>
              <a:ext cx="298561" cy="332608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9202058" y="2644135"/>
              <a:ext cx="1828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4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9187162" y="4174900"/>
              <a:ext cx="193917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spc="3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单击此处添加标题内容，标题要与内容相符，注意字体大小及位置。</a:t>
              </a:r>
              <a:endParaRPr lang="zh-CN" altLang="en-US" sz="1400" spc="3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95400" y="542145"/>
            <a:ext cx="101600" cy="619125"/>
          </a:xfrm>
          <a:prstGeom prst="rect">
            <a:avLst/>
          </a:prstGeom>
          <a:solidFill>
            <a:srgbClr val="272D5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272D5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83239" y="473478"/>
            <a:ext cx="3618450" cy="723274"/>
            <a:chOff x="899886" y="565998"/>
            <a:chExt cx="3618450" cy="723274"/>
          </a:xfrm>
        </p:grpSpPr>
        <p:sp>
          <p:nvSpPr>
            <p:cNvPr id="8" name="文本框 7"/>
            <p:cNvSpPr txBox="1"/>
            <p:nvPr/>
          </p:nvSpPr>
          <p:spPr>
            <a:xfrm>
              <a:off x="899886" y="565998"/>
              <a:ext cx="351685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rgbClr val="272D5C"/>
                  </a:solidFill>
                  <a:cs typeface="+mn-ea"/>
                  <a:sym typeface="+mn-lt"/>
                </a:rPr>
                <a:t>问题方案汇总分析</a:t>
              </a:r>
              <a:endParaRPr lang="zh-CN" altLang="en-US" sz="3200" dirty="0">
                <a:solidFill>
                  <a:srgbClr val="272D5C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55985" y="1012273"/>
              <a:ext cx="356235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rgbClr val="272D5C"/>
                  </a:solidFill>
                  <a:cs typeface="+mn-ea"/>
                  <a:sym typeface="+mn-lt"/>
                </a:rPr>
                <a:t>WORK PROGRESS REPORT</a:t>
              </a:r>
              <a:endParaRPr lang="zh-CN" altLang="en-US" sz="1200" dirty="0">
                <a:solidFill>
                  <a:srgbClr val="272D5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818314" y="4745777"/>
            <a:ext cx="1277257" cy="12772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166656" y="1916832"/>
            <a:ext cx="4124693" cy="3772375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12" name="组合 11"/>
          <p:cNvGrpSpPr/>
          <p:nvPr/>
        </p:nvGrpSpPr>
        <p:grpSpPr>
          <a:xfrm>
            <a:off x="5735960" y="1876503"/>
            <a:ext cx="5577483" cy="1138774"/>
            <a:chOff x="6132513" y="1739581"/>
            <a:chExt cx="5577483" cy="1138774"/>
          </a:xfrm>
        </p:grpSpPr>
        <p:sp>
          <p:nvSpPr>
            <p:cNvPr id="13" name="文本框 12"/>
            <p:cNvSpPr txBox="1"/>
            <p:nvPr/>
          </p:nvSpPr>
          <p:spPr>
            <a:xfrm>
              <a:off x="6150059" y="1770359"/>
              <a:ext cx="15134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272D5C"/>
                  </a:solidFill>
                  <a:cs typeface="+mn-ea"/>
                  <a:sym typeface="+mn-lt"/>
                </a:rPr>
                <a:t>FOCUS</a:t>
              </a:r>
              <a:endParaRPr lang="zh-CN" altLang="en-US" sz="2800" dirty="0">
                <a:solidFill>
                  <a:srgbClr val="272D5C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663543" y="1739581"/>
              <a:ext cx="404645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rgbClr val="272D5C"/>
                  </a:solidFill>
                  <a:cs typeface="+mn-ea"/>
                  <a:sym typeface="+mn-lt"/>
                </a:rPr>
                <a:t>DEVELOPMENT</a:t>
              </a:r>
              <a:endParaRPr lang="zh-CN" altLang="en-US" sz="3200" dirty="0">
                <a:solidFill>
                  <a:srgbClr val="272D5C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132513" y="2416690"/>
              <a:ext cx="26874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pc="400" dirty="0">
                  <a:solidFill>
                    <a:srgbClr val="272D5C"/>
                  </a:solidFill>
                  <a:cs typeface="+mn-ea"/>
                  <a:sym typeface="+mn-lt"/>
                </a:rPr>
                <a:t>添加标题</a:t>
              </a:r>
              <a:endParaRPr lang="zh-CN" altLang="en-US" sz="2400" spc="400" dirty="0">
                <a:solidFill>
                  <a:srgbClr val="272D5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762193" y="3378571"/>
            <a:ext cx="744217" cy="744217"/>
            <a:chOff x="6158746" y="3227469"/>
            <a:chExt cx="744217" cy="744217"/>
          </a:xfrm>
        </p:grpSpPr>
        <p:grpSp>
          <p:nvGrpSpPr>
            <p:cNvPr id="17" name="组合 16"/>
            <p:cNvGrpSpPr/>
            <p:nvPr/>
          </p:nvGrpSpPr>
          <p:grpSpPr>
            <a:xfrm>
              <a:off x="6158746" y="3227469"/>
              <a:ext cx="744217" cy="744217"/>
              <a:chOff x="6165225" y="3243262"/>
              <a:chExt cx="744217" cy="744217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6165225" y="3243262"/>
                <a:ext cx="744217" cy="744217"/>
              </a:xfrm>
              <a:prstGeom prst="ellipse">
                <a:avLst/>
              </a:prstGeom>
              <a:solidFill>
                <a:srgbClr val="272D5C">
                  <a:alpha val="2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6201454" y="3279491"/>
                <a:ext cx="671759" cy="671759"/>
              </a:xfrm>
              <a:prstGeom prst="ellipse">
                <a:avLst/>
              </a:prstGeom>
              <a:solidFill>
                <a:srgbClr val="272D5C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6234074" y="3312111"/>
                <a:ext cx="606518" cy="606518"/>
              </a:xfrm>
              <a:prstGeom prst="ellipse">
                <a:avLst/>
              </a:prstGeom>
              <a:solidFill>
                <a:srgbClr val="272D5C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6288581" y="3366618"/>
                <a:ext cx="497503" cy="497503"/>
              </a:xfrm>
              <a:prstGeom prst="ellipse">
                <a:avLst/>
              </a:prstGeom>
              <a:solidFill>
                <a:srgbClr val="272D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6394770" y="3462413"/>
              <a:ext cx="272169" cy="274329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5762193" y="4729984"/>
            <a:ext cx="744217" cy="744217"/>
            <a:chOff x="6158746" y="4483632"/>
            <a:chExt cx="744217" cy="744217"/>
          </a:xfrm>
        </p:grpSpPr>
        <p:grpSp>
          <p:nvGrpSpPr>
            <p:cNvPr id="24" name="组合 23"/>
            <p:cNvGrpSpPr/>
            <p:nvPr/>
          </p:nvGrpSpPr>
          <p:grpSpPr>
            <a:xfrm>
              <a:off x="6158746" y="4483632"/>
              <a:ext cx="744217" cy="744217"/>
              <a:chOff x="6165225" y="3243262"/>
              <a:chExt cx="744217" cy="744217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6165225" y="3243262"/>
                <a:ext cx="744217" cy="744217"/>
              </a:xfrm>
              <a:prstGeom prst="ellipse">
                <a:avLst/>
              </a:prstGeom>
              <a:solidFill>
                <a:srgbClr val="272D5C">
                  <a:alpha val="2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6201454" y="3279491"/>
                <a:ext cx="671759" cy="671759"/>
              </a:xfrm>
              <a:prstGeom prst="ellipse">
                <a:avLst/>
              </a:prstGeom>
              <a:solidFill>
                <a:srgbClr val="272D5C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6234074" y="3312111"/>
                <a:ext cx="606518" cy="606518"/>
              </a:xfrm>
              <a:prstGeom prst="ellipse">
                <a:avLst/>
              </a:prstGeom>
              <a:solidFill>
                <a:srgbClr val="272D5C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6288581" y="3366618"/>
                <a:ext cx="497503" cy="497503"/>
              </a:xfrm>
              <a:prstGeom prst="ellipse">
                <a:avLst/>
              </a:prstGeom>
              <a:solidFill>
                <a:srgbClr val="272D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6391154" y="4704100"/>
              <a:ext cx="279400" cy="303280"/>
            </a:xfrm>
            <a:prstGeom prst="rect">
              <a:avLst/>
            </a:prstGeom>
          </p:spPr>
        </p:pic>
      </p:grpSp>
      <p:grpSp>
        <p:nvGrpSpPr>
          <p:cNvPr id="30" name="组合 29"/>
          <p:cNvGrpSpPr/>
          <p:nvPr/>
        </p:nvGrpSpPr>
        <p:grpSpPr>
          <a:xfrm>
            <a:off x="8760296" y="3378571"/>
            <a:ext cx="744217" cy="744217"/>
            <a:chOff x="9282946" y="3227469"/>
            <a:chExt cx="744217" cy="744217"/>
          </a:xfrm>
        </p:grpSpPr>
        <p:grpSp>
          <p:nvGrpSpPr>
            <p:cNvPr id="31" name="组合 30"/>
            <p:cNvGrpSpPr/>
            <p:nvPr/>
          </p:nvGrpSpPr>
          <p:grpSpPr>
            <a:xfrm>
              <a:off x="9282946" y="3227469"/>
              <a:ext cx="744217" cy="744217"/>
              <a:chOff x="6165225" y="3243262"/>
              <a:chExt cx="744217" cy="744217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6165225" y="3243262"/>
                <a:ext cx="744217" cy="744217"/>
              </a:xfrm>
              <a:prstGeom prst="ellipse">
                <a:avLst/>
              </a:prstGeom>
              <a:solidFill>
                <a:schemeClr val="bg1">
                  <a:lumMod val="85000"/>
                  <a:alpha val="2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6201454" y="3279491"/>
                <a:ext cx="671759" cy="671759"/>
              </a:xfrm>
              <a:prstGeom prst="ellipse">
                <a:avLst/>
              </a:prstGeom>
              <a:solidFill>
                <a:schemeClr val="bg1">
                  <a:lumMod val="65000"/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6234074" y="3312111"/>
                <a:ext cx="606518" cy="606518"/>
              </a:xfrm>
              <a:prstGeom prst="ellipse">
                <a:avLst/>
              </a:prstGeom>
              <a:solidFill>
                <a:schemeClr val="bg1">
                  <a:lumMod val="50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6288581" y="3366618"/>
                <a:ext cx="497503" cy="497503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9488817" y="3459938"/>
              <a:ext cx="332474" cy="279278"/>
            </a:xfrm>
            <a:prstGeom prst="rect">
              <a:avLst/>
            </a:prstGeom>
          </p:spPr>
        </p:pic>
      </p:grpSp>
      <p:grpSp>
        <p:nvGrpSpPr>
          <p:cNvPr id="37" name="组合 36"/>
          <p:cNvGrpSpPr/>
          <p:nvPr/>
        </p:nvGrpSpPr>
        <p:grpSpPr>
          <a:xfrm>
            <a:off x="8760296" y="4729984"/>
            <a:ext cx="744217" cy="744217"/>
            <a:chOff x="9282946" y="4483632"/>
            <a:chExt cx="744217" cy="744217"/>
          </a:xfrm>
        </p:grpSpPr>
        <p:grpSp>
          <p:nvGrpSpPr>
            <p:cNvPr id="38" name="组合 37"/>
            <p:cNvGrpSpPr/>
            <p:nvPr/>
          </p:nvGrpSpPr>
          <p:grpSpPr>
            <a:xfrm>
              <a:off x="9282946" y="4483632"/>
              <a:ext cx="744217" cy="744217"/>
              <a:chOff x="6165225" y="3243262"/>
              <a:chExt cx="744217" cy="744217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6165225" y="3243262"/>
                <a:ext cx="744217" cy="744217"/>
              </a:xfrm>
              <a:prstGeom prst="ellipse">
                <a:avLst/>
              </a:prstGeom>
              <a:solidFill>
                <a:srgbClr val="272D5C">
                  <a:alpha val="2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6201454" y="3279491"/>
                <a:ext cx="671759" cy="671759"/>
              </a:xfrm>
              <a:prstGeom prst="ellipse">
                <a:avLst/>
              </a:prstGeom>
              <a:solidFill>
                <a:srgbClr val="272D5C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6234074" y="3312111"/>
                <a:ext cx="606518" cy="606518"/>
              </a:xfrm>
              <a:prstGeom prst="ellipse">
                <a:avLst/>
              </a:prstGeom>
              <a:solidFill>
                <a:srgbClr val="272D5C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6288581" y="3366618"/>
                <a:ext cx="497503" cy="497503"/>
              </a:xfrm>
              <a:prstGeom prst="ellipse">
                <a:avLst/>
              </a:prstGeom>
              <a:solidFill>
                <a:srgbClr val="272D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9524077" y="4713831"/>
              <a:ext cx="261951" cy="284340"/>
            </a:xfrm>
            <a:prstGeom prst="rect">
              <a:avLst/>
            </a:prstGeom>
          </p:spPr>
        </p:pic>
      </p:grpSp>
      <p:grpSp>
        <p:nvGrpSpPr>
          <p:cNvPr id="44" name="组合 43"/>
          <p:cNvGrpSpPr/>
          <p:nvPr/>
        </p:nvGrpSpPr>
        <p:grpSpPr>
          <a:xfrm>
            <a:off x="6619079" y="3335799"/>
            <a:ext cx="1943618" cy="829757"/>
            <a:chOff x="6979402" y="3060615"/>
            <a:chExt cx="1943618" cy="829757"/>
          </a:xfrm>
        </p:grpSpPr>
        <p:sp>
          <p:nvSpPr>
            <p:cNvPr id="45" name="文本框 44"/>
            <p:cNvSpPr txBox="1"/>
            <p:nvPr/>
          </p:nvSpPr>
          <p:spPr>
            <a:xfrm>
              <a:off x="6979402" y="3060615"/>
              <a:ext cx="12448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项目</a:t>
              </a:r>
              <a:r>
                <a:rPr lang="en-US" altLang="zh-CN" dirty="0">
                  <a:cs typeface="+mn-ea"/>
                  <a:sym typeface="+mn-lt"/>
                </a:rPr>
                <a:t>01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979402" y="3367152"/>
              <a:ext cx="19436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2100"/>
                </a:lnSpc>
                <a:defRPr sz="1400" b="0" i="0" spc="400">
                  <a:solidFill>
                    <a:schemeClr val="bg1">
                      <a:alpha val="93000"/>
                    </a:schemeClr>
                  </a:solidFill>
                  <a:effectLst/>
                  <a:latin typeface="汉标粗黑体" panose="02010601030101010101" pitchFamily="2" charset="-122"/>
                  <a:ea typeface="汉标粗黑体" panose="02010601030101010101" pitchFamily="2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pc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我们已建立完善的版权备案。</a:t>
              </a:r>
              <a:endParaRPr lang="zh-CN" altLang="en-US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587028" y="3335799"/>
            <a:ext cx="1943618" cy="829757"/>
            <a:chOff x="6979402" y="3060615"/>
            <a:chExt cx="1943618" cy="829757"/>
          </a:xfrm>
        </p:grpSpPr>
        <p:sp>
          <p:nvSpPr>
            <p:cNvPr id="48" name="文本框 47"/>
            <p:cNvSpPr txBox="1"/>
            <p:nvPr/>
          </p:nvSpPr>
          <p:spPr>
            <a:xfrm>
              <a:off x="6979402" y="3060615"/>
              <a:ext cx="12448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项目</a:t>
              </a:r>
              <a:r>
                <a:rPr lang="en-US" altLang="zh-CN" dirty="0">
                  <a:cs typeface="+mn-ea"/>
                  <a:sym typeface="+mn-lt"/>
                </a:rPr>
                <a:t>02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6979402" y="3367152"/>
              <a:ext cx="19436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2100"/>
                </a:lnSpc>
                <a:defRPr sz="1400" b="0" i="0" spc="400">
                  <a:solidFill>
                    <a:schemeClr val="bg1">
                      <a:alpha val="93000"/>
                    </a:schemeClr>
                  </a:solidFill>
                  <a:effectLst/>
                  <a:latin typeface="汉标粗黑体" panose="02010601030101010101" pitchFamily="2" charset="-122"/>
                  <a:ea typeface="汉标粗黑体" panose="02010601030101010101" pitchFamily="2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pc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我们已建立完善的版权备案。</a:t>
              </a:r>
              <a:endParaRPr lang="zh-CN" altLang="en-US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619079" y="4687212"/>
            <a:ext cx="1943618" cy="829757"/>
            <a:chOff x="6979402" y="3060615"/>
            <a:chExt cx="1943618" cy="829757"/>
          </a:xfrm>
        </p:grpSpPr>
        <p:sp>
          <p:nvSpPr>
            <p:cNvPr id="51" name="文本框 50"/>
            <p:cNvSpPr txBox="1"/>
            <p:nvPr/>
          </p:nvSpPr>
          <p:spPr>
            <a:xfrm>
              <a:off x="6979402" y="3060615"/>
              <a:ext cx="12448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项目</a:t>
              </a:r>
              <a:r>
                <a:rPr lang="en-US" altLang="zh-CN" dirty="0">
                  <a:cs typeface="+mn-ea"/>
                  <a:sym typeface="+mn-lt"/>
                </a:rPr>
                <a:t>03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6979402" y="3367152"/>
              <a:ext cx="19436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2100"/>
                </a:lnSpc>
                <a:defRPr sz="1400" b="0" i="0" spc="400">
                  <a:solidFill>
                    <a:schemeClr val="bg1">
                      <a:alpha val="93000"/>
                    </a:schemeClr>
                  </a:solidFill>
                  <a:effectLst/>
                  <a:latin typeface="汉标粗黑体" panose="02010601030101010101" pitchFamily="2" charset="-122"/>
                  <a:ea typeface="汉标粗黑体" panose="02010601030101010101" pitchFamily="2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pc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我们已建立完善的版权备案。</a:t>
              </a:r>
              <a:endParaRPr lang="zh-CN" altLang="en-US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673862" y="4687212"/>
            <a:ext cx="1943618" cy="829757"/>
            <a:chOff x="6979402" y="3060615"/>
            <a:chExt cx="1943618" cy="829757"/>
          </a:xfrm>
        </p:grpSpPr>
        <p:sp>
          <p:nvSpPr>
            <p:cNvPr id="54" name="文本框 53"/>
            <p:cNvSpPr txBox="1"/>
            <p:nvPr/>
          </p:nvSpPr>
          <p:spPr>
            <a:xfrm>
              <a:off x="6979402" y="3060615"/>
              <a:ext cx="12448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项目</a:t>
              </a:r>
              <a:r>
                <a:rPr lang="en-US" altLang="zh-CN" dirty="0">
                  <a:cs typeface="+mn-ea"/>
                  <a:sym typeface="+mn-lt"/>
                </a:rPr>
                <a:t>04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6979402" y="3367152"/>
              <a:ext cx="19436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2100"/>
                </a:lnSpc>
                <a:defRPr sz="1400" b="0" i="0" spc="400">
                  <a:solidFill>
                    <a:schemeClr val="bg1">
                      <a:alpha val="93000"/>
                    </a:schemeClr>
                  </a:solidFill>
                  <a:effectLst/>
                  <a:latin typeface="汉标粗黑体" panose="02010601030101010101" pitchFamily="2" charset="-122"/>
                  <a:ea typeface="汉标粗黑体" panose="02010601030101010101" pitchFamily="2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pc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我们已建立完善的版权备案。</a:t>
              </a:r>
              <a:endParaRPr lang="zh-CN" altLang="en-US" spc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95400" y="542145"/>
            <a:ext cx="101600" cy="619125"/>
          </a:xfrm>
          <a:prstGeom prst="rect">
            <a:avLst/>
          </a:prstGeom>
          <a:solidFill>
            <a:srgbClr val="272D5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272D5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83239" y="473478"/>
            <a:ext cx="3618450" cy="723274"/>
            <a:chOff x="899886" y="565998"/>
            <a:chExt cx="3618450" cy="723274"/>
          </a:xfrm>
        </p:grpSpPr>
        <p:sp>
          <p:nvSpPr>
            <p:cNvPr id="8" name="文本框 7"/>
            <p:cNvSpPr txBox="1"/>
            <p:nvPr/>
          </p:nvSpPr>
          <p:spPr>
            <a:xfrm>
              <a:off x="899886" y="565998"/>
              <a:ext cx="351685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rgbClr val="272D5C"/>
                  </a:solidFill>
                  <a:cs typeface="+mn-ea"/>
                  <a:sym typeface="+mn-lt"/>
                </a:rPr>
                <a:t>问题方案汇总分析</a:t>
              </a:r>
              <a:endParaRPr lang="zh-CN" altLang="en-US" sz="3200" dirty="0">
                <a:solidFill>
                  <a:srgbClr val="272D5C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55985" y="1012273"/>
              <a:ext cx="356235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rgbClr val="272D5C"/>
                  </a:solidFill>
                  <a:cs typeface="+mn-ea"/>
                  <a:sym typeface="+mn-lt"/>
                </a:rPr>
                <a:t>WORK PROGRESS REPORT</a:t>
              </a:r>
              <a:endParaRPr lang="zh-CN" altLang="en-US" sz="1200" dirty="0">
                <a:solidFill>
                  <a:srgbClr val="272D5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907734" y="1913934"/>
            <a:ext cx="1127278" cy="1127278"/>
            <a:chOff x="5244348" y="2004501"/>
            <a:chExt cx="899886" cy="899886"/>
          </a:xfrm>
        </p:grpSpPr>
        <p:sp>
          <p:nvSpPr>
            <p:cNvPr id="11" name="矩形 10"/>
            <p:cNvSpPr/>
            <p:nvPr/>
          </p:nvSpPr>
          <p:spPr>
            <a:xfrm rot="2700481">
              <a:off x="5244348" y="2004501"/>
              <a:ext cx="899886" cy="899886"/>
            </a:xfrm>
            <a:prstGeom prst="rect">
              <a:avLst/>
            </a:prstGeom>
            <a:solidFill>
              <a:srgbClr val="272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5518142" y="2263240"/>
              <a:ext cx="352297" cy="382407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5857258" y="2848386"/>
            <a:ext cx="1127278" cy="1127278"/>
            <a:chOff x="6002336" y="2750457"/>
            <a:chExt cx="899886" cy="899886"/>
          </a:xfrm>
        </p:grpSpPr>
        <p:sp>
          <p:nvSpPr>
            <p:cNvPr id="14" name="矩形 13"/>
            <p:cNvSpPr/>
            <p:nvPr/>
          </p:nvSpPr>
          <p:spPr>
            <a:xfrm rot="2700481">
              <a:off x="6002336" y="2750457"/>
              <a:ext cx="899886" cy="899886"/>
            </a:xfrm>
            <a:prstGeom prst="rect">
              <a:avLst/>
            </a:prstGeom>
            <a:solidFill>
              <a:srgbClr val="272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6233539" y="2987745"/>
              <a:ext cx="437480" cy="417595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4907734" y="3773172"/>
            <a:ext cx="1127278" cy="1127278"/>
            <a:chOff x="5244348" y="3488697"/>
            <a:chExt cx="899886" cy="899886"/>
          </a:xfrm>
        </p:grpSpPr>
        <p:sp>
          <p:nvSpPr>
            <p:cNvPr id="17" name="矩形 16"/>
            <p:cNvSpPr/>
            <p:nvPr/>
          </p:nvSpPr>
          <p:spPr>
            <a:xfrm rot="2700481">
              <a:off x="5244348" y="3488697"/>
              <a:ext cx="899886" cy="899886"/>
            </a:xfrm>
            <a:prstGeom prst="rect">
              <a:avLst/>
            </a:prstGeom>
            <a:solidFill>
              <a:srgbClr val="272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5500406" y="3724072"/>
              <a:ext cx="387767" cy="417595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5887403" y="4651710"/>
            <a:ext cx="1127278" cy="1127278"/>
            <a:chOff x="6026400" y="4190018"/>
            <a:chExt cx="899886" cy="899886"/>
          </a:xfrm>
        </p:grpSpPr>
        <p:sp>
          <p:nvSpPr>
            <p:cNvPr id="20" name="矩形 19"/>
            <p:cNvSpPr/>
            <p:nvPr/>
          </p:nvSpPr>
          <p:spPr>
            <a:xfrm rot="2700481">
              <a:off x="6026400" y="4190018"/>
              <a:ext cx="899886" cy="899886"/>
            </a:xfrm>
            <a:prstGeom prst="rect">
              <a:avLst/>
            </a:prstGeom>
            <a:solidFill>
              <a:srgbClr val="272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6264854" y="4431164"/>
              <a:ext cx="374849" cy="417595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7428139" y="2945917"/>
            <a:ext cx="3695259" cy="919799"/>
            <a:chOff x="2387058" y="1985663"/>
            <a:chExt cx="3695259" cy="919799"/>
          </a:xfrm>
        </p:grpSpPr>
        <p:sp>
          <p:nvSpPr>
            <p:cNvPr id="23" name="文本框 22"/>
            <p:cNvSpPr txBox="1"/>
            <p:nvPr/>
          </p:nvSpPr>
          <p:spPr>
            <a:xfrm>
              <a:off x="2387058" y="1985663"/>
              <a:ext cx="1828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387058" y="2382242"/>
              <a:ext cx="36952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单击此处添加标题内容，标题要与内容相符，注意字体大小。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428139" y="4873871"/>
            <a:ext cx="3695259" cy="919799"/>
            <a:chOff x="2387058" y="1985663"/>
            <a:chExt cx="3695259" cy="919799"/>
          </a:xfrm>
        </p:grpSpPr>
        <p:sp>
          <p:nvSpPr>
            <p:cNvPr id="26" name="文本框 25"/>
            <p:cNvSpPr txBox="1"/>
            <p:nvPr/>
          </p:nvSpPr>
          <p:spPr>
            <a:xfrm>
              <a:off x="2387058" y="1985663"/>
              <a:ext cx="1828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387058" y="2382242"/>
              <a:ext cx="36952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单击此处添加标题内容，标题要与内容相符，注意字体大小。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69156" y="1917533"/>
            <a:ext cx="3695259" cy="919799"/>
            <a:chOff x="2387058" y="1985663"/>
            <a:chExt cx="3695259" cy="919799"/>
          </a:xfrm>
        </p:grpSpPr>
        <p:sp>
          <p:nvSpPr>
            <p:cNvPr id="29" name="文本框 28"/>
            <p:cNvSpPr txBox="1"/>
            <p:nvPr/>
          </p:nvSpPr>
          <p:spPr>
            <a:xfrm>
              <a:off x="4253517" y="1985663"/>
              <a:ext cx="1828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387058" y="2382242"/>
              <a:ext cx="36952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单击此处添加标题内容，标题要与内容相符，注意字体大小。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69156" y="3845487"/>
            <a:ext cx="3695259" cy="919799"/>
            <a:chOff x="2387058" y="1985663"/>
            <a:chExt cx="3695259" cy="919799"/>
          </a:xfrm>
        </p:grpSpPr>
        <p:sp>
          <p:nvSpPr>
            <p:cNvPr id="32" name="文本框 31"/>
            <p:cNvSpPr txBox="1"/>
            <p:nvPr/>
          </p:nvSpPr>
          <p:spPr>
            <a:xfrm>
              <a:off x="4253517" y="1985663"/>
              <a:ext cx="1828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387058" y="2382242"/>
              <a:ext cx="36952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单击此处添加标题内容，标题要与内容相符，注意字体大小。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95400" y="542145"/>
            <a:ext cx="101600" cy="619125"/>
          </a:xfrm>
          <a:prstGeom prst="rect">
            <a:avLst/>
          </a:prstGeom>
          <a:solidFill>
            <a:srgbClr val="272D5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272D5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83239" y="473478"/>
            <a:ext cx="3618450" cy="723274"/>
            <a:chOff x="899886" y="565998"/>
            <a:chExt cx="3618450" cy="723274"/>
          </a:xfrm>
        </p:grpSpPr>
        <p:sp>
          <p:nvSpPr>
            <p:cNvPr id="8" name="文本框 7"/>
            <p:cNvSpPr txBox="1"/>
            <p:nvPr/>
          </p:nvSpPr>
          <p:spPr>
            <a:xfrm>
              <a:off x="899886" y="565998"/>
              <a:ext cx="351685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rgbClr val="272D5C"/>
                  </a:solidFill>
                  <a:cs typeface="+mn-ea"/>
                  <a:sym typeface="+mn-lt"/>
                </a:rPr>
                <a:t>问题方案汇总分析</a:t>
              </a:r>
              <a:endParaRPr lang="zh-CN" altLang="en-US" sz="3200" dirty="0">
                <a:solidFill>
                  <a:srgbClr val="272D5C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55985" y="1012273"/>
              <a:ext cx="356235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rgbClr val="272D5C"/>
                  </a:solidFill>
                  <a:cs typeface="+mn-ea"/>
                  <a:sym typeface="+mn-lt"/>
                </a:rPr>
                <a:t>WORK PROGRESS REPORT</a:t>
              </a:r>
              <a:endParaRPr lang="zh-CN" altLang="en-US" sz="1200" dirty="0">
                <a:solidFill>
                  <a:srgbClr val="272D5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175985" y="2372065"/>
            <a:ext cx="1689100" cy="1689100"/>
            <a:chOff x="899940" y="2441230"/>
            <a:chExt cx="1914870" cy="1914870"/>
          </a:xfrm>
        </p:grpSpPr>
        <p:sp>
          <p:nvSpPr>
            <p:cNvPr id="11" name="椭圆 10"/>
            <p:cNvSpPr/>
            <p:nvPr/>
          </p:nvSpPr>
          <p:spPr>
            <a:xfrm>
              <a:off x="899940" y="2441230"/>
              <a:ext cx="1914870" cy="1914870"/>
            </a:xfrm>
            <a:prstGeom prst="ellipse">
              <a:avLst/>
            </a:prstGeom>
            <a:solidFill>
              <a:srgbClr val="272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44663" y="2935115"/>
              <a:ext cx="625425" cy="927100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3859095" y="2372065"/>
            <a:ext cx="1689100" cy="1689100"/>
            <a:chOff x="3725690" y="2441230"/>
            <a:chExt cx="1914870" cy="1914870"/>
          </a:xfrm>
        </p:grpSpPr>
        <p:sp>
          <p:nvSpPr>
            <p:cNvPr id="14" name="矩形: 圆角 13"/>
            <p:cNvSpPr/>
            <p:nvPr/>
          </p:nvSpPr>
          <p:spPr>
            <a:xfrm>
              <a:off x="3725690" y="2441230"/>
              <a:ext cx="1914870" cy="1914870"/>
            </a:xfrm>
            <a:prstGeom prst="roundRect">
              <a:avLst/>
            </a:prstGeom>
            <a:solidFill>
              <a:srgbClr val="272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10806" y="2947815"/>
              <a:ext cx="944638" cy="901700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6542205" y="2372065"/>
            <a:ext cx="1689100" cy="1689100"/>
            <a:chOff x="6551440" y="2441230"/>
            <a:chExt cx="1914870" cy="1914870"/>
          </a:xfrm>
        </p:grpSpPr>
        <p:sp>
          <p:nvSpPr>
            <p:cNvPr id="17" name="椭圆 16"/>
            <p:cNvSpPr/>
            <p:nvPr/>
          </p:nvSpPr>
          <p:spPr>
            <a:xfrm>
              <a:off x="6551440" y="2441230"/>
              <a:ext cx="1914870" cy="1914870"/>
            </a:xfrm>
            <a:prstGeom prst="ellipse">
              <a:avLst/>
            </a:prstGeom>
            <a:solidFill>
              <a:srgbClr val="272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119056" y="2985915"/>
              <a:ext cx="779639" cy="825500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9225316" y="2372065"/>
            <a:ext cx="1689100" cy="1689100"/>
            <a:chOff x="9377190" y="2441230"/>
            <a:chExt cx="1914870" cy="1914870"/>
          </a:xfrm>
        </p:grpSpPr>
        <p:sp>
          <p:nvSpPr>
            <p:cNvPr id="20" name="矩形: 圆角 19"/>
            <p:cNvSpPr/>
            <p:nvPr/>
          </p:nvSpPr>
          <p:spPr>
            <a:xfrm>
              <a:off x="9377190" y="2441230"/>
              <a:ext cx="1914870" cy="1914870"/>
            </a:xfrm>
            <a:prstGeom prst="roundRect">
              <a:avLst/>
            </a:prstGeom>
            <a:solidFill>
              <a:srgbClr val="272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922034" y="2939024"/>
              <a:ext cx="825183" cy="919283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1016000" y="4315862"/>
            <a:ext cx="2006600" cy="1200329"/>
            <a:chOff x="1016000" y="4303162"/>
            <a:chExt cx="2006600" cy="1200329"/>
          </a:xfrm>
        </p:grpSpPr>
        <p:sp>
          <p:nvSpPr>
            <p:cNvPr id="23" name="文本框 22"/>
            <p:cNvSpPr txBox="1"/>
            <p:nvPr/>
          </p:nvSpPr>
          <p:spPr>
            <a:xfrm>
              <a:off x="1240545" y="4303162"/>
              <a:ext cx="15575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cs typeface="+mn-ea"/>
                  <a:sym typeface="+mn-lt"/>
                </a:rPr>
                <a:t>添加标题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016000" y="4764827"/>
              <a:ext cx="20066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cs typeface="+mn-ea"/>
                  <a:sym typeface="+mn-lt"/>
                </a:rPr>
                <a:t>单击此处添加标题内容内容要与标题相符注意字体大小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699522" y="4315862"/>
            <a:ext cx="2006600" cy="1200329"/>
            <a:chOff x="1016000" y="4303162"/>
            <a:chExt cx="2006600" cy="1200329"/>
          </a:xfrm>
        </p:grpSpPr>
        <p:sp>
          <p:nvSpPr>
            <p:cNvPr id="26" name="文本框 25"/>
            <p:cNvSpPr txBox="1"/>
            <p:nvPr/>
          </p:nvSpPr>
          <p:spPr>
            <a:xfrm>
              <a:off x="1240545" y="4303162"/>
              <a:ext cx="15575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cs typeface="+mn-ea"/>
                  <a:sym typeface="+mn-lt"/>
                </a:rPr>
                <a:t>添加标题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16000" y="4764827"/>
              <a:ext cx="20066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cs typeface="+mn-ea"/>
                  <a:sym typeface="+mn-lt"/>
                </a:rPr>
                <a:t>单击此处添加标题内容内容要与标题相符注意字体大小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383044" y="4315862"/>
            <a:ext cx="2006600" cy="1200329"/>
            <a:chOff x="1016000" y="4303162"/>
            <a:chExt cx="2006600" cy="1200329"/>
          </a:xfrm>
        </p:grpSpPr>
        <p:sp>
          <p:nvSpPr>
            <p:cNvPr id="29" name="文本框 28"/>
            <p:cNvSpPr txBox="1"/>
            <p:nvPr/>
          </p:nvSpPr>
          <p:spPr>
            <a:xfrm>
              <a:off x="1240545" y="4303162"/>
              <a:ext cx="15575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cs typeface="+mn-ea"/>
                  <a:sym typeface="+mn-lt"/>
                </a:rPr>
                <a:t>添加标题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016000" y="4764827"/>
              <a:ext cx="20066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cs typeface="+mn-ea"/>
                  <a:sym typeface="+mn-lt"/>
                </a:rPr>
                <a:t>单击此处添加标题内容内容要与标题相符注意字体大小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066566" y="4315862"/>
            <a:ext cx="2006600" cy="1200329"/>
            <a:chOff x="1016000" y="4303162"/>
            <a:chExt cx="2006600" cy="1200329"/>
          </a:xfrm>
        </p:grpSpPr>
        <p:sp>
          <p:nvSpPr>
            <p:cNvPr id="32" name="文本框 31"/>
            <p:cNvSpPr txBox="1"/>
            <p:nvPr/>
          </p:nvSpPr>
          <p:spPr>
            <a:xfrm>
              <a:off x="1240545" y="4303162"/>
              <a:ext cx="15575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cs typeface="+mn-ea"/>
                  <a:sym typeface="+mn-lt"/>
                </a:rPr>
                <a:t>添加标题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016000" y="4764827"/>
              <a:ext cx="20066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cs typeface="+mn-ea"/>
                  <a:sym typeface="+mn-lt"/>
                </a:rPr>
                <a:t>单击此处添加标题内容内容要与标题相符注意字体大小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7368" y="330156"/>
            <a:ext cx="1080120" cy="369332"/>
            <a:chOff x="407368" y="321194"/>
            <a:chExt cx="1080120" cy="369332"/>
          </a:xfrm>
        </p:grpSpPr>
        <p:sp>
          <p:nvSpPr>
            <p:cNvPr id="3" name="椭圆 2"/>
            <p:cNvSpPr/>
            <p:nvPr/>
          </p:nvSpPr>
          <p:spPr>
            <a:xfrm>
              <a:off x="407368" y="397848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23392" y="321194"/>
              <a:ext cx="8640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LOGO</a:t>
              </a:r>
              <a:endPara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472264" y="431788"/>
            <a:ext cx="3240360" cy="576064"/>
            <a:chOff x="8472264" y="431788"/>
            <a:chExt cx="3240360" cy="57606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9264352" y="431788"/>
              <a:ext cx="1728192" cy="576064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8472264" y="444305"/>
              <a:ext cx="64807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开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/</a:t>
              </a: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工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1064552" y="453267"/>
              <a:ext cx="64807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大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/</a:t>
              </a: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吉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8832304" y="5818826"/>
            <a:ext cx="3024336" cy="62572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487488" y="1556792"/>
            <a:ext cx="5268185" cy="707886"/>
            <a:chOff x="5543147" y="1044179"/>
            <a:chExt cx="5268185" cy="707886"/>
          </a:xfrm>
        </p:grpSpPr>
        <p:sp>
          <p:nvSpPr>
            <p:cNvPr id="14" name="文本框 13"/>
            <p:cNvSpPr txBox="1"/>
            <p:nvPr/>
          </p:nvSpPr>
          <p:spPr>
            <a:xfrm>
              <a:off x="5543147" y="1044179"/>
              <a:ext cx="110570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01</a:t>
              </a:r>
              <a:r>
                <a:rPr lang="en-US" altLang="zh-CN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.</a:t>
              </a:r>
              <a:endPara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6467932" y="1140173"/>
              <a:ext cx="4343400" cy="515898"/>
              <a:chOff x="6556832" y="1120379"/>
              <a:chExt cx="4343400" cy="515898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6556832" y="1120379"/>
                <a:ext cx="379689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新年开工项目计划</a:t>
                </a:r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6556832" y="1420833"/>
                <a:ext cx="4343400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800" dirty="0">
                    <a:solidFill>
                      <a:schemeClr val="bg1"/>
                    </a:solidFill>
                    <a:cs typeface="+mn-ea"/>
                    <a:sym typeface="+mn-lt"/>
                  </a:rPr>
                  <a:t>OVERVIEW OF THE COMPANY'S ANNUAL PROJECT SITUATION</a:t>
                </a:r>
                <a:endParaRPr lang="zh-CN" altLang="en-US" sz="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1487488" y="2779304"/>
            <a:ext cx="5268185" cy="707886"/>
            <a:chOff x="5543147" y="1044179"/>
            <a:chExt cx="5268185" cy="707886"/>
          </a:xfrm>
        </p:grpSpPr>
        <p:sp>
          <p:nvSpPr>
            <p:cNvPr id="19" name="文本框 18"/>
            <p:cNvSpPr txBox="1"/>
            <p:nvPr/>
          </p:nvSpPr>
          <p:spPr>
            <a:xfrm>
              <a:off x="5543147" y="1044179"/>
              <a:ext cx="110570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02</a:t>
              </a:r>
              <a:r>
                <a:rPr lang="en-US" altLang="zh-CN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.</a:t>
              </a:r>
              <a:endPara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6467932" y="1140173"/>
              <a:ext cx="4343400" cy="515898"/>
              <a:chOff x="6556832" y="1120379"/>
              <a:chExt cx="4343400" cy="515898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6556832" y="1120379"/>
                <a:ext cx="379689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项目进度安排要求</a:t>
                </a:r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6556832" y="1420833"/>
                <a:ext cx="4343400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800" dirty="0">
                    <a:solidFill>
                      <a:schemeClr val="bg1"/>
                    </a:solidFill>
                    <a:cs typeface="+mn-ea"/>
                    <a:sym typeface="+mn-lt"/>
                  </a:rPr>
                  <a:t>OVERVIEW OF THE COMPANY'S ANNUAL PROJECT SITUATION</a:t>
                </a:r>
                <a:endParaRPr lang="zh-CN" altLang="en-US" sz="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1487488" y="4001816"/>
            <a:ext cx="5268185" cy="707886"/>
            <a:chOff x="5543147" y="1044179"/>
            <a:chExt cx="5268185" cy="707886"/>
          </a:xfrm>
        </p:grpSpPr>
        <p:sp>
          <p:nvSpPr>
            <p:cNvPr id="24" name="文本框 23"/>
            <p:cNvSpPr txBox="1"/>
            <p:nvPr/>
          </p:nvSpPr>
          <p:spPr>
            <a:xfrm>
              <a:off x="5543147" y="1044179"/>
              <a:ext cx="110570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03</a:t>
              </a:r>
              <a:r>
                <a:rPr lang="en-US" altLang="zh-CN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.</a:t>
              </a:r>
              <a:endPara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6467932" y="1140173"/>
              <a:ext cx="4343400" cy="515898"/>
              <a:chOff x="6556832" y="1120379"/>
              <a:chExt cx="4343400" cy="515898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6556832" y="1120379"/>
                <a:ext cx="379689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问题方案汇总分析</a:t>
                </a:r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6556832" y="1420833"/>
                <a:ext cx="4343400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800" dirty="0">
                    <a:solidFill>
                      <a:schemeClr val="bg1"/>
                    </a:solidFill>
                    <a:cs typeface="+mn-ea"/>
                    <a:sym typeface="+mn-lt"/>
                  </a:rPr>
                  <a:t>OVERVIEW OF THE COMPANY'S ANNUAL PROJECT SITUATION</a:t>
                </a:r>
                <a:endParaRPr lang="zh-CN" altLang="en-US" sz="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1487488" y="5224329"/>
            <a:ext cx="5268185" cy="707886"/>
            <a:chOff x="5543147" y="1044179"/>
            <a:chExt cx="5268185" cy="707886"/>
          </a:xfrm>
        </p:grpSpPr>
        <p:sp>
          <p:nvSpPr>
            <p:cNvPr id="29" name="文本框 28"/>
            <p:cNvSpPr txBox="1"/>
            <p:nvPr/>
          </p:nvSpPr>
          <p:spPr>
            <a:xfrm>
              <a:off x="5543147" y="1044179"/>
              <a:ext cx="110570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04</a:t>
              </a:r>
              <a:r>
                <a:rPr lang="en-US" altLang="zh-CN" sz="3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.</a:t>
              </a:r>
              <a:endPara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467932" y="1140173"/>
              <a:ext cx="4343400" cy="515898"/>
              <a:chOff x="6556832" y="1120379"/>
              <a:chExt cx="4343400" cy="515898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6556832" y="1120379"/>
                <a:ext cx="379689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未来企业发展方向</a:t>
                </a:r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6556832" y="1420833"/>
                <a:ext cx="4343400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800" dirty="0">
                    <a:solidFill>
                      <a:schemeClr val="bg1"/>
                    </a:solidFill>
                    <a:cs typeface="+mn-ea"/>
                    <a:sym typeface="+mn-lt"/>
                  </a:rPr>
                  <a:t>OVERVIEW OF THE COMPANY'S ANNUAL PROJECT SITUATION</a:t>
                </a:r>
                <a:endParaRPr lang="zh-CN" altLang="en-US" sz="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7680458" y="2299352"/>
            <a:ext cx="2859314" cy="1910647"/>
            <a:chOff x="7673867" y="2187163"/>
            <a:chExt cx="2859314" cy="1910647"/>
          </a:xfrm>
        </p:grpSpPr>
        <p:grpSp>
          <p:nvGrpSpPr>
            <p:cNvPr id="10" name="组合 9"/>
            <p:cNvGrpSpPr/>
            <p:nvPr/>
          </p:nvGrpSpPr>
          <p:grpSpPr>
            <a:xfrm>
              <a:off x="7673867" y="2512752"/>
              <a:ext cx="2859314" cy="1585058"/>
              <a:chOff x="7710208" y="497180"/>
              <a:chExt cx="2859314" cy="1585058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7710208" y="497180"/>
                <a:ext cx="2859314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80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目 录</a:t>
                </a:r>
                <a:endParaRPr lang="zh-CN" altLang="en-US" sz="8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7837734" y="1620573"/>
                <a:ext cx="260426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400" dirty="0">
                    <a:solidFill>
                      <a:schemeClr val="bg1"/>
                    </a:solidFill>
                    <a:cs typeface="+mn-ea"/>
                    <a:sym typeface="+mn-lt"/>
                  </a:rPr>
                  <a:t>CONTENTWS</a:t>
                </a:r>
                <a:endParaRPr lang="zh-CN" alt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7930456" y="2187163"/>
              <a:ext cx="2346136" cy="915329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93700" y="304284"/>
            <a:ext cx="1078205" cy="646331"/>
            <a:chOff x="342900" y="189984"/>
            <a:chExt cx="1078205" cy="646331"/>
          </a:xfrm>
        </p:grpSpPr>
        <p:sp>
          <p:nvSpPr>
            <p:cNvPr id="11" name="椭圆 10"/>
            <p:cNvSpPr/>
            <p:nvPr/>
          </p:nvSpPr>
          <p:spPr>
            <a:xfrm>
              <a:off x="342900" y="241300"/>
              <a:ext cx="266700" cy="266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92931" y="189984"/>
              <a:ext cx="8281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LOGO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17845" y="1239570"/>
            <a:ext cx="1122579" cy="2332393"/>
            <a:chOff x="317845" y="1239570"/>
            <a:chExt cx="1122579" cy="2332393"/>
          </a:xfrm>
        </p:grpSpPr>
        <p:sp>
          <p:nvSpPr>
            <p:cNvPr id="14" name="矩形 13"/>
            <p:cNvSpPr/>
            <p:nvPr/>
          </p:nvSpPr>
          <p:spPr>
            <a:xfrm>
              <a:off x="403225" y="1239570"/>
              <a:ext cx="51435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17845" y="1492049"/>
              <a:ext cx="8950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202X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19649" y="1908421"/>
              <a:ext cx="11207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聚能前行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365467" y="2575127"/>
              <a:ext cx="346249" cy="996836"/>
              <a:chOff x="365467" y="2575127"/>
              <a:chExt cx="346249" cy="996836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410004" y="2575127"/>
                <a:ext cx="257175" cy="99683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365467" y="2575127"/>
                <a:ext cx="346249" cy="99683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dist"/>
                <a:r>
                  <a:rPr lang="zh-CN" altLang="en-US" sz="1050" dirty="0">
                    <a:solidFill>
                      <a:schemeClr val="bg1"/>
                    </a:solidFill>
                    <a:cs typeface="+mn-ea"/>
                    <a:sym typeface="+mn-lt"/>
                  </a:rPr>
                  <a:t>心想</a:t>
                </a:r>
                <a:r>
                  <a:rPr lang="en-US" altLang="zh-CN" sz="1050" dirty="0">
                    <a:solidFill>
                      <a:schemeClr val="bg1"/>
                    </a:solidFill>
                    <a:cs typeface="+mn-ea"/>
                    <a:sym typeface="+mn-lt"/>
                  </a:rPr>
                  <a:t>·</a:t>
                </a:r>
                <a:r>
                  <a:rPr lang="zh-CN" altLang="en-US" sz="1050" dirty="0">
                    <a:solidFill>
                      <a:schemeClr val="bg1"/>
                    </a:solidFill>
                    <a:cs typeface="+mn-ea"/>
                    <a:sym typeface="+mn-lt"/>
                  </a:rPr>
                  <a:t>事成</a:t>
                </a:r>
                <a:endParaRPr lang="zh-CN" altLang="en-US" sz="10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1687685" y="1514721"/>
            <a:ext cx="369332" cy="3755779"/>
            <a:chOff x="11687685" y="1908421"/>
            <a:chExt cx="369332" cy="3755779"/>
          </a:xfrm>
        </p:grpSpPr>
        <p:grpSp>
          <p:nvGrpSpPr>
            <p:cNvPr id="21" name="组合 20"/>
            <p:cNvGrpSpPr/>
            <p:nvPr/>
          </p:nvGrpSpPr>
          <p:grpSpPr>
            <a:xfrm>
              <a:off x="11687685" y="1908421"/>
              <a:ext cx="369332" cy="2518379"/>
              <a:chOff x="11687685" y="1908421"/>
              <a:chExt cx="369332" cy="2518379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11687685" y="1908421"/>
                <a:ext cx="369332" cy="251837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dist"/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聚能前行不负韶华</a:t>
                </a:r>
                <a:endParaRPr lang="zh-CN" altLang="en-US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>
                <a:off x="11790893" y="2149317"/>
                <a:ext cx="150448" cy="8905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11790893" y="2475938"/>
                <a:ext cx="150448" cy="8905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11790893" y="2802559"/>
                <a:ext cx="150448" cy="8905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11790893" y="3129180"/>
                <a:ext cx="150448" cy="8905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11790893" y="3455801"/>
                <a:ext cx="150448" cy="8905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11790893" y="3782422"/>
                <a:ext cx="150448" cy="8905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11790893" y="4109044"/>
                <a:ext cx="150448" cy="8905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2" name="直接连接符 21"/>
            <p:cNvCxnSpPr/>
            <p:nvPr/>
          </p:nvCxnSpPr>
          <p:spPr>
            <a:xfrm>
              <a:off x="11872351" y="4432300"/>
              <a:ext cx="0" cy="1231900"/>
            </a:xfrm>
            <a:prstGeom prst="line">
              <a:avLst/>
            </a:prstGeom>
            <a:ln>
              <a:solidFill>
                <a:schemeClr val="bg1">
                  <a:alpha val="3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10303041" y="6007200"/>
            <a:ext cx="1638300" cy="546247"/>
            <a:chOff x="10303041" y="6007200"/>
            <a:chExt cx="1638300" cy="546247"/>
          </a:xfrm>
        </p:grpSpPr>
        <p:sp>
          <p:nvSpPr>
            <p:cNvPr id="32" name="文本框 31"/>
            <p:cNvSpPr txBox="1"/>
            <p:nvPr/>
          </p:nvSpPr>
          <p:spPr>
            <a:xfrm>
              <a:off x="10537448" y="6007200"/>
              <a:ext cx="140389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50" dirty="0">
                  <a:solidFill>
                    <a:schemeClr val="bg1"/>
                  </a:solidFill>
                  <a:cs typeface="+mn-ea"/>
                  <a:sym typeface="+mn-lt"/>
                </a:rPr>
                <a:t>THANKS YOU</a:t>
              </a:r>
              <a:endParaRPr lang="zh-CN" altLang="en-US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0303041" y="6291837"/>
              <a:ext cx="16383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202X·</a:t>
              </a: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筑梦起航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555869" y="2016803"/>
            <a:ext cx="7080263" cy="2322349"/>
            <a:chOff x="2555868" y="1745972"/>
            <a:chExt cx="7080263" cy="2322349"/>
          </a:xfrm>
        </p:grpSpPr>
        <p:sp>
          <p:nvSpPr>
            <p:cNvPr id="35" name="文本框 34"/>
            <p:cNvSpPr txBox="1"/>
            <p:nvPr/>
          </p:nvSpPr>
          <p:spPr>
            <a:xfrm>
              <a:off x="3313597" y="1745972"/>
              <a:ext cx="556480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PART 04</a:t>
              </a:r>
              <a:endParaRPr lang="zh-CN" altLang="en-US" sz="9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2555868" y="3173042"/>
              <a:ext cx="7080263" cy="895279"/>
              <a:chOff x="2555869" y="3156464"/>
              <a:chExt cx="7080263" cy="895279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3232823" y="3156464"/>
                <a:ext cx="572635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48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未来企业发展方向</a:t>
                </a:r>
                <a:endParaRPr lang="zh-CN" altLang="en-US" sz="4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2555869" y="3836299"/>
                <a:ext cx="7080263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8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OVERVIEW OF THE COMPANY'S ANNUAL PROJECT SITUATION</a:t>
                </a:r>
                <a:endParaRPr lang="zh-CN" altLang="en-US" sz="8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16542" y="4684293"/>
            <a:ext cx="5001231" cy="1951196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95400" y="542145"/>
            <a:ext cx="101600" cy="619125"/>
          </a:xfrm>
          <a:prstGeom prst="rect">
            <a:avLst/>
          </a:prstGeom>
          <a:solidFill>
            <a:srgbClr val="272D5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272D5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83239" y="473478"/>
            <a:ext cx="3618450" cy="723274"/>
            <a:chOff x="899886" y="565998"/>
            <a:chExt cx="3618450" cy="723274"/>
          </a:xfrm>
        </p:grpSpPr>
        <p:sp>
          <p:nvSpPr>
            <p:cNvPr id="8" name="文本框 7"/>
            <p:cNvSpPr txBox="1"/>
            <p:nvPr/>
          </p:nvSpPr>
          <p:spPr>
            <a:xfrm>
              <a:off x="899886" y="565998"/>
              <a:ext cx="351685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rgbClr val="272D5C"/>
                  </a:solidFill>
                  <a:cs typeface="+mn-ea"/>
                  <a:sym typeface="+mn-lt"/>
                </a:rPr>
                <a:t>未来企业发展方向</a:t>
              </a:r>
              <a:endParaRPr lang="zh-CN" altLang="en-US" sz="3200" dirty="0">
                <a:solidFill>
                  <a:srgbClr val="272D5C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55985" y="1012273"/>
              <a:ext cx="356235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rgbClr val="272D5C"/>
                  </a:solidFill>
                  <a:cs typeface="+mn-ea"/>
                  <a:sym typeface="+mn-lt"/>
                </a:rPr>
                <a:t>WORK PROGRESS REPORT</a:t>
              </a:r>
              <a:endParaRPr lang="zh-CN" altLang="en-US" sz="1200" dirty="0">
                <a:solidFill>
                  <a:srgbClr val="272D5C"/>
                </a:solidFill>
                <a:cs typeface="+mn-ea"/>
                <a:sym typeface="+mn-lt"/>
              </a:endParaRPr>
            </a:p>
          </p:txBody>
        </p:sp>
      </p:grpSp>
      <p:graphicFrame>
        <p:nvGraphicFramePr>
          <p:cNvPr id="10" name="图表 9"/>
          <p:cNvGraphicFramePr/>
          <p:nvPr/>
        </p:nvGraphicFramePr>
        <p:xfrm>
          <a:off x="1055027" y="1999051"/>
          <a:ext cx="10160000" cy="2298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3301999" y="4701915"/>
            <a:ext cx="5588001" cy="1175657"/>
            <a:chOff x="3541485" y="5109028"/>
            <a:chExt cx="5588001" cy="1175657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3541485" y="5109028"/>
              <a:ext cx="0" cy="1175657"/>
            </a:xfrm>
            <a:prstGeom prst="line">
              <a:avLst/>
            </a:prstGeom>
            <a:ln>
              <a:solidFill>
                <a:schemeClr val="bg1">
                  <a:lumMod val="65000"/>
                  <a:alpha val="8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335486" y="5109028"/>
              <a:ext cx="0" cy="1175657"/>
            </a:xfrm>
            <a:prstGeom prst="line">
              <a:avLst/>
            </a:prstGeom>
            <a:ln>
              <a:solidFill>
                <a:schemeClr val="bg1">
                  <a:lumMod val="65000"/>
                  <a:alpha val="8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9129486" y="5109028"/>
              <a:ext cx="0" cy="1175657"/>
            </a:xfrm>
            <a:prstGeom prst="line">
              <a:avLst/>
            </a:prstGeom>
            <a:ln>
              <a:solidFill>
                <a:schemeClr val="bg1">
                  <a:lumMod val="65000"/>
                  <a:alpha val="8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1310639" y="4638676"/>
            <a:ext cx="1864360" cy="1160576"/>
            <a:chOff x="1227967" y="5012903"/>
            <a:chExt cx="1864360" cy="1160576"/>
          </a:xfrm>
        </p:grpSpPr>
        <p:sp>
          <p:nvSpPr>
            <p:cNvPr id="16" name="文本框 15"/>
            <p:cNvSpPr txBox="1"/>
            <p:nvPr/>
          </p:nvSpPr>
          <p:spPr>
            <a:xfrm>
              <a:off x="1227967" y="5434815"/>
              <a:ext cx="186436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spc="400" dirty="0">
                  <a:cs typeface="+mn-ea"/>
                  <a:sym typeface="+mn-lt"/>
                </a:rPr>
                <a:t>单击此处添加标题内容，内容要与标题相符。</a:t>
              </a:r>
              <a:endParaRPr lang="zh-CN" altLang="en-US" sz="1400" spc="400" dirty="0"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402909" y="5012903"/>
              <a:ext cx="15144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879426" y="4638676"/>
            <a:ext cx="1864360" cy="1160576"/>
            <a:chOff x="1227967" y="5012903"/>
            <a:chExt cx="1864360" cy="1160576"/>
          </a:xfrm>
        </p:grpSpPr>
        <p:sp>
          <p:nvSpPr>
            <p:cNvPr id="19" name="文本框 18"/>
            <p:cNvSpPr txBox="1"/>
            <p:nvPr/>
          </p:nvSpPr>
          <p:spPr>
            <a:xfrm>
              <a:off x="1227967" y="5434815"/>
              <a:ext cx="186436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spc="400" dirty="0">
                  <a:cs typeface="+mn-ea"/>
                  <a:sym typeface="+mn-lt"/>
                </a:rPr>
                <a:t>单击此处添加标题内容，内容要与标题相符。</a:t>
              </a:r>
              <a:endParaRPr lang="zh-CN" altLang="en-US" sz="1400" spc="400" dirty="0"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409475" y="5012903"/>
              <a:ext cx="15144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448213" y="4638676"/>
            <a:ext cx="1864360" cy="1160576"/>
            <a:chOff x="1227967" y="5012903"/>
            <a:chExt cx="1864360" cy="1160576"/>
          </a:xfrm>
        </p:grpSpPr>
        <p:sp>
          <p:nvSpPr>
            <p:cNvPr id="22" name="文本框 21"/>
            <p:cNvSpPr txBox="1"/>
            <p:nvPr/>
          </p:nvSpPr>
          <p:spPr>
            <a:xfrm>
              <a:off x="1227967" y="5434815"/>
              <a:ext cx="186436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spc="400" dirty="0">
                  <a:cs typeface="+mn-ea"/>
                  <a:sym typeface="+mn-lt"/>
                </a:rPr>
                <a:t>单击此处添加标题内容，内容要与标题相符。</a:t>
              </a:r>
              <a:endParaRPr lang="zh-CN" altLang="en-US" sz="1400" spc="400" dirty="0"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402911" y="5012903"/>
              <a:ext cx="15144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016999" y="4638677"/>
            <a:ext cx="1864360" cy="1160575"/>
            <a:chOff x="1227967" y="5012904"/>
            <a:chExt cx="1864360" cy="1160575"/>
          </a:xfrm>
        </p:grpSpPr>
        <p:sp>
          <p:nvSpPr>
            <p:cNvPr id="25" name="文本框 24"/>
            <p:cNvSpPr txBox="1"/>
            <p:nvPr/>
          </p:nvSpPr>
          <p:spPr>
            <a:xfrm>
              <a:off x="1227967" y="5434815"/>
              <a:ext cx="186436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spc="400" dirty="0">
                  <a:cs typeface="+mn-ea"/>
                  <a:sym typeface="+mn-lt"/>
                </a:rPr>
                <a:t>单击此处添加标题内容，内容要与标题相符。</a:t>
              </a:r>
              <a:endParaRPr lang="zh-CN" altLang="en-US" sz="1400" spc="400" dirty="0"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402909" y="5012904"/>
              <a:ext cx="15144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Graphic spid="10" grpId="0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95400" y="542145"/>
            <a:ext cx="101600" cy="619125"/>
          </a:xfrm>
          <a:prstGeom prst="rect">
            <a:avLst/>
          </a:prstGeom>
          <a:solidFill>
            <a:srgbClr val="272D5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272D5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83239" y="473478"/>
            <a:ext cx="3618450" cy="723274"/>
            <a:chOff x="899886" y="565998"/>
            <a:chExt cx="3618450" cy="723274"/>
          </a:xfrm>
        </p:grpSpPr>
        <p:sp>
          <p:nvSpPr>
            <p:cNvPr id="8" name="文本框 7"/>
            <p:cNvSpPr txBox="1"/>
            <p:nvPr/>
          </p:nvSpPr>
          <p:spPr>
            <a:xfrm>
              <a:off x="899886" y="565998"/>
              <a:ext cx="351685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rgbClr val="272D5C"/>
                  </a:solidFill>
                  <a:cs typeface="+mn-ea"/>
                  <a:sym typeface="+mn-lt"/>
                </a:rPr>
                <a:t>未来企业发展方向</a:t>
              </a:r>
              <a:endParaRPr lang="zh-CN" altLang="en-US" sz="3200" dirty="0">
                <a:solidFill>
                  <a:srgbClr val="272D5C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55985" y="1012273"/>
              <a:ext cx="356235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rgbClr val="272D5C"/>
                  </a:solidFill>
                  <a:cs typeface="+mn-ea"/>
                  <a:sym typeface="+mn-lt"/>
                </a:rPr>
                <a:t>WORK PROGRESS REPORT</a:t>
              </a:r>
              <a:endParaRPr lang="zh-CN" altLang="en-US" sz="1200" dirty="0">
                <a:solidFill>
                  <a:srgbClr val="272D5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447800" y="1892300"/>
            <a:ext cx="2324100" cy="1955800"/>
          </a:xfrm>
          <a:prstGeom prst="rect">
            <a:avLst/>
          </a:prstGeom>
          <a:blipFill dpi="0" rotWithShape="1">
            <a:blip r:embed="rId1" cstate="email"/>
            <a:srcRect/>
            <a:tile tx="0" ty="0" sx="100000" sy="100000" flip="none" algn="tl"/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96000" y="1892300"/>
            <a:ext cx="2324100" cy="1955800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771900" y="3848100"/>
            <a:ext cx="2324100" cy="1955800"/>
            <a:chOff x="3771900" y="3848100"/>
            <a:chExt cx="2324100" cy="1955800"/>
          </a:xfrm>
        </p:grpSpPr>
        <p:sp>
          <p:nvSpPr>
            <p:cNvPr id="13" name="矩形 12"/>
            <p:cNvSpPr/>
            <p:nvPr/>
          </p:nvSpPr>
          <p:spPr>
            <a:xfrm>
              <a:off x="3771900" y="3848100"/>
              <a:ext cx="2324100" cy="1955800"/>
            </a:xfrm>
            <a:prstGeom prst="rect">
              <a:avLst/>
            </a:prstGeom>
            <a:solidFill>
              <a:srgbClr val="272D5C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4634298" y="4374974"/>
              <a:ext cx="599304" cy="451026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4174671" y="5114895"/>
              <a:ext cx="15185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500" dirty="0">
                  <a:solidFill>
                    <a:schemeClr val="bg1"/>
                  </a:solidFill>
                  <a:cs typeface="+mn-ea"/>
                  <a:sym typeface="+mn-lt"/>
                </a:rPr>
                <a:t>标题文字</a:t>
              </a:r>
              <a:endParaRPr lang="zh-CN" altLang="en-US" sz="2000" spc="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420100" y="3848100"/>
            <a:ext cx="2324100" cy="1955800"/>
            <a:chOff x="8420100" y="3848100"/>
            <a:chExt cx="2324100" cy="1955800"/>
          </a:xfrm>
        </p:grpSpPr>
        <p:sp>
          <p:nvSpPr>
            <p:cNvPr id="17" name="矩形 16"/>
            <p:cNvSpPr/>
            <p:nvPr/>
          </p:nvSpPr>
          <p:spPr>
            <a:xfrm>
              <a:off x="8420100" y="3848100"/>
              <a:ext cx="2324100" cy="1955800"/>
            </a:xfrm>
            <a:prstGeom prst="rect">
              <a:avLst/>
            </a:prstGeom>
            <a:solidFill>
              <a:srgbClr val="272D5C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822871" y="5114895"/>
              <a:ext cx="15185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500" dirty="0">
                  <a:solidFill>
                    <a:schemeClr val="bg1"/>
                  </a:solidFill>
                  <a:cs typeface="+mn-ea"/>
                  <a:sym typeface="+mn-lt"/>
                </a:rPr>
                <a:t>标题文字</a:t>
              </a:r>
              <a:endParaRPr lang="zh-CN" altLang="en-US" sz="2000" spc="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9273961" y="4341875"/>
              <a:ext cx="616375" cy="509525"/>
            </a:xfrm>
            <a:prstGeom prst="rect">
              <a:avLst/>
            </a:prstGeom>
          </p:spPr>
        </p:pic>
      </p:grpSp>
      <p:sp>
        <p:nvSpPr>
          <p:cNvPr id="20" name="文本框 19"/>
          <p:cNvSpPr txBox="1"/>
          <p:nvPr/>
        </p:nvSpPr>
        <p:spPr>
          <a:xfrm>
            <a:off x="1698720" y="4751350"/>
            <a:ext cx="164198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单击此处添加标题文字，文字内容要符合要求。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760432" y="4341875"/>
            <a:ext cx="1518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5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标题文字</a:t>
            </a:r>
            <a:endParaRPr lang="zh-CN" altLang="en-US" sz="2000" spc="5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967784" y="2583548"/>
            <a:ext cx="172544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单击此处添加标题文字，文字内容要符合要求。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071228" y="2174073"/>
            <a:ext cx="1518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5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标题文字</a:t>
            </a:r>
            <a:endParaRPr lang="zh-CN" altLang="en-US" sz="2000" spc="5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436679" y="4741652"/>
            <a:ext cx="164274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单击此处添加标题文字，文字内容要符合要求。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498771" y="4332177"/>
            <a:ext cx="1518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5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标题文字</a:t>
            </a:r>
            <a:endParaRPr lang="zh-CN" altLang="en-US" sz="2000" spc="5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746376" y="2580013"/>
            <a:ext cx="167154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单击此处添加标题文字，文字内容要符合要求。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822871" y="2170538"/>
            <a:ext cx="1518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5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标题文字</a:t>
            </a:r>
            <a:endParaRPr lang="zh-CN" altLang="en-US" sz="2000" spc="5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95400" y="542145"/>
            <a:ext cx="101600" cy="619125"/>
          </a:xfrm>
          <a:prstGeom prst="rect">
            <a:avLst/>
          </a:prstGeom>
          <a:solidFill>
            <a:srgbClr val="272D5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272D5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83239" y="473478"/>
            <a:ext cx="3618450" cy="723274"/>
            <a:chOff x="899886" y="565998"/>
            <a:chExt cx="3618450" cy="723274"/>
          </a:xfrm>
        </p:grpSpPr>
        <p:sp>
          <p:nvSpPr>
            <p:cNvPr id="8" name="文本框 7"/>
            <p:cNvSpPr txBox="1"/>
            <p:nvPr/>
          </p:nvSpPr>
          <p:spPr>
            <a:xfrm>
              <a:off x="899886" y="565998"/>
              <a:ext cx="351685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rgbClr val="272D5C"/>
                  </a:solidFill>
                  <a:cs typeface="+mn-ea"/>
                  <a:sym typeface="+mn-lt"/>
                </a:rPr>
                <a:t>未来企业发展方向</a:t>
              </a:r>
              <a:endParaRPr lang="zh-CN" altLang="en-US" sz="3200" dirty="0">
                <a:solidFill>
                  <a:srgbClr val="272D5C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55985" y="1012273"/>
              <a:ext cx="356235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rgbClr val="272D5C"/>
                  </a:solidFill>
                  <a:cs typeface="+mn-ea"/>
                  <a:sym typeface="+mn-lt"/>
                </a:rPr>
                <a:t>WORK PROGRESS REPORT</a:t>
              </a:r>
              <a:endParaRPr lang="zh-CN" altLang="en-US" sz="1200" dirty="0">
                <a:solidFill>
                  <a:srgbClr val="272D5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200302" y="1956831"/>
            <a:ext cx="4315817" cy="1637377"/>
            <a:chOff x="1301902" y="2101874"/>
            <a:chExt cx="4315817" cy="1637377"/>
          </a:xfrm>
        </p:grpSpPr>
        <p:sp>
          <p:nvSpPr>
            <p:cNvPr id="11" name="圆角矩形 6"/>
            <p:cNvSpPr/>
            <p:nvPr/>
          </p:nvSpPr>
          <p:spPr>
            <a:xfrm>
              <a:off x="1301902" y="2101874"/>
              <a:ext cx="4315817" cy="1637377"/>
            </a:xfrm>
            <a:custGeom>
              <a:avLst/>
              <a:gdLst>
                <a:gd name="connsiteX0" fmla="*/ 1289248 w 5969768"/>
                <a:gd name="connsiteY0" fmla="*/ 0 h 1872208"/>
                <a:gd name="connsiteX1" fmla="*/ 5346173 w 5969768"/>
                <a:gd name="connsiteY1" fmla="*/ 0 h 1872208"/>
                <a:gd name="connsiteX2" fmla="*/ 5969768 w 5969768"/>
                <a:gd name="connsiteY2" fmla="*/ 623595 h 1872208"/>
                <a:gd name="connsiteX3" fmla="*/ 5969768 w 5969768"/>
                <a:gd name="connsiteY3" fmla="*/ 1248613 h 1872208"/>
                <a:gd name="connsiteX4" fmla="*/ 5346173 w 5969768"/>
                <a:gd name="connsiteY4" fmla="*/ 1872208 h 1872208"/>
                <a:gd name="connsiteX5" fmla="*/ 1368152 w 5969768"/>
                <a:gd name="connsiteY5" fmla="*/ 1872208 h 1872208"/>
                <a:gd name="connsiteX6" fmla="*/ 1289248 w 5969768"/>
                <a:gd name="connsiteY6" fmla="*/ 1872208 h 1872208"/>
                <a:gd name="connsiteX7" fmla="*/ 407735 w 5969768"/>
                <a:gd name="connsiteY7" fmla="*/ 1872208 h 1872208"/>
                <a:gd name="connsiteX8" fmla="*/ 0 w 5969768"/>
                <a:gd name="connsiteY8" fmla="*/ 1464473 h 1872208"/>
                <a:gd name="connsiteX9" fmla="*/ 0 w 5969768"/>
                <a:gd name="connsiteY9" fmla="*/ 1055807 h 1872208"/>
                <a:gd name="connsiteX10" fmla="*/ 407735 w 5969768"/>
                <a:gd name="connsiteY10" fmla="*/ 648072 h 1872208"/>
                <a:gd name="connsiteX11" fmla="*/ 1368152 w 5969768"/>
                <a:gd name="connsiteY11" fmla="*/ 648072 h 1872208"/>
                <a:gd name="connsiteX12" fmla="*/ 1368152 w 5969768"/>
                <a:gd name="connsiteY12" fmla="*/ 850487 h 1872208"/>
                <a:gd name="connsiteX13" fmla="*/ 488918 w 5969768"/>
                <a:gd name="connsiteY13" fmla="*/ 850487 h 1872208"/>
                <a:gd name="connsiteX14" fmla="*/ 216024 w 5969768"/>
                <a:gd name="connsiteY14" fmla="*/ 1123381 h 1872208"/>
                <a:gd name="connsiteX15" fmla="*/ 216024 w 5969768"/>
                <a:gd name="connsiteY15" fmla="*/ 1396898 h 1872208"/>
                <a:gd name="connsiteX16" fmla="*/ 488918 w 5969768"/>
                <a:gd name="connsiteY16" fmla="*/ 1669792 h 1872208"/>
                <a:gd name="connsiteX17" fmla="*/ 1368152 w 5969768"/>
                <a:gd name="connsiteY17" fmla="*/ 1669792 h 1872208"/>
                <a:gd name="connsiteX18" fmla="*/ 1368152 w 5969768"/>
                <a:gd name="connsiteY18" fmla="*/ 1670095 h 1872208"/>
                <a:gd name="connsiteX19" fmla="*/ 5264789 w 5969768"/>
                <a:gd name="connsiteY19" fmla="*/ 1670095 h 1872208"/>
                <a:gd name="connsiteX20" fmla="*/ 5753744 w 5969768"/>
                <a:gd name="connsiteY20" fmla="*/ 1181140 h 1872208"/>
                <a:gd name="connsiteX21" fmla="*/ 5753744 w 5969768"/>
                <a:gd name="connsiteY21" fmla="*/ 691068 h 1872208"/>
                <a:gd name="connsiteX22" fmla="*/ 5264789 w 5969768"/>
                <a:gd name="connsiteY22" fmla="*/ 202113 h 1872208"/>
                <a:gd name="connsiteX23" fmla="*/ 1289248 w 5969768"/>
                <a:gd name="connsiteY23" fmla="*/ 202113 h 1872208"/>
                <a:gd name="connsiteX24" fmla="*/ 1288082 w 5969768"/>
                <a:gd name="connsiteY24" fmla="*/ 80739 h 1872208"/>
                <a:gd name="connsiteX25" fmla="*/ 1289248 w 5969768"/>
                <a:gd name="connsiteY25" fmla="*/ 0 h 1872208"/>
                <a:gd name="connsiteX0-1" fmla="*/ 1289248 w 5969768"/>
                <a:gd name="connsiteY0-2" fmla="*/ 0 h 1872208"/>
                <a:gd name="connsiteX1-3" fmla="*/ 5346173 w 5969768"/>
                <a:gd name="connsiteY1-4" fmla="*/ 0 h 1872208"/>
                <a:gd name="connsiteX2-5" fmla="*/ 5969768 w 5969768"/>
                <a:gd name="connsiteY2-6" fmla="*/ 623595 h 1872208"/>
                <a:gd name="connsiteX3-7" fmla="*/ 5969768 w 5969768"/>
                <a:gd name="connsiteY3-8" fmla="*/ 1248613 h 1872208"/>
                <a:gd name="connsiteX4-9" fmla="*/ 5346173 w 5969768"/>
                <a:gd name="connsiteY4-10" fmla="*/ 1872208 h 1872208"/>
                <a:gd name="connsiteX5-11" fmla="*/ 1368152 w 5969768"/>
                <a:gd name="connsiteY5-12" fmla="*/ 1872208 h 1872208"/>
                <a:gd name="connsiteX6-13" fmla="*/ 1289248 w 5969768"/>
                <a:gd name="connsiteY6-14" fmla="*/ 1872208 h 1872208"/>
                <a:gd name="connsiteX7-15" fmla="*/ 407735 w 5969768"/>
                <a:gd name="connsiteY7-16" fmla="*/ 1872208 h 1872208"/>
                <a:gd name="connsiteX8-17" fmla="*/ 0 w 5969768"/>
                <a:gd name="connsiteY8-18" fmla="*/ 1464473 h 1872208"/>
                <a:gd name="connsiteX9-19" fmla="*/ 0 w 5969768"/>
                <a:gd name="connsiteY9-20" fmla="*/ 1055807 h 1872208"/>
                <a:gd name="connsiteX10-21" fmla="*/ 407735 w 5969768"/>
                <a:gd name="connsiteY10-22" fmla="*/ 648072 h 1872208"/>
                <a:gd name="connsiteX11-23" fmla="*/ 1368152 w 5969768"/>
                <a:gd name="connsiteY11-24" fmla="*/ 648072 h 1872208"/>
                <a:gd name="connsiteX12-25" fmla="*/ 1368152 w 5969768"/>
                <a:gd name="connsiteY12-26" fmla="*/ 850487 h 1872208"/>
                <a:gd name="connsiteX13-27" fmla="*/ 488918 w 5969768"/>
                <a:gd name="connsiteY13-28" fmla="*/ 850487 h 1872208"/>
                <a:gd name="connsiteX14-29" fmla="*/ 216024 w 5969768"/>
                <a:gd name="connsiteY14-30" fmla="*/ 1123381 h 1872208"/>
                <a:gd name="connsiteX15-31" fmla="*/ 216024 w 5969768"/>
                <a:gd name="connsiteY15-32" fmla="*/ 1396898 h 1872208"/>
                <a:gd name="connsiteX16-33" fmla="*/ 488918 w 5969768"/>
                <a:gd name="connsiteY16-34" fmla="*/ 1669792 h 1872208"/>
                <a:gd name="connsiteX17-35" fmla="*/ 1368152 w 5969768"/>
                <a:gd name="connsiteY17-36" fmla="*/ 1669792 h 1872208"/>
                <a:gd name="connsiteX18-37" fmla="*/ 1368152 w 5969768"/>
                <a:gd name="connsiteY18-38" fmla="*/ 1670095 h 1872208"/>
                <a:gd name="connsiteX19-39" fmla="*/ 5264789 w 5969768"/>
                <a:gd name="connsiteY19-40" fmla="*/ 1670095 h 1872208"/>
                <a:gd name="connsiteX20-41" fmla="*/ 5753744 w 5969768"/>
                <a:gd name="connsiteY20-42" fmla="*/ 1181140 h 1872208"/>
                <a:gd name="connsiteX21-43" fmla="*/ 5753744 w 5969768"/>
                <a:gd name="connsiteY21-44" fmla="*/ 691068 h 1872208"/>
                <a:gd name="connsiteX22-45" fmla="*/ 5264789 w 5969768"/>
                <a:gd name="connsiteY22-46" fmla="*/ 202113 h 1872208"/>
                <a:gd name="connsiteX23-47" fmla="*/ 1289248 w 5969768"/>
                <a:gd name="connsiteY23-48" fmla="*/ 202113 h 1872208"/>
                <a:gd name="connsiteX24-49" fmla="*/ 1421432 w 5969768"/>
                <a:gd name="connsiteY24-50" fmla="*/ 109314 h 1872208"/>
                <a:gd name="connsiteX25-51" fmla="*/ 1289248 w 5969768"/>
                <a:gd name="connsiteY25-52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5969768" h="1872208">
                  <a:moveTo>
                    <a:pt x="1289248" y="0"/>
                  </a:moveTo>
                  <a:lnTo>
                    <a:pt x="5346173" y="0"/>
                  </a:lnTo>
                  <a:cubicBezTo>
                    <a:pt x="5690575" y="0"/>
                    <a:pt x="5969768" y="279193"/>
                    <a:pt x="5969768" y="623595"/>
                  </a:cubicBezTo>
                  <a:lnTo>
                    <a:pt x="5969768" y="1248613"/>
                  </a:lnTo>
                  <a:cubicBezTo>
                    <a:pt x="5969768" y="1593015"/>
                    <a:pt x="5690575" y="1872208"/>
                    <a:pt x="5346173" y="1872208"/>
                  </a:cubicBezTo>
                  <a:lnTo>
                    <a:pt x="1368152" y="1872208"/>
                  </a:lnTo>
                  <a:lnTo>
                    <a:pt x="1289248" y="1872208"/>
                  </a:lnTo>
                  <a:lnTo>
                    <a:pt x="407735" y="1872208"/>
                  </a:lnTo>
                  <a:cubicBezTo>
                    <a:pt x="182549" y="1872208"/>
                    <a:pt x="0" y="1689659"/>
                    <a:pt x="0" y="1464473"/>
                  </a:cubicBezTo>
                  <a:lnTo>
                    <a:pt x="0" y="1055807"/>
                  </a:lnTo>
                  <a:cubicBezTo>
                    <a:pt x="0" y="830621"/>
                    <a:pt x="182549" y="648072"/>
                    <a:pt x="407735" y="648072"/>
                  </a:cubicBezTo>
                  <a:lnTo>
                    <a:pt x="1368152" y="648072"/>
                  </a:lnTo>
                  <a:lnTo>
                    <a:pt x="1368152" y="850487"/>
                  </a:lnTo>
                  <a:lnTo>
                    <a:pt x="488918" y="850487"/>
                  </a:lnTo>
                  <a:cubicBezTo>
                    <a:pt x="338203" y="850487"/>
                    <a:pt x="216024" y="972666"/>
                    <a:pt x="216024" y="1123381"/>
                  </a:cubicBezTo>
                  <a:lnTo>
                    <a:pt x="216024" y="1396898"/>
                  </a:lnTo>
                  <a:cubicBezTo>
                    <a:pt x="216024" y="1547613"/>
                    <a:pt x="338203" y="1669792"/>
                    <a:pt x="488918" y="1669792"/>
                  </a:cubicBezTo>
                  <a:lnTo>
                    <a:pt x="1368152" y="1669792"/>
                  </a:lnTo>
                  <a:lnTo>
                    <a:pt x="1368152" y="1670095"/>
                  </a:lnTo>
                  <a:lnTo>
                    <a:pt x="5264789" y="1670095"/>
                  </a:lnTo>
                  <a:cubicBezTo>
                    <a:pt x="5534831" y="1670095"/>
                    <a:pt x="5753744" y="1451182"/>
                    <a:pt x="5753744" y="1181140"/>
                  </a:cubicBezTo>
                  <a:lnTo>
                    <a:pt x="5753744" y="691068"/>
                  </a:lnTo>
                  <a:cubicBezTo>
                    <a:pt x="5753744" y="421026"/>
                    <a:pt x="5534831" y="202113"/>
                    <a:pt x="5264789" y="202113"/>
                  </a:cubicBezTo>
                  <a:lnTo>
                    <a:pt x="1289248" y="202113"/>
                  </a:lnTo>
                  <a:cubicBezTo>
                    <a:pt x="1288859" y="161655"/>
                    <a:pt x="1421821" y="149772"/>
                    <a:pt x="1421432" y="109314"/>
                  </a:cubicBezTo>
                  <a:cubicBezTo>
                    <a:pt x="1421821" y="82401"/>
                    <a:pt x="1288859" y="26913"/>
                    <a:pt x="1289248" y="0"/>
                  </a:cubicBezTo>
                  <a:close/>
                </a:path>
              </a:pathLst>
            </a:custGeom>
            <a:solidFill>
              <a:schemeClr val="bg1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blurRad="190500" sx="101000" sy="101000" algn="ctr" rotWithShape="0">
                <a:prstClr val="black">
                  <a:alpha val="40000"/>
                </a:prstClr>
              </a:outerShdw>
            </a:effectLst>
          </p:spPr>
          <p:txBody>
            <a:bodyPr lIns="91281" tIns="45641" rIns="91281" bIns="45641" rtlCol="0" anchor="ctr"/>
            <a:lstStyle/>
            <a:p>
              <a:pPr algn="ctr" defTabSz="123825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4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4"/>
            <p:cNvSpPr txBox="1"/>
            <p:nvPr/>
          </p:nvSpPr>
          <p:spPr>
            <a:xfrm>
              <a:off x="1538514" y="2920561"/>
              <a:ext cx="711201" cy="592439"/>
            </a:xfrm>
            <a:prstGeom prst="rect">
              <a:avLst/>
            </a:prstGeom>
            <a:noFill/>
          </p:spPr>
          <p:txBody>
            <a:bodyPr wrap="square" lIns="91281" tIns="45641" rIns="91281" bIns="45641" rtlCol="0">
              <a:spAutoFit/>
            </a:bodyPr>
            <a:lstStyle/>
            <a:p>
              <a:pPr defTabSz="123825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5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01</a:t>
              </a:r>
              <a:endParaRPr lang="zh-CN" altLang="en-US" sz="325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537246" y="2463612"/>
              <a:ext cx="18082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cs typeface="+mn-ea"/>
                  <a:sym typeface="+mn-lt"/>
                </a:rPr>
                <a:t>添加标题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537246" y="2888730"/>
              <a:ext cx="24920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400" dirty="0">
                  <a:cs typeface="+mn-ea"/>
                  <a:sym typeface="+mn-lt"/>
                </a:rPr>
                <a:t>单击此处添加标题内容，内容要与标题相符。</a:t>
              </a:r>
              <a:endParaRPr lang="zh-CN" altLang="en-US" sz="1200" spc="400" dirty="0"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472681" y="1956831"/>
            <a:ext cx="4315817" cy="1637377"/>
            <a:chOff x="6574281" y="2101874"/>
            <a:chExt cx="4315817" cy="1637377"/>
          </a:xfrm>
        </p:grpSpPr>
        <p:sp>
          <p:nvSpPr>
            <p:cNvPr id="16" name="圆角矩形 6"/>
            <p:cNvSpPr/>
            <p:nvPr/>
          </p:nvSpPr>
          <p:spPr>
            <a:xfrm>
              <a:off x="6574281" y="2101874"/>
              <a:ext cx="4315817" cy="1637377"/>
            </a:xfrm>
            <a:custGeom>
              <a:avLst/>
              <a:gdLst>
                <a:gd name="connsiteX0" fmla="*/ 1289248 w 5969768"/>
                <a:gd name="connsiteY0" fmla="*/ 0 h 1872208"/>
                <a:gd name="connsiteX1" fmla="*/ 5346173 w 5969768"/>
                <a:gd name="connsiteY1" fmla="*/ 0 h 1872208"/>
                <a:gd name="connsiteX2" fmla="*/ 5969768 w 5969768"/>
                <a:gd name="connsiteY2" fmla="*/ 623595 h 1872208"/>
                <a:gd name="connsiteX3" fmla="*/ 5969768 w 5969768"/>
                <a:gd name="connsiteY3" fmla="*/ 1248613 h 1872208"/>
                <a:gd name="connsiteX4" fmla="*/ 5346173 w 5969768"/>
                <a:gd name="connsiteY4" fmla="*/ 1872208 h 1872208"/>
                <a:gd name="connsiteX5" fmla="*/ 1368152 w 5969768"/>
                <a:gd name="connsiteY5" fmla="*/ 1872208 h 1872208"/>
                <a:gd name="connsiteX6" fmla="*/ 1289248 w 5969768"/>
                <a:gd name="connsiteY6" fmla="*/ 1872208 h 1872208"/>
                <a:gd name="connsiteX7" fmla="*/ 407735 w 5969768"/>
                <a:gd name="connsiteY7" fmla="*/ 1872208 h 1872208"/>
                <a:gd name="connsiteX8" fmla="*/ 0 w 5969768"/>
                <a:gd name="connsiteY8" fmla="*/ 1464473 h 1872208"/>
                <a:gd name="connsiteX9" fmla="*/ 0 w 5969768"/>
                <a:gd name="connsiteY9" fmla="*/ 1055807 h 1872208"/>
                <a:gd name="connsiteX10" fmla="*/ 407735 w 5969768"/>
                <a:gd name="connsiteY10" fmla="*/ 648072 h 1872208"/>
                <a:gd name="connsiteX11" fmla="*/ 1368152 w 5969768"/>
                <a:gd name="connsiteY11" fmla="*/ 648072 h 1872208"/>
                <a:gd name="connsiteX12" fmla="*/ 1368152 w 5969768"/>
                <a:gd name="connsiteY12" fmla="*/ 850487 h 1872208"/>
                <a:gd name="connsiteX13" fmla="*/ 488918 w 5969768"/>
                <a:gd name="connsiteY13" fmla="*/ 850487 h 1872208"/>
                <a:gd name="connsiteX14" fmla="*/ 216024 w 5969768"/>
                <a:gd name="connsiteY14" fmla="*/ 1123381 h 1872208"/>
                <a:gd name="connsiteX15" fmla="*/ 216024 w 5969768"/>
                <a:gd name="connsiteY15" fmla="*/ 1396898 h 1872208"/>
                <a:gd name="connsiteX16" fmla="*/ 488918 w 5969768"/>
                <a:gd name="connsiteY16" fmla="*/ 1669792 h 1872208"/>
                <a:gd name="connsiteX17" fmla="*/ 1368152 w 5969768"/>
                <a:gd name="connsiteY17" fmla="*/ 1669792 h 1872208"/>
                <a:gd name="connsiteX18" fmla="*/ 1368152 w 5969768"/>
                <a:gd name="connsiteY18" fmla="*/ 1670095 h 1872208"/>
                <a:gd name="connsiteX19" fmla="*/ 5264789 w 5969768"/>
                <a:gd name="connsiteY19" fmla="*/ 1670095 h 1872208"/>
                <a:gd name="connsiteX20" fmla="*/ 5753744 w 5969768"/>
                <a:gd name="connsiteY20" fmla="*/ 1181140 h 1872208"/>
                <a:gd name="connsiteX21" fmla="*/ 5753744 w 5969768"/>
                <a:gd name="connsiteY21" fmla="*/ 691068 h 1872208"/>
                <a:gd name="connsiteX22" fmla="*/ 5264789 w 5969768"/>
                <a:gd name="connsiteY22" fmla="*/ 202113 h 1872208"/>
                <a:gd name="connsiteX23" fmla="*/ 1289248 w 5969768"/>
                <a:gd name="connsiteY23" fmla="*/ 202113 h 1872208"/>
                <a:gd name="connsiteX24" fmla="*/ 1288082 w 5969768"/>
                <a:gd name="connsiteY24" fmla="*/ 80739 h 1872208"/>
                <a:gd name="connsiteX25" fmla="*/ 1289248 w 5969768"/>
                <a:gd name="connsiteY25" fmla="*/ 0 h 1872208"/>
                <a:gd name="connsiteX0-1" fmla="*/ 1289248 w 5969768"/>
                <a:gd name="connsiteY0-2" fmla="*/ 0 h 1872208"/>
                <a:gd name="connsiteX1-3" fmla="*/ 5346173 w 5969768"/>
                <a:gd name="connsiteY1-4" fmla="*/ 0 h 1872208"/>
                <a:gd name="connsiteX2-5" fmla="*/ 5969768 w 5969768"/>
                <a:gd name="connsiteY2-6" fmla="*/ 623595 h 1872208"/>
                <a:gd name="connsiteX3-7" fmla="*/ 5969768 w 5969768"/>
                <a:gd name="connsiteY3-8" fmla="*/ 1248613 h 1872208"/>
                <a:gd name="connsiteX4-9" fmla="*/ 5346173 w 5969768"/>
                <a:gd name="connsiteY4-10" fmla="*/ 1872208 h 1872208"/>
                <a:gd name="connsiteX5-11" fmla="*/ 1368152 w 5969768"/>
                <a:gd name="connsiteY5-12" fmla="*/ 1872208 h 1872208"/>
                <a:gd name="connsiteX6-13" fmla="*/ 1289248 w 5969768"/>
                <a:gd name="connsiteY6-14" fmla="*/ 1872208 h 1872208"/>
                <a:gd name="connsiteX7-15" fmla="*/ 407735 w 5969768"/>
                <a:gd name="connsiteY7-16" fmla="*/ 1872208 h 1872208"/>
                <a:gd name="connsiteX8-17" fmla="*/ 0 w 5969768"/>
                <a:gd name="connsiteY8-18" fmla="*/ 1464473 h 1872208"/>
                <a:gd name="connsiteX9-19" fmla="*/ 0 w 5969768"/>
                <a:gd name="connsiteY9-20" fmla="*/ 1055807 h 1872208"/>
                <a:gd name="connsiteX10-21" fmla="*/ 407735 w 5969768"/>
                <a:gd name="connsiteY10-22" fmla="*/ 648072 h 1872208"/>
                <a:gd name="connsiteX11-23" fmla="*/ 1368152 w 5969768"/>
                <a:gd name="connsiteY11-24" fmla="*/ 648072 h 1872208"/>
                <a:gd name="connsiteX12-25" fmla="*/ 1368152 w 5969768"/>
                <a:gd name="connsiteY12-26" fmla="*/ 850487 h 1872208"/>
                <a:gd name="connsiteX13-27" fmla="*/ 488918 w 5969768"/>
                <a:gd name="connsiteY13-28" fmla="*/ 850487 h 1872208"/>
                <a:gd name="connsiteX14-29" fmla="*/ 216024 w 5969768"/>
                <a:gd name="connsiteY14-30" fmla="*/ 1123381 h 1872208"/>
                <a:gd name="connsiteX15-31" fmla="*/ 216024 w 5969768"/>
                <a:gd name="connsiteY15-32" fmla="*/ 1396898 h 1872208"/>
                <a:gd name="connsiteX16-33" fmla="*/ 488918 w 5969768"/>
                <a:gd name="connsiteY16-34" fmla="*/ 1669792 h 1872208"/>
                <a:gd name="connsiteX17-35" fmla="*/ 1368152 w 5969768"/>
                <a:gd name="connsiteY17-36" fmla="*/ 1669792 h 1872208"/>
                <a:gd name="connsiteX18-37" fmla="*/ 1368152 w 5969768"/>
                <a:gd name="connsiteY18-38" fmla="*/ 1670095 h 1872208"/>
                <a:gd name="connsiteX19-39" fmla="*/ 5264789 w 5969768"/>
                <a:gd name="connsiteY19-40" fmla="*/ 1670095 h 1872208"/>
                <a:gd name="connsiteX20-41" fmla="*/ 5753744 w 5969768"/>
                <a:gd name="connsiteY20-42" fmla="*/ 1181140 h 1872208"/>
                <a:gd name="connsiteX21-43" fmla="*/ 5753744 w 5969768"/>
                <a:gd name="connsiteY21-44" fmla="*/ 691068 h 1872208"/>
                <a:gd name="connsiteX22-45" fmla="*/ 5264789 w 5969768"/>
                <a:gd name="connsiteY22-46" fmla="*/ 202113 h 1872208"/>
                <a:gd name="connsiteX23-47" fmla="*/ 1289248 w 5969768"/>
                <a:gd name="connsiteY23-48" fmla="*/ 202113 h 1872208"/>
                <a:gd name="connsiteX24-49" fmla="*/ 1421432 w 5969768"/>
                <a:gd name="connsiteY24-50" fmla="*/ 109314 h 1872208"/>
                <a:gd name="connsiteX25-51" fmla="*/ 1289248 w 5969768"/>
                <a:gd name="connsiteY25-52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5969768" h="1872208">
                  <a:moveTo>
                    <a:pt x="1289248" y="0"/>
                  </a:moveTo>
                  <a:lnTo>
                    <a:pt x="5346173" y="0"/>
                  </a:lnTo>
                  <a:cubicBezTo>
                    <a:pt x="5690575" y="0"/>
                    <a:pt x="5969768" y="279193"/>
                    <a:pt x="5969768" y="623595"/>
                  </a:cubicBezTo>
                  <a:lnTo>
                    <a:pt x="5969768" y="1248613"/>
                  </a:lnTo>
                  <a:cubicBezTo>
                    <a:pt x="5969768" y="1593015"/>
                    <a:pt x="5690575" y="1872208"/>
                    <a:pt x="5346173" y="1872208"/>
                  </a:cubicBezTo>
                  <a:lnTo>
                    <a:pt x="1368152" y="1872208"/>
                  </a:lnTo>
                  <a:lnTo>
                    <a:pt x="1289248" y="1872208"/>
                  </a:lnTo>
                  <a:lnTo>
                    <a:pt x="407735" y="1872208"/>
                  </a:lnTo>
                  <a:cubicBezTo>
                    <a:pt x="182549" y="1872208"/>
                    <a:pt x="0" y="1689659"/>
                    <a:pt x="0" y="1464473"/>
                  </a:cubicBezTo>
                  <a:lnTo>
                    <a:pt x="0" y="1055807"/>
                  </a:lnTo>
                  <a:cubicBezTo>
                    <a:pt x="0" y="830621"/>
                    <a:pt x="182549" y="648072"/>
                    <a:pt x="407735" y="648072"/>
                  </a:cubicBezTo>
                  <a:lnTo>
                    <a:pt x="1368152" y="648072"/>
                  </a:lnTo>
                  <a:lnTo>
                    <a:pt x="1368152" y="850487"/>
                  </a:lnTo>
                  <a:lnTo>
                    <a:pt x="488918" y="850487"/>
                  </a:lnTo>
                  <a:cubicBezTo>
                    <a:pt x="338203" y="850487"/>
                    <a:pt x="216024" y="972666"/>
                    <a:pt x="216024" y="1123381"/>
                  </a:cubicBezTo>
                  <a:lnTo>
                    <a:pt x="216024" y="1396898"/>
                  </a:lnTo>
                  <a:cubicBezTo>
                    <a:pt x="216024" y="1547613"/>
                    <a:pt x="338203" y="1669792"/>
                    <a:pt x="488918" y="1669792"/>
                  </a:cubicBezTo>
                  <a:lnTo>
                    <a:pt x="1368152" y="1669792"/>
                  </a:lnTo>
                  <a:lnTo>
                    <a:pt x="1368152" y="1670095"/>
                  </a:lnTo>
                  <a:lnTo>
                    <a:pt x="5264789" y="1670095"/>
                  </a:lnTo>
                  <a:cubicBezTo>
                    <a:pt x="5534831" y="1670095"/>
                    <a:pt x="5753744" y="1451182"/>
                    <a:pt x="5753744" y="1181140"/>
                  </a:cubicBezTo>
                  <a:lnTo>
                    <a:pt x="5753744" y="691068"/>
                  </a:lnTo>
                  <a:cubicBezTo>
                    <a:pt x="5753744" y="421026"/>
                    <a:pt x="5534831" y="202113"/>
                    <a:pt x="5264789" y="202113"/>
                  </a:cubicBezTo>
                  <a:lnTo>
                    <a:pt x="1289248" y="202113"/>
                  </a:lnTo>
                  <a:cubicBezTo>
                    <a:pt x="1288859" y="161655"/>
                    <a:pt x="1421821" y="149772"/>
                    <a:pt x="1421432" y="109314"/>
                  </a:cubicBezTo>
                  <a:cubicBezTo>
                    <a:pt x="1421821" y="82401"/>
                    <a:pt x="1288859" y="26913"/>
                    <a:pt x="1289248" y="0"/>
                  </a:cubicBezTo>
                  <a:close/>
                </a:path>
              </a:pathLst>
            </a:custGeom>
            <a:solidFill>
              <a:srgbClr val="272D5C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  <p:txBody>
            <a:bodyPr lIns="91281" tIns="45641" rIns="91281" bIns="45641" rtlCol="0" anchor="ctr"/>
            <a:lstStyle/>
            <a:p>
              <a:pPr algn="ctr" defTabSz="123825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4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7"/>
            <p:cNvSpPr txBox="1"/>
            <p:nvPr/>
          </p:nvSpPr>
          <p:spPr>
            <a:xfrm>
              <a:off x="6884574" y="2920561"/>
              <a:ext cx="711201" cy="592439"/>
            </a:xfrm>
            <a:prstGeom prst="rect">
              <a:avLst/>
            </a:prstGeom>
            <a:noFill/>
          </p:spPr>
          <p:txBody>
            <a:bodyPr wrap="square" lIns="91281" tIns="45641" rIns="91281" bIns="45641" rtlCol="0">
              <a:spAutoFit/>
            </a:bodyPr>
            <a:lstStyle/>
            <a:p>
              <a:pPr defTabSz="123825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5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02</a:t>
              </a:r>
              <a:endParaRPr lang="zh-CN" altLang="en-US" sz="325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996900" y="2463612"/>
              <a:ext cx="18082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cs typeface="+mn-ea"/>
                  <a:sym typeface="+mn-lt"/>
                </a:rPr>
                <a:t>添加标题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996899" y="2888730"/>
              <a:ext cx="24920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400" dirty="0">
                  <a:cs typeface="+mn-ea"/>
                  <a:sym typeface="+mn-lt"/>
                </a:rPr>
                <a:t>单击此处添加标题内容，内容要与标题相符。</a:t>
              </a:r>
              <a:endParaRPr lang="zh-CN" altLang="en-US" sz="1200" spc="400" dirty="0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200302" y="4167507"/>
            <a:ext cx="4315817" cy="1637377"/>
            <a:chOff x="1301902" y="4312550"/>
            <a:chExt cx="4315817" cy="1637377"/>
          </a:xfrm>
        </p:grpSpPr>
        <p:sp>
          <p:nvSpPr>
            <p:cNvPr id="21" name="圆角矩形 6"/>
            <p:cNvSpPr/>
            <p:nvPr/>
          </p:nvSpPr>
          <p:spPr>
            <a:xfrm>
              <a:off x="1301902" y="4312550"/>
              <a:ext cx="4315817" cy="1637377"/>
            </a:xfrm>
            <a:custGeom>
              <a:avLst/>
              <a:gdLst>
                <a:gd name="connsiteX0" fmla="*/ 1289248 w 5969768"/>
                <a:gd name="connsiteY0" fmla="*/ 0 h 1872208"/>
                <a:gd name="connsiteX1" fmla="*/ 5346173 w 5969768"/>
                <a:gd name="connsiteY1" fmla="*/ 0 h 1872208"/>
                <a:gd name="connsiteX2" fmla="*/ 5969768 w 5969768"/>
                <a:gd name="connsiteY2" fmla="*/ 623595 h 1872208"/>
                <a:gd name="connsiteX3" fmla="*/ 5969768 w 5969768"/>
                <a:gd name="connsiteY3" fmla="*/ 1248613 h 1872208"/>
                <a:gd name="connsiteX4" fmla="*/ 5346173 w 5969768"/>
                <a:gd name="connsiteY4" fmla="*/ 1872208 h 1872208"/>
                <a:gd name="connsiteX5" fmla="*/ 1368152 w 5969768"/>
                <a:gd name="connsiteY5" fmla="*/ 1872208 h 1872208"/>
                <a:gd name="connsiteX6" fmla="*/ 1289248 w 5969768"/>
                <a:gd name="connsiteY6" fmla="*/ 1872208 h 1872208"/>
                <a:gd name="connsiteX7" fmla="*/ 407735 w 5969768"/>
                <a:gd name="connsiteY7" fmla="*/ 1872208 h 1872208"/>
                <a:gd name="connsiteX8" fmla="*/ 0 w 5969768"/>
                <a:gd name="connsiteY8" fmla="*/ 1464473 h 1872208"/>
                <a:gd name="connsiteX9" fmla="*/ 0 w 5969768"/>
                <a:gd name="connsiteY9" fmla="*/ 1055807 h 1872208"/>
                <a:gd name="connsiteX10" fmla="*/ 407735 w 5969768"/>
                <a:gd name="connsiteY10" fmla="*/ 648072 h 1872208"/>
                <a:gd name="connsiteX11" fmla="*/ 1368152 w 5969768"/>
                <a:gd name="connsiteY11" fmla="*/ 648072 h 1872208"/>
                <a:gd name="connsiteX12" fmla="*/ 1368152 w 5969768"/>
                <a:gd name="connsiteY12" fmla="*/ 850487 h 1872208"/>
                <a:gd name="connsiteX13" fmla="*/ 488918 w 5969768"/>
                <a:gd name="connsiteY13" fmla="*/ 850487 h 1872208"/>
                <a:gd name="connsiteX14" fmla="*/ 216024 w 5969768"/>
                <a:gd name="connsiteY14" fmla="*/ 1123381 h 1872208"/>
                <a:gd name="connsiteX15" fmla="*/ 216024 w 5969768"/>
                <a:gd name="connsiteY15" fmla="*/ 1396898 h 1872208"/>
                <a:gd name="connsiteX16" fmla="*/ 488918 w 5969768"/>
                <a:gd name="connsiteY16" fmla="*/ 1669792 h 1872208"/>
                <a:gd name="connsiteX17" fmla="*/ 1368152 w 5969768"/>
                <a:gd name="connsiteY17" fmla="*/ 1669792 h 1872208"/>
                <a:gd name="connsiteX18" fmla="*/ 1368152 w 5969768"/>
                <a:gd name="connsiteY18" fmla="*/ 1670095 h 1872208"/>
                <a:gd name="connsiteX19" fmla="*/ 5264789 w 5969768"/>
                <a:gd name="connsiteY19" fmla="*/ 1670095 h 1872208"/>
                <a:gd name="connsiteX20" fmla="*/ 5753744 w 5969768"/>
                <a:gd name="connsiteY20" fmla="*/ 1181140 h 1872208"/>
                <a:gd name="connsiteX21" fmla="*/ 5753744 w 5969768"/>
                <a:gd name="connsiteY21" fmla="*/ 691068 h 1872208"/>
                <a:gd name="connsiteX22" fmla="*/ 5264789 w 5969768"/>
                <a:gd name="connsiteY22" fmla="*/ 202113 h 1872208"/>
                <a:gd name="connsiteX23" fmla="*/ 1289248 w 5969768"/>
                <a:gd name="connsiteY23" fmla="*/ 202113 h 1872208"/>
                <a:gd name="connsiteX24" fmla="*/ 1288082 w 5969768"/>
                <a:gd name="connsiteY24" fmla="*/ 80739 h 1872208"/>
                <a:gd name="connsiteX25" fmla="*/ 1289248 w 5969768"/>
                <a:gd name="connsiteY25" fmla="*/ 0 h 1872208"/>
                <a:gd name="connsiteX0-1" fmla="*/ 1289248 w 5969768"/>
                <a:gd name="connsiteY0-2" fmla="*/ 0 h 1872208"/>
                <a:gd name="connsiteX1-3" fmla="*/ 5346173 w 5969768"/>
                <a:gd name="connsiteY1-4" fmla="*/ 0 h 1872208"/>
                <a:gd name="connsiteX2-5" fmla="*/ 5969768 w 5969768"/>
                <a:gd name="connsiteY2-6" fmla="*/ 623595 h 1872208"/>
                <a:gd name="connsiteX3-7" fmla="*/ 5969768 w 5969768"/>
                <a:gd name="connsiteY3-8" fmla="*/ 1248613 h 1872208"/>
                <a:gd name="connsiteX4-9" fmla="*/ 5346173 w 5969768"/>
                <a:gd name="connsiteY4-10" fmla="*/ 1872208 h 1872208"/>
                <a:gd name="connsiteX5-11" fmla="*/ 1368152 w 5969768"/>
                <a:gd name="connsiteY5-12" fmla="*/ 1872208 h 1872208"/>
                <a:gd name="connsiteX6-13" fmla="*/ 1289248 w 5969768"/>
                <a:gd name="connsiteY6-14" fmla="*/ 1872208 h 1872208"/>
                <a:gd name="connsiteX7-15" fmla="*/ 407735 w 5969768"/>
                <a:gd name="connsiteY7-16" fmla="*/ 1872208 h 1872208"/>
                <a:gd name="connsiteX8-17" fmla="*/ 0 w 5969768"/>
                <a:gd name="connsiteY8-18" fmla="*/ 1464473 h 1872208"/>
                <a:gd name="connsiteX9-19" fmla="*/ 0 w 5969768"/>
                <a:gd name="connsiteY9-20" fmla="*/ 1055807 h 1872208"/>
                <a:gd name="connsiteX10-21" fmla="*/ 407735 w 5969768"/>
                <a:gd name="connsiteY10-22" fmla="*/ 648072 h 1872208"/>
                <a:gd name="connsiteX11-23" fmla="*/ 1368152 w 5969768"/>
                <a:gd name="connsiteY11-24" fmla="*/ 648072 h 1872208"/>
                <a:gd name="connsiteX12-25" fmla="*/ 1368152 w 5969768"/>
                <a:gd name="connsiteY12-26" fmla="*/ 850487 h 1872208"/>
                <a:gd name="connsiteX13-27" fmla="*/ 488918 w 5969768"/>
                <a:gd name="connsiteY13-28" fmla="*/ 850487 h 1872208"/>
                <a:gd name="connsiteX14-29" fmla="*/ 216024 w 5969768"/>
                <a:gd name="connsiteY14-30" fmla="*/ 1123381 h 1872208"/>
                <a:gd name="connsiteX15-31" fmla="*/ 216024 w 5969768"/>
                <a:gd name="connsiteY15-32" fmla="*/ 1396898 h 1872208"/>
                <a:gd name="connsiteX16-33" fmla="*/ 488918 w 5969768"/>
                <a:gd name="connsiteY16-34" fmla="*/ 1669792 h 1872208"/>
                <a:gd name="connsiteX17-35" fmla="*/ 1368152 w 5969768"/>
                <a:gd name="connsiteY17-36" fmla="*/ 1669792 h 1872208"/>
                <a:gd name="connsiteX18-37" fmla="*/ 1368152 w 5969768"/>
                <a:gd name="connsiteY18-38" fmla="*/ 1670095 h 1872208"/>
                <a:gd name="connsiteX19-39" fmla="*/ 5264789 w 5969768"/>
                <a:gd name="connsiteY19-40" fmla="*/ 1670095 h 1872208"/>
                <a:gd name="connsiteX20-41" fmla="*/ 5753744 w 5969768"/>
                <a:gd name="connsiteY20-42" fmla="*/ 1181140 h 1872208"/>
                <a:gd name="connsiteX21-43" fmla="*/ 5753744 w 5969768"/>
                <a:gd name="connsiteY21-44" fmla="*/ 691068 h 1872208"/>
                <a:gd name="connsiteX22-45" fmla="*/ 5264789 w 5969768"/>
                <a:gd name="connsiteY22-46" fmla="*/ 202113 h 1872208"/>
                <a:gd name="connsiteX23-47" fmla="*/ 1289248 w 5969768"/>
                <a:gd name="connsiteY23-48" fmla="*/ 202113 h 1872208"/>
                <a:gd name="connsiteX24-49" fmla="*/ 1421432 w 5969768"/>
                <a:gd name="connsiteY24-50" fmla="*/ 109314 h 1872208"/>
                <a:gd name="connsiteX25-51" fmla="*/ 1289248 w 5969768"/>
                <a:gd name="connsiteY25-52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5969768" h="1872208">
                  <a:moveTo>
                    <a:pt x="1289248" y="0"/>
                  </a:moveTo>
                  <a:lnTo>
                    <a:pt x="5346173" y="0"/>
                  </a:lnTo>
                  <a:cubicBezTo>
                    <a:pt x="5690575" y="0"/>
                    <a:pt x="5969768" y="279193"/>
                    <a:pt x="5969768" y="623595"/>
                  </a:cubicBezTo>
                  <a:lnTo>
                    <a:pt x="5969768" y="1248613"/>
                  </a:lnTo>
                  <a:cubicBezTo>
                    <a:pt x="5969768" y="1593015"/>
                    <a:pt x="5690575" y="1872208"/>
                    <a:pt x="5346173" y="1872208"/>
                  </a:cubicBezTo>
                  <a:lnTo>
                    <a:pt x="1368152" y="1872208"/>
                  </a:lnTo>
                  <a:lnTo>
                    <a:pt x="1289248" y="1872208"/>
                  </a:lnTo>
                  <a:lnTo>
                    <a:pt x="407735" y="1872208"/>
                  </a:lnTo>
                  <a:cubicBezTo>
                    <a:pt x="182549" y="1872208"/>
                    <a:pt x="0" y="1689659"/>
                    <a:pt x="0" y="1464473"/>
                  </a:cubicBezTo>
                  <a:lnTo>
                    <a:pt x="0" y="1055807"/>
                  </a:lnTo>
                  <a:cubicBezTo>
                    <a:pt x="0" y="830621"/>
                    <a:pt x="182549" y="648072"/>
                    <a:pt x="407735" y="648072"/>
                  </a:cubicBezTo>
                  <a:lnTo>
                    <a:pt x="1368152" y="648072"/>
                  </a:lnTo>
                  <a:lnTo>
                    <a:pt x="1368152" y="850487"/>
                  </a:lnTo>
                  <a:lnTo>
                    <a:pt x="488918" y="850487"/>
                  </a:lnTo>
                  <a:cubicBezTo>
                    <a:pt x="338203" y="850487"/>
                    <a:pt x="216024" y="972666"/>
                    <a:pt x="216024" y="1123381"/>
                  </a:cubicBezTo>
                  <a:lnTo>
                    <a:pt x="216024" y="1396898"/>
                  </a:lnTo>
                  <a:cubicBezTo>
                    <a:pt x="216024" y="1547613"/>
                    <a:pt x="338203" y="1669792"/>
                    <a:pt x="488918" y="1669792"/>
                  </a:cubicBezTo>
                  <a:lnTo>
                    <a:pt x="1368152" y="1669792"/>
                  </a:lnTo>
                  <a:lnTo>
                    <a:pt x="1368152" y="1670095"/>
                  </a:lnTo>
                  <a:lnTo>
                    <a:pt x="5264789" y="1670095"/>
                  </a:lnTo>
                  <a:cubicBezTo>
                    <a:pt x="5534831" y="1670095"/>
                    <a:pt x="5753744" y="1451182"/>
                    <a:pt x="5753744" y="1181140"/>
                  </a:cubicBezTo>
                  <a:lnTo>
                    <a:pt x="5753744" y="691068"/>
                  </a:lnTo>
                  <a:cubicBezTo>
                    <a:pt x="5753744" y="421026"/>
                    <a:pt x="5534831" y="202113"/>
                    <a:pt x="5264789" y="202113"/>
                  </a:cubicBezTo>
                  <a:lnTo>
                    <a:pt x="1289248" y="202113"/>
                  </a:lnTo>
                  <a:cubicBezTo>
                    <a:pt x="1288859" y="161655"/>
                    <a:pt x="1421821" y="149772"/>
                    <a:pt x="1421432" y="109314"/>
                  </a:cubicBezTo>
                  <a:cubicBezTo>
                    <a:pt x="1421821" y="82401"/>
                    <a:pt x="1288859" y="26913"/>
                    <a:pt x="1289248" y="0"/>
                  </a:cubicBezTo>
                  <a:close/>
                </a:path>
              </a:pathLst>
            </a:custGeom>
            <a:solidFill>
              <a:srgbClr val="272D5C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  <p:txBody>
            <a:bodyPr lIns="91281" tIns="45641" rIns="91281" bIns="45641" rtlCol="0" anchor="ctr"/>
            <a:lstStyle/>
            <a:p>
              <a:pPr algn="ctr" defTabSz="123825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4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538514" y="5125539"/>
              <a:ext cx="711201" cy="592439"/>
            </a:xfrm>
            <a:prstGeom prst="rect">
              <a:avLst/>
            </a:prstGeom>
            <a:noFill/>
          </p:spPr>
          <p:txBody>
            <a:bodyPr wrap="square" lIns="91281" tIns="45641" rIns="91281" bIns="45641" rtlCol="0">
              <a:spAutoFit/>
            </a:bodyPr>
            <a:lstStyle/>
            <a:p>
              <a:pPr defTabSz="123825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5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03</a:t>
              </a:r>
              <a:endParaRPr lang="zh-CN" altLang="en-US" sz="325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537246" y="4707528"/>
              <a:ext cx="18082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cs typeface="+mn-ea"/>
                  <a:sym typeface="+mn-lt"/>
                </a:rPr>
                <a:t>添加标题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537246" y="5132646"/>
              <a:ext cx="24920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400" dirty="0">
                  <a:cs typeface="+mn-ea"/>
                  <a:sym typeface="+mn-lt"/>
                </a:rPr>
                <a:t>单击此处添加标题内容，内容要与标题相符。</a:t>
              </a:r>
              <a:endParaRPr lang="zh-CN" altLang="en-US" sz="1200" spc="400" dirty="0"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472681" y="4167507"/>
            <a:ext cx="4315817" cy="1637377"/>
            <a:chOff x="6574281" y="4312550"/>
            <a:chExt cx="4315817" cy="1637377"/>
          </a:xfrm>
        </p:grpSpPr>
        <p:sp>
          <p:nvSpPr>
            <p:cNvPr id="26" name="圆角矩形 6"/>
            <p:cNvSpPr/>
            <p:nvPr/>
          </p:nvSpPr>
          <p:spPr>
            <a:xfrm>
              <a:off x="6574281" y="4312550"/>
              <a:ext cx="4315817" cy="1637377"/>
            </a:xfrm>
            <a:custGeom>
              <a:avLst/>
              <a:gdLst>
                <a:gd name="connsiteX0" fmla="*/ 1289248 w 5969768"/>
                <a:gd name="connsiteY0" fmla="*/ 0 h 1872208"/>
                <a:gd name="connsiteX1" fmla="*/ 5346173 w 5969768"/>
                <a:gd name="connsiteY1" fmla="*/ 0 h 1872208"/>
                <a:gd name="connsiteX2" fmla="*/ 5969768 w 5969768"/>
                <a:gd name="connsiteY2" fmla="*/ 623595 h 1872208"/>
                <a:gd name="connsiteX3" fmla="*/ 5969768 w 5969768"/>
                <a:gd name="connsiteY3" fmla="*/ 1248613 h 1872208"/>
                <a:gd name="connsiteX4" fmla="*/ 5346173 w 5969768"/>
                <a:gd name="connsiteY4" fmla="*/ 1872208 h 1872208"/>
                <a:gd name="connsiteX5" fmla="*/ 1368152 w 5969768"/>
                <a:gd name="connsiteY5" fmla="*/ 1872208 h 1872208"/>
                <a:gd name="connsiteX6" fmla="*/ 1289248 w 5969768"/>
                <a:gd name="connsiteY6" fmla="*/ 1872208 h 1872208"/>
                <a:gd name="connsiteX7" fmla="*/ 407735 w 5969768"/>
                <a:gd name="connsiteY7" fmla="*/ 1872208 h 1872208"/>
                <a:gd name="connsiteX8" fmla="*/ 0 w 5969768"/>
                <a:gd name="connsiteY8" fmla="*/ 1464473 h 1872208"/>
                <a:gd name="connsiteX9" fmla="*/ 0 w 5969768"/>
                <a:gd name="connsiteY9" fmla="*/ 1055807 h 1872208"/>
                <a:gd name="connsiteX10" fmla="*/ 407735 w 5969768"/>
                <a:gd name="connsiteY10" fmla="*/ 648072 h 1872208"/>
                <a:gd name="connsiteX11" fmla="*/ 1368152 w 5969768"/>
                <a:gd name="connsiteY11" fmla="*/ 648072 h 1872208"/>
                <a:gd name="connsiteX12" fmla="*/ 1368152 w 5969768"/>
                <a:gd name="connsiteY12" fmla="*/ 850487 h 1872208"/>
                <a:gd name="connsiteX13" fmla="*/ 488918 w 5969768"/>
                <a:gd name="connsiteY13" fmla="*/ 850487 h 1872208"/>
                <a:gd name="connsiteX14" fmla="*/ 216024 w 5969768"/>
                <a:gd name="connsiteY14" fmla="*/ 1123381 h 1872208"/>
                <a:gd name="connsiteX15" fmla="*/ 216024 w 5969768"/>
                <a:gd name="connsiteY15" fmla="*/ 1396898 h 1872208"/>
                <a:gd name="connsiteX16" fmla="*/ 488918 w 5969768"/>
                <a:gd name="connsiteY16" fmla="*/ 1669792 h 1872208"/>
                <a:gd name="connsiteX17" fmla="*/ 1368152 w 5969768"/>
                <a:gd name="connsiteY17" fmla="*/ 1669792 h 1872208"/>
                <a:gd name="connsiteX18" fmla="*/ 1368152 w 5969768"/>
                <a:gd name="connsiteY18" fmla="*/ 1670095 h 1872208"/>
                <a:gd name="connsiteX19" fmla="*/ 5264789 w 5969768"/>
                <a:gd name="connsiteY19" fmla="*/ 1670095 h 1872208"/>
                <a:gd name="connsiteX20" fmla="*/ 5753744 w 5969768"/>
                <a:gd name="connsiteY20" fmla="*/ 1181140 h 1872208"/>
                <a:gd name="connsiteX21" fmla="*/ 5753744 w 5969768"/>
                <a:gd name="connsiteY21" fmla="*/ 691068 h 1872208"/>
                <a:gd name="connsiteX22" fmla="*/ 5264789 w 5969768"/>
                <a:gd name="connsiteY22" fmla="*/ 202113 h 1872208"/>
                <a:gd name="connsiteX23" fmla="*/ 1289248 w 5969768"/>
                <a:gd name="connsiteY23" fmla="*/ 202113 h 1872208"/>
                <a:gd name="connsiteX24" fmla="*/ 1288082 w 5969768"/>
                <a:gd name="connsiteY24" fmla="*/ 80739 h 1872208"/>
                <a:gd name="connsiteX25" fmla="*/ 1289248 w 5969768"/>
                <a:gd name="connsiteY25" fmla="*/ 0 h 1872208"/>
                <a:gd name="connsiteX0-1" fmla="*/ 1289248 w 5969768"/>
                <a:gd name="connsiteY0-2" fmla="*/ 0 h 1872208"/>
                <a:gd name="connsiteX1-3" fmla="*/ 5346173 w 5969768"/>
                <a:gd name="connsiteY1-4" fmla="*/ 0 h 1872208"/>
                <a:gd name="connsiteX2-5" fmla="*/ 5969768 w 5969768"/>
                <a:gd name="connsiteY2-6" fmla="*/ 623595 h 1872208"/>
                <a:gd name="connsiteX3-7" fmla="*/ 5969768 w 5969768"/>
                <a:gd name="connsiteY3-8" fmla="*/ 1248613 h 1872208"/>
                <a:gd name="connsiteX4-9" fmla="*/ 5346173 w 5969768"/>
                <a:gd name="connsiteY4-10" fmla="*/ 1872208 h 1872208"/>
                <a:gd name="connsiteX5-11" fmla="*/ 1368152 w 5969768"/>
                <a:gd name="connsiteY5-12" fmla="*/ 1872208 h 1872208"/>
                <a:gd name="connsiteX6-13" fmla="*/ 1289248 w 5969768"/>
                <a:gd name="connsiteY6-14" fmla="*/ 1872208 h 1872208"/>
                <a:gd name="connsiteX7-15" fmla="*/ 407735 w 5969768"/>
                <a:gd name="connsiteY7-16" fmla="*/ 1872208 h 1872208"/>
                <a:gd name="connsiteX8-17" fmla="*/ 0 w 5969768"/>
                <a:gd name="connsiteY8-18" fmla="*/ 1464473 h 1872208"/>
                <a:gd name="connsiteX9-19" fmla="*/ 0 w 5969768"/>
                <a:gd name="connsiteY9-20" fmla="*/ 1055807 h 1872208"/>
                <a:gd name="connsiteX10-21" fmla="*/ 407735 w 5969768"/>
                <a:gd name="connsiteY10-22" fmla="*/ 648072 h 1872208"/>
                <a:gd name="connsiteX11-23" fmla="*/ 1368152 w 5969768"/>
                <a:gd name="connsiteY11-24" fmla="*/ 648072 h 1872208"/>
                <a:gd name="connsiteX12-25" fmla="*/ 1368152 w 5969768"/>
                <a:gd name="connsiteY12-26" fmla="*/ 850487 h 1872208"/>
                <a:gd name="connsiteX13-27" fmla="*/ 488918 w 5969768"/>
                <a:gd name="connsiteY13-28" fmla="*/ 850487 h 1872208"/>
                <a:gd name="connsiteX14-29" fmla="*/ 216024 w 5969768"/>
                <a:gd name="connsiteY14-30" fmla="*/ 1123381 h 1872208"/>
                <a:gd name="connsiteX15-31" fmla="*/ 216024 w 5969768"/>
                <a:gd name="connsiteY15-32" fmla="*/ 1396898 h 1872208"/>
                <a:gd name="connsiteX16-33" fmla="*/ 488918 w 5969768"/>
                <a:gd name="connsiteY16-34" fmla="*/ 1669792 h 1872208"/>
                <a:gd name="connsiteX17-35" fmla="*/ 1368152 w 5969768"/>
                <a:gd name="connsiteY17-36" fmla="*/ 1669792 h 1872208"/>
                <a:gd name="connsiteX18-37" fmla="*/ 1368152 w 5969768"/>
                <a:gd name="connsiteY18-38" fmla="*/ 1670095 h 1872208"/>
                <a:gd name="connsiteX19-39" fmla="*/ 5264789 w 5969768"/>
                <a:gd name="connsiteY19-40" fmla="*/ 1670095 h 1872208"/>
                <a:gd name="connsiteX20-41" fmla="*/ 5753744 w 5969768"/>
                <a:gd name="connsiteY20-42" fmla="*/ 1181140 h 1872208"/>
                <a:gd name="connsiteX21-43" fmla="*/ 5753744 w 5969768"/>
                <a:gd name="connsiteY21-44" fmla="*/ 691068 h 1872208"/>
                <a:gd name="connsiteX22-45" fmla="*/ 5264789 w 5969768"/>
                <a:gd name="connsiteY22-46" fmla="*/ 202113 h 1872208"/>
                <a:gd name="connsiteX23-47" fmla="*/ 1289248 w 5969768"/>
                <a:gd name="connsiteY23-48" fmla="*/ 202113 h 1872208"/>
                <a:gd name="connsiteX24-49" fmla="*/ 1421432 w 5969768"/>
                <a:gd name="connsiteY24-50" fmla="*/ 109314 h 1872208"/>
                <a:gd name="connsiteX25-51" fmla="*/ 1289248 w 5969768"/>
                <a:gd name="connsiteY25-52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5969768" h="1872208">
                  <a:moveTo>
                    <a:pt x="1289248" y="0"/>
                  </a:moveTo>
                  <a:lnTo>
                    <a:pt x="5346173" y="0"/>
                  </a:lnTo>
                  <a:cubicBezTo>
                    <a:pt x="5690575" y="0"/>
                    <a:pt x="5969768" y="279193"/>
                    <a:pt x="5969768" y="623595"/>
                  </a:cubicBezTo>
                  <a:lnTo>
                    <a:pt x="5969768" y="1248613"/>
                  </a:lnTo>
                  <a:cubicBezTo>
                    <a:pt x="5969768" y="1593015"/>
                    <a:pt x="5690575" y="1872208"/>
                    <a:pt x="5346173" y="1872208"/>
                  </a:cubicBezTo>
                  <a:lnTo>
                    <a:pt x="1368152" y="1872208"/>
                  </a:lnTo>
                  <a:lnTo>
                    <a:pt x="1289248" y="1872208"/>
                  </a:lnTo>
                  <a:lnTo>
                    <a:pt x="407735" y="1872208"/>
                  </a:lnTo>
                  <a:cubicBezTo>
                    <a:pt x="182549" y="1872208"/>
                    <a:pt x="0" y="1689659"/>
                    <a:pt x="0" y="1464473"/>
                  </a:cubicBezTo>
                  <a:lnTo>
                    <a:pt x="0" y="1055807"/>
                  </a:lnTo>
                  <a:cubicBezTo>
                    <a:pt x="0" y="830621"/>
                    <a:pt x="182549" y="648072"/>
                    <a:pt x="407735" y="648072"/>
                  </a:cubicBezTo>
                  <a:lnTo>
                    <a:pt x="1368152" y="648072"/>
                  </a:lnTo>
                  <a:lnTo>
                    <a:pt x="1368152" y="850487"/>
                  </a:lnTo>
                  <a:lnTo>
                    <a:pt x="488918" y="850487"/>
                  </a:lnTo>
                  <a:cubicBezTo>
                    <a:pt x="338203" y="850487"/>
                    <a:pt x="216024" y="972666"/>
                    <a:pt x="216024" y="1123381"/>
                  </a:cubicBezTo>
                  <a:lnTo>
                    <a:pt x="216024" y="1396898"/>
                  </a:lnTo>
                  <a:cubicBezTo>
                    <a:pt x="216024" y="1547613"/>
                    <a:pt x="338203" y="1669792"/>
                    <a:pt x="488918" y="1669792"/>
                  </a:cubicBezTo>
                  <a:lnTo>
                    <a:pt x="1368152" y="1669792"/>
                  </a:lnTo>
                  <a:lnTo>
                    <a:pt x="1368152" y="1670095"/>
                  </a:lnTo>
                  <a:lnTo>
                    <a:pt x="5264789" y="1670095"/>
                  </a:lnTo>
                  <a:cubicBezTo>
                    <a:pt x="5534831" y="1670095"/>
                    <a:pt x="5753744" y="1451182"/>
                    <a:pt x="5753744" y="1181140"/>
                  </a:cubicBezTo>
                  <a:lnTo>
                    <a:pt x="5753744" y="691068"/>
                  </a:lnTo>
                  <a:cubicBezTo>
                    <a:pt x="5753744" y="421026"/>
                    <a:pt x="5534831" y="202113"/>
                    <a:pt x="5264789" y="202113"/>
                  </a:cubicBezTo>
                  <a:lnTo>
                    <a:pt x="1289248" y="202113"/>
                  </a:lnTo>
                  <a:cubicBezTo>
                    <a:pt x="1288859" y="161655"/>
                    <a:pt x="1421821" y="149772"/>
                    <a:pt x="1421432" y="109314"/>
                  </a:cubicBezTo>
                  <a:cubicBezTo>
                    <a:pt x="1421821" y="82401"/>
                    <a:pt x="1288859" y="26913"/>
                    <a:pt x="1289248" y="0"/>
                  </a:cubicBezTo>
                  <a:close/>
                </a:path>
              </a:pathLst>
            </a:custGeom>
            <a:solidFill>
              <a:schemeClr val="bg1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blurRad="190500" sx="101000" sy="101000" algn="ctr" rotWithShape="0">
                <a:prstClr val="black">
                  <a:alpha val="40000"/>
                </a:prstClr>
              </a:outerShdw>
            </a:effectLst>
          </p:spPr>
          <p:txBody>
            <a:bodyPr lIns="91281" tIns="45641" rIns="91281" bIns="45641" rtlCol="0" anchor="ctr"/>
            <a:lstStyle/>
            <a:p>
              <a:pPr algn="ctr" defTabSz="123825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4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3"/>
            <p:cNvSpPr txBox="1"/>
            <p:nvPr/>
          </p:nvSpPr>
          <p:spPr>
            <a:xfrm>
              <a:off x="6861813" y="5125539"/>
              <a:ext cx="711201" cy="592439"/>
            </a:xfrm>
            <a:prstGeom prst="rect">
              <a:avLst/>
            </a:prstGeom>
            <a:noFill/>
          </p:spPr>
          <p:txBody>
            <a:bodyPr wrap="square" lIns="91281" tIns="45641" rIns="91281" bIns="45641" rtlCol="0">
              <a:spAutoFit/>
            </a:bodyPr>
            <a:lstStyle/>
            <a:p>
              <a:pPr defTabSz="123825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5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04</a:t>
              </a:r>
              <a:endParaRPr lang="zh-CN" altLang="en-US" sz="325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996899" y="4707528"/>
              <a:ext cx="18082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cs typeface="+mn-ea"/>
                  <a:sym typeface="+mn-lt"/>
                </a:rPr>
                <a:t>添加标题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996899" y="5132646"/>
              <a:ext cx="24920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spc="400" dirty="0">
                  <a:cs typeface="+mn-ea"/>
                  <a:sym typeface="+mn-lt"/>
                </a:rPr>
                <a:t>单击此处添加标题内容，内容要与标题相符。</a:t>
              </a:r>
              <a:endParaRPr lang="zh-CN" altLang="en-US" sz="1200" spc="4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95400" y="542145"/>
            <a:ext cx="101600" cy="619125"/>
          </a:xfrm>
          <a:prstGeom prst="rect">
            <a:avLst/>
          </a:prstGeom>
          <a:solidFill>
            <a:srgbClr val="272D5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272D5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83239" y="473478"/>
            <a:ext cx="3618450" cy="723274"/>
            <a:chOff x="899886" y="565998"/>
            <a:chExt cx="3618450" cy="723274"/>
          </a:xfrm>
        </p:grpSpPr>
        <p:sp>
          <p:nvSpPr>
            <p:cNvPr id="8" name="文本框 7"/>
            <p:cNvSpPr txBox="1"/>
            <p:nvPr/>
          </p:nvSpPr>
          <p:spPr>
            <a:xfrm>
              <a:off x="899886" y="565998"/>
              <a:ext cx="351685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rgbClr val="272D5C"/>
                  </a:solidFill>
                  <a:cs typeface="+mn-ea"/>
                  <a:sym typeface="+mn-lt"/>
                </a:rPr>
                <a:t>未来企业发展方向</a:t>
              </a:r>
              <a:endParaRPr lang="zh-CN" altLang="en-US" sz="3200" dirty="0">
                <a:solidFill>
                  <a:srgbClr val="272D5C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55985" y="1012273"/>
              <a:ext cx="356235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rgbClr val="272D5C"/>
                  </a:solidFill>
                  <a:cs typeface="+mn-ea"/>
                  <a:sym typeface="+mn-lt"/>
                </a:rPr>
                <a:t>WORK PROGRESS REPORT</a:t>
              </a:r>
              <a:endParaRPr lang="zh-CN" altLang="en-US" sz="1200" dirty="0">
                <a:solidFill>
                  <a:srgbClr val="272D5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878940" y="2006502"/>
            <a:ext cx="1727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23502" y="2468167"/>
            <a:ext cx="3683092" cy="550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800"/>
              </a:lnSpc>
            </a:pPr>
            <a:r>
              <a:rPr lang="zh-CN" altLang="en-US" sz="1400" spc="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单击此处添加标题内容，标题要与内容相符，并且要注意答辩内容。</a:t>
            </a:r>
            <a:endParaRPr lang="zh-CN" altLang="en-US" sz="1400" spc="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585402" y="2006502"/>
            <a:ext cx="1727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585402" y="2468167"/>
            <a:ext cx="3683092" cy="550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spc="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单击此处添加标题内容，标题要与内容相符，并且要注意答辩内容。</a:t>
            </a:r>
            <a:endParaRPr lang="zh-CN" altLang="en-US" sz="1400" spc="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78940" y="4493328"/>
            <a:ext cx="1727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23502" y="4954993"/>
            <a:ext cx="3683092" cy="550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800"/>
              </a:lnSpc>
            </a:pPr>
            <a:r>
              <a:rPr lang="zh-CN" altLang="en-US" sz="1400" spc="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单击此处添加标题内容，标题要与内容相符，并且要注意答辩内容。</a:t>
            </a:r>
            <a:endParaRPr lang="zh-CN" altLang="en-US" sz="1400" spc="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585402" y="4493328"/>
            <a:ext cx="1727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585402" y="4954993"/>
            <a:ext cx="3683092" cy="550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spc="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单击此处添加标题内容，标题要与内容相符，并且要注意答辩内容。</a:t>
            </a:r>
            <a:endParaRPr lang="zh-CN" altLang="en-US" sz="1400" spc="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158967" y="1903007"/>
            <a:ext cx="3874068" cy="3719925"/>
            <a:chOff x="4158967" y="1903007"/>
            <a:chExt cx="3874068" cy="3719925"/>
          </a:xfrm>
        </p:grpSpPr>
        <p:sp>
          <p:nvSpPr>
            <p:cNvPr id="19" name="矩形 18"/>
            <p:cNvSpPr/>
            <p:nvPr/>
          </p:nvSpPr>
          <p:spPr>
            <a:xfrm rot="2714886">
              <a:off x="5009062" y="2786743"/>
              <a:ext cx="2173873" cy="2173873"/>
            </a:xfrm>
            <a:prstGeom prst="rect">
              <a:avLst/>
            </a:prstGeom>
            <a:noFill/>
            <a:ln>
              <a:solidFill>
                <a:srgbClr val="1C1C2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631176" y="1903007"/>
              <a:ext cx="981168" cy="981168"/>
              <a:chOff x="5631176" y="1903007"/>
              <a:chExt cx="981168" cy="981168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5631176" y="1903007"/>
                <a:ext cx="981168" cy="981168"/>
              </a:xfrm>
              <a:prstGeom prst="ellipse">
                <a:avLst/>
              </a:prstGeom>
              <a:solidFill>
                <a:srgbClr val="272D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pic>
            <p:nvPicPr>
              <p:cNvPr id="31" name="图片 30"/>
              <p:cNvPicPr>
                <a:picLocks noChangeAspect="1"/>
              </p:cNvPicPr>
              <p:nvPr/>
            </p:nvPicPr>
            <p:blipFill>
              <a:blip r:embed="rId1" cstate="screen"/>
              <a:stretch>
                <a:fillRect/>
              </a:stretch>
            </p:blipFill>
            <p:spPr>
              <a:xfrm>
                <a:off x="5954322" y="2145388"/>
                <a:ext cx="334877" cy="496406"/>
              </a:xfrm>
              <a:prstGeom prst="rect">
                <a:avLst/>
              </a:prstGeom>
            </p:spPr>
          </p:pic>
        </p:grpSp>
        <p:grpSp>
          <p:nvGrpSpPr>
            <p:cNvPr id="21" name="组合 20"/>
            <p:cNvGrpSpPr/>
            <p:nvPr/>
          </p:nvGrpSpPr>
          <p:grpSpPr>
            <a:xfrm>
              <a:off x="4158967" y="3400327"/>
              <a:ext cx="895254" cy="895254"/>
              <a:chOff x="4158967" y="3400327"/>
              <a:chExt cx="895254" cy="895254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4158967" y="3400327"/>
                <a:ext cx="895254" cy="895254"/>
              </a:xfrm>
              <a:prstGeom prst="ellipse">
                <a:avLst/>
              </a:prstGeom>
              <a:solidFill>
                <a:srgbClr val="272D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2" cstate="screen"/>
              <a:stretch>
                <a:fillRect/>
              </a:stretch>
            </p:blipFill>
            <p:spPr>
              <a:xfrm>
                <a:off x="4346572" y="3599751"/>
                <a:ext cx="520044" cy="496406"/>
              </a:xfrm>
              <a:prstGeom prst="rect">
                <a:avLst/>
              </a:prstGeom>
            </p:spPr>
          </p:pic>
        </p:grpSp>
        <p:grpSp>
          <p:nvGrpSpPr>
            <p:cNvPr id="22" name="组合 21"/>
            <p:cNvGrpSpPr/>
            <p:nvPr/>
          </p:nvGrpSpPr>
          <p:grpSpPr>
            <a:xfrm>
              <a:off x="5631176" y="4641764"/>
              <a:ext cx="981168" cy="981168"/>
              <a:chOff x="5631176" y="4641764"/>
              <a:chExt cx="981168" cy="981168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5631176" y="4641764"/>
                <a:ext cx="981168" cy="981168"/>
              </a:xfrm>
              <a:prstGeom prst="ellipse">
                <a:avLst/>
              </a:prstGeom>
              <a:solidFill>
                <a:srgbClr val="272D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3" cstate="screen"/>
              <a:stretch>
                <a:fillRect/>
              </a:stretch>
            </p:blipFill>
            <p:spPr>
              <a:xfrm>
                <a:off x="5881170" y="4877606"/>
                <a:ext cx="481180" cy="509485"/>
              </a:xfrm>
              <a:prstGeom prst="rect">
                <a:avLst/>
              </a:prstGeom>
            </p:spPr>
          </p:pic>
        </p:grpSp>
        <p:grpSp>
          <p:nvGrpSpPr>
            <p:cNvPr id="23" name="组合 22"/>
            <p:cNvGrpSpPr/>
            <p:nvPr/>
          </p:nvGrpSpPr>
          <p:grpSpPr>
            <a:xfrm>
              <a:off x="7137781" y="3217127"/>
              <a:ext cx="895254" cy="895254"/>
              <a:chOff x="7137781" y="3636081"/>
              <a:chExt cx="895254" cy="895254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7137781" y="3636081"/>
                <a:ext cx="895254" cy="895254"/>
              </a:xfrm>
              <a:prstGeom prst="ellipse">
                <a:avLst/>
              </a:prstGeom>
              <a:solidFill>
                <a:srgbClr val="272D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4" cstate="screen"/>
              <a:stretch>
                <a:fillRect/>
              </a:stretch>
            </p:blipFill>
            <p:spPr>
              <a:xfrm>
                <a:off x="7380791" y="3898937"/>
                <a:ext cx="409222" cy="393603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096000" y="2708921"/>
            <a:ext cx="6081991" cy="1750808"/>
            <a:chOff x="6732444" y="2804321"/>
            <a:chExt cx="5445547" cy="1658138"/>
          </a:xfrm>
        </p:grpSpPr>
        <p:sp>
          <p:nvSpPr>
            <p:cNvPr id="3" name="文本框 2"/>
            <p:cNvSpPr txBox="1"/>
            <p:nvPr/>
          </p:nvSpPr>
          <p:spPr>
            <a:xfrm>
              <a:off x="6732444" y="2804321"/>
              <a:ext cx="5445547" cy="874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54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NEW JOURNEY</a:t>
              </a:r>
              <a:endParaRPr lang="zh-CN" alt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732444" y="3588001"/>
              <a:ext cx="5445547" cy="874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54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START AGAIN</a:t>
              </a:r>
              <a:endParaRPr lang="zh-CN" alt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07368" y="316594"/>
            <a:ext cx="1080120" cy="369332"/>
            <a:chOff x="407368" y="321194"/>
            <a:chExt cx="1080120" cy="369332"/>
          </a:xfrm>
        </p:grpSpPr>
        <p:sp>
          <p:nvSpPr>
            <p:cNvPr id="7" name="椭圆 6"/>
            <p:cNvSpPr/>
            <p:nvPr/>
          </p:nvSpPr>
          <p:spPr>
            <a:xfrm>
              <a:off x="407368" y="397848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23392" y="321194"/>
              <a:ext cx="8640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LOGO</a:t>
              </a:r>
              <a:endPara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472264" y="418226"/>
            <a:ext cx="3240360" cy="576064"/>
            <a:chOff x="8472264" y="431788"/>
            <a:chExt cx="3240360" cy="57606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9264352" y="431788"/>
              <a:ext cx="1728192" cy="576064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8472264" y="444305"/>
              <a:ext cx="64807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开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/</a:t>
              </a: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工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1064552" y="453267"/>
              <a:ext cx="64807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大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/</a:t>
              </a: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吉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8832304" y="5805264"/>
            <a:ext cx="3024336" cy="625725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620897" y="4311276"/>
            <a:ext cx="3096344" cy="558934"/>
            <a:chOff x="3431703" y="4469050"/>
            <a:chExt cx="3528393" cy="558934"/>
          </a:xfrm>
        </p:grpSpPr>
        <p:sp>
          <p:nvSpPr>
            <p:cNvPr id="15" name="文本框 14"/>
            <p:cNvSpPr txBox="1"/>
            <p:nvPr/>
          </p:nvSpPr>
          <p:spPr>
            <a:xfrm>
              <a:off x="3431704" y="4469050"/>
              <a:ext cx="352839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企</a:t>
              </a:r>
              <a:r>
                <a:rPr lang="en-US" altLang="zh-CN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业</a:t>
              </a:r>
              <a:r>
                <a:rPr lang="en-US" altLang="zh-CN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新</a:t>
              </a:r>
              <a:r>
                <a:rPr lang="en-US" altLang="zh-CN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年</a:t>
              </a:r>
              <a:r>
                <a:rPr lang="en-US" altLang="zh-CN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开</a:t>
              </a:r>
              <a:r>
                <a:rPr lang="en-US" altLang="zh-CN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工</a:t>
              </a:r>
              <a:r>
                <a:rPr lang="en-US" altLang="zh-CN" sz="20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20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计</a:t>
              </a:r>
              <a:r>
                <a:rPr lang="en-US" altLang="zh-CN" sz="20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/</a:t>
              </a:r>
              <a:r>
                <a:rPr lang="zh-CN" altLang="en-US" sz="20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划</a:t>
              </a:r>
              <a:endPara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431703" y="4797152"/>
              <a:ext cx="338437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NEW YEAR'S COMMENCEMENT PLAN</a:t>
              </a:r>
              <a:endParaRPr lang="zh-CN" altLang="en-US" sz="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-22677" y="1585202"/>
            <a:ext cx="8666568" cy="2544216"/>
            <a:chOff x="-22677" y="1585202"/>
            <a:chExt cx="8666568" cy="2544216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-22677" y="1585202"/>
              <a:ext cx="5001231" cy="1951196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8" name="文本框 17"/>
            <p:cNvSpPr txBox="1"/>
            <p:nvPr/>
          </p:nvSpPr>
          <p:spPr>
            <a:xfrm>
              <a:off x="1073008" y="2267370"/>
              <a:ext cx="7570883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15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粗黑宋简体" panose="02000000000000000000" pitchFamily="2" charset="-122"/>
                  <a:ea typeface="方正粗黑宋简体" panose="02000000000000000000" pitchFamily="2" charset="-122"/>
                  <a:cs typeface="+mn-ea"/>
                  <a:sym typeface="+mn-lt"/>
                </a:rPr>
                <a:t>谢谢观看</a:t>
              </a:r>
              <a:endParaRPr lang="zh-CN" altLang="en-US" sz="1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pitchFamily="2" charset="-122"/>
                <a:ea typeface="方正粗黑宋简体" panose="02000000000000000000" pitchFamily="2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95984" y="3933058"/>
            <a:ext cx="7263527" cy="9048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kern="0" dirty="0" smtClean="0">
                <a:solidFill>
                  <a:srgbClr val="FFC000"/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rPr>
              <a:t>素材授权</a:t>
            </a:r>
            <a:r>
              <a:rPr lang="en-US" altLang="zh-CN" sz="2400" kern="0" dirty="0" smtClean="0">
                <a:solidFill>
                  <a:srgbClr val="FFC000"/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rPr>
              <a:t>/</a:t>
            </a:r>
            <a:r>
              <a:rPr lang="zh-CN" altLang="en-US" sz="2400" kern="0" dirty="0" smtClean="0">
                <a:solidFill>
                  <a:srgbClr val="FFC000"/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rPr>
              <a:t>素材来源</a:t>
            </a:r>
            <a:r>
              <a:rPr lang="en-US" altLang="zh-CN" sz="2400" kern="0" dirty="0" smtClean="0">
                <a:solidFill>
                  <a:srgbClr val="FFC000"/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rPr>
              <a:t>@</a:t>
            </a:r>
            <a:r>
              <a:rPr lang="zh-CN" altLang="en-US" sz="2400" kern="0" dirty="0" smtClean="0">
                <a:solidFill>
                  <a:srgbClr val="FFC000"/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rPr>
              <a:t>包图网</a:t>
            </a:r>
            <a:endParaRPr lang="en-US" altLang="zh-CN" sz="2400" kern="0" dirty="0" smtClean="0">
              <a:solidFill>
                <a:srgbClr val="FFC000"/>
              </a:solidFill>
              <a:latin typeface="汉仪中圆简" panose="02010609000101010101" pitchFamily="49" charset="-122"/>
              <a:ea typeface="汉仪中圆简" panose="02010609000101010101" pitchFamily="49" charset="-122"/>
            </a:endParaRPr>
          </a:p>
          <a:p>
            <a:pPr marL="34290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kern="0" dirty="0" smtClean="0">
                <a:solidFill>
                  <a:srgbClr val="FFC000"/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rPr>
              <a:t>本素材仅供学习研究使用。禁止商用、传播、转载。</a:t>
            </a:r>
            <a:endParaRPr lang="en-US" altLang="zh-CN" sz="2400" kern="0" dirty="0">
              <a:solidFill>
                <a:srgbClr val="FFC000"/>
              </a:solidFill>
              <a:latin typeface="汉仪中圆简" panose="02010609000101010101" pitchFamily="49" charset="-122"/>
              <a:ea typeface="汉仪中圆简" panose="02010609000101010101" pitchFamily="49" charset="-122"/>
            </a:endParaRPr>
          </a:p>
        </p:txBody>
      </p:sp>
      <p:pic>
        <p:nvPicPr>
          <p:cNvPr id="1026" name="Picture 2" descr="https://js.ibaotu.com/revision/img/logo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21709" y="1844825"/>
            <a:ext cx="3012081" cy="871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4626991" y="2802292"/>
            <a:ext cx="320151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kern="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hlinkClick r:id="rId2"/>
              </a:rPr>
              <a:t>https://ibaotu.com/ppt</a:t>
            </a:r>
            <a:r>
              <a:rPr lang="en-US" altLang="zh-CN" sz="2000" kern="0" dirty="0" smtClean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hlinkClick r:id="rId2"/>
              </a:rPr>
              <a:t>/</a:t>
            </a:r>
            <a:r>
              <a:rPr lang="en-US" altLang="zh-CN" sz="2000" kern="0" dirty="0" smtClean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000" kern="0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3" y="4437112"/>
            <a:ext cx="9025003" cy="21602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模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板：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"/>
              </a:rPr>
              <a:t>www.1ppt.com/moban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2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3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素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材：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4"/>
              </a:rPr>
              <a:t>www.1ppt.com/sucai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4"/>
              </a:rPr>
              <a:t>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5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图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表：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6"/>
              </a:rPr>
              <a:t>www.1ppt.com/tubiao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6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7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8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8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9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0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个人简历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1"/>
              </a:rPr>
              <a:t>www.1ppt.com/jianli/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课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件：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2"/>
              </a:rPr>
              <a:t>www.1ppt.com/kejian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手抄报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：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3"/>
              </a:rPr>
              <a:t>www.1ppt.com/shouchaobao/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试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题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4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1100" dirty="0" smtClean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教案下载：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5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字体下载：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6"/>
              </a:rPr>
              <a:t>www.1ppt.com/ziti/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528408" y="3097348"/>
            <a:ext cx="5471583" cy="1195751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anose="05000000000000000000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个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人学习、研究。</a:t>
            </a:r>
            <a:endParaRPr lang="zh-CN" altLang="en-US" sz="1200" kern="0" dirty="0" smtClea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拷贝模板中的内容用于其它幻灯片母版中使用。</a:t>
            </a:r>
            <a:endParaRPr lang="zh-CN" altLang="en-US" sz="1200" kern="0" dirty="0" smtClea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8"/>
            <a:ext cx="5471584" cy="1195751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anose="05000000000000000000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任何形式的在线付费下载。</a:t>
            </a:r>
            <a:endParaRPr lang="zh-CN" altLang="en-US" sz="1200" kern="0" dirty="0" smtClea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网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络转</a:t>
            </a:r>
            <a:r>
              <a:rPr lang="zh-CN" altLang="en-US" sz="1200" kern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载、线上线下传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播。</a:t>
            </a:r>
            <a:endParaRPr lang="zh-CN" altLang="en-GB" sz="1200" kern="0" dirty="0" smtClea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369" y="356247"/>
            <a:ext cx="7893049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93700" y="304284"/>
            <a:ext cx="1165795" cy="369332"/>
            <a:chOff x="342900" y="189984"/>
            <a:chExt cx="1165795" cy="369332"/>
          </a:xfrm>
        </p:grpSpPr>
        <p:sp>
          <p:nvSpPr>
            <p:cNvPr id="11" name="椭圆 10"/>
            <p:cNvSpPr/>
            <p:nvPr/>
          </p:nvSpPr>
          <p:spPr>
            <a:xfrm>
              <a:off x="342900" y="241300"/>
              <a:ext cx="266700" cy="266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92930" y="189984"/>
              <a:ext cx="9157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LOGO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17845" y="1239570"/>
            <a:ext cx="1122579" cy="2332393"/>
            <a:chOff x="317845" y="1239570"/>
            <a:chExt cx="1122579" cy="2332393"/>
          </a:xfrm>
        </p:grpSpPr>
        <p:sp>
          <p:nvSpPr>
            <p:cNvPr id="14" name="矩形 13"/>
            <p:cNvSpPr/>
            <p:nvPr/>
          </p:nvSpPr>
          <p:spPr>
            <a:xfrm>
              <a:off x="403225" y="1239570"/>
              <a:ext cx="51435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17845" y="1492049"/>
              <a:ext cx="8950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202X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19649" y="1908421"/>
              <a:ext cx="11207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聚能前行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365467" y="2575127"/>
              <a:ext cx="346249" cy="996836"/>
              <a:chOff x="365467" y="2575127"/>
              <a:chExt cx="346249" cy="996836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410004" y="2575127"/>
                <a:ext cx="257175" cy="99683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365467" y="2575127"/>
                <a:ext cx="346249" cy="99683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dist"/>
                <a:r>
                  <a:rPr lang="zh-CN" altLang="en-US" sz="1050" dirty="0">
                    <a:solidFill>
                      <a:schemeClr val="bg1"/>
                    </a:solidFill>
                    <a:cs typeface="+mn-ea"/>
                    <a:sym typeface="+mn-lt"/>
                  </a:rPr>
                  <a:t>心想</a:t>
                </a:r>
                <a:r>
                  <a:rPr lang="en-US" altLang="zh-CN" sz="1050" dirty="0">
                    <a:solidFill>
                      <a:schemeClr val="bg1"/>
                    </a:solidFill>
                    <a:cs typeface="+mn-ea"/>
                    <a:sym typeface="+mn-lt"/>
                  </a:rPr>
                  <a:t>·</a:t>
                </a:r>
                <a:r>
                  <a:rPr lang="zh-CN" altLang="en-US" sz="1050" dirty="0">
                    <a:solidFill>
                      <a:schemeClr val="bg1"/>
                    </a:solidFill>
                    <a:cs typeface="+mn-ea"/>
                    <a:sym typeface="+mn-lt"/>
                  </a:rPr>
                  <a:t>事成</a:t>
                </a:r>
                <a:endParaRPr lang="zh-CN" altLang="en-US" sz="10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1687685" y="1514721"/>
            <a:ext cx="369332" cy="3755779"/>
            <a:chOff x="11687685" y="1908421"/>
            <a:chExt cx="369332" cy="3755779"/>
          </a:xfrm>
        </p:grpSpPr>
        <p:grpSp>
          <p:nvGrpSpPr>
            <p:cNvPr id="21" name="组合 20"/>
            <p:cNvGrpSpPr/>
            <p:nvPr/>
          </p:nvGrpSpPr>
          <p:grpSpPr>
            <a:xfrm>
              <a:off x="11687685" y="1908421"/>
              <a:ext cx="369332" cy="2518379"/>
              <a:chOff x="11687685" y="1908421"/>
              <a:chExt cx="369332" cy="2518379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11687685" y="1908421"/>
                <a:ext cx="369332" cy="251837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dist"/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聚能前行不负韶华</a:t>
                </a:r>
                <a:endParaRPr lang="zh-CN" altLang="en-US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>
                <a:off x="11790893" y="2149317"/>
                <a:ext cx="150448" cy="8905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11790893" y="2475938"/>
                <a:ext cx="150448" cy="8905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11790893" y="2802559"/>
                <a:ext cx="150448" cy="8905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11790893" y="3129180"/>
                <a:ext cx="150448" cy="8905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11790893" y="3455801"/>
                <a:ext cx="150448" cy="8905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11790893" y="3782422"/>
                <a:ext cx="150448" cy="8905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11790893" y="4109044"/>
                <a:ext cx="150448" cy="8905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2" name="直接连接符 21"/>
            <p:cNvCxnSpPr/>
            <p:nvPr/>
          </p:nvCxnSpPr>
          <p:spPr>
            <a:xfrm>
              <a:off x="11872351" y="4432300"/>
              <a:ext cx="0" cy="1231900"/>
            </a:xfrm>
            <a:prstGeom prst="line">
              <a:avLst/>
            </a:prstGeom>
            <a:ln>
              <a:solidFill>
                <a:schemeClr val="bg1">
                  <a:alpha val="3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10303041" y="6007200"/>
            <a:ext cx="1638300" cy="546247"/>
            <a:chOff x="10303041" y="6007200"/>
            <a:chExt cx="1638300" cy="546247"/>
          </a:xfrm>
        </p:grpSpPr>
        <p:sp>
          <p:nvSpPr>
            <p:cNvPr id="32" name="文本框 31"/>
            <p:cNvSpPr txBox="1"/>
            <p:nvPr/>
          </p:nvSpPr>
          <p:spPr>
            <a:xfrm>
              <a:off x="10537448" y="6007200"/>
              <a:ext cx="140389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50" dirty="0">
                  <a:solidFill>
                    <a:schemeClr val="bg1"/>
                  </a:solidFill>
                  <a:cs typeface="+mn-ea"/>
                  <a:sym typeface="+mn-lt"/>
                </a:rPr>
                <a:t>THANKS YOU</a:t>
              </a:r>
              <a:endParaRPr lang="zh-CN" altLang="en-US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0303041" y="6291837"/>
              <a:ext cx="16383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202X·</a:t>
              </a: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筑梦起航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555869" y="2016803"/>
            <a:ext cx="7080263" cy="2322349"/>
            <a:chOff x="2555868" y="1745972"/>
            <a:chExt cx="7080263" cy="2322349"/>
          </a:xfrm>
        </p:grpSpPr>
        <p:sp>
          <p:nvSpPr>
            <p:cNvPr id="35" name="文本框 34"/>
            <p:cNvSpPr txBox="1"/>
            <p:nvPr/>
          </p:nvSpPr>
          <p:spPr>
            <a:xfrm>
              <a:off x="3313597" y="1745972"/>
              <a:ext cx="556480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PART 01</a:t>
              </a:r>
              <a:endParaRPr lang="zh-CN" altLang="en-US" sz="9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2555868" y="3173042"/>
              <a:ext cx="7080263" cy="895279"/>
              <a:chOff x="2555869" y="3156464"/>
              <a:chExt cx="7080263" cy="895279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3232823" y="3156464"/>
                <a:ext cx="572635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48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新年开工项目计划</a:t>
                </a:r>
                <a:endParaRPr lang="zh-CN" altLang="en-US" sz="4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2555869" y="3836299"/>
                <a:ext cx="7080263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8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OVERVIEW OF THE COMPANY'S ANNUAL PROJECT SITUATION</a:t>
                </a:r>
                <a:endParaRPr lang="zh-CN" altLang="en-US" sz="8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16542" y="4684293"/>
            <a:ext cx="5001231" cy="1951196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95400" y="542145"/>
            <a:ext cx="101600" cy="619125"/>
          </a:xfrm>
          <a:prstGeom prst="rect">
            <a:avLst/>
          </a:prstGeom>
          <a:solidFill>
            <a:srgbClr val="272D5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272D5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83239" y="473478"/>
            <a:ext cx="3618450" cy="723274"/>
            <a:chOff x="899886" y="565998"/>
            <a:chExt cx="3618450" cy="723274"/>
          </a:xfrm>
        </p:grpSpPr>
        <p:sp>
          <p:nvSpPr>
            <p:cNvPr id="8" name="文本框 7"/>
            <p:cNvSpPr txBox="1"/>
            <p:nvPr/>
          </p:nvSpPr>
          <p:spPr>
            <a:xfrm>
              <a:off x="899886" y="565998"/>
              <a:ext cx="351685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rgbClr val="272D5C"/>
                  </a:solidFill>
                  <a:cs typeface="+mn-ea"/>
                  <a:sym typeface="+mn-lt"/>
                </a:rPr>
                <a:t>新年开工项目计划</a:t>
              </a:r>
              <a:endParaRPr lang="zh-CN" altLang="en-US" sz="3200" dirty="0">
                <a:solidFill>
                  <a:srgbClr val="272D5C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55985" y="1012273"/>
              <a:ext cx="356235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rgbClr val="272D5C"/>
                  </a:solidFill>
                  <a:cs typeface="+mn-ea"/>
                  <a:sym typeface="+mn-lt"/>
                </a:rPr>
                <a:t>WORK PROGRESS REPORT</a:t>
              </a:r>
              <a:endParaRPr lang="zh-CN" altLang="en-US" sz="1200" dirty="0">
                <a:solidFill>
                  <a:srgbClr val="272D5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014554" y="2182916"/>
            <a:ext cx="1625600" cy="1332089"/>
            <a:chOff x="5014554" y="2182916"/>
            <a:chExt cx="1625600" cy="1332089"/>
          </a:xfrm>
        </p:grpSpPr>
        <p:sp>
          <p:nvSpPr>
            <p:cNvPr id="16" name="箭头: 右 15"/>
            <p:cNvSpPr/>
            <p:nvPr/>
          </p:nvSpPr>
          <p:spPr>
            <a:xfrm rot="8278487">
              <a:off x="5014554" y="2182916"/>
              <a:ext cx="1625600" cy="1332089"/>
            </a:xfrm>
            <a:prstGeom prst="rightArrow">
              <a:avLst/>
            </a:prstGeom>
            <a:solidFill>
              <a:srgbClr val="CC7C7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5445019" y="2813596"/>
              <a:ext cx="322118" cy="462201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4243915" y="3224656"/>
            <a:ext cx="1625600" cy="1332089"/>
            <a:chOff x="4243915" y="3224656"/>
            <a:chExt cx="1625600" cy="1332089"/>
          </a:xfrm>
        </p:grpSpPr>
        <p:sp>
          <p:nvSpPr>
            <p:cNvPr id="19" name="箭头: 右 18"/>
            <p:cNvSpPr/>
            <p:nvPr/>
          </p:nvSpPr>
          <p:spPr>
            <a:xfrm rot="2587330">
              <a:off x="4243915" y="3224656"/>
              <a:ext cx="1625600" cy="1332089"/>
            </a:xfrm>
            <a:prstGeom prst="rightArrow">
              <a:avLst/>
            </a:prstGeom>
            <a:solidFill>
              <a:srgbClr val="37415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5120161" y="3923232"/>
              <a:ext cx="308502" cy="334787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/>
        </p:nvGrpSpPr>
        <p:grpSpPr>
          <a:xfrm>
            <a:off x="5294173" y="3952791"/>
            <a:ext cx="1625600" cy="1332089"/>
            <a:chOff x="5294173" y="3952791"/>
            <a:chExt cx="1625600" cy="1332089"/>
          </a:xfrm>
        </p:grpSpPr>
        <p:sp>
          <p:nvSpPr>
            <p:cNvPr id="22" name="箭头: 右 21"/>
            <p:cNvSpPr/>
            <p:nvPr/>
          </p:nvSpPr>
          <p:spPr>
            <a:xfrm rot="19125865">
              <a:off x="5294173" y="3952791"/>
              <a:ext cx="1625600" cy="1332089"/>
            </a:xfrm>
            <a:prstGeom prst="rightArrow">
              <a:avLst/>
            </a:prstGeom>
            <a:solidFill>
              <a:srgbClr val="CC7C7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6168809" y="4245298"/>
              <a:ext cx="329137" cy="321770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>
            <a:off x="6351088" y="2755381"/>
            <a:ext cx="1332089" cy="1625600"/>
            <a:chOff x="6351088" y="2755381"/>
            <a:chExt cx="1332089" cy="1625600"/>
          </a:xfrm>
        </p:grpSpPr>
        <p:sp>
          <p:nvSpPr>
            <p:cNvPr id="25" name="箭头: 右 24"/>
            <p:cNvSpPr/>
            <p:nvPr/>
          </p:nvSpPr>
          <p:spPr>
            <a:xfrm rot="13904258">
              <a:off x="6204333" y="2902136"/>
              <a:ext cx="1625600" cy="1332089"/>
            </a:xfrm>
            <a:prstGeom prst="rightArrow">
              <a:avLst/>
            </a:prstGeom>
            <a:solidFill>
              <a:srgbClr val="37415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6701250" y="3224567"/>
              <a:ext cx="335260" cy="343613"/>
            </a:xfrm>
            <a:prstGeom prst="rect">
              <a:avLst/>
            </a:prstGeom>
          </p:spPr>
        </p:pic>
      </p:grpSp>
      <p:sp>
        <p:nvSpPr>
          <p:cNvPr id="27" name="文本框 26"/>
          <p:cNvSpPr txBox="1"/>
          <p:nvPr/>
        </p:nvSpPr>
        <p:spPr>
          <a:xfrm>
            <a:off x="1747005" y="1810054"/>
            <a:ext cx="1447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206283" y="2383750"/>
            <a:ext cx="2528712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添加标题内容，可以直接复制粘贴内容。预祝工作顺利，完事大吉。</a:t>
            </a:r>
            <a:endParaRPr lang="zh-CN" altLang="en-US" sz="1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803754" y="4358744"/>
            <a:ext cx="1447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263032" y="4932440"/>
            <a:ext cx="2528712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添加标题内容，可以直接复制粘贴内容。预祝工作顺利，完事大吉。</a:t>
            </a:r>
            <a:endParaRPr lang="zh-CN" altLang="en-US" sz="1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796962" y="1810054"/>
            <a:ext cx="1447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256240" y="2383750"/>
            <a:ext cx="2528712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添加标题内容，可以直接复制粘贴内容。预祝工作顺利，完事大吉。</a:t>
            </a:r>
            <a:endParaRPr lang="zh-CN" altLang="en-US" sz="12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853711" y="4358744"/>
            <a:ext cx="1447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添加标题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312989" y="4932440"/>
            <a:ext cx="2528712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cs typeface="+mn-ea"/>
                <a:sym typeface="+mn-lt"/>
              </a:rPr>
              <a:t>添加标题内容，可以直接复制粘贴内容。预祝工作顺利，完事大吉。</a:t>
            </a:r>
            <a:endParaRPr lang="zh-CN" altLang="en-US" sz="12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95400" y="542145"/>
            <a:ext cx="101600" cy="619125"/>
          </a:xfrm>
          <a:prstGeom prst="rect">
            <a:avLst/>
          </a:prstGeom>
          <a:solidFill>
            <a:srgbClr val="272D5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272D5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83239" y="473478"/>
            <a:ext cx="3618450" cy="723274"/>
            <a:chOff x="899886" y="565998"/>
            <a:chExt cx="3618450" cy="723274"/>
          </a:xfrm>
        </p:grpSpPr>
        <p:sp>
          <p:nvSpPr>
            <p:cNvPr id="8" name="文本框 7"/>
            <p:cNvSpPr txBox="1"/>
            <p:nvPr/>
          </p:nvSpPr>
          <p:spPr>
            <a:xfrm>
              <a:off x="899886" y="565998"/>
              <a:ext cx="351685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rgbClr val="272D5C"/>
                  </a:solidFill>
                  <a:cs typeface="+mn-ea"/>
                  <a:sym typeface="+mn-lt"/>
                </a:rPr>
                <a:t>新年开工项目计划</a:t>
              </a:r>
              <a:endParaRPr lang="zh-CN" altLang="en-US" sz="3200" dirty="0">
                <a:solidFill>
                  <a:srgbClr val="272D5C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55985" y="1012273"/>
              <a:ext cx="356235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rgbClr val="272D5C"/>
                  </a:solidFill>
                  <a:cs typeface="+mn-ea"/>
                  <a:sym typeface="+mn-lt"/>
                </a:rPr>
                <a:t>WORK PROGRESS REPORT</a:t>
              </a:r>
              <a:endParaRPr lang="zh-CN" altLang="en-US" sz="1200" dirty="0">
                <a:solidFill>
                  <a:srgbClr val="272D5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455821" y="1844824"/>
            <a:ext cx="2598821" cy="2927518"/>
            <a:chOff x="1455821" y="2514600"/>
            <a:chExt cx="2598821" cy="2927518"/>
          </a:xfrm>
        </p:grpSpPr>
        <p:sp>
          <p:nvSpPr>
            <p:cNvPr id="11" name="矩形 10"/>
            <p:cNvSpPr/>
            <p:nvPr/>
          </p:nvSpPr>
          <p:spPr>
            <a:xfrm>
              <a:off x="1455821" y="2514600"/>
              <a:ext cx="2598821" cy="2927518"/>
            </a:xfrm>
            <a:prstGeom prst="rect">
              <a:avLst/>
            </a:prstGeom>
            <a:noFill/>
            <a:ln>
              <a:solidFill>
                <a:srgbClr val="051B55"/>
              </a:solidFill>
            </a:ln>
            <a:effectLst>
              <a:outerShdw blurRad="63500" algn="ctr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783940" y="2806979"/>
              <a:ext cx="1948377" cy="1948377"/>
            </a:xfrm>
            <a:prstGeom prst="rect">
              <a:avLst/>
            </a:pr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999286" y="4898682"/>
              <a:ext cx="16047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737508" y="4915668"/>
            <a:ext cx="20354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cs typeface="+mn-ea"/>
                <a:sym typeface="+mn-lt"/>
              </a:rPr>
              <a:t>单击此处添加标题内容，标题要与内容相符，注意字体大小及匹配程度</a:t>
            </a:r>
            <a:endParaRPr lang="zh-CN" altLang="en-US" sz="1400" dirty="0"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796589" y="1844824"/>
            <a:ext cx="2598821" cy="2927518"/>
            <a:chOff x="4796589" y="2514600"/>
            <a:chExt cx="2598821" cy="2927518"/>
          </a:xfrm>
        </p:grpSpPr>
        <p:sp>
          <p:nvSpPr>
            <p:cNvPr id="16" name="矩形 15"/>
            <p:cNvSpPr/>
            <p:nvPr/>
          </p:nvSpPr>
          <p:spPr>
            <a:xfrm>
              <a:off x="4796589" y="2514600"/>
              <a:ext cx="2598821" cy="2927518"/>
            </a:xfrm>
            <a:prstGeom prst="rect">
              <a:avLst/>
            </a:prstGeom>
            <a:solidFill>
              <a:srgbClr val="272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121811" y="2806978"/>
              <a:ext cx="1948377" cy="1948377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ffectLst>
              <a:outerShdw blurRad="241300" sx="101000" sy="101000" algn="ct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293624" y="4898682"/>
              <a:ext cx="16047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137357" y="1844824"/>
            <a:ext cx="2598821" cy="2927518"/>
            <a:chOff x="8137357" y="2514600"/>
            <a:chExt cx="2598821" cy="2927518"/>
          </a:xfrm>
        </p:grpSpPr>
        <p:sp>
          <p:nvSpPr>
            <p:cNvPr id="20" name="矩形 19"/>
            <p:cNvSpPr/>
            <p:nvPr/>
          </p:nvSpPr>
          <p:spPr>
            <a:xfrm>
              <a:off x="8137357" y="2514600"/>
              <a:ext cx="2598821" cy="2927518"/>
            </a:xfrm>
            <a:prstGeom prst="rect">
              <a:avLst/>
            </a:prstGeom>
            <a:noFill/>
            <a:ln>
              <a:solidFill>
                <a:srgbClr val="051B55"/>
              </a:solidFill>
            </a:ln>
            <a:effectLst>
              <a:outerShdw blurRad="63500" algn="ctr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462578" y="2806979"/>
              <a:ext cx="1948377" cy="1948377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634390" y="4898682"/>
              <a:ext cx="16047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078276" y="4915668"/>
            <a:ext cx="20354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cs typeface="+mn-ea"/>
                <a:sym typeface="+mn-lt"/>
              </a:rPr>
              <a:t>单击此处添加标题内容，标题要与内容相符，注意字体大小及匹配程度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419047" y="4915668"/>
            <a:ext cx="20354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cs typeface="+mn-ea"/>
                <a:sym typeface="+mn-lt"/>
              </a:rPr>
              <a:t>单击此处添加标题内容，标题要与内容相符，注意字体大小及匹配程度</a:t>
            </a:r>
            <a:endParaRPr lang="zh-CN" altLang="en-US" sz="14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95400" y="542145"/>
            <a:ext cx="101600" cy="619125"/>
          </a:xfrm>
          <a:prstGeom prst="rect">
            <a:avLst/>
          </a:prstGeom>
          <a:solidFill>
            <a:srgbClr val="272D5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272D5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83239" y="473478"/>
            <a:ext cx="3618450" cy="723274"/>
            <a:chOff x="899886" y="565998"/>
            <a:chExt cx="3618450" cy="723274"/>
          </a:xfrm>
        </p:grpSpPr>
        <p:sp>
          <p:nvSpPr>
            <p:cNvPr id="8" name="文本框 7"/>
            <p:cNvSpPr txBox="1"/>
            <p:nvPr/>
          </p:nvSpPr>
          <p:spPr>
            <a:xfrm>
              <a:off x="899886" y="565998"/>
              <a:ext cx="351685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rgbClr val="272D5C"/>
                  </a:solidFill>
                  <a:cs typeface="+mn-ea"/>
                  <a:sym typeface="+mn-lt"/>
                </a:rPr>
                <a:t>新年开工项目计划</a:t>
              </a:r>
              <a:endParaRPr lang="zh-CN" altLang="en-US" sz="3200" dirty="0">
                <a:solidFill>
                  <a:srgbClr val="272D5C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55985" y="1012273"/>
              <a:ext cx="356235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rgbClr val="272D5C"/>
                  </a:solidFill>
                  <a:cs typeface="+mn-ea"/>
                  <a:sym typeface="+mn-lt"/>
                </a:rPr>
                <a:t>WORK PROGRESS REPORT</a:t>
              </a:r>
              <a:endParaRPr lang="zh-CN" altLang="en-US" sz="1200" dirty="0">
                <a:solidFill>
                  <a:srgbClr val="272D5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704622" y="1988841"/>
            <a:ext cx="1929161" cy="1929161"/>
            <a:chOff x="1704622" y="2464419"/>
            <a:chExt cx="1929161" cy="1929161"/>
          </a:xfrm>
        </p:grpSpPr>
        <p:sp>
          <p:nvSpPr>
            <p:cNvPr id="39" name="椭圆 38"/>
            <p:cNvSpPr/>
            <p:nvPr/>
          </p:nvSpPr>
          <p:spPr>
            <a:xfrm>
              <a:off x="1704622" y="2464419"/>
              <a:ext cx="1929161" cy="1929161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22300">
                <a:prstClr val="black">
                  <a:alpha val="3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不完整圆 39"/>
            <p:cNvSpPr/>
            <p:nvPr/>
          </p:nvSpPr>
          <p:spPr>
            <a:xfrm>
              <a:off x="1704622" y="2464419"/>
              <a:ext cx="1929161" cy="1929161"/>
            </a:xfrm>
            <a:prstGeom prst="pie">
              <a:avLst>
                <a:gd name="adj1" fmla="val 11309167"/>
                <a:gd name="adj2" fmla="val 16092529"/>
              </a:avLst>
            </a:prstGeom>
            <a:solidFill>
              <a:srgbClr val="272D5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961101" y="2720898"/>
              <a:ext cx="1416203" cy="1416203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004947" y="3136610"/>
              <a:ext cx="132850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32%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131419" y="1988840"/>
            <a:ext cx="1929161" cy="1929162"/>
            <a:chOff x="5131419" y="2464418"/>
            <a:chExt cx="1929161" cy="1929162"/>
          </a:xfrm>
        </p:grpSpPr>
        <p:sp>
          <p:nvSpPr>
            <p:cNvPr id="44" name="椭圆 43"/>
            <p:cNvSpPr/>
            <p:nvPr/>
          </p:nvSpPr>
          <p:spPr>
            <a:xfrm>
              <a:off x="5131419" y="2464419"/>
              <a:ext cx="1929161" cy="1929161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22300">
                <a:prstClr val="black">
                  <a:alpha val="30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不完整圆 44"/>
            <p:cNvSpPr/>
            <p:nvPr/>
          </p:nvSpPr>
          <p:spPr>
            <a:xfrm>
              <a:off x="5131419" y="2464418"/>
              <a:ext cx="1929161" cy="1929161"/>
            </a:xfrm>
            <a:prstGeom prst="pie">
              <a:avLst>
                <a:gd name="adj1" fmla="val 5381698"/>
                <a:gd name="adj2" fmla="val 16252140"/>
              </a:avLst>
            </a:prstGeom>
            <a:solidFill>
              <a:srgbClr val="272D5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5387898" y="2720897"/>
              <a:ext cx="1416203" cy="1416203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439867" y="3136609"/>
              <a:ext cx="132850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50%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558216" y="1988840"/>
            <a:ext cx="1929161" cy="1929161"/>
            <a:chOff x="8558216" y="2464418"/>
            <a:chExt cx="1929161" cy="1929161"/>
          </a:xfrm>
        </p:grpSpPr>
        <p:sp>
          <p:nvSpPr>
            <p:cNvPr id="49" name="椭圆 48"/>
            <p:cNvSpPr/>
            <p:nvPr/>
          </p:nvSpPr>
          <p:spPr>
            <a:xfrm>
              <a:off x="8558216" y="2464418"/>
              <a:ext cx="1929161" cy="1929161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22300">
                <a:prstClr val="black">
                  <a:alpha val="30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不完整圆 49"/>
            <p:cNvSpPr/>
            <p:nvPr/>
          </p:nvSpPr>
          <p:spPr>
            <a:xfrm>
              <a:off x="8558216" y="2464418"/>
              <a:ext cx="1929161" cy="1929161"/>
            </a:xfrm>
            <a:prstGeom prst="pie">
              <a:avLst>
                <a:gd name="adj1" fmla="val 1047168"/>
                <a:gd name="adj2" fmla="val 16092529"/>
              </a:avLst>
            </a:prstGeom>
            <a:solidFill>
              <a:srgbClr val="272D5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8814695" y="2720897"/>
              <a:ext cx="1416203" cy="1416203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8858541" y="3136612"/>
              <a:ext cx="132850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64%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296349" y="4333714"/>
            <a:ext cx="2745703" cy="1421418"/>
            <a:chOff x="1216696" y="4800359"/>
            <a:chExt cx="2745703" cy="1421418"/>
          </a:xfrm>
        </p:grpSpPr>
        <p:sp>
          <p:nvSpPr>
            <p:cNvPr id="54" name="文本框 53"/>
            <p:cNvSpPr txBox="1"/>
            <p:nvPr/>
          </p:nvSpPr>
          <p:spPr>
            <a:xfrm>
              <a:off x="1774207" y="4800359"/>
              <a:ext cx="16306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400" dirty="0">
                  <a:cs typeface="+mn-ea"/>
                  <a:sym typeface="+mn-lt"/>
                </a:rPr>
                <a:t>添加标题</a:t>
              </a:r>
              <a:endParaRPr lang="zh-CN" altLang="en-US" sz="2400" spc="400" dirty="0">
                <a:cs typeface="+mn-ea"/>
                <a:sym typeface="+mn-lt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216696" y="5360003"/>
              <a:ext cx="2745703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单击此处添加标题内容，标题内容。内容要与标题相符。内容要与标题相符。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651829" y="4333713"/>
            <a:ext cx="2745703" cy="1421418"/>
            <a:chOff x="1216696" y="4800359"/>
            <a:chExt cx="2745703" cy="1421418"/>
          </a:xfrm>
        </p:grpSpPr>
        <p:sp>
          <p:nvSpPr>
            <p:cNvPr id="57" name="文本框 56"/>
            <p:cNvSpPr txBox="1"/>
            <p:nvPr/>
          </p:nvSpPr>
          <p:spPr>
            <a:xfrm>
              <a:off x="1774207" y="4800359"/>
              <a:ext cx="16306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400" dirty="0">
                  <a:cs typeface="+mn-ea"/>
                  <a:sym typeface="+mn-lt"/>
                </a:rPr>
                <a:t>添加标题</a:t>
              </a:r>
              <a:endParaRPr lang="zh-CN" altLang="en-US" sz="2400" spc="400" dirty="0">
                <a:cs typeface="+mn-ea"/>
                <a:sym typeface="+mn-lt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1216696" y="5360003"/>
              <a:ext cx="2745703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单击此处添加标题内容，标题内容。内容要与标题相符。内容要与标题相符。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149950" y="4333714"/>
            <a:ext cx="2745703" cy="1421418"/>
            <a:chOff x="1216696" y="4800359"/>
            <a:chExt cx="2745703" cy="1421418"/>
          </a:xfrm>
        </p:grpSpPr>
        <p:sp>
          <p:nvSpPr>
            <p:cNvPr id="60" name="文本框 59"/>
            <p:cNvSpPr txBox="1"/>
            <p:nvPr/>
          </p:nvSpPr>
          <p:spPr>
            <a:xfrm>
              <a:off x="1774207" y="4800359"/>
              <a:ext cx="16306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400" dirty="0">
                  <a:cs typeface="+mn-ea"/>
                  <a:sym typeface="+mn-lt"/>
                </a:rPr>
                <a:t>添加标题</a:t>
              </a:r>
              <a:endParaRPr lang="zh-CN" altLang="en-US" sz="2400" spc="400" dirty="0">
                <a:cs typeface="+mn-ea"/>
                <a:sym typeface="+mn-lt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1216696" y="5360003"/>
              <a:ext cx="2745703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单击此处添加标题内容，标题内容。内容要与标题相符。内容要与标题相符。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95400" y="542145"/>
            <a:ext cx="101600" cy="619125"/>
          </a:xfrm>
          <a:prstGeom prst="rect">
            <a:avLst/>
          </a:prstGeom>
          <a:solidFill>
            <a:srgbClr val="272D5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272D5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83239" y="473478"/>
            <a:ext cx="3618450" cy="723274"/>
            <a:chOff x="899886" y="565998"/>
            <a:chExt cx="3618450" cy="723274"/>
          </a:xfrm>
        </p:grpSpPr>
        <p:sp>
          <p:nvSpPr>
            <p:cNvPr id="8" name="文本框 7"/>
            <p:cNvSpPr txBox="1"/>
            <p:nvPr/>
          </p:nvSpPr>
          <p:spPr>
            <a:xfrm>
              <a:off x="899886" y="565998"/>
              <a:ext cx="351685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rgbClr val="272D5C"/>
                  </a:solidFill>
                  <a:cs typeface="+mn-ea"/>
                  <a:sym typeface="+mn-lt"/>
                </a:rPr>
                <a:t>新年开工项目计划</a:t>
              </a:r>
              <a:endParaRPr lang="zh-CN" altLang="en-US" sz="3200" dirty="0">
                <a:solidFill>
                  <a:srgbClr val="272D5C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55985" y="1012273"/>
              <a:ext cx="356235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rgbClr val="272D5C"/>
                  </a:solidFill>
                  <a:cs typeface="+mn-ea"/>
                  <a:sym typeface="+mn-lt"/>
                </a:rPr>
                <a:t>WORK PROGRESS REPORT</a:t>
              </a:r>
              <a:endParaRPr lang="zh-CN" altLang="en-US" sz="1200" dirty="0">
                <a:solidFill>
                  <a:srgbClr val="272D5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任意多边形: 形状 9"/>
          <p:cNvSpPr/>
          <p:nvPr/>
        </p:nvSpPr>
        <p:spPr>
          <a:xfrm>
            <a:off x="3163832" y="2480647"/>
            <a:ext cx="2971800" cy="2768600"/>
          </a:xfrm>
          <a:custGeom>
            <a:avLst/>
            <a:gdLst>
              <a:gd name="connsiteX0" fmla="*/ 16943 w 2971800"/>
              <a:gd name="connsiteY0" fmla="*/ 0 h 2768600"/>
              <a:gd name="connsiteX1" fmla="*/ 2510357 w 2971800"/>
              <a:gd name="connsiteY1" fmla="*/ 0 h 2768600"/>
              <a:gd name="connsiteX2" fmla="*/ 2971800 w 2971800"/>
              <a:gd name="connsiteY2" fmla="*/ 461443 h 2768600"/>
              <a:gd name="connsiteX3" fmla="*/ 2971800 w 2971800"/>
              <a:gd name="connsiteY3" fmla="*/ 2307157 h 2768600"/>
              <a:gd name="connsiteX4" fmla="*/ 2510357 w 2971800"/>
              <a:gd name="connsiteY4" fmla="*/ 2768600 h 2768600"/>
              <a:gd name="connsiteX5" fmla="*/ 16943 w 2971800"/>
              <a:gd name="connsiteY5" fmla="*/ 2768600 h 2768600"/>
              <a:gd name="connsiteX6" fmla="*/ 0 w 2971800"/>
              <a:gd name="connsiteY6" fmla="*/ 2766892 h 2768600"/>
              <a:gd name="connsiteX7" fmla="*/ 0 w 2971800"/>
              <a:gd name="connsiteY7" fmla="*/ 1708 h 276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71800" h="2768600">
                <a:moveTo>
                  <a:pt x="16943" y="0"/>
                </a:moveTo>
                <a:lnTo>
                  <a:pt x="2510357" y="0"/>
                </a:lnTo>
                <a:cubicBezTo>
                  <a:pt x="2765205" y="0"/>
                  <a:pt x="2971800" y="206595"/>
                  <a:pt x="2971800" y="461443"/>
                </a:cubicBezTo>
                <a:lnTo>
                  <a:pt x="2971800" y="2307157"/>
                </a:lnTo>
                <a:cubicBezTo>
                  <a:pt x="2971800" y="2562005"/>
                  <a:pt x="2765205" y="2768600"/>
                  <a:pt x="2510357" y="2768600"/>
                </a:cubicBezTo>
                <a:lnTo>
                  <a:pt x="16943" y="2768600"/>
                </a:lnTo>
                <a:lnTo>
                  <a:pt x="0" y="2766892"/>
                </a:lnTo>
                <a:lnTo>
                  <a:pt x="0" y="1708"/>
                </a:lnTo>
                <a:close/>
              </a:path>
            </a:pathLst>
          </a:custGeom>
          <a:blipFill dpi="0" rotWithShape="1">
            <a:blip r:embed="rId1"/>
            <a:srcRect/>
            <a:tile tx="0" ty="0" sx="100000" sy="100000" flip="none" algn="tl"/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35360" y="2480647"/>
            <a:ext cx="2828472" cy="2768600"/>
            <a:chOff x="460828" y="2159000"/>
            <a:chExt cx="2828472" cy="2768600"/>
          </a:xfrm>
        </p:grpSpPr>
        <p:sp>
          <p:nvSpPr>
            <p:cNvPr id="12" name="矩形 11"/>
            <p:cNvSpPr/>
            <p:nvPr/>
          </p:nvSpPr>
          <p:spPr>
            <a:xfrm>
              <a:off x="460828" y="2159000"/>
              <a:ext cx="2828472" cy="2768600"/>
            </a:xfrm>
            <a:prstGeom prst="rect">
              <a:avLst/>
            </a:prstGeom>
            <a:solidFill>
              <a:srgbClr val="272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12047" y="2540332"/>
              <a:ext cx="19304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工  作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12047" y="3599692"/>
              <a:ext cx="19304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汇  报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066047" y="3270067"/>
              <a:ext cx="1422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2021-2022</a:t>
              </a:r>
              <a:endPara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390431" y="1649422"/>
            <a:ext cx="5107776" cy="914283"/>
            <a:chOff x="6480974" y="1244717"/>
            <a:chExt cx="5107776" cy="914283"/>
          </a:xfrm>
        </p:grpSpPr>
        <p:sp>
          <p:nvSpPr>
            <p:cNvPr id="17" name="文本框 16"/>
            <p:cNvSpPr txBox="1"/>
            <p:nvPr/>
          </p:nvSpPr>
          <p:spPr>
            <a:xfrm>
              <a:off x="6480974" y="1378002"/>
              <a:ext cx="10374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BD2A3C"/>
                  </a:solidFill>
                  <a:cs typeface="+mn-ea"/>
                  <a:sym typeface="+mn-lt"/>
                </a:rPr>
                <a:t>ONE</a:t>
              </a:r>
              <a:endParaRPr lang="zh-CN" altLang="en-US" sz="2400" dirty="0">
                <a:solidFill>
                  <a:srgbClr val="BD2A3C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518400" y="1244717"/>
              <a:ext cx="15947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518400" y="1635780"/>
              <a:ext cx="40703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pc="300" dirty="0">
                  <a:cs typeface="+mn-ea"/>
                  <a:sym typeface="+mn-lt"/>
                </a:rPr>
                <a:t>单击此处添加标题内容，内容要与标题相符，并且注意字体大小及文本匹配性。</a:t>
              </a:r>
              <a:endParaRPr lang="zh-CN" altLang="en-US" sz="1400" spc="300" dirty="0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390430" y="3306206"/>
            <a:ext cx="5107777" cy="914283"/>
            <a:chOff x="6480973" y="2892978"/>
            <a:chExt cx="5107777" cy="914283"/>
          </a:xfrm>
        </p:grpSpPr>
        <p:sp>
          <p:nvSpPr>
            <p:cNvPr id="21" name="文本框 20"/>
            <p:cNvSpPr txBox="1"/>
            <p:nvPr/>
          </p:nvSpPr>
          <p:spPr>
            <a:xfrm>
              <a:off x="6480973" y="3043473"/>
              <a:ext cx="9297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BD2A3C"/>
                  </a:solidFill>
                  <a:cs typeface="+mn-ea"/>
                  <a:sym typeface="+mn-lt"/>
                </a:rPr>
                <a:t>TWO</a:t>
              </a:r>
              <a:endParaRPr lang="zh-CN" altLang="en-US" sz="2400" dirty="0">
                <a:solidFill>
                  <a:srgbClr val="BD2A3C"/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518400" y="2892978"/>
              <a:ext cx="15947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518400" y="3284041"/>
              <a:ext cx="40703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pc="300" dirty="0">
                  <a:cs typeface="+mn-ea"/>
                  <a:sym typeface="+mn-lt"/>
                </a:rPr>
                <a:t>单击此处添加标题内容，内容要与标题相符，并且注意字体大小及文本匹配性。</a:t>
              </a:r>
              <a:endParaRPr lang="zh-CN" altLang="en-US" sz="1400" spc="300" dirty="0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390430" y="4962989"/>
            <a:ext cx="5107777" cy="914283"/>
            <a:chOff x="6477798" y="4558284"/>
            <a:chExt cx="5107777" cy="914283"/>
          </a:xfrm>
        </p:grpSpPr>
        <p:sp>
          <p:nvSpPr>
            <p:cNvPr id="25" name="文本框 24"/>
            <p:cNvSpPr txBox="1"/>
            <p:nvPr/>
          </p:nvSpPr>
          <p:spPr>
            <a:xfrm>
              <a:off x="6477798" y="4699001"/>
              <a:ext cx="12897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BD2A3C"/>
                  </a:solidFill>
                  <a:cs typeface="+mn-ea"/>
                  <a:sym typeface="+mn-lt"/>
                </a:rPr>
                <a:t>THREE</a:t>
              </a:r>
              <a:endParaRPr lang="zh-CN" altLang="en-US" sz="2400" dirty="0">
                <a:solidFill>
                  <a:srgbClr val="BD2A3C"/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515225" y="4558284"/>
              <a:ext cx="15947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515225" y="4949347"/>
              <a:ext cx="40703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pc="300" dirty="0">
                  <a:cs typeface="+mn-ea"/>
                  <a:sym typeface="+mn-lt"/>
                </a:rPr>
                <a:t>单击此处添加标题内容，内容要与标题相符，并且注意字体大小及文本匹配性。</a:t>
              </a:r>
              <a:endParaRPr lang="zh-CN" altLang="en-US" sz="1400" spc="300" dirty="0">
                <a:cs typeface="+mn-ea"/>
                <a:sym typeface="+mn-lt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2207568" y="6728439"/>
            <a:ext cx="1224136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下载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95400" y="542145"/>
            <a:ext cx="101600" cy="619125"/>
          </a:xfrm>
          <a:prstGeom prst="rect">
            <a:avLst/>
          </a:prstGeom>
          <a:solidFill>
            <a:srgbClr val="272D5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272D5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83239" y="473478"/>
            <a:ext cx="3618450" cy="723274"/>
            <a:chOff x="899886" y="565998"/>
            <a:chExt cx="3618450" cy="723274"/>
          </a:xfrm>
        </p:grpSpPr>
        <p:sp>
          <p:nvSpPr>
            <p:cNvPr id="8" name="文本框 7"/>
            <p:cNvSpPr txBox="1"/>
            <p:nvPr/>
          </p:nvSpPr>
          <p:spPr>
            <a:xfrm>
              <a:off x="899886" y="565998"/>
              <a:ext cx="351685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rgbClr val="272D5C"/>
                  </a:solidFill>
                  <a:cs typeface="+mn-ea"/>
                  <a:sym typeface="+mn-lt"/>
                </a:rPr>
                <a:t>新年开工项目计划</a:t>
              </a:r>
              <a:endParaRPr lang="zh-CN" altLang="en-US" sz="3200" dirty="0">
                <a:solidFill>
                  <a:srgbClr val="272D5C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55985" y="1012273"/>
              <a:ext cx="356235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rgbClr val="272D5C"/>
                  </a:solidFill>
                  <a:cs typeface="+mn-ea"/>
                  <a:sym typeface="+mn-lt"/>
                </a:rPr>
                <a:t>WORK PROGRESS REPORT</a:t>
              </a:r>
              <a:endParaRPr lang="zh-CN" altLang="en-US" sz="1200" dirty="0">
                <a:solidFill>
                  <a:srgbClr val="272D5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97001" y="1832460"/>
            <a:ext cx="1296256" cy="1072509"/>
            <a:chOff x="1097001" y="1625613"/>
            <a:chExt cx="1296256" cy="1072509"/>
          </a:xfrm>
        </p:grpSpPr>
        <p:sp>
          <p:nvSpPr>
            <p:cNvPr id="11" name="任意多边形: 形状 10"/>
            <p:cNvSpPr/>
            <p:nvPr/>
          </p:nvSpPr>
          <p:spPr>
            <a:xfrm rot="21007033">
              <a:off x="1318634" y="1625613"/>
              <a:ext cx="1074623" cy="1072509"/>
            </a:xfrm>
            <a:custGeom>
              <a:avLst/>
              <a:gdLst>
                <a:gd name="connsiteX0" fmla="*/ 0 w 1276350"/>
                <a:gd name="connsiteY0" fmla="*/ 552450 h 1181100"/>
                <a:gd name="connsiteX1" fmla="*/ 476250 w 1276350"/>
                <a:gd name="connsiteY1" fmla="*/ 0 h 1181100"/>
                <a:gd name="connsiteX2" fmla="*/ 1276350 w 1276350"/>
                <a:gd name="connsiteY2" fmla="*/ 723900 h 1181100"/>
                <a:gd name="connsiteX3" fmla="*/ 800100 w 1276350"/>
                <a:gd name="connsiteY3" fmla="*/ 1181100 h 1181100"/>
                <a:gd name="connsiteX4" fmla="*/ 0 w 1276350"/>
                <a:gd name="connsiteY4" fmla="*/ 55245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50" h="1181100">
                  <a:moveTo>
                    <a:pt x="0" y="552450"/>
                  </a:moveTo>
                  <a:lnTo>
                    <a:pt x="476250" y="0"/>
                  </a:lnTo>
                  <a:lnTo>
                    <a:pt x="1276350" y="723900"/>
                  </a:lnTo>
                  <a:lnTo>
                    <a:pt x="800100" y="1181100"/>
                  </a:lnTo>
                  <a:lnTo>
                    <a:pt x="0" y="55245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5000">
                  <a:srgbClr val="CCCDCE">
                    <a:alpha val="40000"/>
                  </a:srgbClr>
                </a:gs>
                <a:gs pos="100000">
                  <a:schemeClr val="bg1">
                    <a:lumMod val="75000"/>
                  </a:scheme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198024" y="1639331"/>
              <a:ext cx="657922" cy="657922"/>
            </a:xfrm>
            <a:prstGeom prst="ellipse">
              <a:avLst/>
            </a:prstGeom>
            <a:solidFill>
              <a:srgbClr val="272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097001" y="1670712"/>
              <a:ext cx="85996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A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747532" y="1832459"/>
            <a:ext cx="1296257" cy="1072509"/>
            <a:chOff x="4747532" y="1625612"/>
            <a:chExt cx="1296257" cy="1072509"/>
          </a:xfrm>
        </p:grpSpPr>
        <p:sp>
          <p:nvSpPr>
            <p:cNvPr id="15" name="任意多边形: 形状 14"/>
            <p:cNvSpPr/>
            <p:nvPr/>
          </p:nvSpPr>
          <p:spPr>
            <a:xfrm rot="21007033">
              <a:off x="4969166" y="1625612"/>
              <a:ext cx="1074623" cy="1072509"/>
            </a:xfrm>
            <a:custGeom>
              <a:avLst/>
              <a:gdLst>
                <a:gd name="connsiteX0" fmla="*/ 0 w 1276350"/>
                <a:gd name="connsiteY0" fmla="*/ 552450 h 1181100"/>
                <a:gd name="connsiteX1" fmla="*/ 476250 w 1276350"/>
                <a:gd name="connsiteY1" fmla="*/ 0 h 1181100"/>
                <a:gd name="connsiteX2" fmla="*/ 1276350 w 1276350"/>
                <a:gd name="connsiteY2" fmla="*/ 723900 h 1181100"/>
                <a:gd name="connsiteX3" fmla="*/ 800100 w 1276350"/>
                <a:gd name="connsiteY3" fmla="*/ 1181100 h 1181100"/>
                <a:gd name="connsiteX4" fmla="*/ 0 w 1276350"/>
                <a:gd name="connsiteY4" fmla="*/ 55245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50" h="1181100">
                  <a:moveTo>
                    <a:pt x="0" y="552450"/>
                  </a:moveTo>
                  <a:lnTo>
                    <a:pt x="476250" y="0"/>
                  </a:lnTo>
                  <a:lnTo>
                    <a:pt x="1276350" y="723900"/>
                  </a:lnTo>
                  <a:lnTo>
                    <a:pt x="800100" y="1181100"/>
                  </a:lnTo>
                  <a:lnTo>
                    <a:pt x="0" y="55245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5000">
                  <a:srgbClr val="CCCDCE">
                    <a:alpha val="40000"/>
                  </a:srgbClr>
                </a:gs>
                <a:gs pos="100000">
                  <a:schemeClr val="bg1">
                    <a:lumMod val="75000"/>
                  </a:scheme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4848556" y="1639331"/>
              <a:ext cx="657922" cy="657922"/>
            </a:xfrm>
            <a:prstGeom prst="ellipse">
              <a:avLst/>
            </a:prstGeom>
            <a:solidFill>
              <a:srgbClr val="272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747532" y="1671340"/>
              <a:ext cx="85996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B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398065" y="1816944"/>
            <a:ext cx="1296256" cy="1072509"/>
            <a:chOff x="8398065" y="1610097"/>
            <a:chExt cx="1296256" cy="1072509"/>
          </a:xfrm>
        </p:grpSpPr>
        <p:sp>
          <p:nvSpPr>
            <p:cNvPr id="19" name="任意多边形: 形状 18"/>
            <p:cNvSpPr/>
            <p:nvPr/>
          </p:nvSpPr>
          <p:spPr>
            <a:xfrm rot="21007033">
              <a:off x="8619698" y="1610097"/>
              <a:ext cx="1074623" cy="1072509"/>
            </a:xfrm>
            <a:custGeom>
              <a:avLst/>
              <a:gdLst>
                <a:gd name="connsiteX0" fmla="*/ 0 w 1276350"/>
                <a:gd name="connsiteY0" fmla="*/ 552450 h 1181100"/>
                <a:gd name="connsiteX1" fmla="*/ 476250 w 1276350"/>
                <a:gd name="connsiteY1" fmla="*/ 0 h 1181100"/>
                <a:gd name="connsiteX2" fmla="*/ 1276350 w 1276350"/>
                <a:gd name="connsiteY2" fmla="*/ 723900 h 1181100"/>
                <a:gd name="connsiteX3" fmla="*/ 800100 w 1276350"/>
                <a:gd name="connsiteY3" fmla="*/ 1181100 h 1181100"/>
                <a:gd name="connsiteX4" fmla="*/ 0 w 1276350"/>
                <a:gd name="connsiteY4" fmla="*/ 55245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50" h="1181100">
                  <a:moveTo>
                    <a:pt x="0" y="552450"/>
                  </a:moveTo>
                  <a:lnTo>
                    <a:pt x="476250" y="0"/>
                  </a:lnTo>
                  <a:lnTo>
                    <a:pt x="1276350" y="723900"/>
                  </a:lnTo>
                  <a:lnTo>
                    <a:pt x="800100" y="1181100"/>
                  </a:lnTo>
                  <a:lnTo>
                    <a:pt x="0" y="55245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5000">
                  <a:srgbClr val="CCCDCE">
                    <a:alpha val="40000"/>
                  </a:srgbClr>
                </a:gs>
                <a:gs pos="100000">
                  <a:schemeClr val="bg1">
                    <a:lumMod val="75000"/>
                  </a:scheme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8499088" y="1639331"/>
              <a:ext cx="657922" cy="657922"/>
            </a:xfrm>
            <a:prstGeom prst="ellipse">
              <a:avLst/>
            </a:prstGeom>
            <a:solidFill>
              <a:srgbClr val="272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398065" y="1671619"/>
              <a:ext cx="85996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C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97001" y="4178952"/>
            <a:ext cx="1296256" cy="1072509"/>
            <a:chOff x="1097001" y="3972105"/>
            <a:chExt cx="1296256" cy="1072509"/>
          </a:xfrm>
        </p:grpSpPr>
        <p:sp>
          <p:nvSpPr>
            <p:cNvPr id="23" name="任意多边形: 形状 22"/>
            <p:cNvSpPr/>
            <p:nvPr/>
          </p:nvSpPr>
          <p:spPr>
            <a:xfrm rot="21007033">
              <a:off x="1318634" y="3972105"/>
              <a:ext cx="1074623" cy="1072509"/>
            </a:xfrm>
            <a:custGeom>
              <a:avLst/>
              <a:gdLst>
                <a:gd name="connsiteX0" fmla="*/ 0 w 1276350"/>
                <a:gd name="connsiteY0" fmla="*/ 552450 h 1181100"/>
                <a:gd name="connsiteX1" fmla="*/ 476250 w 1276350"/>
                <a:gd name="connsiteY1" fmla="*/ 0 h 1181100"/>
                <a:gd name="connsiteX2" fmla="*/ 1276350 w 1276350"/>
                <a:gd name="connsiteY2" fmla="*/ 723900 h 1181100"/>
                <a:gd name="connsiteX3" fmla="*/ 800100 w 1276350"/>
                <a:gd name="connsiteY3" fmla="*/ 1181100 h 1181100"/>
                <a:gd name="connsiteX4" fmla="*/ 0 w 1276350"/>
                <a:gd name="connsiteY4" fmla="*/ 55245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50" h="1181100">
                  <a:moveTo>
                    <a:pt x="0" y="552450"/>
                  </a:moveTo>
                  <a:lnTo>
                    <a:pt x="476250" y="0"/>
                  </a:lnTo>
                  <a:lnTo>
                    <a:pt x="1276350" y="723900"/>
                  </a:lnTo>
                  <a:lnTo>
                    <a:pt x="800100" y="1181100"/>
                  </a:lnTo>
                  <a:lnTo>
                    <a:pt x="0" y="55245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5000">
                  <a:srgbClr val="CCCDCE">
                    <a:alpha val="40000"/>
                  </a:srgbClr>
                </a:gs>
                <a:gs pos="100000">
                  <a:schemeClr val="bg1">
                    <a:lumMod val="75000"/>
                  </a:scheme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1198024" y="3988831"/>
              <a:ext cx="657922" cy="657922"/>
            </a:xfrm>
            <a:prstGeom prst="ellipse">
              <a:avLst/>
            </a:prstGeom>
            <a:solidFill>
              <a:srgbClr val="272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097001" y="4025404"/>
              <a:ext cx="85996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D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747533" y="4178952"/>
            <a:ext cx="1296256" cy="1072509"/>
            <a:chOff x="4747533" y="3972105"/>
            <a:chExt cx="1296256" cy="1072509"/>
          </a:xfrm>
        </p:grpSpPr>
        <p:sp>
          <p:nvSpPr>
            <p:cNvPr id="27" name="任意多边形: 形状 26"/>
            <p:cNvSpPr/>
            <p:nvPr/>
          </p:nvSpPr>
          <p:spPr>
            <a:xfrm rot="21007033">
              <a:off x="4969166" y="3972105"/>
              <a:ext cx="1074623" cy="1072509"/>
            </a:xfrm>
            <a:custGeom>
              <a:avLst/>
              <a:gdLst>
                <a:gd name="connsiteX0" fmla="*/ 0 w 1276350"/>
                <a:gd name="connsiteY0" fmla="*/ 552450 h 1181100"/>
                <a:gd name="connsiteX1" fmla="*/ 476250 w 1276350"/>
                <a:gd name="connsiteY1" fmla="*/ 0 h 1181100"/>
                <a:gd name="connsiteX2" fmla="*/ 1276350 w 1276350"/>
                <a:gd name="connsiteY2" fmla="*/ 723900 h 1181100"/>
                <a:gd name="connsiteX3" fmla="*/ 800100 w 1276350"/>
                <a:gd name="connsiteY3" fmla="*/ 1181100 h 1181100"/>
                <a:gd name="connsiteX4" fmla="*/ 0 w 1276350"/>
                <a:gd name="connsiteY4" fmla="*/ 55245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50" h="1181100">
                  <a:moveTo>
                    <a:pt x="0" y="552450"/>
                  </a:moveTo>
                  <a:lnTo>
                    <a:pt x="476250" y="0"/>
                  </a:lnTo>
                  <a:lnTo>
                    <a:pt x="1276350" y="723900"/>
                  </a:lnTo>
                  <a:lnTo>
                    <a:pt x="800100" y="1181100"/>
                  </a:lnTo>
                  <a:lnTo>
                    <a:pt x="0" y="55245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5000">
                  <a:srgbClr val="CCCDCE">
                    <a:alpha val="40000"/>
                  </a:srgbClr>
                </a:gs>
                <a:gs pos="100000">
                  <a:schemeClr val="bg1">
                    <a:lumMod val="75000"/>
                  </a:scheme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4848556" y="3988831"/>
              <a:ext cx="657922" cy="657922"/>
            </a:xfrm>
            <a:prstGeom prst="ellipse">
              <a:avLst/>
            </a:prstGeom>
            <a:solidFill>
              <a:srgbClr val="272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747533" y="4012208"/>
              <a:ext cx="85996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E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398064" y="4178951"/>
            <a:ext cx="1296257" cy="1072509"/>
            <a:chOff x="8398064" y="3972104"/>
            <a:chExt cx="1296257" cy="1072509"/>
          </a:xfrm>
        </p:grpSpPr>
        <p:sp>
          <p:nvSpPr>
            <p:cNvPr id="31" name="任意多边形: 形状 30"/>
            <p:cNvSpPr/>
            <p:nvPr/>
          </p:nvSpPr>
          <p:spPr>
            <a:xfrm rot="21007033">
              <a:off x="8619698" y="3972104"/>
              <a:ext cx="1074623" cy="1072509"/>
            </a:xfrm>
            <a:custGeom>
              <a:avLst/>
              <a:gdLst>
                <a:gd name="connsiteX0" fmla="*/ 0 w 1276350"/>
                <a:gd name="connsiteY0" fmla="*/ 552450 h 1181100"/>
                <a:gd name="connsiteX1" fmla="*/ 476250 w 1276350"/>
                <a:gd name="connsiteY1" fmla="*/ 0 h 1181100"/>
                <a:gd name="connsiteX2" fmla="*/ 1276350 w 1276350"/>
                <a:gd name="connsiteY2" fmla="*/ 723900 h 1181100"/>
                <a:gd name="connsiteX3" fmla="*/ 800100 w 1276350"/>
                <a:gd name="connsiteY3" fmla="*/ 1181100 h 1181100"/>
                <a:gd name="connsiteX4" fmla="*/ 0 w 1276350"/>
                <a:gd name="connsiteY4" fmla="*/ 55245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50" h="1181100">
                  <a:moveTo>
                    <a:pt x="0" y="552450"/>
                  </a:moveTo>
                  <a:lnTo>
                    <a:pt x="476250" y="0"/>
                  </a:lnTo>
                  <a:lnTo>
                    <a:pt x="1276350" y="723900"/>
                  </a:lnTo>
                  <a:lnTo>
                    <a:pt x="800100" y="1181100"/>
                  </a:lnTo>
                  <a:lnTo>
                    <a:pt x="0" y="55245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5000">
                  <a:srgbClr val="CCCDCE">
                    <a:alpha val="40000"/>
                  </a:srgbClr>
                </a:gs>
                <a:gs pos="100000">
                  <a:schemeClr val="bg1">
                    <a:lumMod val="75000"/>
                  </a:scheme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8499088" y="3988831"/>
              <a:ext cx="657922" cy="657922"/>
            </a:xfrm>
            <a:prstGeom prst="ellipse">
              <a:avLst/>
            </a:prstGeom>
            <a:solidFill>
              <a:srgbClr val="272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398064" y="4025404"/>
              <a:ext cx="85996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F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1294281" y="3116848"/>
            <a:ext cx="29288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单击此处添加标题文字，文字内容要符合要求。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294280" y="2675920"/>
            <a:ext cx="1518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标题文字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848556" y="3116848"/>
            <a:ext cx="29288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单击此处添加标题文字，文字内容要符合要求。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848555" y="2675920"/>
            <a:ext cx="1518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标题文字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499089" y="3116848"/>
            <a:ext cx="29288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单击此处添加标题文字，文字内容要符合要求。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499088" y="2675920"/>
            <a:ext cx="1518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标题文字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294281" y="5478767"/>
            <a:ext cx="29288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单击此处添加标题文字，文字内容要符合要求。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294280" y="5037839"/>
            <a:ext cx="1518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标题文字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848556" y="5478767"/>
            <a:ext cx="29288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单击此处添加标题文字，文字内容要符合要求。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848555" y="5037839"/>
            <a:ext cx="1518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标题文字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499089" y="5478767"/>
            <a:ext cx="29288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单击此处添加标题文字，文字内容要符合要求。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499088" y="5037839"/>
            <a:ext cx="1518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标题文字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93700" y="304284"/>
            <a:ext cx="1078205" cy="646331"/>
            <a:chOff x="342900" y="189984"/>
            <a:chExt cx="1078205" cy="646331"/>
          </a:xfrm>
        </p:grpSpPr>
        <p:sp>
          <p:nvSpPr>
            <p:cNvPr id="11" name="椭圆 10"/>
            <p:cNvSpPr/>
            <p:nvPr/>
          </p:nvSpPr>
          <p:spPr>
            <a:xfrm>
              <a:off x="342900" y="241300"/>
              <a:ext cx="266700" cy="266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92931" y="189984"/>
              <a:ext cx="8281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LOGO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17845" y="1239570"/>
            <a:ext cx="1122579" cy="2332393"/>
            <a:chOff x="317845" y="1239570"/>
            <a:chExt cx="1122579" cy="2332393"/>
          </a:xfrm>
        </p:grpSpPr>
        <p:sp>
          <p:nvSpPr>
            <p:cNvPr id="14" name="矩形 13"/>
            <p:cNvSpPr/>
            <p:nvPr/>
          </p:nvSpPr>
          <p:spPr>
            <a:xfrm>
              <a:off x="403225" y="1239570"/>
              <a:ext cx="51435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17845" y="1492049"/>
              <a:ext cx="8950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202X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19649" y="1908421"/>
              <a:ext cx="11207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聚能前行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365467" y="2575127"/>
              <a:ext cx="346249" cy="996836"/>
              <a:chOff x="365467" y="2575127"/>
              <a:chExt cx="346249" cy="996836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410004" y="2575127"/>
                <a:ext cx="257175" cy="99683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365467" y="2575127"/>
                <a:ext cx="346249" cy="99683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dist"/>
                <a:r>
                  <a:rPr lang="zh-CN" altLang="en-US" sz="1050" dirty="0">
                    <a:solidFill>
                      <a:schemeClr val="bg1"/>
                    </a:solidFill>
                    <a:cs typeface="+mn-ea"/>
                    <a:sym typeface="+mn-lt"/>
                  </a:rPr>
                  <a:t>心想</a:t>
                </a:r>
                <a:r>
                  <a:rPr lang="en-US" altLang="zh-CN" sz="1050" dirty="0">
                    <a:solidFill>
                      <a:schemeClr val="bg1"/>
                    </a:solidFill>
                    <a:cs typeface="+mn-ea"/>
                    <a:sym typeface="+mn-lt"/>
                  </a:rPr>
                  <a:t>·</a:t>
                </a:r>
                <a:r>
                  <a:rPr lang="zh-CN" altLang="en-US" sz="1050" dirty="0">
                    <a:solidFill>
                      <a:schemeClr val="bg1"/>
                    </a:solidFill>
                    <a:cs typeface="+mn-ea"/>
                    <a:sym typeface="+mn-lt"/>
                  </a:rPr>
                  <a:t>事成</a:t>
                </a:r>
                <a:endParaRPr lang="zh-CN" altLang="en-US" sz="10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1687685" y="1514721"/>
            <a:ext cx="369332" cy="3755779"/>
            <a:chOff x="11687685" y="1908421"/>
            <a:chExt cx="369332" cy="3755779"/>
          </a:xfrm>
        </p:grpSpPr>
        <p:grpSp>
          <p:nvGrpSpPr>
            <p:cNvPr id="21" name="组合 20"/>
            <p:cNvGrpSpPr/>
            <p:nvPr/>
          </p:nvGrpSpPr>
          <p:grpSpPr>
            <a:xfrm>
              <a:off x="11687685" y="1908421"/>
              <a:ext cx="369332" cy="2518379"/>
              <a:chOff x="11687685" y="1908421"/>
              <a:chExt cx="369332" cy="2518379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11687685" y="1908421"/>
                <a:ext cx="369332" cy="251837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dist"/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聚能前行不负韶华</a:t>
                </a:r>
                <a:endParaRPr lang="zh-CN" altLang="en-US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>
                <a:off x="11790893" y="2149317"/>
                <a:ext cx="150448" cy="8905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11790893" y="2475938"/>
                <a:ext cx="150448" cy="8905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11790893" y="2802559"/>
                <a:ext cx="150448" cy="8905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11790893" y="3129180"/>
                <a:ext cx="150448" cy="8905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11790893" y="3455801"/>
                <a:ext cx="150448" cy="8905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11790893" y="3782422"/>
                <a:ext cx="150448" cy="8905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11790893" y="4109044"/>
                <a:ext cx="150448" cy="8905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2" name="直接连接符 21"/>
            <p:cNvCxnSpPr/>
            <p:nvPr/>
          </p:nvCxnSpPr>
          <p:spPr>
            <a:xfrm>
              <a:off x="11872351" y="4432300"/>
              <a:ext cx="0" cy="1231900"/>
            </a:xfrm>
            <a:prstGeom prst="line">
              <a:avLst/>
            </a:prstGeom>
            <a:ln>
              <a:solidFill>
                <a:schemeClr val="bg1">
                  <a:alpha val="3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10303041" y="6007200"/>
            <a:ext cx="1638300" cy="546247"/>
            <a:chOff x="10303041" y="6007200"/>
            <a:chExt cx="1638300" cy="546247"/>
          </a:xfrm>
        </p:grpSpPr>
        <p:sp>
          <p:nvSpPr>
            <p:cNvPr id="32" name="文本框 31"/>
            <p:cNvSpPr txBox="1"/>
            <p:nvPr/>
          </p:nvSpPr>
          <p:spPr>
            <a:xfrm>
              <a:off x="10537448" y="6007200"/>
              <a:ext cx="140389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50" dirty="0">
                  <a:solidFill>
                    <a:schemeClr val="bg1"/>
                  </a:solidFill>
                  <a:cs typeface="+mn-ea"/>
                  <a:sym typeface="+mn-lt"/>
                </a:rPr>
                <a:t>THANKS YOU</a:t>
              </a:r>
              <a:endParaRPr lang="zh-CN" altLang="en-US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0303041" y="6291837"/>
              <a:ext cx="16383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202X·</a:t>
              </a: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筑梦起航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555869" y="2016803"/>
            <a:ext cx="7080263" cy="2322349"/>
            <a:chOff x="2555868" y="1745972"/>
            <a:chExt cx="7080263" cy="2322349"/>
          </a:xfrm>
        </p:grpSpPr>
        <p:sp>
          <p:nvSpPr>
            <p:cNvPr id="35" name="文本框 34"/>
            <p:cNvSpPr txBox="1"/>
            <p:nvPr/>
          </p:nvSpPr>
          <p:spPr>
            <a:xfrm>
              <a:off x="3313597" y="1745972"/>
              <a:ext cx="556480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PART 02</a:t>
              </a:r>
              <a:endParaRPr lang="zh-CN" altLang="en-US" sz="9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2555868" y="3173042"/>
              <a:ext cx="7080263" cy="895279"/>
              <a:chOff x="2555869" y="3156464"/>
              <a:chExt cx="7080263" cy="895279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3232823" y="3156464"/>
                <a:ext cx="572635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48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项目进度安排要求</a:t>
                </a:r>
                <a:endParaRPr lang="zh-CN" altLang="en-US" sz="4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2555869" y="3836299"/>
                <a:ext cx="7080263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8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OVERVIEW OF THE COMPANY'S ANNUAL PROJECT SITUATION</a:t>
                </a:r>
                <a:endParaRPr lang="zh-CN" altLang="en-US" sz="8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16542" y="4684293"/>
            <a:ext cx="5001231" cy="1951196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flczjst4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4566</Words>
  <Application>WPS 演示</Application>
  <PresentationFormat>自定义</PresentationFormat>
  <Paragraphs>578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汉标粗黑体</vt:lpstr>
      <vt:lpstr>黑体</vt:lpstr>
      <vt:lpstr>方正粗黑宋简体</vt:lpstr>
      <vt:lpstr>汉仪中圆简</vt:lpstr>
      <vt:lpstr>Arial</vt:lpstr>
      <vt:lpstr>office主题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开工计划</dc:title>
  <dc:creator>第一PPT</dc:creator>
  <cp:keywords>www.1ppt.com</cp:keywords>
  <dc:description>www.1ppt.com</dc:description>
  <cp:lastModifiedBy>铭</cp:lastModifiedBy>
  <cp:revision>10</cp:revision>
  <dcterms:created xsi:type="dcterms:W3CDTF">2021-12-03T02:21:00Z</dcterms:created>
  <dcterms:modified xsi:type="dcterms:W3CDTF">2022-01-29T01:46:54Z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37082E2DBE0D4171A309E32C46041420</vt:lpwstr>
  </property>
  <property fmtid="{D5CDD505-2E9C-101B-9397-08002B2CF9AE}" pid="3" name="KSOProductBuildVer">
    <vt:lpwstr>2052-11.1.0.11194</vt:lpwstr>
  </property>
</Properties>
</file>