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287" r:id="rId3"/>
    <p:sldId id="2292" r:id="rId5"/>
    <p:sldId id="2294" r:id="rId6"/>
    <p:sldId id="2300" r:id="rId7"/>
    <p:sldId id="2303" r:id="rId8"/>
    <p:sldId id="2305" r:id="rId9"/>
    <p:sldId id="2306" r:id="rId10"/>
    <p:sldId id="2295" r:id="rId11"/>
    <p:sldId id="2302" r:id="rId12"/>
    <p:sldId id="2311" r:id="rId13"/>
    <p:sldId id="2307" r:id="rId14"/>
    <p:sldId id="2308" r:id="rId15"/>
    <p:sldId id="2309" r:id="rId16"/>
    <p:sldId id="2296" r:id="rId17"/>
    <p:sldId id="2298" r:id="rId18"/>
    <p:sldId id="2299" r:id="rId19"/>
    <p:sldId id="2301" r:id="rId20"/>
    <p:sldId id="2313" r:id="rId21"/>
    <p:sldId id="2297" r:id="rId22"/>
    <p:sldId id="2304" r:id="rId23"/>
    <p:sldId id="2312" r:id="rId24"/>
    <p:sldId id="2314" r:id="rId25"/>
    <p:sldId id="2310" r:id="rId26"/>
    <p:sldId id="2290" r:id="rId27"/>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214"/>
    <a:srgbClr val="141416"/>
    <a:srgbClr val="B9CCA4"/>
    <a:srgbClr val="0075BF"/>
    <a:srgbClr val="034EA2"/>
    <a:srgbClr val="0087CD"/>
    <a:srgbClr val="C68F06"/>
    <a:srgbClr val="DB2C03"/>
    <a:srgbClr val="EBAC07"/>
    <a:srgbClr val="0084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7" autoAdjust="0"/>
    <p:restoredTop sz="95196" autoAdjust="0"/>
  </p:normalViewPr>
  <p:slideViewPr>
    <p:cSldViewPr>
      <p:cViewPr>
        <p:scale>
          <a:sx n="66" d="100"/>
          <a:sy n="66" d="100"/>
        </p:scale>
        <p:origin x="1421" y="734"/>
      </p:cViewPr>
      <p:guideLst>
        <p:guide orient="horz" pos="1620"/>
        <p:guide pos="2880"/>
      </p:guideLst>
    </p:cSldViewPr>
  </p:slideViewPr>
  <p:outlineViewPr>
    <p:cViewPr>
      <p:scale>
        <a:sx n="33" d="100"/>
        <a:sy n="33" d="100"/>
      </p:scale>
      <p:origin x="0" y="-1339"/>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3" d="100"/>
          <a:sy n="63" d="100"/>
        </p:scale>
        <p:origin x="3206" y="7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993F9E-51F0-4B51-B09D-CE5237B3E4D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993F9E-51F0-4B51-B09D-CE5237B3E4D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993F9E-51F0-4B51-B09D-CE5237B3E4D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993F9E-51F0-4B51-B09D-CE5237B3E4D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A993F9E-51F0-4B51-B09D-CE5237B3E4D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ln>
            <a:miter lim="800000"/>
          </a:ln>
        </p:spPr>
        <p:txBody>
          <a:bodyPr/>
          <a:lstStyle/>
          <a:p>
            <a:fld id="{5FBCFC28-453C-43C9-BC65-1187D5867D25}" type="slidenum">
              <a:rPr lang="zh-CN" altLang="en-US"/>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1" name="文本框 10"/>
          <p:cNvSpPr txBox="1"/>
          <p:nvPr userDrawn="1"/>
        </p:nvSpPr>
        <p:spPr>
          <a:xfrm>
            <a:off x="319613" y="351148"/>
            <a:ext cx="4468411" cy="49241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en-US" altLang="zh-CN" sz="1200" dirty="0">
                <a:solidFill>
                  <a:schemeClr val="tx1">
                    <a:lumMod val="65000"/>
                    <a:lumOff val="35000"/>
                  </a:schemeClr>
                </a:solidFill>
                <a:effectLst/>
              </a:rPr>
              <a:t>MORE THAN TEMPLATE</a:t>
            </a:r>
            <a:endParaRPr lang="en-US" altLang="zh-CN" sz="1200" dirty="0">
              <a:solidFill>
                <a:schemeClr val="tx1">
                  <a:lumMod val="65000"/>
                  <a:lumOff val="35000"/>
                </a:schemeClr>
              </a:solidFill>
              <a:effectLst/>
            </a:endParaRPr>
          </a:p>
          <a:p>
            <a:pPr algn="l"/>
            <a:r>
              <a:rPr lang="zh-CN" altLang="en-US" sz="1200" dirty="0">
                <a:solidFill>
                  <a:schemeClr val="tx1">
                    <a:lumMod val="65000"/>
                    <a:lumOff val="35000"/>
                  </a:schemeClr>
                </a:solidFill>
                <a:effectLst/>
              </a:rPr>
              <a:t>点击此处添加副标题</a:t>
            </a:r>
            <a:endParaRPr lang="zh-CN" altLang="en-US" sz="1200" dirty="0">
              <a:solidFill>
                <a:schemeClr val="tx1">
                  <a:lumMod val="65000"/>
                  <a:lumOff val="35000"/>
                </a:schemeClr>
              </a:solidFill>
              <a:effectLst/>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charset="-122"/>
                <a:ea typeface="微软雅黑" panose="020B0503020204020204" charset="-122"/>
                <a:cs typeface="+mn-ea"/>
                <a:sym typeface="+mn-lt"/>
              </a:rPr>
              <a:t>点击添加相关标题文字</a:t>
            </a:r>
            <a:endParaRPr lang="zh-CN" altLang="en-US" sz="1280" dirty="0">
              <a:solidFill>
                <a:schemeClr val="bg1"/>
              </a:solidFill>
              <a:latin typeface="微软雅黑" panose="020B0503020204020204" charset="-122"/>
              <a:ea typeface="微软雅黑" panose="020B0503020204020204" charset="-122"/>
              <a:cs typeface="+mn-ea"/>
              <a:sym typeface="+mn-lt"/>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a:cs typeface="Lato Light"/>
              </a:defRPr>
            </a:lvl1pPr>
          </a:lstStyle>
          <a:p>
            <a:pPr lvl="0"/>
            <a:r>
              <a:rPr lang="es-ES_tradnl" dirty="0"/>
              <a:t>80%</a:t>
            </a:r>
            <a:endParaRPr lang="es-ES_tradnl" dirty="0"/>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25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30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3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40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45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50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55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fld>
            <a:endParaRPr lang="zh-CN" altLang="en-US" sz="1420"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fld>
            <a:endParaRPr lang="zh-CN" altLang="en-US" sz="1420" dirty="0">
              <a:solidFill>
                <a:schemeClr val="tx1"/>
              </a:solidFill>
            </a:endParaRPr>
          </a:p>
        </p:txBody>
      </p:sp>
    </p:spTree>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3"/>
            <a:ext cx="6858000" cy="1790700"/>
          </a:xfrm>
        </p:spPr>
        <p:txBody>
          <a:bodyPr anchor="b"/>
          <a:lstStyle>
            <a:lvl1pPr algn="ctr">
              <a:defRPr sz="4435"/>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9"/>
            <a:ext cx="6858000" cy="1241822"/>
          </a:xfrm>
        </p:spPr>
        <p:txBody>
          <a:bodyPr/>
          <a:lstStyle>
            <a:lvl1pPr marL="0" indent="0" algn="ctr">
              <a:buNone/>
              <a:defRPr sz="1775"/>
            </a:lvl1pPr>
            <a:lvl2pPr marL="337820" indent="0" algn="ctr">
              <a:buNone/>
              <a:defRPr sz="1480"/>
            </a:lvl2pPr>
            <a:lvl3pPr marL="675640" indent="0" algn="ctr">
              <a:buNone/>
              <a:defRPr sz="1330"/>
            </a:lvl3pPr>
            <a:lvl4pPr marL="1013460" indent="0" algn="ctr">
              <a:buNone/>
              <a:defRPr sz="1180"/>
            </a:lvl4pPr>
            <a:lvl5pPr marL="1351280" indent="0" algn="ctr">
              <a:buNone/>
              <a:defRPr sz="1180"/>
            </a:lvl5pPr>
            <a:lvl6pPr marL="1689735" indent="0" algn="ctr">
              <a:buNone/>
              <a:defRPr sz="1180"/>
            </a:lvl6pPr>
            <a:lvl7pPr marL="2027555" indent="0" algn="ctr">
              <a:buNone/>
              <a:defRPr sz="1180"/>
            </a:lvl7pPr>
            <a:lvl8pPr marL="2365375" indent="0" algn="ctr">
              <a:buNone/>
              <a:defRPr sz="1180"/>
            </a:lvl8pPr>
            <a:lvl9pPr marL="2703195" indent="0" algn="ctr">
              <a:buNone/>
              <a:defRPr sz="118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15CB96FF-A53B-4E10-AFD9-F2F1152381C3}"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60C7927-174F-4B23-A7FC-5005ACBB0A25}"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hasCustomPrompt="1"/>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endParaRPr lang="zh-CN" altLang="en-US" dirty="0"/>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hasCustomPrompt="1"/>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endParaRPr lang="zh-CN" altLang="en-US" dirty="0"/>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hasCustomPrompt="1"/>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endParaRPr lang="zh-CN" altLang="en-US" dirty="0"/>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488186-057B-4C07-9498-7E532EDAF00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8EBAC42-A521-4D5E-92BE-1A16F8ACC2A7}" type="slidenum">
              <a:rPr lang="zh-CN" altLang="en-US" smtClean="0"/>
            </a:fld>
            <a:endParaRPr lang="zh-CN" altLang="en-US"/>
          </a:p>
        </p:txBody>
      </p:sp>
      <p:sp>
        <p:nvSpPr>
          <p:cNvPr id="5" name="矩形 4"/>
          <p:cNvSpPr/>
          <p:nvPr userDrawn="1"/>
        </p:nvSpPr>
        <p:spPr>
          <a:xfrm>
            <a:off x="0" y="1"/>
            <a:ext cx="9144000" cy="556262"/>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 name="组合 9"/>
          <p:cNvGrpSpPr/>
          <p:nvPr userDrawn="1"/>
        </p:nvGrpSpPr>
        <p:grpSpPr bwMode="auto">
          <a:xfrm>
            <a:off x="7905749" y="-11906"/>
            <a:ext cx="1219200" cy="508067"/>
            <a:chOff x="5797942" y="-301201"/>
            <a:chExt cx="3396247" cy="1408387"/>
          </a:xfrm>
        </p:grpSpPr>
        <p:grpSp>
          <p:nvGrpSpPr>
            <p:cNvPr id="7" name="组合 6"/>
            <p:cNvGrpSpPr/>
            <p:nvPr/>
          </p:nvGrpSpPr>
          <p:grpSpPr>
            <a:xfrm flipH="1">
              <a:off x="5797942" y="-20872"/>
              <a:ext cx="3396247" cy="1128058"/>
              <a:chOff x="0" y="-2417"/>
              <a:chExt cx="3257548" cy="1081989"/>
            </a:xfrm>
            <a:solidFill>
              <a:sysClr val="window" lastClr="FFFFFF">
                <a:lumMod val="85000"/>
                <a:alpha val="75000"/>
              </a:sysClr>
            </a:solidFill>
          </p:grpSpPr>
          <p:grpSp>
            <p:nvGrpSpPr>
              <p:cNvPr id="20" name="组合 19"/>
              <p:cNvGrpSpPr/>
              <p:nvPr/>
            </p:nvGrpSpPr>
            <p:grpSpPr>
              <a:xfrm>
                <a:off x="0" y="-2417"/>
                <a:ext cx="3257548" cy="542240"/>
                <a:chOff x="0" y="-2417"/>
                <a:chExt cx="3257548" cy="542240"/>
              </a:xfrm>
              <a:grpFill/>
            </p:grpSpPr>
            <p:sp>
              <p:nvSpPr>
                <p:cNvPr id="26" name="等腰三角形 25"/>
                <p:cNvSpPr/>
                <p:nvPr/>
              </p:nvSpPr>
              <p:spPr>
                <a:xfrm rot="5400000">
                  <a:off x="-37229" y="37229"/>
                  <a:ext cx="539822" cy="465364"/>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7" name="等腰三角形 26"/>
                <p:cNvSpPr/>
                <p:nvPr/>
              </p:nvSpPr>
              <p:spPr>
                <a:xfrm rot="5400000">
                  <a:off x="428135" y="37229"/>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8" name="等腰三角形 27"/>
                <p:cNvSpPr/>
                <p:nvPr/>
              </p:nvSpPr>
              <p:spPr>
                <a:xfrm rot="5400000">
                  <a:off x="893498" y="37229"/>
                  <a:ext cx="539822" cy="465365"/>
                </a:xfrm>
                <a:prstGeom prst="triangle">
                  <a:avLst/>
                </a:prstGeom>
                <a:solidFill>
                  <a:sysClr val="window" lastClr="FFFFFF">
                    <a:lumMod val="85000"/>
                    <a:alpha val="5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9" name="等腰三角形 28"/>
                <p:cNvSpPr/>
                <p:nvPr/>
              </p:nvSpPr>
              <p:spPr>
                <a:xfrm rot="5400000">
                  <a:off x="1358863"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0" name="等腰三角形 29"/>
                <p:cNvSpPr/>
                <p:nvPr/>
              </p:nvSpPr>
              <p:spPr>
                <a:xfrm rot="5400000">
                  <a:off x="2754955" y="37229"/>
                  <a:ext cx="539822" cy="465364"/>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31" name="等腰三角形 30"/>
                <p:cNvSpPr/>
                <p:nvPr/>
              </p:nvSpPr>
              <p:spPr>
                <a:xfrm rot="5400000">
                  <a:off x="1824228" y="34811"/>
                  <a:ext cx="539822" cy="465365"/>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nvGrpSpPr>
              <p:cNvPr id="21" name="组合 20"/>
              <p:cNvGrpSpPr/>
              <p:nvPr/>
            </p:nvGrpSpPr>
            <p:grpSpPr>
              <a:xfrm>
                <a:off x="0" y="539750"/>
                <a:ext cx="2326820" cy="539822"/>
                <a:chOff x="0" y="0"/>
                <a:chExt cx="2326820" cy="539822"/>
              </a:xfrm>
              <a:grpFill/>
            </p:grpSpPr>
            <p:sp>
              <p:nvSpPr>
                <p:cNvPr id="22" name="等腰三角形 21"/>
                <p:cNvSpPr/>
                <p:nvPr/>
              </p:nvSpPr>
              <p:spPr>
                <a:xfrm rot="5400000">
                  <a:off x="-37229"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3" name="等腰三角形 22"/>
                <p:cNvSpPr/>
                <p:nvPr/>
              </p:nvSpPr>
              <p:spPr>
                <a:xfrm rot="5400000">
                  <a:off x="428135"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4" name="等腰三角形 23"/>
                <p:cNvSpPr/>
                <p:nvPr/>
              </p:nvSpPr>
              <p:spPr>
                <a:xfrm rot="5400000">
                  <a:off x="1358863"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25" name="等腰三角形 24"/>
                <p:cNvSpPr/>
                <p:nvPr/>
              </p:nvSpPr>
              <p:spPr>
                <a:xfrm rot="5400000">
                  <a:off x="1824227" y="37229"/>
                  <a:ext cx="539822" cy="46536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grpSp>
        <p:sp>
          <p:nvSpPr>
            <p:cNvPr id="8" name="等腰三角形 7"/>
            <p:cNvSpPr/>
            <p:nvPr/>
          </p:nvSpPr>
          <p:spPr>
            <a:xfrm rot="5400000">
              <a:off x="6244415" y="-263141"/>
              <a:ext cx="562907"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9" name="等腰三角形 8"/>
            <p:cNvSpPr/>
            <p:nvPr/>
          </p:nvSpPr>
          <p:spPr>
            <a:xfrm rot="5400000">
              <a:off x="6730078" y="-262015"/>
              <a:ext cx="562907"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0" name="等腰三角形 9"/>
            <p:cNvSpPr/>
            <p:nvPr/>
          </p:nvSpPr>
          <p:spPr>
            <a:xfrm rot="5400000">
              <a:off x="7214611" y="-262014"/>
              <a:ext cx="562907" cy="484534"/>
            </a:xfrm>
            <a:prstGeom prst="triangle">
              <a:avLst/>
            </a:pr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1" name="等腰三角形 10"/>
            <p:cNvSpPr/>
            <p:nvPr/>
          </p:nvSpPr>
          <p:spPr>
            <a:xfrm rot="5400000">
              <a:off x="8184807" y="-263141"/>
              <a:ext cx="562907" cy="486788"/>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2" name="等腰三角形 11"/>
            <p:cNvSpPr/>
            <p:nvPr/>
          </p:nvSpPr>
          <p:spPr>
            <a:xfrm rot="5400000">
              <a:off x="6244417" y="299765"/>
              <a:ext cx="562906" cy="486788"/>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3" name="等腰三角形 12"/>
            <p:cNvSpPr/>
            <p:nvPr/>
          </p:nvSpPr>
          <p:spPr>
            <a:xfrm rot="5400000">
              <a:off x="6730079" y="300891"/>
              <a:ext cx="562906" cy="484535"/>
            </a:xfrm>
            <a:prstGeom prst="triangle">
              <a:avLst/>
            </a:prstGeom>
            <a:solidFill>
              <a:sysClr val="window" lastClr="FFFFFF">
                <a:lumMod val="85000"/>
                <a:alpha val="2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4" name="等腰三角形 13"/>
            <p:cNvSpPr/>
            <p:nvPr/>
          </p:nvSpPr>
          <p:spPr>
            <a:xfrm rot="5400000">
              <a:off x="7699148" y="300891"/>
              <a:ext cx="562906" cy="484535"/>
            </a:xfrm>
            <a:prstGeom prst="triangle">
              <a:avLst/>
            </a:pr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5" name="等腰三角形 14"/>
            <p:cNvSpPr/>
            <p:nvPr/>
          </p:nvSpPr>
          <p:spPr>
            <a:xfrm rot="5400000">
              <a:off x="8670469" y="300892"/>
              <a:ext cx="562906" cy="484534"/>
            </a:xfrm>
            <a:prstGeom prst="triangle">
              <a:avLst/>
            </a:prstGeom>
            <a:solidFill>
              <a:sysClr val="window" lastClr="FFFFFF">
                <a:lumMod val="85000"/>
                <a:alpha val="22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6" name="任意多边形 19"/>
            <p:cNvSpPr/>
            <p:nvPr/>
          </p:nvSpPr>
          <p:spPr>
            <a:xfrm rot="5400000">
              <a:off x="7835909" y="727035"/>
              <a:ext cx="273604"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7" name="任意多边形 20"/>
            <p:cNvSpPr/>
            <p:nvPr/>
          </p:nvSpPr>
          <p:spPr>
            <a:xfrm rot="5400000" flipH="1" flipV="1">
              <a:off x="7852807"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3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8" name="任意多边形 21"/>
            <p:cNvSpPr/>
            <p:nvPr/>
          </p:nvSpPr>
          <p:spPr>
            <a:xfrm rot="5400000" flipH="1" flipV="1">
              <a:off x="7368272"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sp>
          <p:nvSpPr>
            <p:cNvPr id="19" name="任意多边形 22"/>
            <p:cNvSpPr/>
            <p:nvPr/>
          </p:nvSpPr>
          <p:spPr>
            <a:xfrm rot="5400000" flipH="1" flipV="1">
              <a:off x="8339595" y="-390929"/>
              <a:ext cx="271362" cy="468759"/>
            </a:xfrm>
            <a:custGeom>
              <a:avLst/>
              <a:gdLst>
                <a:gd name="connsiteX0" fmla="*/ 0 w 271879"/>
                <a:gd name="connsiteY0" fmla="*/ 468755 h 468755"/>
                <a:gd name="connsiteX1" fmla="*/ 271879 w 271879"/>
                <a:gd name="connsiteY1" fmla="*/ 0 h 468755"/>
                <a:gd name="connsiteX2" fmla="*/ 271879 w 271879"/>
                <a:gd name="connsiteY2" fmla="*/ 468755 h 468755"/>
              </a:gdLst>
              <a:ahLst/>
              <a:cxnLst>
                <a:cxn ang="0">
                  <a:pos x="connsiteX0" y="connsiteY0"/>
                </a:cxn>
                <a:cxn ang="0">
                  <a:pos x="connsiteX1" y="connsiteY1"/>
                </a:cxn>
                <a:cxn ang="0">
                  <a:pos x="connsiteX2" y="connsiteY2"/>
                </a:cxn>
              </a:cxnLst>
              <a:rect l="l" t="t" r="r" b="b"/>
              <a:pathLst>
                <a:path w="271879" h="468755">
                  <a:moveTo>
                    <a:pt x="0" y="468755"/>
                  </a:moveTo>
                  <a:lnTo>
                    <a:pt x="271879" y="0"/>
                  </a:lnTo>
                  <a:lnTo>
                    <a:pt x="271879" y="468755"/>
                  </a:lnTo>
                  <a:close/>
                </a:path>
              </a:pathLst>
            </a:custGeom>
            <a:solidFill>
              <a:sysClr val="window" lastClr="FFFFFF">
                <a:lumMod val="85000"/>
                <a:alpha val="40000"/>
              </a:sys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1350" kern="0">
                <a:solidFill>
                  <a:prstClr val="white"/>
                </a:solidFill>
                <a:latin typeface="Calibri" panose="020F0502020204030204"/>
              </a:endParaRPr>
            </a:p>
          </p:txBody>
        </p:sp>
      </p:grpSp>
      <p:sp>
        <p:nvSpPr>
          <p:cNvPr id="32" name="文本占位符 6"/>
          <p:cNvSpPr>
            <a:spLocks noGrp="1"/>
          </p:cNvSpPr>
          <p:nvPr>
            <p:ph type="body" sz="quarter" idx="13" hasCustomPrompt="1"/>
          </p:nvPr>
        </p:nvSpPr>
        <p:spPr>
          <a:xfrm>
            <a:off x="529319" y="192177"/>
            <a:ext cx="5581650" cy="228600"/>
          </a:xfrm>
        </p:spPr>
        <p:txBody>
          <a:bodyPr>
            <a:normAutofit/>
          </a:bodyPr>
          <a:lstStyle>
            <a:lvl1pPr marL="0" indent="0">
              <a:buNone/>
              <a:defRPr sz="1200" b="1">
                <a:solidFill>
                  <a:schemeClr val="tx1">
                    <a:lumMod val="65000"/>
                    <a:lumOff val="35000"/>
                  </a:schemeClr>
                </a:solidFill>
                <a:latin typeface="华文细黑" panose="02010600040101010101" pitchFamily="2" charset="-122"/>
                <a:ea typeface="华文细黑" panose="02010600040101010101" pitchFamily="2" charset="-122"/>
              </a:defRPr>
            </a:lvl1pPr>
          </a:lstStyle>
          <a:p>
            <a:pPr lvl="0"/>
            <a:r>
              <a:rPr lang="zh-CN" altLang="en-US" dirty="0"/>
              <a:t>编辑母版文本样式</a:t>
            </a:r>
            <a:endParaRPr lang="zh-CN" altLang="en-US" dirty="0"/>
          </a:p>
        </p:txBody>
      </p:sp>
      <p:sp>
        <p:nvSpPr>
          <p:cNvPr id="33" name="文本框 32"/>
          <p:cNvSpPr txBox="1"/>
          <p:nvPr userDrawn="1"/>
        </p:nvSpPr>
        <p:spPr>
          <a:xfrm>
            <a:off x="8179801" y="181291"/>
            <a:ext cx="716863" cy="300082"/>
          </a:xfrm>
          <a:prstGeom prst="rect">
            <a:avLst/>
          </a:prstGeom>
          <a:noFill/>
        </p:spPr>
        <p:txBody>
          <a:bodyPr wrap="none" rtlCol="0">
            <a:spAutoFit/>
          </a:bodyPr>
          <a:lstStyle/>
          <a:p>
            <a:r>
              <a:rPr lang="en-US" altLang="zh-CN" sz="1350" b="1" dirty="0">
                <a:solidFill>
                  <a:schemeClr val="tx1">
                    <a:lumMod val="65000"/>
                    <a:lumOff val="35000"/>
                  </a:schemeClr>
                </a:solidFill>
                <a:latin typeface="华文细黑" panose="02010600040101010101" pitchFamily="2" charset="-122"/>
                <a:ea typeface="华文细黑" panose="02010600040101010101" pitchFamily="2" charset="-122"/>
              </a:rPr>
              <a:t>LOGO</a:t>
            </a:r>
            <a:endParaRPr lang="zh-CN" altLang="en-US" sz="1350" b="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4" name="任意多边形 3"/>
          <p:cNvSpPr/>
          <p:nvPr userDrawn="1"/>
        </p:nvSpPr>
        <p:spPr bwMode="auto">
          <a:xfrm>
            <a:off x="226814" y="175041"/>
            <a:ext cx="241102" cy="241101"/>
          </a:xfrm>
          <a:custGeom>
            <a:avLst/>
            <a:gdLst>
              <a:gd name="connsiteX0" fmla="*/ 157734 w 406400"/>
              <a:gd name="connsiteY0" fmla="*/ 125523 h 406400"/>
              <a:gd name="connsiteX1" fmla="*/ 157734 w 406400"/>
              <a:gd name="connsiteY1" fmla="*/ 285067 h 406400"/>
              <a:gd name="connsiteX2" fmla="*/ 295272 w 406400"/>
              <a:gd name="connsiteY2" fmla="*/ 205295 h 406400"/>
              <a:gd name="connsiteX3" fmla="*/ 203200 w 406400"/>
              <a:gd name="connsiteY3" fmla="*/ 0 h 406400"/>
              <a:gd name="connsiteX4" fmla="*/ 406400 w 406400"/>
              <a:gd name="connsiteY4" fmla="*/ 203200 h 406400"/>
              <a:gd name="connsiteX5" fmla="*/ 203200 w 406400"/>
              <a:gd name="connsiteY5" fmla="*/ 406400 h 406400"/>
              <a:gd name="connsiteX6" fmla="*/ 0 w 406400"/>
              <a:gd name="connsiteY6" fmla="*/ 203200 h 406400"/>
              <a:gd name="connsiteX7" fmla="*/ 203200 w 406400"/>
              <a:gd name="connsiteY7" fmla="*/ 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400" h="406400">
                <a:moveTo>
                  <a:pt x="157734" y="125523"/>
                </a:moveTo>
                <a:lnTo>
                  <a:pt x="157734" y="285067"/>
                </a:lnTo>
                <a:lnTo>
                  <a:pt x="295272" y="205295"/>
                </a:lnTo>
                <a:close/>
                <a:moveTo>
                  <a:pt x="203200" y="0"/>
                </a:moveTo>
                <a:cubicBezTo>
                  <a:pt x="315424" y="0"/>
                  <a:pt x="406400" y="90976"/>
                  <a:pt x="406400" y="203200"/>
                </a:cubicBezTo>
                <a:cubicBezTo>
                  <a:pt x="406400" y="315424"/>
                  <a:pt x="315424" y="406400"/>
                  <a:pt x="203200" y="406400"/>
                </a:cubicBezTo>
                <a:cubicBezTo>
                  <a:pt x="90976" y="406400"/>
                  <a:pt x="0" y="315424"/>
                  <a:pt x="0" y="203200"/>
                </a:cubicBezTo>
                <a:cubicBezTo>
                  <a:pt x="0" y="90976"/>
                  <a:pt x="90976" y="0"/>
                  <a:pt x="2032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endParaRPr lang="en-US" dirty="0"/>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endParaRPr lang="en-US" dirty="0"/>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爱的纪念 souvenirs d'enfance">
            <a:hlinkClick r:id="" action="ppaction://media"/>
          </p:cNvPr>
          <p:cNvPicPr>
            <a:picLocks noChangeAspect="1"/>
          </p:cNvPicPr>
          <p:nvPr>
            <a:audioFile r:link="rId1"/>
            <p:extLst>
              <p:ext uri="{DAA4B4D4-6D71-4841-9C94-3DE7FCFB9230}">
                <p14:media xmlns:p14="http://schemas.microsoft.com/office/powerpoint/2010/main" r:embed="rId2">
                  <p14:fade in="5000.000000" out="5000.000000"/>
                </p14:media>
              </p:ext>
            </p:extLst>
          </p:nvPr>
        </p:nvPicPr>
        <p:blipFill>
          <a:blip r:embed="rId3"/>
          <a:stretch>
            <a:fillRect/>
          </a:stretch>
        </p:blipFill>
        <p:spPr>
          <a:xfrm>
            <a:off x="-487363" y="25320"/>
            <a:ext cx="487363" cy="487363"/>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21" name="矩形 20"/>
          <p:cNvSpPr/>
          <p:nvPr/>
        </p:nvSpPr>
        <p:spPr>
          <a:xfrm>
            <a:off x="518995" y="1268456"/>
            <a:ext cx="5122963" cy="454925"/>
          </a:xfrm>
          <a:prstGeom prst="rect">
            <a:avLst/>
          </a:prstGeom>
        </p:spPr>
        <p:txBody>
          <a:bodyPr wrap="none">
            <a:spAutoFit/>
            <a:scene3d>
              <a:camera prst="orthographicFront"/>
              <a:lightRig rig="threePt" dir="t"/>
            </a:scene3d>
            <a:sp3d contourW="12700"/>
          </a:bodyPr>
          <a:lstStyle/>
          <a:p>
            <a:pPr algn="ctr"/>
            <a:r>
              <a:rPr lang="zh-CN" altLang="en-US" sz="2365" b="1" spc="591" dirty="0">
                <a:solidFill>
                  <a:srgbClr val="111214"/>
                </a:solidFill>
                <a:latin typeface="微软雅黑" panose="020B0503020204020204" charset="-122"/>
                <a:ea typeface="微软雅黑" panose="020B0503020204020204" charset="-122"/>
              </a:rPr>
              <a:t>个性商务风活动策划</a:t>
            </a:r>
            <a:r>
              <a:rPr lang="en-US" altLang="zh-CN" sz="2365" b="1" spc="591" dirty="0">
                <a:solidFill>
                  <a:srgbClr val="111214"/>
                </a:solidFill>
                <a:latin typeface="微软雅黑" panose="020B0503020204020204" charset="-122"/>
                <a:ea typeface="微软雅黑" panose="020B0503020204020204" charset="-122"/>
              </a:rPr>
              <a:t>PPT</a:t>
            </a:r>
            <a:r>
              <a:rPr lang="zh-CN" altLang="en-US" sz="2365" b="1" spc="591" dirty="0">
                <a:solidFill>
                  <a:srgbClr val="111214"/>
                </a:solidFill>
                <a:latin typeface="微软雅黑" panose="020B0503020204020204" charset="-122"/>
                <a:ea typeface="微软雅黑" panose="020B0503020204020204" charset="-122"/>
              </a:rPr>
              <a:t>模板</a:t>
            </a:r>
            <a:endParaRPr lang="zh-CN" altLang="en-US" sz="2365" b="1" spc="591" dirty="0">
              <a:solidFill>
                <a:srgbClr val="111214"/>
              </a:solidFill>
              <a:latin typeface="微软雅黑" panose="020B0503020204020204" charset="-122"/>
              <a:ea typeface="微软雅黑" panose="020B0503020204020204" charset="-122"/>
            </a:endParaRPr>
          </a:p>
        </p:txBody>
      </p:sp>
      <p:sp>
        <p:nvSpPr>
          <p:cNvPr id="22" name="矩形 21"/>
          <p:cNvSpPr/>
          <p:nvPr/>
        </p:nvSpPr>
        <p:spPr>
          <a:xfrm>
            <a:off x="611560" y="987574"/>
            <a:ext cx="3540203" cy="242627"/>
          </a:xfrm>
          <a:prstGeom prst="rect">
            <a:avLst/>
          </a:prstGeom>
        </p:spPr>
        <p:txBody>
          <a:bodyPr wrap="none">
            <a:spAutoFit/>
            <a:scene3d>
              <a:camera prst="orthographicFront"/>
              <a:lightRig rig="threePt" dir="t"/>
            </a:scene3d>
            <a:sp3d contourW="12700"/>
          </a:bodyPr>
          <a:lstStyle/>
          <a:p>
            <a:pPr algn="ctr"/>
            <a:r>
              <a:rPr lang="zh-CN" altLang="en-US" sz="985" spc="296" dirty="0">
                <a:solidFill>
                  <a:srgbClr val="111214"/>
                </a:solidFill>
                <a:latin typeface="微软雅黑" panose="020B0503020204020204" charset="-122"/>
                <a:ea typeface="微软雅黑" panose="020B0503020204020204" charset="-122"/>
              </a:rPr>
              <a:t>广告策划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公关策划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组织方案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会务安排</a:t>
            </a:r>
            <a:endParaRPr lang="zh-CN" altLang="en-US" sz="985" spc="296" dirty="0">
              <a:solidFill>
                <a:srgbClr val="111214"/>
              </a:solidFill>
              <a:latin typeface="微软雅黑" panose="020B0503020204020204" charset="-122"/>
              <a:ea typeface="微软雅黑" panose="020B0503020204020204" charset="-122"/>
            </a:endParaRPr>
          </a:p>
        </p:txBody>
      </p:sp>
      <p:sp>
        <p:nvSpPr>
          <p:cNvPr id="23" name="文本框 22"/>
          <p:cNvSpPr txBox="1"/>
          <p:nvPr/>
        </p:nvSpPr>
        <p:spPr>
          <a:xfrm>
            <a:off x="628724" y="1761635"/>
            <a:ext cx="5092168" cy="41607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85" dirty="0">
                <a:solidFill>
                  <a:srgbClr val="111214"/>
                </a:solidFill>
                <a:latin typeface="+mj-ea"/>
                <a:ea typeface="+mj-ea"/>
              </a:rPr>
              <a:t>The user can demonstrate on a projector or computer, or print the presentation and make it into a film to be used in a wider field</a:t>
            </a:r>
            <a:endParaRPr lang="en-US" altLang="zh-CN" sz="985" dirty="0">
              <a:solidFill>
                <a:srgbClr val="111214"/>
              </a:solidFill>
              <a:latin typeface="+mj-ea"/>
              <a:ea typeface="+mj-ea"/>
            </a:endParaRPr>
          </a:p>
        </p:txBody>
      </p:sp>
      <p:grpSp>
        <p:nvGrpSpPr>
          <p:cNvPr id="24" name="组合 23"/>
          <p:cNvGrpSpPr/>
          <p:nvPr/>
        </p:nvGrpSpPr>
        <p:grpSpPr>
          <a:xfrm>
            <a:off x="6651085" y="1707654"/>
            <a:ext cx="2338170" cy="332471"/>
            <a:chOff x="4513765" y="4553339"/>
            <a:chExt cx="2372810" cy="337396"/>
          </a:xfrm>
        </p:grpSpPr>
        <p:sp>
          <p:nvSpPr>
            <p:cNvPr id="25" name="圆角矩形 4"/>
            <p:cNvSpPr/>
            <p:nvPr/>
          </p:nvSpPr>
          <p:spPr>
            <a:xfrm>
              <a:off x="4513765" y="4553339"/>
              <a:ext cx="2372810" cy="33716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5" dirty="0">
                <a:solidFill>
                  <a:srgbClr val="111214"/>
                </a:solidFill>
                <a:latin typeface="微软雅黑" panose="020B0503020204020204" charset="-122"/>
                <a:ea typeface="微软雅黑" panose="020B0503020204020204" charset="-122"/>
              </a:endParaRPr>
            </a:p>
          </p:txBody>
        </p:sp>
        <p:sp>
          <p:nvSpPr>
            <p:cNvPr id="26" name="矩形 25"/>
            <p:cNvSpPr/>
            <p:nvPr/>
          </p:nvSpPr>
          <p:spPr>
            <a:xfrm>
              <a:off x="4953212" y="4643927"/>
              <a:ext cx="1861049" cy="246808"/>
            </a:xfrm>
            <a:prstGeom prst="rect">
              <a:avLst/>
            </a:prstGeom>
          </p:spPr>
          <p:txBody>
            <a:bodyPr wrap="none">
              <a:spAutoFit/>
              <a:scene3d>
                <a:camera prst="orthographicFront"/>
                <a:lightRig rig="threePt" dir="t"/>
              </a:scene3d>
              <a:sp3d contourW="12700"/>
            </a:bodyPr>
            <a:lstStyle/>
            <a:p>
              <a:pPr algn="ctr"/>
              <a:r>
                <a:rPr lang="zh-CN" altLang="en-US" sz="985" dirty="0">
                  <a:solidFill>
                    <a:srgbClr val="111214"/>
                  </a:solidFill>
                  <a:latin typeface="微软雅黑" panose="020B0503020204020204" charset="-122"/>
                  <a:ea typeface="微软雅黑" panose="020B0503020204020204" charset="-122"/>
                </a:rPr>
                <a:t>汇报人：</a:t>
              </a:r>
              <a:r>
                <a:rPr lang="en-US" altLang="zh-CN" sz="985" dirty="0">
                  <a:solidFill>
                    <a:srgbClr val="111214"/>
                  </a:solidFill>
                  <a:latin typeface="微软雅黑" panose="020B0503020204020204" charset="-122"/>
                  <a:ea typeface="微软雅黑" panose="020B0503020204020204" charset="-122"/>
                </a:rPr>
                <a:t>XXX</a:t>
              </a:r>
              <a:r>
                <a:rPr lang="zh-CN" altLang="en-US" sz="985" dirty="0">
                  <a:solidFill>
                    <a:srgbClr val="111214"/>
                  </a:solidFill>
                  <a:latin typeface="微软雅黑" panose="020B0503020204020204" charset="-122"/>
                  <a:ea typeface="微软雅黑" panose="020B0503020204020204" charset="-122"/>
                </a:rPr>
                <a:t>    部门：策划部</a:t>
              </a:r>
              <a:endParaRPr lang="zh-CN" altLang="en-US" sz="985" dirty="0">
                <a:solidFill>
                  <a:srgbClr val="111214"/>
                </a:solidFill>
                <a:latin typeface="微软雅黑" panose="020B0503020204020204" charset="-122"/>
                <a:ea typeface="微软雅黑" panose="020B0503020204020204" charset="-122"/>
              </a:endParaRPr>
            </a:p>
          </p:txBody>
        </p:sp>
      </p:grpSp>
      <p:sp>
        <p:nvSpPr>
          <p:cNvPr id="27" name="矩形 26"/>
          <p:cNvSpPr/>
          <p:nvPr/>
        </p:nvSpPr>
        <p:spPr>
          <a:xfrm>
            <a:off x="7256496" y="851784"/>
            <a:ext cx="1836420" cy="909320"/>
          </a:xfrm>
          <a:prstGeom prst="rect">
            <a:avLst/>
          </a:prstGeom>
        </p:spPr>
        <p:txBody>
          <a:bodyPr wrap="none">
            <a:spAutoFit/>
          </a:bodyPr>
          <a:lstStyle/>
          <a:p>
            <a:r>
              <a:rPr lang="en-US" altLang="zh-CN" sz="5320" b="1" dirty="0">
                <a:solidFill>
                  <a:srgbClr val="111214"/>
                </a:solidFill>
                <a:latin typeface="Bell MT" panose="02020503060305020303" pitchFamily="18" charset="0"/>
                <a:cs typeface="Arial" panose="020B0604020202020204" pitchFamily="34" charset="0"/>
              </a:rPr>
              <a:t>20XX</a:t>
            </a:r>
            <a:endParaRPr lang="zh-CN" altLang="en-US" sz="5320" dirty="0">
              <a:solidFill>
                <a:srgbClr val="111214"/>
              </a:solidFill>
              <a:latin typeface="Bell MT" panose="020205030603050203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1000"/>
                                        <p:tgtEl>
                                          <p:spTgt spid="22"/>
                                        </p:tgtEl>
                                      </p:cBhvr>
                                    </p:animEffect>
                                    <p:anim calcmode="lin" valueType="num">
                                      <p:cBhvr>
                                        <p:cTn id="11" dur="1000" fill="hold"/>
                                        <p:tgtEl>
                                          <p:spTgt spid="22"/>
                                        </p:tgtEl>
                                        <p:attrNameLst>
                                          <p:attrName>ppt_x</p:attrName>
                                        </p:attrNameLst>
                                      </p:cBhvr>
                                      <p:tavLst>
                                        <p:tav tm="0">
                                          <p:val>
                                            <p:strVal val="#ppt_x"/>
                                          </p:val>
                                        </p:tav>
                                        <p:tav tm="100000">
                                          <p:val>
                                            <p:strVal val="#ppt_x"/>
                                          </p:val>
                                        </p:tav>
                                      </p:tavLst>
                                    </p:anim>
                                    <p:anim calcmode="lin" valueType="num">
                                      <p:cBhvr>
                                        <p:cTn id="12" dur="1000" fill="hold"/>
                                        <p:tgtEl>
                                          <p:spTgt spid="22"/>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8"/>
                </p:tgtEl>
              </p:cMediaNode>
            </p:audio>
          </p:childTnLst>
        </p:cTn>
      </p:par>
    </p:tnLst>
    <p:bldLst>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1145486" y="3467934"/>
            <a:ext cx="1802157"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160131" y="2437637"/>
            <a:ext cx="2776684"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5550" y="2437637"/>
            <a:ext cx="2755454"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257105" y="3467934"/>
            <a:ext cx="1766027" cy="0"/>
          </a:xfrm>
          <a:prstGeom prst="line">
            <a:avLst/>
          </a:prstGeom>
          <a:ln>
            <a:solidFill>
              <a:schemeClr val="bg1">
                <a:lumMod val="85000"/>
              </a:schemeClr>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983996" y="1842798"/>
            <a:ext cx="3198840" cy="2695339"/>
            <a:chOff x="2983996" y="1842798"/>
            <a:chExt cx="3198840" cy="2695339"/>
          </a:xfrm>
        </p:grpSpPr>
        <p:sp>
          <p:nvSpPr>
            <p:cNvPr id="5" name="菱形 4"/>
            <p:cNvSpPr/>
            <p:nvPr/>
          </p:nvSpPr>
          <p:spPr>
            <a:xfrm rot="5400000">
              <a:off x="5288251" y="3032476"/>
              <a:ext cx="894585" cy="894585"/>
            </a:xfrm>
            <a:prstGeom prst="diamond">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nvGrpSpPr>
            <p:cNvPr id="2" name="组合 1"/>
            <p:cNvGrpSpPr/>
            <p:nvPr/>
          </p:nvGrpSpPr>
          <p:grpSpPr>
            <a:xfrm>
              <a:off x="2983996" y="1842798"/>
              <a:ext cx="2863685" cy="2695339"/>
              <a:chOff x="2983996" y="1842798"/>
              <a:chExt cx="2863685" cy="2695339"/>
            </a:xfrm>
          </p:grpSpPr>
          <p:sp>
            <p:nvSpPr>
              <p:cNvPr id="4" name="菱形 3"/>
              <p:cNvSpPr/>
              <p:nvPr/>
            </p:nvSpPr>
            <p:spPr>
              <a:xfrm rot="5400000">
                <a:off x="4713660" y="2437637"/>
                <a:ext cx="894585" cy="894585"/>
              </a:xfrm>
              <a:prstGeom prst="diamond">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6" name="菱形 5"/>
              <p:cNvSpPr/>
              <p:nvPr/>
            </p:nvSpPr>
            <p:spPr>
              <a:xfrm rot="5400000">
                <a:off x="4139069" y="1842798"/>
                <a:ext cx="894585" cy="894585"/>
              </a:xfrm>
              <a:prstGeom prst="diamond">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7" name="菱形 6"/>
              <p:cNvSpPr/>
              <p:nvPr/>
            </p:nvSpPr>
            <p:spPr>
              <a:xfrm rot="5400000" flipV="1">
                <a:off x="3558587" y="2427588"/>
                <a:ext cx="894585" cy="894585"/>
              </a:xfrm>
              <a:prstGeom prst="diamond">
                <a:avLst/>
              </a:prstGeom>
              <a:solidFill>
                <a:schemeClr val="accent2">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8" name="菱形 7"/>
              <p:cNvSpPr/>
              <p:nvPr/>
            </p:nvSpPr>
            <p:spPr>
              <a:xfrm rot="5400000" flipV="1">
                <a:off x="2983996" y="3022428"/>
                <a:ext cx="894585" cy="894585"/>
              </a:xfrm>
              <a:prstGeom prst="diamond">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9" name="任意多边形: 形状 8"/>
              <p:cNvSpPr/>
              <p:nvPr/>
            </p:nvSpPr>
            <p:spPr bwMode="auto">
              <a:xfrm>
                <a:off x="4436231" y="2136855"/>
                <a:ext cx="304372" cy="302943"/>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nvGrpSpPr>
              <p:cNvPr id="10" name="组合 9"/>
              <p:cNvGrpSpPr/>
              <p:nvPr/>
            </p:nvGrpSpPr>
            <p:grpSpPr>
              <a:xfrm>
                <a:off x="3268513" y="3249213"/>
                <a:ext cx="329917" cy="393338"/>
                <a:chOff x="-11044238" y="1517650"/>
                <a:chExt cx="1800225" cy="2146300"/>
              </a:xfrm>
              <a:solidFill>
                <a:schemeClr val="bg1"/>
              </a:solidFill>
            </p:grpSpPr>
            <p:sp>
              <p:nvSpPr>
                <p:cNvPr id="34" name="任意多边形: 形状 33"/>
                <p:cNvSpPr/>
                <p:nvPr/>
              </p:nvSpPr>
              <p:spPr bwMode="auto">
                <a:xfrm>
                  <a:off x="-1101248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38"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5" name="任意多边形: 形状 34"/>
                <p:cNvSpPr/>
                <p:nvPr/>
              </p:nvSpPr>
              <p:spPr bwMode="auto">
                <a:xfrm>
                  <a:off x="-1043463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38"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6" name="任意多边形: 形状 35"/>
                <p:cNvSpPr/>
                <p:nvPr/>
              </p:nvSpPr>
              <p:spPr bwMode="auto">
                <a:xfrm>
                  <a:off x="-9856788" y="3044825"/>
                  <a:ext cx="577850" cy="619125"/>
                </a:xfrm>
                <a:custGeom>
                  <a:avLst/>
                  <a:gdLst>
                    <a:gd name="T0" fmla="*/ 228 w 364"/>
                    <a:gd name="T1" fmla="*/ 206 h 390"/>
                    <a:gd name="T2" fmla="*/ 250 w 364"/>
                    <a:gd name="T3" fmla="*/ 186 h 390"/>
                    <a:gd name="T4" fmla="*/ 268 w 364"/>
                    <a:gd name="T5" fmla="*/ 160 h 390"/>
                    <a:gd name="T6" fmla="*/ 278 w 364"/>
                    <a:gd name="T7" fmla="*/ 130 h 390"/>
                    <a:gd name="T8" fmla="*/ 282 w 364"/>
                    <a:gd name="T9" fmla="*/ 100 h 390"/>
                    <a:gd name="T10" fmla="*/ 280 w 364"/>
                    <a:gd name="T11" fmla="*/ 80 h 390"/>
                    <a:gd name="T12" fmla="*/ 266 w 364"/>
                    <a:gd name="T13" fmla="*/ 44 h 390"/>
                    <a:gd name="T14" fmla="*/ 238 w 364"/>
                    <a:gd name="T15" fmla="*/ 18 h 390"/>
                    <a:gd name="T16" fmla="*/ 202 w 364"/>
                    <a:gd name="T17" fmla="*/ 2 h 390"/>
                    <a:gd name="T18" fmla="*/ 182 w 364"/>
                    <a:gd name="T19" fmla="*/ 0 h 390"/>
                    <a:gd name="T20" fmla="*/ 144 w 364"/>
                    <a:gd name="T21" fmla="*/ 8 h 390"/>
                    <a:gd name="T22" fmla="*/ 112 w 364"/>
                    <a:gd name="T23" fmla="*/ 30 h 390"/>
                    <a:gd name="T24" fmla="*/ 90 w 364"/>
                    <a:gd name="T25" fmla="*/ 62 h 390"/>
                    <a:gd name="T26" fmla="*/ 82 w 364"/>
                    <a:gd name="T27" fmla="*/ 100 h 390"/>
                    <a:gd name="T28" fmla="*/ 82 w 364"/>
                    <a:gd name="T29" fmla="*/ 116 h 390"/>
                    <a:gd name="T30" fmla="*/ 90 w 364"/>
                    <a:gd name="T31" fmla="*/ 146 h 390"/>
                    <a:gd name="T32" fmla="*/ 106 w 364"/>
                    <a:gd name="T33" fmla="*/ 174 h 390"/>
                    <a:gd name="T34" fmla="*/ 126 w 364"/>
                    <a:gd name="T35" fmla="*/ 196 h 390"/>
                    <a:gd name="T36" fmla="*/ 138 w 364"/>
                    <a:gd name="T37" fmla="*/ 206 h 390"/>
                    <a:gd name="T38" fmla="*/ 82 w 364"/>
                    <a:gd name="T39" fmla="*/ 228 h 390"/>
                    <a:gd name="T40" fmla="*/ 40 w 364"/>
                    <a:gd name="T41" fmla="*/ 264 h 390"/>
                    <a:gd name="T42" fmla="*/ 10 w 364"/>
                    <a:gd name="T43" fmla="*/ 304 h 390"/>
                    <a:gd name="T44" fmla="*/ 0 w 364"/>
                    <a:gd name="T45" fmla="*/ 336 h 390"/>
                    <a:gd name="T46" fmla="*/ 0 w 364"/>
                    <a:gd name="T47" fmla="*/ 344 h 390"/>
                    <a:gd name="T48" fmla="*/ 4 w 364"/>
                    <a:gd name="T49" fmla="*/ 356 h 390"/>
                    <a:gd name="T50" fmla="*/ 16 w 364"/>
                    <a:gd name="T51" fmla="*/ 364 h 390"/>
                    <a:gd name="T52" fmla="*/ 58 w 364"/>
                    <a:gd name="T53" fmla="*/ 378 h 390"/>
                    <a:gd name="T54" fmla="*/ 116 w 364"/>
                    <a:gd name="T55" fmla="*/ 388 h 390"/>
                    <a:gd name="T56" fmla="*/ 182 w 364"/>
                    <a:gd name="T57" fmla="*/ 390 h 390"/>
                    <a:gd name="T58" fmla="*/ 250 w 364"/>
                    <a:gd name="T59" fmla="*/ 388 h 390"/>
                    <a:gd name="T60" fmla="*/ 308 w 364"/>
                    <a:gd name="T61" fmla="*/ 378 h 390"/>
                    <a:gd name="T62" fmla="*/ 348 w 364"/>
                    <a:gd name="T63" fmla="*/ 364 h 390"/>
                    <a:gd name="T64" fmla="*/ 360 w 364"/>
                    <a:gd name="T65" fmla="*/ 356 h 390"/>
                    <a:gd name="T66" fmla="*/ 364 w 364"/>
                    <a:gd name="T67" fmla="*/ 344 h 390"/>
                    <a:gd name="T68" fmla="*/ 364 w 364"/>
                    <a:gd name="T69" fmla="*/ 336 h 390"/>
                    <a:gd name="T70" fmla="*/ 354 w 364"/>
                    <a:gd name="T71" fmla="*/ 304 h 390"/>
                    <a:gd name="T72" fmla="*/ 326 w 364"/>
                    <a:gd name="T73" fmla="*/ 264 h 390"/>
                    <a:gd name="T74" fmla="*/ 282 w 364"/>
                    <a:gd name="T75" fmla="*/ 228 h 390"/>
                    <a:gd name="T76" fmla="*/ 228 w 364"/>
                    <a:gd name="T77" fmla="*/ 20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4" h="390">
                      <a:moveTo>
                        <a:pt x="228" y="206"/>
                      </a:moveTo>
                      <a:lnTo>
                        <a:pt x="228" y="206"/>
                      </a:lnTo>
                      <a:lnTo>
                        <a:pt x="240" y="196"/>
                      </a:lnTo>
                      <a:lnTo>
                        <a:pt x="250" y="186"/>
                      </a:lnTo>
                      <a:lnTo>
                        <a:pt x="260" y="174"/>
                      </a:lnTo>
                      <a:lnTo>
                        <a:pt x="268" y="160"/>
                      </a:lnTo>
                      <a:lnTo>
                        <a:pt x="274" y="146"/>
                      </a:lnTo>
                      <a:lnTo>
                        <a:pt x="278" y="130"/>
                      </a:lnTo>
                      <a:lnTo>
                        <a:pt x="282" y="116"/>
                      </a:lnTo>
                      <a:lnTo>
                        <a:pt x="282" y="100"/>
                      </a:lnTo>
                      <a:lnTo>
                        <a:pt x="282" y="100"/>
                      </a:lnTo>
                      <a:lnTo>
                        <a:pt x="280" y="80"/>
                      </a:lnTo>
                      <a:lnTo>
                        <a:pt x="274" y="62"/>
                      </a:lnTo>
                      <a:lnTo>
                        <a:pt x="266" y="44"/>
                      </a:lnTo>
                      <a:lnTo>
                        <a:pt x="254" y="30"/>
                      </a:lnTo>
                      <a:lnTo>
                        <a:pt x="238" y="18"/>
                      </a:lnTo>
                      <a:lnTo>
                        <a:pt x="222" y="8"/>
                      </a:lnTo>
                      <a:lnTo>
                        <a:pt x="202" y="2"/>
                      </a:lnTo>
                      <a:lnTo>
                        <a:pt x="182" y="0"/>
                      </a:lnTo>
                      <a:lnTo>
                        <a:pt x="182" y="0"/>
                      </a:lnTo>
                      <a:lnTo>
                        <a:pt x="162" y="2"/>
                      </a:lnTo>
                      <a:lnTo>
                        <a:pt x="144" y="8"/>
                      </a:lnTo>
                      <a:lnTo>
                        <a:pt x="126" y="18"/>
                      </a:lnTo>
                      <a:lnTo>
                        <a:pt x="112" y="30"/>
                      </a:lnTo>
                      <a:lnTo>
                        <a:pt x="98" y="44"/>
                      </a:lnTo>
                      <a:lnTo>
                        <a:pt x="90" y="62"/>
                      </a:lnTo>
                      <a:lnTo>
                        <a:pt x="84" y="80"/>
                      </a:lnTo>
                      <a:lnTo>
                        <a:pt x="82" y="100"/>
                      </a:lnTo>
                      <a:lnTo>
                        <a:pt x="82" y="100"/>
                      </a:lnTo>
                      <a:lnTo>
                        <a:pt x="82" y="116"/>
                      </a:lnTo>
                      <a:lnTo>
                        <a:pt x="86" y="130"/>
                      </a:lnTo>
                      <a:lnTo>
                        <a:pt x="90" y="146"/>
                      </a:lnTo>
                      <a:lnTo>
                        <a:pt x="98" y="160"/>
                      </a:lnTo>
                      <a:lnTo>
                        <a:pt x="106" y="174"/>
                      </a:lnTo>
                      <a:lnTo>
                        <a:pt x="114" y="186"/>
                      </a:lnTo>
                      <a:lnTo>
                        <a:pt x="126" y="196"/>
                      </a:lnTo>
                      <a:lnTo>
                        <a:pt x="138" y="206"/>
                      </a:lnTo>
                      <a:lnTo>
                        <a:pt x="138" y="206"/>
                      </a:lnTo>
                      <a:lnTo>
                        <a:pt x="108" y="216"/>
                      </a:lnTo>
                      <a:lnTo>
                        <a:pt x="82" y="228"/>
                      </a:lnTo>
                      <a:lnTo>
                        <a:pt x="60" y="246"/>
                      </a:lnTo>
                      <a:lnTo>
                        <a:pt x="40" y="264"/>
                      </a:lnTo>
                      <a:lnTo>
                        <a:pt x="22" y="284"/>
                      </a:lnTo>
                      <a:lnTo>
                        <a:pt x="10" y="304"/>
                      </a:lnTo>
                      <a:lnTo>
                        <a:pt x="2" y="326"/>
                      </a:lnTo>
                      <a:lnTo>
                        <a:pt x="0" y="336"/>
                      </a:lnTo>
                      <a:lnTo>
                        <a:pt x="0" y="344"/>
                      </a:lnTo>
                      <a:lnTo>
                        <a:pt x="0" y="344"/>
                      </a:lnTo>
                      <a:lnTo>
                        <a:pt x="2" y="350"/>
                      </a:lnTo>
                      <a:lnTo>
                        <a:pt x="4" y="356"/>
                      </a:lnTo>
                      <a:lnTo>
                        <a:pt x="10" y="360"/>
                      </a:lnTo>
                      <a:lnTo>
                        <a:pt x="16" y="364"/>
                      </a:lnTo>
                      <a:lnTo>
                        <a:pt x="34" y="372"/>
                      </a:lnTo>
                      <a:lnTo>
                        <a:pt x="58" y="378"/>
                      </a:lnTo>
                      <a:lnTo>
                        <a:pt x="84" y="384"/>
                      </a:lnTo>
                      <a:lnTo>
                        <a:pt x="116" y="388"/>
                      </a:lnTo>
                      <a:lnTo>
                        <a:pt x="148" y="390"/>
                      </a:lnTo>
                      <a:lnTo>
                        <a:pt x="182" y="390"/>
                      </a:lnTo>
                      <a:lnTo>
                        <a:pt x="216" y="390"/>
                      </a:lnTo>
                      <a:lnTo>
                        <a:pt x="250" y="388"/>
                      </a:lnTo>
                      <a:lnTo>
                        <a:pt x="280" y="384"/>
                      </a:lnTo>
                      <a:lnTo>
                        <a:pt x="308" y="378"/>
                      </a:lnTo>
                      <a:lnTo>
                        <a:pt x="330" y="372"/>
                      </a:lnTo>
                      <a:lnTo>
                        <a:pt x="348" y="364"/>
                      </a:lnTo>
                      <a:lnTo>
                        <a:pt x="356" y="360"/>
                      </a:lnTo>
                      <a:lnTo>
                        <a:pt x="360" y="356"/>
                      </a:lnTo>
                      <a:lnTo>
                        <a:pt x="364" y="350"/>
                      </a:lnTo>
                      <a:lnTo>
                        <a:pt x="364" y="344"/>
                      </a:lnTo>
                      <a:lnTo>
                        <a:pt x="364" y="344"/>
                      </a:lnTo>
                      <a:lnTo>
                        <a:pt x="364" y="336"/>
                      </a:lnTo>
                      <a:lnTo>
                        <a:pt x="362" y="326"/>
                      </a:lnTo>
                      <a:lnTo>
                        <a:pt x="354" y="304"/>
                      </a:lnTo>
                      <a:lnTo>
                        <a:pt x="342" y="284"/>
                      </a:lnTo>
                      <a:lnTo>
                        <a:pt x="326" y="264"/>
                      </a:lnTo>
                      <a:lnTo>
                        <a:pt x="306" y="246"/>
                      </a:lnTo>
                      <a:lnTo>
                        <a:pt x="282" y="228"/>
                      </a:lnTo>
                      <a:lnTo>
                        <a:pt x="256" y="216"/>
                      </a:lnTo>
                      <a:lnTo>
                        <a:pt x="228" y="206"/>
                      </a:lnTo>
                      <a:lnTo>
                        <a:pt x="228" y="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7" name="任意多边形: 形状 36"/>
                <p:cNvSpPr/>
                <p:nvPr/>
              </p:nvSpPr>
              <p:spPr bwMode="auto">
                <a:xfrm>
                  <a:off x="-11044238" y="1517650"/>
                  <a:ext cx="1800225" cy="1212850"/>
                </a:xfrm>
                <a:custGeom>
                  <a:avLst/>
                  <a:gdLst>
                    <a:gd name="T0" fmla="*/ 134 w 1134"/>
                    <a:gd name="T1" fmla="*/ 0 h 764"/>
                    <a:gd name="T2" fmla="*/ 120 w 1134"/>
                    <a:gd name="T3" fmla="*/ 0 h 764"/>
                    <a:gd name="T4" fmla="*/ 94 w 1134"/>
                    <a:gd name="T5" fmla="*/ 6 h 764"/>
                    <a:gd name="T6" fmla="*/ 70 w 1134"/>
                    <a:gd name="T7" fmla="*/ 16 h 764"/>
                    <a:gd name="T8" fmla="*/ 48 w 1134"/>
                    <a:gd name="T9" fmla="*/ 30 h 764"/>
                    <a:gd name="T10" fmla="*/ 30 w 1134"/>
                    <a:gd name="T11" fmla="*/ 48 h 764"/>
                    <a:gd name="T12" fmla="*/ 16 w 1134"/>
                    <a:gd name="T13" fmla="*/ 70 h 764"/>
                    <a:gd name="T14" fmla="*/ 6 w 1134"/>
                    <a:gd name="T15" fmla="*/ 94 h 764"/>
                    <a:gd name="T16" fmla="*/ 0 w 1134"/>
                    <a:gd name="T17" fmla="*/ 120 h 764"/>
                    <a:gd name="T18" fmla="*/ 0 w 1134"/>
                    <a:gd name="T19" fmla="*/ 630 h 764"/>
                    <a:gd name="T20" fmla="*/ 0 w 1134"/>
                    <a:gd name="T21" fmla="*/ 644 h 764"/>
                    <a:gd name="T22" fmla="*/ 6 w 1134"/>
                    <a:gd name="T23" fmla="*/ 670 h 764"/>
                    <a:gd name="T24" fmla="*/ 16 w 1134"/>
                    <a:gd name="T25" fmla="*/ 694 h 764"/>
                    <a:gd name="T26" fmla="*/ 30 w 1134"/>
                    <a:gd name="T27" fmla="*/ 716 h 764"/>
                    <a:gd name="T28" fmla="*/ 48 w 1134"/>
                    <a:gd name="T29" fmla="*/ 734 h 764"/>
                    <a:gd name="T30" fmla="*/ 70 w 1134"/>
                    <a:gd name="T31" fmla="*/ 748 h 764"/>
                    <a:gd name="T32" fmla="*/ 94 w 1134"/>
                    <a:gd name="T33" fmla="*/ 758 h 764"/>
                    <a:gd name="T34" fmla="*/ 120 w 1134"/>
                    <a:gd name="T35" fmla="*/ 764 h 764"/>
                    <a:gd name="T36" fmla="*/ 252 w 1134"/>
                    <a:gd name="T37" fmla="*/ 764 h 764"/>
                    <a:gd name="T38" fmla="*/ 134 w 1134"/>
                    <a:gd name="T39" fmla="*/ 710 h 764"/>
                    <a:gd name="T40" fmla="*/ 118 w 1134"/>
                    <a:gd name="T41" fmla="*/ 710 h 764"/>
                    <a:gd name="T42" fmla="*/ 90 w 1134"/>
                    <a:gd name="T43" fmla="*/ 698 h 764"/>
                    <a:gd name="T44" fmla="*/ 68 w 1134"/>
                    <a:gd name="T45" fmla="*/ 676 h 764"/>
                    <a:gd name="T46" fmla="*/ 56 w 1134"/>
                    <a:gd name="T47" fmla="*/ 646 h 764"/>
                    <a:gd name="T48" fmla="*/ 54 w 1134"/>
                    <a:gd name="T49" fmla="*/ 134 h 764"/>
                    <a:gd name="T50" fmla="*/ 56 w 1134"/>
                    <a:gd name="T51" fmla="*/ 118 h 764"/>
                    <a:gd name="T52" fmla="*/ 68 w 1134"/>
                    <a:gd name="T53" fmla="*/ 90 h 764"/>
                    <a:gd name="T54" fmla="*/ 90 w 1134"/>
                    <a:gd name="T55" fmla="*/ 68 h 764"/>
                    <a:gd name="T56" fmla="*/ 118 w 1134"/>
                    <a:gd name="T57" fmla="*/ 56 h 764"/>
                    <a:gd name="T58" fmla="*/ 998 w 1134"/>
                    <a:gd name="T59" fmla="*/ 54 h 764"/>
                    <a:gd name="T60" fmla="*/ 1014 w 1134"/>
                    <a:gd name="T61" fmla="*/ 56 h 764"/>
                    <a:gd name="T62" fmla="*/ 1044 w 1134"/>
                    <a:gd name="T63" fmla="*/ 68 h 764"/>
                    <a:gd name="T64" fmla="*/ 1066 w 1134"/>
                    <a:gd name="T65" fmla="*/ 90 h 764"/>
                    <a:gd name="T66" fmla="*/ 1078 w 1134"/>
                    <a:gd name="T67" fmla="*/ 118 h 764"/>
                    <a:gd name="T68" fmla="*/ 1080 w 1134"/>
                    <a:gd name="T69" fmla="*/ 630 h 764"/>
                    <a:gd name="T70" fmla="*/ 1078 w 1134"/>
                    <a:gd name="T71" fmla="*/ 646 h 764"/>
                    <a:gd name="T72" fmla="*/ 1066 w 1134"/>
                    <a:gd name="T73" fmla="*/ 676 h 764"/>
                    <a:gd name="T74" fmla="*/ 1044 w 1134"/>
                    <a:gd name="T75" fmla="*/ 698 h 764"/>
                    <a:gd name="T76" fmla="*/ 1014 w 1134"/>
                    <a:gd name="T77" fmla="*/ 710 h 764"/>
                    <a:gd name="T78" fmla="*/ 536 w 1134"/>
                    <a:gd name="T79" fmla="*/ 710 h 764"/>
                    <a:gd name="T80" fmla="*/ 998 w 1134"/>
                    <a:gd name="T81" fmla="*/ 764 h 764"/>
                    <a:gd name="T82" fmla="*/ 1012 w 1134"/>
                    <a:gd name="T83" fmla="*/ 764 h 764"/>
                    <a:gd name="T84" fmla="*/ 1038 w 1134"/>
                    <a:gd name="T85" fmla="*/ 758 h 764"/>
                    <a:gd name="T86" fmla="*/ 1062 w 1134"/>
                    <a:gd name="T87" fmla="*/ 748 h 764"/>
                    <a:gd name="T88" fmla="*/ 1084 w 1134"/>
                    <a:gd name="T89" fmla="*/ 734 h 764"/>
                    <a:gd name="T90" fmla="*/ 1102 w 1134"/>
                    <a:gd name="T91" fmla="*/ 716 h 764"/>
                    <a:gd name="T92" fmla="*/ 1116 w 1134"/>
                    <a:gd name="T93" fmla="*/ 694 h 764"/>
                    <a:gd name="T94" fmla="*/ 1126 w 1134"/>
                    <a:gd name="T95" fmla="*/ 670 h 764"/>
                    <a:gd name="T96" fmla="*/ 1132 w 1134"/>
                    <a:gd name="T97" fmla="*/ 644 h 764"/>
                    <a:gd name="T98" fmla="*/ 1134 w 1134"/>
                    <a:gd name="T99" fmla="*/ 134 h 764"/>
                    <a:gd name="T100" fmla="*/ 1132 w 1134"/>
                    <a:gd name="T101" fmla="*/ 120 h 764"/>
                    <a:gd name="T102" fmla="*/ 1126 w 1134"/>
                    <a:gd name="T103" fmla="*/ 94 h 764"/>
                    <a:gd name="T104" fmla="*/ 1116 w 1134"/>
                    <a:gd name="T105" fmla="*/ 70 h 764"/>
                    <a:gd name="T106" fmla="*/ 1102 w 1134"/>
                    <a:gd name="T107" fmla="*/ 48 h 764"/>
                    <a:gd name="T108" fmla="*/ 1084 w 1134"/>
                    <a:gd name="T109" fmla="*/ 30 h 764"/>
                    <a:gd name="T110" fmla="*/ 1062 w 1134"/>
                    <a:gd name="T111" fmla="*/ 16 h 764"/>
                    <a:gd name="T112" fmla="*/ 1038 w 1134"/>
                    <a:gd name="T113" fmla="*/ 6 h 764"/>
                    <a:gd name="T114" fmla="*/ 1012 w 1134"/>
                    <a:gd name="T115" fmla="*/ 0 h 764"/>
                    <a:gd name="T116" fmla="*/ 998 w 1134"/>
                    <a:gd name="T11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4" h="764">
                      <a:moveTo>
                        <a:pt x="998" y="0"/>
                      </a:moveTo>
                      <a:lnTo>
                        <a:pt x="134" y="0"/>
                      </a:lnTo>
                      <a:lnTo>
                        <a:pt x="134" y="0"/>
                      </a:lnTo>
                      <a:lnTo>
                        <a:pt x="120" y="0"/>
                      </a:lnTo>
                      <a:lnTo>
                        <a:pt x="108" y="2"/>
                      </a:lnTo>
                      <a:lnTo>
                        <a:pt x="94" y="6"/>
                      </a:lnTo>
                      <a:lnTo>
                        <a:pt x="82" y="10"/>
                      </a:lnTo>
                      <a:lnTo>
                        <a:pt x="70" y="16"/>
                      </a:lnTo>
                      <a:lnTo>
                        <a:pt x="58" y="22"/>
                      </a:lnTo>
                      <a:lnTo>
                        <a:pt x="48" y="30"/>
                      </a:lnTo>
                      <a:lnTo>
                        <a:pt x="38" y="40"/>
                      </a:lnTo>
                      <a:lnTo>
                        <a:pt x="30" y="48"/>
                      </a:lnTo>
                      <a:lnTo>
                        <a:pt x="22" y="60"/>
                      </a:lnTo>
                      <a:lnTo>
                        <a:pt x="16" y="70"/>
                      </a:lnTo>
                      <a:lnTo>
                        <a:pt x="10" y="82"/>
                      </a:lnTo>
                      <a:lnTo>
                        <a:pt x="6" y="94"/>
                      </a:lnTo>
                      <a:lnTo>
                        <a:pt x="2" y="108"/>
                      </a:lnTo>
                      <a:lnTo>
                        <a:pt x="0" y="120"/>
                      </a:lnTo>
                      <a:lnTo>
                        <a:pt x="0" y="134"/>
                      </a:lnTo>
                      <a:lnTo>
                        <a:pt x="0" y="630"/>
                      </a:lnTo>
                      <a:lnTo>
                        <a:pt x="0" y="630"/>
                      </a:lnTo>
                      <a:lnTo>
                        <a:pt x="0" y="644"/>
                      </a:lnTo>
                      <a:lnTo>
                        <a:pt x="2" y="658"/>
                      </a:lnTo>
                      <a:lnTo>
                        <a:pt x="6" y="670"/>
                      </a:lnTo>
                      <a:lnTo>
                        <a:pt x="10" y="682"/>
                      </a:lnTo>
                      <a:lnTo>
                        <a:pt x="16" y="694"/>
                      </a:lnTo>
                      <a:lnTo>
                        <a:pt x="22" y="706"/>
                      </a:lnTo>
                      <a:lnTo>
                        <a:pt x="30" y="716"/>
                      </a:lnTo>
                      <a:lnTo>
                        <a:pt x="38" y="726"/>
                      </a:lnTo>
                      <a:lnTo>
                        <a:pt x="48" y="734"/>
                      </a:lnTo>
                      <a:lnTo>
                        <a:pt x="58" y="742"/>
                      </a:lnTo>
                      <a:lnTo>
                        <a:pt x="70" y="748"/>
                      </a:lnTo>
                      <a:lnTo>
                        <a:pt x="82" y="754"/>
                      </a:lnTo>
                      <a:lnTo>
                        <a:pt x="94" y="758"/>
                      </a:lnTo>
                      <a:lnTo>
                        <a:pt x="108" y="762"/>
                      </a:lnTo>
                      <a:lnTo>
                        <a:pt x="120" y="764"/>
                      </a:lnTo>
                      <a:lnTo>
                        <a:pt x="134" y="764"/>
                      </a:lnTo>
                      <a:lnTo>
                        <a:pt x="252" y="764"/>
                      </a:lnTo>
                      <a:lnTo>
                        <a:pt x="256" y="710"/>
                      </a:lnTo>
                      <a:lnTo>
                        <a:pt x="134" y="710"/>
                      </a:lnTo>
                      <a:lnTo>
                        <a:pt x="134" y="710"/>
                      </a:lnTo>
                      <a:lnTo>
                        <a:pt x="118" y="710"/>
                      </a:lnTo>
                      <a:lnTo>
                        <a:pt x="102" y="704"/>
                      </a:lnTo>
                      <a:lnTo>
                        <a:pt x="90" y="698"/>
                      </a:lnTo>
                      <a:lnTo>
                        <a:pt x="78" y="688"/>
                      </a:lnTo>
                      <a:lnTo>
                        <a:pt x="68" y="676"/>
                      </a:lnTo>
                      <a:lnTo>
                        <a:pt x="60" y="662"/>
                      </a:lnTo>
                      <a:lnTo>
                        <a:pt x="56" y="646"/>
                      </a:lnTo>
                      <a:lnTo>
                        <a:pt x="54" y="630"/>
                      </a:lnTo>
                      <a:lnTo>
                        <a:pt x="54" y="134"/>
                      </a:lnTo>
                      <a:lnTo>
                        <a:pt x="54" y="134"/>
                      </a:lnTo>
                      <a:lnTo>
                        <a:pt x="56" y="118"/>
                      </a:lnTo>
                      <a:lnTo>
                        <a:pt x="60" y="104"/>
                      </a:lnTo>
                      <a:lnTo>
                        <a:pt x="68" y="90"/>
                      </a:lnTo>
                      <a:lnTo>
                        <a:pt x="78" y="78"/>
                      </a:lnTo>
                      <a:lnTo>
                        <a:pt x="90" y="68"/>
                      </a:lnTo>
                      <a:lnTo>
                        <a:pt x="102" y="60"/>
                      </a:lnTo>
                      <a:lnTo>
                        <a:pt x="118" y="56"/>
                      </a:lnTo>
                      <a:lnTo>
                        <a:pt x="134" y="54"/>
                      </a:lnTo>
                      <a:lnTo>
                        <a:pt x="998" y="54"/>
                      </a:lnTo>
                      <a:lnTo>
                        <a:pt x="998" y="54"/>
                      </a:lnTo>
                      <a:lnTo>
                        <a:pt x="1014" y="56"/>
                      </a:lnTo>
                      <a:lnTo>
                        <a:pt x="1030" y="60"/>
                      </a:lnTo>
                      <a:lnTo>
                        <a:pt x="1044" y="68"/>
                      </a:lnTo>
                      <a:lnTo>
                        <a:pt x="1056" y="78"/>
                      </a:lnTo>
                      <a:lnTo>
                        <a:pt x="1066" y="90"/>
                      </a:lnTo>
                      <a:lnTo>
                        <a:pt x="1072" y="104"/>
                      </a:lnTo>
                      <a:lnTo>
                        <a:pt x="1078" y="118"/>
                      </a:lnTo>
                      <a:lnTo>
                        <a:pt x="1080" y="134"/>
                      </a:lnTo>
                      <a:lnTo>
                        <a:pt x="1080" y="630"/>
                      </a:lnTo>
                      <a:lnTo>
                        <a:pt x="1080" y="630"/>
                      </a:lnTo>
                      <a:lnTo>
                        <a:pt x="1078" y="646"/>
                      </a:lnTo>
                      <a:lnTo>
                        <a:pt x="1072" y="662"/>
                      </a:lnTo>
                      <a:lnTo>
                        <a:pt x="1066" y="676"/>
                      </a:lnTo>
                      <a:lnTo>
                        <a:pt x="1056" y="688"/>
                      </a:lnTo>
                      <a:lnTo>
                        <a:pt x="1044" y="698"/>
                      </a:lnTo>
                      <a:lnTo>
                        <a:pt x="1030" y="704"/>
                      </a:lnTo>
                      <a:lnTo>
                        <a:pt x="1014" y="710"/>
                      </a:lnTo>
                      <a:lnTo>
                        <a:pt x="998" y="710"/>
                      </a:lnTo>
                      <a:lnTo>
                        <a:pt x="536" y="710"/>
                      </a:lnTo>
                      <a:lnTo>
                        <a:pt x="540" y="764"/>
                      </a:lnTo>
                      <a:lnTo>
                        <a:pt x="998" y="764"/>
                      </a:lnTo>
                      <a:lnTo>
                        <a:pt x="998" y="764"/>
                      </a:lnTo>
                      <a:lnTo>
                        <a:pt x="1012" y="764"/>
                      </a:lnTo>
                      <a:lnTo>
                        <a:pt x="1026" y="762"/>
                      </a:lnTo>
                      <a:lnTo>
                        <a:pt x="1038" y="758"/>
                      </a:lnTo>
                      <a:lnTo>
                        <a:pt x="1050" y="754"/>
                      </a:lnTo>
                      <a:lnTo>
                        <a:pt x="1062" y="748"/>
                      </a:lnTo>
                      <a:lnTo>
                        <a:pt x="1074" y="742"/>
                      </a:lnTo>
                      <a:lnTo>
                        <a:pt x="1084" y="734"/>
                      </a:lnTo>
                      <a:lnTo>
                        <a:pt x="1094" y="726"/>
                      </a:lnTo>
                      <a:lnTo>
                        <a:pt x="1102" y="716"/>
                      </a:lnTo>
                      <a:lnTo>
                        <a:pt x="1110" y="706"/>
                      </a:lnTo>
                      <a:lnTo>
                        <a:pt x="1116" y="694"/>
                      </a:lnTo>
                      <a:lnTo>
                        <a:pt x="1122" y="682"/>
                      </a:lnTo>
                      <a:lnTo>
                        <a:pt x="1126" y="670"/>
                      </a:lnTo>
                      <a:lnTo>
                        <a:pt x="1130" y="658"/>
                      </a:lnTo>
                      <a:lnTo>
                        <a:pt x="1132" y="644"/>
                      </a:lnTo>
                      <a:lnTo>
                        <a:pt x="1134" y="630"/>
                      </a:lnTo>
                      <a:lnTo>
                        <a:pt x="1134" y="134"/>
                      </a:lnTo>
                      <a:lnTo>
                        <a:pt x="1134" y="134"/>
                      </a:lnTo>
                      <a:lnTo>
                        <a:pt x="1132" y="120"/>
                      </a:lnTo>
                      <a:lnTo>
                        <a:pt x="1130" y="108"/>
                      </a:lnTo>
                      <a:lnTo>
                        <a:pt x="1126" y="94"/>
                      </a:lnTo>
                      <a:lnTo>
                        <a:pt x="1122" y="82"/>
                      </a:lnTo>
                      <a:lnTo>
                        <a:pt x="1116" y="70"/>
                      </a:lnTo>
                      <a:lnTo>
                        <a:pt x="1110" y="60"/>
                      </a:lnTo>
                      <a:lnTo>
                        <a:pt x="1102" y="48"/>
                      </a:lnTo>
                      <a:lnTo>
                        <a:pt x="1094" y="40"/>
                      </a:lnTo>
                      <a:lnTo>
                        <a:pt x="1084" y="30"/>
                      </a:lnTo>
                      <a:lnTo>
                        <a:pt x="1074" y="22"/>
                      </a:lnTo>
                      <a:lnTo>
                        <a:pt x="1062" y="16"/>
                      </a:lnTo>
                      <a:lnTo>
                        <a:pt x="1050" y="10"/>
                      </a:lnTo>
                      <a:lnTo>
                        <a:pt x="1038" y="6"/>
                      </a:lnTo>
                      <a:lnTo>
                        <a:pt x="1026" y="2"/>
                      </a:lnTo>
                      <a:lnTo>
                        <a:pt x="1012" y="0"/>
                      </a:lnTo>
                      <a:lnTo>
                        <a:pt x="998" y="0"/>
                      </a:lnTo>
                      <a:lnTo>
                        <a:pt x="99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8" name="任意多边形: 形状 37"/>
                <p:cNvSpPr/>
                <p:nvPr/>
              </p:nvSpPr>
              <p:spPr bwMode="auto">
                <a:xfrm>
                  <a:off x="-10545763" y="1733550"/>
                  <a:ext cx="260350" cy="282575"/>
                </a:xfrm>
                <a:custGeom>
                  <a:avLst/>
                  <a:gdLst>
                    <a:gd name="T0" fmla="*/ 164 w 164"/>
                    <a:gd name="T1" fmla="*/ 82 h 178"/>
                    <a:gd name="T2" fmla="*/ 164 w 164"/>
                    <a:gd name="T3" fmla="*/ 82 h 178"/>
                    <a:gd name="T4" fmla="*/ 162 w 164"/>
                    <a:gd name="T5" fmla="*/ 66 h 178"/>
                    <a:gd name="T6" fmla="*/ 158 w 164"/>
                    <a:gd name="T7" fmla="*/ 50 h 178"/>
                    <a:gd name="T8" fmla="*/ 150 w 164"/>
                    <a:gd name="T9" fmla="*/ 36 h 178"/>
                    <a:gd name="T10" fmla="*/ 140 w 164"/>
                    <a:gd name="T11" fmla="*/ 24 h 178"/>
                    <a:gd name="T12" fmla="*/ 128 w 164"/>
                    <a:gd name="T13" fmla="*/ 14 h 178"/>
                    <a:gd name="T14" fmla="*/ 114 w 164"/>
                    <a:gd name="T15" fmla="*/ 6 h 178"/>
                    <a:gd name="T16" fmla="*/ 98 w 164"/>
                    <a:gd name="T17" fmla="*/ 2 h 178"/>
                    <a:gd name="T18" fmla="*/ 82 w 164"/>
                    <a:gd name="T19" fmla="*/ 0 h 178"/>
                    <a:gd name="T20" fmla="*/ 82 w 164"/>
                    <a:gd name="T21" fmla="*/ 0 h 178"/>
                    <a:gd name="T22" fmla="*/ 66 w 164"/>
                    <a:gd name="T23" fmla="*/ 2 h 178"/>
                    <a:gd name="T24" fmla="*/ 50 w 164"/>
                    <a:gd name="T25" fmla="*/ 6 h 178"/>
                    <a:gd name="T26" fmla="*/ 36 w 164"/>
                    <a:gd name="T27" fmla="*/ 14 h 178"/>
                    <a:gd name="T28" fmla="*/ 24 w 164"/>
                    <a:gd name="T29" fmla="*/ 24 h 178"/>
                    <a:gd name="T30" fmla="*/ 14 w 164"/>
                    <a:gd name="T31" fmla="*/ 36 h 178"/>
                    <a:gd name="T32" fmla="*/ 8 w 164"/>
                    <a:gd name="T33" fmla="*/ 50 h 178"/>
                    <a:gd name="T34" fmla="*/ 2 w 164"/>
                    <a:gd name="T35" fmla="*/ 66 h 178"/>
                    <a:gd name="T36" fmla="*/ 0 w 164"/>
                    <a:gd name="T37" fmla="*/ 82 h 178"/>
                    <a:gd name="T38" fmla="*/ 0 w 164"/>
                    <a:gd name="T39" fmla="*/ 82 h 178"/>
                    <a:gd name="T40" fmla="*/ 2 w 164"/>
                    <a:gd name="T41" fmla="*/ 98 h 178"/>
                    <a:gd name="T42" fmla="*/ 8 w 164"/>
                    <a:gd name="T43" fmla="*/ 116 h 178"/>
                    <a:gd name="T44" fmla="*/ 14 w 164"/>
                    <a:gd name="T45" fmla="*/ 132 h 178"/>
                    <a:gd name="T46" fmla="*/ 24 w 164"/>
                    <a:gd name="T47" fmla="*/ 148 h 178"/>
                    <a:gd name="T48" fmla="*/ 36 w 164"/>
                    <a:gd name="T49" fmla="*/ 160 h 178"/>
                    <a:gd name="T50" fmla="*/ 50 w 164"/>
                    <a:gd name="T51" fmla="*/ 170 h 178"/>
                    <a:gd name="T52" fmla="*/ 66 w 164"/>
                    <a:gd name="T53" fmla="*/ 176 h 178"/>
                    <a:gd name="T54" fmla="*/ 82 w 164"/>
                    <a:gd name="T55" fmla="*/ 178 h 178"/>
                    <a:gd name="T56" fmla="*/ 82 w 164"/>
                    <a:gd name="T57" fmla="*/ 178 h 178"/>
                    <a:gd name="T58" fmla="*/ 98 w 164"/>
                    <a:gd name="T59" fmla="*/ 176 h 178"/>
                    <a:gd name="T60" fmla="*/ 114 w 164"/>
                    <a:gd name="T61" fmla="*/ 170 h 178"/>
                    <a:gd name="T62" fmla="*/ 128 w 164"/>
                    <a:gd name="T63" fmla="*/ 160 h 178"/>
                    <a:gd name="T64" fmla="*/ 140 w 164"/>
                    <a:gd name="T65" fmla="*/ 148 h 178"/>
                    <a:gd name="T66" fmla="*/ 150 w 164"/>
                    <a:gd name="T67" fmla="*/ 132 h 178"/>
                    <a:gd name="T68" fmla="*/ 158 w 164"/>
                    <a:gd name="T69" fmla="*/ 116 h 178"/>
                    <a:gd name="T70" fmla="*/ 162 w 164"/>
                    <a:gd name="T71" fmla="*/ 98 h 178"/>
                    <a:gd name="T72" fmla="*/ 164 w 164"/>
                    <a:gd name="T73" fmla="*/ 82 h 178"/>
                    <a:gd name="T74" fmla="*/ 164 w 164"/>
                    <a:gd name="T75" fmla="*/ 82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178">
                      <a:moveTo>
                        <a:pt x="164" y="82"/>
                      </a:moveTo>
                      <a:lnTo>
                        <a:pt x="164" y="82"/>
                      </a:lnTo>
                      <a:lnTo>
                        <a:pt x="162" y="66"/>
                      </a:lnTo>
                      <a:lnTo>
                        <a:pt x="158" y="50"/>
                      </a:lnTo>
                      <a:lnTo>
                        <a:pt x="150" y="36"/>
                      </a:lnTo>
                      <a:lnTo>
                        <a:pt x="140" y="24"/>
                      </a:lnTo>
                      <a:lnTo>
                        <a:pt x="128" y="14"/>
                      </a:lnTo>
                      <a:lnTo>
                        <a:pt x="114" y="6"/>
                      </a:lnTo>
                      <a:lnTo>
                        <a:pt x="98" y="2"/>
                      </a:lnTo>
                      <a:lnTo>
                        <a:pt x="82" y="0"/>
                      </a:lnTo>
                      <a:lnTo>
                        <a:pt x="82" y="0"/>
                      </a:lnTo>
                      <a:lnTo>
                        <a:pt x="66" y="2"/>
                      </a:lnTo>
                      <a:lnTo>
                        <a:pt x="50" y="6"/>
                      </a:lnTo>
                      <a:lnTo>
                        <a:pt x="36" y="14"/>
                      </a:lnTo>
                      <a:lnTo>
                        <a:pt x="24" y="24"/>
                      </a:lnTo>
                      <a:lnTo>
                        <a:pt x="14" y="36"/>
                      </a:lnTo>
                      <a:lnTo>
                        <a:pt x="8" y="50"/>
                      </a:lnTo>
                      <a:lnTo>
                        <a:pt x="2" y="66"/>
                      </a:lnTo>
                      <a:lnTo>
                        <a:pt x="0" y="82"/>
                      </a:lnTo>
                      <a:lnTo>
                        <a:pt x="0" y="82"/>
                      </a:lnTo>
                      <a:lnTo>
                        <a:pt x="2" y="98"/>
                      </a:lnTo>
                      <a:lnTo>
                        <a:pt x="8" y="116"/>
                      </a:lnTo>
                      <a:lnTo>
                        <a:pt x="14" y="132"/>
                      </a:lnTo>
                      <a:lnTo>
                        <a:pt x="24" y="148"/>
                      </a:lnTo>
                      <a:lnTo>
                        <a:pt x="36" y="160"/>
                      </a:lnTo>
                      <a:lnTo>
                        <a:pt x="50" y="170"/>
                      </a:lnTo>
                      <a:lnTo>
                        <a:pt x="66" y="176"/>
                      </a:lnTo>
                      <a:lnTo>
                        <a:pt x="82" y="178"/>
                      </a:lnTo>
                      <a:lnTo>
                        <a:pt x="82" y="178"/>
                      </a:lnTo>
                      <a:lnTo>
                        <a:pt x="98" y="176"/>
                      </a:lnTo>
                      <a:lnTo>
                        <a:pt x="114" y="170"/>
                      </a:lnTo>
                      <a:lnTo>
                        <a:pt x="128" y="160"/>
                      </a:lnTo>
                      <a:lnTo>
                        <a:pt x="140" y="148"/>
                      </a:lnTo>
                      <a:lnTo>
                        <a:pt x="150" y="132"/>
                      </a:lnTo>
                      <a:lnTo>
                        <a:pt x="158" y="116"/>
                      </a:lnTo>
                      <a:lnTo>
                        <a:pt x="162" y="98"/>
                      </a:lnTo>
                      <a:lnTo>
                        <a:pt x="164" y="82"/>
                      </a:lnTo>
                      <a:lnTo>
                        <a:pt x="164"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9" name="任意多边形: 形状 38"/>
                <p:cNvSpPr/>
                <p:nvPr/>
              </p:nvSpPr>
              <p:spPr bwMode="auto">
                <a:xfrm>
                  <a:off x="-10752138" y="2028825"/>
                  <a:ext cx="838200" cy="1047750"/>
                </a:xfrm>
                <a:custGeom>
                  <a:avLst/>
                  <a:gdLst>
                    <a:gd name="T0" fmla="*/ 64 w 528"/>
                    <a:gd name="T1" fmla="*/ 32 h 660"/>
                    <a:gd name="T2" fmla="*/ 60 w 528"/>
                    <a:gd name="T3" fmla="*/ 36 h 660"/>
                    <a:gd name="T4" fmla="*/ 54 w 528"/>
                    <a:gd name="T5" fmla="*/ 48 h 660"/>
                    <a:gd name="T6" fmla="*/ 0 w 528"/>
                    <a:gd name="T7" fmla="*/ 282 h 660"/>
                    <a:gd name="T8" fmla="*/ 0 w 528"/>
                    <a:gd name="T9" fmla="*/ 296 h 660"/>
                    <a:gd name="T10" fmla="*/ 8 w 528"/>
                    <a:gd name="T11" fmla="*/ 312 h 660"/>
                    <a:gd name="T12" fmla="*/ 24 w 528"/>
                    <a:gd name="T13" fmla="*/ 322 h 660"/>
                    <a:gd name="T14" fmla="*/ 32 w 528"/>
                    <a:gd name="T15" fmla="*/ 322 h 660"/>
                    <a:gd name="T16" fmla="*/ 58 w 528"/>
                    <a:gd name="T17" fmla="*/ 306 h 660"/>
                    <a:gd name="T18" fmla="*/ 110 w 528"/>
                    <a:gd name="T19" fmla="*/ 82 h 660"/>
                    <a:gd name="T20" fmla="*/ 96 w 528"/>
                    <a:gd name="T21" fmla="*/ 618 h 660"/>
                    <a:gd name="T22" fmla="*/ 98 w 528"/>
                    <a:gd name="T23" fmla="*/ 634 h 660"/>
                    <a:gd name="T24" fmla="*/ 110 w 528"/>
                    <a:gd name="T25" fmla="*/ 652 h 660"/>
                    <a:gd name="T26" fmla="*/ 132 w 528"/>
                    <a:gd name="T27" fmla="*/ 660 h 660"/>
                    <a:gd name="T28" fmla="*/ 134 w 528"/>
                    <a:gd name="T29" fmla="*/ 660 h 660"/>
                    <a:gd name="T30" fmla="*/ 156 w 528"/>
                    <a:gd name="T31" fmla="*/ 654 h 660"/>
                    <a:gd name="T32" fmla="*/ 170 w 528"/>
                    <a:gd name="T33" fmla="*/ 638 h 660"/>
                    <a:gd name="T34" fmla="*/ 196 w 528"/>
                    <a:gd name="T35" fmla="*/ 336 h 660"/>
                    <a:gd name="T36" fmla="*/ 212 w 528"/>
                    <a:gd name="T37" fmla="*/ 340 h 660"/>
                    <a:gd name="T38" fmla="*/ 228 w 528"/>
                    <a:gd name="T39" fmla="*/ 336 h 660"/>
                    <a:gd name="T40" fmla="*/ 252 w 528"/>
                    <a:gd name="T41" fmla="*/ 632 h 660"/>
                    <a:gd name="T42" fmla="*/ 264 w 528"/>
                    <a:gd name="T43" fmla="*/ 650 h 660"/>
                    <a:gd name="T44" fmla="*/ 282 w 528"/>
                    <a:gd name="T45" fmla="*/ 660 h 660"/>
                    <a:gd name="T46" fmla="*/ 292 w 528"/>
                    <a:gd name="T47" fmla="*/ 660 h 660"/>
                    <a:gd name="T48" fmla="*/ 308 w 528"/>
                    <a:gd name="T49" fmla="*/ 656 h 660"/>
                    <a:gd name="T50" fmla="*/ 324 w 528"/>
                    <a:gd name="T51" fmla="*/ 640 h 660"/>
                    <a:gd name="T52" fmla="*/ 328 w 528"/>
                    <a:gd name="T53" fmla="*/ 618 h 660"/>
                    <a:gd name="T54" fmla="*/ 302 w 528"/>
                    <a:gd name="T55" fmla="*/ 80 h 660"/>
                    <a:gd name="T56" fmla="*/ 330 w 528"/>
                    <a:gd name="T57" fmla="*/ 88 h 660"/>
                    <a:gd name="T58" fmla="*/ 486 w 528"/>
                    <a:gd name="T59" fmla="*/ 140 h 660"/>
                    <a:gd name="T60" fmla="*/ 496 w 528"/>
                    <a:gd name="T61" fmla="*/ 142 h 660"/>
                    <a:gd name="T62" fmla="*/ 522 w 528"/>
                    <a:gd name="T63" fmla="*/ 128 h 660"/>
                    <a:gd name="T64" fmla="*/ 528 w 528"/>
                    <a:gd name="T65" fmla="*/ 112 h 660"/>
                    <a:gd name="T66" fmla="*/ 524 w 528"/>
                    <a:gd name="T67" fmla="*/ 94 h 660"/>
                    <a:gd name="T68" fmla="*/ 512 w 528"/>
                    <a:gd name="T69" fmla="*/ 82 h 660"/>
                    <a:gd name="T70" fmla="*/ 352 w 528"/>
                    <a:gd name="T71" fmla="*/ 26 h 660"/>
                    <a:gd name="T72" fmla="*/ 268 w 528"/>
                    <a:gd name="T73" fmla="*/ 4 h 660"/>
                    <a:gd name="T74" fmla="*/ 216 w 528"/>
                    <a:gd name="T75" fmla="*/ 16 h 660"/>
                    <a:gd name="T76" fmla="*/ 212 w 528"/>
                    <a:gd name="T77" fmla="*/ 230 h 660"/>
                    <a:gd name="T78" fmla="*/ 208 w 528"/>
                    <a:gd name="T79" fmla="*/ 16 h 660"/>
                    <a:gd name="T80" fmla="*/ 178 w 528"/>
                    <a:gd name="T81" fmla="*/ 2 h 660"/>
                    <a:gd name="T82" fmla="*/ 86 w 528"/>
                    <a:gd name="T83" fmla="*/ 22 h 660"/>
                    <a:gd name="T84" fmla="*/ 70 w 528"/>
                    <a:gd name="T85" fmla="*/ 3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8" h="660">
                      <a:moveTo>
                        <a:pt x="70" y="30"/>
                      </a:moveTo>
                      <a:lnTo>
                        <a:pt x="70" y="30"/>
                      </a:lnTo>
                      <a:lnTo>
                        <a:pt x="64" y="32"/>
                      </a:lnTo>
                      <a:lnTo>
                        <a:pt x="64" y="32"/>
                      </a:lnTo>
                      <a:lnTo>
                        <a:pt x="60" y="36"/>
                      </a:lnTo>
                      <a:lnTo>
                        <a:pt x="60" y="36"/>
                      </a:lnTo>
                      <a:lnTo>
                        <a:pt x="56" y="42"/>
                      </a:lnTo>
                      <a:lnTo>
                        <a:pt x="56" y="42"/>
                      </a:lnTo>
                      <a:lnTo>
                        <a:pt x="54" y="48"/>
                      </a:lnTo>
                      <a:lnTo>
                        <a:pt x="54" y="48"/>
                      </a:lnTo>
                      <a:lnTo>
                        <a:pt x="52" y="50"/>
                      </a:lnTo>
                      <a:lnTo>
                        <a:pt x="0" y="282"/>
                      </a:lnTo>
                      <a:lnTo>
                        <a:pt x="0" y="282"/>
                      </a:lnTo>
                      <a:lnTo>
                        <a:pt x="0" y="288"/>
                      </a:lnTo>
                      <a:lnTo>
                        <a:pt x="0" y="296"/>
                      </a:lnTo>
                      <a:lnTo>
                        <a:pt x="2" y="302"/>
                      </a:lnTo>
                      <a:lnTo>
                        <a:pt x="4" y="306"/>
                      </a:lnTo>
                      <a:lnTo>
                        <a:pt x="8" y="312"/>
                      </a:lnTo>
                      <a:lnTo>
                        <a:pt x="14" y="316"/>
                      </a:lnTo>
                      <a:lnTo>
                        <a:pt x="18" y="318"/>
                      </a:lnTo>
                      <a:lnTo>
                        <a:pt x="24" y="322"/>
                      </a:lnTo>
                      <a:lnTo>
                        <a:pt x="24" y="322"/>
                      </a:lnTo>
                      <a:lnTo>
                        <a:pt x="32" y="322"/>
                      </a:lnTo>
                      <a:lnTo>
                        <a:pt x="32" y="322"/>
                      </a:lnTo>
                      <a:lnTo>
                        <a:pt x="42" y="320"/>
                      </a:lnTo>
                      <a:lnTo>
                        <a:pt x="52" y="314"/>
                      </a:lnTo>
                      <a:lnTo>
                        <a:pt x="58" y="306"/>
                      </a:lnTo>
                      <a:lnTo>
                        <a:pt x="64" y="296"/>
                      </a:lnTo>
                      <a:lnTo>
                        <a:pt x="110" y="82"/>
                      </a:lnTo>
                      <a:lnTo>
                        <a:pt x="110" y="82"/>
                      </a:lnTo>
                      <a:lnTo>
                        <a:pt x="122" y="80"/>
                      </a:lnTo>
                      <a:lnTo>
                        <a:pt x="122" y="300"/>
                      </a:lnTo>
                      <a:lnTo>
                        <a:pt x="96" y="618"/>
                      </a:lnTo>
                      <a:lnTo>
                        <a:pt x="96" y="618"/>
                      </a:lnTo>
                      <a:lnTo>
                        <a:pt x="96" y="626"/>
                      </a:lnTo>
                      <a:lnTo>
                        <a:pt x="98" y="634"/>
                      </a:lnTo>
                      <a:lnTo>
                        <a:pt x="102" y="640"/>
                      </a:lnTo>
                      <a:lnTo>
                        <a:pt x="106" y="646"/>
                      </a:lnTo>
                      <a:lnTo>
                        <a:pt x="110" y="652"/>
                      </a:lnTo>
                      <a:lnTo>
                        <a:pt x="118" y="656"/>
                      </a:lnTo>
                      <a:lnTo>
                        <a:pt x="124" y="658"/>
                      </a:lnTo>
                      <a:lnTo>
                        <a:pt x="132" y="660"/>
                      </a:lnTo>
                      <a:lnTo>
                        <a:pt x="132" y="660"/>
                      </a:lnTo>
                      <a:lnTo>
                        <a:pt x="134" y="660"/>
                      </a:lnTo>
                      <a:lnTo>
                        <a:pt x="134" y="660"/>
                      </a:lnTo>
                      <a:lnTo>
                        <a:pt x="142" y="660"/>
                      </a:lnTo>
                      <a:lnTo>
                        <a:pt x="150" y="658"/>
                      </a:lnTo>
                      <a:lnTo>
                        <a:pt x="156" y="654"/>
                      </a:lnTo>
                      <a:lnTo>
                        <a:pt x="162" y="650"/>
                      </a:lnTo>
                      <a:lnTo>
                        <a:pt x="166" y="644"/>
                      </a:lnTo>
                      <a:lnTo>
                        <a:pt x="170" y="638"/>
                      </a:lnTo>
                      <a:lnTo>
                        <a:pt x="172" y="632"/>
                      </a:lnTo>
                      <a:lnTo>
                        <a:pt x="174" y="624"/>
                      </a:lnTo>
                      <a:lnTo>
                        <a:pt x="196" y="336"/>
                      </a:lnTo>
                      <a:lnTo>
                        <a:pt x="196" y="336"/>
                      </a:lnTo>
                      <a:lnTo>
                        <a:pt x="204" y="338"/>
                      </a:lnTo>
                      <a:lnTo>
                        <a:pt x="212" y="340"/>
                      </a:lnTo>
                      <a:lnTo>
                        <a:pt x="212" y="340"/>
                      </a:lnTo>
                      <a:lnTo>
                        <a:pt x="220" y="338"/>
                      </a:lnTo>
                      <a:lnTo>
                        <a:pt x="228" y="336"/>
                      </a:lnTo>
                      <a:lnTo>
                        <a:pt x="250" y="624"/>
                      </a:lnTo>
                      <a:lnTo>
                        <a:pt x="250" y="624"/>
                      </a:lnTo>
                      <a:lnTo>
                        <a:pt x="252" y="632"/>
                      </a:lnTo>
                      <a:lnTo>
                        <a:pt x="254" y="638"/>
                      </a:lnTo>
                      <a:lnTo>
                        <a:pt x="258" y="644"/>
                      </a:lnTo>
                      <a:lnTo>
                        <a:pt x="264" y="650"/>
                      </a:lnTo>
                      <a:lnTo>
                        <a:pt x="268" y="654"/>
                      </a:lnTo>
                      <a:lnTo>
                        <a:pt x="276" y="658"/>
                      </a:lnTo>
                      <a:lnTo>
                        <a:pt x="282" y="660"/>
                      </a:lnTo>
                      <a:lnTo>
                        <a:pt x="290" y="660"/>
                      </a:lnTo>
                      <a:lnTo>
                        <a:pt x="290" y="660"/>
                      </a:lnTo>
                      <a:lnTo>
                        <a:pt x="292" y="660"/>
                      </a:lnTo>
                      <a:lnTo>
                        <a:pt x="292" y="660"/>
                      </a:lnTo>
                      <a:lnTo>
                        <a:pt x="300" y="658"/>
                      </a:lnTo>
                      <a:lnTo>
                        <a:pt x="308" y="656"/>
                      </a:lnTo>
                      <a:lnTo>
                        <a:pt x="314" y="652"/>
                      </a:lnTo>
                      <a:lnTo>
                        <a:pt x="318" y="646"/>
                      </a:lnTo>
                      <a:lnTo>
                        <a:pt x="324" y="640"/>
                      </a:lnTo>
                      <a:lnTo>
                        <a:pt x="326" y="634"/>
                      </a:lnTo>
                      <a:lnTo>
                        <a:pt x="328" y="626"/>
                      </a:lnTo>
                      <a:lnTo>
                        <a:pt x="328" y="618"/>
                      </a:lnTo>
                      <a:lnTo>
                        <a:pt x="302" y="300"/>
                      </a:lnTo>
                      <a:lnTo>
                        <a:pt x="302" y="80"/>
                      </a:lnTo>
                      <a:lnTo>
                        <a:pt x="302" y="80"/>
                      </a:lnTo>
                      <a:lnTo>
                        <a:pt x="330" y="88"/>
                      </a:lnTo>
                      <a:lnTo>
                        <a:pt x="330" y="88"/>
                      </a:lnTo>
                      <a:lnTo>
                        <a:pt x="330" y="88"/>
                      </a:lnTo>
                      <a:lnTo>
                        <a:pt x="330" y="88"/>
                      </a:lnTo>
                      <a:lnTo>
                        <a:pt x="330" y="88"/>
                      </a:lnTo>
                      <a:lnTo>
                        <a:pt x="486" y="140"/>
                      </a:lnTo>
                      <a:lnTo>
                        <a:pt x="486" y="140"/>
                      </a:lnTo>
                      <a:lnTo>
                        <a:pt x="496" y="142"/>
                      </a:lnTo>
                      <a:lnTo>
                        <a:pt x="496" y="142"/>
                      </a:lnTo>
                      <a:lnTo>
                        <a:pt x="506" y="140"/>
                      </a:lnTo>
                      <a:lnTo>
                        <a:pt x="514" y="136"/>
                      </a:lnTo>
                      <a:lnTo>
                        <a:pt x="522" y="128"/>
                      </a:lnTo>
                      <a:lnTo>
                        <a:pt x="526" y="120"/>
                      </a:lnTo>
                      <a:lnTo>
                        <a:pt x="526" y="120"/>
                      </a:lnTo>
                      <a:lnTo>
                        <a:pt x="528" y="112"/>
                      </a:lnTo>
                      <a:lnTo>
                        <a:pt x="528" y="106"/>
                      </a:lnTo>
                      <a:lnTo>
                        <a:pt x="526" y="100"/>
                      </a:lnTo>
                      <a:lnTo>
                        <a:pt x="524" y="94"/>
                      </a:lnTo>
                      <a:lnTo>
                        <a:pt x="522" y="90"/>
                      </a:lnTo>
                      <a:lnTo>
                        <a:pt x="518" y="84"/>
                      </a:lnTo>
                      <a:lnTo>
                        <a:pt x="512" y="82"/>
                      </a:lnTo>
                      <a:lnTo>
                        <a:pt x="506" y="78"/>
                      </a:lnTo>
                      <a:lnTo>
                        <a:pt x="352" y="26"/>
                      </a:lnTo>
                      <a:lnTo>
                        <a:pt x="352" y="26"/>
                      </a:lnTo>
                      <a:lnTo>
                        <a:pt x="336" y="22"/>
                      </a:lnTo>
                      <a:lnTo>
                        <a:pt x="306" y="14"/>
                      </a:lnTo>
                      <a:lnTo>
                        <a:pt x="268" y="4"/>
                      </a:lnTo>
                      <a:lnTo>
                        <a:pt x="246" y="2"/>
                      </a:lnTo>
                      <a:lnTo>
                        <a:pt x="224" y="0"/>
                      </a:lnTo>
                      <a:lnTo>
                        <a:pt x="216" y="16"/>
                      </a:lnTo>
                      <a:lnTo>
                        <a:pt x="216" y="16"/>
                      </a:lnTo>
                      <a:lnTo>
                        <a:pt x="238" y="184"/>
                      </a:lnTo>
                      <a:lnTo>
                        <a:pt x="212" y="230"/>
                      </a:lnTo>
                      <a:lnTo>
                        <a:pt x="186" y="184"/>
                      </a:lnTo>
                      <a:lnTo>
                        <a:pt x="208" y="16"/>
                      </a:lnTo>
                      <a:lnTo>
                        <a:pt x="208" y="16"/>
                      </a:lnTo>
                      <a:lnTo>
                        <a:pt x="200" y="0"/>
                      </a:lnTo>
                      <a:lnTo>
                        <a:pt x="200" y="0"/>
                      </a:lnTo>
                      <a:lnTo>
                        <a:pt x="178" y="2"/>
                      </a:lnTo>
                      <a:lnTo>
                        <a:pt x="156" y="6"/>
                      </a:lnTo>
                      <a:lnTo>
                        <a:pt x="116" y="14"/>
                      </a:lnTo>
                      <a:lnTo>
                        <a:pt x="86" y="22"/>
                      </a:lnTo>
                      <a:lnTo>
                        <a:pt x="72" y="28"/>
                      </a:lnTo>
                      <a:lnTo>
                        <a:pt x="72" y="28"/>
                      </a:lnTo>
                      <a:lnTo>
                        <a:pt x="70" y="30"/>
                      </a:lnTo>
                      <a:lnTo>
                        <a:pt x="7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40" name="矩形 39"/>
                <p:cNvSpPr/>
                <p:nvPr/>
              </p:nvSpPr>
              <p:spPr bwMode="auto">
                <a:xfrm>
                  <a:off x="-9974263" y="2286000"/>
                  <a:ext cx="82550" cy="2349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41" name="矩形 40"/>
                <p:cNvSpPr/>
                <p:nvPr/>
              </p:nvSpPr>
              <p:spPr bwMode="auto">
                <a:xfrm>
                  <a:off x="-9850438" y="2178050"/>
                  <a:ext cx="85725" cy="342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42" name="矩形 41"/>
                <p:cNvSpPr/>
                <p:nvPr/>
              </p:nvSpPr>
              <p:spPr bwMode="auto">
                <a:xfrm>
                  <a:off x="-9723438" y="2047875"/>
                  <a:ext cx="85725" cy="473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sp>
            <p:nvSpPr>
              <p:cNvPr id="11" name="任意多边形: 形状 10"/>
              <p:cNvSpPr/>
              <p:nvPr/>
            </p:nvSpPr>
            <p:spPr bwMode="auto">
              <a:xfrm>
                <a:off x="4931293" y="2755401"/>
                <a:ext cx="441503" cy="306204"/>
              </a:xfrm>
              <a:custGeom>
                <a:avLst/>
                <a:gdLst>
                  <a:gd name="T0" fmla="*/ 736 w 992"/>
                  <a:gd name="T1" fmla="*/ 102 h 688"/>
                  <a:gd name="T2" fmla="*/ 562 w 992"/>
                  <a:gd name="T3" fmla="*/ 8 h 688"/>
                  <a:gd name="T4" fmla="*/ 470 w 992"/>
                  <a:gd name="T5" fmla="*/ 26 h 688"/>
                  <a:gd name="T6" fmla="*/ 418 w 992"/>
                  <a:gd name="T7" fmla="*/ 38 h 688"/>
                  <a:gd name="T8" fmla="*/ 256 w 992"/>
                  <a:gd name="T9" fmla="*/ 128 h 688"/>
                  <a:gd name="T10" fmla="*/ 186 w 992"/>
                  <a:gd name="T11" fmla="*/ 436 h 688"/>
                  <a:gd name="T12" fmla="*/ 170 w 992"/>
                  <a:gd name="T13" fmla="*/ 502 h 688"/>
                  <a:gd name="T14" fmla="*/ 204 w 992"/>
                  <a:gd name="T15" fmla="*/ 534 h 688"/>
                  <a:gd name="T16" fmla="*/ 240 w 992"/>
                  <a:gd name="T17" fmla="*/ 540 h 688"/>
                  <a:gd name="T18" fmla="*/ 294 w 992"/>
                  <a:gd name="T19" fmla="*/ 588 h 688"/>
                  <a:gd name="T20" fmla="*/ 334 w 992"/>
                  <a:gd name="T21" fmla="*/ 610 h 688"/>
                  <a:gd name="T22" fmla="*/ 400 w 992"/>
                  <a:gd name="T23" fmla="*/ 640 h 688"/>
                  <a:gd name="T24" fmla="*/ 428 w 992"/>
                  <a:gd name="T25" fmla="*/ 674 h 688"/>
                  <a:gd name="T26" fmla="*/ 492 w 992"/>
                  <a:gd name="T27" fmla="*/ 684 h 688"/>
                  <a:gd name="T28" fmla="*/ 548 w 992"/>
                  <a:gd name="T29" fmla="*/ 602 h 688"/>
                  <a:gd name="T30" fmla="*/ 608 w 992"/>
                  <a:gd name="T31" fmla="*/ 604 h 688"/>
                  <a:gd name="T32" fmla="*/ 648 w 992"/>
                  <a:gd name="T33" fmla="*/ 566 h 688"/>
                  <a:gd name="T34" fmla="*/ 674 w 992"/>
                  <a:gd name="T35" fmla="*/ 542 h 688"/>
                  <a:gd name="T36" fmla="*/ 722 w 992"/>
                  <a:gd name="T37" fmla="*/ 536 h 688"/>
                  <a:gd name="T38" fmla="*/ 740 w 992"/>
                  <a:gd name="T39" fmla="*/ 488 h 688"/>
                  <a:gd name="T40" fmla="*/ 752 w 992"/>
                  <a:gd name="T41" fmla="*/ 470 h 688"/>
                  <a:gd name="T42" fmla="*/ 992 w 992"/>
                  <a:gd name="T43" fmla="*/ 402 h 688"/>
                  <a:gd name="T44" fmla="*/ 476 w 992"/>
                  <a:gd name="T45" fmla="*/ 670 h 688"/>
                  <a:gd name="T46" fmla="*/ 434 w 992"/>
                  <a:gd name="T47" fmla="*/ 656 h 688"/>
                  <a:gd name="T48" fmla="*/ 412 w 992"/>
                  <a:gd name="T49" fmla="*/ 622 h 688"/>
                  <a:gd name="T50" fmla="*/ 354 w 992"/>
                  <a:gd name="T51" fmla="*/ 606 h 688"/>
                  <a:gd name="T52" fmla="*/ 332 w 992"/>
                  <a:gd name="T53" fmla="*/ 568 h 688"/>
                  <a:gd name="T54" fmla="*/ 278 w 992"/>
                  <a:gd name="T55" fmla="*/ 562 h 688"/>
                  <a:gd name="T56" fmla="*/ 256 w 992"/>
                  <a:gd name="T57" fmla="*/ 514 h 688"/>
                  <a:gd name="T58" fmla="*/ 200 w 992"/>
                  <a:gd name="T59" fmla="*/ 512 h 688"/>
                  <a:gd name="T60" fmla="*/ 218 w 992"/>
                  <a:gd name="T61" fmla="*/ 422 h 688"/>
                  <a:gd name="T62" fmla="*/ 240 w 992"/>
                  <a:gd name="T63" fmla="*/ 410 h 688"/>
                  <a:gd name="T64" fmla="*/ 282 w 992"/>
                  <a:gd name="T65" fmla="*/ 438 h 688"/>
                  <a:gd name="T66" fmla="*/ 318 w 992"/>
                  <a:gd name="T67" fmla="*/ 416 h 688"/>
                  <a:gd name="T68" fmla="*/ 352 w 992"/>
                  <a:gd name="T69" fmla="*/ 410 h 688"/>
                  <a:gd name="T70" fmla="*/ 394 w 992"/>
                  <a:gd name="T71" fmla="*/ 450 h 688"/>
                  <a:gd name="T72" fmla="*/ 438 w 992"/>
                  <a:gd name="T73" fmla="*/ 434 h 688"/>
                  <a:gd name="T74" fmla="*/ 490 w 992"/>
                  <a:gd name="T75" fmla="*/ 464 h 688"/>
                  <a:gd name="T76" fmla="*/ 504 w 992"/>
                  <a:gd name="T77" fmla="*/ 488 h 688"/>
                  <a:gd name="T78" fmla="*/ 554 w 992"/>
                  <a:gd name="T79" fmla="*/ 506 h 688"/>
                  <a:gd name="T80" fmla="*/ 524 w 992"/>
                  <a:gd name="T81" fmla="*/ 608 h 688"/>
                  <a:gd name="T82" fmla="*/ 812 w 992"/>
                  <a:gd name="T83" fmla="*/ 406 h 688"/>
                  <a:gd name="T84" fmla="*/ 862 w 992"/>
                  <a:gd name="T85" fmla="*/ 370 h 688"/>
                  <a:gd name="T86" fmla="*/ 868 w 992"/>
                  <a:gd name="T87" fmla="*/ 324 h 688"/>
                  <a:gd name="T88" fmla="*/ 846 w 992"/>
                  <a:gd name="T89" fmla="*/ 294 h 688"/>
                  <a:gd name="T90" fmla="*/ 526 w 992"/>
                  <a:gd name="T91" fmla="*/ 152 h 688"/>
                  <a:gd name="T92" fmla="*/ 478 w 992"/>
                  <a:gd name="T93" fmla="*/ 284 h 688"/>
                  <a:gd name="T94" fmla="*/ 442 w 992"/>
                  <a:gd name="T95" fmla="*/ 296 h 688"/>
                  <a:gd name="T96" fmla="*/ 372 w 992"/>
                  <a:gd name="T97" fmla="*/ 252 h 688"/>
                  <a:gd name="T98" fmla="*/ 402 w 992"/>
                  <a:gd name="T99" fmla="*/ 102 h 688"/>
                  <a:gd name="T100" fmla="*/ 486 w 992"/>
                  <a:gd name="T101" fmla="*/ 38 h 688"/>
                  <a:gd name="T102" fmla="*/ 570 w 992"/>
                  <a:gd name="T103" fmla="*/ 34 h 688"/>
                  <a:gd name="T104" fmla="*/ 736 w 992"/>
                  <a:gd name="T105" fmla="*/ 120 h 688"/>
                  <a:gd name="T106" fmla="*/ 810 w 992"/>
                  <a:gd name="T107" fmla="*/ 436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92" h="688">
                    <a:moveTo>
                      <a:pt x="990" y="388"/>
                    </a:moveTo>
                    <a:lnTo>
                      <a:pt x="938" y="70"/>
                    </a:lnTo>
                    <a:lnTo>
                      <a:pt x="936" y="52"/>
                    </a:lnTo>
                    <a:lnTo>
                      <a:pt x="916" y="56"/>
                    </a:lnTo>
                    <a:lnTo>
                      <a:pt x="736" y="102"/>
                    </a:lnTo>
                    <a:lnTo>
                      <a:pt x="736" y="102"/>
                    </a:lnTo>
                    <a:lnTo>
                      <a:pt x="728" y="100"/>
                    </a:lnTo>
                    <a:lnTo>
                      <a:pt x="716" y="96"/>
                    </a:lnTo>
                    <a:lnTo>
                      <a:pt x="684" y="80"/>
                    </a:lnTo>
                    <a:lnTo>
                      <a:pt x="618" y="42"/>
                    </a:lnTo>
                    <a:lnTo>
                      <a:pt x="618" y="42"/>
                    </a:lnTo>
                    <a:lnTo>
                      <a:pt x="562" y="8"/>
                    </a:lnTo>
                    <a:lnTo>
                      <a:pt x="546" y="2"/>
                    </a:lnTo>
                    <a:lnTo>
                      <a:pt x="536" y="0"/>
                    </a:lnTo>
                    <a:lnTo>
                      <a:pt x="536" y="0"/>
                    </a:lnTo>
                    <a:lnTo>
                      <a:pt x="520" y="4"/>
                    </a:lnTo>
                    <a:lnTo>
                      <a:pt x="496" y="12"/>
                    </a:lnTo>
                    <a:lnTo>
                      <a:pt x="470" y="26"/>
                    </a:lnTo>
                    <a:lnTo>
                      <a:pt x="440" y="44"/>
                    </a:lnTo>
                    <a:lnTo>
                      <a:pt x="440" y="44"/>
                    </a:lnTo>
                    <a:lnTo>
                      <a:pt x="432" y="38"/>
                    </a:lnTo>
                    <a:lnTo>
                      <a:pt x="426" y="36"/>
                    </a:lnTo>
                    <a:lnTo>
                      <a:pt x="426" y="36"/>
                    </a:lnTo>
                    <a:lnTo>
                      <a:pt x="418" y="38"/>
                    </a:lnTo>
                    <a:lnTo>
                      <a:pt x="408" y="42"/>
                    </a:lnTo>
                    <a:lnTo>
                      <a:pt x="386" y="54"/>
                    </a:lnTo>
                    <a:lnTo>
                      <a:pt x="334" y="86"/>
                    </a:lnTo>
                    <a:lnTo>
                      <a:pt x="284" y="116"/>
                    </a:lnTo>
                    <a:lnTo>
                      <a:pt x="264" y="126"/>
                    </a:lnTo>
                    <a:lnTo>
                      <a:pt x="256" y="128"/>
                    </a:lnTo>
                    <a:lnTo>
                      <a:pt x="252" y="128"/>
                    </a:lnTo>
                    <a:lnTo>
                      <a:pt x="252" y="128"/>
                    </a:lnTo>
                    <a:lnTo>
                      <a:pt x="48" y="76"/>
                    </a:lnTo>
                    <a:lnTo>
                      <a:pt x="0" y="386"/>
                    </a:lnTo>
                    <a:lnTo>
                      <a:pt x="0" y="386"/>
                    </a:lnTo>
                    <a:lnTo>
                      <a:pt x="186" y="436"/>
                    </a:lnTo>
                    <a:lnTo>
                      <a:pt x="170" y="460"/>
                    </a:lnTo>
                    <a:lnTo>
                      <a:pt x="170" y="460"/>
                    </a:lnTo>
                    <a:lnTo>
                      <a:pt x="166" y="470"/>
                    </a:lnTo>
                    <a:lnTo>
                      <a:pt x="164" y="480"/>
                    </a:lnTo>
                    <a:lnTo>
                      <a:pt x="164" y="490"/>
                    </a:lnTo>
                    <a:lnTo>
                      <a:pt x="170" y="502"/>
                    </a:lnTo>
                    <a:lnTo>
                      <a:pt x="170" y="502"/>
                    </a:lnTo>
                    <a:lnTo>
                      <a:pt x="174" y="510"/>
                    </a:lnTo>
                    <a:lnTo>
                      <a:pt x="180" y="518"/>
                    </a:lnTo>
                    <a:lnTo>
                      <a:pt x="188" y="524"/>
                    </a:lnTo>
                    <a:lnTo>
                      <a:pt x="196" y="530"/>
                    </a:lnTo>
                    <a:lnTo>
                      <a:pt x="204" y="534"/>
                    </a:lnTo>
                    <a:lnTo>
                      <a:pt x="214" y="538"/>
                    </a:lnTo>
                    <a:lnTo>
                      <a:pt x="222" y="540"/>
                    </a:lnTo>
                    <a:lnTo>
                      <a:pt x="232" y="540"/>
                    </a:lnTo>
                    <a:lnTo>
                      <a:pt x="232" y="540"/>
                    </a:lnTo>
                    <a:lnTo>
                      <a:pt x="240" y="540"/>
                    </a:lnTo>
                    <a:lnTo>
                      <a:pt x="240" y="540"/>
                    </a:lnTo>
                    <a:lnTo>
                      <a:pt x="242" y="550"/>
                    </a:lnTo>
                    <a:lnTo>
                      <a:pt x="248" y="558"/>
                    </a:lnTo>
                    <a:lnTo>
                      <a:pt x="248" y="558"/>
                    </a:lnTo>
                    <a:lnTo>
                      <a:pt x="262" y="572"/>
                    </a:lnTo>
                    <a:lnTo>
                      <a:pt x="276" y="582"/>
                    </a:lnTo>
                    <a:lnTo>
                      <a:pt x="294" y="588"/>
                    </a:lnTo>
                    <a:lnTo>
                      <a:pt x="312" y="590"/>
                    </a:lnTo>
                    <a:lnTo>
                      <a:pt x="312" y="590"/>
                    </a:lnTo>
                    <a:lnTo>
                      <a:pt x="322" y="590"/>
                    </a:lnTo>
                    <a:lnTo>
                      <a:pt x="322" y="590"/>
                    </a:lnTo>
                    <a:lnTo>
                      <a:pt x="328" y="600"/>
                    </a:lnTo>
                    <a:lnTo>
                      <a:pt x="334" y="610"/>
                    </a:lnTo>
                    <a:lnTo>
                      <a:pt x="334" y="610"/>
                    </a:lnTo>
                    <a:lnTo>
                      <a:pt x="348" y="624"/>
                    </a:lnTo>
                    <a:lnTo>
                      <a:pt x="364" y="632"/>
                    </a:lnTo>
                    <a:lnTo>
                      <a:pt x="382" y="638"/>
                    </a:lnTo>
                    <a:lnTo>
                      <a:pt x="400" y="640"/>
                    </a:lnTo>
                    <a:lnTo>
                      <a:pt x="400" y="640"/>
                    </a:lnTo>
                    <a:lnTo>
                      <a:pt x="406" y="640"/>
                    </a:lnTo>
                    <a:lnTo>
                      <a:pt x="406" y="640"/>
                    </a:lnTo>
                    <a:lnTo>
                      <a:pt x="410" y="652"/>
                    </a:lnTo>
                    <a:lnTo>
                      <a:pt x="418" y="662"/>
                    </a:lnTo>
                    <a:lnTo>
                      <a:pt x="418" y="662"/>
                    </a:lnTo>
                    <a:lnTo>
                      <a:pt x="428" y="674"/>
                    </a:lnTo>
                    <a:lnTo>
                      <a:pt x="440" y="682"/>
                    </a:lnTo>
                    <a:lnTo>
                      <a:pt x="456" y="686"/>
                    </a:lnTo>
                    <a:lnTo>
                      <a:pt x="470" y="688"/>
                    </a:lnTo>
                    <a:lnTo>
                      <a:pt x="470" y="688"/>
                    </a:lnTo>
                    <a:lnTo>
                      <a:pt x="482" y="688"/>
                    </a:lnTo>
                    <a:lnTo>
                      <a:pt x="492" y="684"/>
                    </a:lnTo>
                    <a:lnTo>
                      <a:pt x="500" y="678"/>
                    </a:lnTo>
                    <a:lnTo>
                      <a:pt x="508" y="670"/>
                    </a:lnTo>
                    <a:lnTo>
                      <a:pt x="508" y="670"/>
                    </a:lnTo>
                    <a:lnTo>
                      <a:pt x="524" y="642"/>
                    </a:lnTo>
                    <a:lnTo>
                      <a:pt x="548" y="602"/>
                    </a:lnTo>
                    <a:lnTo>
                      <a:pt x="548" y="602"/>
                    </a:lnTo>
                    <a:lnTo>
                      <a:pt x="558" y="586"/>
                    </a:lnTo>
                    <a:lnTo>
                      <a:pt x="558" y="586"/>
                    </a:lnTo>
                    <a:lnTo>
                      <a:pt x="592" y="600"/>
                    </a:lnTo>
                    <a:lnTo>
                      <a:pt x="592" y="600"/>
                    </a:lnTo>
                    <a:lnTo>
                      <a:pt x="600" y="602"/>
                    </a:lnTo>
                    <a:lnTo>
                      <a:pt x="608" y="604"/>
                    </a:lnTo>
                    <a:lnTo>
                      <a:pt x="616" y="602"/>
                    </a:lnTo>
                    <a:lnTo>
                      <a:pt x="622" y="600"/>
                    </a:lnTo>
                    <a:lnTo>
                      <a:pt x="628" y="596"/>
                    </a:lnTo>
                    <a:lnTo>
                      <a:pt x="634" y="592"/>
                    </a:lnTo>
                    <a:lnTo>
                      <a:pt x="642" y="580"/>
                    </a:lnTo>
                    <a:lnTo>
                      <a:pt x="648" y="566"/>
                    </a:lnTo>
                    <a:lnTo>
                      <a:pt x="650" y="552"/>
                    </a:lnTo>
                    <a:lnTo>
                      <a:pt x="648" y="540"/>
                    </a:lnTo>
                    <a:lnTo>
                      <a:pt x="644" y="534"/>
                    </a:lnTo>
                    <a:lnTo>
                      <a:pt x="642" y="530"/>
                    </a:lnTo>
                    <a:lnTo>
                      <a:pt x="674" y="542"/>
                    </a:lnTo>
                    <a:lnTo>
                      <a:pt x="674" y="542"/>
                    </a:lnTo>
                    <a:lnTo>
                      <a:pt x="682" y="544"/>
                    </a:lnTo>
                    <a:lnTo>
                      <a:pt x="692" y="546"/>
                    </a:lnTo>
                    <a:lnTo>
                      <a:pt x="700" y="546"/>
                    </a:lnTo>
                    <a:lnTo>
                      <a:pt x="708" y="544"/>
                    </a:lnTo>
                    <a:lnTo>
                      <a:pt x="714" y="540"/>
                    </a:lnTo>
                    <a:lnTo>
                      <a:pt x="722" y="536"/>
                    </a:lnTo>
                    <a:lnTo>
                      <a:pt x="732" y="526"/>
                    </a:lnTo>
                    <a:lnTo>
                      <a:pt x="736" y="518"/>
                    </a:lnTo>
                    <a:lnTo>
                      <a:pt x="740" y="512"/>
                    </a:lnTo>
                    <a:lnTo>
                      <a:pt x="740" y="504"/>
                    </a:lnTo>
                    <a:lnTo>
                      <a:pt x="740" y="496"/>
                    </a:lnTo>
                    <a:lnTo>
                      <a:pt x="740" y="488"/>
                    </a:lnTo>
                    <a:lnTo>
                      <a:pt x="738" y="480"/>
                    </a:lnTo>
                    <a:lnTo>
                      <a:pt x="732" y="474"/>
                    </a:lnTo>
                    <a:lnTo>
                      <a:pt x="726" y="466"/>
                    </a:lnTo>
                    <a:lnTo>
                      <a:pt x="726" y="466"/>
                    </a:lnTo>
                    <a:lnTo>
                      <a:pt x="740" y="470"/>
                    </a:lnTo>
                    <a:lnTo>
                      <a:pt x="752" y="470"/>
                    </a:lnTo>
                    <a:lnTo>
                      <a:pt x="764" y="468"/>
                    </a:lnTo>
                    <a:lnTo>
                      <a:pt x="774" y="462"/>
                    </a:lnTo>
                    <a:lnTo>
                      <a:pt x="774" y="462"/>
                    </a:lnTo>
                    <a:lnTo>
                      <a:pt x="816" y="452"/>
                    </a:lnTo>
                    <a:lnTo>
                      <a:pt x="978" y="408"/>
                    </a:lnTo>
                    <a:lnTo>
                      <a:pt x="992" y="402"/>
                    </a:lnTo>
                    <a:lnTo>
                      <a:pt x="990" y="388"/>
                    </a:lnTo>
                    <a:close/>
                    <a:moveTo>
                      <a:pt x="492" y="660"/>
                    </a:moveTo>
                    <a:lnTo>
                      <a:pt x="492" y="660"/>
                    </a:lnTo>
                    <a:lnTo>
                      <a:pt x="488" y="664"/>
                    </a:lnTo>
                    <a:lnTo>
                      <a:pt x="482" y="668"/>
                    </a:lnTo>
                    <a:lnTo>
                      <a:pt x="476" y="670"/>
                    </a:lnTo>
                    <a:lnTo>
                      <a:pt x="470" y="670"/>
                    </a:lnTo>
                    <a:lnTo>
                      <a:pt x="470" y="670"/>
                    </a:lnTo>
                    <a:lnTo>
                      <a:pt x="460" y="670"/>
                    </a:lnTo>
                    <a:lnTo>
                      <a:pt x="452" y="666"/>
                    </a:lnTo>
                    <a:lnTo>
                      <a:pt x="442" y="662"/>
                    </a:lnTo>
                    <a:lnTo>
                      <a:pt x="434" y="656"/>
                    </a:lnTo>
                    <a:lnTo>
                      <a:pt x="428" y="648"/>
                    </a:lnTo>
                    <a:lnTo>
                      <a:pt x="424" y="638"/>
                    </a:lnTo>
                    <a:lnTo>
                      <a:pt x="422" y="628"/>
                    </a:lnTo>
                    <a:lnTo>
                      <a:pt x="424" y="616"/>
                    </a:lnTo>
                    <a:lnTo>
                      <a:pt x="424" y="616"/>
                    </a:lnTo>
                    <a:lnTo>
                      <a:pt x="412" y="622"/>
                    </a:lnTo>
                    <a:lnTo>
                      <a:pt x="400" y="622"/>
                    </a:lnTo>
                    <a:lnTo>
                      <a:pt x="400" y="622"/>
                    </a:lnTo>
                    <a:lnTo>
                      <a:pt x="388" y="622"/>
                    </a:lnTo>
                    <a:lnTo>
                      <a:pt x="376" y="618"/>
                    </a:lnTo>
                    <a:lnTo>
                      <a:pt x="364" y="612"/>
                    </a:lnTo>
                    <a:lnTo>
                      <a:pt x="354" y="606"/>
                    </a:lnTo>
                    <a:lnTo>
                      <a:pt x="346" y="596"/>
                    </a:lnTo>
                    <a:lnTo>
                      <a:pt x="340" y="586"/>
                    </a:lnTo>
                    <a:lnTo>
                      <a:pt x="338" y="576"/>
                    </a:lnTo>
                    <a:lnTo>
                      <a:pt x="338" y="564"/>
                    </a:lnTo>
                    <a:lnTo>
                      <a:pt x="338" y="564"/>
                    </a:lnTo>
                    <a:lnTo>
                      <a:pt x="332" y="568"/>
                    </a:lnTo>
                    <a:lnTo>
                      <a:pt x="326" y="570"/>
                    </a:lnTo>
                    <a:lnTo>
                      <a:pt x="312" y="572"/>
                    </a:lnTo>
                    <a:lnTo>
                      <a:pt x="312" y="572"/>
                    </a:lnTo>
                    <a:lnTo>
                      <a:pt x="302" y="570"/>
                    </a:lnTo>
                    <a:lnTo>
                      <a:pt x="290" y="568"/>
                    </a:lnTo>
                    <a:lnTo>
                      <a:pt x="278" y="562"/>
                    </a:lnTo>
                    <a:lnTo>
                      <a:pt x="270" y="554"/>
                    </a:lnTo>
                    <a:lnTo>
                      <a:pt x="262" y="546"/>
                    </a:lnTo>
                    <a:lnTo>
                      <a:pt x="256" y="536"/>
                    </a:lnTo>
                    <a:lnTo>
                      <a:pt x="254" y="526"/>
                    </a:lnTo>
                    <a:lnTo>
                      <a:pt x="256" y="514"/>
                    </a:lnTo>
                    <a:lnTo>
                      <a:pt x="256" y="514"/>
                    </a:lnTo>
                    <a:lnTo>
                      <a:pt x="244" y="520"/>
                    </a:lnTo>
                    <a:lnTo>
                      <a:pt x="232" y="522"/>
                    </a:lnTo>
                    <a:lnTo>
                      <a:pt x="232" y="522"/>
                    </a:lnTo>
                    <a:lnTo>
                      <a:pt x="222" y="522"/>
                    </a:lnTo>
                    <a:lnTo>
                      <a:pt x="210" y="518"/>
                    </a:lnTo>
                    <a:lnTo>
                      <a:pt x="200" y="512"/>
                    </a:lnTo>
                    <a:lnTo>
                      <a:pt x="192" y="504"/>
                    </a:lnTo>
                    <a:lnTo>
                      <a:pt x="186" y="496"/>
                    </a:lnTo>
                    <a:lnTo>
                      <a:pt x="182" y="486"/>
                    </a:lnTo>
                    <a:lnTo>
                      <a:pt x="182" y="478"/>
                    </a:lnTo>
                    <a:lnTo>
                      <a:pt x="184" y="470"/>
                    </a:lnTo>
                    <a:lnTo>
                      <a:pt x="218" y="422"/>
                    </a:lnTo>
                    <a:lnTo>
                      <a:pt x="218" y="422"/>
                    </a:lnTo>
                    <a:lnTo>
                      <a:pt x="222" y="416"/>
                    </a:lnTo>
                    <a:lnTo>
                      <a:pt x="228" y="412"/>
                    </a:lnTo>
                    <a:lnTo>
                      <a:pt x="234" y="410"/>
                    </a:lnTo>
                    <a:lnTo>
                      <a:pt x="240" y="410"/>
                    </a:lnTo>
                    <a:lnTo>
                      <a:pt x="240" y="410"/>
                    </a:lnTo>
                    <a:lnTo>
                      <a:pt x="248" y="412"/>
                    </a:lnTo>
                    <a:lnTo>
                      <a:pt x="256" y="414"/>
                    </a:lnTo>
                    <a:lnTo>
                      <a:pt x="264" y="418"/>
                    </a:lnTo>
                    <a:lnTo>
                      <a:pt x="272" y="424"/>
                    </a:lnTo>
                    <a:lnTo>
                      <a:pt x="278" y="432"/>
                    </a:lnTo>
                    <a:lnTo>
                      <a:pt x="282" y="438"/>
                    </a:lnTo>
                    <a:lnTo>
                      <a:pt x="286" y="446"/>
                    </a:lnTo>
                    <a:lnTo>
                      <a:pt x="286" y="454"/>
                    </a:lnTo>
                    <a:lnTo>
                      <a:pt x="286" y="454"/>
                    </a:lnTo>
                    <a:lnTo>
                      <a:pt x="296" y="438"/>
                    </a:lnTo>
                    <a:lnTo>
                      <a:pt x="308" y="424"/>
                    </a:lnTo>
                    <a:lnTo>
                      <a:pt x="318" y="416"/>
                    </a:lnTo>
                    <a:lnTo>
                      <a:pt x="324" y="412"/>
                    </a:lnTo>
                    <a:lnTo>
                      <a:pt x="332" y="410"/>
                    </a:lnTo>
                    <a:lnTo>
                      <a:pt x="332" y="410"/>
                    </a:lnTo>
                    <a:lnTo>
                      <a:pt x="340" y="410"/>
                    </a:lnTo>
                    <a:lnTo>
                      <a:pt x="340" y="410"/>
                    </a:lnTo>
                    <a:lnTo>
                      <a:pt x="352" y="410"/>
                    </a:lnTo>
                    <a:lnTo>
                      <a:pt x="362" y="414"/>
                    </a:lnTo>
                    <a:lnTo>
                      <a:pt x="372" y="420"/>
                    </a:lnTo>
                    <a:lnTo>
                      <a:pt x="380" y="426"/>
                    </a:lnTo>
                    <a:lnTo>
                      <a:pt x="386" y="434"/>
                    </a:lnTo>
                    <a:lnTo>
                      <a:pt x="392" y="442"/>
                    </a:lnTo>
                    <a:lnTo>
                      <a:pt x="394" y="450"/>
                    </a:lnTo>
                    <a:lnTo>
                      <a:pt x="396" y="460"/>
                    </a:lnTo>
                    <a:lnTo>
                      <a:pt x="396" y="460"/>
                    </a:lnTo>
                    <a:lnTo>
                      <a:pt x="404" y="448"/>
                    </a:lnTo>
                    <a:lnTo>
                      <a:pt x="414" y="440"/>
                    </a:lnTo>
                    <a:lnTo>
                      <a:pt x="426" y="434"/>
                    </a:lnTo>
                    <a:lnTo>
                      <a:pt x="438" y="434"/>
                    </a:lnTo>
                    <a:lnTo>
                      <a:pt x="438" y="434"/>
                    </a:lnTo>
                    <a:lnTo>
                      <a:pt x="450" y="434"/>
                    </a:lnTo>
                    <a:lnTo>
                      <a:pt x="462" y="440"/>
                    </a:lnTo>
                    <a:lnTo>
                      <a:pt x="472" y="446"/>
                    </a:lnTo>
                    <a:lnTo>
                      <a:pt x="482" y="454"/>
                    </a:lnTo>
                    <a:lnTo>
                      <a:pt x="490" y="464"/>
                    </a:lnTo>
                    <a:lnTo>
                      <a:pt x="494" y="474"/>
                    </a:lnTo>
                    <a:lnTo>
                      <a:pt x="496" y="484"/>
                    </a:lnTo>
                    <a:lnTo>
                      <a:pt x="494" y="494"/>
                    </a:lnTo>
                    <a:lnTo>
                      <a:pt x="494" y="494"/>
                    </a:lnTo>
                    <a:lnTo>
                      <a:pt x="498" y="490"/>
                    </a:lnTo>
                    <a:lnTo>
                      <a:pt x="504" y="488"/>
                    </a:lnTo>
                    <a:lnTo>
                      <a:pt x="516" y="486"/>
                    </a:lnTo>
                    <a:lnTo>
                      <a:pt x="516" y="486"/>
                    </a:lnTo>
                    <a:lnTo>
                      <a:pt x="526" y="488"/>
                    </a:lnTo>
                    <a:lnTo>
                      <a:pt x="538" y="492"/>
                    </a:lnTo>
                    <a:lnTo>
                      <a:pt x="546" y="498"/>
                    </a:lnTo>
                    <a:lnTo>
                      <a:pt x="554" y="506"/>
                    </a:lnTo>
                    <a:lnTo>
                      <a:pt x="560" y="516"/>
                    </a:lnTo>
                    <a:lnTo>
                      <a:pt x="562" y="526"/>
                    </a:lnTo>
                    <a:lnTo>
                      <a:pt x="562" y="538"/>
                    </a:lnTo>
                    <a:lnTo>
                      <a:pt x="556" y="552"/>
                    </a:lnTo>
                    <a:lnTo>
                      <a:pt x="556" y="552"/>
                    </a:lnTo>
                    <a:lnTo>
                      <a:pt x="524" y="608"/>
                    </a:lnTo>
                    <a:lnTo>
                      <a:pt x="492" y="660"/>
                    </a:lnTo>
                    <a:lnTo>
                      <a:pt x="492" y="660"/>
                    </a:lnTo>
                    <a:close/>
                    <a:moveTo>
                      <a:pt x="810" y="436"/>
                    </a:moveTo>
                    <a:lnTo>
                      <a:pt x="810" y="436"/>
                    </a:lnTo>
                    <a:lnTo>
                      <a:pt x="814" y="420"/>
                    </a:lnTo>
                    <a:lnTo>
                      <a:pt x="812" y="406"/>
                    </a:lnTo>
                    <a:lnTo>
                      <a:pt x="812" y="406"/>
                    </a:lnTo>
                    <a:lnTo>
                      <a:pt x="822" y="404"/>
                    </a:lnTo>
                    <a:lnTo>
                      <a:pt x="830" y="402"/>
                    </a:lnTo>
                    <a:lnTo>
                      <a:pt x="846" y="392"/>
                    </a:lnTo>
                    <a:lnTo>
                      <a:pt x="858" y="378"/>
                    </a:lnTo>
                    <a:lnTo>
                      <a:pt x="862" y="370"/>
                    </a:lnTo>
                    <a:lnTo>
                      <a:pt x="866" y="360"/>
                    </a:lnTo>
                    <a:lnTo>
                      <a:pt x="866" y="360"/>
                    </a:lnTo>
                    <a:lnTo>
                      <a:pt x="868" y="352"/>
                    </a:lnTo>
                    <a:lnTo>
                      <a:pt x="870" y="342"/>
                    </a:lnTo>
                    <a:lnTo>
                      <a:pt x="870" y="334"/>
                    </a:lnTo>
                    <a:lnTo>
                      <a:pt x="868" y="324"/>
                    </a:lnTo>
                    <a:lnTo>
                      <a:pt x="864" y="316"/>
                    </a:lnTo>
                    <a:lnTo>
                      <a:pt x="860" y="308"/>
                    </a:lnTo>
                    <a:lnTo>
                      <a:pt x="854" y="302"/>
                    </a:lnTo>
                    <a:lnTo>
                      <a:pt x="848" y="296"/>
                    </a:lnTo>
                    <a:lnTo>
                      <a:pt x="846" y="294"/>
                    </a:lnTo>
                    <a:lnTo>
                      <a:pt x="846" y="294"/>
                    </a:lnTo>
                    <a:lnTo>
                      <a:pt x="762" y="246"/>
                    </a:lnTo>
                    <a:lnTo>
                      <a:pt x="676" y="196"/>
                    </a:lnTo>
                    <a:lnTo>
                      <a:pt x="582" y="140"/>
                    </a:lnTo>
                    <a:lnTo>
                      <a:pt x="546" y="140"/>
                    </a:lnTo>
                    <a:lnTo>
                      <a:pt x="546" y="140"/>
                    </a:lnTo>
                    <a:lnTo>
                      <a:pt x="526" y="152"/>
                    </a:lnTo>
                    <a:lnTo>
                      <a:pt x="516" y="160"/>
                    </a:lnTo>
                    <a:lnTo>
                      <a:pt x="512" y="164"/>
                    </a:lnTo>
                    <a:lnTo>
                      <a:pt x="510" y="168"/>
                    </a:lnTo>
                    <a:lnTo>
                      <a:pt x="510" y="168"/>
                    </a:lnTo>
                    <a:lnTo>
                      <a:pt x="478" y="284"/>
                    </a:lnTo>
                    <a:lnTo>
                      <a:pt x="478" y="284"/>
                    </a:lnTo>
                    <a:lnTo>
                      <a:pt x="476" y="290"/>
                    </a:lnTo>
                    <a:lnTo>
                      <a:pt x="470" y="294"/>
                    </a:lnTo>
                    <a:lnTo>
                      <a:pt x="464" y="296"/>
                    </a:lnTo>
                    <a:lnTo>
                      <a:pt x="456" y="296"/>
                    </a:lnTo>
                    <a:lnTo>
                      <a:pt x="456" y="296"/>
                    </a:lnTo>
                    <a:lnTo>
                      <a:pt x="442" y="296"/>
                    </a:lnTo>
                    <a:lnTo>
                      <a:pt x="428" y="292"/>
                    </a:lnTo>
                    <a:lnTo>
                      <a:pt x="414" y="286"/>
                    </a:lnTo>
                    <a:lnTo>
                      <a:pt x="400" y="280"/>
                    </a:lnTo>
                    <a:lnTo>
                      <a:pt x="388" y="270"/>
                    </a:lnTo>
                    <a:lnTo>
                      <a:pt x="378" y="262"/>
                    </a:lnTo>
                    <a:lnTo>
                      <a:pt x="372" y="252"/>
                    </a:lnTo>
                    <a:lnTo>
                      <a:pt x="372" y="248"/>
                    </a:lnTo>
                    <a:lnTo>
                      <a:pt x="372" y="242"/>
                    </a:lnTo>
                    <a:lnTo>
                      <a:pt x="372" y="242"/>
                    </a:lnTo>
                    <a:lnTo>
                      <a:pt x="386" y="168"/>
                    </a:lnTo>
                    <a:lnTo>
                      <a:pt x="402" y="102"/>
                    </a:lnTo>
                    <a:lnTo>
                      <a:pt x="402" y="102"/>
                    </a:lnTo>
                    <a:lnTo>
                      <a:pt x="404" y="98"/>
                    </a:lnTo>
                    <a:lnTo>
                      <a:pt x="408" y="92"/>
                    </a:lnTo>
                    <a:lnTo>
                      <a:pt x="422" y="80"/>
                    </a:lnTo>
                    <a:lnTo>
                      <a:pt x="442" y="66"/>
                    </a:lnTo>
                    <a:lnTo>
                      <a:pt x="464" y="52"/>
                    </a:lnTo>
                    <a:lnTo>
                      <a:pt x="486" y="38"/>
                    </a:lnTo>
                    <a:lnTo>
                      <a:pt x="506" y="28"/>
                    </a:lnTo>
                    <a:lnTo>
                      <a:pt x="524" y="20"/>
                    </a:lnTo>
                    <a:lnTo>
                      <a:pt x="536" y="18"/>
                    </a:lnTo>
                    <a:lnTo>
                      <a:pt x="536" y="18"/>
                    </a:lnTo>
                    <a:lnTo>
                      <a:pt x="548" y="22"/>
                    </a:lnTo>
                    <a:lnTo>
                      <a:pt x="570" y="34"/>
                    </a:lnTo>
                    <a:lnTo>
                      <a:pt x="630" y="68"/>
                    </a:lnTo>
                    <a:lnTo>
                      <a:pt x="662" y="88"/>
                    </a:lnTo>
                    <a:lnTo>
                      <a:pt x="692" y="104"/>
                    </a:lnTo>
                    <a:lnTo>
                      <a:pt x="718" y="116"/>
                    </a:lnTo>
                    <a:lnTo>
                      <a:pt x="728" y="118"/>
                    </a:lnTo>
                    <a:lnTo>
                      <a:pt x="736" y="120"/>
                    </a:lnTo>
                    <a:lnTo>
                      <a:pt x="736" y="120"/>
                    </a:lnTo>
                    <a:lnTo>
                      <a:pt x="740" y="120"/>
                    </a:lnTo>
                    <a:lnTo>
                      <a:pt x="740" y="120"/>
                    </a:lnTo>
                    <a:lnTo>
                      <a:pt x="922" y="74"/>
                    </a:lnTo>
                    <a:lnTo>
                      <a:pt x="972" y="390"/>
                    </a:lnTo>
                    <a:lnTo>
                      <a:pt x="810" y="436"/>
                    </a:ln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2" name="任意多边形: 形状 11"/>
              <p:cNvSpPr/>
              <p:nvPr/>
            </p:nvSpPr>
            <p:spPr bwMode="auto">
              <a:xfrm>
                <a:off x="5605897" y="3416737"/>
                <a:ext cx="241784" cy="190141"/>
              </a:xfrm>
              <a:custGeom>
                <a:avLst/>
                <a:gdLst>
                  <a:gd name="connsiteX0" fmla="*/ 105569 w 327025"/>
                  <a:gd name="connsiteY0" fmla="*/ 131762 h 257175"/>
                  <a:gd name="connsiteX1" fmla="*/ 69978 w 327025"/>
                  <a:gd name="connsiteY1" fmla="*/ 136948 h 257175"/>
                  <a:gd name="connsiteX2" fmla="*/ 40977 w 327025"/>
                  <a:gd name="connsiteY2" fmla="*/ 152506 h 257175"/>
                  <a:gd name="connsiteX3" fmla="*/ 31750 w 327025"/>
                  <a:gd name="connsiteY3" fmla="*/ 170656 h 257175"/>
                  <a:gd name="connsiteX4" fmla="*/ 105569 w 327025"/>
                  <a:gd name="connsiteY4" fmla="*/ 209550 h 257175"/>
                  <a:gd name="connsiteX5" fmla="*/ 153024 w 327025"/>
                  <a:gd name="connsiteY5" fmla="*/ 199178 h 257175"/>
                  <a:gd name="connsiteX6" fmla="*/ 179388 w 327025"/>
                  <a:gd name="connsiteY6" fmla="*/ 170656 h 257175"/>
                  <a:gd name="connsiteX7" fmla="*/ 178070 w 327025"/>
                  <a:gd name="connsiteY7" fmla="*/ 169360 h 257175"/>
                  <a:gd name="connsiteX8" fmla="*/ 105569 w 327025"/>
                  <a:gd name="connsiteY8" fmla="*/ 131762 h 257175"/>
                  <a:gd name="connsiteX9" fmla="*/ 105434 w 327025"/>
                  <a:gd name="connsiteY9" fmla="*/ 100012 h 257175"/>
                  <a:gd name="connsiteX10" fmla="*/ 209550 w 327025"/>
                  <a:gd name="connsiteY10" fmla="*/ 165497 h 257175"/>
                  <a:gd name="connsiteX11" fmla="*/ 209550 w 327025"/>
                  <a:gd name="connsiteY11" fmla="*/ 170735 h 257175"/>
                  <a:gd name="connsiteX12" fmla="*/ 201643 w 327025"/>
                  <a:gd name="connsiteY12" fmla="*/ 198239 h 257175"/>
                  <a:gd name="connsiteX13" fmla="*/ 105434 w 327025"/>
                  <a:gd name="connsiteY13" fmla="*/ 240149 h 257175"/>
                  <a:gd name="connsiteX14" fmla="*/ 56671 w 327025"/>
                  <a:gd name="connsiteY14" fmla="*/ 232291 h 257175"/>
                  <a:gd name="connsiteX15" fmla="*/ 5272 w 327025"/>
                  <a:gd name="connsiteY15" fmla="*/ 257175 h 257175"/>
                  <a:gd name="connsiteX16" fmla="*/ 15815 w 327025"/>
                  <a:gd name="connsiteY16" fmla="*/ 207407 h 257175"/>
                  <a:gd name="connsiteX17" fmla="*/ 0 w 327025"/>
                  <a:gd name="connsiteY17" fmla="*/ 170735 h 257175"/>
                  <a:gd name="connsiteX18" fmla="*/ 23723 w 327025"/>
                  <a:gd name="connsiteY18" fmla="*/ 126206 h 257175"/>
                  <a:gd name="connsiteX19" fmla="*/ 51399 w 327025"/>
                  <a:gd name="connsiteY19" fmla="*/ 110489 h 257175"/>
                  <a:gd name="connsiteX20" fmla="*/ 105434 w 327025"/>
                  <a:gd name="connsiteY20" fmla="*/ 100012 h 257175"/>
                  <a:gd name="connsiteX21" fmla="*/ 173038 w 327025"/>
                  <a:gd name="connsiteY21" fmla="*/ 0 h 257175"/>
                  <a:gd name="connsiteX22" fmla="*/ 327025 w 327025"/>
                  <a:gd name="connsiteY22" fmla="*/ 99597 h 257175"/>
                  <a:gd name="connsiteX23" fmla="*/ 220418 w 327025"/>
                  <a:gd name="connsiteY23" fmla="*/ 195263 h 257175"/>
                  <a:gd name="connsiteX24" fmla="*/ 225683 w 327025"/>
                  <a:gd name="connsiteY24" fmla="*/ 170364 h 257175"/>
                  <a:gd name="connsiteX25" fmla="*/ 225683 w 327025"/>
                  <a:gd name="connsiteY25" fmla="*/ 161190 h 257175"/>
                  <a:gd name="connsiteX26" fmla="*/ 295438 w 327025"/>
                  <a:gd name="connsiteY26" fmla="*/ 99597 h 257175"/>
                  <a:gd name="connsiteX27" fmla="*/ 173038 w 327025"/>
                  <a:gd name="connsiteY27" fmla="*/ 31452 h 257175"/>
                  <a:gd name="connsiteX28" fmla="*/ 50637 w 327025"/>
                  <a:gd name="connsiteY28" fmla="*/ 93045 h 257175"/>
                  <a:gd name="connsiteX29" fmla="*/ 20366 w 327025"/>
                  <a:gd name="connsiteY29" fmla="*/ 108771 h 257175"/>
                  <a:gd name="connsiteX30" fmla="*/ 19050 w 327025"/>
                  <a:gd name="connsiteY30" fmla="*/ 99597 h 257175"/>
                  <a:gd name="connsiteX31" fmla="*/ 173038 w 327025"/>
                  <a:gd name="connsiteY31"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7025" h="257175">
                    <a:moveTo>
                      <a:pt x="105569" y="131762"/>
                    </a:moveTo>
                    <a:cubicBezTo>
                      <a:pt x="91069" y="131762"/>
                      <a:pt x="79205" y="134355"/>
                      <a:pt x="69978" y="136948"/>
                    </a:cubicBezTo>
                    <a:cubicBezTo>
                      <a:pt x="56796" y="140837"/>
                      <a:pt x="47568" y="146023"/>
                      <a:pt x="40977" y="152506"/>
                    </a:cubicBezTo>
                    <a:cubicBezTo>
                      <a:pt x="34386" y="158988"/>
                      <a:pt x="31750" y="164174"/>
                      <a:pt x="31750" y="170656"/>
                    </a:cubicBezTo>
                    <a:cubicBezTo>
                      <a:pt x="31750" y="188807"/>
                      <a:pt x="62069" y="209550"/>
                      <a:pt x="105569" y="209550"/>
                    </a:cubicBezTo>
                    <a:cubicBezTo>
                      <a:pt x="124024" y="209550"/>
                      <a:pt x="139842" y="204364"/>
                      <a:pt x="153024" y="199178"/>
                    </a:cubicBezTo>
                    <a:cubicBezTo>
                      <a:pt x="168842" y="191400"/>
                      <a:pt x="179388" y="181028"/>
                      <a:pt x="179388" y="170656"/>
                    </a:cubicBezTo>
                    <a:cubicBezTo>
                      <a:pt x="179388" y="169360"/>
                      <a:pt x="178070" y="169360"/>
                      <a:pt x="178070" y="169360"/>
                    </a:cubicBezTo>
                    <a:cubicBezTo>
                      <a:pt x="176752" y="151209"/>
                      <a:pt x="147751" y="131762"/>
                      <a:pt x="105569" y="131762"/>
                    </a:cubicBezTo>
                    <a:close/>
                    <a:moveTo>
                      <a:pt x="105434" y="100012"/>
                    </a:moveTo>
                    <a:cubicBezTo>
                      <a:pt x="162105" y="100012"/>
                      <a:pt x="205596" y="128825"/>
                      <a:pt x="209550" y="165497"/>
                    </a:cubicBezTo>
                    <a:cubicBezTo>
                      <a:pt x="209550" y="166806"/>
                      <a:pt x="209550" y="169426"/>
                      <a:pt x="209550" y="170735"/>
                    </a:cubicBezTo>
                    <a:cubicBezTo>
                      <a:pt x="209550" y="179903"/>
                      <a:pt x="206914" y="190381"/>
                      <a:pt x="201643" y="198239"/>
                    </a:cubicBezTo>
                    <a:cubicBezTo>
                      <a:pt x="185827" y="223123"/>
                      <a:pt x="148926" y="240149"/>
                      <a:pt x="105434" y="240149"/>
                    </a:cubicBezTo>
                    <a:cubicBezTo>
                      <a:pt x="86983" y="240149"/>
                      <a:pt x="71168" y="237530"/>
                      <a:pt x="56671" y="232291"/>
                    </a:cubicBezTo>
                    <a:cubicBezTo>
                      <a:pt x="56671" y="232291"/>
                      <a:pt x="56671" y="232291"/>
                      <a:pt x="5272" y="257175"/>
                    </a:cubicBezTo>
                    <a:cubicBezTo>
                      <a:pt x="5272" y="257175"/>
                      <a:pt x="5272" y="257175"/>
                      <a:pt x="15815" y="207407"/>
                    </a:cubicBezTo>
                    <a:cubicBezTo>
                      <a:pt x="5272" y="196929"/>
                      <a:pt x="0" y="183832"/>
                      <a:pt x="0" y="170735"/>
                    </a:cubicBezTo>
                    <a:cubicBezTo>
                      <a:pt x="0" y="153709"/>
                      <a:pt x="9225" y="137993"/>
                      <a:pt x="23723" y="126206"/>
                    </a:cubicBezTo>
                    <a:cubicBezTo>
                      <a:pt x="31630" y="119657"/>
                      <a:pt x="40856" y="114418"/>
                      <a:pt x="51399" y="110489"/>
                    </a:cubicBezTo>
                    <a:cubicBezTo>
                      <a:pt x="67214" y="103941"/>
                      <a:pt x="85665" y="100012"/>
                      <a:pt x="105434" y="100012"/>
                    </a:cubicBezTo>
                    <a:close/>
                    <a:moveTo>
                      <a:pt x="173038" y="0"/>
                    </a:moveTo>
                    <a:cubicBezTo>
                      <a:pt x="258586" y="0"/>
                      <a:pt x="327025" y="43246"/>
                      <a:pt x="327025" y="99597"/>
                    </a:cubicBezTo>
                    <a:cubicBezTo>
                      <a:pt x="327025" y="145465"/>
                      <a:pt x="282277" y="182158"/>
                      <a:pt x="220418" y="195263"/>
                    </a:cubicBezTo>
                    <a:cubicBezTo>
                      <a:pt x="224367" y="187400"/>
                      <a:pt x="225683" y="178227"/>
                      <a:pt x="225683" y="170364"/>
                    </a:cubicBezTo>
                    <a:cubicBezTo>
                      <a:pt x="225683" y="167743"/>
                      <a:pt x="225683" y="165122"/>
                      <a:pt x="225683" y="161190"/>
                    </a:cubicBezTo>
                    <a:cubicBezTo>
                      <a:pt x="266483" y="150706"/>
                      <a:pt x="295438" y="127117"/>
                      <a:pt x="295438" y="99597"/>
                    </a:cubicBezTo>
                    <a:cubicBezTo>
                      <a:pt x="295438" y="62903"/>
                      <a:pt x="238844" y="31452"/>
                      <a:pt x="173038" y="31452"/>
                    </a:cubicBezTo>
                    <a:cubicBezTo>
                      <a:pt x="109863" y="31452"/>
                      <a:pt x="57218" y="58972"/>
                      <a:pt x="50637" y="93045"/>
                    </a:cubicBezTo>
                    <a:cubicBezTo>
                      <a:pt x="38792" y="96976"/>
                      <a:pt x="28263" y="102218"/>
                      <a:pt x="20366" y="108771"/>
                    </a:cubicBezTo>
                    <a:cubicBezTo>
                      <a:pt x="19050" y="106150"/>
                      <a:pt x="19050" y="103529"/>
                      <a:pt x="19050" y="99597"/>
                    </a:cubicBezTo>
                    <a:cubicBezTo>
                      <a:pt x="19050" y="43246"/>
                      <a:pt x="86173" y="0"/>
                      <a:pt x="17303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8" name="矩形 17"/>
              <p:cNvSpPr/>
              <p:nvPr/>
            </p:nvSpPr>
            <p:spPr>
              <a:xfrm>
                <a:off x="3613022" y="3828844"/>
                <a:ext cx="1986539" cy="300082"/>
              </a:xfrm>
              <a:prstGeom prst="rect">
                <a:avLst/>
              </a:prstGeom>
            </p:spPr>
            <p:txBody>
              <a:bodyPr wrap="none">
                <a:normAutofit fontScale="92500" lnSpcReduction="10000"/>
              </a:bodyPr>
              <a:lstStyle/>
              <a:p>
                <a:pPr algn="ctr">
                  <a:buClr>
                    <a:srgbClr val="E24848"/>
                  </a:buClr>
                </a:pPr>
                <a:r>
                  <a:rPr lang="zh-CN" altLang="en-US" sz="1600" b="1" noProof="1">
                    <a:solidFill>
                      <a:schemeClr val="bg1">
                        <a:lumMod val="50000"/>
                      </a:schemeClr>
                    </a:solidFill>
                    <a:latin typeface="微软雅黑" panose="020B0503020204020204" charset="-122"/>
                    <a:ea typeface="微软雅黑" panose="020B0503020204020204" charset="-122"/>
                  </a:rPr>
                  <a:t>标题文本预设</a:t>
                </a:r>
                <a:endParaRPr lang="zh-CN" altLang="en-US" sz="1600" b="1" noProof="1">
                  <a:solidFill>
                    <a:schemeClr val="bg1">
                      <a:lumMod val="50000"/>
                    </a:schemeClr>
                  </a:solidFill>
                  <a:latin typeface="微软雅黑" panose="020B0503020204020204" charset="-122"/>
                  <a:ea typeface="微软雅黑" panose="020B0503020204020204" charset="-122"/>
                </a:endParaRPr>
              </a:p>
            </p:txBody>
          </p:sp>
          <p:sp>
            <p:nvSpPr>
              <p:cNvPr id="19" name="任意多边形: 形状 18"/>
              <p:cNvSpPr/>
              <p:nvPr/>
            </p:nvSpPr>
            <p:spPr bwMode="auto">
              <a:xfrm>
                <a:off x="4478435" y="3306487"/>
                <a:ext cx="287542" cy="287542"/>
              </a:xfrm>
              <a:custGeom>
                <a:avLst/>
                <a:gdLst>
                  <a:gd name="connsiteX0" fmla="*/ 169070 w 338138"/>
                  <a:gd name="connsiteY0" fmla="*/ 261938 h 338138"/>
                  <a:gd name="connsiteX1" fmla="*/ 174626 w 338138"/>
                  <a:gd name="connsiteY1" fmla="*/ 267230 h 338138"/>
                  <a:gd name="connsiteX2" fmla="*/ 174626 w 338138"/>
                  <a:gd name="connsiteY2" fmla="*/ 288396 h 338138"/>
                  <a:gd name="connsiteX3" fmla="*/ 169070 w 338138"/>
                  <a:gd name="connsiteY3" fmla="*/ 293688 h 338138"/>
                  <a:gd name="connsiteX4" fmla="*/ 163513 w 338138"/>
                  <a:gd name="connsiteY4" fmla="*/ 288396 h 338138"/>
                  <a:gd name="connsiteX5" fmla="*/ 163513 w 338138"/>
                  <a:gd name="connsiteY5" fmla="*/ 267230 h 338138"/>
                  <a:gd name="connsiteX6" fmla="*/ 169070 w 338138"/>
                  <a:gd name="connsiteY6" fmla="*/ 261938 h 338138"/>
                  <a:gd name="connsiteX7" fmla="*/ 267230 w 338138"/>
                  <a:gd name="connsiteY7" fmla="*/ 163513 h 338138"/>
                  <a:gd name="connsiteX8" fmla="*/ 288396 w 338138"/>
                  <a:gd name="connsiteY8" fmla="*/ 163513 h 338138"/>
                  <a:gd name="connsiteX9" fmla="*/ 293688 w 338138"/>
                  <a:gd name="connsiteY9" fmla="*/ 169070 h 338138"/>
                  <a:gd name="connsiteX10" fmla="*/ 288396 w 338138"/>
                  <a:gd name="connsiteY10" fmla="*/ 174626 h 338138"/>
                  <a:gd name="connsiteX11" fmla="*/ 267230 w 338138"/>
                  <a:gd name="connsiteY11" fmla="*/ 174626 h 338138"/>
                  <a:gd name="connsiteX12" fmla="*/ 261938 w 338138"/>
                  <a:gd name="connsiteY12" fmla="*/ 169070 h 338138"/>
                  <a:gd name="connsiteX13" fmla="*/ 267230 w 338138"/>
                  <a:gd name="connsiteY13" fmla="*/ 163513 h 338138"/>
                  <a:gd name="connsiteX14" fmla="*/ 49742 w 338138"/>
                  <a:gd name="connsiteY14" fmla="*/ 163513 h 338138"/>
                  <a:gd name="connsiteX15" fmla="*/ 70908 w 338138"/>
                  <a:gd name="connsiteY15" fmla="*/ 163513 h 338138"/>
                  <a:gd name="connsiteX16" fmla="*/ 76200 w 338138"/>
                  <a:gd name="connsiteY16" fmla="*/ 169070 h 338138"/>
                  <a:gd name="connsiteX17" fmla="*/ 70908 w 338138"/>
                  <a:gd name="connsiteY17" fmla="*/ 174626 h 338138"/>
                  <a:gd name="connsiteX18" fmla="*/ 49742 w 338138"/>
                  <a:gd name="connsiteY18" fmla="*/ 174626 h 338138"/>
                  <a:gd name="connsiteX19" fmla="*/ 44450 w 338138"/>
                  <a:gd name="connsiteY19" fmla="*/ 169070 h 338138"/>
                  <a:gd name="connsiteX20" fmla="*/ 49742 w 338138"/>
                  <a:gd name="connsiteY20" fmla="*/ 163513 h 338138"/>
                  <a:gd name="connsiteX21" fmla="*/ 169070 w 338138"/>
                  <a:gd name="connsiteY21" fmla="*/ 160338 h 338138"/>
                  <a:gd name="connsiteX22" fmla="*/ 160338 w 338138"/>
                  <a:gd name="connsiteY22" fmla="*/ 169070 h 338138"/>
                  <a:gd name="connsiteX23" fmla="*/ 162833 w 338138"/>
                  <a:gd name="connsiteY23" fmla="*/ 175306 h 338138"/>
                  <a:gd name="connsiteX24" fmla="*/ 169070 w 338138"/>
                  <a:gd name="connsiteY24" fmla="*/ 177801 h 338138"/>
                  <a:gd name="connsiteX25" fmla="*/ 177801 w 338138"/>
                  <a:gd name="connsiteY25" fmla="*/ 169070 h 338138"/>
                  <a:gd name="connsiteX26" fmla="*/ 169070 w 338138"/>
                  <a:gd name="connsiteY26" fmla="*/ 160338 h 338138"/>
                  <a:gd name="connsiteX27" fmla="*/ 121070 w 338138"/>
                  <a:gd name="connsiteY27" fmla="*/ 115888 h 338138"/>
                  <a:gd name="connsiteX28" fmla="*/ 114300 w 338138"/>
                  <a:gd name="connsiteY28" fmla="*/ 122425 h 338138"/>
                  <a:gd name="connsiteX29" fmla="*/ 152214 w 338138"/>
                  <a:gd name="connsiteY29" fmla="*/ 160338 h 338138"/>
                  <a:gd name="connsiteX30" fmla="*/ 160338 w 338138"/>
                  <a:gd name="connsiteY30" fmla="*/ 152494 h 338138"/>
                  <a:gd name="connsiteX31" fmla="*/ 121070 w 338138"/>
                  <a:gd name="connsiteY31" fmla="*/ 115888 h 338138"/>
                  <a:gd name="connsiteX32" fmla="*/ 239184 w 338138"/>
                  <a:gd name="connsiteY32" fmla="*/ 77788 h 338138"/>
                  <a:gd name="connsiteX33" fmla="*/ 243153 w 338138"/>
                  <a:gd name="connsiteY33" fmla="*/ 80434 h 338138"/>
                  <a:gd name="connsiteX34" fmla="*/ 257705 w 338138"/>
                  <a:gd name="connsiteY34" fmla="*/ 94986 h 338138"/>
                  <a:gd name="connsiteX35" fmla="*/ 257705 w 338138"/>
                  <a:gd name="connsiteY35" fmla="*/ 102924 h 338138"/>
                  <a:gd name="connsiteX36" fmla="*/ 188913 w 338138"/>
                  <a:gd name="connsiteY36" fmla="*/ 173038 h 338138"/>
                  <a:gd name="connsiteX37" fmla="*/ 169069 w 338138"/>
                  <a:gd name="connsiteY37" fmla="*/ 188913 h 338138"/>
                  <a:gd name="connsiteX38" fmla="*/ 159809 w 338138"/>
                  <a:gd name="connsiteY38" fmla="*/ 186268 h 338138"/>
                  <a:gd name="connsiteX39" fmla="*/ 102923 w 338138"/>
                  <a:gd name="connsiteY39" fmla="*/ 243153 h 338138"/>
                  <a:gd name="connsiteX40" fmla="*/ 98955 w 338138"/>
                  <a:gd name="connsiteY40" fmla="*/ 244476 h 338138"/>
                  <a:gd name="connsiteX41" fmla="*/ 94986 w 338138"/>
                  <a:gd name="connsiteY41" fmla="*/ 243153 h 338138"/>
                  <a:gd name="connsiteX42" fmla="*/ 94986 w 338138"/>
                  <a:gd name="connsiteY42" fmla="*/ 235216 h 338138"/>
                  <a:gd name="connsiteX43" fmla="*/ 151872 w 338138"/>
                  <a:gd name="connsiteY43" fmla="*/ 178330 h 338138"/>
                  <a:gd name="connsiteX44" fmla="*/ 149226 w 338138"/>
                  <a:gd name="connsiteY44" fmla="*/ 173038 h 338138"/>
                  <a:gd name="connsiteX45" fmla="*/ 102923 w 338138"/>
                  <a:gd name="connsiteY45" fmla="*/ 125413 h 338138"/>
                  <a:gd name="connsiteX46" fmla="*/ 102923 w 338138"/>
                  <a:gd name="connsiteY46" fmla="*/ 117476 h 338138"/>
                  <a:gd name="connsiteX47" fmla="*/ 117476 w 338138"/>
                  <a:gd name="connsiteY47" fmla="*/ 102924 h 338138"/>
                  <a:gd name="connsiteX48" fmla="*/ 125413 w 338138"/>
                  <a:gd name="connsiteY48" fmla="*/ 102924 h 338138"/>
                  <a:gd name="connsiteX49" fmla="*/ 173038 w 338138"/>
                  <a:gd name="connsiteY49" fmla="*/ 149226 h 338138"/>
                  <a:gd name="connsiteX50" fmla="*/ 186267 w 338138"/>
                  <a:gd name="connsiteY50" fmla="*/ 159809 h 338138"/>
                  <a:gd name="connsiteX51" fmla="*/ 247122 w 338138"/>
                  <a:gd name="connsiteY51" fmla="*/ 98955 h 338138"/>
                  <a:gd name="connsiteX52" fmla="*/ 239184 w 338138"/>
                  <a:gd name="connsiteY52" fmla="*/ 91017 h 338138"/>
                  <a:gd name="connsiteX53" fmla="*/ 187590 w 338138"/>
                  <a:gd name="connsiteY53" fmla="*/ 142611 h 338138"/>
                  <a:gd name="connsiteX54" fmla="*/ 180976 w 338138"/>
                  <a:gd name="connsiteY54" fmla="*/ 142611 h 338138"/>
                  <a:gd name="connsiteX55" fmla="*/ 180976 w 338138"/>
                  <a:gd name="connsiteY55" fmla="*/ 134674 h 338138"/>
                  <a:gd name="connsiteX56" fmla="*/ 235216 w 338138"/>
                  <a:gd name="connsiteY56" fmla="*/ 80434 h 338138"/>
                  <a:gd name="connsiteX57" fmla="*/ 239184 w 338138"/>
                  <a:gd name="connsiteY57" fmla="*/ 77788 h 338138"/>
                  <a:gd name="connsiteX58" fmla="*/ 169070 w 338138"/>
                  <a:gd name="connsiteY58" fmla="*/ 44450 h 338138"/>
                  <a:gd name="connsiteX59" fmla="*/ 174626 w 338138"/>
                  <a:gd name="connsiteY59" fmla="*/ 49742 h 338138"/>
                  <a:gd name="connsiteX60" fmla="*/ 174626 w 338138"/>
                  <a:gd name="connsiteY60" fmla="*/ 70908 h 338138"/>
                  <a:gd name="connsiteX61" fmla="*/ 169070 w 338138"/>
                  <a:gd name="connsiteY61" fmla="*/ 76200 h 338138"/>
                  <a:gd name="connsiteX62" fmla="*/ 163513 w 338138"/>
                  <a:gd name="connsiteY62" fmla="*/ 70908 h 338138"/>
                  <a:gd name="connsiteX63" fmla="*/ 163513 w 338138"/>
                  <a:gd name="connsiteY63" fmla="*/ 49742 h 338138"/>
                  <a:gd name="connsiteX64" fmla="*/ 169070 w 338138"/>
                  <a:gd name="connsiteY64" fmla="*/ 44450 h 338138"/>
                  <a:gd name="connsiteX65" fmla="*/ 168276 w 338138"/>
                  <a:gd name="connsiteY65" fmla="*/ 22225 h 338138"/>
                  <a:gd name="connsiteX66" fmla="*/ 315913 w 338138"/>
                  <a:gd name="connsiteY66" fmla="*/ 169069 h 338138"/>
                  <a:gd name="connsiteX67" fmla="*/ 280322 w 338138"/>
                  <a:gd name="connsiteY67" fmla="*/ 264780 h 338138"/>
                  <a:gd name="connsiteX68" fmla="*/ 272413 w 338138"/>
                  <a:gd name="connsiteY68" fmla="*/ 264780 h 338138"/>
                  <a:gd name="connsiteX69" fmla="*/ 271094 w 338138"/>
                  <a:gd name="connsiteY69" fmla="*/ 256913 h 338138"/>
                  <a:gd name="connsiteX70" fmla="*/ 304049 w 338138"/>
                  <a:gd name="connsiteY70" fmla="*/ 169069 h 338138"/>
                  <a:gd name="connsiteX71" fmla="*/ 168276 w 338138"/>
                  <a:gd name="connsiteY71" fmla="*/ 34025 h 338138"/>
                  <a:gd name="connsiteX72" fmla="*/ 32502 w 338138"/>
                  <a:gd name="connsiteY72" fmla="*/ 169069 h 338138"/>
                  <a:gd name="connsiteX73" fmla="*/ 168276 w 338138"/>
                  <a:gd name="connsiteY73" fmla="*/ 304113 h 338138"/>
                  <a:gd name="connsiteX74" fmla="*/ 256594 w 338138"/>
                  <a:gd name="connsiteY74" fmla="*/ 271335 h 338138"/>
                  <a:gd name="connsiteX75" fmla="*/ 264504 w 338138"/>
                  <a:gd name="connsiteY75" fmla="*/ 272647 h 338138"/>
                  <a:gd name="connsiteX76" fmla="*/ 264504 w 338138"/>
                  <a:gd name="connsiteY76" fmla="*/ 280513 h 338138"/>
                  <a:gd name="connsiteX77" fmla="*/ 168276 w 338138"/>
                  <a:gd name="connsiteY77" fmla="*/ 315913 h 338138"/>
                  <a:gd name="connsiteX78" fmla="*/ 20638 w 338138"/>
                  <a:gd name="connsiteY78" fmla="*/ 169069 h 338138"/>
                  <a:gd name="connsiteX79" fmla="*/ 168276 w 338138"/>
                  <a:gd name="connsiteY79" fmla="*/ 22225 h 338138"/>
                  <a:gd name="connsiteX80" fmla="*/ 169070 w 338138"/>
                  <a:gd name="connsiteY80" fmla="*/ 11113 h 338138"/>
                  <a:gd name="connsiteX81" fmla="*/ 11113 w 338138"/>
                  <a:gd name="connsiteY81" fmla="*/ 169070 h 338138"/>
                  <a:gd name="connsiteX82" fmla="*/ 169070 w 338138"/>
                  <a:gd name="connsiteY82" fmla="*/ 327027 h 338138"/>
                  <a:gd name="connsiteX83" fmla="*/ 327027 w 338138"/>
                  <a:gd name="connsiteY83" fmla="*/ 169070 h 338138"/>
                  <a:gd name="connsiteX84" fmla="*/ 169070 w 338138"/>
                  <a:gd name="connsiteY84" fmla="*/ 11113 h 338138"/>
                  <a:gd name="connsiteX85" fmla="*/ 169069 w 338138"/>
                  <a:gd name="connsiteY85" fmla="*/ 0 h 338138"/>
                  <a:gd name="connsiteX86" fmla="*/ 289267 w 338138"/>
                  <a:gd name="connsiteY86" fmla="*/ 48872 h 338138"/>
                  <a:gd name="connsiteX87" fmla="*/ 338138 w 338138"/>
                  <a:gd name="connsiteY87" fmla="*/ 169069 h 338138"/>
                  <a:gd name="connsiteX88" fmla="*/ 289267 w 338138"/>
                  <a:gd name="connsiteY88" fmla="*/ 289267 h 338138"/>
                  <a:gd name="connsiteX89" fmla="*/ 169069 w 338138"/>
                  <a:gd name="connsiteY89" fmla="*/ 338138 h 338138"/>
                  <a:gd name="connsiteX90" fmla="*/ 48872 w 338138"/>
                  <a:gd name="connsiteY90" fmla="*/ 289267 h 338138"/>
                  <a:gd name="connsiteX91" fmla="*/ 0 w 338138"/>
                  <a:gd name="connsiteY91" fmla="*/ 169069 h 338138"/>
                  <a:gd name="connsiteX92" fmla="*/ 48872 w 338138"/>
                  <a:gd name="connsiteY92" fmla="*/ 48872 h 338138"/>
                  <a:gd name="connsiteX93" fmla="*/ 169069 w 338138"/>
                  <a:gd name="connsiteY9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38138" h="338138">
                    <a:moveTo>
                      <a:pt x="169070" y="261938"/>
                    </a:moveTo>
                    <a:cubicBezTo>
                      <a:pt x="171848" y="261938"/>
                      <a:pt x="174626" y="264584"/>
                      <a:pt x="174626" y="267230"/>
                    </a:cubicBezTo>
                    <a:cubicBezTo>
                      <a:pt x="174626" y="267230"/>
                      <a:pt x="174626" y="267230"/>
                      <a:pt x="174626" y="288396"/>
                    </a:cubicBezTo>
                    <a:cubicBezTo>
                      <a:pt x="174626" y="291042"/>
                      <a:pt x="171848" y="293688"/>
                      <a:pt x="169070" y="293688"/>
                    </a:cubicBezTo>
                    <a:cubicBezTo>
                      <a:pt x="166291" y="293688"/>
                      <a:pt x="163513" y="291042"/>
                      <a:pt x="163513" y="288396"/>
                    </a:cubicBezTo>
                    <a:cubicBezTo>
                      <a:pt x="163513" y="288396"/>
                      <a:pt x="163513" y="288396"/>
                      <a:pt x="163513" y="267230"/>
                    </a:cubicBezTo>
                    <a:cubicBezTo>
                      <a:pt x="163513" y="264584"/>
                      <a:pt x="166291" y="261938"/>
                      <a:pt x="169070" y="261938"/>
                    </a:cubicBezTo>
                    <a:close/>
                    <a:moveTo>
                      <a:pt x="267230" y="163513"/>
                    </a:moveTo>
                    <a:cubicBezTo>
                      <a:pt x="267230" y="163513"/>
                      <a:pt x="267230" y="163513"/>
                      <a:pt x="288396" y="163513"/>
                    </a:cubicBezTo>
                    <a:cubicBezTo>
                      <a:pt x="291042" y="163513"/>
                      <a:pt x="293688" y="166291"/>
                      <a:pt x="293688" y="169070"/>
                    </a:cubicBezTo>
                    <a:cubicBezTo>
                      <a:pt x="293688" y="171848"/>
                      <a:pt x="291042" y="174626"/>
                      <a:pt x="288396" y="174626"/>
                    </a:cubicBezTo>
                    <a:cubicBezTo>
                      <a:pt x="288396" y="174626"/>
                      <a:pt x="288396" y="174626"/>
                      <a:pt x="267230" y="174626"/>
                    </a:cubicBezTo>
                    <a:cubicBezTo>
                      <a:pt x="264584" y="174626"/>
                      <a:pt x="261938" y="171848"/>
                      <a:pt x="261938" y="169070"/>
                    </a:cubicBezTo>
                    <a:cubicBezTo>
                      <a:pt x="261938" y="166291"/>
                      <a:pt x="264584" y="163513"/>
                      <a:pt x="267230" y="163513"/>
                    </a:cubicBezTo>
                    <a:close/>
                    <a:moveTo>
                      <a:pt x="49742" y="163513"/>
                    </a:moveTo>
                    <a:lnTo>
                      <a:pt x="70908" y="163513"/>
                    </a:lnTo>
                    <a:cubicBezTo>
                      <a:pt x="73554" y="163513"/>
                      <a:pt x="76200" y="166291"/>
                      <a:pt x="76200" y="169070"/>
                    </a:cubicBezTo>
                    <a:cubicBezTo>
                      <a:pt x="76200" y="171848"/>
                      <a:pt x="73554" y="174626"/>
                      <a:pt x="70908" y="174626"/>
                    </a:cubicBezTo>
                    <a:cubicBezTo>
                      <a:pt x="70908" y="174626"/>
                      <a:pt x="70908" y="174626"/>
                      <a:pt x="49742" y="174626"/>
                    </a:cubicBezTo>
                    <a:cubicBezTo>
                      <a:pt x="47096" y="174626"/>
                      <a:pt x="44450" y="171848"/>
                      <a:pt x="44450" y="169070"/>
                    </a:cubicBezTo>
                    <a:cubicBezTo>
                      <a:pt x="44450" y="166291"/>
                      <a:pt x="47096" y="163513"/>
                      <a:pt x="49742" y="163513"/>
                    </a:cubicBezTo>
                    <a:close/>
                    <a:moveTo>
                      <a:pt x="169070" y="160338"/>
                    </a:moveTo>
                    <a:cubicBezTo>
                      <a:pt x="164080" y="160338"/>
                      <a:pt x="160338" y="164080"/>
                      <a:pt x="160338" y="169070"/>
                    </a:cubicBezTo>
                    <a:cubicBezTo>
                      <a:pt x="160338" y="171564"/>
                      <a:pt x="161585" y="174059"/>
                      <a:pt x="162833" y="175306"/>
                    </a:cubicBezTo>
                    <a:cubicBezTo>
                      <a:pt x="164080" y="176554"/>
                      <a:pt x="166575" y="177801"/>
                      <a:pt x="169070" y="177801"/>
                    </a:cubicBezTo>
                    <a:cubicBezTo>
                      <a:pt x="174059" y="177801"/>
                      <a:pt x="177801" y="174059"/>
                      <a:pt x="177801" y="169070"/>
                    </a:cubicBezTo>
                    <a:cubicBezTo>
                      <a:pt x="177801" y="164080"/>
                      <a:pt x="174059" y="160338"/>
                      <a:pt x="169070" y="160338"/>
                    </a:cubicBezTo>
                    <a:close/>
                    <a:moveTo>
                      <a:pt x="121070" y="115888"/>
                    </a:moveTo>
                    <a:lnTo>
                      <a:pt x="114300" y="122425"/>
                    </a:lnTo>
                    <a:cubicBezTo>
                      <a:pt x="114300" y="122425"/>
                      <a:pt x="114300" y="122425"/>
                      <a:pt x="152214" y="160338"/>
                    </a:cubicBezTo>
                    <a:cubicBezTo>
                      <a:pt x="153568" y="156416"/>
                      <a:pt x="156276" y="153801"/>
                      <a:pt x="160338" y="152494"/>
                    </a:cubicBezTo>
                    <a:cubicBezTo>
                      <a:pt x="160338" y="152494"/>
                      <a:pt x="160338" y="152494"/>
                      <a:pt x="121070" y="115888"/>
                    </a:cubicBezTo>
                    <a:close/>
                    <a:moveTo>
                      <a:pt x="239184" y="77788"/>
                    </a:moveTo>
                    <a:cubicBezTo>
                      <a:pt x="240507" y="77788"/>
                      <a:pt x="241830" y="79111"/>
                      <a:pt x="243153" y="80434"/>
                    </a:cubicBezTo>
                    <a:cubicBezTo>
                      <a:pt x="243153" y="80434"/>
                      <a:pt x="243153" y="80434"/>
                      <a:pt x="257705" y="94986"/>
                    </a:cubicBezTo>
                    <a:cubicBezTo>
                      <a:pt x="260351" y="97632"/>
                      <a:pt x="260351" y="100278"/>
                      <a:pt x="257705" y="102924"/>
                    </a:cubicBezTo>
                    <a:cubicBezTo>
                      <a:pt x="257705" y="102924"/>
                      <a:pt x="257705" y="102924"/>
                      <a:pt x="188913" y="173038"/>
                    </a:cubicBezTo>
                    <a:cubicBezTo>
                      <a:pt x="187590" y="182299"/>
                      <a:pt x="178330" y="188913"/>
                      <a:pt x="169069" y="188913"/>
                    </a:cubicBezTo>
                    <a:cubicBezTo>
                      <a:pt x="165101" y="188913"/>
                      <a:pt x="162455" y="187591"/>
                      <a:pt x="159809" y="186268"/>
                    </a:cubicBezTo>
                    <a:cubicBezTo>
                      <a:pt x="159809" y="186268"/>
                      <a:pt x="159809" y="186268"/>
                      <a:pt x="102923" y="243153"/>
                    </a:cubicBezTo>
                    <a:cubicBezTo>
                      <a:pt x="101601" y="244476"/>
                      <a:pt x="100278" y="244476"/>
                      <a:pt x="98955" y="244476"/>
                    </a:cubicBezTo>
                    <a:cubicBezTo>
                      <a:pt x="97632" y="244476"/>
                      <a:pt x="96309" y="244476"/>
                      <a:pt x="94986" y="243153"/>
                    </a:cubicBezTo>
                    <a:cubicBezTo>
                      <a:pt x="93663" y="240507"/>
                      <a:pt x="93663" y="237862"/>
                      <a:pt x="94986" y="235216"/>
                    </a:cubicBezTo>
                    <a:cubicBezTo>
                      <a:pt x="94986" y="235216"/>
                      <a:pt x="94986" y="235216"/>
                      <a:pt x="151872" y="178330"/>
                    </a:cubicBezTo>
                    <a:cubicBezTo>
                      <a:pt x="150549" y="177007"/>
                      <a:pt x="150549" y="174361"/>
                      <a:pt x="149226" y="173038"/>
                    </a:cubicBezTo>
                    <a:cubicBezTo>
                      <a:pt x="149226" y="173038"/>
                      <a:pt x="149226" y="173038"/>
                      <a:pt x="102923" y="125413"/>
                    </a:cubicBezTo>
                    <a:cubicBezTo>
                      <a:pt x="100278" y="124090"/>
                      <a:pt x="100278" y="120122"/>
                      <a:pt x="102923" y="117476"/>
                    </a:cubicBezTo>
                    <a:cubicBezTo>
                      <a:pt x="102923" y="117476"/>
                      <a:pt x="102923" y="117476"/>
                      <a:pt x="117476" y="102924"/>
                    </a:cubicBezTo>
                    <a:cubicBezTo>
                      <a:pt x="120121" y="100278"/>
                      <a:pt x="124090" y="100278"/>
                      <a:pt x="125413" y="102924"/>
                    </a:cubicBezTo>
                    <a:cubicBezTo>
                      <a:pt x="125413" y="102924"/>
                      <a:pt x="125413" y="102924"/>
                      <a:pt x="173038" y="149226"/>
                    </a:cubicBezTo>
                    <a:cubicBezTo>
                      <a:pt x="178330" y="150549"/>
                      <a:pt x="183622" y="154518"/>
                      <a:pt x="186267" y="159809"/>
                    </a:cubicBezTo>
                    <a:cubicBezTo>
                      <a:pt x="186267" y="159809"/>
                      <a:pt x="186267" y="159809"/>
                      <a:pt x="247122" y="98955"/>
                    </a:cubicBezTo>
                    <a:cubicBezTo>
                      <a:pt x="247122" y="98955"/>
                      <a:pt x="247122" y="98955"/>
                      <a:pt x="239184" y="91017"/>
                    </a:cubicBezTo>
                    <a:cubicBezTo>
                      <a:pt x="239184" y="91017"/>
                      <a:pt x="239184" y="91017"/>
                      <a:pt x="187590" y="142611"/>
                    </a:cubicBezTo>
                    <a:cubicBezTo>
                      <a:pt x="186267" y="143934"/>
                      <a:pt x="182299" y="143934"/>
                      <a:pt x="180976" y="142611"/>
                    </a:cubicBezTo>
                    <a:cubicBezTo>
                      <a:pt x="178330" y="139965"/>
                      <a:pt x="178330" y="137320"/>
                      <a:pt x="180976" y="134674"/>
                    </a:cubicBezTo>
                    <a:cubicBezTo>
                      <a:pt x="180976" y="134674"/>
                      <a:pt x="180976" y="134674"/>
                      <a:pt x="235216" y="80434"/>
                    </a:cubicBezTo>
                    <a:cubicBezTo>
                      <a:pt x="236538" y="79111"/>
                      <a:pt x="237861" y="77788"/>
                      <a:pt x="239184" y="77788"/>
                    </a:cubicBezTo>
                    <a:close/>
                    <a:moveTo>
                      <a:pt x="169070" y="44450"/>
                    </a:moveTo>
                    <a:cubicBezTo>
                      <a:pt x="171848" y="44450"/>
                      <a:pt x="174626" y="47096"/>
                      <a:pt x="174626" y="49742"/>
                    </a:cubicBezTo>
                    <a:cubicBezTo>
                      <a:pt x="174626" y="49742"/>
                      <a:pt x="174626" y="49742"/>
                      <a:pt x="174626" y="70908"/>
                    </a:cubicBezTo>
                    <a:cubicBezTo>
                      <a:pt x="174626" y="73554"/>
                      <a:pt x="171848" y="76200"/>
                      <a:pt x="169070" y="76200"/>
                    </a:cubicBezTo>
                    <a:cubicBezTo>
                      <a:pt x="166291" y="76200"/>
                      <a:pt x="163513" y="73554"/>
                      <a:pt x="163513" y="70908"/>
                    </a:cubicBezTo>
                    <a:cubicBezTo>
                      <a:pt x="163513" y="70908"/>
                      <a:pt x="163513" y="70908"/>
                      <a:pt x="163513" y="49742"/>
                    </a:cubicBezTo>
                    <a:cubicBezTo>
                      <a:pt x="163513" y="47096"/>
                      <a:pt x="166291" y="44450"/>
                      <a:pt x="169070" y="44450"/>
                    </a:cubicBezTo>
                    <a:close/>
                    <a:moveTo>
                      <a:pt x="168276" y="22225"/>
                    </a:moveTo>
                    <a:cubicBezTo>
                      <a:pt x="250003" y="22225"/>
                      <a:pt x="315913" y="87780"/>
                      <a:pt x="315913" y="169069"/>
                    </a:cubicBezTo>
                    <a:cubicBezTo>
                      <a:pt x="315913" y="204469"/>
                      <a:pt x="302731" y="237247"/>
                      <a:pt x="280322" y="264780"/>
                    </a:cubicBezTo>
                    <a:cubicBezTo>
                      <a:pt x="277685" y="266091"/>
                      <a:pt x="275049" y="267402"/>
                      <a:pt x="272413" y="264780"/>
                    </a:cubicBezTo>
                    <a:cubicBezTo>
                      <a:pt x="269776" y="263469"/>
                      <a:pt x="269776" y="259536"/>
                      <a:pt x="271094" y="256913"/>
                    </a:cubicBezTo>
                    <a:cubicBezTo>
                      <a:pt x="293504" y="233313"/>
                      <a:pt x="304049" y="201847"/>
                      <a:pt x="304049" y="169069"/>
                    </a:cubicBezTo>
                    <a:cubicBezTo>
                      <a:pt x="304049" y="94336"/>
                      <a:pt x="243412" y="34025"/>
                      <a:pt x="168276" y="34025"/>
                    </a:cubicBezTo>
                    <a:cubicBezTo>
                      <a:pt x="93139" y="34025"/>
                      <a:pt x="32502" y="94336"/>
                      <a:pt x="32502" y="169069"/>
                    </a:cubicBezTo>
                    <a:cubicBezTo>
                      <a:pt x="32502" y="243802"/>
                      <a:pt x="93139" y="304113"/>
                      <a:pt x="168276" y="304113"/>
                    </a:cubicBezTo>
                    <a:cubicBezTo>
                      <a:pt x="201230" y="304113"/>
                      <a:pt x="232867" y="293624"/>
                      <a:pt x="256594" y="271335"/>
                    </a:cubicBezTo>
                    <a:cubicBezTo>
                      <a:pt x="259231" y="270024"/>
                      <a:pt x="263185" y="270024"/>
                      <a:pt x="264504" y="272647"/>
                    </a:cubicBezTo>
                    <a:cubicBezTo>
                      <a:pt x="267140" y="275269"/>
                      <a:pt x="265822" y="277891"/>
                      <a:pt x="264504" y="280513"/>
                    </a:cubicBezTo>
                    <a:cubicBezTo>
                      <a:pt x="236821" y="302802"/>
                      <a:pt x="203867" y="315913"/>
                      <a:pt x="168276" y="315913"/>
                    </a:cubicBezTo>
                    <a:cubicBezTo>
                      <a:pt x="86548" y="315913"/>
                      <a:pt x="20638" y="250358"/>
                      <a:pt x="20638" y="169069"/>
                    </a:cubicBezTo>
                    <a:cubicBezTo>
                      <a:pt x="20638" y="87780"/>
                      <a:pt x="86548" y="22225"/>
                      <a:pt x="168276" y="22225"/>
                    </a:cubicBezTo>
                    <a:close/>
                    <a:moveTo>
                      <a:pt x="169070" y="11113"/>
                    </a:moveTo>
                    <a:cubicBezTo>
                      <a:pt x="81833" y="11113"/>
                      <a:pt x="11113" y="81833"/>
                      <a:pt x="11113" y="169070"/>
                    </a:cubicBezTo>
                    <a:cubicBezTo>
                      <a:pt x="11113" y="256307"/>
                      <a:pt x="81833" y="327027"/>
                      <a:pt x="169070" y="327027"/>
                    </a:cubicBezTo>
                    <a:cubicBezTo>
                      <a:pt x="256307" y="327027"/>
                      <a:pt x="327027" y="256307"/>
                      <a:pt x="327027" y="169070"/>
                    </a:cubicBezTo>
                    <a:cubicBezTo>
                      <a:pt x="327027" y="81833"/>
                      <a:pt x="256307" y="11113"/>
                      <a:pt x="169070" y="11113"/>
                    </a:cubicBezTo>
                    <a:close/>
                    <a:moveTo>
                      <a:pt x="169069" y="0"/>
                    </a:moveTo>
                    <a:cubicBezTo>
                      <a:pt x="213978" y="0"/>
                      <a:pt x="256245" y="17171"/>
                      <a:pt x="289267" y="48872"/>
                    </a:cubicBezTo>
                    <a:cubicBezTo>
                      <a:pt x="320967" y="81893"/>
                      <a:pt x="338138" y="124160"/>
                      <a:pt x="338138" y="169069"/>
                    </a:cubicBezTo>
                    <a:cubicBezTo>
                      <a:pt x="338138" y="213978"/>
                      <a:pt x="320967" y="256245"/>
                      <a:pt x="289267" y="289267"/>
                    </a:cubicBezTo>
                    <a:cubicBezTo>
                      <a:pt x="256245" y="320967"/>
                      <a:pt x="213978" y="338138"/>
                      <a:pt x="169069" y="338138"/>
                    </a:cubicBezTo>
                    <a:cubicBezTo>
                      <a:pt x="124160" y="338138"/>
                      <a:pt x="81893" y="320967"/>
                      <a:pt x="48872" y="289267"/>
                    </a:cubicBezTo>
                    <a:cubicBezTo>
                      <a:pt x="17171" y="256245"/>
                      <a:pt x="0" y="213978"/>
                      <a:pt x="0" y="169069"/>
                    </a:cubicBezTo>
                    <a:cubicBezTo>
                      <a:pt x="0" y="124160"/>
                      <a:pt x="17171" y="81893"/>
                      <a:pt x="48872" y="48872"/>
                    </a:cubicBezTo>
                    <a:cubicBezTo>
                      <a:pt x="81893" y="17171"/>
                      <a:pt x="124160" y="0"/>
                      <a:pt x="169069"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20" name="矩形 19"/>
              <p:cNvSpPr/>
              <p:nvPr/>
            </p:nvSpPr>
            <p:spPr>
              <a:xfrm>
                <a:off x="3407582" y="4136489"/>
                <a:ext cx="2319208" cy="401648"/>
              </a:xfrm>
              <a:prstGeom prst="rect">
                <a:avLst/>
              </a:prstGeom>
            </p:spPr>
            <p:txBody>
              <a:bodyPr wrap="square">
                <a:noAutofit/>
              </a:bodyPr>
              <a:lstStyle/>
              <a:p>
                <a:pPr algn="ctr">
                  <a:lnSpc>
                    <a:spcPct val="120000"/>
                  </a:lnSpc>
                  <a:buClr>
                    <a:srgbClr val="E24848"/>
                  </a:buClr>
                </a:pPr>
                <a:r>
                  <a:rPr lang="zh-CN" altLang="en-US" sz="900" noProof="1">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900" noProof="1">
                    <a:solidFill>
                      <a:schemeClr val="bg1">
                        <a:lumMod val="50000"/>
                      </a:schemeClr>
                    </a:solidFill>
                    <a:latin typeface="微软雅黑" panose="020B0503020204020204" charset="-122"/>
                    <a:ea typeface="微软雅黑" panose="020B0503020204020204" charset="-122"/>
                  </a:rPr>
                </a:br>
                <a:r>
                  <a:rPr lang="zh-CN" altLang="en-US" sz="900" noProof="1">
                    <a:solidFill>
                      <a:schemeClr val="bg1">
                        <a:lumMod val="50000"/>
                      </a:schemeClr>
                    </a:solidFill>
                    <a:latin typeface="微软雅黑" panose="020B0503020204020204" charset="-122"/>
                    <a:ea typeface="微软雅黑" panose="020B0503020204020204" charset="-122"/>
                  </a:rPr>
                  <a:t>（建议使用主题字体）</a:t>
                </a:r>
                <a:endParaRPr lang="zh-CN" altLang="en-US" sz="900" noProof="1">
                  <a:solidFill>
                    <a:schemeClr val="bg1">
                      <a:lumMod val="50000"/>
                    </a:schemeClr>
                  </a:solidFill>
                  <a:latin typeface="微软雅黑" panose="020B0503020204020204" charset="-122"/>
                  <a:ea typeface="微软雅黑" panose="020B0503020204020204" charset="-122"/>
                </a:endParaRPr>
              </a:p>
            </p:txBody>
          </p:sp>
          <p:grpSp>
            <p:nvGrpSpPr>
              <p:cNvPr id="21" name="组合 20"/>
              <p:cNvGrpSpPr/>
              <p:nvPr/>
            </p:nvGrpSpPr>
            <p:grpSpPr>
              <a:xfrm>
                <a:off x="3847384" y="2790931"/>
                <a:ext cx="219985" cy="185976"/>
                <a:chOff x="8739188" y="3612536"/>
                <a:chExt cx="192262" cy="162540"/>
              </a:xfrm>
              <a:solidFill>
                <a:schemeClr val="bg1"/>
              </a:solidFill>
            </p:grpSpPr>
            <p:sp>
              <p:nvSpPr>
                <p:cNvPr id="32" name="任意多边形: 形状 31"/>
                <p:cNvSpPr/>
                <p:nvPr/>
              </p:nvSpPr>
              <p:spPr bwMode="auto">
                <a:xfrm>
                  <a:off x="8739188" y="3722688"/>
                  <a:ext cx="76200" cy="52388"/>
                </a:xfrm>
                <a:custGeom>
                  <a:avLst/>
                  <a:gdLst>
                    <a:gd name="T0" fmla="*/ 237 w 241"/>
                    <a:gd name="T1" fmla="*/ 80 h 166"/>
                    <a:gd name="T2" fmla="*/ 162 w 241"/>
                    <a:gd name="T3" fmla="*/ 5 h 166"/>
                    <a:gd name="T4" fmla="*/ 159 w 241"/>
                    <a:gd name="T5" fmla="*/ 2 h 166"/>
                    <a:gd name="T6" fmla="*/ 157 w 241"/>
                    <a:gd name="T7" fmla="*/ 1 h 166"/>
                    <a:gd name="T8" fmla="*/ 154 w 241"/>
                    <a:gd name="T9" fmla="*/ 0 h 166"/>
                    <a:gd name="T10" fmla="*/ 150 w 241"/>
                    <a:gd name="T11" fmla="*/ 0 h 166"/>
                    <a:gd name="T12" fmla="*/ 148 w 241"/>
                    <a:gd name="T13" fmla="*/ 0 h 166"/>
                    <a:gd name="T14" fmla="*/ 145 w 241"/>
                    <a:gd name="T15" fmla="*/ 1 h 166"/>
                    <a:gd name="T16" fmla="*/ 143 w 241"/>
                    <a:gd name="T17" fmla="*/ 2 h 166"/>
                    <a:gd name="T18" fmla="*/ 140 w 241"/>
                    <a:gd name="T19" fmla="*/ 5 h 166"/>
                    <a:gd name="T20" fmla="*/ 5 w 241"/>
                    <a:gd name="T21" fmla="*/ 140 h 166"/>
                    <a:gd name="T22" fmla="*/ 3 w 241"/>
                    <a:gd name="T23" fmla="*/ 144 h 166"/>
                    <a:gd name="T24" fmla="*/ 0 w 241"/>
                    <a:gd name="T25" fmla="*/ 148 h 166"/>
                    <a:gd name="T26" fmla="*/ 0 w 241"/>
                    <a:gd name="T27" fmla="*/ 153 h 166"/>
                    <a:gd name="T28" fmla="*/ 1 w 241"/>
                    <a:gd name="T29" fmla="*/ 156 h 166"/>
                    <a:gd name="T30" fmla="*/ 4 w 241"/>
                    <a:gd name="T31" fmla="*/ 160 h 166"/>
                    <a:gd name="T32" fmla="*/ 7 w 241"/>
                    <a:gd name="T33" fmla="*/ 163 h 166"/>
                    <a:gd name="T34" fmla="*/ 12 w 241"/>
                    <a:gd name="T35" fmla="*/ 165 h 166"/>
                    <a:gd name="T36" fmla="*/ 15 w 241"/>
                    <a:gd name="T37" fmla="*/ 166 h 166"/>
                    <a:gd name="T38" fmla="*/ 166 w 241"/>
                    <a:gd name="T39" fmla="*/ 166 h 166"/>
                    <a:gd name="T40" fmla="*/ 172 w 241"/>
                    <a:gd name="T41" fmla="*/ 165 h 166"/>
                    <a:gd name="T42" fmla="*/ 176 w 241"/>
                    <a:gd name="T43" fmla="*/ 162 h 166"/>
                    <a:gd name="T44" fmla="*/ 237 w 241"/>
                    <a:gd name="T45" fmla="*/ 101 h 166"/>
                    <a:gd name="T46" fmla="*/ 239 w 241"/>
                    <a:gd name="T47" fmla="*/ 98 h 166"/>
                    <a:gd name="T48" fmla="*/ 241 w 241"/>
                    <a:gd name="T49" fmla="*/ 96 h 166"/>
                    <a:gd name="T50" fmla="*/ 241 w 241"/>
                    <a:gd name="T51" fmla="*/ 94 h 166"/>
                    <a:gd name="T52" fmla="*/ 241 w 241"/>
                    <a:gd name="T53" fmla="*/ 90 h 166"/>
                    <a:gd name="T54" fmla="*/ 241 w 241"/>
                    <a:gd name="T55" fmla="*/ 87 h 166"/>
                    <a:gd name="T56" fmla="*/ 241 w 241"/>
                    <a:gd name="T57" fmla="*/ 85 h 166"/>
                    <a:gd name="T58" fmla="*/ 239 w 241"/>
                    <a:gd name="T59" fmla="*/ 83 h 166"/>
                    <a:gd name="T60" fmla="*/ 237 w 241"/>
                    <a:gd name="T61" fmla="*/ 8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1" h="166">
                      <a:moveTo>
                        <a:pt x="237" y="80"/>
                      </a:moveTo>
                      <a:lnTo>
                        <a:pt x="162" y="5"/>
                      </a:lnTo>
                      <a:lnTo>
                        <a:pt x="159" y="2"/>
                      </a:lnTo>
                      <a:lnTo>
                        <a:pt x="157" y="1"/>
                      </a:lnTo>
                      <a:lnTo>
                        <a:pt x="154" y="0"/>
                      </a:lnTo>
                      <a:lnTo>
                        <a:pt x="150" y="0"/>
                      </a:lnTo>
                      <a:lnTo>
                        <a:pt x="148" y="0"/>
                      </a:lnTo>
                      <a:lnTo>
                        <a:pt x="145" y="1"/>
                      </a:lnTo>
                      <a:lnTo>
                        <a:pt x="143" y="2"/>
                      </a:lnTo>
                      <a:lnTo>
                        <a:pt x="140" y="5"/>
                      </a:lnTo>
                      <a:lnTo>
                        <a:pt x="5" y="140"/>
                      </a:lnTo>
                      <a:lnTo>
                        <a:pt x="3" y="144"/>
                      </a:lnTo>
                      <a:lnTo>
                        <a:pt x="0" y="148"/>
                      </a:lnTo>
                      <a:lnTo>
                        <a:pt x="0" y="153"/>
                      </a:lnTo>
                      <a:lnTo>
                        <a:pt x="1" y="156"/>
                      </a:lnTo>
                      <a:lnTo>
                        <a:pt x="4" y="160"/>
                      </a:lnTo>
                      <a:lnTo>
                        <a:pt x="7" y="163"/>
                      </a:lnTo>
                      <a:lnTo>
                        <a:pt x="12" y="165"/>
                      </a:lnTo>
                      <a:lnTo>
                        <a:pt x="15" y="166"/>
                      </a:lnTo>
                      <a:lnTo>
                        <a:pt x="166" y="166"/>
                      </a:lnTo>
                      <a:lnTo>
                        <a:pt x="172" y="165"/>
                      </a:lnTo>
                      <a:lnTo>
                        <a:pt x="176" y="162"/>
                      </a:lnTo>
                      <a:lnTo>
                        <a:pt x="237" y="101"/>
                      </a:lnTo>
                      <a:lnTo>
                        <a:pt x="239" y="98"/>
                      </a:lnTo>
                      <a:lnTo>
                        <a:pt x="241" y="96"/>
                      </a:lnTo>
                      <a:lnTo>
                        <a:pt x="241" y="94"/>
                      </a:lnTo>
                      <a:lnTo>
                        <a:pt x="241" y="90"/>
                      </a:lnTo>
                      <a:lnTo>
                        <a:pt x="241" y="87"/>
                      </a:lnTo>
                      <a:lnTo>
                        <a:pt x="241" y="85"/>
                      </a:lnTo>
                      <a:lnTo>
                        <a:pt x="239" y="83"/>
                      </a:lnTo>
                      <a:lnTo>
                        <a:pt x="237"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3" name="任意多边形: 形状 32"/>
                <p:cNvSpPr/>
                <p:nvPr/>
              </p:nvSpPr>
              <p:spPr bwMode="auto">
                <a:xfrm>
                  <a:off x="8806037" y="3612536"/>
                  <a:ext cx="125413" cy="123825"/>
                </a:xfrm>
                <a:custGeom>
                  <a:avLst/>
                  <a:gdLst>
                    <a:gd name="T0" fmla="*/ 42 w 393"/>
                    <a:gd name="T1" fmla="*/ 146 h 392"/>
                    <a:gd name="T2" fmla="*/ 38 w 393"/>
                    <a:gd name="T3" fmla="*/ 157 h 392"/>
                    <a:gd name="T4" fmla="*/ 25 w 393"/>
                    <a:gd name="T5" fmla="*/ 176 h 392"/>
                    <a:gd name="T6" fmla="*/ 9 w 393"/>
                    <a:gd name="T7" fmla="*/ 195 h 392"/>
                    <a:gd name="T8" fmla="*/ 7 w 393"/>
                    <a:gd name="T9" fmla="*/ 200 h 392"/>
                    <a:gd name="T10" fmla="*/ 7 w 393"/>
                    <a:gd name="T11" fmla="*/ 206 h 392"/>
                    <a:gd name="T12" fmla="*/ 9 w 393"/>
                    <a:gd name="T13" fmla="*/ 211 h 392"/>
                    <a:gd name="T14" fmla="*/ 176 w 393"/>
                    <a:gd name="T15" fmla="*/ 381 h 392"/>
                    <a:gd name="T16" fmla="*/ 182 w 393"/>
                    <a:gd name="T17" fmla="*/ 384 h 392"/>
                    <a:gd name="T18" fmla="*/ 188 w 393"/>
                    <a:gd name="T19" fmla="*/ 385 h 392"/>
                    <a:gd name="T20" fmla="*/ 191 w 393"/>
                    <a:gd name="T21" fmla="*/ 385 h 392"/>
                    <a:gd name="T22" fmla="*/ 195 w 393"/>
                    <a:gd name="T23" fmla="*/ 383 h 392"/>
                    <a:gd name="T24" fmla="*/ 214 w 393"/>
                    <a:gd name="T25" fmla="*/ 367 h 392"/>
                    <a:gd name="T26" fmla="*/ 233 w 393"/>
                    <a:gd name="T27" fmla="*/ 354 h 392"/>
                    <a:gd name="T28" fmla="*/ 243 w 393"/>
                    <a:gd name="T29" fmla="*/ 350 h 392"/>
                    <a:gd name="T30" fmla="*/ 254 w 393"/>
                    <a:gd name="T31" fmla="*/ 350 h 392"/>
                    <a:gd name="T32" fmla="*/ 266 w 393"/>
                    <a:gd name="T33" fmla="*/ 354 h 392"/>
                    <a:gd name="T34" fmla="*/ 287 w 393"/>
                    <a:gd name="T35" fmla="*/ 369 h 392"/>
                    <a:gd name="T36" fmla="*/ 311 w 393"/>
                    <a:gd name="T37" fmla="*/ 391 h 392"/>
                    <a:gd name="T38" fmla="*/ 322 w 393"/>
                    <a:gd name="T39" fmla="*/ 391 h 392"/>
                    <a:gd name="T40" fmla="*/ 389 w 393"/>
                    <a:gd name="T41" fmla="*/ 328 h 392"/>
                    <a:gd name="T42" fmla="*/ 392 w 393"/>
                    <a:gd name="T43" fmla="*/ 322 h 392"/>
                    <a:gd name="T44" fmla="*/ 393 w 393"/>
                    <a:gd name="T45" fmla="*/ 316 h 392"/>
                    <a:gd name="T46" fmla="*/ 392 w 393"/>
                    <a:gd name="T47" fmla="*/ 311 h 392"/>
                    <a:gd name="T48" fmla="*/ 389 w 393"/>
                    <a:gd name="T49" fmla="*/ 306 h 392"/>
                    <a:gd name="T50" fmla="*/ 86 w 393"/>
                    <a:gd name="T51" fmla="*/ 2 h 392"/>
                    <a:gd name="T52" fmla="*/ 80 w 393"/>
                    <a:gd name="T53" fmla="*/ 0 h 392"/>
                    <a:gd name="T54" fmla="*/ 71 w 393"/>
                    <a:gd name="T55" fmla="*/ 1 h 392"/>
                    <a:gd name="T56" fmla="*/ 5 w 393"/>
                    <a:gd name="T57" fmla="*/ 64 h 392"/>
                    <a:gd name="T58" fmla="*/ 1 w 393"/>
                    <a:gd name="T59" fmla="*/ 69 h 392"/>
                    <a:gd name="T60" fmla="*/ 0 w 393"/>
                    <a:gd name="T61" fmla="*/ 76 h 392"/>
                    <a:gd name="T62" fmla="*/ 1 w 393"/>
                    <a:gd name="T63" fmla="*/ 81 h 392"/>
                    <a:gd name="T64" fmla="*/ 5 w 393"/>
                    <a:gd name="T65" fmla="*/ 86 h 392"/>
                    <a:gd name="T66" fmla="*/ 33 w 393"/>
                    <a:gd name="T67" fmla="*/ 118 h 392"/>
                    <a:gd name="T68" fmla="*/ 40 w 393"/>
                    <a:gd name="T69" fmla="*/ 130 h 392"/>
                    <a:gd name="T70" fmla="*/ 42 w 393"/>
                    <a:gd name="T71" fmla="*/ 14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3" h="392">
                      <a:moveTo>
                        <a:pt x="42" y="140"/>
                      </a:moveTo>
                      <a:lnTo>
                        <a:pt x="42" y="146"/>
                      </a:lnTo>
                      <a:lnTo>
                        <a:pt x="41" y="151"/>
                      </a:lnTo>
                      <a:lnTo>
                        <a:pt x="38" y="157"/>
                      </a:lnTo>
                      <a:lnTo>
                        <a:pt x="35" y="163"/>
                      </a:lnTo>
                      <a:lnTo>
                        <a:pt x="25" y="176"/>
                      </a:lnTo>
                      <a:lnTo>
                        <a:pt x="10" y="193"/>
                      </a:lnTo>
                      <a:lnTo>
                        <a:pt x="9" y="195"/>
                      </a:lnTo>
                      <a:lnTo>
                        <a:pt x="7" y="198"/>
                      </a:lnTo>
                      <a:lnTo>
                        <a:pt x="7" y="200"/>
                      </a:lnTo>
                      <a:lnTo>
                        <a:pt x="6" y="203"/>
                      </a:lnTo>
                      <a:lnTo>
                        <a:pt x="7" y="206"/>
                      </a:lnTo>
                      <a:lnTo>
                        <a:pt x="7" y="209"/>
                      </a:lnTo>
                      <a:lnTo>
                        <a:pt x="9" y="211"/>
                      </a:lnTo>
                      <a:lnTo>
                        <a:pt x="10" y="214"/>
                      </a:lnTo>
                      <a:lnTo>
                        <a:pt x="176" y="381"/>
                      </a:lnTo>
                      <a:lnTo>
                        <a:pt x="180" y="383"/>
                      </a:lnTo>
                      <a:lnTo>
                        <a:pt x="182" y="384"/>
                      </a:lnTo>
                      <a:lnTo>
                        <a:pt x="184" y="385"/>
                      </a:lnTo>
                      <a:lnTo>
                        <a:pt x="188" y="385"/>
                      </a:lnTo>
                      <a:lnTo>
                        <a:pt x="188" y="385"/>
                      </a:lnTo>
                      <a:lnTo>
                        <a:pt x="191" y="385"/>
                      </a:lnTo>
                      <a:lnTo>
                        <a:pt x="193" y="384"/>
                      </a:lnTo>
                      <a:lnTo>
                        <a:pt x="195" y="383"/>
                      </a:lnTo>
                      <a:lnTo>
                        <a:pt x="198" y="381"/>
                      </a:lnTo>
                      <a:lnTo>
                        <a:pt x="214" y="367"/>
                      </a:lnTo>
                      <a:lnTo>
                        <a:pt x="227" y="357"/>
                      </a:lnTo>
                      <a:lnTo>
                        <a:pt x="233" y="354"/>
                      </a:lnTo>
                      <a:lnTo>
                        <a:pt x="238" y="351"/>
                      </a:lnTo>
                      <a:lnTo>
                        <a:pt x="243" y="350"/>
                      </a:lnTo>
                      <a:lnTo>
                        <a:pt x="249" y="349"/>
                      </a:lnTo>
                      <a:lnTo>
                        <a:pt x="254" y="350"/>
                      </a:lnTo>
                      <a:lnTo>
                        <a:pt x="260" y="351"/>
                      </a:lnTo>
                      <a:lnTo>
                        <a:pt x="266" y="354"/>
                      </a:lnTo>
                      <a:lnTo>
                        <a:pt x="272" y="358"/>
                      </a:lnTo>
                      <a:lnTo>
                        <a:pt x="287" y="369"/>
                      </a:lnTo>
                      <a:lnTo>
                        <a:pt x="305" y="387"/>
                      </a:lnTo>
                      <a:lnTo>
                        <a:pt x="311" y="391"/>
                      </a:lnTo>
                      <a:lnTo>
                        <a:pt x="316" y="392"/>
                      </a:lnTo>
                      <a:lnTo>
                        <a:pt x="322" y="391"/>
                      </a:lnTo>
                      <a:lnTo>
                        <a:pt x="326" y="387"/>
                      </a:lnTo>
                      <a:lnTo>
                        <a:pt x="389" y="328"/>
                      </a:lnTo>
                      <a:lnTo>
                        <a:pt x="391" y="325"/>
                      </a:lnTo>
                      <a:lnTo>
                        <a:pt x="392" y="322"/>
                      </a:lnTo>
                      <a:lnTo>
                        <a:pt x="393" y="320"/>
                      </a:lnTo>
                      <a:lnTo>
                        <a:pt x="393" y="316"/>
                      </a:lnTo>
                      <a:lnTo>
                        <a:pt x="393" y="313"/>
                      </a:lnTo>
                      <a:lnTo>
                        <a:pt x="392" y="311"/>
                      </a:lnTo>
                      <a:lnTo>
                        <a:pt x="391" y="308"/>
                      </a:lnTo>
                      <a:lnTo>
                        <a:pt x="389" y="306"/>
                      </a:lnTo>
                      <a:lnTo>
                        <a:pt x="88" y="5"/>
                      </a:lnTo>
                      <a:lnTo>
                        <a:pt x="86" y="2"/>
                      </a:lnTo>
                      <a:lnTo>
                        <a:pt x="83" y="1"/>
                      </a:lnTo>
                      <a:lnTo>
                        <a:pt x="80" y="0"/>
                      </a:lnTo>
                      <a:lnTo>
                        <a:pt x="77" y="0"/>
                      </a:lnTo>
                      <a:lnTo>
                        <a:pt x="71" y="1"/>
                      </a:lnTo>
                      <a:lnTo>
                        <a:pt x="67" y="5"/>
                      </a:lnTo>
                      <a:lnTo>
                        <a:pt x="5" y="64"/>
                      </a:lnTo>
                      <a:lnTo>
                        <a:pt x="2" y="67"/>
                      </a:lnTo>
                      <a:lnTo>
                        <a:pt x="1" y="69"/>
                      </a:lnTo>
                      <a:lnTo>
                        <a:pt x="0" y="72"/>
                      </a:lnTo>
                      <a:lnTo>
                        <a:pt x="0" y="76"/>
                      </a:lnTo>
                      <a:lnTo>
                        <a:pt x="0" y="78"/>
                      </a:lnTo>
                      <a:lnTo>
                        <a:pt x="1" y="81"/>
                      </a:lnTo>
                      <a:lnTo>
                        <a:pt x="2" y="84"/>
                      </a:lnTo>
                      <a:lnTo>
                        <a:pt x="5" y="86"/>
                      </a:lnTo>
                      <a:lnTo>
                        <a:pt x="20" y="104"/>
                      </a:lnTo>
                      <a:lnTo>
                        <a:pt x="33" y="118"/>
                      </a:lnTo>
                      <a:lnTo>
                        <a:pt x="36" y="124"/>
                      </a:lnTo>
                      <a:lnTo>
                        <a:pt x="40" y="130"/>
                      </a:lnTo>
                      <a:lnTo>
                        <a:pt x="41" y="136"/>
                      </a:lnTo>
                      <a:lnTo>
                        <a:pt x="42" y="140"/>
                      </a:lnTo>
                      <a:lnTo>
                        <a:pt x="42" y="1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grpSp>
      <p:sp>
        <p:nvSpPr>
          <p:cNvPr id="22" name="文本框 173"/>
          <p:cNvSpPr txBox="1"/>
          <p:nvPr/>
        </p:nvSpPr>
        <p:spPr>
          <a:xfrm>
            <a:off x="1120869" y="2165286"/>
            <a:ext cx="1890210" cy="276999"/>
          </a:xfrm>
          <a:prstGeom prst="rect">
            <a:avLst/>
          </a:prstGeom>
          <a:noFill/>
        </p:spPr>
        <p:txBody>
          <a:bodyPr wrap="none">
            <a:normAutofit fontScale="92500" lnSpcReduction="10000"/>
          </a:bodyPr>
          <a:lstStyle/>
          <a:p>
            <a:r>
              <a:rPr lang="zh-CN" altLang="en-US" sz="1400" b="1" dirty="0">
                <a:solidFill>
                  <a:schemeClr val="bg1">
                    <a:lumMod val="50000"/>
                  </a:schemeClr>
                </a:solidFill>
                <a:latin typeface="微软雅黑" panose="020B0503020204020204" charset="-122"/>
                <a:ea typeface="微软雅黑" panose="020B0503020204020204" charset="-122"/>
              </a:rPr>
              <a:t>标题文本预设</a:t>
            </a:r>
            <a:endParaRPr lang="zh-CN" altLang="en-US" sz="1400" b="1" dirty="0">
              <a:solidFill>
                <a:schemeClr val="bg1">
                  <a:lumMod val="50000"/>
                </a:schemeClr>
              </a:solidFill>
              <a:latin typeface="微软雅黑" panose="020B0503020204020204" charset="-122"/>
              <a:ea typeface="微软雅黑" panose="020B0503020204020204" charset="-122"/>
            </a:endParaRPr>
          </a:p>
        </p:txBody>
      </p:sp>
      <p:sp>
        <p:nvSpPr>
          <p:cNvPr id="23" name="文本框 174"/>
          <p:cNvSpPr txBox="1"/>
          <p:nvPr/>
        </p:nvSpPr>
        <p:spPr>
          <a:xfrm>
            <a:off x="1120869" y="2442285"/>
            <a:ext cx="1890210" cy="373948"/>
          </a:xfrm>
          <a:prstGeom prst="rect">
            <a:avLst/>
          </a:prstGeom>
          <a:noFill/>
        </p:spPr>
        <p:txBody>
          <a:bodyPr wrap="square">
            <a:normAutofit/>
          </a:bodyPr>
          <a:lstStyle/>
          <a:p>
            <a:pPr>
              <a:lnSpc>
                <a:spcPct val="130000"/>
              </a:lnSpc>
            </a:pPr>
            <a:r>
              <a:rPr lang="zh-CN" altLang="en-US" sz="7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700">
                <a:solidFill>
                  <a:schemeClr val="bg1">
                    <a:lumMod val="50000"/>
                  </a:schemeClr>
                </a:solidFill>
                <a:latin typeface="微软雅黑" panose="020B0503020204020204" charset="-122"/>
                <a:ea typeface="微软雅黑" panose="020B0503020204020204" charset="-122"/>
              </a:rPr>
            </a:br>
            <a:r>
              <a:rPr lang="zh-CN" altLang="en-US" sz="700">
                <a:solidFill>
                  <a:schemeClr val="bg1">
                    <a:lumMod val="50000"/>
                  </a:schemeClr>
                </a:solidFill>
                <a:latin typeface="微软雅黑" panose="020B0503020204020204" charset="-122"/>
                <a:ea typeface="微软雅黑" panose="020B0503020204020204" charset="-122"/>
              </a:rPr>
              <a:t>（建议使用主题字体）</a:t>
            </a:r>
            <a:endParaRPr lang="zh-CN" altLang="en-US" sz="700">
              <a:solidFill>
                <a:schemeClr val="bg1">
                  <a:lumMod val="50000"/>
                </a:schemeClr>
              </a:solidFill>
              <a:latin typeface="微软雅黑" panose="020B0503020204020204" charset="-122"/>
              <a:ea typeface="微软雅黑" panose="020B0503020204020204" charset="-122"/>
            </a:endParaRPr>
          </a:p>
        </p:txBody>
      </p:sp>
      <p:sp>
        <p:nvSpPr>
          <p:cNvPr id="24" name="文本框 175"/>
          <p:cNvSpPr txBox="1"/>
          <p:nvPr/>
        </p:nvSpPr>
        <p:spPr>
          <a:xfrm>
            <a:off x="1120869" y="3173646"/>
            <a:ext cx="1890210" cy="276999"/>
          </a:xfrm>
          <a:prstGeom prst="rect">
            <a:avLst/>
          </a:prstGeom>
          <a:noFill/>
        </p:spPr>
        <p:txBody>
          <a:bodyPr wrap="none">
            <a:normAutofit fontScale="92500" lnSpcReduction="10000"/>
          </a:bodyPr>
          <a:lstStyle/>
          <a:p>
            <a:r>
              <a:rPr lang="zh-CN" altLang="en-US" sz="1400" b="1">
                <a:solidFill>
                  <a:schemeClr val="bg1">
                    <a:lumMod val="50000"/>
                  </a:schemeClr>
                </a:solidFill>
                <a:latin typeface="微软雅黑" panose="020B0503020204020204" charset="-122"/>
                <a:ea typeface="微软雅黑" panose="020B0503020204020204" charset="-122"/>
              </a:rPr>
              <a:t>标题文本预设</a:t>
            </a:r>
            <a:endParaRPr lang="zh-CN" altLang="en-US" sz="1400" b="1">
              <a:solidFill>
                <a:schemeClr val="bg1">
                  <a:lumMod val="50000"/>
                </a:schemeClr>
              </a:solidFill>
              <a:latin typeface="微软雅黑" panose="020B0503020204020204" charset="-122"/>
              <a:ea typeface="微软雅黑" panose="020B0503020204020204" charset="-122"/>
            </a:endParaRPr>
          </a:p>
        </p:txBody>
      </p:sp>
      <p:sp>
        <p:nvSpPr>
          <p:cNvPr id="25" name="文本框 176"/>
          <p:cNvSpPr txBox="1"/>
          <p:nvPr/>
        </p:nvSpPr>
        <p:spPr>
          <a:xfrm>
            <a:off x="1120869" y="3450645"/>
            <a:ext cx="1890210" cy="373948"/>
          </a:xfrm>
          <a:prstGeom prst="rect">
            <a:avLst/>
          </a:prstGeom>
          <a:noFill/>
        </p:spPr>
        <p:txBody>
          <a:bodyPr wrap="square">
            <a:normAutofit/>
          </a:bodyPr>
          <a:lstStyle/>
          <a:p>
            <a:pPr>
              <a:lnSpc>
                <a:spcPct val="130000"/>
              </a:lnSpc>
            </a:pPr>
            <a:r>
              <a:rPr lang="zh-CN" altLang="en-US" sz="7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700">
                <a:solidFill>
                  <a:schemeClr val="bg1">
                    <a:lumMod val="50000"/>
                  </a:schemeClr>
                </a:solidFill>
                <a:latin typeface="微软雅黑" panose="020B0503020204020204" charset="-122"/>
                <a:ea typeface="微软雅黑" panose="020B0503020204020204" charset="-122"/>
              </a:rPr>
            </a:br>
            <a:r>
              <a:rPr lang="zh-CN" altLang="en-US" sz="700">
                <a:solidFill>
                  <a:schemeClr val="bg1">
                    <a:lumMod val="50000"/>
                  </a:schemeClr>
                </a:solidFill>
                <a:latin typeface="微软雅黑" panose="020B0503020204020204" charset="-122"/>
                <a:ea typeface="微软雅黑" panose="020B0503020204020204" charset="-122"/>
              </a:rPr>
              <a:t>（建议使用主题字体）</a:t>
            </a:r>
            <a:endParaRPr lang="zh-CN" altLang="en-US" sz="700">
              <a:solidFill>
                <a:schemeClr val="bg1">
                  <a:lumMod val="50000"/>
                </a:schemeClr>
              </a:solidFill>
              <a:latin typeface="微软雅黑" panose="020B0503020204020204" charset="-122"/>
              <a:ea typeface="微软雅黑" panose="020B0503020204020204" charset="-122"/>
            </a:endParaRPr>
          </a:p>
        </p:txBody>
      </p:sp>
      <p:sp>
        <p:nvSpPr>
          <p:cNvPr id="26" name="文本框 177"/>
          <p:cNvSpPr txBox="1"/>
          <p:nvPr/>
        </p:nvSpPr>
        <p:spPr>
          <a:xfrm>
            <a:off x="6110793" y="2165286"/>
            <a:ext cx="1890210" cy="276999"/>
          </a:xfrm>
          <a:prstGeom prst="rect">
            <a:avLst/>
          </a:prstGeom>
          <a:noFill/>
        </p:spPr>
        <p:txBody>
          <a:bodyPr wrap="none">
            <a:normAutofit fontScale="92500" lnSpcReduction="10000"/>
          </a:bodyPr>
          <a:lstStyle/>
          <a:p>
            <a:pPr algn="r"/>
            <a:r>
              <a:rPr lang="zh-CN" altLang="en-US" sz="1400" b="1">
                <a:solidFill>
                  <a:schemeClr val="bg1">
                    <a:lumMod val="50000"/>
                  </a:schemeClr>
                </a:solidFill>
                <a:latin typeface="微软雅黑" panose="020B0503020204020204" charset="-122"/>
                <a:ea typeface="微软雅黑" panose="020B0503020204020204" charset="-122"/>
              </a:rPr>
              <a:t>标题文本预设</a:t>
            </a:r>
            <a:endParaRPr lang="zh-CN" altLang="en-US" sz="1400" b="1">
              <a:solidFill>
                <a:schemeClr val="bg1">
                  <a:lumMod val="50000"/>
                </a:schemeClr>
              </a:solidFill>
              <a:latin typeface="微软雅黑" panose="020B0503020204020204" charset="-122"/>
              <a:ea typeface="微软雅黑" panose="020B0503020204020204" charset="-122"/>
            </a:endParaRPr>
          </a:p>
        </p:txBody>
      </p:sp>
      <p:sp>
        <p:nvSpPr>
          <p:cNvPr id="27" name="文本框 178"/>
          <p:cNvSpPr txBox="1"/>
          <p:nvPr/>
        </p:nvSpPr>
        <p:spPr>
          <a:xfrm>
            <a:off x="6110793" y="2442285"/>
            <a:ext cx="1890210" cy="360820"/>
          </a:xfrm>
          <a:prstGeom prst="rect">
            <a:avLst/>
          </a:prstGeom>
          <a:noFill/>
        </p:spPr>
        <p:txBody>
          <a:bodyPr wrap="square">
            <a:noAutofit/>
          </a:bodyPr>
          <a:lstStyle/>
          <a:p>
            <a:pPr algn="r">
              <a:lnSpc>
                <a:spcPct val="130000"/>
              </a:lnSpc>
            </a:pPr>
            <a:r>
              <a:rPr lang="zh-CN" altLang="en-US" sz="7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700">
                <a:solidFill>
                  <a:schemeClr val="bg1">
                    <a:lumMod val="50000"/>
                  </a:schemeClr>
                </a:solidFill>
                <a:latin typeface="微软雅黑" panose="020B0503020204020204" charset="-122"/>
                <a:ea typeface="微软雅黑" panose="020B0503020204020204" charset="-122"/>
              </a:rPr>
            </a:br>
            <a:r>
              <a:rPr lang="zh-CN" altLang="en-US" sz="700">
                <a:solidFill>
                  <a:schemeClr val="bg1">
                    <a:lumMod val="50000"/>
                  </a:schemeClr>
                </a:solidFill>
                <a:latin typeface="微软雅黑" panose="020B0503020204020204" charset="-122"/>
                <a:ea typeface="微软雅黑" panose="020B0503020204020204" charset="-122"/>
              </a:rPr>
              <a:t>（建议使用主题字体）</a:t>
            </a:r>
            <a:endParaRPr lang="zh-CN" altLang="en-US" sz="700">
              <a:solidFill>
                <a:schemeClr val="bg1">
                  <a:lumMod val="50000"/>
                </a:schemeClr>
              </a:solidFill>
              <a:latin typeface="微软雅黑" panose="020B0503020204020204" charset="-122"/>
              <a:ea typeface="微软雅黑" panose="020B0503020204020204" charset="-122"/>
            </a:endParaRPr>
          </a:p>
        </p:txBody>
      </p:sp>
      <p:sp>
        <p:nvSpPr>
          <p:cNvPr id="28" name="文本框 179"/>
          <p:cNvSpPr txBox="1"/>
          <p:nvPr/>
        </p:nvSpPr>
        <p:spPr>
          <a:xfrm>
            <a:off x="6110793" y="3173646"/>
            <a:ext cx="1890210" cy="276999"/>
          </a:xfrm>
          <a:prstGeom prst="rect">
            <a:avLst/>
          </a:prstGeom>
          <a:noFill/>
        </p:spPr>
        <p:txBody>
          <a:bodyPr wrap="none">
            <a:normAutofit fontScale="92500" lnSpcReduction="10000"/>
          </a:bodyPr>
          <a:lstStyle/>
          <a:p>
            <a:pPr algn="r"/>
            <a:r>
              <a:rPr lang="zh-CN" altLang="en-US" sz="1400" b="1">
                <a:solidFill>
                  <a:schemeClr val="bg1">
                    <a:lumMod val="50000"/>
                  </a:schemeClr>
                </a:solidFill>
                <a:latin typeface="微软雅黑" panose="020B0503020204020204" charset="-122"/>
                <a:ea typeface="微软雅黑" panose="020B0503020204020204" charset="-122"/>
              </a:rPr>
              <a:t>标题文本预设</a:t>
            </a:r>
            <a:endParaRPr lang="zh-CN" altLang="en-US" sz="1400" b="1">
              <a:solidFill>
                <a:schemeClr val="bg1">
                  <a:lumMod val="50000"/>
                </a:schemeClr>
              </a:solidFill>
              <a:latin typeface="微软雅黑" panose="020B0503020204020204" charset="-122"/>
              <a:ea typeface="微软雅黑" panose="020B0503020204020204" charset="-122"/>
            </a:endParaRPr>
          </a:p>
        </p:txBody>
      </p:sp>
      <p:sp>
        <p:nvSpPr>
          <p:cNvPr id="29" name="文本框 180"/>
          <p:cNvSpPr txBox="1"/>
          <p:nvPr/>
        </p:nvSpPr>
        <p:spPr>
          <a:xfrm>
            <a:off x="6110793" y="3450645"/>
            <a:ext cx="1890210" cy="360820"/>
          </a:xfrm>
          <a:prstGeom prst="rect">
            <a:avLst/>
          </a:prstGeom>
          <a:noFill/>
        </p:spPr>
        <p:txBody>
          <a:bodyPr wrap="square">
            <a:noAutofit/>
          </a:bodyPr>
          <a:lstStyle/>
          <a:p>
            <a:pPr algn="r">
              <a:lnSpc>
                <a:spcPct val="130000"/>
              </a:lnSpc>
            </a:pPr>
            <a:r>
              <a:rPr lang="zh-CN" altLang="en-US" sz="7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700">
                <a:solidFill>
                  <a:schemeClr val="bg1">
                    <a:lumMod val="50000"/>
                  </a:schemeClr>
                </a:solidFill>
                <a:latin typeface="微软雅黑" panose="020B0503020204020204" charset="-122"/>
                <a:ea typeface="微软雅黑" panose="020B0503020204020204" charset="-122"/>
              </a:rPr>
            </a:br>
            <a:r>
              <a:rPr lang="zh-CN" altLang="en-US" sz="700">
                <a:solidFill>
                  <a:schemeClr val="bg1">
                    <a:lumMod val="50000"/>
                  </a:schemeClr>
                </a:solidFill>
                <a:latin typeface="微软雅黑" panose="020B0503020204020204" charset="-122"/>
                <a:ea typeface="微软雅黑" panose="020B0503020204020204" charset="-122"/>
              </a:rPr>
              <a:t>（建议使用主题字体）</a:t>
            </a:r>
            <a:endParaRPr lang="zh-CN" altLang="en-US" sz="700">
              <a:solidFill>
                <a:schemeClr val="bg1">
                  <a:lumMod val="50000"/>
                </a:schemeClr>
              </a:solidFill>
              <a:latin typeface="微软雅黑" panose="020B0503020204020204" charset="-122"/>
              <a:ea typeface="微软雅黑" panose="020B0503020204020204" charset="-122"/>
            </a:endParaRPr>
          </a:p>
        </p:txBody>
      </p:sp>
      <p:sp>
        <p:nvSpPr>
          <p:cNvPr id="30" name="文本框 181"/>
          <p:cNvSpPr txBox="1"/>
          <p:nvPr/>
        </p:nvSpPr>
        <p:spPr>
          <a:xfrm>
            <a:off x="3625886" y="1098668"/>
            <a:ext cx="1890210" cy="276999"/>
          </a:xfrm>
          <a:prstGeom prst="rect">
            <a:avLst/>
          </a:prstGeom>
          <a:noFill/>
        </p:spPr>
        <p:txBody>
          <a:bodyPr wrap="none">
            <a:normAutofit fontScale="92500" lnSpcReduction="10000"/>
          </a:bodyPr>
          <a:lstStyle/>
          <a:p>
            <a:pPr algn="ctr"/>
            <a:r>
              <a:rPr lang="zh-CN" altLang="en-US" sz="1400" b="1">
                <a:solidFill>
                  <a:schemeClr val="bg1">
                    <a:lumMod val="50000"/>
                  </a:schemeClr>
                </a:solidFill>
                <a:latin typeface="微软雅黑" panose="020B0503020204020204" charset="-122"/>
                <a:ea typeface="微软雅黑" panose="020B0503020204020204" charset="-122"/>
              </a:rPr>
              <a:t>标题文本预设</a:t>
            </a:r>
            <a:endParaRPr lang="zh-CN" altLang="en-US" sz="1400" b="1">
              <a:solidFill>
                <a:schemeClr val="bg1">
                  <a:lumMod val="50000"/>
                </a:schemeClr>
              </a:solidFill>
              <a:latin typeface="微软雅黑" panose="020B0503020204020204" charset="-122"/>
              <a:ea typeface="微软雅黑" panose="020B0503020204020204" charset="-122"/>
            </a:endParaRPr>
          </a:p>
        </p:txBody>
      </p:sp>
      <p:sp>
        <p:nvSpPr>
          <p:cNvPr id="31" name="文本框 182"/>
          <p:cNvSpPr txBox="1"/>
          <p:nvPr/>
        </p:nvSpPr>
        <p:spPr>
          <a:xfrm>
            <a:off x="3625886" y="1375667"/>
            <a:ext cx="1890210" cy="360820"/>
          </a:xfrm>
          <a:prstGeom prst="rect">
            <a:avLst/>
          </a:prstGeom>
          <a:noFill/>
        </p:spPr>
        <p:txBody>
          <a:bodyPr wrap="square">
            <a:noAutofit/>
          </a:bodyPr>
          <a:lstStyle/>
          <a:p>
            <a:pPr algn="ctr">
              <a:lnSpc>
                <a:spcPct val="130000"/>
              </a:lnSpc>
            </a:pPr>
            <a:r>
              <a:rPr lang="zh-CN" altLang="en-US" sz="7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700">
                <a:solidFill>
                  <a:schemeClr val="bg1">
                    <a:lumMod val="50000"/>
                  </a:schemeClr>
                </a:solidFill>
                <a:latin typeface="微软雅黑" panose="020B0503020204020204" charset="-122"/>
                <a:ea typeface="微软雅黑" panose="020B0503020204020204" charset="-122"/>
              </a:rPr>
            </a:br>
            <a:r>
              <a:rPr lang="zh-CN" altLang="en-US" sz="700">
                <a:solidFill>
                  <a:schemeClr val="bg1">
                    <a:lumMod val="50000"/>
                  </a:schemeClr>
                </a:solidFill>
                <a:latin typeface="微软雅黑" panose="020B0503020204020204" charset="-122"/>
                <a:ea typeface="微软雅黑" panose="020B0503020204020204" charset="-122"/>
              </a:rPr>
              <a:t>（建议使用主题字体）</a:t>
            </a:r>
            <a:endParaRPr lang="zh-CN" altLang="en-US" sz="70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7"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1000"/>
                                        <p:tgtEl>
                                          <p:spTgt spid="30"/>
                                        </p:tgtEl>
                                      </p:cBhvr>
                                    </p:animEffect>
                                    <p:anim calcmode="lin" valueType="num">
                                      <p:cBhvr>
                                        <p:cTn id="77" dur="1000" fill="hold"/>
                                        <p:tgtEl>
                                          <p:spTgt spid="30"/>
                                        </p:tgtEl>
                                        <p:attrNameLst>
                                          <p:attrName>ppt_x</p:attrName>
                                        </p:attrNameLst>
                                      </p:cBhvr>
                                      <p:tavLst>
                                        <p:tav tm="0">
                                          <p:val>
                                            <p:strVal val="#ppt_x"/>
                                          </p:val>
                                        </p:tav>
                                        <p:tav tm="100000">
                                          <p:val>
                                            <p:strVal val="#ppt_x"/>
                                          </p:val>
                                        </p:tav>
                                      </p:tavLst>
                                    </p:anim>
                                    <p:anim calcmode="lin" valueType="num">
                                      <p:cBhvr>
                                        <p:cTn id="78" dur="1000" fill="hold"/>
                                        <p:tgtEl>
                                          <p:spTgt spid="3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1000"/>
                                        <p:tgtEl>
                                          <p:spTgt spid="31"/>
                                        </p:tgtEl>
                                      </p:cBhvr>
                                    </p:animEffect>
                                    <p:anim calcmode="lin" valueType="num">
                                      <p:cBhvr>
                                        <p:cTn id="82" dur="1000" fill="hold"/>
                                        <p:tgtEl>
                                          <p:spTgt spid="31"/>
                                        </p:tgtEl>
                                        <p:attrNameLst>
                                          <p:attrName>ppt_x</p:attrName>
                                        </p:attrNameLst>
                                      </p:cBhvr>
                                      <p:tavLst>
                                        <p:tav tm="0">
                                          <p:val>
                                            <p:strVal val="#ppt_x"/>
                                          </p:val>
                                        </p:tav>
                                        <p:tav tm="100000">
                                          <p:val>
                                            <p:strVal val="#ppt_x"/>
                                          </p:val>
                                        </p:tav>
                                      </p:tavLst>
                                    </p:anim>
                                    <p:anim calcmode="lin" valueType="num">
                                      <p:cBhvr>
                                        <p:cTn id="8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846089" y="1470030"/>
            <a:ext cx="1076648"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chemeClr val="accent1"/>
          </a:solidFill>
          <a:ln>
            <a:noFill/>
          </a:ln>
        </p:spPr>
        <p:txBody>
          <a:bodyPr vert="horz" wrap="square" lIns="68573" tIns="215976" rIns="68573" bIns="34286" numCol="1" anchor="t" anchorCtr="0" compatLnSpc="1"/>
          <a:lstStyle/>
          <a:p>
            <a:pPr algn="ctr"/>
            <a:r>
              <a:rPr lang="zh-CN" altLang="en-US" sz="1500" dirty="0">
                <a:solidFill>
                  <a:schemeClr val="bg1"/>
                </a:solidFill>
                <a:latin typeface="微软雅黑" panose="020B0503020204020204" charset="-122"/>
                <a:ea typeface="微软雅黑" panose="020B0503020204020204" charset="-122"/>
              </a:rPr>
              <a:t>添加标题</a:t>
            </a:r>
            <a:endParaRPr lang="zh-CN" altLang="en-US" sz="1500" dirty="0">
              <a:solidFill>
                <a:schemeClr val="bg1"/>
              </a:solidFill>
              <a:latin typeface="微软雅黑" panose="020B0503020204020204" charset="-122"/>
              <a:ea typeface="微软雅黑" panose="020B0503020204020204" charset="-122"/>
            </a:endParaRPr>
          </a:p>
        </p:txBody>
      </p:sp>
      <p:sp>
        <p:nvSpPr>
          <p:cNvPr id="22" name="Freeform 7"/>
          <p:cNvSpPr/>
          <p:nvPr/>
        </p:nvSpPr>
        <p:spPr bwMode="auto">
          <a:xfrm>
            <a:off x="846089" y="3094626"/>
            <a:ext cx="1076648"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chemeClr val="accent2"/>
          </a:solidFill>
          <a:ln>
            <a:noFill/>
          </a:ln>
        </p:spPr>
        <p:txBody>
          <a:bodyPr vert="horz" wrap="square" lIns="68573" tIns="215976" rIns="68573" bIns="34286" numCol="1" anchor="t" anchorCtr="0" compatLnSpc="1"/>
          <a:lstStyle/>
          <a:p>
            <a:pPr algn="ctr"/>
            <a:r>
              <a:rPr lang="zh-CN" altLang="en-US" sz="1500" dirty="0">
                <a:solidFill>
                  <a:schemeClr val="bg1"/>
                </a:solidFill>
                <a:latin typeface="微软雅黑" panose="020B0503020204020204" charset="-122"/>
                <a:ea typeface="微软雅黑" panose="020B0503020204020204" charset="-122"/>
              </a:rPr>
              <a:t>添加标题</a:t>
            </a:r>
            <a:endParaRPr lang="zh-CN" altLang="en-US" sz="1500" dirty="0">
              <a:solidFill>
                <a:schemeClr val="bg1"/>
              </a:solidFill>
              <a:latin typeface="微软雅黑" panose="020B0503020204020204" charset="-122"/>
              <a:ea typeface="微软雅黑" panose="020B0503020204020204" charset="-122"/>
            </a:endParaRPr>
          </a:p>
        </p:txBody>
      </p:sp>
      <p:sp>
        <p:nvSpPr>
          <p:cNvPr id="23" name="Freeform 12"/>
          <p:cNvSpPr>
            <a:spLocks noEditPoints="1"/>
          </p:cNvSpPr>
          <p:nvPr/>
        </p:nvSpPr>
        <p:spPr bwMode="auto">
          <a:xfrm>
            <a:off x="1202381" y="3599278"/>
            <a:ext cx="364064"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p>
        </p:txBody>
      </p:sp>
      <p:sp>
        <p:nvSpPr>
          <p:cNvPr id="24" name="Freeform 13"/>
          <p:cNvSpPr>
            <a:spLocks noEditPoints="1"/>
          </p:cNvSpPr>
          <p:nvPr/>
        </p:nvSpPr>
        <p:spPr bwMode="auto">
          <a:xfrm>
            <a:off x="1208604" y="1977685"/>
            <a:ext cx="351617"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p>
        </p:txBody>
      </p:sp>
      <p:sp>
        <p:nvSpPr>
          <p:cNvPr id="25" name="TextBox 24"/>
          <p:cNvSpPr txBox="1"/>
          <p:nvPr/>
        </p:nvSpPr>
        <p:spPr>
          <a:xfrm>
            <a:off x="1980063" y="1501436"/>
            <a:ext cx="2429941" cy="709206"/>
          </a:xfrm>
          <a:prstGeom prst="rect">
            <a:avLst/>
          </a:prstGeom>
          <a:noFill/>
        </p:spPr>
        <p:txBody>
          <a:bodyPr wrap="square" lIns="68560" tIns="34279" rIns="68560" bIns="34279" rtlCol="0">
            <a:spAutoFit/>
          </a:bodyPr>
          <a:lstStyle/>
          <a:p>
            <a:pPr algn="just">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26" name="TextBox 25"/>
          <p:cNvSpPr txBox="1"/>
          <p:nvPr/>
        </p:nvSpPr>
        <p:spPr>
          <a:xfrm>
            <a:off x="1980063" y="3159409"/>
            <a:ext cx="2429941" cy="729205"/>
          </a:xfrm>
          <a:prstGeom prst="rect">
            <a:avLst/>
          </a:prstGeom>
          <a:noFill/>
        </p:spPr>
        <p:txBody>
          <a:bodyPr wrap="square" lIns="68560" tIns="34279" rIns="68560" bIns="34279" rtlCol="0">
            <a:spAutoFit/>
          </a:bodyPr>
          <a:lstStyle/>
          <a:p>
            <a:pPr algn="just">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您的内容打在这里，或者通过复制您的文本后，在此框中选择粘贴，并选择只保留文字。您的内容打在这里，或者通过复制您的文本后，在此框中选择粘贴，并选择只保留文字</a:t>
            </a:r>
            <a:r>
              <a:rPr lang="zh-CN" altLang="en-US" sz="900" dirty="0">
                <a:solidFill>
                  <a:srgbClr val="262626"/>
                </a:solidFill>
                <a:latin typeface="微软雅黑" panose="020B0503020204020204" charset="-122"/>
                <a:ea typeface="微软雅黑" panose="020B0503020204020204" charset="-122"/>
              </a:rPr>
              <a:t>。</a:t>
            </a:r>
            <a:endParaRPr lang="zh-CN" altLang="en-US" sz="900" dirty="0">
              <a:solidFill>
                <a:srgbClr val="262626"/>
              </a:solidFill>
              <a:latin typeface="微软雅黑" panose="020B0503020204020204" charset="-122"/>
              <a:ea typeface="微软雅黑" panose="020B0503020204020204" charset="-122"/>
            </a:endParaRPr>
          </a:p>
        </p:txBody>
      </p:sp>
      <p:sp>
        <p:nvSpPr>
          <p:cNvPr id="27" name="Line 6"/>
          <p:cNvSpPr>
            <a:spLocks noChangeShapeType="1"/>
          </p:cNvSpPr>
          <p:nvPr/>
        </p:nvSpPr>
        <p:spPr bwMode="auto">
          <a:xfrm>
            <a:off x="4997243" y="1540202"/>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8" name="Line 7"/>
          <p:cNvSpPr>
            <a:spLocks noChangeShapeType="1"/>
          </p:cNvSpPr>
          <p:nvPr/>
        </p:nvSpPr>
        <p:spPr bwMode="auto">
          <a:xfrm>
            <a:off x="4997243" y="1875334"/>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9" name="Line 8"/>
          <p:cNvSpPr>
            <a:spLocks noChangeShapeType="1"/>
          </p:cNvSpPr>
          <p:nvPr/>
        </p:nvSpPr>
        <p:spPr bwMode="auto">
          <a:xfrm>
            <a:off x="4997243" y="2202579"/>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0" name="Line 9"/>
          <p:cNvSpPr>
            <a:spLocks noChangeShapeType="1"/>
          </p:cNvSpPr>
          <p:nvPr/>
        </p:nvSpPr>
        <p:spPr bwMode="auto">
          <a:xfrm>
            <a:off x="4997243" y="2537711"/>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1" name="Line 10"/>
          <p:cNvSpPr>
            <a:spLocks noChangeShapeType="1"/>
          </p:cNvSpPr>
          <p:nvPr/>
        </p:nvSpPr>
        <p:spPr bwMode="auto">
          <a:xfrm>
            <a:off x="4997243" y="2872841"/>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2" name="Line 11"/>
          <p:cNvSpPr>
            <a:spLocks noChangeShapeType="1"/>
          </p:cNvSpPr>
          <p:nvPr/>
        </p:nvSpPr>
        <p:spPr bwMode="auto">
          <a:xfrm>
            <a:off x="4997243" y="3207973"/>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3" name="Line 12"/>
          <p:cNvSpPr>
            <a:spLocks noChangeShapeType="1"/>
          </p:cNvSpPr>
          <p:nvPr/>
        </p:nvSpPr>
        <p:spPr bwMode="auto">
          <a:xfrm>
            <a:off x="4997243" y="3535219"/>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34" name="Line 13"/>
          <p:cNvSpPr>
            <a:spLocks noChangeShapeType="1"/>
          </p:cNvSpPr>
          <p:nvPr/>
        </p:nvSpPr>
        <p:spPr bwMode="auto">
          <a:xfrm>
            <a:off x="4997243" y="3870350"/>
            <a:ext cx="3512490" cy="0"/>
          </a:xfrm>
          <a:prstGeom prst="line">
            <a:avLst/>
          </a:prstGeom>
          <a:noFill/>
          <a:ln w="5" cap="flat">
            <a:solidFill>
              <a:srgbClr val="0070C0">
                <a:alpha val="60000"/>
              </a:srgbClr>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rgbClr val="262626"/>
              </a:solidFill>
            </a:endParaRPr>
          </a:p>
        </p:txBody>
      </p:sp>
      <p:sp>
        <p:nvSpPr>
          <p:cNvPr id="35" name="Rectangle 14"/>
          <p:cNvSpPr>
            <a:spLocks noChangeArrowheads="1"/>
          </p:cNvSpPr>
          <p:nvPr/>
        </p:nvSpPr>
        <p:spPr bwMode="auto">
          <a:xfrm>
            <a:off x="6839656" y="1734583"/>
            <a:ext cx="342971" cy="2135768"/>
          </a:xfrm>
          <a:prstGeom prst="rect">
            <a:avLst/>
          </a:prstGeom>
          <a:solidFill>
            <a:srgbClr val="00B0F0"/>
          </a:solidFill>
          <a:ln>
            <a:noFill/>
          </a:ln>
        </p:spPr>
        <p:txBody>
          <a:bodyPr vert="horz" wrap="square" lIns="68573" tIns="34286" rIns="68573" bIns="34286" numCol="1" anchor="t" anchorCtr="0" compatLnSpc="1"/>
          <a:lstStyle/>
          <a:p>
            <a:endParaRPr lang="zh-CN" altLang="en-US" sz="1000" dirty="0"/>
          </a:p>
        </p:txBody>
      </p:sp>
      <p:sp>
        <p:nvSpPr>
          <p:cNvPr id="36" name="Rectangle 16"/>
          <p:cNvSpPr>
            <a:spLocks noChangeArrowheads="1"/>
          </p:cNvSpPr>
          <p:nvPr/>
        </p:nvSpPr>
        <p:spPr bwMode="auto">
          <a:xfrm>
            <a:off x="6314874" y="2502226"/>
            <a:ext cx="346913" cy="1368124"/>
          </a:xfrm>
          <a:prstGeom prst="rect">
            <a:avLst/>
          </a:prstGeom>
          <a:solidFill>
            <a:schemeClr val="accent3"/>
          </a:solidFill>
          <a:ln>
            <a:noFill/>
          </a:ln>
        </p:spPr>
        <p:txBody>
          <a:bodyPr vert="horz" wrap="square" lIns="68573" tIns="34286" rIns="68573" bIns="34286" numCol="1" anchor="t" anchorCtr="0" compatLnSpc="1"/>
          <a:lstStyle/>
          <a:p>
            <a:endParaRPr lang="zh-CN" altLang="en-US" sz="1000" dirty="0"/>
          </a:p>
        </p:txBody>
      </p:sp>
      <p:sp>
        <p:nvSpPr>
          <p:cNvPr id="37" name="Rectangle 19"/>
          <p:cNvSpPr>
            <a:spLocks noChangeArrowheads="1"/>
          </p:cNvSpPr>
          <p:nvPr/>
        </p:nvSpPr>
        <p:spPr bwMode="auto">
          <a:xfrm>
            <a:off x="5801919" y="1965415"/>
            <a:ext cx="335087" cy="1904936"/>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p>
        </p:txBody>
      </p:sp>
      <p:sp>
        <p:nvSpPr>
          <p:cNvPr id="38" name="Rectangle 21"/>
          <p:cNvSpPr>
            <a:spLocks noChangeArrowheads="1"/>
          </p:cNvSpPr>
          <p:nvPr/>
        </p:nvSpPr>
        <p:spPr bwMode="auto">
          <a:xfrm>
            <a:off x="5277138" y="2298293"/>
            <a:ext cx="346913" cy="1572057"/>
          </a:xfrm>
          <a:prstGeom prst="rect">
            <a:avLst/>
          </a:prstGeom>
          <a:solidFill>
            <a:schemeClr val="accent1"/>
          </a:solidFill>
          <a:ln>
            <a:noFill/>
          </a:ln>
        </p:spPr>
        <p:txBody>
          <a:bodyPr vert="horz" wrap="square" lIns="68573" tIns="34286" rIns="68573" bIns="34286" numCol="1" anchor="t" anchorCtr="0" compatLnSpc="1"/>
          <a:lstStyle/>
          <a:p>
            <a:endParaRPr lang="zh-CN" altLang="en-US" sz="1000" dirty="0"/>
          </a:p>
        </p:txBody>
      </p:sp>
      <p:sp>
        <p:nvSpPr>
          <p:cNvPr id="39" name="TextBox 38"/>
          <p:cNvSpPr txBox="1"/>
          <p:nvPr/>
        </p:nvSpPr>
        <p:spPr>
          <a:xfrm>
            <a:off x="4801504" y="3731850"/>
            <a:ext cx="256759"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0</a:t>
            </a:r>
            <a:endParaRPr lang="zh-CN" altLang="en-US" sz="1100" dirty="0">
              <a:solidFill>
                <a:schemeClr val="bg1">
                  <a:lumMod val="50000"/>
                </a:schemeClr>
              </a:solidFill>
            </a:endParaRPr>
          </a:p>
        </p:txBody>
      </p:sp>
      <p:sp>
        <p:nvSpPr>
          <p:cNvPr id="40" name="TextBox 39"/>
          <p:cNvSpPr txBox="1"/>
          <p:nvPr/>
        </p:nvSpPr>
        <p:spPr>
          <a:xfrm>
            <a:off x="4625998" y="3398975"/>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100</a:t>
            </a:r>
            <a:endParaRPr lang="zh-CN" altLang="en-US" sz="1100" dirty="0">
              <a:solidFill>
                <a:schemeClr val="bg1">
                  <a:lumMod val="50000"/>
                </a:schemeClr>
              </a:solidFill>
            </a:endParaRPr>
          </a:p>
        </p:txBody>
      </p:sp>
      <p:sp>
        <p:nvSpPr>
          <p:cNvPr id="41" name="TextBox 40"/>
          <p:cNvSpPr txBox="1"/>
          <p:nvPr/>
        </p:nvSpPr>
        <p:spPr>
          <a:xfrm>
            <a:off x="4625998" y="3066096"/>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200</a:t>
            </a:r>
            <a:endParaRPr lang="zh-CN" altLang="en-US" sz="1100" dirty="0">
              <a:solidFill>
                <a:schemeClr val="bg1">
                  <a:lumMod val="50000"/>
                </a:schemeClr>
              </a:solidFill>
            </a:endParaRPr>
          </a:p>
        </p:txBody>
      </p:sp>
      <p:sp>
        <p:nvSpPr>
          <p:cNvPr id="42" name="TextBox 41"/>
          <p:cNvSpPr txBox="1"/>
          <p:nvPr/>
        </p:nvSpPr>
        <p:spPr>
          <a:xfrm>
            <a:off x="4625998" y="2733217"/>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300</a:t>
            </a:r>
            <a:endParaRPr lang="zh-CN" altLang="en-US" sz="1100" dirty="0">
              <a:solidFill>
                <a:schemeClr val="bg1">
                  <a:lumMod val="50000"/>
                </a:schemeClr>
              </a:solidFill>
            </a:endParaRPr>
          </a:p>
        </p:txBody>
      </p:sp>
      <p:sp>
        <p:nvSpPr>
          <p:cNvPr id="43" name="TextBox 42"/>
          <p:cNvSpPr txBox="1"/>
          <p:nvPr/>
        </p:nvSpPr>
        <p:spPr>
          <a:xfrm>
            <a:off x="4625998" y="2400338"/>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400</a:t>
            </a:r>
            <a:endParaRPr lang="zh-CN" altLang="en-US" sz="1100" dirty="0">
              <a:solidFill>
                <a:schemeClr val="bg1">
                  <a:lumMod val="50000"/>
                </a:schemeClr>
              </a:solidFill>
            </a:endParaRPr>
          </a:p>
        </p:txBody>
      </p:sp>
      <p:sp>
        <p:nvSpPr>
          <p:cNvPr id="44" name="TextBox 43"/>
          <p:cNvSpPr txBox="1"/>
          <p:nvPr/>
        </p:nvSpPr>
        <p:spPr>
          <a:xfrm>
            <a:off x="4625998" y="2067461"/>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500</a:t>
            </a:r>
            <a:endParaRPr lang="zh-CN" altLang="en-US" sz="1100" dirty="0">
              <a:solidFill>
                <a:schemeClr val="bg1">
                  <a:lumMod val="50000"/>
                </a:schemeClr>
              </a:solidFill>
            </a:endParaRPr>
          </a:p>
        </p:txBody>
      </p:sp>
      <p:sp>
        <p:nvSpPr>
          <p:cNvPr id="45" name="TextBox 44"/>
          <p:cNvSpPr txBox="1"/>
          <p:nvPr/>
        </p:nvSpPr>
        <p:spPr>
          <a:xfrm>
            <a:off x="4625998" y="1734582"/>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600</a:t>
            </a:r>
            <a:endParaRPr lang="zh-CN" altLang="en-US" sz="1100" dirty="0">
              <a:solidFill>
                <a:schemeClr val="bg1">
                  <a:lumMod val="50000"/>
                </a:schemeClr>
              </a:solidFill>
            </a:endParaRPr>
          </a:p>
        </p:txBody>
      </p:sp>
      <p:sp>
        <p:nvSpPr>
          <p:cNvPr id="46" name="TextBox 45"/>
          <p:cNvSpPr txBox="1"/>
          <p:nvPr/>
        </p:nvSpPr>
        <p:spPr>
          <a:xfrm>
            <a:off x="4625998" y="1401703"/>
            <a:ext cx="400984" cy="261547"/>
          </a:xfrm>
          <a:prstGeom prst="rect">
            <a:avLst/>
          </a:prstGeom>
          <a:noFill/>
        </p:spPr>
        <p:txBody>
          <a:bodyPr wrap="none" lIns="91430" tIns="45715" rIns="91430" bIns="45715" rtlCol="0">
            <a:spAutoFit/>
          </a:bodyPr>
          <a:lstStyle/>
          <a:p>
            <a:r>
              <a:rPr lang="en-US" altLang="zh-CN" sz="1100" dirty="0">
                <a:solidFill>
                  <a:schemeClr val="bg1">
                    <a:lumMod val="50000"/>
                  </a:schemeClr>
                </a:solidFill>
              </a:rPr>
              <a:t>700</a:t>
            </a:r>
            <a:endParaRPr lang="zh-CN" altLang="en-US" sz="1100" dirty="0">
              <a:solidFill>
                <a:schemeClr val="bg1">
                  <a:lumMod val="50000"/>
                </a:schemeClr>
              </a:solidFill>
            </a:endParaRPr>
          </a:p>
        </p:txBody>
      </p:sp>
      <p:sp>
        <p:nvSpPr>
          <p:cNvPr id="47" name="TextBox 46"/>
          <p:cNvSpPr txBox="1"/>
          <p:nvPr/>
        </p:nvSpPr>
        <p:spPr>
          <a:xfrm>
            <a:off x="5246718"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
        <p:nvSpPr>
          <p:cNvPr id="48" name="TextBox 47"/>
          <p:cNvSpPr txBox="1"/>
          <p:nvPr/>
        </p:nvSpPr>
        <p:spPr>
          <a:xfrm>
            <a:off x="5767165"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
        <p:nvSpPr>
          <p:cNvPr id="49" name="TextBox 48"/>
          <p:cNvSpPr txBox="1"/>
          <p:nvPr/>
        </p:nvSpPr>
        <p:spPr>
          <a:xfrm>
            <a:off x="6287610"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
        <p:nvSpPr>
          <p:cNvPr id="50" name="TextBox 49"/>
          <p:cNvSpPr txBox="1"/>
          <p:nvPr/>
        </p:nvSpPr>
        <p:spPr>
          <a:xfrm>
            <a:off x="6808055"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
        <p:nvSpPr>
          <p:cNvPr id="51" name="Rectangle 14"/>
          <p:cNvSpPr>
            <a:spLocks noChangeArrowheads="1"/>
          </p:cNvSpPr>
          <p:nvPr/>
        </p:nvSpPr>
        <p:spPr bwMode="auto">
          <a:xfrm>
            <a:off x="7360496" y="2400341"/>
            <a:ext cx="342971" cy="1470011"/>
          </a:xfrm>
          <a:prstGeom prst="rect">
            <a:avLst/>
          </a:prstGeom>
          <a:solidFill>
            <a:schemeClr val="accent4"/>
          </a:solidFill>
          <a:ln>
            <a:noFill/>
          </a:ln>
        </p:spPr>
        <p:txBody>
          <a:bodyPr vert="horz" wrap="square" lIns="68573" tIns="34286" rIns="68573" bIns="34286" numCol="1" anchor="t" anchorCtr="0" compatLnSpc="1"/>
          <a:lstStyle/>
          <a:p>
            <a:endParaRPr lang="zh-CN" altLang="en-US" sz="1000" dirty="0"/>
          </a:p>
        </p:txBody>
      </p:sp>
      <p:sp>
        <p:nvSpPr>
          <p:cNvPr id="52" name="TextBox 51"/>
          <p:cNvSpPr txBox="1"/>
          <p:nvPr/>
        </p:nvSpPr>
        <p:spPr>
          <a:xfrm>
            <a:off x="7328501"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
        <p:nvSpPr>
          <p:cNvPr id="53" name="Rectangle 14"/>
          <p:cNvSpPr>
            <a:spLocks noChangeArrowheads="1"/>
          </p:cNvSpPr>
          <p:nvPr/>
        </p:nvSpPr>
        <p:spPr bwMode="auto">
          <a:xfrm>
            <a:off x="7881335" y="2067460"/>
            <a:ext cx="342971" cy="1802891"/>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p>
        </p:txBody>
      </p:sp>
      <p:sp>
        <p:nvSpPr>
          <p:cNvPr id="54" name="TextBox 53"/>
          <p:cNvSpPr txBox="1"/>
          <p:nvPr/>
        </p:nvSpPr>
        <p:spPr>
          <a:xfrm>
            <a:off x="7848945" y="3990602"/>
            <a:ext cx="466687" cy="261547"/>
          </a:xfrm>
          <a:prstGeom prst="rect">
            <a:avLst/>
          </a:prstGeom>
          <a:noFill/>
        </p:spPr>
        <p:txBody>
          <a:bodyPr wrap="none" lIns="91430" tIns="45715" rIns="91430" bIns="45715" rtlCol="0">
            <a:spAutoFit/>
          </a:bodyPr>
          <a:lstStyle/>
          <a:p>
            <a:r>
              <a:rPr lang="zh-CN" altLang="en-US" sz="1100" dirty="0">
                <a:solidFill>
                  <a:schemeClr val="bg1">
                    <a:lumMod val="50000"/>
                  </a:schemeClr>
                </a:solidFill>
                <a:latin typeface="微软雅黑" panose="020B0503020204020204" charset="-122"/>
                <a:ea typeface="微软雅黑" panose="020B0503020204020204" charset="-122"/>
              </a:rPr>
              <a:t>标题</a:t>
            </a:r>
            <a:endParaRPr lang="zh-CN" altLang="en-US" sz="11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8" fill="hold" grpId="0" nodeType="with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wipe(left)">
                                      <p:cBhvr>
                                        <p:cTn id="15" dur="200"/>
                                        <p:tgtEl>
                                          <p:spTgt spid="25"/>
                                        </p:tgtEl>
                                      </p:cBhvr>
                                    </p:animEffect>
                                  </p:childTnLst>
                                </p:cTn>
                              </p:par>
                            </p:childTnLst>
                          </p:cTn>
                        </p:par>
                        <p:par>
                          <p:cTn id="16" fill="hold">
                            <p:stCondLst>
                              <p:cond delay="1740"/>
                            </p:stCondLst>
                            <p:childTnLst>
                              <p:par>
                                <p:cTn id="17" presetID="1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224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left)">
                                      <p:cBhvr>
                                        <p:cTn id="27" dur="200"/>
                                        <p:tgtEl>
                                          <p:spTgt spid="26"/>
                                        </p:tgtEl>
                                      </p:cBhvr>
                                    </p:animEffect>
                                  </p:childTnLst>
                                </p:cTn>
                              </p:par>
                            </p:childTnLst>
                          </p:cTn>
                        </p:par>
                        <p:par>
                          <p:cTn id="28" fill="hold">
                            <p:stCondLst>
                              <p:cond delay="398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448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par>
                          <p:cTn id="78" fill="hold">
                            <p:stCondLst>
                              <p:cond delay="498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480"/>
                            </p:stCondLst>
                            <p:childTnLst>
                              <p:par>
                                <p:cTn id="98" presetID="2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down)">
                                      <p:cBhvr>
                                        <p:cTn id="100" dur="500"/>
                                        <p:tgtEl>
                                          <p:spTgt spid="38"/>
                                        </p:tgtEl>
                                      </p:cBhvr>
                                    </p:animEffect>
                                  </p:childTnLst>
                                </p:cTn>
                              </p:par>
                            </p:childTnLst>
                          </p:cTn>
                        </p:par>
                        <p:par>
                          <p:cTn id="101" fill="hold">
                            <p:stCondLst>
                              <p:cond delay="5980"/>
                            </p:stCondLst>
                            <p:childTnLst>
                              <p:par>
                                <p:cTn id="102" presetID="22" presetClass="entr" presetSubtype="4"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6480"/>
                            </p:stCondLst>
                            <p:childTnLst>
                              <p:par>
                                <p:cTn id="106" presetID="22" presetClass="entr" presetSubtype="4"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6980"/>
                            </p:stCondLst>
                            <p:childTnLst>
                              <p:par>
                                <p:cTn id="110" presetID="22" presetClass="entr" presetSubtype="4"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down)">
                                      <p:cBhvr>
                                        <p:cTn id="112" dur="500"/>
                                        <p:tgtEl>
                                          <p:spTgt spid="35"/>
                                        </p:tgtEl>
                                      </p:cBhvr>
                                    </p:animEffect>
                                  </p:childTnLst>
                                </p:cTn>
                              </p:par>
                            </p:childTnLst>
                          </p:cTn>
                        </p:par>
                        <p:par>
                          <p:cTn id="113" fill="hold">
                            <p:stCondLst>
                              <p:cond delay="748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500"/>
                                        <p:tgtEl>
                                          <p:spTgt spid="51"/>
                                        </p:tgtEl>
                                      </p:cBhvr>
                                    </p:animEffect>
                                  </p:childTnLst>
                                </p:cTn>
                              </p:par>
                            </p:childTnLst>
                          </p:cTn>
                        </p:par>
                        <p:par>
                          <p:cTn id="117" fill="hold">
                            <p:stCondLst>
                              <p:cond delay="7980"/>
                            </p:stCondLst>
                            <p:childTnLst>
                              <p:par>
                                <p:cTn id="118" presetID="22" presetClass="entr" presetSubtype="4" fill="hold" grpId="0"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6165" y="1423989"/>
            <a:ext cx="2349183" cy="2803526"/>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ln>
        </p:spPr>
        <p:txBody>
          <a:bodyPr lIns="68555" tIns="34277" rIns="68555" bIns="34277"/>
          <a:lstStyle/>
          <a:p>
            <a:endParaRPr lang="zh-CN" altLang="en-US" sz="1800">
              <a:latin typeface="微软雅黑" panose="020B0503020204020204" charset="-122"/>
              <a:ea typeface="微软雅黑" panose="020B0503020204020204" charset="-122"/>
            </a:endParaRPr>
          </a:p>
        </p:txBody>
      </p:sp>
      <p:sp>
        <p:nvSpPr>
          <p:cNvPr id="4" name="Freeform 6"/>
          <p:cNvSpPr>
            <a:spLocks noChangeArrowheads="1"/>
          </p:cNvSpPr>
          <p:nvPr/>
        </p:nvSpPr>
        <p:spPr bwMode="auto">
          <a:xfrm>
            <a:off x="2830749" y="2474913"/>
            <a:ext cx="1495224"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ln>
        </p:spPr>
        <p:txBody>
          <a:bodyPr lIns="68555" tIns="34277" rIns="68555" bIns="34277"/>
          <a:lstStyle/>
          <a:p>
            <a:endParaRPr lang="zh-CN" altLang="en-US" sz="1800">
              <a:latin typeface="微软雅黑" panose="020B0503020204020204" charset="-122"/>
              <a:ea typeface="微软雅黑" panose="020B0503020204020204" charset="-122"/>
            </a:endParaRPr>
          </a:p>
        </p:txBody>
      </p:sp>
      <p:sp>
        <p:nvSpPr>
          <p:cNvPr id="5" name="椭圆 4"/>
          <p:cNvSpPr>
            <a:spLocks noChangeArrowheads="1"/>
          </p:cNvSpPr>
          <p:nvPr/>
        </p:nvSpPr>
        <p:spPr bwMode="auto">
          <a:xfrm>
            <a:off x="2435514" y="1419226"/>
            <a:ext cx="701580" cy="703263"/>
          </a:xfrm>
          <a:prstGeom prst="ellipse">
            <a:avLst/>
          </a:prstGeom>
          <a:solidFill>
            <a:schemeClr val="accent2"/>
          </a:solidFill>
          <a:ln w="9525">
            <a:solidFill>
              <a:srgbClr val="F8F8F8"/>
            </a:solidFill>
            <a:round/>
          </a:ln>
        </p:spPr>
        <p:txBody>
          <a:bodyPr lIns="68555" tIns="34277" rIns="68555" bIns="34277"/>
          <a:lstStyle/>
          <a:p>
            <a:pPr defTabSz="685800"/>
            <a:endParaRPr lang="zh-CN" altLang="en-US" sz="1300" dirty="0">
              <a:latin typeface="微软雅黑" panose="020B0503020204020204" charset="-122"/>
              <a:ea typeface="微软雅黑" panose="020B0503020204020204" charset="-122"/>
            </a:endParaRPr>
          </a:p>
        </p:txBody>
      </p:sp>
      <p:sp>
        <p:nvSpPr>
          <p:cNvPr id="6" name="椭圆 5"/>
          <p:cNvSpPr>
            <a:spLocks noChangeArrowheads="1"/>
          </p:cNvSpPr>
          <p:nvPr/>
        </p:nvSpPr>
        <p:spPr bwMode="auto">
          <a:xfrm>
            <a:off x="4032323" y="2638426"/>
            <a:ext cx="585709" cy="585788"/>
          </a:xfrm>
          <a:prstGeom prst="ellipse">
            <a:avLst/>
          </a:prstGeom>
          <a:solidFill>
            <a:schemeClr val="accent4"/>
          </a:solidFill>
          <a:ln w="9525">
            <a:solidFill>
              <a:srgbClr val="F8F8F8"/>
            </a:solidFill>
            <a:round/>
          </a:ln>
        </p:spPr>
        <p:txBody>
          <a:bodyPr lIns="68555" tIns="34277" rIns="68555" bIns="34277"/>
          <a:lstStyle/>
          <a:p>
            <a:pPr defTabSz="685800"/>
            <a:endParaRPr lang="zh-CN" altLang="en-US" sz="1300" dirty="0">
              <a:latin typeface="微软雅黑" panose="020B0503020204020204" charset="-122"/>
              <a:ea typeface="微软雅黑" panose="020B0503020204020204" charset="-122"/>
            </a:endParaRPr>
          </a:p>
        </p:txBody>
      </p:sp>
      <p:sp>
        <p:nvSpPr>
          <p:cNvPr id="7" name="TextBox 6"/>
          <p:cNvSpPr txBox="1">
            <a:spLocks noChangeArrowheads="1"/>
          </p:cNvSpPr>
          <p:nvPr/>
        </p:nvSpPr>
        <p:spPr bwMode="auto">
          <a:xfrm>
            <a:off x="2484719" y="1563689"/>
            <a:ext cx="666660" cy="376237"/>
          </a:xfrm>
          <a:prstGeom prst="rect">
            <a:avLst/>
          </a:prstGeom>
          <a:noFill/>
          <a:ln w="9525">
            <a:noFill/>
            <a:miter lim="800000"/>
          </a:ln>
        </p:spPr>
        <p:txBody>
          <a:bodyPr wrap="none" lIns="68555" tIns="34277" rIns="68555" bIns="34277">
            <a:spAutoFit/>
          </a:bodyPr>
          <a:lstStyle/>
          <a:p>
            <a:pPr algn="ctr"/>
            <a:r>
              <a:rPr lang="en-US" altLang="zh-CN" sz="2000" dirty="0">
                <a:solidFill>
                  <a:srgbClr val="F8F8F8"/>
                </a:solidFill>
                <a:latin typeface="微软雅黑" panose="020B0503020204020204" charset="-122"/>
                <a:ea typeface="微软雅黑" panose="020B0503020204020204" charset="-122"/>
              </a:rPr>
              <a:t>75%</a:t>
            </a:r>
            <a:endParaRPr lang="zh-CN" altLang="en-US" sz="2000" dirty="0">
              <a:solidFill>
                <a:srgbClr val="F8F8F8"/>
              </a:solidFill>
              <a:latin typeface="微软雅黑" panose="020B0503020204020204" charset="-122"/>
              <a:ea typeface="微软雅黑" panose="020B0503020204020204" charset="-122"/>
            </a:endParaRPr>
          </a:p>
        </p:txBody>
      </p:sp>
      <p:sp>
        <p:nvSpPr>
          <p:cNvPr id="9" name="TextBox 8"/>
          <p:cNvSpPr txBox="1">
            <a:spLocks noChangeArrowheads="1"/>
          </p:cNvSpPr>
          <p:nvPr/>
        </p:nvSpPr>
        <p:spPr bwMode="auto">
          <a:xfrm>
            <a:off x="4030738" y="2757489"/>
            <a:ext cx="612692" cy="347662"/>
          </a:xfrm>
          <a:prstGeom prst="rect">
            <a:avLst/>
          </a:prstGeom>
          <a:noFill/>
          <a:ln w="9525">
            <a:noFill/>
            <a:miter lim="800000"/>
          </a:ln>
        </p:spPr>
        <p:txBody>
          <a:bodyPr wrap="none" lIns="68555" tIns="34277" rIns="68555" bIns="34277">
            <a:spAutoFit/>
          </a:bodyPr>
          <a:lstStyle/>
          <a:p>
            <a:r>
              <a:rPr lang="en-US" altLang="zh-CN" sz="1800">
                <a:solidFill>
                  <a:srgbClr val="F8F8F8"/>
                </a:solidFill>
                <a:latin typeface="微软雅黑" panose="020B0503020204020204" charset="-122"/>
                <a:ea typeface="微软雅黑" panose="020B0503020204020204" charset="-122"/>
              </a:rPr>
              <a:t>34%</a:t>
            </a:r>
            <a:endParaRPr lang="zh-CN" altLang="en-US" sz="1800">
              <a:solidFill>
                <a:srgbClr val="F8F8F8"/>
              </a:solidFill>
              <a:latin typeface="微软雅黑" panose="020B0503020204020204" charset="-122"/>
              <a:ea typeface="微软雅黑" panose="020B0503020204020204" charset="-122"/>
            </a:endParaRPr>
          </a:p>
        </p:txBody>
      </p:sp>
      <p:sp>
        <p:nvSpPr>
          <p:cNvPr id="10" name="TextBox 9"/>
          <p:cNvSpPr txBox="1">
            <a:spLocks noChangeArrowheads="1"/>
          </p:cNvSpPr>
          <p:nvPr/>
        </p:nvSpPr>
        <p:spPr bwMode="auto">
          <a:xfrm>
            <a:off x="1678353" y="2101960"/>
            <a:ext cx="497410" cy="284601"/>
          </a:xfrm>
          <a:prstGeom prst="rect">
            <a:avLst/>
          </a:prstGeom>
          <a:noFill/>
          <a:ln w="9525">
            <a:noFill/>
            <a:miter lim="800000"/>
          </a:ln>
        </p:spPr>
        <p:txBody>
          <a:bodyPr wrap="none" lIns="68555" tIns="34277" rIns="68555" bIns="34277">
            <a:spAutoFit/>
          </a:bodyPr>
          <a:lstStyle/>
          <a:p>
            <a:r>
              <a:rPr lang="zh-CN" altLang="en-US" sz="1400" b="1" dirty="0">
                <a:solidFill>
                  <a:srgbClr val="F8F8F8"/>
                </a:solidFill>
                <a:latin typeface="微软雅黑" panose="020B0503020204020204" charset="-122"/>
                <a:ea typeface="微软雅黑" panose="020B0503020204020204" charset="-122"/>
              </a:rPr>
              <a:t>目标</a:t>
            </a:r>
            <a:endParaRPr lang="zh-CN" altLang="en-US" sz="1400" b="1" dirty="0">
              <a:solidFill>
                <a:srgbClr val="F8F8F8"/>
              </a:solidFill>
              <a:latin typeface="微软雅黑" panose="020B0503020204020204" charset="-122"/>
              <a:ea typeface="微软雅黑" panose="020B0503020204020204" charset="-122"/>
            </a:endParaRPr>
          </a:p>
        </p:txBody>
      </p:sp>
      <p:sp>
        <p:nvSpPr>
          <p:cNvPr id="11" name="TextBox 10"/>
          <p:cNvSpPr txBox="1">
            <a:spLocks noChangeArrowheads="1"/>
          </p:cNvSpPr>
          <p:nvPr/>
        </p:nvSpPr>
        <p:spPr bwMode="auto">
          <a:xfrm>
            <a:off x="941879" y="2419350"/>
            <a:ext cx="1957123" cy="623052"/>
          </a:xfrm>
          <a:prstGeom prst="rect">
            <a:avLst/>
          </a:prstGeom>
          <a:noFill/>
          <a:ln w="9525">
            <a:noFill/>
            <a:miter lim="800000"/>
          </a:ln>
        </p:spPr>
        <p:txBody>
          <a:bodyPr lIns="68555" tIns="34277" rIns="68555" bIns="34277">
            <a:spAutoFit/>
          </a:bodyPr>
          <a:lstStyle/>
          <a:p>
            <a:pPr algn="ctr"/>
            <a:r>
              <a:rPr lang="zh-CN" altLang="en-US" sz="800" dirty="0">
                <a:solidFill>
                  <a:srgbClr val="F8F8F8"/>
                </a:solidFill>
                <a:latin typeface="微软雅黑" panose="020B0503020204020204" charset="-122"/>
                <a:ea typeface="微软雅黑" panose="020B0503020204020204" charset="-122"/>
              </a:rPr>
              <a:t>请输入您的文字对目标进行说明请输入您的文字对目标进行说明请输入您的文字对目标进行说明</a:t>
            </a:r>
            <a:endParaRPr lang="zh-CN" altLang="en-US" sz="800" dirty="0">
              <a:solidFill>
                <a:srgbClr val="F8F8F8"/>
              </a:solidFill>
              <a:latin typeface="微软雅黑" panose="020B0503020204020204" charset="-122"/>
              <a:ea typeface="微软雅黑" panose="020B0503020204020204" charset="-122"/>
            </a:endParaRPr>
          </a:p>
          <a:p>
            <a:pPr algn="ctr"/>
            <a:endParaRPr lang="zh-CN" altLang="en-US" sz="1200" dirty="0">
              <a:solidFill>
                <a:srgbClr val="F8F8F8"/>
              </a:solidFill>
              <a:latin typeface="微软雅黑" panose="020B0503020204020204" charset="-122"/>
              <a:ea typeface="微软雅黑" panose="020B0503020204020204" charset="-122"/>
            </a:endParaRPr>
          </a:p>
        </p:txBody>
      </p:sp>
      <p:sp>
        <p:nvSpPr>
          <p:cNvPr id="12" name="TextBox 11"/>
          <p:cNvSpPr txBox="1">
            <a:spLocks noChangeArrowheads="1"/>
          </p:cNvSpPr>
          <p:nvPr/>
        </p:nvSpPr>
        <p:spPr bwMode="auto">
          <a:xfrm>
            <a:off x="3406012" y="2931679"/>
            <a:ext cx="446130" cy="253834"/>
          </a:xfrm>
          <a:prstGeom prst="rect">
            <a:avLst/>
          </a:prstGeom>
          <a:noFill/>
          <a:ln w="9525">
            <a:noFill/>
            <a:miter lim="800000"/>
          </a:ln>
        </p:spPr>
        <p:txBody>
          <a:bodyPr wrap="none" lIns="68555" tIns="34277" rIns="68555" bIns="34277">
            <a:spAutoFit/>
          </a:bodyPr>
          <a:lstStyle/>
          <a:p>
            <a:r>
              <a:rPr lang="zh-CN" altLang="en-US" sz="1200" b="1" dirty="0">
                <a:solidFill>
                  <a:srgbClr val="F8F8F8"/>
                </a:solidFill>
                <a:latin typeface="微软雅黑" panose="020B0503020204020204" charset="-122"/>
                <a:ea typeface="微软雅黑" panose="020B0503020204020204" charset="-122"/>
              </a:rPr>
              <a:t>实际</a:t>
            </a:r>
            <a:endParaRPr lang="zh-CN" altLang="en-US" sz="1200" b="1" dirty="0">
              <a:solidFill>
                <a:srgbClr val="F8F8F8"/>
              </a:solidFill>
              <a:latin typeface="微软雅黑" panose="020B0503020204020204" charset="-122"/>
              <a:ea typeface="微软雅黑" panose="020B0503020204020204" charset="-122"/>
            </a:endParaRPr>
          </a:p>
        </p:txBody>
      </p:sp>
      <p:sp>
        <p:nvSpPr>
          <p:cNvPr id="13" name="TextBox 12"/>
          <p:cNvSpPr txBox="1">
            <a:spLocks noChangeArrowheads="1"/>
          </p:cNvSpPr>
          <p:nvPr/>
        </p:nvSpPr>
        <p:spPr bwMode="auto">
          <a:xfrm>
            <a:off x="2925986" y="3219450"/>
            <a:ext cx="1399986" cy="315370"/>
          </a:xfrm>
          <a:prstGeom prst="rect">
            <a:avLst/>
          </a:prstGeom>
          <a:noFill/>
          <a:ln w="9525">
            <a:noFill/>
            <a:miter lim="800000"/>
          </a:ln>
        </p:spPr>
        <p:txBody>
          <a:bodyPr lIns="68555" tIns="34277" rIns="68555" bIns="34277">
            <a:spAutoFit/>
          </a:bodyPr>
          <a:lstStyle/>
          <a:p>
            <a:pPr algn="ctr"/>
            <a:r>
              <a:rPr lang="zh-CN" altLang="en-US" sz="800" dirty="0">
                <a:solidFill>
                  <a:srgbClr val="F8F8F8"/>
                </a:solidFill>
                <a:latin typeface="微软雅黑" panose="020B0503020204020204" charset="-122"/>
                <a:ea typeface="微软雅黑" panose="020B0503020204020204" charset="-122"/>
              </a:rPr>
              <a:t>请输入您的文字对实际情况进行说明</a:t>
            </a:r>
            <a:endParaRPr lang="zh-CN" altLang="en-US" sz="800" dirty="0">
              <a:solidFill>
                <a:srgbClr val="F8F8F8"/>
              </a:solidFill>
              <a:latin typeface="微软雅黑" panose="020B0503020204020204" charset="-122"/>
              <a:ea typeface="微软雅黑" panose="020B0503020204020204" charset="-122"/>
            </a:endParaRPr>
          </a:p>
        </p:txBody>
      </p:sp>
      <p:sp>
        <p:nvSpPr>
          <p:cNvPr id="14" name="TextBox 13"/>
          <p:cNvSpPr txBox="1">
            <a:spLocks noChangeArrowheads="1"/>
          </p:cNvSpPr>
          <p:nvPr/>
        </p:nvSpPr>
        <p:spPr bwMode="auto">
          <a:xfrm>
            <a:off x="3462488" y="1476375"/>
            <a:ext cx="4298370" cy="438443"/>
          </a:xfrm>
          <a:prstGeom prst="rect">
            <a:avLst/>
          </a:prstGeom>
          <a:noFill/>
          <a:ln w="9525">
            <a:noFill/>
            <a:miter lim="800000"/>
          </a:ln>
        </p:spPr>
        <p:txBody>
          <a:bodyPr lIns="68555" tIns="34277" rIns="68555" bIns="34277">
            <a:spAutoFit/>
          </a:bodyPr>
          <a:lstStyle/>
          <a:p>
            <a:r>
              <a:rPr lang="zh-CN" altLang="en-US" sz="800" dirty="0">
                <a:solidFill>
                  <a:schemeClr val="bg1">
                    <a:lumMod val="50000"/>
                  </a:schemeClr>
                </a:solidFill>
                <a:latin typeface="微软雅黑" panose="020B0503020204020204" charset="-122"/>
                <a:ea typeface="微软雅黑" panose="020B050302020402020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charset="-122"/>
              <a:ea typeface="微软雅黑" panose="020B0503020204020204" charset="-122"/>
            </a:endParaRPr>
          </a:p>
        </p:txBody>
      </p:sp>
      <p:sp>
        <p:nvSpPr>
          <p:cNvPr id="15" name="TextBox 14"/>
          <p:cNvSpPr txBox="1">
            <a:spLocks noChangeArrowheads="1"/>
          </p:cNvSpPr>
          <p:nvPr/>
        </p:nvSpPr>
        <p:spPr bwMode="auto">
          <a:xfrm>
            <a:off x="4787872" y="2947989"/>
            <a:ext cx="3599964" cy="438443"/>
          </a:xfrm>
          <a:prstGeom prst="rect">
            <a:avLst/>
          </a:prstGeom>
          <a:noFill/>
          <a:ln w="9525">
            <a:noFill/>
            <a:miter lim="800000"/>
          </a:ln>
        </p:spPr>
        <p:txBody>
          <a:bodyPr lIns="68555" tIns="34277" rIns="68555" bIns="34277">
            <a:spAutoFit/>
          </a:bodyPr>
          <a:lstStyle/>
          <a:p>
            <a:r>
              <a:rPr lang="zh-CN" altLang="en-US" sz="800" dirty="0">
                <a:solidFill>
                  <a:schemeClr val="bg1">
                    <a:lumMod val="50000"/>
                  </a:schemeClr>
                </a:solidFill>
                <a:latin typeface="微软雅黑" panose="020B0503020204020204" charset="-122"/>
                <a:ea typeface="微软雅黑" panose="020B050302020402020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15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0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attrName>
                                          <p:attrName>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attrName>
                                          <p:attrName>ppt_y</p:attrName>
                                        </p:attrNameLst>
                                      </p:cBhvr>
                                      <p:rCtr x="0" y="0"/>
                                    </p:animMotion>
                                    <p:animEffect transition="in" filter="fade">
                                      <p:cBhvr>
                                        <p:cTn id="60" dur="1000"/>
                                        <p:tgtEl>
                                          <p:spTgt spid="7"/>
                                        </p:tgtEl>
                                      </p:cBhvr>
                                    </p:animEffect>
                                  </p:childTnLst>
                                </p:cTn>
                              </p:par>
                            </p:childTnLst>
                          </p:cTn>
                        </p:par>
                        <p:par>
                          <p:cTn id="61" fill="hold">
                            <p:stCondLst>
                              <p:cond delay="30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0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attrName>
                                          <p:attrName>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attrName>
                                          <p:attrName>ppt_y</p:attrName>
                                        </p:attrNameLst>
                                      </p:cBhvr>
                                      <p:rCtr x="0" y="0"/>
                                    </p:animMotion>
                                    <p:animEffect transition="in" filter="fade">
                                      <p:cBhvr>
                                        <p:cTn id="88" dur="1000"/>
                                        <p:tgtEl>
                                          <p:spTgt spid="9"/>
                                        </p:tgtEl>
                                      </p:cBhvr>
                                    </p:animEffect>
                                  </p:childTnLst>
                                </p:cTn>
                              </p:par>
                            </p:childTnLst>
                          </p:cTn>
                        </p:par>
                        <p:par>
                          <p:cTn id="89" fill="hold">
                            <p:stCondLst>
                              <p:cond delay="50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47964" y="1221600"/>
            <a:ext cx="4169783" cy="2826108"/>
            <a:chOff x="5668281" y="2011324"/>
            <a:chExt cx="5559711" cy="3768144"/>
          </a:xfrm>
        </p:grpSpPr>
        <p:sp>
          <p:nvSpPr>
            <p:cNvPr id="8" name="任意多边形: 形状 7"/>
            <p:cNvSpPr/>
            <p:nvPr/>
          </p:nvSpPr>
          <p:spPr bwMode="auto">
            <a:xfrm>
              <a:off x="7254980" y="2011324"/>
              <a:ext cx="1024753" cy="751486"/>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1">
                <a:lumMod val="20000"/>
                <a:lumOff val="80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9" name="任意多边形: 形状 8"/>
            <p:cNvSpPr/>
            <p:nvPr/>
          </p:nvSpPr>
          <p:spPr bwMode="auto">
            <a:xfrm>
              <a:off x="6191310" y="2706847"/>
              <a:ext cx="1432002" cy="1050136"/>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3"/>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0" name="任意多边形: 形状 9"/>
            <p:cNvSpPr/>
            <p:nvPr/>
          </p:nvSpPr>
          <p:spPr bwMode="auto">
            <a:xfrm>
              <a:off x="5668281" y="3429000"/>
              <a:ext cx="427718" cy="313660"/>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1" name="任意多边形: 形状 10"/>
            <p:cNvSpPr/>
            <p:nvPr/>
          </p:nvSpPr>
          <p:spPr bwMode="auto">
            <a:xfrm>
              <a:off x="6191310" y="3744990"/>
              <a:ext cx="1778884" cy="1304515"/>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4"/>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2" name="任意多边形: 形状 11"/>
            <p:cNvSpPr/>
            <p:nvPr/>
          </p:nvSpPr>
          <p:spPr bwMode="auto">
            <a:xfrm>
              <a:off x="7176063" y="2525228"/>
              <a:ext cx="2464833" cy="1807544"/>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1">
                <a:alpha val="93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3" name="任意多边形: 形状 12"/>
            <p:cNvSpPr/>
            <p:nvPr/>
          </p:nvSpPr>
          <p:spPr bwMode="auto">
            <a:xfrm>
              <a:off x="8065505" y="4909653"/>
              <a:ext cx="1186110" cy="869815"/>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lumMod val="75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4" name="任意多边形: 形状 13"/>
            <p:cNvSpPr/>
            <p:nvPr/>
          </p:nvSpPr>
          <p:spPr bwMode="auto">
            <a:xfrm>
              <a:off x="8153400" y="4517887"/>
              <a:ext cx="281796" cy="206651"/>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5" name="任意多边形: 形状 14"/>
            <p:cNvSpPr/>
            <p:nvPr/>
          </p:nvSpPr>
          <p:spPr bwMode="auto">
            <a:xfrm>
              <a:off x="9434822" y="4420306"/>
              <a:ext cx="857996" cy="629199"/>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lumMod val="50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6" name="任意多边形: 形状 15"/>
            <p:cNvSpPr/>
            <p:nvPr/>
          </p:nvSpPr>
          <p:spPr bwMode="auto">
            <a:xfrm>
              <a:off x="9770630" y="3517491"/>
              <a:ext cx="1457362" cy="1068736"/>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5">
                <a:alpha val="91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7" name="任意多边形: 形状 16"/>
            <p:cNvSpPr/>
            <p:nvPr/>
          </p:nvSpPr>
          <p:spPr bwMode="auto">
            <a:xfrm>
              <a:off x="9116867" y="2095187"/>
              <a:ext cx="586418" cy="430041"/>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lumMod val="75000"/>
                <a:alpha val="59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8" name="任意多边形: 形状 17"/>
            <p:cNvSpPr/>
            <p:nvPr/>
          </p:nvSpPr>
          <p:spPr bwMode="auto">
            <a:xfrm>
              <a:off x="9527243" y="2728237"/>
              <a:ext cx="765575" cy="561423"/>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4">
                <a:alpha val="84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19" name="任意多边形: 形状 18"/>
            <p:cNvSpPr/>
            <p:nvPr/>
          </p:nvSpPr>
          <p:spPr bwMode="auto">
            <a:xfrm>
              <a:off x="10865304" y="3247154"/>
              <a:ext cx="259896" cy="190591"/>
            </a:xfrm>
            <a:custGeom>
              <a:avLst/>
              <a:gdLst>
                <a:gd name="T0" fmla="*/ 182 w 182"/>
                <a:gd name="T1" fmla="*/ 97 h 133"/>
                <a:gd name="T2" fmla="*/ 171 w 182"/>
                <a:gd name="T3" fmla="*/ 123 h 133"/>
                <a:gd name="T4" fmla="*/ 146 w 182"/>
                <a:gd name="T5" fmla="*/ 133 h 133"/>
                <a:gd name="T6" fmla="*/ 43 w 182"/>
                <a:gd name="T7" fmla="*/ 133 h 133"/>
                <a:gd name="T8" fmla="*/ 13 w 182"/>
                <a:gd name="T9" fmla="*/ 121 h 133"/>
                <a:gd name="T10" fmla="*/ 0 w 182"/>
                <a:gd name="T11" fmla="*/ 91 h 133"/>
                <a:gd name="T12" fmla="*/ 7 w 182"/>
                <a:gd name="T13" fmla="*/ 68 h 133"/>
                <a:gd name="T14" fmla="*/ 25 w 182"/>
                <a:gd name="T15" fmla="*/ 53 h 133"/>
                <a:gd name="T16" fmla="*/ 25 w 182"/>
                <a:gd name="T17" fmla="*/ 49 h 133"/>
                <a:gd name="T18" fmla="*/ 39 w 182"/>
                <a:gd name="T19" fmla="*/ 15 h 133"/>
                <a:gd name="T20" fmla="*/ 73 w 182"/>
                <a:gd name="T21" fmla="*/ 0 h 133"/>
                <a:gd name="T22" fmla="*/ 100 w 182"/>
                <a:gd name="T23" fmla="*/ 9 h 133"/>
                <a:gd name="T24" fmla="*/ 118 w 182"/>
                <a:gd name="T25" fmla="*/ 30 h 133"/>
                <a:gd name="T26" fmla="*/ 134 w 182"/>
                <a:gd name="T27" fmla="*/ 25 h 133"/>
                <a:gd name="T28" fmla="*/ 151 w 182"/>
                <a:gd name="T29" fmla="*/ 32 h 133"/>
                <a:gd name="T30" fmla="*/ 158 w 182"/>
                <a:gd name="T31" fmla="*/ 49 h 133"/>
                <a:gd name="T32" fmla="*/ 154 w 182"/>
                <a:gd name="T33" fmla="*/ 62 h 133"/>
                <a:gd name="T34" fmla="*/ 174 w 182"/>
                <a:gd name="T35" fmla="*/ 74 h 133"/>
                <a:gd name="T36" fmla="*/ 182 w 182"/>
                <a:gd name="T37"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2" h="133">
                  <a:moveTo>
                    <a:pt x="182" y="97"/>
                  </a:moveTo>
                  <a:cubicBezTo>
                    <a:pt x="182" y="107"/>
                    <a:pt x="178" y="116"/>
                    <a:pt x="171" y="123"/>
                  </a:cubicBezTo>
                  <a:cubicBezTo>
                    <a:pt x="164" y="130"/>
                    <a:pt x="156" y="133"/>
                    <a:pt x="146" y="133"/>
                  </a:cubicBezTo>
                  <a:cubicBezTo>
                    <a:pt x="43" y="133"/>
                    <a:pt x="43" y="133"/>
                    <a:pt x="43" y="133"/>
                  </a:cubicBezTo>
                  <a:cubicBezTo>
                    <a:pt x="31" y="133"/>
                    <a:pt x="21" y="129"/>
                    <a:pt x="13" y="121"/>
                  </a:cubicBezTo>
                  <a:cubicBezTo>
                    <a:pt x="5" y="113"/>
                    <a:pt x="0" y="103"/>
                    <a:pt x="0" y="91"/>
                  </a:cubicBezTo>
                  <a:cubicBezTo>
                    <a:pt x="0" y="83"/>
                    <a:pt x="3" y="75"/>
                    <a:pt x="7" y="68"/>
                  </a:cubicBezTo>
                  <a:cubicBezTo>
                    <a:pt x="12" y="61"/>
                    <a:pt x="18" y="56"/>
                    <a:pt x="25" y="53"/>
                  </a:cubicBezTo>
                  <a:cubicBezTo>
                    <a:pt x="25" y="51"/>
                    <a:pt x="25" y="50"/>
                    <a:pt x="25" y="49"/>
                  </a:cubicBezTo>
                  <a:cubicBezTo>
                    <a:pt x="25" y="35"/>
                    <a:pt x="29" y="24"/>
                    <a:pt x="39" y="15"/>
                  </a:cubicBezTo>
                  <a:cubicBezTo>
                    <a:pt x="48" y="5"/>
                    <a:pt x="60" y="0"/>
                    <a:pt x="73" y="0"/>
                  </a:cubicBezTo>
                  <a:cubicBezTo>
                    <a:pt x="83" y="0"/>
                    <a:pt x="92" y="3"/>
                    <a:pt x="100" y="9"/>
                  </a:cubicBezTo>
                  <a:cubicBezTo>
                    <a:pt x="108" y="14"/>
                    <a:pt x="114" y="21"/>
                    <a:pt x="118" y="30"/>
                  </a:cubicBezTo>
                  <a:cubicBezTo>
                    <a:pt x="122" y="26"/>
                    <a:pt x="128" y="25"/>
                    <a:pt x="134" y="25"/>
                  </a:cubicBezTo>
                  <a:cubicBezTo>
                    <a:pt x="140" y="25"/>
                    <a:pt x="146" y="27"/>
                    <a:pt x="151" y="32"/>
                  </a:cubicBezTo>
                  <a:cubicBezTo>
                    <a:pt x="155" y="36"/>
                    <a:pt x="158" y="42"/>
                    <a:pt x="158" y="49"/>
                  </a:cubicBezTo>
                  <a:cubicBezTo>
                    <a:pt x="158" y="53"/>
                    <a:pt x="156" y="58"/>
                    <a:pt x="154" y="62"/>
                  </a:cubicBezTo>
                  <a:cubicBezTo>
                    <a:pt x="162" y="64"/>
                    <a:pt x="169" y="68"/>
                    <a:pt x="174" y="74"/>
                  </a:cubicBezTo>
                  <a:cubicBezTo>
                    <a:pt x="179" y="81"/>
                    <a:pt x="182" y="89"/>
                    <a:pt x="182" y="97"/>
                  </a:cubicBezTo>
                  <a:close/>
                </a:path>
              </a:pathLst>
            </a:custGeom>
            <a:solidFill>
              <a:schemeClr val="accent6"/>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20" name="矩形 19"/>
            <p:cNvSpPr/>
            <p:nvPr/>
          </p:nvSpPr>
          <p:spPr>
            <a:xfrm>
              <a:off x="7289715" y="3572772"/>
              <a:ext cx="2237528" cy="461665"/>
            </a:xfrm>
            <a:prstGeom prst="rect">
              <a:avLst/>
            </a:prstGeom>
          </p:spPr>
          <p:txBody>
            <a:bodyPr wrap="square">
              <a:normAutofit lnSpcReduction="10000"/>
            </a:bodyPr>
            <a:lstStyle/>
            <a:p>
              <a:pPr algn="ctr">
                <a:lnSpc>
                  <a:spcPct val="120000"/>
                </a:lnSpc>
              </a:pPr>
              <a:r>
                <a:rPr lang="zh-CN" altLang="en-US" sz="700">
                  <a:solidFill>
                    <a:schemeClr val="bg1"/>
                  </a:solidFill>
                  <a:latin typeface="微软雅黑" panose="020B0503020204020204" charset="-122"/>
                  <a:ea typeface="微软雅黑" panose="020B0503020204020204" charset="-122"/>
                </a:rPr>
                <a:t>此部分内容作为文字排版占位显示（建议使用主题字体）。</a:t>
              </a:r>
              <a:endParaRPr lang="zh-CN" altLang="en-US" sz="700">
                <a:solidFill>
                  <a:schemeClr val="bg1"/>
                </a:solidFill>
                <a:latin typeface="微软雅黑" panose="020B0503020204020204" charset="-122"/>
                <a:ea typeface="微软雅黑" panose="020B0503020204020204" charset="-122"/>
              </a:endParaRPr>
            </a:p>
          </p:txBody>
        </p:sp>
        <p:sp>
          <p:nvSpPr>
            <p:cNvPr id="21" name="任意多边形: 形状 20"/>
            <p:cNvSpPr/>
            <p:nvPr/>
          </p:nvSpPr>
          <p:spPr bwMode="auto">
            <a:xfrm>
              <a:off x="8129441" y="2947925"/>
              <a:ext cx="561818" cy="524670"/>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22" name="文本框 23"/>
            <p:cNvSpPr txBox="1"/>
            <p:nvPr/>
          </p:nvSpPr>
          <p:spPr>
            <a:xfrm>
              <a:off x="6603861" y="4563535"/>
              <a:ext cx="723275" cy="307777"/>
            </a:xfrm>
            <a:prstGeom prst="rect">
              <a:avLst/>
            </a:prstGeom>
            <a:noFill/>
          </p:spPr>
          <p:txBody>
            <a:bodyPr wrap="none" anchor="ctr" anchorCtr="1">
              <a:normAutofit lnSpcReduction="10000"/>
            </a:bodyPr>
            <a:lstStyle/>
            <a:p>
              <a:pPr algn="ctr"/>
              <a:r>
                <a:rPr lang="zh-CN" altLang="en-US" sz="1000">
                  <a:solidFill>
                    <a:schemeClr val="bg1"/>
                  </a:solidFill>
                  <a:latin typeface="微软雅黑" panose="020B0503020204020204" charset="-122"/>
                  <a:ea typeface="微软雅黑" panose="020B0503020204020204" charset="-122"/>
                </a:rPr>
                <a:t>关键词</a:t>
              </a:r>
              <a:endParaRPr lang="zh-CN" altLang="en-US" sz="1000">
                <a:solidFill>
                  <a:schemeClr val="bg1"/>
                </a:solidFill>
                <a:latin typeface="微软雅黑" panose="020B0503020204020204" charset="-122"/>
                <a:ea typeface="微软雅黑" panose="020B0503020204020204" charset="-122"/>
              </a:endParaRPr>
            </a:p>
          </p:txBody>
        </p:sp>
        <p:sp>
          <p:nvSpPr>
            <p:cNvPr id="23" name="任意多边形: 形状 22"/>
            <p:cNvSpPr/>
            <p:nvPr/>
          </p:nvSpPr>
          <p:spPr bwMode="auto">
            <a:xfrm>
              <a:off x="6754936" y="4171565"/>
              <a:ext cx="421127" cy="360964"/>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24" name="文本框 25"/>
            <p:cNvSpPr txBox="1"/>
            <p:nvPr/>
          </p:nvSpPr>
          <p:spPr>
            <a:xfrm>
              <a:off x="10137673" y="3998613"/>
              <a:ext cx="723275" cy="307777"/>
            </a:xfrm>
            <a:prstGeom prst="rect">
              <a:avLst/>
            </a:prstGeom>
            <a:noFill/>
          </p:spPr>
          <p:txBody>
            <a:bodyPr wrap="none" anchor="ctr" anchorCtr="1">
              <a:normAutofit lnSpcReduction="10000"/>
            </a:bodyPr>
            <a:lstStyle/>
            <a:p>
              <a:pPr algn="ctr"/>
              <a:r>
                <a:rPr lang="zh-CN" altLang="en-US" sz="1000" dirty="0">
                  <a:solidFill>
                    <a:schemeClr val="bg1"/>
                  </a:solidFill>
                  <a:latin typeface="微软雅黑" panose="020B0503020204020204" charset="-122"/>
                  <a:ea typeface="微软雅黑" panose="020B0503020204020204" charset="-122"/>
                </a:rPr>
                <a:t>关键词</a:t>
              </a:r>
              <a:endParaRPr lang="zh-CN" altLang="en-US" sz="1000" dirty="0">
                <a:solidFill>
                  <a:schemeClr val="bg1"/>
                </a:solidFill>
                <a:latin typeface="微软雅黑" panose="020B0503020204020204" charset="-122"/>
                <a:ea typeface="微软雅黑" panose="020B0503020204020204" charset="-122"/>
              </a:endParaRPr>
            </a:p>
          </p:txBody>
        </p:sp>
        <p:sp>
          <p:nvSpPr>
            <p:cNvPr id="25" name="文本框 26"/>
            <p:cNvSpPr txBox="1"/>
            <p:nvPr/>
          </p:nvSpPr>
          <p:spPr>
            <a:xfrm>
              <a:off x="8350629" y="5301419"/>
              <a:ext cx="607859" cy="261610"/>
            </a:xfrm>
            <a:prstGeom prst="rect">
              <a:avLst/>
            </a:prstGeom>
            <a:noFill/>
          </p:spPr>
          <p:txBody>
            <a:bodyPr wrap="none">
              <a:normAutofit lnSpcReduction="10000"/>
            </a:bodyPr>
            <a:lstStyle/>
            <a:p>
              <a:r>
                <a:rPr lang="zh-CN" altLang="en-US" sz="700">
                  <a:solidFill>
                    <a:schemeClr val="bg1"/>
                  </a:solidFill>
                  <a:latin typeface="微软雅黑" panose="020B0503020204020204" charset="-122"/>
                  <a:ea typeface="微软雅黑" panose="020B0503020204020204" charset="-122"/>
                </a:rPr>
                <a:t>关键词</a:t>
              </a:r>
              <a:endParaRPr lang="zh-CN" altLang="en-US" sz="700">
                <a:solidFill>
                  <a:schemeClr val="bg1"/>
                </a:solidFill>
                <a:latin typeface="微软雅黑" panose="020B0503020204020204" charset="-122"/>
                <a:ea typeface="微软雅黑" panose="020B0503020204020204" charset="-122"/>
              </a:endParaRPr>
            </a:p>
          </p:txBody>
        </p:sp>
        <p:sp>
          <p:nvSpPr>
            <p:cNvPr id="26" name="任意多边形: 形状 25"/>
            <p:cNvSpPr/>
            <p:nvPr/>
          </p:nvSpPr>
          <p:spPr bwMode="auto">
            <a:xfrm>
              <a:off x="9691417" y="4586227"/>
              <a:ext cx="344806" cy="299212"/>
            </a:xfrm>
            <a:custGeom>
              <a:avLst/>
              <a:gdLst>
                <a:gd name="T0" fmla="*/ 158 w 182"/>
                <a:gd name="T1" fmla="*/ 24 h 158"/>
                <a:gd name="T2" fmla="*/ 175 w 182"/>
                <a:gd name="T3" fmla="*/ 32 h 158"/>
                <a:gd name="T4" fmla="*/ 182 w 182"/>
                <a:gd name="T5" fmla="*/ 49 h 158"/>
                <a:gd name="T6" fmla="*/ 182 w 182"/>
                <a:gd name="T7" fmla="*/ 133 h 158"/>
                <a:gd name="T8" fmla="*/ 175 w 182"/>
                <a:gd name="T9" fmla="*/ 150 h 158"/>
                <a:gd name="T10" fmla="*/ 158 w 182"/>
                <a:gd name="T11" fmla="*/ 158 h 158"/>
                <a:gd name="T12" fmla="*/ 24 w 182"/>
                <a:gd name="T13" fmla="*/ 158 h 158"/>
                <a:gd name="T14" fmla="*/ 7 w 182"/>
                <a:gd name="T15" fmla="*/ 150 h 158"/>
                <a:gd name="T16" fmla="*/ 0 w 182"/>
                <a:gd name="T17" fmla="*/ 133 h 158"/>
                <a:gd name="T18" fmla="*/ 0 w 182"/>
                <a:gd name="T19" fmla="*/ 49 h 158"/>
                <a:gd name="T20" fmla="*/ 7 w 182"/>
                <a:gd name="T21" fmla="*/ 32 h 158"/>
                <a:gd name="T22" fmla="*/ 24 w 182"/>
                <a:gd name="T23" fmla="*/ 24 h 158"/>
                <a:gd name="T24" fmla="*/ 46 w 182"/>
                <a:gd name="T25" fmla="*/ 24 h 158"/>
                <a:gd name="T26" fmla="*/ 50 w 182"/>
                <a:gd name="T27" fmla="*/ 12 h 158"/>
                <a:gd name="T28" fmla="*/ 57 w 182"/>
                <a:gd name="T29" fmla="*/ 4 h 158"/>
                <a:gd name="T30" fmla="*/ 67 w 182"/>
                <a:gd name="T31" fmla="*/ 0 h 158"/>
                <a:gd name="T32" fmla="*/ 115 w 182"/>
                <a:gd name="T33" fmla="*/ 0 h 158"/>
                <a:gd name="T34" fmla="*/ 125 w 182"/>
                <a:gd name="T35" fmla="*/ 4 h 158"/>
                <a:gd name="T36" fmla="*/ 132 w 182"/>
                <a:gd name="T37" fmla="*/ 12 h 158"/>
                <a:gd name="T38" fmla="*/ 136 w 182"/>
                <a:gd name="T39" fmla="*/ 24 h 158"/>
                <a:gd name="T40" fmla="*/ 158 w 182"/>
                <a:gd name="T41" fmla="*/ 24 h 158"/>
                <a:gd name="T42" fmla="*/ 61 w 182"/>
                <a:gd name="T43" fmla="*/ 121 h 158"/>
                <a:gd name="T44" fmla="*/ 91 w 182"/>
                <a:gd name="T45" fmla="*/ 133 h 158"/>
                <a:gd name="T46" fmla="*/ 121 w 182"/>
                <a:gd name="T47" fmla="*/ 121 h 158"/>
                <a:gd name="T48" fmla="*/ 133 w 182"/>
                <a:gd name="T49" fmla="*/ 91 h 158"/>
                <a:gd name="T50" fmla="*/ 121 w 182"/>
                <a:gd name="T51" fmla="*/ 61 h 158"/>
                <a:gd name="T52" fmla="*/ 91 w 182"/>
                <a:gd name="T53" fmla="*/ 49 h 158"/>
                <a:gd name="T54" fmla="*/ 61 w 182"/>
                <a:gd name="T55" fmla="*/ 61 h 158"/>
                <a:gd name="T56" fmla="*/ 49 w 182"/>
                <a:gd name="T57" fmla="*/ 91 h 158"/>
                <a:gd name="T58" fmla="*/ 61 w 182"/>
                <a:gd name="T59" fmla="*/ 121 h 158"/>
                <a:gd name="T60" fmla="*/ 72 w 182"/>
                <a:gd name="T61" fmla="*/ 72 h 158"/>
                <a:gd name="T62" fmla="*/ 91 w 182"/>
                <a:gd name="T63" fmla="*/ 64 h 158"/>
                <a:gd name="T64" fmla="*/ 110 w 182"/>
                <a:gd name="T65" fmla="*/ 72 h 158"/>
                <a:gd name="T66" fmla="*/ 118 w 182"/>
                <a:gd name="T67" fmla="*/ 91 h 158"/>
                <a:gd name="T68" fmla="*/ 110 w 182"/>
                <a:gd name="T69" fmla="*/ 110 h 158"/>
                <a:gd name="T70" fmla="*/ 91 w 182"/>
                <a:gd name="T71" fmla="*/ 118 h 158"/>
                <a:gd name="T72" fmla="*/ 72 w 182"/>
                <a:gd name="T73" fmla="*/ 110 h 158"/>
                <a:gd name="T74" fmla="*/ 64 w 182"/>
                <a:gd name="T75" fmla="*/ 91 h 158"/>
                <a:gd name="T76" fmla="*/ 72 w 182"/>
                <a:gd name="T77" fmla="*/ 7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58">
                  <a:moveTo>
                    <a:pt x="158" y="24"/>
                  </a:moveTo>
                  <a:cubicBezTo>
                    <a:pt x="164" y="24"/>
                    <a:pt x="170" y="27"/>
                    <a:pt x="175" y="32"/>
                  </a:cubicBezTo>
                  <a:cubicBezTo>
                    <a:pt x="179" y="36"/>
                    <a:pt x="182" y="42"/>
                    <a:pt x="182" y="49"/>
                  </a:cubicBezTo>
                  <a:cubicBezTo>
                    <a:pt x="182" y="133"/>
                    <a:pt x="182" y="133"/>
                    <a:pt x="182" y="133"/>
                  </a:cubicBezTo>
                  <a:cubicBezTo>
                    <a:pt x="182" y="140"/>
                    <a:pt x="179" y="146"/>
                    <a:pt x="175" y="150"/>
                  </a:cubicBezTo>
                  <a:cubicBezTo>
                    <a:pt x="170" y="155"/>
                    <a:pt x="164" y="158"/>
                    <a:pt x="158" y="158"/>
                  </a:cubicBezTo>
                  <a:cubicBezTo>
                    <a:pt x="24" y="158"/>
                    <a:pt x="24" y="158"/>
                    <a:pt x="24" y="158"/>
                  </a:cubicBezTo>
                  <a:cubicBezTo>
                    <a:pt x="18" y="158"/>
                    <a:pt x="12" y="155"/>
                    <a:pt x="7" y="150"/>
                  </a:cubicBezTo>
                  <a:cubicBezTo>
                    <a:pt x="3" y="146"/>
                    <a:pt x="0" y="140"/>
                    <a:pt x="0" y="133"/>
                  </a:cubicBezTo>
                  <a:cubicBezTo>
                    <a:pt x="0" y="49"/>
                    <a:pt x="0" y="49"/>
                    <a:pt x="0" y="49"/>
                  </a:cubicBezTo>
                  <a:cubicBezTo>
                    <a:pt x="0" y="42"/>
                    <a:pt x="3" y="36"/>
                    <a:pt x="7" y="32"/>
                  </a:cubicBezTo>
                  <a:cubicBezTo>
                    <a:pt x="12" y="27"/>
                    <a:pt x="18" y="24"/>
                    <a:pt x="24" y="24"/>
                  </a:cubicBezTo>
                  <a:cubicBezTo>
                    <a:pt x="46" y="24"/>
                    <a:pt x="46" y="24"/>
                    <a:pt x="46" y="24"/>
                  </a:cubicBezTo>
                  <a:cubicBezTo>
                    <a:pt x="50" y="12"/>
                    <a:pt x="50" y="12"/>
                    <a:pt x="50" y="12"/>
                  </a:cubicBezTo>
                  <a:cubicBezTo>
                    <a:pt x="52" y="9"/>
                    <a:pt x="54" y="6"/>
                    <a:pt x="57" y="4"/>
                  </a:cubicBezTo>
                  <a:cubicBezTo>
                    <a:pt x="60" y="1"/>
                    <a:pt x="63" y="0"/>
                    <a:pt x="67" y="0"/>
                  </a:cubicBezTo>
                  <a:cubicBezTo>
                    <a:pt x="115" y="0"/>
                    <a:pt x="115" y="0"/>
                    <a:pt x="115" y="0"/>
                  </a:cubicBezTo>
                  <a:cubicBezTo>
                    <a:pt x="119" y="0"/>
                    <a:pt x="122" y="1"/>
                    <a:pt x="125" y="4"/>
                  </a:cubicBezTo>
                  <a:cubicBezTo>
                    <a:pt x="128" y="6"/>
                    <a:pt x="130" y="9"/>
                    <a:pt x="132" y="12"/>
                  </a:cubicBezTo>
                  <a:cubicBezTo>
                    <a:pt x="136" y="24"/>
                    <a:pt x="136" y="24"/>
                    <a:pt x="136" y="24"/>
                  </a:cubicBezTo>
                  <a:lnTo>
                    <a:pt x="158" y="24"/>
                  </a:lnTo>
                  <a:close/>
                  <a:moveTo>
                    <a:pt x="61" y="121"/>
                  </a:moveTo>
                  <a:cubicBezTo>
                    <a:pt x="69" y="129"/>
                    <a:pt x="79" y="133"/>
                    <a:pt x="91" y="133"/>
                  </a:cubicBezTo>
                  <a:cubicBezTo>
                    <a:pt x="103" y="133"/>
                    <a:pt x="113" y="129"/>
                    <a:pt x="121" y="121"/>
                  </a:cubicBezTo>
                  <a:cubicBezTo>
                    <a:pt x="129" y="113"/>
                    <a:pt x="133" y="103"/>
                    <a:pt x="133" y="91"/>
                  </a:cubicBezTo>
                  <a:cubicBezTo>
                    <a:pt x="133" y="79"/>
                    <a:pt x="129" y="69"/>
                    <a:pt x="121" y="61"/>
                  </a:cubicBezTo>
                  <a:cubicBezTo>
                    <a:pt x="113" y="53"/>
                    <a:pt x="103" y="49"/>
                    <a:pt x="91" y="49"/>
                  </a:cubicBezTo>
                  <a:cubicBezTo>
                    <a:pt x="79" y="49"/>
                    <a:pt x="69" y="53"/>
                    <a:pt x="61" y="61"/>
                  </a:cubicBezTo>
                  <a:cubicBezTo>
                    <a:pt x="53" y="69"/>
                    <a:pt x="49" y="79"/>
                    <a:pt x="49" y="91"/>
                  </a:cubicBezTo>
                  <a:cubicBezTo>
                    <a:pt x="49" y="103"/>
                    <a:pt x="53" y="113"/>
                    <a:pt x="61" y="121"/>
                  </a:cubicBezTo>
                  <a:close/>
                  <a:moveTo>
                    <a:pt x="72" y="72"/>
                  </a:moveTo>
                  <a:cubicBezTo>
                    <a:pt x="77" y="66"/>
                    <a:pt x="83" y="64"/>
                    <a:pt x="91" y="64"/>
                  </a:cubicBezTo>
                  <a:cubicBezTo>
                    <a:pt x="98" y="64"/>
                    <a:pt x="105" y="66"/>
                    <a:pt x="110" y="72"/>
                  </a:cubicBezTo>
                  <a:cubicBezTo>
                    <a:pt x="116" y="77"/>
                    <a:pt x="118" y="84"/>
                    <a:pt x="118" y="91"/>
                  </a:cubicBezTo>
                  <a:cubicBezTo>
                    <a:pt x="118" y="99"/>
                    <a:pt x="116" y="105"/>
                    <a:pt x="110" y="110"/>
                  </a:cubicBezTo>
                  <a:cubicBezTo>
                    <a:pt x="105" y="116"/>
                    <a:pt x="98" y="118"/>
                    <a:pt x="91" y="118"/>
                  </a:cubicBezTo>
                  <a:cubicBezTo>
                    <a:pt x="83" y="118"/>
                    <a:pt x="77" y="116"/>
                    <a:pt x="72" y="110"/>
                  </a:cubicBezTo>
                  <a:cubicBezTo>
                    <a:pt x="66" y="105"/>
                    <a:pt x="64" y="99"/>
                    <a:pt x="64" y="91"/>
                  </a:cubicBezTo>
                  <a:cubicBezTo>
                    <a:pt x="64" y="84"/>
                    <a:pt x="66" y="77"/>
                    <a:pt x="72" y="72"/>
                  </a:cubicBezTo>
                  <a:close/>
                </a:path>
              </a:pathLst>
            </a:custGeom>
            <a:solidFill>
              <a:schemeClr val="bg1"/>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nvGrpSpPr>
          <p:cNvPr id="5" name="组合 4"/>
          <p:cNvGrpSpPr/>
          <p:nvPr/>
        </p:nvGrpSpPr>
        <p:grpSpPr>
          <a:xfrm>
            <a:off x="715530" y="1607028"/>
            <a:ext cx="3216265" cy="1712057"/>
            <a:chOff x="954040" y="2231039"/>
            <a:chExt cx="4288354" cy="2282742"/>
          </a:xfrm>
        </p:grpSpPr>
        <p:sp>
          <p:nvSpPr>
            <p:cNvPr id="6" name="文本框 29"/>
            <p:cNvSpPr txBox="1"/>
            <p:nvPr/>
          </p:nvSpPr>
          <p:spPr>
            <a:xfrm>
              <a:off x="954041" y="2231039"/>
              <a:ext cx="4288353" cy="1077218"/>
            </a:xfrm>
            <a:prstGeom prst="rect">
              <a:avLst/>
            </a:prstGeom>
            <a:noFill/>
          </p:spPr>
          <p:txBody>
            <a:bodyPr wrap="none">
              <a:normAutofit lnSpcReduction="10000"/>
            </a:bodyPr>
            <a:lstStyle/>
            <a:p>
              <a:r>
                <a:rPr lang="zh-CN" altLang="en-US" sz="2400">
                  <a:solidFill>
                    <a:schemeClr val="bg1">
                      <a:lumMod val="50000"/>
                    </a:schemeClr>
                  </a:solidFill>
                  <a:latin typeface="微软雅黑" panose="020B0503020204020204" charset="-122"/>
                  <a:ea typeface="微软雅黑" panose="020B0503020204020204" charset="-122"/>
                </a:rPr>
                <a:t>全球的数据资料存储量</a:t>
              </a:r>
              <a:br>
                <a:rPr lang="zh-CN" altLang="en-US" sz="2400">
                  <a:solidFill>
                    <a:schemeClr val="bg1">
                      <a:lumMod val="50000"/>
                    </a:schemeClr>
                  </a:solidFill>
                  <a:latin typeface="微软雅黑" panose="020B0503020204020204" charset="-122"/>
                  <a:ea typeface="微软雅黑" panose="020B0503020204020204" charset="-122"/>
                </a:rPr>
              </a:br>
              <a:r>
                <a:rPr lang="zh-CN" altLang="en-US" sz="2400">
                  <a:solidFill>
                    <a:schemeClr val="bg1">
                      <a:lumMod val="50000"/>
                    </a:schemeClr>
                  </a:solidFill>
                  <a:latin typeface="微软雅黑" panose="020B0503020204020204" charset="-122"/>
                  <a:ea typeface="微软雅黑" panose="020B0503020204020204" charset="-122"/>
                </a:rPr>
                <a:t>到</a:t>
              </a:r>
              <a:r>
                <a:rPr lang="en-US" altLang="zh-CN" sz="2400">
                  <a:solidFill>
                    <a:schemeClr val="bg1">
                      <a:lumMod val="50000"/>
                    </a:schemeClr>
                  </a:solidFill>
                  <a:latin typeface="微软雅黑" panose="020B0503020204020204" charset="-122"/>
                  <a:ea typeface="微软雅黑" panose="020B0503020204020204" charset="-122"/>
                </a:rPr>
                <a:t>2020</a:t>
              </a:r>
              <a:r>
                <a:rPr lang="zh-CN" altLang="en-US" sz="2400">
                  <a:solidFill>
                    <a:schemeClr val="bg1">
                      <a:lumMod val="50000"/>
                    </a:schemeClr>
                  </a:solidFill>
                  <a:latin typeface="微软雅黑" panose="020B0503020204020204" charset="-122"/>
                  <a:ea typeface="微软雅黑" panose="020B0503020204020204" charset="-122"/>
                </a:rPr>
                <a:t>年将达到</a:t>
              </a:r>
              <a:r>
                <a:rPr lang="en-US" altLang="zh-CN" sz="2400">
                  <a:solidFill>
                    <a:schemeClr val="bg1">
                      <a:lumMod val="50000"/>
                    </a:schemeClr>
                  </a:solidFill>
                  <a:latin typeface="微软雅黑" panose="020B0503020204020204" charset="-122"/>
                  <a:ea typeface="微软雅黑" panose="020B0503020204020204" charset="-122"/>
                </a:rPr>
                <a:t>40ZB</a:t>
              </a:r>
              <a:endParaRPr lang="en-US" altLang="zh-CN" sz="2400">
                <a:solidFill>
                  <a:schemeClr val="bg1">
                    <a:lumMod val="50000"/>
                  </a:schemeClr>
                </a:solidFill>
                <a:latin typeface="微软雅黑" panose="020B0503020204020204" charset="-122"/>
                <a:ea typeface="微软雅黑" panose="020B0503020204020204" charset="-122"/>
              </a:endParaRPr>
            </a:p>
          </p:txBody>
        </p:sp>
        <p:sp>
          <p:nvSpPr>
            <p:cNvPr id="7" name="矩形 6"/>
            <p:cNvSpPr/>
            <p:nvPr/>
          </p:nvSpPr>
          <p:spPr>
            <a:xfrm>
              <a:off x="954040" y="3559674"/>
              <a:ext cx="4288353" cy="954107"/>
            </a:xfrm>
            <a:prstGeom prst="rect">
              <a:avLst/>
            </a:prstGeom>
          </p:spPr>
          <p:txBody>
            <a:bodyPr wrap="square">
              <a:noAutofit/>
            </a:bodyPr>
            <a:lstStyle/>
            <a:p>
              <a:pPr>
                <a:lnSpc>
                  <a:spcPct val="120000"/>
                </a:lnSpc>
              </a:pPr>
              <a:r>
                <a:rPr lang="en-US" altLang="zh-CN" sz="900" dirty="0">
                  <a:solidFill>
                    <a:schemeClr val="bg1">
                      <a:lumMod val="50000"/>
                    </a:schemeClr>
                  </a:solidFill>
                  <a:latin typeface="微软雅黑" panose="020B0503020204020204" charset="-122"/>
                  <a:ea typeface="微软雅黑" panose="020B0503020204020204" charset="-122"/>
                </a:rPr>
                <a:t>40ZB</a:t>
              </a:r>
              <a:r>
                <a:rPr lang="zh-CN" altLang="en-US" sz="900" dirty="0">
                  <a:solidFill>
                    <a:schemeClr val="bg1">
                      <a:lumMod val="50000"/>
                    </a:schemeClr>
                  </a:solidFill>
                  <a:latin typeface="微软雅黑" panose="020B0503020204020204" charset="-122"/>
                  <a:ea typeface="微软雅黑" panose="020B0503020204020204" charset="-122"/>
                </a:rPr>
                <a:t>的数据量约等于地球上沙滩上所有沙粒总和的</a:t>
              </a:r>
              <a:r>
                <a:rPr lang="en-US" altLang="zh-CN" sz="900" dirty="0">
                  <a:solidFill>
                    <a:schemeClr val="bg1">
                      <a:lumMod val="50000"/>
                    </a:schemeClr>
                  </a:solidFill>
                  <a:latin typeface="微软雅黑" panose="020B0503020204020204" charset="-122"/>
                  <a:ea typeface="微软雅黑" panose="020B0503020204020204" charset="-122"/>
                </a:rPr>
                <a:t>47</a:t>
              </a:r>
              <a:r>
                <a:rPr lang="zh-CN" altLang="en-US" sz="900" dirty="0">
                  <a:solidFill>
                    <a:schemeClr val="bg1">
                      <a:lumMod val="50000"/>
                    </a:schemeClr>
                  </a:solidFill>
                  <a:latin typeface="微软雅黑" panose="020B0503020204020204" charset="-122"/>
                  <a:ea typeface="微软雅黑" panose="020B0503020204020204" charset="-122"/>
                </a:rPr>
                <a:t>倍；如果把</a:t>
              </a:r>
              <a:r>
                <a:rPr lang="en-US" altLang="zh-CN" sz="900" dirty="0">
                  <a:solidFill>
                    <a:schemeClr val="bg1">
                      <a:lumMod val="50000"/>
                    </a:schemeClr>
                  </a:solidFill>
                  <a:latin typeface="微软雅黑" panose="020B0503020204020204" charset="-122"/>
                  <a:ea typeface="微软雅黑" panose="020B0503020204020204" charset="-122"/>
                </a:rPr>
                <a:t>40ZB</a:t>
              </a:r>
              <a:r>
                <a:rPr lang="zh-CN" altLang="en-US" sz="900" dirty="0">
                  <a:solidFill>
                    <a:schemeClr val="bg1">
                      <a:lumMod val="50000"/>
                    </a:schemeClr>
                  </a:solidFill>
                  <a:latin typeface="微软雅黑" panose="020B0503020204020204" charset="-122"/>
                  <a:ea typeface="微软雅黑" panose="020B0503020204020204" charset="-122"/>
                </a:rPr>
                <a:t>全存到蓝光光碟中，光碟的重量将与</a:t>
              </a:r>
              <a:r>
                <a:rPr lang="en-US" altLang="zh-CN" sz="900" dirty="0">
                  <a:solidFill>
                    <a:schemeClr val="bg1">
                      <a:lumMod val="50000"/>
                    </a:schemeClr>
                  </a:solidFill>
                  <a:latin typeface="微软雅黑" panose="020B0503020204020204" charset="-122"/>
                  <a:ea typeface="微软雅黑" panose="020B0503020204020204" charset="-122"/>
                </a:rPr>
                <a:t>424</a:t>
              </a:r>
              <a:r>
                <a:rPr lang="zh-CN" altLang="en-US" sz="900" dirty="0">
                  <a:solidFill>
                    <a:schemeClr val="bg1">
                      <a:lumMod val="50000"/>
                    </a:schemeClr>
                  </a:solidFill>
                  <a:latin typeface="微软雅黑" panose="020B0503020204020204" charset="-122"/>
                  <a:ea typeface="微软雅黑" panose="020B0503020204020204" charset="-122"/>
                </a:rPr>
                <a:t>台尼米兹（</a:t>
              </a:r>
              <a:r>
                <a:rPr lang="en-US" altLang="zh-CN" sz="900" dirty="0">
                  <a:solidFill>
                    <a:schemeClr val="bg1">
                      <a:lumMod val="50000"/>
                    </a:schemeClr>
                  </a:solidFill>
                  <a:latin typeface="微软雅黑" panose="020B0503020204020204" charset="-122"/>
                  <a:ea typeface="微软雅黑" panose="020B0503020204020204" charset="-122"/>
                </a:rPr>
                <a:t>Nimitz</a:t>
              </a:r>
              <a:r>
                <a:rPr lang="zh-CN" altLang="en-US" sz="900" dirty="0">
                  <a:solidFill>
                    <a:schemeClr val="bg1">
                      <a:lumMod val="50000"/>
                    </a:schemeClr>
                  </a:solidFill>
                  <a:latin typeface="微软雅黑" panose="020B0503020204020204" charset="-122"/>
                  <a:ea typeface="微软雅黑" panose="020B0503020204020204" charset="-122"/>
                </a:rPr>
                <a:t>）级航母相当；或是平均每人拥有</a:t>
              </a:r>
              <a:r>
                <a:rPr lang="en-US" altLang="zh-CN" sz="900" dirty="0">
                  <a:solidFill>
                    <a:schemeClr val="bg1">
                      <a:lumMod val="50000"/>
                    </a:schemeClr>
                  </a:solidFill>
                  <a:latin typeface="微软雅黑" panose="020B0503020204020204" charset="-122"/>
                  <a:ea typeface="微软雅黑" panose="020B0503020204020204" charset="-122"/>
                </a:rPr>
                <a:t>5247GB</a:t>
              </a:r>
              <a:r>
                <a:rPr lang="zh-CN" altLang="en-US" sz="900" dirty="0">
                  <a:solidFill>
                    <a:schemeClr val="bg1">
                      <a:lumMod val="50000"/>
                    </a:schemeClr>
                  </a:solidFill>
                  <a:latin typeface="微软雅黑" panose="020B0503020204020204" charset="-122"/>
                  <a:ea typeface="微软雅黑" panose="020B0503020204020204" charset="-122"/>
                </a:rPr>
                <a:t>的数据量。</a:t>
              </a:r>
              <a:endParaRPr lang="zh-CN" altLang="en-US" sz="900" dirty="0">
                <a:solidFill>
                  <a:schemeClr val="bg1">
                    <a:lumMod val="50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14" name="矩形 13"/>
          <p:cNvSpPr/>
          <p:nvPr/>
        </p:nvSpPr>
        <p:spPr>
          <a:xfrm>
            <a:off x="66745" y="771549"/>
            <a:ext cx="9010511" cy="1656185"/>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5" dirty="0"/>
          </a:p>
        </p:txBody>
      </p:sp>
      <p:sp>
        <p:nvSpPr>
          <p:cNvPr id="68" name="矩形 67"/>
          <p:cNvSpPr/>
          <p:nvPr/>
        </p:nvSpPr>
        <p:spPr>
          <a:xfrm>
            <a:off x="2971269" y="987574"/>
            <a:ext cx="2339102" cy="523220"/>
          </a:xfrm>
          <a:prstGeom prst="rect">
            <a:avLst/>
          </a:prstGeom>
        </p:spPr>
        <p:txBody>
          <a:bodyPr wrap="none">
            <a:spAutoFit/>
            <a:scene3d>
              <a:camera prst="orthographicFront"/>
              <a:lightRig rig="threePt" dir="t"/>
            </a:scene3d>
            <a:sp3d contourW="12700"/>
          </a:bodyPr>
          <a:lstStyle/>
          <a:p>
            <a:pPr algn="ctr"/>
            <a:r>
              <a:rPr lang="zh-CN" altLang="en-US" sz="2800" dirty="0">
                <a:solidFill>
                  <a:schemeClr val="bg2">
                    <a:lumMod val="10000"/>
                  </a:schemeClr>
                </a:solidFill>
                <a:latin typeface="微软雅黑" panose="020B0503020204020204" charset="-122"/>
                <a:ea typeface="微软雅黑" panose="020B0503020204020204" charset="-122"/>
              </a:rPr>
              <a:t>活动前期准备</a:t>
            </a:r>
            <a:endParaRPr lang="zh-CN" altLang="en-US" sz="2800" dirty="0">
              <a:solidFill>
                <a:schemeClr val="bg2">
                  <a:lumMod val="10000"/>
                </a:schemeClr>
              </a:solidFill>
              <a:latin typeface="微软雅黑" panose="020B0503020204020204" charset="-122"/>
              <a:ea typeface="微软雅黑" panose="020B0503020204020204" charset="-122"/>
            </a:endParaRPr>
          </a:p>
        </p:txBody>
      </p:sp>
      <p:sp>
        <p:nvSpPr>
          <p:cNvPr id="69" name="TextBox 15"/>
          <p:cNvSpPr txBox="1"/>
          <p:nvPr/>
        </p:nvSpPr>
        <p:spPr>
          <a:xfrm>
            <a:off x="1490828" y="1630094"/>
            <a:ext cx="5427918" cy="518860"/>
          </a:xfrm>
          <a:prstGeom prst="rect">
            <a:avLst/>
          </a:prstGeom>
          <a:noFill/>
        </p:spPr>
        <p:txBody>
          <a:bodyPr wrap="square" rtlCol="0">
            <a:spAutoFit/>
          </a:bodyPr>
          <a:lstStyle/>
          <a:p>
            <a:pPr algn="ctr">
              <a:lnSpc>
                <a:spcPct val="150000"/>
              </a:lnSpc>
            </a:pPr>
            <a:r>
              <a:rPr lang="en-US" altLang="zh-CN" sz="985" dirty="0" err="1">
                <a:solidFill>
                  <a:srgbClr val="111214"/>
                </a:solidFill>
                <a:latin typeface="Ebrima" panose="02000000000000000000" pitchFamily="2" charset="0"/>
                <a:ea typeface="Ebrima" panose="02000000000000000000" pitchFamily="2" charset="0"/>
                <a:cs typeface="Ebrima" panose="02000000000000000000" pitchFamily="2" charset="0"/>
              </a:rPr>
              <a:t>Tosummarize</a:t>
            </a:r>
            <a:r>
              <a:rPr lang="en-US" altLang="zh-CN" sz="985" dirty="0">
                <a:solidFill>
                  <a:srgbClr val="111214"/>
                </a:solidFill>
                <a:latin typeface="Ebrima" panose="02000000000000000000" pitchFamily="2" charset="0"/>
                <a:ea typeface="Ebrima" panose="02000000000000000000" pitchFamily="2" charset="0"/>
                <a:cs typeface="Ebrima" panose="02000000000000000000" pitchFamily="2" charset="0"/>
              </a:rPr>
              <a:t> what I have said: aim for the highest; never enter a bar room; do not touch liquor, or if at all only at meals; never speculate; </a:t>
            </a:r>
            <a:endParaRPr lang="zh-CN" altLang="en-US" sz="985" dirty="0">
              <a:solidFill>
                <a:srgbClr val="111214"/>
              </a:solidFill>
              <a:latin typeface="Ebrima" panose="02000000000000000000" pitchFamily="2" charset="0"/>
              <a:cs typeface="Ebrima" panose="02000000000000000000" pitchFamily="2" charset="0"/>
            </a:endParaRPr>
          </a:p>
        </p:txBody>
      </p:sp>
      <p:sp>
        <p:nvSpPr>
          <p:cNvPr id="70" name="TextBox 14"/>
          <p:cNvSpPr txBox="1"/>
          <p:nvPr/>
        </p:nvSpPr>
        <p:spPr>
          <a:xfrm>
            <a:off x="6989858" y="1994034"/>
            <a:ext cx="2202968" cy="363940"/>
          </a:xfrm>
          <a:prstGeom prst="rect">
            <a:avLst/>
          </a:prstGeom>
          <a:noFill/>
        </p:spPr>
        <p:txBody>
          <a:bodyPr wrap="square" rtlCol="0">
            <a:spAutoFit/>
          </a:bodyPr>
          <a:lstStyle/>
          <a:p>
            <a:r>
              <a:rPr lang="en-US" altLang="zh-CN" sz="1775" b="1" spc="591" dirty="0">
                <a:solidFill>
                  <a:srgbClr val="111214"/>
                </a:solidFill>
                <a:latin typeface="Ebrima" panose="02000000000000000000" pitchFamily="2" charset="0"/>
                <a:ea typeface="Ebrima" panose="02000000000000000000" pitchFamily="2" charset="0"/>
                <a:cs typeface="Ebrima" panose="02000000000000000000" pitchFamily="2" charset="0"/>
              </a:rPr>
              <a:t>PART.03</a:t>
            </a:r>
            <a:endParaRPr lang="zh-CN" altLang="en-US" sz="1775" b="1" spc="591" dirty="0">
              <a:solidFill>
                <a:srgbClr val="111214"/>
              </a:solidFill>
              <a:latin typeface="Ebrima" panose="02000000000000000000" pitchFamily="2" charset="0"/>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bwMode="auto">
          <a:xfrm>
            <a:off x="739" y="2004686"/>
            <a:ext cx="9143261" cy="864096"/>
          </a:xfrm>
          <a:prstGeom prst="rect">
            <a:avLst/>
          </a:prstGeom>
          <a:solidFill>
            <a:schemeClr val="tx2">
              <a:lumMod val="20000"/>
              <a:lumOff val="80000"/>
            </a:schemeClr>
          </a:solidFill>
          <a:ln w="19050">
            <a:noFill/>
            <a:round/>
          </a:ln>
        </p:spPr>
        <p:txBody>
          <a:bodyPr anchor="ctr"/>
          <a:lstStyle/>
          <a:p>
            <a:pPr algn="ctr"/>
            <a:endParaRPr sz="1400">
              <a:latin typeface="微软雅黑" panose="020B0503020204020204" charset="-122"/>
              <a:ea typeface="微软雅黑" panose="020B0503020204020204" charset="-122"/>
            </a:endParaRPr>
          </a:p>
        </p:txBody>
      </p:sp>
      <p:grpSp>
        <p:nvGrpSpPr>
          <p:cNvPr id="2" name="组合 1"/>
          <p:cNvGrpSpPr/>
          <p:nvPr/>
        </p:nvGrpSpPr>
        <p:grpSpPr>
          <a:xfrm>
            <a:off x="789616" y="1653648"/>
            <a:ext cx="1659857" cy="2122981"/>
            <a:chOff x="789616" y="1653648"/>
            <a:chExt cx="1659857" cy="2122981"/>
          </a:xfrm>
        </p:grpSpPr>
        <p:sp>
          <p:nvSpPr>
            <p:cNvPr id="5" name="Hexagon 8"/>
            <p:cNvSpPr/>
            <p:nvPr/>
          </p:nvSpPr>
          <p:spPr bwMode="auto">
            <a:xfrm rot="5400000">
              <a:off x="876204" y="1761000"/>
              <a:ext cx="1556608" cy="1341904"/>
            </a:xfrm>
            <a:prstGeom prst="hexagon">
              <a:avLst/>
            </a:prstGeom>
            <a:solidFill>
              <a:schemeClr val="accent1">
                <a:lumMod val="100000"/>
              </a:schemeClr>
            </a:solidFill>
            <a:ln w="57150">
              <a:solidFill>
                <a:schemeClr val="bg1"/>
              </a:solidFill>
              <a:round/>
            </a:ln>
          </p:spPr>
          <p:txBody>
            <a:bodyPr rot="0" spcFirstLastPara="0" vert="vert270" wrap="none" lIns="91440" tIns="45720" rIns="91440" bIns="45720" anchor="ctr" anchorCtr="1" forceAA="0" compatLnSpc="1">
              <a:normAutofit/>
            </a:bodyPr>
            <a:lstStyle/>
            <a:p>
              <a:pPr algn="ctr"/>
              <a:r>
                <a:rPr lang="zh-CN" altLang="en-US" sz="1600" b="1">
                  <a:solidFill>
                    <a:schemeClr val="bg1"/>
                  </a:solidFill>
                  <a:latin typeface="微软雅黑" panose="020B0503020204020204" charset="-122"/>
                  <a:ea typeface="微软雅黑" panose="020B0503020204020204" charset="-122"/>
                </a:rPr>
                <a:t>标题文本预设</a:t>
              </a:r>
              <a:endParaRPr lang="zh-CN" altLang="en-US" sz="1600" b="1">
                <a:solidFill>
                  <a:schemeClr val="bg1"/>
                </a:solidFill>
                <a:latin typeface="微软雅黑" panose="020B0503020204020204" charset="-122"/>
                <a:ea typeface="微软雅黑" panose="020B0503020204020204" charset="-122"/>
              </a:endParaRPr>
            </a:p>
          </p:txBody>
        </p:sp>
        <p:sp>
          <p:nvSpPr>
            <p:cNvPr id="9" name="TextBox 13"/>
            <p:cNvSpPr txBox="1"/>
            <p:nvPr/>
          </p:nvSpPr>
          <p:spPr bwMode="auto">
            <a:xfrm>
              <a:off x="789616" y="3345957"/>
              <a:ext cx="1659857" cy="430672"/>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700" dirty="0">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700" dirty="0">
                  <a:solidFill>
                    <a:schemeClr val="bg1">
                      <a:lumMod val="50000"/>
                    </a:schemeClr>
                  </a:solidFill>
                  <a:latin typeface="微软雅黑" panose="020B0503020204020204" charset="-122"/>
                  <a:ea typeface="微软雅黑" panose="020B0503020204020204" charset="-122"/>
                </a:rPr>
              </a:br>
              <a:r>
                <a:rPr lang="zh-CN" altLang="en-US" sz="700" dirty="0">
                  <a:solidFill>
                    <a:schemeClr val="bg1">
                      <a:lumMod val="50000"/>
                    </a:schemeClr>
                  </a:solidFill>
                  <a:latin typeface="微软雅黑" panose="020B0503020204020204" charset="-122"/>
                  <a:ea typeface="微软雅黑" panose="020B0503020204020204" charset="-122"/>
                </a:rPr>
                <a:t>（建议使用主题字体）</a:t>
              </a:r>
              <a:endParaRPr lang="zh-CN" altLang="en-US" sz="700" dirty="0">
                <a:solidFill>
                  <a:schemeClr val="bg1">
                    <a:lumMod val="50000"/>
                  </a:schemeClr>
                </a:solidFill>
                <a:latin typeface="微软雅黑" panose="020B0503020204020204" charset="-122"/>
                <a:ea typeface="微软雅黑" panose="020B0503020204020204" charset="-122"/>
              </a:endParaRPr>
            </a:p>
          </p:txBody>
        </p:sp>
      </p:grpSp>
      <p:grpSp>
        <p:nvGrpSpPr>
          <p:cNvPr id="13" name="组合 12"/>
          <p:cNvGrpSpPr/>
          <p:nvPr/>
        </p:nvGrpSpPr>
        <p:grpSpPr>
          <a:xfrm>
            <a:off x="2826548" y="1653649"/>
            <a:ext cx="1659857" cy="2122980"/>
            <a:chOff x="2826548" y="1653649"/>
            <a:chExt cx="1659857" cy="2122980"/>
          </a:xfrm>
        </p:grpSpPr>
        <p:sp>
          <p:nvSpPr>
            <p:cNvPr id="6" name="Hexagon 10"/>
            <p:cNvSpPr/>
            <p:nvPr/>
          </p:nvSpPr>
          <p:spPr bwMode="auto">
            <a:xfrm rot="5400000">
              <a:off x="2864440" y="1761001"/>
              <a:ext cx="1556608" cy="1341904"/>
            </a:xfrm>
            <a:prstGeom prst="hexagon">
              <a:avLst/>
            </a:prstGeom>
            <a:solidFill>
              <a:schemeClr val="accent2"/>
            </a:solidFill>
            <a:ln w="57150">
              <a:solidFill>
                <a:schemeClr val="bg1"/>
              </a:solidFill>
              <a:round/>
            </a:ln>
          </p:spPr>
          <p:txBody>
            <a:bodyPr rot="0" spcFirstLastPara="0" vert="vert270" wrap="none" lIns="91440" tIns="45720" rIns="91440" bIns="45720" anchor="ctr" anchorCtr="1" forceAA="0" compatLnSpc="1">
              <a:normAutofit/>
            </a:bodyPr>
            <a:lstStyle/>
            <a:p>
              <a:pPr algn="ctr"/>
              <a:r>
                <a:rPr lang="zh-CN" altLang="en-US" sz="1600" b="1">
                  <a:solidFill>
                    <a:schemeClr val="bg1"/>
                  </a:solidFill>
                  <a:latin typeface="微软雅黑" panose="020B0503020204020204" charset="-122"/>
                  <a:ea typeface="微软雅黑" panose="020B0503020204020204" charset="-122"/>
                </a:rPr>
                <a:t>标题文本预设</a:t>
              </a:r>
              <a:endParaRPr lang="zh-CN" altLang="en-US" sz="1600" b="1">
                <a:solidFill>
                  <a:schemeClr val="bg1"/>
                </a:solidFill>
                <a:latin typeface="微软雅黑" panose="020B0503020204020204" charset="-122"/>
                <a:ea typeface="微软雅黑" panose="020B0503020204020204" charset="-122"/>
              </a:endParaRPr>
            </a:p>
          </p:txBody>
        </p:sp>
        <p:sp>
          <p:nvSpPr>
            <p:cNvPr id="10" name="TextBox 14"/>
            <p:cNvSpPr txBox="1"/>
            <p:nvPr/>
          </p:nvSpPr>
          <p:spPr bwMode="auto">
            <a:xfrm>
              <a:off x="2826548" y="3345957"/>
              <a:ext cx="1659857" cy="430672"/>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700" dirty="0">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700" dirty="0">
                  <a:solidFill>
                    <a:schemeClr val="bg1">
                      <a:lumMod val="50000"/>
                    </a:schemeClr>
                  </a:solidFill>
                  <a:latin typeface="微软雅黑" panose="020B0503020204020204" charset="-122"/>
                  <a:ea typeface="微软雅黑" panose="020B0503020204020204" charset="-122"/>
                </a:rPr>
              </a:br>
              <a:r>
                <a:rPr lang="zh-CN" altLang="en-US" sz="700" dirty="0">
                  <a:solidFill>
                    <a:schemeClr val="bg1">
                      <a:lumMod val="50000"/>
                    </a:schemeClr>
                  </a:solidFill>
                  <a:latin typeface="微软雅黑" panose="020B0503020204020204" charset="-122"/>
                  <a:ea typeface="微软雅黑" panose="020B0503020204020204" charset="-122"/>
                </a:rPr>
                <a:t>（建议使用主题字体）</a:t>
              </a:r>
              <a:endParaRPr lang="zh-CN" altLang="en-US" sz="700" dirty="0">
                <a:solidFill>
                  <a:schemeClr val="bg1">
                    <a:lumMod val="50000"/>
                  </a:schemeClr>
                </a:solidFill>
                <a:latin typeface="微软雅黑" panose="020B0503020204020204" charset="-122"/>
                <a:ea typeface="微软雅黑" panose="020B0503020204020204" charset="-122"/>
              </a:endParaRPr>
            </a:p>
          </p:txBody>
        </p:sp>
      </p:grpSp>
      <p:grpSp>
        <p:nvGrpSpPr>
          <p:cNvPr id="14" name="组合 13"/>
          <p:cNvGrpSpPr/>
          <p:nvPr/>
        </p:nvGrpSpPr>
        <p:grpSpPr>
          <a:xfrm>
            <a:off x="4801051" y="1653649"/>
            <a:ext cx="1659857" cy="2122980"/>
            <a:chOff x="4801051" y="1653649"/>
            <a:chExt cx="1659857" cy="2122980"/>
          </a:xfrm>
        </p:grpSpPr>
        <p:sp>
          <p:nvSpPr>
            <p:cNvPr id="7" name="Hexagon 11"/>
            <p:cNvSpPr/>
            <p:nvPr/>
          </p:nvSpPr>
          <p:spPr bwMode="auto">
            <a:xfrm rot="5400000">
              <a:off x="4852675" y="1761001"/>
              <a:ext cx="1556608" cy="1341904"/>
            </a:xfrm>
            <a:prstGeom prst="hexagon">
              <a:avLst/>
            </a:prstGeom>
            <a:solidFill>
              <a:schemeClr val="accent3"/>
            </a:solidFill>
            <a:ln w="57150">
              <a:solidFill>
                <a:schemeClr val="bg1"/>
              </a:solidFill>
              <a:round/>
            </a:ln>
          </p:spPr>
          <p:txBody>
            <a:bodyPr rot="0" spcFirstLastPara="0" vert="vert270" wrap="none" lIns="91440" tIns="45720" rIns="91440" bIns="45720" anchor="ctr" anchorCtr="1" forceAA="0" compatLnSpc="1">
              <a:normAutofit/>
            </a:bodyPr>
            <a:lstStyle/>
            <a:p>
              <a:pPr algn="ctr"/>
              <a:r>
                <a:rPr lang="zh-CN" altLang="en-US" sz="1600" b="1">
                  <a:solidFill>
                    <a:schemeClr val="bg1"/>
                  </a:solidFill>
                  <a:latin typeface="微软雅黑" panose="020B0503020204020204" charset="-122"/>
                  <a:ea typeface="微软雅黑" panose="020B0503020204020204" charset="-122"/>
                </a:rPr>
                <a:t>标题文本预设</a:t>
              </a:r>
              <a:endParaRPr lang="zh-CN" altLang="en-US" sz="1600" b="1">
                <a:solidFill>
                  <a:schemeClr val="bg1"/>
                </a:solidFill>
                <a:latin typeface="微软雅黑" panose="020B0503020204020204" charset="-122"/>
                <a:ea typeface="微软雅黑" panose="020B0503020204020204" charset="-122"/>
              </a:endParaRPr>
            </a:p>
          </p:txBody>
        </p:sp>
        <p:sp>
          <p:nvSpPr>
            <p:cNvPr id="11" name="TextBox 15"/>
            <p:cNvSpPr txBox="1"/>
            <p:nvPr/>
          </p:nvSpPr>
          <p:spPr bwMode="auto">
            <a:xfrm>
              <a:off x="4801051" y="3345957"/>
              <a:ext cx="1659857" cy="430672"/>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700" dirty="0">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700" dirty="0">
                  <a:solidFill>
                    <a:schemeClr val="bg1">
                      <a:lumMod val="50000"/>
                    </a:schemeClr>
                  </a:solidFill>
                  <a:latin typeface="微软雅黑" panose="020B0503020204020204" charset="-122"/>
                  <a:ea typeface="微软雅黑" panose="020B0503020204020204" charset="-122"/>
                </a:rPr>
              </a:br>
              <a:r>
                <a:rPr lang="zh-CN" altLang="en-US" sz="700" dirty="0">
                  <a:solidFill>
                    <a:schemeClr val="bg1">
                      <a:lumMod val="50000"/>
                    </a:schemeClr>
                  </a:solidFill>
                  <a:latin typeface="微软雅黑" panose="020B0503020204020204" charset="-122"/>
                  <a:ea typeface="微软雅黑" panose="020B0503020204020204" charset="-122"/>
                </a:rPr>
                <a:t>（建议使用主题字体）</a:t>
              </a:r>
              <a:endParaRPr lang="zh-CN" altLang="en-US" sz="700" dirty="0">
                <a:solidFill>
                  <a:schemeClr val="bg1">
                    <a:lumMod val="50000"/>
                  </a:schemeClr>
                </a:solidFill>
                <a:latin typeface="微软雅黑" panose="020B0503020204020204" charset="-122"/>
                <a:ea typeface="微软雅黑" panose="020B0503020204020204" charset="-122"/>
              </a:endParaRPr>
            </a:p>
          </p:txBody>
        </p:sp>
      </p:grpSp>
      <p:grpSp>
        <p:nvGrpSpPr>
          <p:cNvPr id="15" name="组合 14"/>
          <p:cNvGrpSpPr/>
          <p:nvPr/>
        </p:nvGrpSpPr>
        <p:grpSpPr>
          <a:xfrm>
            <a:off x="6789286" y="1653650"/>
            <a:ext cx="1659857" cy="2122979"/>
            <a:chOff x="6789286" y="1653650"/>
            <a:chExt cx="1659857" cy="2122979"/>
          </a:xfrm>
        </p:grpSpPr>
        <p:sp>
          <p:nvSpPr>
            <p:cNvPr id="8" name="Hexagon 12"/>
            <p:cNvSpPr/>
            <p:nvPr/>
          </p:nvSpPr>
          <p:spPr bwMode="auto">
            <a:xfrm rot="5400000">
              <a:off x="6840911" y="1761002"/>
              <a:ext cx="1556608" cy="1341904"/>
            </a:xfrm>
            <a:prstGeom prst="hexagon">
              <a:avLst/>
            </a:prstGeom>
            <a:solidFill>
              <a:schemeClr val="accent4"/>
            </a:solidFill>
            <a:ln w="57150">
              <a:solidFill>
                <a:schemeClr val="bg1"/>
              </a:solidFill>
              <a:round/>
            </a:ln>
          </p:spPr>
          <p:txBody>
            <a:bodyPr rot="0" spcFirstLastPara="0" vert="vert270" wrap="none" lIns="91440" tIns="45720" rIns="91440" bIns="45720" anchor="ctr" anchorCtr="1" forceAA="0" compatLnSpc="1">
              <a:normAutofit/>
            </a:bodyPr>
            <a:lstStyle/>
            <a:p>
              <a:pPr algn="ctr"/>
              <a:r>
                <a:rPr lang="zh-CN" altLang="en-US" sz="1600" b="1">
                  <a:solidFill>
                    <a:schemeClr val="bg1"/>
                  </a:solidFill>
                  <a:latin typeface="微软雅黑" panose="020B0503020204020204" charset="-122"/>
                  <a:ea typeface="微软雅黑" panose="020B0503020204020204" charset="-122"/>
                </a:rPr>
                <a:t>标题文本预设</a:t>
              </a:r>
              <a:endParaRPr lang="zh-CN" altLang="en-US" sz="1600" b="1">
                <a:solidFill>
                  <a:schemeClr val="bg1"/>
                </a:solidFill>
                <a:latin typeface="微软雅黑" panose="020B0503020204020204" charset="-122"/>
                <a:ea typeface="微软雅黑" panose="020B0503020204020204" charset="-122"/>
              </a:endParaRPr>
            </a:p>
          </p:txBody>
        </p:sp>
        <p:sp>
          <p:nvSpPr>
            <p:cNvPr id="12" name="TextBox 16"/>
            <p:cNvSpPr txBox="1"/>
            <p:nvPr/>
          </p:nvSpPr>
          <p:spPr bwMode="auto">
            <a:xfrm>
              <a:off x="6789286" y="3345957"/>
              <a:ext cx="1659857" cy="430672"/>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700" dirty="0">
                  <a:solidFill>
                    <a:schemeClr val="bg1">
                      <a:lumMod val="50000"/>
                    </a:schemeClr>
                  </a:solidFill>
                  <a:latin typeface="微软雅黑" panose="020B0503020204020204" charset="-122"/>
                  <a:ea typeface="微软雅黑" panose="020B0503020204020204" charset="-122"/>
                </a:rPr>
                <a:t>此部分内容作为文字排版占位显示 </a:t>
              </a:r>
              <a:br>
                <a:rPr lang="zh-CN" altLang="en-US" sz="700" dirty="0">
                  <a:solidFill>
                    <a:schemeClr val="bg1">
                      <a:lumMod val="50000"/>
                    </a:schemeClr>
                  </a:solidFill>
                  <a:latin typeface="微软雅黑" panose="020B0503020204020204" charset="-122"/>
                  <a:ea typeface="微软雅黑" panose="020B0503020204020204" charset="-122"/>
                </a:rPr>
              </a:br>
              <a:r>
                <a:rPr lang="zh-CN" altLang="en-US" sz="700" dirty="0">
                  <a:solidFill>
                    <a:schemeClr val="bg1">
                      <a:lumMod val="50000"/>
                    </a:schemeClr>
                  </a:solidFill>
                  <a:latin typeface="微软雅黑" panose="020B0503020204020204" charset="-122"/>
                  <a:ea typeface="微软雅黑" panose="020B0503020204020204" charset="-122"/>
                </a:rPr>
                <a:t>（建议使用主题字体）</a:t>
              </a:r>
              <a:endParaRPr lang="zh-CN" altLang="en-US" sz="700" dirty="0">
                <a:solidFill>
                  <a:schemeClr val="bg1">
                    <a:lumMod val="50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775248" y="3630858"/>
            <a:ext cx="3449081" cy="594156"/>
            <a:chOff x="4775248" y="3630858"/>
            <a:chExt cx="3449081" cy="594156"/>
          </a:xfrm>
        </p:grpSpPr>
        <p:grpSp>
          <p:nvGrpSpPr>
            <p:cNvPr id="4" name="Group 94"/>
            <p:cNvGrpSpPr/>
            <p:nvPr/>
          </p:nvGrpSpPr>
          <p:grpSpPr>
            <a:xfrm>
              <a:off x="5348893" y="3672198"/>
              <a:ext cx="2875436" cy="552816"/>
              <a:chOff x="7150697" y="4830172"/>
              <a:chExt cx="3833915" cy="737088"/>
            </a:xfrm>
          </p:grpSpPr>
          <p:sp>
            <p:nvSpPr>
              <p:cNvPr id="57" name="Rectangle 4"/>
              <p:cNvSpPr/>
              <p:nvPr/>
            </p:nvSpPr>
            <p:spPr>
              <a:xfrm>
                <a:off x="7150697" y="4830172"/>
                <a:ext cx="1529613" cy="372391"/>
              </a:xfrm>
              <a:prstGeom prst="rect">
                <a:avLst/>
              </a:prstGeom>
            </p:spPr>
            <p:txBody>
              <a:bodyPr wrap="none" lIns="109710" tIns="54855" rIns="109710" bIns="54855">
                <a:normAutofit fontScale="77500" lnSpcReduction="20000"/>
              </a:bodyPr>
              <a:lstStyle/>
              <a:p>
                <a:r>
                  <a:rPr lang="zh-CN" altLang="en-US" sz="1700" b="1">
                    <a:solidFill>
                      <a:schemeClr val="bg1">
                        <a:lumMod val="50000"/>
                      </a:schemeClr>
                    </a:solidFill>
                    <a:latin typeface="微软雅黑" panose="020B0503020204020204" charset="-122"/>
                    <a:ea typeface="微软雅黑" panose="020B0503020204020204" charset="-122"/>
                    <a:cs typeface="+mn-ea"/>
                    <a:sym typeface="+mn-lt"/>
                  </a:rPr>
                  <a:t>标题文本预设</a:t>
                </a:r>
                <a:endParaRPr lang="zh-CN" altLang="en-US" sz="1700" b="1">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58" name="TextBox 5"/>
              <p:cNvSpPr txBox="1"/>
              <p:nvPr/>
            </p:nvSpPr>
            <p:spPr>
              <a:xfrm>
                <a:off x="7150697" y="5202563"/>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chemeClr val="bg1">
                        <a:lumMod val="50000"/>
                      </a:schemeClr>
                    </a:solidFill>
                    <a:latin typeface="微软雅黑" panose="020B0503020204020204" charset="-122"/>
                    <a:ea typeface="微软雅黑" panose="020B0503020204020204" charset="-122"/>
                    <a:cs typeface="+mn-ea"/>
                    <a:sym typeface="+mn-lt"/>
                  </a:rPr>
                  <a:t>此部分内容作为文字排版占位显示（建议使用主题字体）</a:t>
                </a:r>
                <a:endParaRPr lang="zh-CN" altLang="en-US" sz="1100">
                  <a:solidFill>
                    <a:schemeClr val="bg1">
                      <a:lumMod val="50000"/>
                    </a:schemeClr>
                  </a:solidFill>
                  <a:latin typeface="微软雅黑" panose="020B0503020204020204" charset="-122"/>
                  <a:ea typeface="微软雅黑" panose="020B0503020204020204" charset="-122"/>
                  <a:cs typeface="+mn-ea"/>
                  <a:sym typeface="+mn-lt"/>
                </a:endParaRPr>
              </a:p>
            </p:txBody>
          </p:sp>
        </p:grpSp>
        <p:grpSp>
          <p:nvGrpSpPr>
            <p:cNvPr id="8" name="Group 98"/>
            <p:cNvGrpSpPr/>
            <p:nvPr/>
          </p:nvGrpSpPr>
          <p:grpSpPr>
            <a:xfrm>
              <a:off x="4775248" y="3630858"/>
              <a:ext cx="573645" cy="573795"/>
              <a:chOff x="6356794" y="4841144"/>
              <a:chExt cx="764860" cy="765060"/>
            </a:xfrm>
          </p:grpSpPr>
          <p:sp>
            <p:nvSpPr>
              <p:cNvPr id="49" name="Oval 6"/>
              <p:cNvSpPr/>
              <p:nvPr/>
            </p:nvSpPr>
            <p:spPr bwMode="auto">
              <a:xfrm>
                <a:off x="6356794" y="4841144"/>
                <a:ext cx="764860" cy="76506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50" name="Freeform: Shape 15"/>
              <p:cNvSpPr/>
              <p:nvPr/>
            </p:nvSpPr>
            <p:spPr bwMode="auto">
              <a:xfrm>
                <a:off x="6602877" y="5046238"/>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p:spPr>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grpSp>
      </p:grpSp>
      <p:grpSp>
        <p:nvGrpSpPr>
          <p:cNvPr id="62" name="组合 61"/>
          <p:cNvGrpSpPr/>
          <p:nvPr/>
        </p:nvGrpSpPr>
        <p:grpSpPr>
          <a:xfrm>
            <a:off x="4775248" y="2934568"/>
            <a:ext cx="3449081" cy="588113"/>
            <a:chOff x="4775248" y="2934568"/>
            <a:chExt cx="3449081" cy="588113"/>
          </a:xfrm>
        </p:grpSpPr>
        <p:grpSp>
          <p:nvGrpSpPr>
            <p:cNvPr id="7" name="Group 93"/>
            <p:cNvGrpSpPr/>
            <p:nvPr/>
          </p:nvGrpSpPr>
          <p:grpSpPr>
            <a:xfrm>
              <a:off x="5348893" y="2969865"/>
              <a:ext cx="2875436" cy="552816"/>
              <a:chOff x="7150697" y="3913787"/>
              <a:chExt cx="3833915" cy="737088"/>
            </a:xfrm>
          </p:grpSpPr>
          <p:sp>
            <p:nvSpPr>
              <p:cNvPr id="51" name="Rectangle 13"/>
              <p:cNvSpPr/>
              <p:nvPr/>
            </p:nvSpPr>
            <p:spPr>
              <a:xfrm>
                <a:off x="7150697" y="3913787"/>
                <a:ext cx="1529613" cy="372391"/>
              </a:xfrm>
              <a:prstGeom prst="rect">
                <a:avLst/>
              </a:prstGeom>
            </p:spPr>
            <p:txBody>
              <a:bodyPr wrap="none" lIns="109710" tIns="54855" rIns="109710" bIns="54855">
                <a:normAutofit fontScale="77500" lnSpcReduction="20000"/>
              </a:bodyPr>
              <a:lstStyle/>
              <a:p>
                <a:r>
                  <a:rPr lang="zh-CN" altLang="en-US" sz="1700" b="1">
                    <a:solidFill>
                      <a:schemeClr val="bg1">
                        <a:lumMod val="50000"/>
                      </a:schemeClr>
                    </a:solidFill>
                    <a:latin typeface="微软雅黑" panose="020B0503020204020204" charset="-122"/>
                    <a:ea typeface="微软雅黑" panose="020B0503020204020204" charset="-122"/>
                    <a:cs typeface="+mn-ea"/>
                    <a:sym typeface="+mn-lt"/>
                  </a:rPr>
                  <a:t>标题文本预设</a:t>
                </a:r>
                <a:endParaRPr lang="zh-CN" altLang="en-US" sz="1700" b="1">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52" name="TextBox 14"/>
              <p:cNvSpPr txBox="1"/>
              <p:nvPr/>
            </p:nvSpPr>
            <p:spPr>
              <a:xfrm>
                <a:off x="7150697" y="4286178"/>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chemeClr val="bg1">
                        <a:lumMod val="50000"/>
                      </a:schemeClr>
                    </a:solidFill>
                    <a:latin typeface="微软雅黑" panose="020B0503020204020204" charset="-122"/>
                    <a:ea typeface="微软雅黑" panose="020B0503020204020204" charset="-122"/>
                    <a:cs typeface="+mn-ea"/>
                    <a:sym typeface="+mn-lt"/>
                  </a:rPr>
                  <a:t>此部分内容作为文字排版占位显示（建议使用主题字体）</a:t>
                </a:r>
                <a:endParaRPr lang="zh-CN" altLang="en-US" sz="1100">
                  <a:solidFill>
                    <a:schemeClr val="bg1">
                      <a:lumMod val="50000"/>
                    </a:schemeClr>
                  </a:solidFill>
                  <a:latin typeface="微软雅黑" panose="020B0503020204020204" charset="-122"/>
                  <a:ea typeface="微软雅黑" panose="020B0503020204020204" charset="-122"/>
                  <a:cs typeface="+mn-ea"/>
                  <a:sym typeface="+mn-lt"/>
                </a:endParaRPr>
              </a:p>
            </p:txBody>
          </p:sp>
        </p:grpSp>
        <p:grpSp>
          <p:nvGrpSpPr>
            <p:cNvPr id="9" name="Group 97"/>
            <p:cNvGrpSpPr/>
            <p:nvPr/>
          </p:nvGrpSpPr>
          <p:grpSpPr>
            <a:xfrm>
              <a:off x="4775248" y="2934568"/>
              <a:ext cx="573645" cy="573795"/>
              <a:chOff x="6377202" y="3940454"/>
              <a:chExt cx="764860" cy="765060"/>
            </a:xfrm>
          </p:grpSpPr>
          <p:sp>
            <p:nvSpPr>
              <p:cNvPr id="47" name="Oval 8"/>
              <p:cNvSpPr/>
              <p:nvPr/>
            </p:nvSpPr>
            <p:spPr bwMode="auto">
              <a:xfrm>
                <a:off x="6377202" y="3940454"/>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48" name="Freeform: Shape 16"/>
              <p:cNvSpPr/>
              <p:nvPr/>
            </p:nvSpPr>
            <p:spPr bwMode="auto">
              <a:xfrm>
                <a:off x="6580378" y="4152265"/>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p:spPr>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grpSp>
      </p:grpSp>
      <p:grpSp>
        <p:nvGrpSpPr>
          <p:cNvPr id="60" name="组合 59"/>
          <p:cNvGrpSpPr/>
          <p:nvPr/>
        </p:nvGrpSpPr>
        <p:grpSpPr>
          <a:xfrm>
            <a:off x="4775248" y="1541991"/>
            <a:ext cx="3449081" cy="576024"/>
            <a:chOff x="4775248" y="1541991"/>
            <a:chExt cx="3449081" cy="576024"/>
          </a:xfrm>
        </p:grpSpPr>
        <p:grpSp>
          <p:nvGrpSpPr>
            <p:cNvPr id="5" name="Group 1"/>
            <p:cNvGrpSpPr/>
            <p:nvPr/>
          </p:nvGrpSpPr>
          <p:grpSpPr>
            <a:xfrm>
              <a:off x="5348893" y="1565199"/>
              <a:ext cx="2875436" cy="552816"/>
              <a:chOff x="7150697" y="2166020"/>
              <a:chExt cx="3833915" cy="737088"/>
            </a:xfrm>
          </p:grpSpPr>
          <p:sp>
            <p:nvSpPr>
              <p:cNvPr id="55" name="Rectangle 9"/>
              <p:cNvSpPr/>
              <p:nvPr/>
            </p:nvSpPr>
            <p:spPr>
              <a:xfrm>
                <a:off x="7150697" y="2166020"/>
                <a:ext cx="1529613" cy="372391"/>
              </a:xfrm>
              <a:prstGeom prst="rect">
                <a:avLst/>
              </a:prstGeom>
            </p:spPr>
            <p:txBody>
              <a:bodyPr wrap="none" lIns="109710" tIns="54855" rIns="109710" bIns="54855">
                <a:normAutofit fontScale="77500" lnSpcReduction="20000"/>
              </a:bodyPr>
              <a:lstStyle/>
              <a:p>
                <a:r>
                  <a:rPr lang="zh-CN" altLang="en-US" sz="1700" b="1">
                    <a:solidFill>
                      <a:schemeClr val="bg1">
                        <a:lumMod val="50000"/>
                      </a:schemeClr>
                    </a:solidFill>
                    <a:latin typeface="微软雅黑" panose="020B0503020204020204" charset="-122"/>
                    <a:ea typeface="微软雅黑" panose="020B0503020204020204" charset="-122"/>
                    <a:cs typeface="+mn-ea"/>
                    <a:sym typeface="+mn-lt"/>
                  </a:rPr>
                  <a:t>标题文本预设</a:t>
                </a:r>
                <a:endParaRPr lang="zh-CN" altLang="en-US" sz="1700" b="1">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56" name="TextBox 10"/>
              <p:cNvSpPr txBox="1"/>
              <p:nvPr/>
            </p:nvSpPr>
            <p:spPr>
              <a:xfrm>
                <a:off x="7150697" y="2538411"/>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chemeClr val="bg1">
                        <a:lumMod val="50000"/>
                      </a:schemeClr>
                    </a:solidFill>
                    <a:latin typeface="微软雅黑" panose="020B0503020204020204" charset="-122"/>
                    <a:ea typeface="微软雅黑" panose="020B0503020204020204" charset="-122"/>
                    <a:cs typeface="+mn-ea"/>
                    <a:sym typeface="+mn-lt"/>
                  </a:rPr>
                  <a:t>此部分内容作为文字排版占位显示（建议使用主题字体）</a:t>
                </a:r>
                <a:endParaRPr lang="zh-CN" altLang="en-US" sz="1100">
                  <a:solidFill>
                    <a:schemeClr val="bg1">
                      <a:lumMod val="50000"/>
                    </a:schemeClr>
                  </a:solidFill>
                  <a:latin typeface="微软雅黑" panose="020B0503020204020204" charset="-122"/>
                  <a:ea typeface="微软雅黑" panose="020B0503020204020204" charset="-122"/>
                  <a:cs typeface="+mn-ea"/>
                  <a:sym typeface="+mn-lt"/>
                </a:endParaRPr>
              </a:p>
            </p:txBody>
          </p:sp>
        </p:grpSp>
        <p:grpSp>
          <p:nvGrpSpPr>
            <p:cNvPr id="10" name="Group 95"/>
            <p:cNvGrpSpPr/>
            <p:nvPr/>
          </p:nvGrpSpPr>
          <p:grpSpPr>
            <a:xfrm>
              <a:off x="4775248" y="1541991"/>
              <a:ext cx="573645" cy="573795"/>
              <a:chOff x="6373382" y="2169288"/>
              <a:chExt cx="764860" cy="765060"/>
            </a:xfrm>
          </p:grpSpPr>
          <p:sp>
            <p:nvSpPr>
              <p:cNvPr id="45" name="Oval 3"/>
              <p:cNvSpPr/>
              <p:nvPr/>
            </p:nvSpPr>
            <p:spPr bwMode="auto">
              <a:xfrm>
                <a:off x="6373382" y="2169288"/>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46" name="Freeform: Shape 17"/>
              <p:cNvSpPr/>
              <p:nvPr/>
            </p:nvSpPr>
            <p:spPr bwMode="auto">
              <a:xfrm>
                <a:off x="6548708" y="2385035"/>
                <a:ext cx="414209" cy="33356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grpSp>
      </p:grpSp>
      <p:grpSp>
        <p:nvGrpSpPr>
          <p:cNvPr id="61" name="组合 60"/>
          <p:cNvGrpSpPr/>
          <p:nvPr/>
        </p:nvGrpSpPr>
        <p:grpSpPr>
          <a:xfrm>
            <a:off x="4775248" y="2238279"/>
            <a:ext cx="3449081" cy="582069"/>
            <a:chOff x="4775248" y="2238279"/>
            <a:chExt cx="3449081" cy="582069"/>
          </a:xfrm>
        </p:grpSpPr>
        <p:grpSp>
          <p:nvGrpSpPr>
            <p:cNvPr id="6" name="Group 92"/>
            <p:cNvGrpSpPr/>
            <p:nvPr/>
          </p:nvGrpSpPr>
          <p:grpSpPr>
            <a:xfrm>
              <a:off x="5348893" y="2267532"/>
              <a:ext cx="2875436" cy="552816"/>
              <a:chOff x="7150697" y="3043003"/>
              <a:chExt cx="3833915" cy="737088"/>
            </a:xfrm>
          </p:grpSpPr>
          <p:sp>
            <p:nvSpPr>
              <p:cNvPr id="53" name="Rectangle 11"/>
              <p:cNvSpPr/>
              <p:nvPr/>
            </p:nvSpPr>
            <p:spPr>
              <a:xfrm>
                <a:off x="7150697" y="3043003"/>
                <a:ext cx="1529613" cy="372391"/>
              </a:xfrm>
              <a:prstGeom prst="rect">
                <a:avLst/>
              </a:prstGeom>
            </p:spPr>
            <p:txBody>
              <a:bodyPr wrap="none" lIns="109710" tIns="54855" rIns="109710" bIns="54855">
                <a:normAutofit fontScale="77500" lnSpcReduction="20000"/>
              </a:bodyPr>
              <a:lstStyle/>
              <a:p>
                <a:r>
                  <a:rPr lang="zh-CN" altLang="en-US" sz="1700" b="1" dirty="0">
                    <a:solidFill>
                      <a:schemeClr val="bg1">
                        <a:lumMod val="50000"/>
                      </a:schemeClr>
                    </a:solidFill>
                    <a:latin typeface="微软雅黑" panose="020B0503020204020204" charset="-122"/>
                    <a:ea typeface="微软雅黑" panose="020B0503020204020204" charset="-122"/>
                    <a:cs typeface="+mn-ea"/>
                    <a:sym typeface="+mn-lt"/>
                  </a:rPr>
                  <a:t>标题文本预设</a:t>
                </a:r>
                <a:endParaRPr lang="zh-CN" altLang="en-US" sz="1700" b="1"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54" name="TextBox 12"/>
              <p:cNvSpPr txBox="1"/>
              <p:nvPr/>
            </p:nvSpPr>
            <p:spPr>
              <a:xfrm>
                <a:off x="7150697" y="3415394"/>
                <a:ext cx="3833915" cy="364697"/>
              </a:xfrm>
              <a:prstGeom prst="rect">
                <a:avLst/>
              </a:prstGeom>
              <a:noFill/>
            </p:spPr>
            <p:txBody>
              <a:bodyPr wrap="square" lIns="109710" tIns="54855" rIns="109710" bIns="54855">
                <a:normAutofit fontScale="70000" lnSpcReduction="20000"/>
              </a:bodyPr>
              <a:lstStyle/>
              <a:p>
                <a:pPr>
                  <a:lnSpc>
                    <a:spcPct val="120000"/>
                  </a:lnSpc>
                </a:pPr>
                <a:r>
                  <a:rPr lang="zh-CN" altLang="en-US" sz="1100">
                    <a:solidFill>
                      <a:schemeClr val="bg1">
                        <a:lumMod val="50000"/>
                      </a:schemeClr>
                    </a:solidFill>
                    <a:latin typeface="微软雅黑" panose="020B0503020204020204" charset="-122"/>
                    <a:ea typeface="微软雅黑" panose="020B0503020204020204" charset="-122"/>
                    <a:cs typeface="+mn-ea"/>
                    <a:sym typeface="+mn-lt"/>
                  </a:rPr>
                  <a:t>此部分内容作为文字排版占位显示（建议使用主题字体）</a:t>
                </a:r>
                <a:endParaRPr lang="zh-CN" altLang="en-US" sz="1100">
                  <a:solidFill>
                    <a:schemeClr val="bg1">
                      <a:lumMod val="50000"/>
                    </a:schemeClr>
                  </a:solidFill>
                  <a:latin typeface="微软雅黑" panose="020B0503020204020204" charset="-122"/>
                  <a:ea typeface="微软雅黑" panose="020B0503020204020204" charset="-122"/>
                  <a:cs typeface="+mn-ea"/>
                  <a:sym typeface="+mn-lt"/>
                </a:endParaRPr>
              </a:p>
            </p:txBody>
          </p:sp>
        </p:grpSp>
        <p:grpSp>
          <p:nvGrpSpPr>
            <p:cNvPr id="11" name="Group 96"/>
            <p:cNvGrpSpPr/>
            <p:nvPr/>
          </p:nvGrpSpPr>
          <p:grpSpPr>
            <a:xfrm>
              <a:off x="4775248" y="2238279"/>
              <a:ext cx="573645" cy="573795"/>
              <a:chOff x="6377202" y="3049115"/>
              <a:chExt cx="764860" cy="765060"/>
            </a:xfrm>
          </p:grpSpPr>
          <p:sp>
            <p:nvSpPr>
              <p:cNvPr id="43" name="Oval 7"/>
              <p:cNvSpPr/>
              <p:nvPr/>
            </p:nvSpPr>
            <p:spPr bwMode="auto">
              <a:xfrm>
                <a:off x="6377202" y="3049115"/>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44" name="Freeform: Shape 18"/>
              <p:cNvSpPr/>
              <p:nvPr/>
            </p:nvSpPr>
            <p:spPr bwMode="auto">
              <a:xfrm>
                <a:off x="6593915" y="3298192"/>
                <a:ext cx="331434"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p:spPr>
            <p:txBody>
              <a:bodyPr anchor="ctr"/>
              <a:lstStyle/>
              <a:p>
                <a:pPr algn="ctr"/>
                <a:endParaRPr>
                  <a:solidFill>
                    <a:schemeClr val="bg1">
                      <a:lumMod val="50000"/>
                    </a:schemeClr>
                  </a:solidFill>
                  <a:latin typeface="微软雅黑" panose="020B0503020204020204" charset="-122"/>
                  <a:ea typeface="微软雅黑" panose="020B0503020204020204" charset="-122"/>
                  <a:cs typeface="+mn-ea"/>
                  <a:sym typeface="+mn-lt"/>
                </a:endParaRPr>
              </a:p>
            </p:txBody>
          </p:sp>
        </p:grpSp>
      </p:grpSp>
      <p:grpSp>
        <p:nvGrpSpPr>
          <p:cNvPr id="59" name="组合 58"/>
          <p:cNvGrpSpPr/>
          <p:nvPr/>
        </p:nvGrpSpPr>
        <p:grpSpPr>
          <a:xfrm>
            <a:off x="1096493" y="1292090"/>
            <a:ext cx="2966740" cy="2969372"/>
            <a:chOff x="1096493" y="1292090"/>
            <a:chExt cx="2966740" cy="2969372"/>
          </a:xfrm>
        </p:grpSpPr>
        <p:grpSp>
          <p:nvGrpSpPr>
            <p:cNvPr id="12" name="Group 60"/>
            <p:cNvGrpSpPr/>
            <p:nvPr/>
          </p:nvGrpSpPr>
          <p:grpSpPr>
            <a:xfrm>
              <a:off x="1946950" y="1486875"/>
              <a:ext cx="2116283" cy="2774587"/>
              <a:chOff x="12795250" y="366713"/>
              <a:chExt cx="2738438" cy="3589337"/>
            </a:xfrm>
          </p:grpSpPr>
          <p:sp>
            <p:nvSpPr>
              <p:cNvPr id="23" name="Freeform: Shape 61"/>
              <p:cNvSpPr/>
              <p:nvPr/>
            </p:nvSpPr>
            <p:spPr bwMode="auto">
              <a:xfrm>
                <a:off x="12795250" y="561975"/>
                <a:ext cx="2687638" cy="339407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a:noFill/>
              </a:ln>
            </p:spPr>
            <p:txBody>
              <a:bodyPr anchor="ctr"/>
              <a:lstStyle/>
              <a:p>
                <a:pPr algn="ctr"/>
                <a:endParaRPr>
                  <a:cs typeface="+mn-ea"/>
                  <a:sym typeface="+mn-lt"/>
                </a:endParaRPr>
              </a:p>
            </p:txBody>
          </p:sp>
          <p:sp>
            <p:nvSpPr>
              <p:cNvPr id="24" name="Freeform: Shape 62"/>
              <p:cNvSpPr/>
              <p:nvPr/>
            </p:nvSpPr>
            <p:spPr bwMode="auto">
              <a:xfrm>
                <a:off x="12807950" y="455613"/>
                <a:ext cx="2725738" cy="3487737"/>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chemeClr val="tx2">
                  <a:lumMod val="20000"/>
                  <a:lumOff val="80000"/>
                </a:schemeClr>
              </a:solidFill>
              <a:ln>
                <a:noFill/>
              </a:ln>
            </p:spPr>
            <p:txBody>
              <a:bodyPr anchor="ctr"/>
              <a:lstStyle/>
              <a:p>
                <a:pPr algn="ctr"/>
                <a:endParaRPr>
                  <a:cs typeface="+mn-ea"/>
                  <a:sym typeface="+mn-lt"/>
                </a:endParaRPr>
              </a:p>
            </p:txBody>
          </p:sp>
          <p:sp>
            <p:nvSpPr>
              <p:cNvPr id="25" name="Freeform: Shape 64"/>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p:spPr>
            <p:txBody>
              <a:bodyPr anchor="ctr"/>
              <a:lstStyle/>
              <a:p>
                <a:pPr algn="ctr"/>
                <a:endParaRPr>
                  <a:cs typeface="+mn-ea"/>
                  <a:sym typeface="+mn-lt"/>
                </a:endParaRPr>
              </a:p>
            </p:txBody>
          </p:sp>
          <p:sp>
            <p:nvSpPr>
              <p:cNvPr id="26" name="Freeform: Shape 65"/>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chemeClr val="bg1"/>
              </a:solidFill>
              <a:ln>
                <a:noFill/>
              </a:ln>
            </p:spPr>
            <p:txBody>
              <a:bodyPr anchor="ctr"/>
              <a:lstStyle/>
              <a:p>
                <a:pPr algn="ctr"/>
                <a:endParaRPr>
                  <a:cs typeface="+mn-ea"/>
                  <a:sym typeface="+mn-lt"/>
                </a:endParaRPr>
              </a:p>
            </p:txBody>
          </p:sp>
          <p:sp>
            <p:nvSpPr>
              <p:cNvPr id="27" name="Freeform: Shape 66"/>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p:spPr>
            <p:txBody>
              <a:bodyPr anchor="ctr"/>
              <a:lstStyle/>
              <a:p>
                <a:pPr algn="ctr"/>
                <a:endParaRPr>
                  <a:cs typeface="+mn-ea"/>
                  <a:sym typeface="+mn-lt"/>
                </a:endParaRPr>
              </a:p>
            </p:txBody>
          </p:sp>
          <p:sp>
            <p:nvSpPr>
              <p:cNvPr id="28" name="Rectangle 67"/>
              <p:cNvSpPr/>
              <p:nvPr/>
            </p:nvSpPr>
            <p:spPr bwMode="auto">
              <a:xfrm>
                <a:off x="14228763" y="3360738"/>
                <a:ext cx="868363" cy="107950"/>
              </a:xfrm>
              <a:prstGeom prst="rect">
                <a:avLst/>
              </a:prstGeom>
              <a:solidFill>
                <a:schemeClr val="tx2">
                  <a:lumMod val="60000"/>
                  <a:lumOff val="40000"/>
                </a:schemeClr>
              </a:solidFill>
              <a:ln>
                <a:noFill/>
              </a:ln>
            </p:spPr>
            <p:txBody>
              <a:bodyPr anchor="ctr"/>
              <a:lstStyle/>
              <a:p>
                <a:pPr algn="ctr"/>
                <a:endParaRPr>
                  <a:cs typeface="+mn-ea"/>
                  <a:sym typeface="+mn-lt"/>
                </a:endParaRPr>
              </a:p>
            </p:txBody>
          </p:sp>
          <p:sp>
            <p:nvSpPr>
              <p:cNvPr id="29" name="Rectangle 68"/>
              <p:cNvSpPr/>
              <p:nvPr/>
            </p:nvSpPr>
            <p:spPr bwMode="auto">
              <a:xfrm>
                <a:off x="13214350" y="1423988"/>
                <a:ext cx="1882775" cy="5080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0" name="Rectangle 69"/>
              <p:cNvSpPr/>
              <p:nvPr/>
            </p:nvSpPr>
            <p:spPr bwMode="auto">
              <a:xfrm>
                <a:off x="13214350" y="1619250"/>
                <a:ext cx="1882775" cy="5715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1" name="Rectangle 70"/>
              <p:cNvSpPr/>
              <p:nvPr/>
            </p:nvSpPr>
            <p:spPr bwMode="auto">
              <a:xfrm>
                <a:off x="13214350" y="1822450"/>
                <a:ext cx="1882775" cy="5080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2" name="Rectangle 71"/>
              <p:cNvSpPr/>
              <p:nvPr/>
            </p:nvSpPr>
            <p:spPr bwMode="auto">
              <a:xfrm>
                <a:off x="13214350" y="2019300"/>
                <a:ext cx="1882775" cy="5715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3" name="Rectangle 72"/>
              <p:cNvSpPr/>
              <p:nvPr/>
            </p:nvSpPr>
            <p:spPr bwMode="auto">
              <a:xfrm>
                <a:off x="13214350" y="2220913"/>
                <a:ext cx="1882775" cy="5715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4" name="Rectangle 73"/>
              <p:cNvSpPr/>
              <p:nvPr/>
            </p:nvSpPr>
            <p:spPr bwMode="auto">
              <a:xfrm>
                <a:off x="13214350" y="2424113"/>
                <a:ext cx="1882775" cy="5080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5" name="Rectangle 74"/>
              <p:cNvSpPr/>
              <p:nvPr/>
            </p:nvSpPr>
            <p:spPr bwMode="auto">
              <a:xfrm>
                <a:off x="13214350" y="2619375"/>
                <a:ext cx="1882775" cy="5715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6" name="Rectangle 75"/>
              <p:cNvSpPr/>
              <p:nvPr/>
            </p:nvSpPr>
            <p:spPr bwMode="auto">
              <a:xfrm>
                <a:off x="13214350" y="2822575"/>
                <a:ext cx="1882775" cy="5080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7" name="Rectangle 76"/>
              <p:cNvSpPr/>
              <p:nvPr/>
            </p:nvSpPr>
            <p:spPr bwMode="auto">
              <a:xfrm>
                <a:off x="13214350" y="3025775"/>
                <a:ext cx="1882775" cy="50800"/>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8" name="Rectangle 77"/>
              <p:cNvSpPr/>
              <p:nvPr/>
            </p:nvSpPr>
            <p:spPr bwMode="auto">
              <a:xfrm>
                <a:off x="13511213" y="1006475"/>
                <a:ext cx="1325563" cy="106362"/>
              </a:xfrm>
              <a:prstGeom prst="rect">
                <a:avLst/>
              </a:prstGeom>
              <a:solidFill>
                <a:schemeClr val="tx2">
                  <a:lumMod val="40000"/>
                  <a:lumOff val="60000"/>
                </a:schemeClr>
              </a:solidFill>
              <a:ln>
                <a:noFill/>
              </a:ln>
            </p:spPr>
            <p:txBody>
              <a:bodyPr anchor="ctr"/>
              <a:lstStyle/>
              <a:p>
                <a:pPr algn="ctr"/>
                <a:endParaRPr>
                  <a:cs typeface="+mn-ea"/>
                  <a:sym typeface="+mn-lt"/>
                </a:endParaRPr>
              </a:p>
            </p:txBody>
          </p:sp>
          <p:sp>
            <p:nvSpPr>
              <p:cNvPr id="39" name="Freeform: Shape 78"/>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rgbClr val="BCBCB8"/>
              </a:solidFill>
              <a:ln>
                <a:noFill/>
              </a:ln>
            </p:spPr>
            <p:txBody>
              <a:bodyPr anchor="ctr"/>
              <a:lstStyle/>
              <a:p>
                <a:pPr algn="ctr"/>
                <a:endParaRPr>
                  <a:cs typeface="+mn-ea"/>
                  <a:sym typeface="+mn-lt"/>
                </a:endParaRPr>
              </a:p>
            </p:txBody>
          </p:sp>
          <p:sp>
            <p:nvSpPr>
              <p:cNvPr id="40" name="Freeform: Shape 79"/>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p:spPr>
            <p:txBody>
              <a:bodyPr anchor="ctr"/>
              <a:lstStyle/>
              <a:p>
                <a:pPr algn="ctr"/>
                <a:endParaRPr>
                  <a:cs typeface="+mn-ea"/>
                  <a:sym typeface="+mn-lt"/>
                </a:endParaRPr>
              </a:p>
            </p:txBody>
          </p:sp>
          <p:sp>
            <p:nvSpPr>
              <p:cNvPr id="41" name="Freeform: Shape 80"/>
              <p:cNvSpPr/>
              <p:nvPr/>
            </p:nvSpPr>
            <p:spPr bwMode="auto">
              <a:xfrm>
                <a:off x="12915900" y="3214688"/>
                <a:ext cx="582613" cy="557212"/>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chemeClr val="tx2">
                  <a:lumMod val="40000"/>
                  <a:lumOff val="60000"/>
                </a:schemeClr>
              </a:solidFill>
              <a:ln>
                <a:noFill/>
              </a:ln>
            </p:spPr>
            <p:txBody>
              <a:bodyPr anchor="ctr"/>
              <a:lstStyle/>
              <a:p>
                <a:pPr algn="ctr"/>
                <a:endParaRPr>
                  <a:cs typeface="+mn-ea"/>
                  <a:sym typeface="+mn-lt"/>
                </a:endParaRPr>
              </a:p>
            </p:txBody>
          </p:sp>
          <p:sp>
            <p:nvSpPr>
              <p:cNvPr id="42" name="Rectangle 81"/>
              <p:cNvSpPr/>
              <p:nvPr/>
            </p:nvSpPr>
            <p:spPr bwMode="auto">
              <a:xfrm>
                <a:off x="13682662" y="366713"/>
                <a:ext cx="944563" cy="290512"/>
              </a:xfrm>
              <a:prstGeom prst="rect">
                <a:avLst/>
              </a:prstGeom>
              <a:solidFill>
                <a:schemeClr val="tx2"/>
              </a:solidFill>
              <a:ln>
                <a:noFill/>
              </a:ln>
            </p:spPr>
            <p:txBody>
              <a:bodyPr anchor="ctr"/>
              <a:lstStyle/>
              <a:p>
                <a:pPr algn="ctr"/>
                <a:endParaRPr>
                  <a:cs typeface="+mn-ea"/>
                  <a:sym typeface="+mn-lt"/>
                </a:endParaRPr>
              </a:p>
            </p:txBody>
          </p:sp>
        </p:grpSp>
        <p:grpSp>
          <p:nvGrpSpPr>
            <p:cNvPr id="13" name="Group 82"/>
            <p:cNvGrpSpPr/>
            <p:nvPr/>
          </p:nvGrpSpPr>
          <p:grpSpPr>
            <a:xfrm>
              <a:off x="2621498" y="1292090"/>
              <a:ext cx="742587" cy="402073"/>
              <a:chOff x="17801829" y="5891398"/>
              <a:chExt cx="954592" cy="516864"/>
            </a:xfrm>
            <a:solidFill>
              <a:schemeClr val="tx2">
                <a:lumMod val="60000"/>
                <a:lumOff val="40000"/>
              </a:schemeClr>
            </a:solidFill>
          </p:grpSpPr>
          <p:sp>
            <p:nvSpPr>
              <p:cNvPr id="21" name="Freeform: Shape 83"/>
              <p:cNvSpPr/>
              <p:nvPr/>
            </p:nvSpPr>
            <p:spPr bwMode="auto">
              <a:xfrm>
                <a:off x="17801829" y="5891398"/>
                <a:ext cx="954592" cy="516864"/>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grpFill/>
              <a:ln>
                <a:noFill/>
              </a:ln>
            </p:spPr>
            <p:txBody>
              <a:bodyPr anchor="ctr"/>
              <a:lstStyle/>
              <a:p>
                <a:pPr algn="ctr"/>
                <a:endParaRPr>
                  <a:cs typeface="+mn-ea"/>
                  <a:sym typeface="+mn-lt"/>
                </a:endParaRPr>
              </a:p>
            </p:txBody>
          </p:sp>
          <p:sp>
            <p:nvSpPr>
              <p:cNvPr id="22" name="Oval 84"/>
              <p:cNvSpPr/>
              <p:nvPr/>
            </p:nvSpPr>
            <p:spPr bwMode="auto">
              <a:xfrm>
                <a:off x="18167266" y="5973356"/>
                <a:ext cx="229951" cy="230011"/>
              </a:xfrm>
              <a:prstGeom prst="ellipse">
                <a:avLst/>
              </a:prstGeom>
              <a:grpFill/>
              <a:ln>
                <a:noFill/>
              </a:ln>
            </p:spPr>
            <p:txBody>
              <a:bodyPr anchor="ctr"/>
              <a:lstStyle/>
              <a:p>
                <a:pPr algn="ctr"/>
                <a:endParaRPr>
                  <a:cs typeface="+mn-ea"/>
                  <a:sym typeface="+mn-lt"/>
                </a:endParaRPr>
              </a:p>
            </p:txBody>
          </p:sp>
        </p:grpSp>
        <p:grpSp>
          <p:nvGrpSpPr>
            <p:cNvPr id="14" name="Group 85"/>
            <p:cNvGrpSpPr/>
            <p:nvPr/>
          </p:nvGrpSpPr>
          <p:grpSpPr>
            <a:xfrm rot="1080935">
              <a:off x="1096493" y="1970883"/>
              <a:ext cx="1994506" cy="710956"/>
              <a:chOff x="485775" y="495300"/>
              <a:chExt cx="5238750" cy="1866901"/>
            </a:xfrm>
          </p:grpSpPr>
          <p:sp>
            <p:nvSpPr>
              <p:cNvPr id="15" name="Freeform: Shape 86"/>
              <p:cNvSpPr/>
              <p:nvPr/>
            </p:nvSpPr>
            <p:spPr bwMode="auto">
              <a:xfrm>
                <a:off x="4603750" y="1674813"/>
                <a:ext cx="1120775" cy="687388"/>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chemeClr val="accent1">
                  <a:lumMod val="60000"/>
                  <a:lumOff val="40000"/>
                </a:schemeClr>
              </a:solidFill>
              <a:ln>
                <a:noFill/>
              </a:ln>
            </p:spPr>
            <p:txBody>
              <a:bodyPr anchor="ctr"/>
              <a:lstStyle/>
              <a:p>
                <a:pPr algn="ctr"/>
                <a:endParaRPr>
                  <a:cs typeface="+mn-ea"/>
                  <a:sym typeface="+mn-lt"/>
                </a:endParaRPr>
              </a:p>
            </p:txBody>
          </p:sp>
          <p:sp>
            <p:nvSpPr>
              <p:cNvPr id="16" name="Freeform: Shape 87"/>
              <p:cNvSpPr/>
              <p:nvPr/>
            </p:nvSpPr>
            <p:spPr bwMode="auto">
              <a:xfrm>
                <a:off x="1549400" y="989013"/>
                <a:ext cx="3351213" cy="1335088"/>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chemeClr val="accent1"/>
              </a:solidFill>
              <a:ln>
                <a:noFill/>
              </a:ln>
            </p:spPr>
            <p:txBody>
              <a:bodyPr anchor="ctr"/>
              <a:lstStyle/>
              <a:p>
                <a:pPr algn="ctr"/>
                <a:endParaRPr>
                  <a:cs typeface="+mn-ea"/>
                  <a:sym typeface="+mn-lt"/>
                </a:endParaRPr>
              </a:p>
            </p:txBody>
          </p:sp>
          <p:sp>
            <p:nvSpPr>
              <p:cNvPr id="17" name="Freeform: Shape 88"/>
              <p:cNvSpPr/>
              <p:nvPr/>
            </p:nvSpPr>
            <p:spPr bwMode="auto">
              <a:xfrm>
                <a:off x="1414463" y="958850"/>
                <a:ext cx="3352800" cy="1344613"/>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chemeClr val="accent1">
                  <a:lumMod val="20000"/>
                  <a:lumOff val="80000"/>
                </a:schemeClr>
              </a:solidFill>
              <a:ln>
                <a:noFill/>
              </a:ln>
            </p:spPr>
            <p:txBody>
              <a:bodyPr anchor="ctr"/>
              <a:lstStyle/>
              <a:p>
                <a:pPr algn="ctr"/>
                <a:endParaRPr>
                  <a:cs typeface="+mn-ea"/>
                  <a:sym typeface="+mn-lt"/>
                </a:endParaRPr>
              </a:p>
            </p:txBody>
          </p:sp>
          <p:sp>
            <p:nvSpPr>
              <p:cNvPr id="18" name="Freeform: Shape 89"/>
              <p:cNvSpPr/>
              <p:nvPr/>
            </p:nvSpPr>
            <p:spPr bwMode="auto">
              <a:xfrm>
                <a:off x="485775" y="736600"/>
                <a:ext cx="536575" cy="862013"/>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chemeClr val="accent1">
                  <a:lumMod val="20000"/>
                  <a:lumOff val="80000"/>
                </a:schemeClr>
              </a:solidFill>
              <a:ln>
                <a:noFill/>
              </a:ln>
            </p:spPr>
            <p:txBody>
              <a:bodyPr anchor="ctr"/>
              <a:lstStyle/>
              <a:p>
                <a:pPr algn="ctr"/>
                <a:endParaRPr>
                  <a:cs typeface="+mn-ea"/>
                  <a:sym typeface="+mn-lt"/>
                </a:endParaRPr>
              </a:p>
            </p:txBody>
          </p:sp>
          <p:sp>
            <p:nvSpPr>
              <p:cNvPr id="19" name="Freeform: Shape 90"/>
              <p:cNvSpPr/>
              <p:nvPr/>
            </p:nvSpPr>
            <p:spPr bwMode="auto">
              <a:xfrm>
                <a:off x="858838" y="495300"/>
                <a:ext cx="2087563" cy="1373188"/>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chemeClr val="accent1"/>
              </a:solidFill>
              <a:ln>
                <a:noFill/>
              </a:ln>
            </p:spPr>
            <p:txBody>
              <a:bodyPr anchor="ctr"/>
              <a:lstStyle/>
              <a:p>
                <a:pPr algn="ctr"/>
                <a:endParaRPr>
                  <a:cs typeface="+mn-ea"/>
                  <a:sym typeface="+mn-lt"/>
                </a:endParaRPr>
              </a:p>
            </p:txBody>
          </p:sp>
          <p:sp>
            <p:nvSpPr>
              <p:cNvPr id="20" name="Freeform: Shape 91"/>
              <p:cNvSpPr/>
              <p:nvPr/>
            </p:nvSpPr>
            <p:spPr bwMode="auto">
              <a:xfrm>
                <a:off x="993775" y="804863"/>
                <a:ext cx="344488" cy="8509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chemeClr val="accent1">
                  <a:lumMod val="40000"/>
                  <a:lumOff val="60000"/>
                </a:schemeClr>
              </a:solidFill>
              <a:ln>
                <a:noFill/>
              </a:ln>
            </p:spPr>
            <p:txBody>
              <a:bodyPr anchor="ctr"/>
              <a:lstStyle/>
              <a:p>
                <a:pPr algn="ctr"/>
                <a:endParaRPr>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wipe(down)">
                                      <p:cBhvr>
                                        <p:cTn id="13" dur="580">
                                          <p:stCondLst>
                                            <p:cond delay="0"/>
                                          </p:stCondLst>
                                        </p:cTn>
                                        <p:tgtEl>
                                          <p:spTgt spid="63"/>
                                        </p:tgtEl>
                                      </p:cBhvr>
                                    </p:animEffect>
                                    <p:anim calcmode="lin" valueType="num">
                                      <p:cBhvr>
                                        <p:cTn id="14"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19" dur="26">
                                          <p:stCondLst>
                                            <p:cond delay="650"/>
                                          </p:stCondLst>
                                        </p:cTn>
                                        <p:tgtEl>
                                          <p:spTgt spid="63"/>
                                        </p:tgtEl>
                                      </p:cBhvr>
                                      <p:to x="100000" y="60000"/>
                                    </p:animScale>
                                    <p:animScale>
                                      <p:cBhvr>
                                        <p:cTn id="20" dur="166" decel="50000">
                                          <p:stCondLst>
                                            <p:cond delay="676"/>
                                          </p:stCondLst>
                                        </p:cTn>
                                        <p:tgtEl>
                                          <p:spTgt spid="63"/>
                                        </p:tgtEl>
                                      </p:cBhvr>
                                      <p:to x="100000" y="100000"/>
                                    </p:animScale>
                                    <p:animScale>
                                      <p:cBhvr>
                                        <p:cTn id="21" dur="26">
                                          <p:stCondLst>
                                            <p:cond delay="1312"/>
                                          </p:stCondLst>
                                        </p:cTn>
                                        <p:tgtEl>
                                          <p:spTgt spid="63"/>
                                        </p:tgtEl>
                                      </p:cBhvr>
                                      <p:to x="100000" y="80000"/>
                                    </p:animScale>
                                    <p:animScale>
                                      <p:cBhvr>
                                        <p:cTn id="22" dur="166" decel="50000">
                                          <p:stCondLst>
                                            <p:cond delay="1338"/>
                                          </p:stCondLst>
                                        </p:cTn>
                                        <p:tgtEl>
                                          <p:spTgt spid="63"/>
                                        </p:tgtEl>
                                      </p:cBhvr>
                                      <p:to x="100000" y="100000"/>
                                    </p:animScale>
                                    <p:animScale>
                                      <p:cBhvr>
                                        <p:cTn id="23" dur="26">
                                          <p:stCondLst>
                                            <p:cond delay="1642"/>
                                          </p:stCondLst>
                                        </p:cTn>
                                        <p:tgtEl>
                                          <p:spTgt spid="63"/>
                                        </p:tgtEl>
                                      </p:cBhvr>
                                      <p:to x="100000" y="90000"/>
                                    </p:animScale>
                                    <p:animScale>
                                      <p:cBhvr>
                                        <p:cTn id="24" dur="166" decel="50000">
                                          <p:stCondLst>
                                            <p:cond delay="1668"/>
                                          </p:stCondLst>
                                        </p:cTn>
                                        <p:tgtEl>
                                          <p:spTgt spid="63"/>
                                        </p:tgtEl>
                                      </p:cBhvr>
                                      <p:to x="100000" y="100000"/>
                                    </p:animScale>
                                    <p:animScale>
                                      <p:cBhvr>
                                        <p:cTn id="25" dur="26">
                                          <p:stCondLst>
                                            <p:cond delay="1808"/>
                                          </p:stCondLst>
                                        </p:cTn>
                                        <p:tgtEl>
                                          <p:spTgt spid="63"/>
                                        </p:tgtEl>
                                      </p:cBhvr>
                                      <p:to x="100000" y="95000"/>
                                    </p:animScale>
                                    <p:animScale>
                                      <p:cBhvr>
                                        <p:cTn id="26" dur="166" decel="50000">
                                          <p:stCondLst>
                                            <p:cond delay="1834"/>
                                          </p:stCondLst>
                                        </p:cTn>
                                        <p:tgtEl>
                                          <p:spTgt spid="63"/>
                                        </p:tgtEl>
                                      </p:cBhvr>
                                      <p:to x="100000" y="100000"/>
                                    </p:animScale>
                                  </p:childTnLst>
                                </p:cTn>
                              </p:par>
                            </p:childTnLst>
                          </p:cTn>
                        </p:par>
                        <p:par>
                          <p:cTn id="27" fill="hold">
                            <p:stCondLst>
                              <p:cond delay="2500"/>
                            </p:stCondLst>
                            <p:childTnLst>
                              <p:par>
                                <p:cTn id="28" presetID="26" presetClass="entr" presetSubtype="0"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580">
                                          <p:stCondLst>
                                            <p:cond delay="0"/>
                                          </p:stCondLst>
                                        </p:cTn>
                                        <p:tgtEl>
                                          <p:spTgt spid="62"/>
                                        </p:tgtEl>
                                      </p:cBhvr>
                                    </p:animEffect>
                                    <p:anim calcmode="lin" valueType="num">
                                      <p:cBhvr>
                                        <p:cTn id="31"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36" dur="26">
                                          <p:stCondLst>
                                            <p:cond delay="650"/>
                                          </p:stCondLst>
                                        </p:cTn>
                                        <p:tgtEl>
                                          <p:spTgt spid="62"/>
                                        </p:tgtEl>
                                      </p:cBhvr>
                                      <p:to x="100000" y="60000"/>
                                    </p:animScale>
                                    <p:animScale>
                                      <p:cBhvr>
                                        <p:cTn id="37" dur="166" decel="50000">
                                          <p:stCondLst>
                                            <p:cond delay="676"/>
                                          </p:stCondLst>
                                        </p:cTn>
                                        <p:tgtEl>
                                          <p:spTgt spid="62"/>
                                        </p:tgtEl>
                                      </p:cBhvr>
                                      <p:to x="100000" y="100000"/>
                                    </p:animScale>
                                    <p:animScale>
                                      <p:cBhvr>
                                        <p:cTn id="38" dur="26">
                                          <p:stCondLst>
                                            <p:cond delay="1312"/>
                                          </p:stCondLst>
                                        </p:cTn>
                                        <p:tgtEl>
                                          <p:spTgt spid="62"/>
                                        </p:tgtEl>
                                      </p:cBhvr>
                                      <p:to x="100000" y="80000"/>
                                    </p:animScale>
                                    <p:animScale>
                                      <p:cBhvr>
                                        <p:cTn id="39" dur="166" decel="50000">
                                          <p:stCondLst>
                                            <p:cond delay="1338"/>
                                          </p:stCondLst>
                                        </p:cTn>
                                        <p:tgtEl>
                                          <p:spTgt spid="62"/>
                                        </p:tgtEl>
                                      </p:cBhvr>
                                      <p:to x="100000" y="100000"/>
                                    </p:animScale>
                                    <p:animScale>
                                      <p:cBhvr>
                                        <p:cTn id="40" dur="26">
                                          <p:stCondLst>
                                            <p:cond delay="1642"/>
                                          </p:stCondLst>
                                        </p:cTn>
                                        <p:tgtEl>
                                          <p:spTgt spid="62"/>
                                        </p:tgtEl>
                                      </p:cBhvr>
                                      <p:to x="100000" y="90000"/>
                                    </p:animScale>
                                    <p:animScale>
                                      <p:cBhvr>
                                        <p:cTn id="41" dur="166" decel="50000">
                                          <p:stCondLst>
                                            <p:cond delay="1668"/>
                                          </p:stCondLst>
                                        </p:cTn>
                                        <p:tgtEl>
                                          <p:spTgt spid="62"/>
                                        </p:tgtEl>
                                      </p:cBhvr>
                                      <p:to x="100000" y="100000"/>
                                    </p:animScale>
                                    <p:animScale>
                                      <p:cBhvr>
                                        <p:cTn id="42" dur="26">
                                          <p:stCondLst>
                                            <p:cond delay="1808"/>
                                          </p:stCondLst>
                                        </p:cTn>
                                        <p:tgtEl>
                                          <p:spTgt spid="62"/>
                                        </p:tgtEl>
                                      </p:cBhvr>
                                      <p:to x="100000" y="95000"/>
                                    </p:animScale>
                                    <p:animScale>
                                      <p:cBhvr>
                                        <p:cTn id="43" dur="166" decel="50000">
                                          <p:stCondLst>
                                            <p:cond delay="1834"/>
                                          </p:stCondLst>
                                        </p:cTn>
                                        <p:tgtEl>
                                          <p:spTgt spid="62"/>
                                        </p:tgtEl>
                                      </p:cBhvr>
                                      <p:to x="100000" y="100000"/>
                                    </p:animScale>
                                  </p:childTnLst>
                                </p:cTn>
                              </p:par>
                            </p:childTnLst>
                          </p:cTn>
                        </p:par>
                        <p:par>
                          <p:cTn id="44" fill="hold">
                            <p:stCondLst>
                              <p:cond delay="4500"/>
                            </p:stCondLst>
                            <p:childTnLst>
                              <p:par>
                                <p:cTn id="45" presetID="26" presetClass="entr" presetSubtype="0"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wipe(down)">
                                      <p:cBhvr>
                                        <p:cTn id="47" dur="580">
                                          <p:stCondLst>
                                            <p:cond delay="0"/>
                                          </p:stCondLst>
                                        </p:cTn>
                                        <p:tgtEl>
                                          <p:spTgt spid="61"/>
                                        </p:tgtEl>
                                      </p:cBhvr>
                                    </p:animEffect>
                                    <p:anim calcmode="lin" valueType="num">
                                      <p:cBhvr>
                                        <p:cTn id="48" dur="1822"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1"/>
                                        </p:tgtEl>
                                        <p:attrNameLst>
                                          <p:attrName>ppt_y</p:attrName>
                                        </p:attrNameLst>
                                      </p:cBhvr>
                                      <p:tavLst>
                                        <p:tav tm="0" fmla="#ppt_y-sin(pi*$)/81">
                                          <p:val>
                                            <p:fltVal val="0"/>
                                          </p:val>
                                        </p:tav>
                                        <p:tav tm="100000">
                                          <p:val>
                                            <p:fltVal val="1"/>
                                          </p:val>
                                        </p:tav>
                                      </p:tavLst>
                                    </p:anim>
                                    <p:animScale>
                                      <p:cBhvr>
                                        <p:cTn id="53" dur="26">
                                          <p:stCondLst>
                                            <p:cond delay="650"/>
                                          </p:stCondLst>
                                        </p:cTn>
                                        <p:tgtEl>
                                          <p:spTgt spid="61"/>
                                        </p:tgtEl>
                                      </p:cBhvr>
                                      <p:to x="100000" y="60000"/>
                                    </p:animScale>
                                    <p:animScale>
                                      <p:cBhvr>
                                        <p:cTn id="54" dur="166" decel="50000">
                                          <p:stCondLst>
                                            <p:cond delay="676"/>
                                          </p:stCondLst>
                                        </p:cTn>
                                        <p:tgtEl>
                                          <p:spTgt spid="61"/>
                                        </p:tgtEl>
                                      </p:cBhvr>
                                      <p:to x="100000" y="100000"/>
                                    </p:animScale>
                                    <p:animScale>
                                      <p:cBhvr>
                                        <p:cTn id="55" dur="26">
                                          <p:stCondLst>
                                            <p:cond delay="1312"/>
                                          </p:stCondLst>
                                        </p:cTn>
                                        <p:tgtEl>
                                          <p:spTgt spid="61"/>
                                        </p:tgtEl>
                                      </p:cBhvr>
                                      <p:to x="100000" y="80000"/>
                                    </p:animScale>
                                    <p:animScale>
                                      <p:cBhvr>
                                        <p:cTn id="56" dur="166" decel="50000">
                                          <p:stCondLst>
                                            <p:cond delay="1338"/>
                                          </p:stCondLst>
                                        </p:cTn>
                                        <p:tgtEl>
                                          <p:spTgt spid="61"/>
                                        </p:tgtEl>
                                      </p:cBhvr>
                                      <p:to x="100000" y="100000"/>
                                    </p:animScale>
                                    <p:animScale>
                                      <p:cBhvr>
                                        <p:cTn id="57" dur="26">
                                          <p:stCondLst>
                                            <p:cond delay="1642"/>
                                          </p:stCondLst>
                                        </p:cTn>
                                        <p:tgtEl>
                                          <p:spTgt spid="61"/>
                                        </p:tgtEl>
                                      </p:cBhvr>
                                      <p:to x="100000" y="90000"/>
                                    </p:animScale>
                                    <p:animScale>
                                      <p:cBhvr>
                                        <p:cTn id="58" dur="166" decel="50000">
                                          <p:stCondLst>
                                            <p:cond delay="1668"/>
                                          </p:stCondLst>
                                        </p:cTn>
                                        <p:tgtEl>
                                          <p:spTgt spid="61"/>
                                        </p:tgtEl>
                                      </p:cBhvr>
                                      <p:to x="100000" y="100000"/>
                                    </p:animScale>
                                    <p:animScale>
                                      <p:cBhvr>
                                        <p:cTn id="59" dur="26">
                                          <p:stCondLst>
                                            <p:cond delay="1808"/>
                                          </p:stCondLst>
                                        </p:cTn>
                                        <p:tgtEl>
                                          <p:spTgt spid="61"/>
                                        </p:tgtEl>
                                      </p:cBhvr>
                                      <p:to x="100000" y="95000"/>
                                    </p:animScale>
                                    <p:animScale>
                                      <p:cBhvr>
                                        <p:cTn id="60" dur="166" decel="50000">
                                          <p:stCondLst>
                                            <p:cond delay="1834"/>
                                          </p:stCondLst>
                                        </p:cTn>
                                        <p:tgtEl>
                                          <p:spTgt spid="61"/>
                                        </p:tgtEl>
                                      </p:cBhvr>
                                      <p:to x="100000" y="100000"/>
                                    </p:animScale>
                                  </p:childTnLst>
                                </p:cTn>
                              </p:par>
                            </p:childTnLst>
                          </p:cTn>
                        </p:par>
                        <p:par>
                          <p:cTn id="61" fill="hold">
                            <p:stCondLst>
                              <p:cond delay="6500"/>
                            </p:stCondLst>
                            <p:childTnLst>
                              <p:par>
                                <p:cTn id="62" presetID="26" presetClass="entr" presetSubtype="0" fill="hold"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wipe(down)">
                                      <p:cBhvr>
                                        <p:cTn id="64" dur="580">
                                          <p:stCondLst>
                                            <p:cond delay="0"/>
                                          </p:stCondLst>
                                        </p:cTn>
                                        <p:tgtEl>
                                          <p:spTgt spid="60"/>
                                        </p:tgtEl>
                                      </p:cBhvr>
                                    </p:animEffect>
                                    <p:anim calcmode="lin" valueType="num">
                                      <p:cBhvr>
                                        <p:cTn id="65"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70" dur="26">
                                          <p:stCondLst>
                                            <p:cond delay="650"/>
                                          </p:stCondLst>
                                        </p:cTn>
                                        <p:tgtEl>
                                          <p:spTgt spid="60"/>
                                        </p:tgtEl>
                                      </p:cBhvr>
                                      <p:to x="100000" y="60000"/>
                                    </p:animScale>
                                    <p:animScale>
                                      <p:cBhvr>
                                        <p:cTn id="71" dur="166" decel="50000">
                                          <p:stCondLst>
                                            <p:cond delay="676"/>
                                          </p:stCondLst>
                                        </p:cTn>
                                        <p:tgtEl>
                                          <p:spTgt spid="60"/>
                                        </p:tgtEl>
                                      </p:cBhvr>
                                      <p:to x="100000" y="100000"/>
                                    </p:animScale>
                                    <p:animScale>
                                      <p:cBhvr>
                                        <p:cTn id="72" dur="26">
                                          <p:stCondLst>
                                            <p:cond delay="1312"/>
                                          </p:stCondLst>
                                        </p:cTn>
                                        <p:tgtEl>
                                          <p:spTgt spid="60"/>
                                        </p:tgtEl>
                                      </p:cBhvr>
                                      <p:to x="100000" y="80000"/>
                                    </p:animScale>
                                    <p:animScale>
                                      <p:cBhvr>
                                        <p:cTn id="73" dur="166" decel="50000">
                                          <p:stCondLst>
                                            <p:cond delay="1338"/>
                                          </p:stCondLst>
                                        </p:cTn>
                                        <p:tgtEl>
                                          <p:spTgt spid="60"/>
                                        </p:tgtEl>
                                      </p:cBhvr>
                                      <p:to x="100000" y="100000"/>
                                    </p:animScale>
                                    <p:animScale>
                                      <p:cBhvr>
                                        <p:cTn id="74" dur="26">
                                          <p:stCondLst>
                                            <p:cond delay="1642"/>
                                          </p:stCondLst>
                                        </p:cTn>
                                        <p:tgtEl>
                                          <p:spTgt spid="60"/>
                                        </p:tgtEl>
                                      </p:cBhvr>
                                      <p:to x="100000" y="90000"/>
                                    </p:animScale>
                                    <p:animScale>
                                      <p:cBhvr>
                                        <p:cTn id="75" dur="166" decel="50000">
                                          <p:stCondLst>
                                            <p:cond delay="1668"/>
                                          </p:stCondLst>
                                        </p:cTn>
                                        <p:tgtEl>
                                          <p:spTgt spid="60"/>
                                        </p:tgtEl>
                                      </p:cBhvr>
                                      <p:to x="100000" y="100000"/>
                                    </p:animScale>
                                    <p:animScale>
                                      <p:cBhvr>
                                        <p:cTn id="76" dur="26">
                                          <p:stCondLst>
                                            <p:cond delay="1808"/>
                                          </p:stCondLst>
                                        </p:cTn>
                                        <p:tgtEl>
                                          <p:spTgt spid="60"/>
                                        </p:tgtEl>
                                      </p:cBhvr>
                                      <p:to x="100000" y="95000"/>
                                    </p:animScale>
                                    <p:animScale>
                                      <p:cBhvr>
                                        <p:cTn id="77" dur="166" decel="50000">
                                          <p:stCondLst>
                                            <p:cond delay="1834"/>
                                          </p:stCondLst>
                                        </p:cTn>
                                        <p:tgtEl>
                                          <p:spTgt spid="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6296" y="1542180"/>
            <a:ext cx="1454531"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anose="020B0503020204020204" charset="-122"/>
                <a:ea typeface="微软雅黑" panose="020B0503020204020204" charset="-122"/>
                <a:cs typeface="+mn-ea"/>
                <a:sym typeface="+mn-lt"/>
              </a:rPr>
              <a:t>在此输入标题</a:t>
            </a:r>
            <a:endParaRPr lang="zh-CN" altLang="en-US" sz="1200" dirty="0">
              <a:latin typeface="微软雅黑" panose="020B0503020204020204" charset="-122"/>
              <a:ea typeface="微软雅黑" panose="020B0503020204020204" charset="-122"/>
              <a:cs typeface="+mn-ea"/>
              <a:sym typeface="+mn-lt"/>
            </a:endParaRPr>
          </a:p>
        </p:txBody>
      </p:sp>
      <p:sp>
        <p:nvSpPr>
          <p:cNvPr id="14" name="文本框 13"/>
          <p:cNvSpPr txBox="1"/>
          <p:nvPr/>
        </p:nvSpPr>
        <p:spPr>
          <a:xfrm>
            <a:off x="7662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anose="020B0503020204020204" charset="-122"/>
                <a:ea typeface="微软雅黑" panose="020B050302020402020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6" name="矩形 15"/>
          <p:cNvSpPr/>
          <p:nvPr/>
        </p:nvSpPr>
        <p:spPr>
          <a:xfrm>
            <a:off x="2853470" y="1542180"/>
            <a:ext cx="1454531"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anose="020B0503020204020204" charset="-122"/>
                <a:ea typeface="微软雅黑" panose="020B0503020204020204" charset="-122"/>
                <a:cs typeface="+mn-ea"/>
                <a:sym typeface="+mn-lt"/>
              </a:rPr>
              <a:t>在此输入标题</a:t>
            </a:r>
            <a:endParaRPr lang="zh-CN" altLang="en-US" sz="1200" dirty="0">
              <a:latin typeface="微软雅黑" panose="020B0503020204020204" charset="-122"/>
              <a:ea typeface="微软雅黑" panose="020B0503020204020204" charset="-122"/>
              <a:cs typeface="+mn-ea"/>
              <a:sym typeface="+mn-lt"/>
            </a:endParaRPr>
          </a:p>
        </p:txBody>
      </p:sp>
      <p:sp>
        <p:nvSpPr>
          <p:cNvPr id="17" name="文本框 16"/>
          <p:cNvSpPr txBox="1"/>
          <p:nvPr/>
        </p:nvSpPr>
        <p:spPr>
          <a:xfrm>
            <a:off x="2733443"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anose="020B0503020204020204" charset="-122"/>
                <a:ea typeface="微软雅黑" panose="020B050302020402020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charset="-122"/>
              <a:ea typeface="微软雅黑" panose="020B0503020204020204" charset="-122"/>
              <a:cs typeface="+mn-ea"/>
              <a:sym typeface="+mn-lt"/>
            </a:endParaRPr>
          </a:p>
        </p:txBody>
      </p:sp>
      <p:sp>
        <p:nvSpPr>
          <p:cNvPr id="19" name="矩形 18"/>
          <p:cNvSpPr/>
          <p:nvPr/>
        </p:nvSpPr>
        <p:spPr>
          <a:xfrm>
            <a:off x="4692027" y="1542180"/>
            <a:ext cx="1454531"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anose="020B0503020204020204" charset="-122"/>
                <a:ea typeface="微软雅黑" panose="020B0503020204020204" charset="-122"/>
                <a:cs typeface="+mn-ea"/>
                <a:sym typeface="+mn-lt"/>
              </a:rPr>
              <a:t>在此输入标题</a:t>
            </a:r>
            <a:endParaRPr lang="zh-CN" altLang="en-US" sz="1200" dirty="0">
              <a:latin typeface="微软雅黑" panose="020B0503020204020204" charset="-122"/>
              <a:ea typeface="微软雅黑" panose="020B0503020204020204" charset="-122"/>
              <a:cs typeface="+mn-ea"/>
              <a:sym typeface="+mn-lt"/>
            </a:endParaRPr>
          </a:p>
        </p:txBody>
      </p:sp>
      <p:sp>
        <p:nvSpPr>
          <p:cNvPr id="20" name="文本框 19"/>
          <p:cNvSpPr txBox="1"/>
          <p:nvPr/>
        </p:nvSpPr>
        <p:spPr>
          <a:xfrm>
            <a:off x="4572000"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anose="020B0503020204020204" charset="-122"/>
                <a:ea typeface="微软雅黑" panose="020B050302020402020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696" y="1542180"/>
            <a:ext cx="1454531"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anose="020B0503020204020204" charset="-122"/>
                <a:ea typeface="微软雅黑" panose="020B0503020204020204" charset="-122"/>
                <a:cs typeface="+mn-ea"/>
                <a:sym typeface="+mn-lt"/>
              </a:rPr>
              <a:t>在此输入标题</a:t>
            </a:r>
            <a:endParaRPr lang="zh-CN" altLang="en-US" sz="1200" dirty="0">
              <a:latin typeface="微软雅黑" panose="020B0503020204020204" charset="-122"/>
              <a:ea typeface="微软雅黑" panose="020B0503020204020204" charset="-122"/>
              <a:cs typeface="+mn-ea"/>
              <a:sym typeface="+mn-lt"/>
            </a:endParaRPr>
          </a:p>
        </p:txBody>
      </p:sp>
      <p:sp>
        <p:nvSpPr>
          <p:cNvPr id="23" name="文本框 22"/>
          <p:cNvSpPr txBox="1"/>
          <p:nvPr/>
        </p:nvSpPr>
        <p:spPr>
          <a:xfrm>
            <a:off x="65796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anose="020B0503020204020204" charset="-122"/>
                <a:ea typeface="微软雅黑" panose="020B050302020402020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799"/>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799"/>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599"/>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599"/>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399"/>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399"/>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88799" y="1102100"/>
            <a:ext cx="2896625" cy="1687350"/>
            <a:chOff x="998244" y="1469467"/>
            <a:chExt cx="3220470" cy="1875997"/>
          </a:xfrm>
        </p:grpSpPr>
        <p:grpSp>
          <p:nvGrpSpPr>
            <p:cNvPr id="24" name="组合 23"/>
            <p:cNvGrpSpPr/>
            <p:nvPr/>
          </p:nvGrpSpPr>
          <p:grpSpPr>
            <a:xfrm>
              <a:off x="998244" y="1469467"/>
              <a:ext cx="3220470" cy="1875997"/>
              <a:chOff x="3287072" y="1345115"/>
              <a:chExt cx="2531662" cy="1474751"/>
            </a:xfrm>
          </p:grpSpPr>
          <p:sp>
            <p:nvSpPr>
              <p:cNvPr id="28" name="矩形 27"/>
              <p:cNvSpPr/>
              <p:nvPr/>
            </p:nvSpPr>
            <p:spPr>
              <a:xfrm>
                <a:off x="3287072" y="1413122"/>
                <a:ext cx="2531662" cy="1406744"/>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29" name="矩形 28"/>
              <p:cNvSpPr/>
              <p:nvPr/>
            </p:nvSpPr>
            <p:spPr>
              <a:xfrm>
                <a:off x="3355880" y="1345115"/>
                <a:ext cx="600362" cy="69823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01</a:t>
                </a:r>
                <a:endParaRPr lang="en-US" sz="2500"/>
              </a:p>
            </p:txBody>
          </p:sp>
        </p:grpSp>
        <p:grpSp>
          <p:nvGrpSpPr>
            <p:cNvPr id="25" name="组合 24"/>
            <p:cNvGrpSpPr/>
            <p:nvPr/>
          </p:nvGrpSpPr>
          <p:grpSpPr>
            <a:xfrm>
              <a:off x="1937009" y="1774951"/>
              <a:ext cx="2214775" cy="1164253"/>
              <a:chOff x="1937009" y="2084727"/>
              <a:chExt cx="2214775" cy="1164253"/>
            </a:xfrm>
          </p:grpSpPr>
          <p:sp>
            <p:nvSpPr>
              <p:cNvPr id="26" name="矩形 25"/>
              <p:cNvSpPr/>
              <p:nvPr/>
            </p:nvSpPr>
            <p:spPr>
              <a:xfrm>
                <a:off x="1937009" y="2084727"/>
                <a:ext cx="2214775" cy="228149"/>
              </a:xfrm>
              <a:prstGeom prst="rect">
                <a:avLst/>
              </a:prstGeom>
              <a:noFill/>
              <a:ln w="25400" cap="flat">
                <a:noFill/>
                <a:miter lim="400000"/>
              </a:ln>
              <a:effec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charset="-122"/>
                    <a:ea typeface="微软雅黑" panose="020B0503020204020204" charset="-122"/>
                  </a:rPr>
                  <a:t>标题文本预设</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27" name="矩形 26"/>
              <p:cNvSpPr/>
              <p:nvPr/>
            </p:nvSpPr>
            <p:spPr>
              <a:xfrm>
                <a:off x="1937009" y="2312876"/>
                <a:ext cx="2214775" cy="936104"/>
              </a:xfrm>
              <a:prstGeom prst="rect">
                <a:avLst/>
              </a:prstGeom>
              <a:noFill/>
              <a:ln w="25400" cap="flat">
                <a:noFill/>
                <a:miter lim="400000"/>
              </a:ln>
              <a:effec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1050" dirty="0">
                    <a:solidFill>
                      <a:schemeClr val="bg1">
                        <a:lumMod val="50000"/>
                      </a:schemeClr>
                    </a:solidFill>
                    <a:latin typeface="微软雅黑" panose="020B0503020204020204" charset="-122"/>
                    <a:ea typeface="微软雅黑" panose="020B0503020204020204" charset="-122"/>
                  </a:rPr>
                </a:br>
                <a:r>
                  <a:rPr lang="zh-CN" altLang="en-US" sz="1050" dirty="0">
                    <a:solidFill>
                      <a:schemeClr val="bg1">
                        <a:lumMod val="50000"/>
                      </a:schemeClr>
                    </a:solidFill>
                    <a:latin typeface="微软雅黑" panose="020B0503020204020204" charset="-122"/>
                    <a:ea typeface="微软雅黑" panose="020B0503020204020204" charset="-122"/>
                  </a:rPr>
                  <a:t>（建议使用主题字体）</a:t>
                </a:r>
                <a:endParaRPr lang="zh-CN" altLang="en-US" sz="1050" dirty="0">
                  <a:solidFill>
                    <a:schemeClr val="bg1">
                      <a:lumMod val="50000"/>
                    </a:schemeClr>
                  </a:solidFill>
                  <a:latin typeface="微软雅黑" panose="020B0503020204020204" charset="-122"/>
                  <a:ea typeface="微软雅黑" panose="020B0503020204020204" charset="-122"/>
                </a:endParaRPr>
              </a:p>
            </p:txBody>
          </p:sp>
        </p:grpSp>
      </p:grpSp>
      <p:grpSp>
        <p:nvGrpSpPr>
          <p:cNvPr id="5" name="组合 4"/>
          <p:cNvGrpSpPr/>
          <p:nvPr/>
        </p:nvGrpSpPr>
        <p:grpSpPr>
          <a:xfrm>
            <a:off x="4745054" y="1102100"/>
            <a:ext cx="2896625" cy="1687350"/>
            <a:chOff x="4479402" y="1469467"/>
            <a:chExt cx="3220470" cy="1875997"/>
          </a:xfrm>
        </p:grpSpPr>
        <p:sp>
          <p:nvSpPr>
            <p:cNvPr id="19" name="矩形 18"/>
            <p:cNvSpPr/>
            <p:nvPr/>
          </p:nvSpPr>
          <p:spPr>
            <a:xfrm>
              <a:off x="4479402" y="1555977"/>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20" name="矩形 19"/>
            <p:cNvSpPr/>
            <p:nvPr/>
          </p:nvSpPr>
          <p:spPr>
            <a:xfrm>
              <a:off x="4566931" y="1469467"/>
              <a:ext cx="763707" cy="88820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03</a:t>
              </a:r>
              <a:endParaRPr lang="en-US" sz="2500"/>
            </a:p>
          </p:txBody>
        </p:sp>
        <p:grpSp>
          <p:nvGrpSpPr>
            <p:cNvPr id="21" name="组合 20"/>
            <p:cNvGrpSpPr/>
            <p:nvPr/>
          </p:nvGrpSpPr>
          <p:grpSpPr>
            <a:xfrm>
              <a:off x="5400457" y="1774951"/>
              <a:ext cx="2214775" cy="1164253"/>
              <a:chOff x="1937009" y="2084727"/>
              <a:chExt cx="2214775" cy="1164253"/>
            </a:xfrm>
          </p:grpSpPr>
          <p:sp>
            <p:nvSpPr>
              <p:cNvPr id="22" name="矩形 21"/>
              <p:cNvSpPr/>
              <p:nvPr/>
            </p:nvSpPr>
            <p:spPr>
              <a:xfrm>
                <a:off x="1937009" y="2084727"/>
                <a:ext cx="2214775" cy="228149"/>
              </a:xfrm>
              <a:prstGeom prst="rect">
                <a:avLst/>
              </a:prstGeom>
              <a:noFill/>
              <a:ln w="25400" cap="flat">
                <a:noFill/>
                <a:miter lim="400000"/>
              </a:ln>
              <a:effectLst/>
            </p:spPr>
            <p:txBody>
              <a:bodyPr wrap="none" lIns="0" tIns="0" rIns="0" bIns="0" anchor="t">
                <a:normAutofit/>
              </a:bodyPr>
              <a:lstStyle/>
              <a:p>
                <a:pPr marL="0" lvl="1"/>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23" name="矩形 22"/>
              <p:cNvSpPr/>
              <p:nvPr/>
            </p:nvSpPr>
            <p:spPr>
              <a:xfrm>
                <a:off x="1937009" y="2312876"/>
                <a:ext cx="2214775" cy="936104"/>
              </a:xfrm>
              <a:prstGeom prst="rect">
                <a:avLst/>
              </a:prstGeom>
              <a:noFill/>
              <a:ln w="25400" cap="flat">
                <a:noFill/>
                <a:miter lim="400000"/>
              </a:ln>
              <a:effec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1050" dirty="0">
                    <a:solidFill>
                      <a:schemeClr val="bg1">
                        <a:lumMod val="50000"/>
                      </a:schemeClr>
                    </a:solidFill>
                    <a:latin typeface="微软雅黑" panose="020B0503020204020204" charset="-122"/>
                    <a:ea typeface="微软雅黑" panose="020B0503020204020204" charset="-122"/>
                  </a:rPr>
                </a:br>
                <a:r>
                  <a:rPr lang="zh-CN" altLang="en-US" sz="1050" dirty="0">
                    <a:solidFill>
                      <a:schemeClr val="bg1">
                        <a:lumMod val="50000"/>
                      </a:schemeClr>
                    </a:solidFill>
                    <a:latin typeface="微软雅黑" panose="020B0503020204020204" charset="-122"/>
                    <a:ea typeface="微软雅黑" panose="020B0503020204020204" charset="-122"/>
                  </a:rPr>
                  <a:t>（建议使用主题字体）</a:t>
                </a:r>
                <a:endParaRPr lang="zh-CN" altLang="en-US" sz="1050" dirty="0">
                  <a:solidFill>
                    <a:schemeClr val="bg1">
                      <a:lumMod val="50000"/>
                    </a:schemeClr>
                  </a:solidFill>
                  <a:latin typeface="微软雅黑" panose="020B0503020204020204" charset="-122"/>
                  <a:ea typeface="微软雅黑" panose="020B0503020204020204" charset="-122"/>
                </a:endParaRPr>
              </a:p>
            </p:txBody>
          </p:sp>
        </p:grpSp>
      </p:grpSp>
      <p:grpSp>
        <p:nvGrpSpPr>
          <p:cNvPr id="6" name="组合 5"/>
          <p:cNvGrpSpPr/>
          <p:nvPr/>
        </p:nvGrpSpPr>
        <p:grpSpPr>
          <a:xfrm>
            <a:off x="1511080" y="2882622"/>
            <a:ext cx="2896625" cy="1687350"/>
            <a:chOff x="1027952" y="3518963"/>
            <a:chExt cx="3220470" cy="1875997"/>
          </a:xfrm>
        </p:grpSpPr>
        <p:sp>
          <p:nvSpPr>
            <p:cNvPr id="14" name="矩形 13"/>
            <p:cNvSpPr/>
            <p:nvPr/>
          </p:nvSpPr>
          <p:spPr>
            <a:xfrm>
              <a:off x="1027952" y="3605473"/>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5" name="矩形 14"/>
            <p:cNvSpPr/>
            <p:nvPr/>
          </p:nvSpPr>
          <p:spPr>
            <a:xfrm>
              <a:off x="1115481" y="3518963"/>
              <a:ext cx="763707" cy="88820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02</a:t>
              </a:r>
              <a:endParaRPr lang="en-US" sz="2500"/>
            </a:p>
          </p:txBody>
        </p:sp>
        <p:grpSp>
          <p:nvGrpSpPr>
            <p:cNvPr id="16" name="组合 15"/>
            <p:cNvGrpSpPr/>
            <p:nvPr/>
          </p:nvGrpSpPr>
          <p:grpSpPr>
            <a:xfrm>
              <a:off x="1937009" y="3905128"/>
              <a:ext cx="2214775" cy="1164253"/>
              <a:chOff x="1937009" y="2084727"/>
              <a:chExt cx="2214775" cy="1164253"/>
            </a:xfrm>
          </p:grpSpPr>
          <p:sp>
            <p:nvSpPr>
              <p:cNvPr id="17" name="矩形 16"/>
              <p:cNvSpPr/>
              <p:nvPr/>
            </p:nvSpPr>
            <p:spPr>
              <a:xfrm>
                <a:off x="1937009" y="2084727"/>
                <a:ext cx="2214775" cy="228149"/>
              </a:xfrm>
              <a:prstGeom prst="rect">
                <a:avLst/>
              </a:prstGeom>
              <a:noFill/>
              <a:ln w="25400" cap="flat">
                <a:noFill/>
                <a:miter lim="400000"/>
              </a:ln>
              <a:effec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charset="-122"/>
                    <a:ea typeface="微软雅黑" panose="020B0503020204020204" charset="-122"/>
                  </a:rPr>
                  <a:t>标题文本预设</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18" name="矩形 17"/>
              <p:cNvSpPr/>
              <p:nvPr/>
            </p:nvSpPr>
            <p:spPr>
              <a:xfrm>
                <a:off x="1937009" y="2312876"/>
                <a:ext cx="2214775" cy="936104"/>
              </a:xfrm>
              <a:prstGeom prst="rect">
                <a:avLst/>
              </a:prstGeom>
              <a:noFill/>
              <a:ln w="25400" cap="flat">
                <a:noFill/>
                <a:miter lim="400000"/>
              </a:ln>
              <a:effectLst/>
            </p:spPr>
            <p:txBody>
              <a:bodyPr wrap="square" lIns="0" tIns="0" rIns="0" bIns="0" anchor="t">
                <a:normAutofit/>
              </a:bodyPr>
              <a:lstStyle/>
              <a:p>
                <a:pPr marL="0" lvl="1">
                  <a:lnSpc>
                    <a:spcPct val="120000"/>
                  </a:lnSpc>
                </a:pPr>
                <a:r>
                  <a:rPr lang="zh-CN" altLang="en-US" sz="105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1050">
                    <a:solidFill>
                      <a:schemeClr val="bg1">
                        <a:lumMod val="50000"/>
                      </a:schemeClr>
                    </a:solidFill>
                    <a:latin typeface="微软雅黑" panose="020B0503020204020204" charset="-122"/>
                    <a:ea typeface="微软雅黑" panose="020B0503020204020204" charset="-122"/>
                  </a:rPr>
                </a:br>
                <a:r>
                  <a:rPr lang="zh-CN" altLang="en-US" sz="1050">
                    <a:solidFill>
                      <a:schemeClr val="bg1">
                        <a:lumMod val="50000"/>
                      </a:schemeClr>
                    </a:solidFill>
                    <a:latin typeface="微软雅黑" panose="020B0503020204020204" charset="-122"/>
                    <a:ea typeface="微软雅黑" panose="020B0503020204020204" charset="-122"/>
                  </a:rPr>
                  <a:t>（建议使用主题字体）</a:t>
                </a:r>
                <a:endParaRPr lang="zh-CN" altLang="en-US" sz="1050" dirty="0">
                  <a:solidFill>
                    <a:schemeClr val="bg1">
                      <a:lumMod val="50000"/>
                    </a:schemeClr>
                  </a:solidFill>
                  <a:latin typeface="微软雅黑" panose="020B0503020204020204" charset="-122"/>
                  <a:ea typeface="微软雅黑" panose="020B0503020204020204" charset="-122"/>
                </a:endParaRPr>
              </a:p>
            </p:txBody>
          </p:sp>
        </p:grpSp>
      </p:grpSp>
      <p:grpSp>
        <p:nvGrpSpPr>
          <p:cNvPr id="7" name="组合 6"/>
          <p:cNvGrpSpPr/>
          <p:nvPr/>
        </p:nvGrpSpPr>
        <p:grpSpPr>
          <a:xfrm>
            <a:off x="4758577" y="2882622"/>
            <a:ext cx="2896625" cy="1687350"/>
            <a:chOff x="4497433" y="3518963"/>
            <a:chExt cx="3220470" cy="1875997"/>
          </a:xfrm>
        </p:grpSpPr>
        <p:grpSp>
          <p:nvGrpSpPr>
            <p:cNvPr id="8" name="组合 7"/>
            <p:cNvGrpSpPr/>
            <p:nvPr/>
          </p:nvGrpSpPr>
          <p:grpSpPr>
            <a:xfrm>
              <a:off x="4497433" y="3605473"/>
              <a:ext cx="3220470" cy="1789487"/>
              <a:chOff x="4497433" y="3605473"/>
              <a:chExt cx="3220470" cy="1789487"/>
            </a:xfrm>
          </p:grpSpPr>
          <p:sp>
            <p:nvSpPr>
              <p:cNvPr id="10" name="矩形 9"/>
              <p:cNvSpPr/>
              <p:nvPr/>
            </p:nvSpPr>
            <p:spPr>
              <a:xfrm>
                <a:off x="4497433" y="3605473"/>
                <a:ext cx="3220470" cy="1789487"/>
              </a:xfrm>
              <a:prstGeom prst="rect">
                <a:avLst/>
              </a:prstGeom>
              <a:noFill/>
              <a:ln w="6350" cmpd="sng">
                <a:solidFill>
                  <a:schemeClr val="accent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grpSp>
            <p:nvGrpSpPr>
              <p:cNvPr id="11" name="组合 10"/>
              <p:cNvGrpSpPr/>
              <p:nvPr/>
            </p:nvGrpSpPr>
            <p:grpSpPr>
              <a:xfrm>
                <a:off x="5400457" y="3905128"/>
                <a:ext cx="2214775" cy="1164253"/>
                <a:chOff x="1937009" y="2084727"/>
                <a:chExt cx="2214775" cy="1164253"/>
              </a:xfrm>
            </p:grpSpPr>
            <p:sp>
              <p:nvSpPr>
                <p:cNvPr id="12" name="矩形 11"/>
                <p:cNvSpPr/>
                <p:nvPr/>
              </p:nvSpPr>
              <p:spPr>
                <a:xfrm>
                  <a:off x="1937009" y="2084727"/>
                  <a:ext cx="2214775" cy="228149"/>
                </a:xfrm>
                <a:prstGeom prst="rect">
                  <a:avLst/>
                </a:prstGeom>
                <a:noFill/>
                <a:ln w="25400" cap="flat">
                  <a:noFill/>
                  <a:miter lim="400000"/>
                </a:ln>
                <a:effectLst/>
              </p:spPr>
              <p:txBody>
                <a:bodyPr wrap="none" lIns="0" tIns="0" rIns="0" bIns="0" anchor="t">
                  <a:normAutofit/>
                </a:bodyPr>
                <a:lstStyle/>
                <a:p>
                  <a:pPr marL="0" lvl="1"/>
                  <a:r>
                    <a:rPr lang="zh-CN" altLang="en-US" sz="1200" b="1" dirty="0">
                      <a:solidFill>
                        <a:schemeClr val="bg1">
                          <a:lumMod val="50000"/>
                        </a:schemeClr>
                      </a:solidFill>
                      <a:latin typeface="微软雅黑" panose="020B0503020204020204" charset="-122"/>
                      <a:ea typeface="微软雅黑" panose="020B0503020204020204" charset="-122"/>
                    </a:rPr>
                    <a:t>标题文本预设</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13" name="矩形 12"/>
                <p:cNvSpPr/>
                <p:nvPr/>
              </p:nvSpPr>
              <p:spPr>
                <a:xfrm>
                  <a:off x="1937009" y="2312876"/>
                  <a:ext cx="2214775" cy="936104"/>
                </a:xfrm>
                <a:prstGeom prst="rect">
                  <a:avLst/>
                </a:prstGeom>
                <a:noFill/>
                <a:ln w="25400" cap="flat">
                  <a:noFill/>
                  <a:miter lim="400000"/>
                </a:ln>
                <a:effectLst/>
              </p:spPr>
              <p:txBody>
                <a:bodyPr wrap="square" lIns="0" tIns="0" rIns="0" bIns="0" anchor="t">
                  <a:normAutofit/>
                </a:bodyPr>
                <a:lstStyle/>
                <a:p>
                  <a:pPr marL="0" lvl="1">
                    <a:lnSpc>
                      <a:spcPct val="120000"/>
                    </a:lnSpc>
                  </a:pPr>
                  <a:r>
                    <a:rPr lang="zh-CN" altLang="en-US" sz="1050" dirty="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1050" dirty="0">
                      <a:solidFill>
                        <a:schemeClr val="bg1">
                          <a:lumMod val="50000"/>
                        </a:schemeClr>
                      </a:solidFill>
                      <a:latin typeface="微软雅黑" panose="020B0503020204020204" charset="-122"/>
                      <a:ea typeface="微软雅黑" panose="020B0503020204020204" charset="-122"/>
                    </a:rPr>
                  </a:br>
                  <a:r>
                    <a:rPr lang="zh-CN" altLang="en-US" sz="1050" dirty="0">
                      <a:solidFill>
                        <a:schemeClr val="bg1">
                          <a:lumMod val="50000"/>
                        </a:schemeClr>
                      </a:solidFill>
                      <a:latin typeface="微软雅黑" panose="020B0503020204020204" charset="-122"/>
                      <a:ea typeface="微软雅黑" panose="020B0503020204020204" charset="-122"/>
                    </a:rPr>
                    <a:t>（建议使用主题字体）</a:t>
                  </a:r>
                  <a:endParaRPr lang="zh-CN" altLang="en-US" sz="1050" dirty="0">
                    <a:solidFill>
                      <a:schemeClr val="bg1">
                        <a:lumMod val="50000"/>
                      </a:schemeClr>
                    </a:solidFill>
                    <a:latin typeface="微软雅黑" panose="020B0503020204020204" charset="-122"/>
                    <a:ea typeface="微软雅黑" panose="020B0503020204020204" charset="-122"/>
                  </a:endParaRPr>
                </a:p>
              </p:txBody>
            </p:sp>
          </p:grpSp>
        </p:grpSp>
        <p:sp>
          <p:nvSpPr>
            <p:cNvPr id="9" name="矩形 8"/>
            <p:cNvSpPr/>
            <p:nvPr/>
          </p:nvSpPr>
          <p:spPr>
            <a:xfrm>
              <a:off x="4584962" y="3518963"/>
              <a:ext cx="763707" cy="88820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b">
              <a:normAutofit/>
            </a:bodyPr>
            <a:lstStyle/>
            <a:p>
              <a:pPr algn="ctr"/>
              <a:r>
                <a:rPr lang="en-US" sz="2500"/>
                <a:t>04</a:t>
              </a:r>
              <a:endParaRPr lang="en-US" sz="2500" dirty="0"/>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14" name="矩形 13"/>
          <p:cNvSpPr/>
          <p:nvPr/>
        </p:nvSpPr>
        <p:spPr>
          <a:xfrm>
            <a:off x="66745" y="771549"/>
            <a:ext cx="9010511" cy="1656185"/>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5" dirty="0"/>
          </a:p>
        </p:txBody>
      </p:sp>
      <p:sp>
        <p:nvSpPr>
          <p:cNvPr id="68" name="矩形 67"/>
          <p:cNvSpPr/>
          <p:nvPr/>
        </p:nvSpPr>
        <p:spPr>
          <a:xfrm>
            <a:off x="2971269" y="987574"/>
            <a:ext cx="2339102" cy="523220"/>
          </a:xfrm>
          <a:prstGeom prst="rect">
            <a:avLst/>
          </a:prstGeom>
        </p:spPr>
        <p:txBody>
          <a:bodyPr wrap="none">
            <a:spAutoFit/>
            <a:scene3d>
              <a:camera prst="orthographicFront"/>
              <a:lightRig rig="threePt" dir="t"/>
            </a:scene3d>
            <a:sp3d contourW="12700"/>
          </a:bodyPr>
          <a:lstStyle/>
          <a:p>
            <a:pPr algn="ctr"/>
            <a:r>
              <a:rPr lang="zh-CN" altLang="en-US" sz="2800" dirty="0">
                <a:solidFill>
                  <a:schemeClr val="bg2">
                    <a:lumMod val="10000"/>
                  </a:schemeClr>
                </a:solidFill>
                <a:latin typeface="微软雅黑" panose="020B0503020204020204" charset="-122"/>
                <a:ea typeface="微软雅黑" panose="020B0503020204020204" charset="-122"/>
              </a:rPr>
              <a:t>活动执行方案</a:t>
            </a:r>
            <a:endParaRPr lang="zh-CN" altLang="en-US" sz="2800" dirty="0">
              <a:solidFill>
                <a:schemeClr val="bg2">
                  <a:lumMod val="10000"/>
                </a:schemeClr>
              </a:solidFill>
              <a:latin typeface="微软雅黑" panose="020B0503020204020204" charset="-122"/>
              <a:ea typeface="微软雅黑" panose="020B0503020204020204" charset="-122"/>
            </a:endParaRPr>
          </a:p>
        </p:txBody>
      </p:sp>
      <p:sp>
        <p:nvSpPr>
          <p:cNvPr id="69" name="TextBox 15"/>
          <p:cNvSpPr txBox="1"/>
          <p:nvPr/>
        </p:nvSpPr>
        <p:spPr>
          <a:xfrm>
            <a:off x="1490828" y="1630094"/>
            <a:ext cx="5427918" cy="518860"/>
          </a:xfrm>
          <a:prstGeom prst="rect">
            <a:avLst/>
          </a:prstGeom>
          <a:noFill/>
        </p:spPr>
        <p:txBody>
          <a:bodyPr wrap="square" rtlCol="0">
            <a:spAutoFit/>
          </a:bodyPr>
          <a:lstStyle/>
          <a:p>
            <a:pPr algn="ctr">
              <a:lnSpc>
                <a:spcPct val="150000"/>
              </a:lnSpc>
            </a:pPr>
            <a:r>
              <a:rPr lang="en-US" altLang="zh-CN" sz="985" dirty="0" err="1">
                <a:solidFill>
                  <a:srgbClr val="111214"/>
                </a:solidFill>
                <a:latin typeface="Ebrima" panose="02000000000000000000" pitchFamily="2" charset="0"/>
                <a:ea typeface="Ebrima" panose="02000000000000000000" pitchFamily="2" charset="0"/>
                <a:cs typeface="Ebrima" panose="02000000000000000000" pitchFamily="2" charset="0"/>
              </a:rPr>
              <a:t>Tosummarize</a:t>
            </a:r>
            <a:r>
              <a:rPr lang="en-US" altLang="zh-CN" sz="985" dirty="0">
                <a:solidFill>
                  <a:srgbClr val="111214"/>
                </a:solidFill>
                <a:latin typeface="Ebrima" panose="02000000000000000000" pitchFamily="2" charset="0"/>
                <a:ea typeface="Ebrima" panose="02000000000000000000" pitchFamily="2" charset="0"/>
                <a:cs typeface="Ebrima" panose="02000000000000000000" pitchFamily="2" charset="0"/>
              </a:rPr>
              <a:t> what I have said: aim for the highest; never enter a bar room; do not touch liquor, or if at all only at meals; never speculate; </a:t>
            </a:r>
            <a:endParaRPr lang="zh-CN" altLang="en-US" sz="985" dirty="0">
              <a:solidFill>
                <a:srgbClr val="111214"/>
              </a:solidFill>
              <a:latin typeface="Ebrima" panose="02000000000000000000" pitchFamily="2" charset="0"/>
              <a:cs typeface="Ebrima" panose="02000000000000000000" pitchFamily="2" charset="0"/>
            </a:endParaRPr>
          </a:p>
        </p:txBody>
      </p:sp>
      <p:sp>
        <p:nvSpPr>
          <p:cNvPr id="70" name="TextBox 14"/>
          <p:cNvSpPr txBox="1"/>
          <p:nvPr/>
        </p:nvSpPr>
        <p:spPr>
          <a:xfrm>
            <a:off x="6989858" y="1994034"/>
            <a:ext cx="2202968" cy="363940"/>
          </a:xfrm>
          <a:prstGeom prst="rect">
            <a:avLst/>
          </a:prstGeom>
          <a:noFill/>
        </p:spPr>
        <p:txBody>
          <a:bodyPr wrap="square" rtlCol="0">
            <a:spAutoFit/>
          </a:bodyPr>
          <a:lstStyle/>
          <a:p>
            <a:r>
              <a:rPr lang="en-US" altLang="zh-CN" sz="1775" b="1" spc="591" dirty="0">
                <a:solidFill>
                  <a:srgbClr val="111214"/>
                </a:solidFill>
                <a:latin typeface="Ebrima" panose="02000000000000000000" pitchFamily="2" charset="0"/>
                <a:ea typeface="Ebrima" panose="02000000000000000000" pitchFamily="2" charset="0"/>
                <a:cs typeface="Ebrima" panose="02000000000000000000" pitchFamily="2" charset="0"/>
              </a:rPr>
              <a:t>PART.04</a:t>
            </a:r>
            <a:endParaRPr lang="zh-CN" altLang="en-US" sz="1775" b="1" spc="591" dirty="0">
              <a:solidFill>
                <a:srgbClr val="111214"/>
              </a:solidFill>
              <a:latin typeface="Ebrima" panose="02000000000000000000" pitchFamily="2" charset="0"/>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14" name="矩形 13"/>
          <p:cNvSpPr/>
          <p:nvPr/>
        </p:nvSpPr>
        <p:spPr>
          <a:xfrm>
            <a:off x="66745" y="771549"/>
            <a:ext cx="9010511" cy="1656185"/>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5" dirty="0"/>
          </a:p>
        </p:txBody>
      </p:sp>
      <p:grpSp>
        <p:nvGrpSpPr>
          <p:cNvPr id="15" name="组合 14"/>
          <p:cNvGrpSpPr/>
          <p:nvPr/>
        </p:nvGrpSpPr>
        <p:grpSpPr>
          <a:xfrm>
            <a:off x="340738" y="984019"/>
            <a:ext cx="1702534" cy="1252891"/>
            <a:chOff x="366033" y="1436688"/>
            <a:chExt cx="6591979" cy="3811134"/>
          </a:xfrm>
        </p:grpSpPr>
        <p:grpSp>
          <p:nvGrpSpPr>
            <p:cNvPr id="16" name="组合 15"/>
            <p:cNvGrpSpPr/>
            <p:nvPr/>
          </p:nvGrpSpPr>
          <p:grpSpPr>
            <a:xfrm>
              <a:off x="366033" y="1436688"/>
              <a:ext cx="290512" cy="290512"/>
              <a:chOff x="4353833" y="2300288"/>
              <a:chExt cx="546780" cy="546780"/>
            </a:xfrm>
          </p:grpSpPr>
          <p:cxnSp>
            <p:nvCxnSpPr>
              <p:cNvPr id="26" name="直接连接符 2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H="1">
              <a:off x="6667500" y="1436688"/>
              <a:ext cx="290512" cy="290512"/>
              <a:chOff x="4353833" y="2300288"/>
              <a:chExt cx="546780" cy="546780"/>
            </a:xfrm>
          </p:grpSpPr>
          <p:cxnSp>
            <p:nvCxnSpPr>
              <p:cNvPr id="24" name="直接连接符 23"/>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V="1">
              <a:off x="366033" y="4957310"/>
              <a:ext cx="290512" cy="290512"/>
              <a:chOff x="4353833" y="2300288"/>
              <a:chExt cx="546780" cy="546780"/>
            </a:xfrm>
          </p:grpSpPr>
          <p:cxnSp>
            <p:nvCxnSpPr>
              <p:cNvPr id="22" name="直接连接符 21"/>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flipV="1">
              <a:off x="6667500" y="4957310"/>
              <a:ext cx="290512" cy="290512"/>
              <a:chOff x="4353833" y="2300288"/>
              <a:chExt cx="546780" cy="546780"/>
            </a:xfrm>
          </p:grpSpPr>
          <p:cxnSp>
            <p:nvCxnSpPr>
              <p:cNvPr id="20" name="直接连接符 1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2" name="矩形 1"/>
          <p:cNvSpPr/>
          <p:nvPr/>
        </p:nvSpPr>
        <p:spPr>
          <a:xfrm>
            <a:off x="585851" y="1406057"/>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charset="-122"/>
                <a:ea typeface="微软雅黑" panose="020B0503020204020204" charset="-122"/>
              </a:rPr>
              <a:t>活动总体思路</a:t>
            </a:r>
            <a:endParaRPr lang="zh-CN" altLang="en-US" sz="1380" b="1" dirty="0">
              <a:solidFill>
                <a:schemeClr val="bg2">
                  <a:lumMod val="10000"/>
                </a:schemeClr>
              </a:solidFill>
              <a:latin typeface="微软雅黑" panose="020B0503020204020204" charset="-122"/>
              <a:ea typeface="微软雅黑" panose="020B0503020204020204" charset="-122"/>
            </a:endParaRPr>
          </a:p>
        </p:txBody>
      </p:sp>
      <p:sp>
        <p:nvSpPr>
          <p:cNvPr id="3" name="矩形 2"/>
          <p:cNvSpPr/>
          <p:nvPr/>
        </p:nvSpPr>
        <p:spPr>
          <a:xfrm>
            <a:off x="2960633" y="1402424"/>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charset="-122"/>
                <a:ea typeface="微软雅黑" panose="020B0503020204020204" charset="-122"/>
              </a:rPr>
              <a:t>活动内容构成</a:t>
            </a:r>
            <a:endParaRPr lang="zh-CN" altLang="en-US" sz="1380" b="1" dirty="0">
              <a:solidFill>
                <a:schemeClr val="bg2">
                  <a:lumMod val="10000"/>
                </a:schemeClr>
              </a:solidFill>
              <a:latin typeface="微软雅黑" panose="020B0503020204020204" charset="-122"/>
              <a:ea typeface="微软雅黑" panose="020B0503020204020204" charset="-122"/>
            </a:endParaRPr>
          </a:p>
        </p:txBody>
      </p:sp>
      <p:sp>
        <p:nvSpPr>
          <p:cNvPr id="4" name="矩形 3"/>
          <p:cNvSpPr/>
          <p:nvPr/>
        </p:nvSpPr>
        <p:spPr>
          <a:xfrm>
            <a:off x="5200515" y="1402423"/>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charset="-122"/>
                <a:ea typeface="微软雅黑" panose="020B0503020204020204" charset="-122"/>
              </a:rPr>
              <a:t>活动前期准备</a:t>
            </a:r>
            <a:endParaRPr lang="zh-CN" altLang="en-US" sz="1380" b="1" dirty="0">
              <a:solidFill>
                <a:schemeClr val="bg2">
                  <a:lumMod val="10000"/>
                </a:schemeClr>
              </a:solidFill>
              <a:latin typeface="微软雅黑" panose="020B0503020204020204" charset="-122"/>
              <a:ea typeface="微软雅黑" panose="020B0503020204020204" charset="-122"/>
            </a:endParaRPr>
          </a:p>
        </p:txBody>
      </p:sp>
      <p:sp>
        <p:nvSpPr>
          <p:cNvPr id="5" name="矩形 4"/>
          <p:cNvSpPr/>
          <p:nvPr/>
        </p:nvSpPr>
        <p:spPr>
          <a:xfrm>
            <a:off x="7377041" y="1374467"/>
            <a:ext cx="1243462" cy="303284"/>
          </a:xfrm>
          <a:prstGeom prst="rect">
            <a:avLst/>
          </a:prstGeom>
        </p:spPr>
        <p:txBody>
          <a:bodyPr wrap="none">
            <a:spAutoFit/>
            <a:scene3d>
              <a:camera prst="orthographicFront"/>
              <a:lightRig rig="threePt" dir="t"/>
            </a:scene3d>
            <a:sp3d contourW="12700"/>
          </a:bodyPr>
          <a:lstStyle/>
          <a:p>
            <a:pPr algn="ctr"/>
            <a:r>
              <a:rPr lang="zh-CN" altLang="en-US" sz="1380" b="1" dirty="0">
                <a:solidFill>
                  <a:schemeClr val="bg2">
                    <a:lumMod val="10000"/>
                  </a:schemeClr>
                </a:solidFill>
                <a:latin typeface="微软雅黑" panose="020B0503020204020204" charset="-122"/>
                <a:ea typeface="微软雅黑" panose="020B0503020204020204" charset="-122"/>
              </a:rPr>
              <a:t>活动执行方案</a:t>
            </a:r>
            <a:endParaRPr lang="zh-CN" altLang="en-US" sz="1380" b="1" dirty="0">
              <a:solidFill>
                <a:schemeClr val="bg2">
                  <a:lumMod val="10000"/>
                </a:schemeClr>
              </a:solidFill>
              <a:latin typeface="微软雅黑" panose="020B0503020204020204" charset="-122"/>
              <a:ea typeface="微软雅黑" panose="020B0503020204020204" charset="-122"/>
            </a:endParaRPr>
          </a:p>
        </p:txBody>
      </p:sp>
      <p:sp>
        <p:nvSpPr>
          <p:cNvPr id="6" name="矩形 5"/>
          <p:cNvSpPr/>
          <p:nvPr/>
        </p:nvSpPr>
        <p:spPr>
          <a:xfrm>
            <a:off x="540227" y="1737296"/>
            <a:ext cx="1459868" cy="242627"/>
          </a:xfrm>
          <a:prstGeom prst="rect">
            <a:avLst/>
          </a:prstGeom>
        </p:spPr>
        <p:txBody>
          <a:bodyPr wrap="none">
            <a:spAutoFit/>
          </a:bodyPr>
          <a:lstStyle/>
          <a:p>
            <a:r>
              <a:rPr lang="en-US" altLang="zh-CN" sz="985" dirty="0">
                <a:solidFill>
                  <a:srgbClr val="333333"/>
                </a:solidFill>
                <a:latin typeface="Arial" panose="020B0604020202020204" pitchFamily="34" charset="0"/>
              </a:rPr>
              <a:t>General idea of activity</a:t>
            </a:r>
            <a:endParaRPr lang="zh-CN" altLang="en-US" sz="985" dirty="0"/>
          </a:p>
        </p:txBody>
      </p:sp>
      <p:sp>
        <p:nvSpPr>
          <p:cNvPr id="7" name="矩形 6"/>
          <p:cNvSpPr/>
          <p:nvPr/>
        </p:nvSpPr>
        <p:spPr>
          <a:xfrm>
            <a:off x="2840840" y="1733662"/>
            <a:ext cx="1551485" cy="242627"/>
          </a:xfrm>
          <a:prstGeom prst="rect">
            <a:avLst/>
          </a:prstGeom>
        </p:spPr>
        <p:txBody>
          <a:bodyPr wrap="none">
            <a:spAutoFit/>
          </a:bodyPr>
          <a:lstStyle/>
          <a:p>
            <a:r>
              <a:rPr lang="en-US" altLang="zh-CN" sz="985" dirty="0">
                <a:solidFill>
                  <a:srgbClr val="333333"/>
                </a:solidFill>
                <a:latin typeface="Arial" panose="020B0604020202020204" pitchFamily="34" charset="0"/>
              </a:rPr>
              <a:t>Activity content structure</a:t>
            </a:r>
            <a:endParaRPr lang="zh-CN" altLang="en-US" sz="985" dirty="0"/>
          </a:p>
        </p:txBody>
      </p:sp>
      <p:sp>
        <p:nvSpPr>
          <p:cNvPr id="8" name="矩形 7"/>
          <p:cNvSpPr/>
          <p:nvPr/>
        </p:nvSpPr>
        <p:spPr>
          <a:xfrm>
            <a:off x="5166553" y="1733662"/>
            <a:ext cx="1311386" cy="242627"/>
          </a:xfrm>
          <a:prstGeom prst="rect">
            <a:avLst/>
          </a:prstGeom>
        </p:spPr>
        <p:txBody>
          <a:bodyPr wrap="none">
            <a:spAutoFit/>
          </a:bodyPr>
          <a:lstStyle/>
          <a:p>
            <a:r>
              <a:rPr lang="en-US" altLang="zh-CN" sz="985" dirty="0"/>
              <a:t>Pre event preparation</a:t>
            </a:r>
            <a:endParaRPr lang="en-US" altLang="zh-CN" sz="985" dirty="0"/>
          </a:p>
        </p:txBody>
      </p:sp>
      <p:sp>
        <p:nvSpPr>
          <p:cNvPr id="9" name="矩形 8"/>
          <p:cNvSpPr/>
          <p:nvPr/>
        </p:nvSpPr>
        <p:spPr>
          <a:xfrm>
            <a:off x="7286214" y="1705706"/>
            <a:ext cx="1425117" cy="242627"/>
          </a:xfrm>
          <a:prstGeom prst="rect">
            <a:avLst/>
          </a:prstGeom>
        </p:spPr>
        <p:txBody>
          <a:bodyPr wrap="none">
            <a:spAutoFit/>
          </a:bodyPr>
          <a:lstStyle/>
          <a:p>
            <a:r>
              <a:rPr lang="en-US" altLang="zh-CN" sz="985" dirty="0">
                <a:solidFill>
                  <a:srgbClr val="333333"/>
                </a:solidFill>
                <a:latin typeface="Arial" panose="020B0604020202020204" pitchFamily="34" charset="0"/>
              </a:rPr>
              <a:t>Activity execution plan</a:t>
            </a:r>
            <a:endParaRPr lang="zh-CN" altLang="en-US" sz="985" dirty="0"/>
          </a:p>
        </p:txBody>
      </p:sp>
      <p:sp>
        <p:nvSpPr>
          <p:cNvPr id="10" name="矩形 9"/>
          <p:cNvSpPr/>
          <p:nvPr/>
        </p:nvSpPr>
        <p:spPr>
          <a:xfrm>
            <a:off x="6829947" y="172629"/>
            <a:ext cx="2319037" cy="454925"/>
          </a:xfrm>
          <a:prstGeom prst="rect">
            <a:avLst/>
          </a:prstGeom>
        </p:spPr>
        <p:txBody>
          <a:bodyPr wrap="square">
            <a:spAutoFit/>
          </a:bodyPr>
          <a:lstStyle/>
          <a:p>
            <a:r>
              <a:rPr lang="en-US" altLang="zh-CN" sz="2365" b="1" dirty="0">
                <a:solidFill>
                  <a:srgbClr val="111214"/>
                </a:solidFill>
                <a:latin typeface="Stencil" panose="040409050D0802020404" pitchFamily="82" charset="0"/>
                <a:ea typeface="华文隶书" panose="02010800040101010101" pitchFamily="2" charset="-122"/>
                <a:sym typeface="微软雅黑" panose="020B0503020204020204" charset="-122"/>
              </a:rPr>
              <a:t>C o n t e n t s</a:t>
            </a:r>
            <a:endParaRPr lang="zh-CN" altLang="en-US" sz="2365" dirty="0">
              <a:solidFill>
                <a:srgbClr val="111214"/>
              </a:solidFill>
              <a:latin typeface="Stencil" panose="040409050D0802020404" pitchFamily="82" charset="0"/>
              <a:ea typeface="华文隶书" panose="02010800040101010101" pitchFamily="2" charset="-122"/>
            </a:endParaRPr>
          </a:p>
        </p:txBody>
      </p:sp>
      <p:grpSp>
        <p:nvGrpSpPr>
          <p:cNvPr id="28" name="组合 27"/>
          <p:cNvGrpSpPr/>
          <p:nvPr/>
        </p:nvGrpSpPr>
        <p:grpSpPr>
          <a:xfrm>
            <a:off x="2585492" y="992600"/>
            <a:ext cx="1702534" cy="1252891"/>
            <a:chOff x="366033" y="1436688"/>
            <a:chExt cx="6591979" cy="3811134"/>
          </a:xfrm>
        </p:grpSpPr>
        <p:grpSp>
          <p:nvGrpSpPr>
            <p:cNvPr id="29" name="组合 28"/>
            <p:cNvGrpSpPr/>
            <p:nvPr/>
          </p:nvGrpSpPr>
          <p:grpSpPr>
            <a:xfrm>
              <a:off x="366033" y="1436688"/>
              <a:ext cx="290512" cy="290512"/>
              <a:chOff x="4353833" y="2300288"/>
              <a:chExt cx="546780" cy="546780"/>
            </a:xfrm>
          </p:grpSpPr>
          <p:cxnSp>
            <p:nvCxnSpPr>
              <p:cNvPr id="39" name="直接连接符 3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flipH="1">
              <a:off x="6667500" y="1436688"/>
              <a:ext cx="290512" cy="290512"/>
              <a:chOff x="4353833" y="2300288"/>
              <a:chExt cx="546780" cy="546780"/>
            </a:xfrm>
          </p:grpSpPr>
          <p:cxnSp>
            <p:nvCxnSpPr>
              <p:cNvPr id="37" name="直接连接符 36"/>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flipV="1">
              <a:off x="366033" y="4957310"/>
              <a:ext cx="290512" cy="290512"/>
              <a:chOff x="4353833" y="2300288"/>
              <a:chExt cx="546780" cy="546780"/>
            </a:xfrm>
          </p:grpSpPr>
          <p:cxnSp>
            <p:nvCxnSpPr>
              <p:cNvPr id="35" name="直接连接符 3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H="1" flipV="1">
              <a:off x="6667500"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1" name="组合 40"/>
          <p:cNvGrpSpPr/>
          <p:nvPr/>
        </p:nvGrpSpPr>
        <p:grpSpPr>
          <a:xfrm>
            <a:off x="4863298" y="992600"/>
            <a:ext cx="1711164" cy="1252891"/>
            <a:chOff x="366033" y="1436688"/>
            <a:chExt cx="6591979" cy="3811134"/>
          </a:xfrm>
        </p:grpSpPr>
        <p:grpSp>
          <p:nvGrpSpPr>
            <p:cNvPr id="42" name="组合 41"/>
            <p:cNvGrpSpPr/>
            <p:nvPr/>
          </p:nvGrpSpPr>
          <p:grpSpPr>
            <a:xfrm>
              <a:off x="366033" y="1436688"/>
              <a:ext cx="290512" cy="290512"/>
              <a:chOff x="4353833" y="2300288"/>
              <a:chExt cx="546780" cy="546780"/>
            </a:xfrm>
          </p:grpSpPr>
          <p:cxnSp>
            <p:nvCxnSpPr>
              <p:cNvPr id="52" name="直接连接符 51"/>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flipH="1">
              <a:off x="6667500" y="1436688"/>
              <a:ext cx="290512" cy="290512"/>
              <a:chOff x="4353833" y="2300288"/>
              <a:chExt cx="546780" cy="546780"/>
            </a:xfrm>
          </p:grpSpPr>
          <p:cxnSp>
            <p:nvCxnSpPr>
              <p:cNvPr id="50" name="直接连接符 4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flipV="1">
              <a:off x="366033" y="4957310"/>
              <a:ext cx="290512" cy="290512"/>
              <a:chOff x="4353833" y="2300288"/>
              <a:chExt cx="546780" cy="546780"/>
            </a:xfrm>
          </p:grpSpPr>
          <p:cxnSp>
            <p:nvCxnSpPr>
              <p:cNvPr id="48" name="直接连接符 47"/>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flipH="1" flipV="1">
              <a:off x="6667500" y="4957310"/>
              <a:ext cx="290512" cy="290512"/>
              <a:chOff x="4353833" y="2300288"/>
              <a:chExt cx="546780" cy="546780"/>
            </a:xfrm>
          </p:grpSpPr>
          <p:cxnSp>
            <p:nvCxnSpPr>
              <p:cNvPr id="46" name="直接连接符 4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4" name="组合 53"/>
          <p:cNvGrpSpPr/>
          <p:nvPr/>
        </p:nvGrpSpPr>
        <p:grpSpPr>
          <a:xfrm>
            <a:off x="7108052" y="1001182"/>
            <a:ext cx="1677435" cy="1252891"/>
            <a:chOff x="366033" y="1436688"/>
            <a:chExt cx="6591979" cy="3811134"/>
          </a:xfrm>
        </p:grpSpPr>
        <p:grpSp>
          <p:nvGrpSpPr>
            <p:cNvPr id="55" name="组合 54"/>
            <p:cNvGrpSpPr/>
            <p:nvPr/>
          </p:nvGrpSpPr>
          <p:grpSpPr>
            <a:xfrm>
              <a:off x="366033" y="1436688"/>
              <a:ext cx="290512" cy="290512"/>
              <a:chOff x="4353833" y="2300288"/>
              <a:chExt cx="546780" cy="546780"/>
            </a:xfrm>
          </p:grpSpPr>
          <p:cxnSp>
            <p:nvCxnSpPr>
              <p:cNvPr id="65" name="直接连接符 6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55"/>
            <p:cNvGrpSpPr/>
            <p:nvPr/>
          </p:nvGrpSpPr>
          <p:grpSpPr>
            <a:xfrm flipH="1">
              <a:off x="6667500" y="1436688"/>
              <a:ext cx="290512" cy="290512"/>
              <a:chOff x="4353833" y="2300288"/>
              <a:chExt cx="546780" cy="546780"/>
            </a:xfrm>
          </p:grpSpPr>
          <p:cxnSp>
            <p:nvCxnSpPr>
              <p:cNvPr id="63" name="直接连接符 6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flipV="1">
              <a:off x="366033" y="4957310"/>
              <a:ext cx="290512" cy="290512"/>
              <a:chOff x="4353833" y="2300288"/>
              <a:chExt cx="546780" cy="546780"/>
            </a:xfrm>
          </p:grpSpPr>
          <p:cxnSp>
            <p:nvCxnSpPr>
              <p:cNvPr id="61" name="直接连接符 60"/>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flipH="1" flipV="1">
              <a:off x="6667500" y="4957310"/>
              <a:ext cx="290512" cy="290512"/>
              <a:chOff x="4353833" y="2300288"/>
              <a:chExt cx="546780" cy="546780"/>
            </a:xfrm>
          </p:grpSpPr>
          <p:cxnSp>
            <p:nvCxnSpPr>
              <p:cNvPr id="59" name="直接连接符 5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20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anim calcmode="lin" valueType="num">
                                      <p:cBhvr>
                                        <p:cTn id="1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anim calcmode="lin" valueType="num">
                                      <p:cBhvr>
                                        <p:cTn id="2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anim calcmode="lin" valueType="num">
                                      <p:cBhvr>
                                        <p:cTn id="32"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grpId="0" nodeType="click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0"/>
                                        </p:tgtEl>
                                        <p:attrNameLst>
                                          <p:attrName>ppt_y</p:attrName>
                                        </p:attrNameLst>
                                      </p:cBhvr>
                                      <p:tavLst>
                                        <p:tav tm="0">
                                          <p:val>
                                            <p:strVal val="#ppt_y"/>
                                          </p:val>
                                        </p:tav>
                                        <p:tav tm="100000">
                                          <p:val>
                                            <p:strVal val="#ppt_y"/>
                                          </p:val>
                                        </p:tav>
                                      </p:tavLst>
                                    </p:anim>
                                    <p:anim calcmode="lin" valueType="num">
                                      <p:cBhvr>
                                        <p:cTn id="5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1"/>
          <p:cNvGrpSpPr/>
          <p:nvPr/>
        </p:nvGrpSpPr>
        <p:grpSpPr>
          <a:xfrm>
            <a:off x="1044084" y="1335360"/>
            <a:ext cx="26997" cy="1773362"/>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endParaRPr>
            </a:p>
          </p:txBody>
        </p:sp>
      </p:grpSp>
      <p:grpSp>
        <p:nvGrpSpPr>
          <p:cNvPr id="3" name="组合 64"/>
          <p:cNvGrpSpPr/>
          <p:nvPr/>
        </p:nvGrpSpPr>
        <p:grpSpPr>
          <a:xfrm flipV="1">
            <a:off x="2851832" y="2352894"/>
            <a:ext cx="26997"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endParaRPr>
            </a:p>
          </p:txBody>
        </p:sp>
      </p:grpSp>
      <p:grpSp>
        <p:nvGrpSpPr>
          <p:cNvPr id="4" name="组合 67"/>
          <p:cNvGrpSpPr/>
          <p:nvPr/>
        </p:nvGrpSpPr>
        <p:grpSpPr>
          <a:xfrm>
            <a:off x="4659579" y="1335360"/>
            <a:ext cx="26997" cy="1773362"/>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endParaRPr>
            </a:p>
          </p:txBody>
        </p:sp>
      </p:grpSp>
      <p:grpSp>
        <p:nvGrpSpPr>
          <p:cNvPr id="5" name="组合 70"/>
          <p:cNvGrpSpPr/>
          <p:nvPr/>
        </p:nvGrpSpPr>
        <p:grpSpPr>
          <a:xfrm flipV="1">
            <a:off x="6467325" y="2352893"/>
            <a:ext cx="26997"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endParaRPr>
            </a:p>
          </p:txBody>
        </p:sp>
      </p:grpSp>
      <p:grpSp>
        <p:nvGrpSpPr>
          <p:cNvPr id="6" name="组合 73"/>
          <p:cNvGrpSpPr/>
          <p:nvPr/>
        </p:nvGrpSpPr>
        <p:grpSpPr>
          <a:xfrm>
            <a:off x="1070014" y="1308866"/>
            <a:ext cx="1548799" cy="788305"/>
            <a:chOff x="1366228" y="1562658"/>
            <a:chExt cx="2065344" cy="1051072"/>
          </a:xfrm>
        </p:grpSpPr>
        <p:sp>
          <p:nvSpPr>
            <p:cNvPr id="75" name="文本框 55"/>
            <p:cNvSpPr txBox="1"/>
            <p:nvPr/>
          </p:nvSpPr>
          <p:spPr>
            <a:xfrm>
              <a:off x="1366228" y="1562658"/>
              <a:ext cx="2065344"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charset="-122"/>
                  <a:ea typeface="微软雅黑" panose="020B0503020204020204" charset="-122"/>
                </a:rPr>
                <a:t>添加标题</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76" name="文本框 56"/>
            <p:cNvSpPr txBox="1"/>
            <p:nvPr/>
          </p:nvSpPr>
          <p:spPr>
            <a:xfrm>
              <a:off x="1366228" y="1998367"/>
              <a:ext cx="2065344" cy="615363"/>
            </a:xfrm>
            <a:prstGeom prst="rect">
              <a:avLst/>
            </a:prstGeom>
            <a:noFill/>
          </p:spPr>
          <p:txBody>
            <a:bodyPr wrap="square" rtlCol="0">
              <a:spAutoFit/>
            </a:bodyPr>
            <a:lstStyle/>
            <a:p>
              <a:pPr algn="ctr"/>
              <a:r>
                <a:rPr lang="zh-CN" altLang="en-US" sz="800" dirty="0">
                  <a:solidFill>
                    <a:schemeClr val="bg1">
                      <a:lumMod val="50000"/>
                    </a:schemeClr>
                  </a:solidFill>
                  <a:latin typeface="微软雅黑" panose="020B0503020204020204" charset="-122"/>
                  <a:ea typeface="微软雅黑" panose="020B050302020402020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charset="-122"/>
                <a:ea typeface="微软雅黑" panose="020B0503020204020204" charset="-122"/>
              </a:endParaRPr>
            </a:p>
          </p:txBody>
        </p:sp>
      </p:grpSp>
      <p:grpSp>
        <p:nvGrpSpPr>
          <p:cNvPr id="7" name="组合 76"/>
          <p:cNvGrpSpPr/>
          <p:nvPr/>
        </p:nvGrpSpPr>
        <p:grpSpPr>
          <a:xfrm>
            <a:off x="4688420" y="1308866"/>
            <a:ext cx="1545888" cy="788305"/>
            <a:chOff x="6191419" y="1562658"/>
            <a:chExt cx="2061461" cy="1051072"/>
          </a:xfrm>
        </p:grpSpPr>
        <p:sp>
          <p:nvSpPr>
            <p:cNvPr id="78" name="文本框 57"/>
            <p:cNvSpPr txBox="1"/>
            <p:nvPr/>
          </p:nvSpPr>
          <p:spPr>
            <a:xfrm>
              <a:off x="6191419" y="1562658"/>
              <a:ext cx="2061461"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charset="-122"/>
                  <a:ea typeface="微软雅黑" panose="020B0503020204020204" charset="-122"/>
                </a:rPr>
                <a:t>添加标题</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79" name="文本框 58"/>
            <p:cNvSpPr txBox="1"/>
            <p:nvPr/>
          </p:nvSpPr>
          <p:spPr>
            <a:xfrm>
              <a:off x="6191419" y="1998367"/>
              <a:ext cx="2061461"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charset="-122"/>
                  <a:ea typeface="微软雅黑" panose="020B050302020402020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charset="-122"/>
                <a:ea typeface="微软雅黑" panose="020B0503020204020204" charset="-122"/>
              </a:endParaRPr>
            </a:p>
          </p:txBody>
        </p:sp>
      </p:grpSp>
      <p:grpSp>
        <p:nvGrpSpPr>
          <p:cNvPr id="8" name="组合 79"/>
          <p:cNvGrpSpPr/>
          <p:nvPr/>
        </p:nvGrpSpPr>
        <p:grpSpPr>
          <a:xfrm>
            <a:off x="6494322" y="3298073"/>
            <a:ext cx="1547730" cy="765379"/>
            <a:chOff x="8599614" y="4214930"/>
            <a:chExt cx="2063919" cy="1020504"/>
          </a:xfrm>
        </p:grpSpPr>
        <p:sp>
          <p:nvSpPr>
            <p:cNvPr id="81" name="文本框 59"/>
            <p:cNvSpPr txBox="1"/>
            <p:nvPr/>
          </p:nvSpPr>
          <p:spPr>
            <a:xfrm>
              <a:off x="8599614" y="4214930"/>
              <a:ext cx="2063919"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charset="-122"/>
                  <a:ea typeface="微软雅黑" panose="020B0503020204020204" charset="-122"/>
                </a:rPr>
                <a:t>添加标题</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82" name="文本框 60"/>
            <p:cNvSpPr txBox="1"/>
            <p:nvPr/>
          </p:nvSpPr>
          <p:spPr>
            <a:xfrm>
              <a:off x="8599614" y="4620071"/>
              <a:ext cx="2063919"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charset="-122"/>
                  <a:ea typeface="微软雅黑" panose="020B050302020402020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charset="-122"/>
                <a:ea typeface="微软雅黑" panose="020B0503020204020204" charset="-122"/>
              </a:endParaRPr>
            </a:p>
          </p:txBody>
        </p:sp>
      </p:grpSp>
      <p:grpSp>
        <p:nvGrpSpPr>
          <p:cNvPr id="9" name="组合 82"/>
          <p:cNvGrpSpPr/>
          <p:nvPr/>
        </p:nvGrpSpPr>
        <p:grpSpPr>
          <a:xfrm>
            <a:off x="2878828" y="3298073"/>
            <a:ext cx="1547733" cy="765379"/>
            <a:chOff x="3778305" y="4214930"/>
            <a:chExt cx="2063922" cy="1020504"/>
          </a:xfrm>
        </p:grpSpPr>
        <p:sp>
          <p:nvSpPr>
            <p:cNvPr id="84" name="文本框 61"/>
            <p:cNvSpPr txBox="1"/>
            <p:nvPr/>
          </p:nvSpPr>
          <p:spPr>
            <a:xfrm>
              <a:off x="3778305" y="4214930"/>
              <a:ext cx="2063922"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charset="-122"/>
                  <a:ea typeface="微软雅黑" panose="020B0503020204020204" charset="-122"/>
                </a:rPr>
                <a:t>添加标题</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85" name="文本框 62"/>
            <p:cNvSpPr txBox="1"/>
            <p:nvPr/>
          </p:nvSpPr>
          <p:spPr>
            <a:xfrm>
              <a:off x="3778305" y="4620071"/>
              <a:ext cx="2063922"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charset="-122"/>
                  <a:ea typeface="微软雅黑" panose="020B050302020402020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charset="-122"/>
                <a:ea typeface="微软雅黑" panose="020B0503020204020204" charset="-122"/>
              </a:endParaRPr>
            </a:p>
          </p:txBody>
        </p:sp>
      </p:grpSp>
      <p:grpSp>
        <p:nvGrpSpPr>
          <p:cNvPr id="10" name="组合 85"/>
          <p:cNvGrpSpPr/>
          <p:nvPr/>
        </p:nvGrpSpPr>
        <p:grpSpPr>
          <a:xfrm>
            <a:off x="1044085" y="2352893"/>
            <a:ext cx="1574729" cy="762972"/>
            <a:chOff x="1331651" y="2945166"/>
            <a:chExt cx="2099921" cy="1017295"/>
          </a:xfrm>
        </p:grpSpPr>
        <p:sp>
          <p:nvSpPr>
            <p:cNvPr id="87" name="矩形 86"/>
            <p:cNvSpPr/>
            <p:nvPr/>
          </p:nvSpPr>
          <p:spPr>
            <a:xfrm>
              <a:off x="1331651" y="2945166"/>
              <a:ext cx="2099921" cy="10172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2"/>
                </a:solidFill>
              </a:endParaRPr>
            </a:p>
          </p:txBody>
        </p:sp>
        <p:sp>
          <p:nvSpPr>
            <p:cNvPr id="88" name="文本框 63"/>
            <p:cNvSpPr txBox="1"/>
            <p:nvPr/>
          </p:nvSpPr>
          <p:spPr>
            <a:xfrm>
              <a:off x="1419946"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charset="-122"/>
                  <a:ea typeface="微软雅黑" panose="020B0503020204020204" charset="-122"/>
                </a:rPr>
                <a:t>添加标题</a:t>
              </a:r>
              <a:endParaRPr lang="zh-CN" altLang="en-US" sz="1200" dirty="0">
                <a:solidFill>
                  <a:schemeClr val="bg1"/>
                </a:solidFill>
                <a:latin typeface="微软雅黑" panose="020B0503020204020204" charset="-122"/>
                <a:ea typeface="微软雅黑" panose="020B0503020204020204" charset="-122"/>
              </a:endParaRP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charset="-122"/>
                  <a:ea typeface="微软雅黑" panose="020B0503020204020204" charset="-122"/>
                </a:rPr>
                <a:t>1</a:t>
              </a:r>
              <a:endParaRPr lang="zh-CN" altLang="en-US" sz="2500" dirty="0">
                <a:solidFill>
                  <a:schemeClr val="bg1"/>
                </a:solidFill>
                <a:latin typeface="微软雅黑" panose="020B0503020204020204" charset="-122"/>
                <a:ea typeface="微软雅黑" panose="020B0503020204020204" charset="-122"/>
              </a:endParaRPr>
            </a:p>
          </p:txBody>
        </p:sp>
      </p:grpSp>
      <p:grpSp>
        <p:nvGrpSpPr>
          <p:cNvPr id="11" name="组合 89"/>
          <p:cNvGrpSpPr/>
          <p:nvPr/>
        </p:nvGrpSpPr>
        <p:grpSpPr>
          <a:xfrm>
            <a:off x="2851832" y="2352893"/>
            <a:ext cx="1574729" cy="762972"/>
            <a:chOff x="3742306" y="2945166"/>
            <a:chExt cx="2099921" cy="1017295"/>
          </a:xfrm>
        </p:grpSpPr>
        <p:sp>
          <p:nvSpPr>
            <p:cNvPr id="91" name="矩形 90"/>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2"/>
                </a:solidFill>
              </a:endParaRPr>
            </a:p>
          </p:txBody>
        </p:sp>
        <p:sp>
          <p:nvSpPr>
            <p:cNvPr id="92" name="文本框 64"/>
            <p:cNvSpPr txBox="1"/>
            <p:nvPr/>
          </p:nvSpPr>
          <p:spPr>
            <a:xfrm>
              <a:off x="3830599"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charset="-122"/>
                  <a:ea typeface="微软雅黑" panose="020B0503020204020204" charset="-122"/>
                </a:rPr>
                <a:t>添加标题</a:t>
              </a:r>
              <a:endParaRPr lang="zh-CN" altLang="en-US" sz="1200" dirty="0">
                <a:solidFill>
                  <a:schemeClr val="bg1"/>
                </a:solidFill>
                <a:latin typeface="微软雅黑" panose="020B0503020204020204" charset="-122"/>
                <a:ea typeface="微软雅黑" panose="020B0503020204020204" charset="-122"/>
              </a:endParaRP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charset="-122"/>
                  <a:ea typeface="微软雅黑" panose="020B0503020204020204" charset="-122"/>
                </a:rPr>
                <a:t>2</a:t>
              </a:r>
              <a:endParaRPr lang="zh-CN" altLang="en-US" sz="2500" dirty="0">
                <a:solidFill>
                  <a:schemeClr val="bg1"/>
                </a:solidFill>
                <a:latin typeface="微软雅黑" panose="020B0503020204020204" charset="-122"/>
                <a:ea typeface="微软雅黑" panose="020B0503020204020204" charset="-122"/>
              </a:endParaRPr>
            </a:p>
          </p:txBody>
        </p:sp>
      </p:grpSp>
      <p:grpSp>
        <p:nvGrpSpPr>
          <p:cNvPr id="12" name="组合 93"/>
          <p:cNvGrpSpPr/>
          <p:nvPr/>
        </p:nvGrpSpPr>
        <p:grpSpPr>
          <a:xfrm>
            <a:off x="4659579" y="2352893"/>
            <a:ext cx="1574729" cy="762972"/>
            <a:chOff x="6152961" y="2945166"/>
            <a:chExt cx="2099921" cy="1017295"/>
          </a:xfrm>
        </p:grpSpPr>
        <p:sp>
          <p:nvSpPr>
            <p:cNvPr id="95" name="矩形 94"/>
            <p:cNvSpPr/>
            <p:nvPr/>
          </p:nvSpPr>
          <p:spPr>
            <a:xfrm>
              <a:off x="6152961" y="2945166"/>
              <a:ext cx="2099921" cy="10172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2"/>
                </a:solidFill>
              </a:endParaRPr>
            </a:p>
          </p:txBody>
        </p:sp>
        <p:sp>
          <p:nvSpPr>
            <p:cNvPr id="96" name="文本框 65"/>
            <p:cNvSpPr txBox="1"/>
            <p:nvPr/>
          </p:nvSpPr>
          <p:spPr>
            <a:xfrm>
              <a:off x="6246353"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charset="-122"/>
                  <a:ea typeface="微软雅黑" panose="020B0503020204020204" charset="-122"/>
                </a:rPr>
                <a:t>添加标题</a:t>
              </a:r>
              <a:endParaRPr lang="zh-CN" altLang="en-US" sz="1200" dirty="0">
                <a:solidFill>
                  <a:schemeClr val="bg1"/>
                </a:solidFill>
                <a:latin typeface="微软雅黑" panose="020B0503020204020204" charset="-122"/>
                <a:ea typeface="微软雅黑" panose="020B0503020204020204" charset="-122"/>
              </a:endParaRP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charset="-122"/>
                  <a:ea typeface="微软雅黑" panose="020B0503020204020204" charset="-122"/>
                </a:rPr>
                <a:t>3</a:t>
              </a:r>
              <a:endParaRPr lang="zh-CN" altLang="en-US" sz="2500" dirty="0">
                <a:solidFill>
                  <a:schemeClr val="bg1"/>
                </a:solidFill>
                <a:latin typeface="微软雅黑" panose="020B0503020204020204" charset="-122"/>
                <a:ea typeface="微软雅黑" panose="020B0503020204020204" charset="-122"/>
              </a:endParaRPr>
            </a:p>
          </p:txBody>
        </p:sp>
      </p:grpSp>
      <p:grpSp>
        <p:nvGrpSpPr>
          <p:cNvPr id="13" name="组合 97"/>
          <p:cNvGrpSpPr/>
          <p:nvPr/>
        </p:nvGrpSpPr>
        <p:grpSpPr>
          <a:xfrm>
            <a:off x="6467327" y="2352893"/>
            <a:ext cx="1574729" cy="762972"/>
            <a:chOff x="8563615" y="2945166"/>
            <a:chExt cx="2099921" cy="1017295"/>
          </a:xfrm>
        </p:grpSpPr>
        <p:sp>
          <p:nvSpPr>
            <p:cNvPr id="99" name="矩形 98"/>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2"/>
                </a:solidFill>
              </a:endParaRPr>
            </a:p>
          </p:txBody>
        </p:sp>
        <p:sp>
          <p:nvSpPr>
            <p:cNvPr id="100" name="文本框 66"/>
            <p:cNvSpPr txBox="1"/>
            <p:nvPr/>
          </p:nvSpPr>
          <p:spPr>
            <a:xfrm>
              <a:off x="8651906"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charset="-122"/>
                  <a:ea typeface="微软雅黑" panose="020B0503020204020204" charset="-122"/>
                </a:rPr>
                <a:t>添加标题</a:t>
              </a:r>
              <a:endParaRPr lang="zh-CN" altLang="en-US" sz="1200" dirty="0">
                <a:solidFill>
                  <a:schemeClr val="bg1"/>
                </a:solidFill>
                <a:latin typeface="微软雅黑" panose="020B0503020204020204" charset="-122"/>
                <a:ea typeface="微软雅黑" panose="020B0503020204020204" charset="-122"/>
              </a:endParaRP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charset="-122"/>
                  <a:ea typeface="微软雅黑" panose="020B0503020204020204" charset="-122"/>
                </a:rPr>
                <a:t>4</a:t>
              </a:r>
              <a:endParaRPr lang="zh-CN" altLang="en-US" sz="2500"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1+#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8" fill="hold" nodeType="withEffect">
                                  <p:stCondLst>
                                    <p:cond delay="75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250"/>
                                        <p:tgtEl>
                                          <p:spTgt spid="6"/>
                                        </p:tgtEl>
                                      </p:cBhvr>
                                    </p:animEffect>
                                  </p:childTnLst>
                                </p:cTn>
                              </p:par>
                              <p:par>
                                <p:cTn id="27" presetID="22" presetClass="entr" presetSubtype="1" fill="hold" nodeType="withEffect">
                                  <p:stCondLst>
                                    <p:cond delay="75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250"/>
                                        <p:tgtEl>
                                          <p:spTgt spid="3"/>
                                        </p:tgtEl>
                                      </p:cBhvr>
                                    </p:animEffect>
                                  </p:childTnLst>
                                </p:cTn>
                              </p:par>
                              <p:par>
                                <p:cTn id="30" presetID="22" presetClass="entr" presetSubtype="8" fill="hold"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50"/>
                                        <p:tgtEl>
                                          <p:spTgt spid="9"/>
                                        </p:tgtEl>
                                      </p:cBhvr>
                                    </p:animEffect>
                                  </p:childTnLst>
                                </p:cTn>
                              </p:par>
                              <p:par>
                                <p:cTn id="33" presetID="22" presetClass="entr" presetSubtype="4" fill="hold" nodeType="withEffect">
                                  <p:stCondLst>
                                    <p:cond delay="100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250"/>
                                        <p:tgtEl>
                                          <p:spTgt spid="4"/>
                                        </p:tgtEl>
                                      </p:cBhvr>
                                    </p:animEffect>
                                  </p:childTnLst>
                                </p:cTn>
                              </p:par>
                              <p:par>
                                <p:cTn id="36" presetID="22" presetClass="entr" presetSubtype="8" fill="hold" nodeType="withEffect">
                                  <p:stCondLst>
                                    <p:cond delay="125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250"/>
                                        <p:tgtEl>
                                          <p:spTgt spid="7"/>
                                        </p:tgtEl>
                                      </p:cBhvr>
                                    </p:animEffect>
                                  </p:childTnLst>
                                </p:cTn>
                              </p:par>
                              <p:par>
                                <p:cTn id="39" presetID="22" presetClass="entr" presetSubtype="1" fill="hold" nodeType="withEffect">
                                  <p:stCondLst>
                                    <p:cond delay="125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250"/>
                                        <p:tgtEl>
                                          <p:spTgt spid="5"/>
                                        </p:tgtEl>
                                      </p:cBhvr>
                                    </p:animEffect>
                                  </p:childTnLst>
                                </p:cTn>
                              </p:par>
                              <p:par>
                                <p:cTn id="42" presetID="22" presetClass="entr" presetSubtype="8" fill="hold" nodeType="withEffect">
                                  <p:stCondLst>
                                    <p:cond delay="150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478115" y="938118"/>
            <a:ext cx="4187771" cy="3662858"/>
            <a:chOff x="5992254" y="1319230"/>
            <a:chExt cx="5583695" cy="4883810"/>
          </a:xfrm>
        </p:grpSpPr>
        <p:sp>
          <p:nvSpPr>
            <p:cNvPr id="32" name="任意多边形: 形状 31"/>
            <p:cNvSpPr/>
            <p:nvPr/>
          </p:nvSpPr>
          <p:spPr bwMode="auto">
            <a:xfrm>
              <a:off x="6813657" y="3698837"/>
              <a:ext cx="3940889" cy="902928"/>
            </a:xfrm>
            <a:custGeom>
              <a:avLst/>
              <a:gdLst>
                <a:gd name="T0" fmla="*/ 2154 w 2562"/>
                <a:gd name="T1" fmla="*/ 0 h 587"/>
                <a:gd name="T2" fmla="*/ 408 w 2562"/>
                <a:gd name="T3" fmla="*/ 0 h 587"/>
                <a:gd name="T4" fmla="*/ 0 w 2562"/>
                <a:gd name="T5" fmla="*/ 587 h 587"/>
                <a:gd name="T6" fmla="*/ 2562 w 2562"/>
                <a:gd name="T7" fmla="*/ 587 h 587"/>
                <a:gd name="T8" fmla="*/ 2154 w 2562"/>
                <a:gd name="T9" fmla="*/ 0 h 587"/>
              </a:gdLst>
              <a:ahLst/>
              <a:cxnLst>
                <a:cxn ang="0">
                  <a:pos x="T0" y="T1"/>
                </a:cxn>
                <a:cxn ang="0">
                  <a:pos x="T2" y="T3"/>
                </a:cxn>
                <a:cxn ang="0">
                  <a:pos x="T4" y="T5"/>
                </a:cxn>
                <a:cxn ang="0">
                  <a:pos x="T6" y="T7"/>
                </a:cxn>
                <a:cxn ang="0">
                  <a:pos x="T8" y="T9"/>
                </a:cxn>
              </a:cxnLst>
              <a:rect l="0" t="0" r="r" b="b"/>
              <a:pathLst>
                <a:path w="2562" h="587">
                  <a:moveTo>
                    <a:pt x="2154" y="0"/>
                  </a:moveTo>
                  <a:lnTo>
                    <a:pt x="408" y="0"/>
                  </a:lnTo>
                  <a:lnTo>
                    <a:pt x="0" y="587"/>
                  </a:lnTo>
                  <a:lnTo>
                    <a:pt x="2562" y="587"/>
                  </a:lnTo>
                  <a:lnTo>
                    <a:pt x="2154" y="0"/>
                  </a:lnTo>
                  <a:close/>
                </a:path>
              </a:pathLst>
            </a:custGeom>
            <a:solidFill>
              <a:schemeClr val="accent1"/>
            </a:solidFill>
            <a:ln>
              <a:noFill/>
            </a:ln>
          </p:spPr>
          <p:txBody>
            <a:bodyPr anchor="ctr"/>
            <a:lstStyle/>
            <a:p>
              <a:pPr algn="ctr"/>
            </a:p>
          </p:txBody>
        </p:sp>
        <p:sp>
          <p:nvSpPr>
            <p:cNvPr id="33" name="任意多边形: 形状 32"/>
            <p:cNvSpPr/>
            <p:nvPr/>
          </p:nvSpPr>
          <p:spPr bwMode="auto">
            <a:xfrm>
              <a:off x="5992254" y="5518538"/>
              <a:ext cx="5583695" cy="684502"/>
            </a:xfrm>
            <a:custGeom>
              <a:avLst/>
              <a:gdLst>
                <a:gd name="T0" fmla="*/ 306 w 3630"/>
                <a:gd name="T1" fmla="*/ 0 h 445"/>
                <a:gd name="T2" fmla="*/ 0 w 3630"/>
                <a:gd name="T3" fmla="*/ 445 h 445"/>
                <a:gd name="T4" fmla="*/ 3630 w 3630"/>
                <a:gd name="T5" fmla="*/ 445 h 445"/>
                <a:gd name="T6" fmla="*/ 3324 w 3630"/>
                <a:gd name="T7" fmla="*/ 0 h 445"/>
                <a:gd name="T8" fmla="*/ 306 w 3630"/>
                <a:gd name="T9" fmla="*/ 0 h 445"/>
              </a:gdLst>
              <a:ahLst/>
              <a:cxnLst>
                <a:cxn ang="0">
                  <a:pos x="T0" y="T1"/>
                </a:cxn>
                <a:cxn ang="0">
                  <a:pos x="T2" y="T3"/>
                </a:cxn>
                <a:cxn ang="0">
                  <a:pos x="T4" y="T5"/>
                </a:cxn>
                <a:cxn ang="0">
                  <a:pos x="T6" y="T7"/>
                </a:cxn>
                <a:cxn ang="0">
                  <a:pos x="T8" y="T9"/>
                </a:cxn>
              </a:cxnLst>
              <a:rect l="0" t="0" r="r" b="b"/>
              <a:pathLst>
                <a:path w="3630" h="445">
                  <a:moveTo>
                    <a:pt x="306" y="0"/>
                  </a:moveTo>
                  <a:lnTo>
                    <a:pt x="0" y="445"/>
                  </a:lnTo>
                  <a:lnTo>
                    <a:pt x="3630" y="445"/>
                  </a:lnTo>
                  <a:lnTo>
                    <a:pt x="3324" y="0"/>
                  </a:lnTo>
                  <a:lnTo>
                    <a:pt x="306" y="0"/>
                  </a:lnTo>
                  <a:close/>
                </a:path>
              </a:pathLst>
            </a:custGeom>
            <a:solidFill>
              <a:schemeClr val="accent3"/>
            </a:solidFill>
            <a:ln>
              <a:noFill/>
            </a:ln>
          </p:spPr>
          <p:txBody>
            <a:bodyPr anchor="ctr"/>
            <a:lstStyle/>
            <a:p>
              <a:pPr algn="ctr"/>
            </a:p>
          </p:txBody>
        </p:sp>
        <p:sp>
          <p:nvSpPr>
            <p:cNvPr id="34" name="任意多边形: 形状 33"/>
            <p:cNvSpPr/>
            <p:nvPr/>
          </p:nvSpPr>
          <p:spPr bwMode="auto">
            <a:xfrm>
              <a:off x="7793496" y="1319230"/>
              <a:ext cx="1981212" cy="1444377"/>
            </a:xfrm>
            <a:custGeom>
              <a:avLst/>
              <a:gdLst>
                <a:gd name="T0" fmla="*/ 1288 w 1288"/>
                <a:gd name="T1" fmla="*/ 939 h 939"/>
                <a:gd name="T2" fmla="*/ 644 w 1288"/>
                <a:gd name="T3" fmla="*/ 0 h 939"/>
                <a:gd name="T4" fmla="*/ 0 w 1288"/>
                <a:gd name="T5" fmla="*/ 939 h 939"/>
                <a:gd name="T6" fmla="*/ 1288 w 1288"/>
                <a:gd name="T7" fmla="*/ 939 h 939"/>
              </a:gdLst>
              <a:ahLst/>
              <a:cxnLst>
                <a:cxn ang="0">
                  <a:pos x="T0" y="T1"/>
                </a:cxn>
                <a:cxn ang="0">
                  <a:pos x="T2" y="T3"/>
                </a:cxn>
                <a:cxn ang="0">
                  <a:pos x="T4" y="T5"/>
                </a:cxn>
                <a:cxn ang="0">
                  <a:pos x="T6" y="T7"/>
                </a:cxn>
              </a:cxnLst>
              <a:rect l="0" t="0" r="r" b="b"/>
              <a:pathLst>
                <a:path w="1288" h="939">
                  <a:moveTo>
                    <a:pt x="1288" y="939"/>
                  </a:moveTo>
                  <a:lnTo>
                    <a:pt x="644" y="0"/>
                  </a:lnTo>
                  <a:lnTo>
                    <a:pt x="0" y="939"/>
                  </a:lnTo>
                  <a:lnTo>
                    <a:pt x="1288" y="939"/>
                  </a:lnTo>
                  <a:close/>
                </a:path>
              </a:pathLst>
            </a:custGeom>
            <a:solidFill>
              <a:schemeClr val="accent2"/>
            </a:solidFill>
            <a:ln>
              <a:noFill/>
            </a:ln>
          </p:spPr>
          <p:txBody>
            <a:bodyPr anchor="ctr"/>
            <a:lstStyle/>
            <a:p>
              <a:pPr algn="ctr"/>
            </a:p>
          </p:txBody>
        </p:sp>
        <p:grpSp>
          <p:nvGrpSpPr>
            <p:cNvPr id="35" name="组合 34"/>
            <p:cNvGrpSpPr/>
            <p:nvPr/>
          </p:nvGrpSpPr>
          <p:grpSpPr>
            <a:xfrm>
              <a:off x="6752123" y="4627910"/>
              <a:ext cx="4063940" cy="872162"/>
              <a:chOff x="3995738" y="4686300"/>
              <a:chExt cx="4194176" cy="900112"/>
            </a:xfrm>
            <a:solidFill>
              <a:schemeClr val="accent3"/>
            </a:solidFill>
          </p:grpSpPr>
          <p:sp>
            <p:nvSpPr>
              <p:cNvPr id="48" name="椭圆 47"/>
              <p:cNvSpPr/>
              <p:nvPr/>
            </p:nvSpPr>
            <p:spPr bwMode="auto">
              <a:xfrm>
                <a:off x="4719638"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4513263"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椭圆 49"/>
              <p:cNvSpPr/>
              <p:nvPr/>
            </p:nvSpPr>
            <p:spPr bwMode="auto">
              <a:xfrm>
                <a:off x="4202113"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3995738" y="4686300"/>
                <a:ext cx="568325"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椭圆 51"/>
              <p:cNvSpPr/>
              <p:nvPr/>
            </p:nvSpPr>
            <p:spPr bwMode="auto">
              <a:xfrm>
                <a:off x="5238751"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5030788"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椭圆 53"/>
              <p:cNvSpPr/>
              <p:nvPr/>
            </p:nvSpPr>
            <p:spPr bwMode="auto">
              <a:xfrm>
                <a:off x="5756276"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5548313"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6" name="椭圆 55"/>
              <p:cNvSpPr/>
              <p:nvPr/>
            </p:nvSpPr>
            <p:spPr bwMode="auto">
              <a:xfrm>
                <a:off x="6273801"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7" name="任意多边形: 形状 56"/>
              <p:cNvSpPr/>
              <p:nvPr/>
            </p:nvSpPr>
            <p:spPr bwMode="auto">
              <a:xfrm>
                <a:off x="6067426"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8" name="椭圆 57"/>
              <p:cNvSpPr/>
              <p:nvPr/>
            </p:nvSpPr>
            <p:spPr bwMode="auto">
              <a:xfrm>
                <a:off x="6791326"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9" name="任意多边形: 形状 58"/>
              <p:cNvSpPr/>
              <p:nvPr/>
            </p:nvSpPr>
            <p:spPr bwMode="auto">
              <a:xfrm>
                <a:off x="6584951"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0" name="椭圆 59"/>
              <p:cNvSpPr/>
              <p:nvPr/>
            </p:nvSpPr>
            <p:spPr bwMode="auto">
              <a:xfrm>
                <a:off x="7310438"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1" name="任意多边形: 形状 60"/>
              <p:cNvSpPr/>
              <p:nvPr/>
            </p:nvSpPr>
            <p:spPr bwMode="auto">
              <a:xfrm>
                <a:off x="7102476"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2" name="椭圆 61"/>
              <p:cNvSpPr/>
              <p:nvPr/>
            </p:nvSpPr>
            <p:spPr bwMode="auto">
              <a:xfrm>
                <a:off x="7827963" y="4724400"/>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3" name="任意多边形: 形状 62"/>
              <p:cNvSpPr/>
              <p:nvPr/>
            </p:nvSpPr>
            <p:spPr bwMode="auto">
              <a:xfrm>
                <a:off x="7620001" y="46863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nvGrpSpPr>
            <p:cNvPr id="36" name="组合 35"/>
            <p:cNvGrpSpPr/>
            <p:nvPr/>
          </p:nvGrpSpPr>
          <p:grpSpPr>
            <a:xfrm>
              <a:off x="7755032" y="2794368"/>
              <a:ext cx="2058120" cy="872162"/>
              <a:chOff x="5030788" y="2794000"/>
              <a:chExt cx="2124076" cy="900112"/>
            </a:xfrm>
            <a:solidFill>
              <a:schemeClr val="accent1"/>
            </a:solidFill>
          </p:grpSpPr>
          <p:sp>
            <p:nvSpPr>
              <p:cNvPr id="40" name="椭圆 39"/>
              <p:cNvSpPr/>
              <p:nvPr/>
            </p:nvSpPr>
            <p:spPr bwMode="auto">
              <a:xfrm>
                <a:off x="5238751" y="2833688"/>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5030788" y="27940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椭圆 41"/>
              <p:cNvSpPr/>
              <p:nvPr/>
            </p:nvSpPr>
            <p:spPr bwMode="auto">
              <a:xfrm>
                <a:off x="5756276" y="2833688"/>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5548313" y="27940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椭圆 43"/>
              <p:cNvSpPr/>
              <p:nvPr/>
            </p:nvSpPr>
            <p:spPr bwMode="auto">
              <a:xfrm>
                <a:off x="6273801" y="2833688"/>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6067426" y="27940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椭圆 45"/>
              <p:cNvSpPr/>
              <p:nvPr/>
            </p:nvSpPr>
            <p:spPr bwMode="auto">
              <a:xfrm>
                <a:off x="6791326" y="2833688"/>
                <a:ext cx="161925" cy="1619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6584951" y="2794000"/>
                <a:ext cx="569913" cy="900112"/>
              </a:xfrm>
              <a:custGeom>
                <a:avLst/>
                <a:gdLst>
                  <a:gd name="T0" fmla="*/ 86 w 88"/>
                  <a:gd name="T1" fmla="*/ 0 h 139"/>
                  <a:gd name="T2" fmla="*/ 83 w 88"/>
                  <a:gd name="T3" fmla="*/ 0 h 139"/>
                  <a:gd name="T4" fmla="*/ 80 w 88"/>
                  <a:gd name="T5" fmla="*/ 2 h 139"/>
                  <a:gd name="T6" fmla="*/ 80 w 88"/>
                  <a:gd name="T7" fmla="*/ 2 h 139"/>
                  <a:gd name="T8" fmla="*/ 58 w 88"/>
                  <a:gd name="T9" fmla="*/ 34 h 139"/>
                  <a:gd name="T10" fmla="*/ 30 w 88"/>
                  <a:gd name="T11" fmla="*/ 34 h 139"/>
                  <a:gd name="T12" fmla="*/ 9 w 88"/>
                  <a:gd name="T13" fmla="*/ 2 h 139"/>
                  <a:gd name="T14" fmla="*/ 9 w 88"/>
                  <a:gd name="T15" fmla="*/ 2 h 139"/>
                  <a:gd name="T16" fmla="*/ 5 w 88"/>
                  <a:gd name="T17" fmla="*/ 0 h 139"/>
                  <a:gd name="T18" fmla="*/ 3 w 88"/>
                  <a:gd name="T19" fmla="*/ 0 h 139"/>
                  <a:gd name="T20" fmla="*/ 1 w 88"/>
                  <a:gd name="T21" fmla="*/ 7 h 139"/>
                  <a:gd name="T22" fmla="*/ 24 w 88"/>
                  <a:gd name="T23" fmla="*/ 41 h 139"/>
                  <a:gd name="T24" fmla="*/ 28 w 88"/>
                  <a:gd name="T25" fmla="*/ 43 h 139"/>
                  <a:gd name="T26" fmla="*/ 29 w 88"/>
                  <a:gd name="T27" fmla="*/ 43 h 139"/>
                  <a:gd name="T28" fmla="*/ 29 w 88"/>
                  <a:gd name="T29" fmla="*/ 132 h 139"/>
                  <a:gd name="T30" fmla="*/ 36 w 88"/>
                  <a:gd name="T31" fmla="*/ 139 h 139"/>
                  <a:gd name="T32" fmla="*/ 43 w 88"/>
                  <a:gd name="T33" fmla="*/ 132 h 139"/>
                  <a:gd name="T34" fmla="*/ 43 w 88"/>
                  <a:gd name="T35" fmla="*/ 81 h 139"/>
                  <a:gd name="T36" fmla="*/ 45 w 88"/>
                  <a:gd name="T37" fmla="*/ 81 h 139"/>
                  <a:gd name="T38" fmla="*/ 45 w 88"/>
                  <a:gd name="T39" fmla="*/ 132 h 139"/>
                  <a:gd name="T40" fmla="*/ 52 w 88"/>
                  <a:gd name="T41" fmla="*/ 139 h 139"/>
                  <a:gd name="T42" fmla="*/ 59 w 88"/>
                  <a:gd name="T43" fmla="*/ 132 h 139"/>
                  <a:gd name="T44" fmla="*/ 59 w 88"/>
                  <a:gd name="T45" fmla="*/ 43 h 139"/>
                  <a:gd name="T46" fmla="*/ 61 w 88"/>
                  <a:gd name="T47" fmla="*/ 43 h 139"/>
                  <a:gd name="T48" fmla="*/ 64 w 88"/>
                  <a:gd name="T49" fmla="*/ 41 h 139"/>
                  <a:gd name="T50" fmla="*/ 87 w 88"/>
                  <a:gd name="T51" fmla="*/ 7 h 139"/>
                  <a:gd name="T52" fmla="*/ 86 w 88"/>
                  <a:gd name="T53"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139">
                    <a:moveTo>
                      <a:pt x="86" y="0"/>
                    </a:moveTo>
                    <a:cubicBezTo>
                      <a:pt x="85" y="0"/>
                      <a:pt x="84" y="0"/>
                      <a:pt x="83" y="0"/>
                    </a:cubicBezTo>
                    <a:cubicBezTo>
                      <a:pt x="82" y="0"/>
                      <a:pt x="80" y="0"/>
                      <a:pt x="80" y="2"/>
                    </a:cubicBezTo>
                    <a:cubicBezTo>
                      <a:pt x="80" y="2"/>
                      <a:pt x="80" y="2"/>
                      <a:pt x="80" y="2"/>
                    </a:cubicBezTo>
                    <a:cubicBezTo>
                      <a:pt x="58" y="34"/>
                      <a:pt x="58" y="34"/>
                      <a:pt x="58" y="34"/>
                    </a:cubicBezTo>
                    <a:cubicBezTo>
                      <a:pt x="30" y="34"/>
                      <a:pt x="30" y="34"/>
                      <a:pt x="30" y="34"/>
                    </a:cubicBezTo>
                    <a:cubicBezTo>
                      <a:pt x="9" y="2"/>
                      <a:pt x="9" y="2"/>
                      <a:pt x="9" y="2"/>
                    </a:cubicBezTo>
                    <a:cubicBezTo>
                      <a:pt x="9" y="2"/>
                      <a:pt x="9" y="2"/>
                      <a:pt x="9" y="2"/>
                    </a:cubicBezTo>
                    <a:cubicBezTo>
                      <a:pt x="8" y="0"/>
                      <a:pt x="6" y="0"/>
                      <a:pt x="5" y="0"/>
                    </a:cubicBezTo>
                    <a:cubicBezTo>
                      <a:pt x="4" y="0"/>
                      <a:pt x="3" y="0"/>
                      <a:pt x="3" y="0"/>
                    </a:cubicBezTo>
                    <a:cubicBezTo>
                      <a:pt x="0" y="2"/>
                      <a:pt x="0" y="5"/>
                      <a:pt x="1" y="7"/>
                    </a:cubicBezTo>
                    <a:cubicBezTo>
                      <a:pt x="24" y="41"/>
                      <a:pt x="24" y="41"/>
                      <a:pt x="24" y="41"/>
                    </a:cubicBezTo>
                    <a:cubicBezTo>
                      <a:pt x="25" y="42"/>
                      <a:pt x="26" y="43"/>
                      <a:pt x="28" y="43"/>
                    </a:cubicBezTo>
                    <a:cubicBezTo>
                      <a:pt x="29" y="43"/>
                      <a:pt x="29" y="43"/>
                      <a:pt x="29" y="43"/>
                    </a:cubicBezTo>
                    <a:cubicBezTo>
                      <a:pt x="29" y="132"/>
                      <a:pt x="29" y="132"/>
                      <a:pt x="29" y="132"/>
                    </a:cubicBezTo>
                    <a:cubicBezTo>
                      <a:pt x="29" y="135"/>
                      <a:pt x="32" y="139"/>
                      <a:pt x="36" y="139"/>
                    </a:cubicBezTo>
                    <a:cubicBezTo>
                      <a:pt x="40" y="139"/>
                      <a:pt x="43" y="135"/>
                      <a:pt x="43" y="132"/>
                    </a:cubicBezTo>
                    <a:cubicBezTo>
                      <a:pt x="43" y="81"/>
                      <a:pt x="43" y="81"/>
                      <a:pt x="43" y="81"/>
                    </a:cubicBezTo>
                    <a:cubicBezTo>
                      <a:pt x="45" y="81"/>
                      <a:pt x="45" y="81"/>
                      <a:pt x="45" y="81"/>
                    </a:cubicBezTo>
                    <a:cubicBezTo>
                      <a:pt x="45" y="132"/>
                      <a:pt x="45" y="132"/>
                      <a:pt x="45" y="132"/>
                    </a:cubicBezTo>
                    <a:cubicBezTo>
                      <a:pt x="45" y="135"/>
                      <a:pt x="49" y="139"/>
                      <a:pt x="52" y="139"/>
                    </a:cubicBezTo>
                    <a:cubicBezTo>
                      <a:pt x="56" y="139"/>
                      <a:pt x="59" y="135"/>
                      <a:pt x="59" y="132"/>
                    </a:cubicBezTo>
                    <a:cubicBezTo>
                      <a:pt x="59" y="43"/>
                      <a:pt x="59" y="43"/>
                      <a:pt x="59" y="43"/>
                    </a:cubicBezTo>
                    <a:cubicBezTo>
                      <a:pt x="61" y="43"/>
                      <a:pt x="61" y="43"/>
                      <a:pt x="61" y="43"/>
                    </a:cubicBezTo>
                    <a:cubicBezTo>
                      <a:pt x="62" y="43"/>
                      <a:pt x="63" y="42"/>
                      <a:pt x="64" y="41"/>
                    </a:cubicBezTo>
                    <a:cubicBezTo>
                      <a:pt x="87" y="7"/>
                      <a:pt x="87" y="7"/>
                      <a:pt x="87" y="7"/>
                    </a:cubicBezTo>
                    <a:cubicBezTo>
                      <a:pt x="88" y="5"/>
                      <a:pt x="88" y="2"/>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37" name="文本框 7"/>
            <p:cNvSpPr txBox="1"/>
            <p:nvPr/>
          </p:nvSpPr>
          <p:spPr>
            <a:xfrm>
              <a:off x="8002354" y="5681856"/>
              <a:ext cx="1569660" cy="369332"/>
            </a:xfrm>
            <a:prstGeom prst="rect">
              <a:avLst/>
            </a:prstGeom>
            <a:noFill/>
          </p:spPr>
          <p:txBody>
            <a:bodyPr wrap="none">
              <a:normAutofit fontScale="85000" lnSpcReduction="20000"/>
            </a:bodyPr>
            <a:lstStyle/>
            <a:p>
              <a:pPr algn="ctr"/>
              <a:r>
                <a:rPr lang="zh-CN" altLang="en-US" b="1">
                  <a:solidFill>
                    <a:schemeClr val="bg1"/>
                  </a:solidFill>
                </a:rPr>
                <a:t>标题文本预设</a:t>
              </a:r>
              <a:endParaRPr lang="zh-CN" altLang="en-US" b="1">
                <a:solidFill>
                  <a:schemeClr val="bg1"/>
                </a:solidFill>
              </a:endParaRPr>
            </a:p>
          </p:txBody>
        </p:sp>
        <p:sp>
          <p:nvSpPr>
            <p:cNvPr id="38" name="文本框 8"/>
            <p:cNvSpPr txBox="1"/>
            <p:nvPr/>
          </p:nvSpPr>
          <p:spPr>
            <a:xfrm>
              <a:off x="8080930" y="3971369"/>
              <a:ext cx="1569660" cy="369332"/>
            </a:xfrm>
            <a:prstGeom prst="rect">
              <a:avLst/>
            </a:prstGeom>
            <a:noFill/>
          </p:spPr>
          <p:txBody>
            <a:bodyPr wrap="none">
              <a:normAutofit fontScale="85000" lnSpcReduction="20000"/>
            </a:bodyPr>
            <a:lstStyle/>
            <a:p>
              <a:pPr algn="ctr"/>
              <a:r>
                <a:rPr lang="zh-CN" altLang="en-US" b="1">
                  <a:solidFill>
                    <a:schemeClr val="bg1"/>
                  </a:solidFill>
                </a:rPr>
                <a:t>标题文本预设</a:t>
              </a:r>
              <a:endParaRPr lang="zh-CN" altLang="en-US" b="1">
                <a:solidFill>
                  <a:schemeClr val="bg1"/>
                </a:solidFill>
              </a:endParaRPr>
            </a:p>
          </p:txBody>
        </p:sp>
        <p:sp>
          <p:nvSpPr>
            <p:cNvPr id="39" name="文本框 9"/>
            <p:cNvSpPr txBox="1"/>
            <p:nvPr/>
          </p:nvSpPr>
          <p:spPr>
            <a:xfrm>
              <a:off x="8230103" y="1996188"/>
              <a:ext cx="1107996" cy="646331"/>
            </a:xfrm>
            <a:prstGeom prst="rect">
              <a:avLst/>
            </a:prstGeom>
            <a:noFill/>
          </p:spPr>
          <p:txBody>
            <a:bodyPr wrap="none">
              <a:normAutofit fontScale="85000" lnSpcReduction="20000"/>
            </a:bodyPr>
            <a:lstStyle/>
            <a:p>
              <a:pPr algn="ctr"/>
              <a:r>
                <a:rPr lang="zh-CN" altLang="en-US" b="1" dirty="0">
                  <a:solidFill>
                    <a:schemeClr val="bg1"/>
                  </a:solidFill>
                </a:rPr>
                <a:t>标题</a:t>
              </a:r>
              <a:br>
                <a:rPr lang="zh-CN" altLang="en-US" b="1" dirty="0">
                  <a:solidFill>
                    <a:schemeClr val="bg1"/>
                  </a:solidFill>
                </a:rPr>
              </a:br>
              <a:r>
                <a:rPr lang="zh-CN" altLang="en-US" b="1" dirty="0">
                  <a:solidFill>
                    <a:schemeClr val="bg1"/>
                  </a:solidFill>
                </a:rPr>
                <a:t>文本预设</a:t>
              </a:r>
              <a:endParaRPr lang="zh-CN" altLang="en-US" b="1" dirty="0">
                <a:solidFill>
                  <a:schemeClr val="bg1"/>
                </a:solidFill>
              </a:endParaRPr>
            </a:p>
          </p:txBody>
        </p:sp>
      </p:grpSp>
      <p:grpSp>
        <p:nvGrpSpPr>
          <p:cNvPr id="5" name="组合 4"/>
          <p:cNvGrpSpPr/>
          <p:nvPr/>
        </p:nvGrpSpPr>
        <p:grpSpPr>
          <a:xfrm>
            <a:off x="6128111" y="1500406"/>
            <a:ext cx="2062292" cy="2597568"/>
            <a:chOff x="8170814" y="1912116"/>
            <a:chExt cx="2749722" cy="3463424"/>
          </a:xfrm>
        </p:grpSpPr>
        <p:grpSp>
          <p:nvGrpSpPr>
            <p:cNvPr id="20" name="组合 19"/>
            <p:cNvGrpSpPr/>
            <p:nvPr/>
          </p:nvGrpSpPr>
          <p:grpSpPr>
            <a:xfrm>
              <a:off x="8170814" y="1912116"/>
              <a:ext cx="2611177" cy="3463424"/>
              <a:chOff x="1193500" y="1491637"/>
              <a:chExt cx="3761195" cy="3463424"/>
            </a:xfrm>
          </p:grpSpPr>
          <p:grpSp>
            <p:nvGrpSpPr>
              <p:cNvPr id="23" name="组合 22"/>
              <p:cNvGrpSpPr/>
              <p:nvPr/>
            </p:nvGrpSpPr>
            <p:grpSpPr>
              <a:xfrm>
                <a:off x="1193500" y="1491637"/>
                <a:ext cx="3761195" cy="815608"/>
                <a:chOff x="1317257" y="1824875"/>
                <a:chExt cx="3761195" cy="815608"/>
              </a:xfrm>
            </p:grpSpPr>
            <p:sp>
              <p:nvSpPr>
                <p:cNvPr id="30" name="文本框 4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31" name="矩形 30"/>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24" name="组合 23"/>
              <p:cNvGrpSpPr/>
              <p:nvPr/>
            </p:nvGrpSpPr>
            <p:grpSpPr>
              <a:xfrm>
                <a:off x="1193500" y="2815545"/>
                <a:ext cx="3761195" cy="815608"/>
                <a:chOff x="1317257" y="1824875"/>
                <a:chExt cx="3761195" cy="815608"/>
              </a:xfrm>
            </p:grpSpPr>
            <p:sp>
              <p:nvSpPr>
                <p:cNvPr id="28" name="文本框 43"/>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29" name="矩形 28"/>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25" name="组合 24"/>
              <p:cNvGrpSpPr/>
              <p:nvPr/>
            </p:nvGrpSpPr>
            <p:grpSpPr>
              <a:xfrm>
                <a:off x="1193500" y="4139453"/>
                <a:ext cx="3761195" cy="815608"/>
                <a:chOff x="1317257" y="1824875"/>
                <a:chExt cx="3761195" cy="815608"/>
              </a:xfrm>
            </p:grpSpPr>
            <p:sp>
              <p:nvSpPr>
                <p:cNvPr id="26" name="文本框 41"/>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27" name="矩形 26"/>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cxnSp>
          <p:nvCxnSpPr>
            <p:cNvPr id="21" name="直接连接符 2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80601" y="1500406"/>
            <a:ext cx="2035289" cy="2597568"/>
            <a:chOff x="1307468" y="1697288"/>
            <a:chExt cx="2713719" cy="3463424"/>
          </a:xfrm>
        </p:grpSpPr>
        <p:grpSp>
          <p:nvGrpSpPr>
            <p:cNvPr id="7" name="组合 6"/>
            <p:cNvGrpSpPr/>
            <p:nvPr/>
          </p:nvGrpSpPr>
          <p:grpSpPr>
            <a:xfrm>
              <a:off x="1410010" y="1697288"/>
              <a:ext cx="2611177" cy="3463424"/>
              <a:chOff x="1193500" y="1491637"/>
              <a:chExt cx="3761195" cy="3463424"/>
            </a:xfrm>
          </p:grpSpPr>
          <p:grpSp>
            <p:nvGrpSpPr>
              <p:cNvPr id="11" name="组合 10"/>
              <p:cNvGrpSpPr/>
              <p:nvPr/>
            </p:nvGrpSpPr>
            <p:grpSpPr>
              <a:xfrm>
                <a:off x="1193500" y="1491637"/>
                <a:ext cx="3761195" cy="815608"/>
                <a:chOff x="1317257" y="1824875"/>
                <a:chExt cx="3761195" cy="815608"/>
              </a:xfrm>
            </p:grpSpPr>
            <p:sp>
              <p:nvSpPr>
                <p:cNvPr id="18" name="文本框 59"/>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19" name="矩形 18"/>
                <p:cNvSpPr/>
                <p:nvPr/>
              </p:nvSpPr>
              <p:spPr>
                <a:xfrm>
                  <a:off x="1317257" y="1824875"/>
                  <a:ext cx="3761195" cy="307777"/>
                </a:xfrm>
                <a:prstGeom prst="rect">
                  <a:avLst/>
                </a:prstGeom>
              </p:spPr>
              <p:txBody>
                <a:bodyPr wrap="none" lIns="0" tIns="0" rIns="0" bIns="0">
                  <a:normAutofit/>
                </a:bodyPr>
                <a:lstStyle/>
                <a:p>
                  <a:r>
                    <a:rPr lang="zh-CN" altLang="en-US" sz="1200" b="1" dirty="0">
                      <a:solidFill>
                        <a:schemeClr val="bg1">
                          <a:lumMod val="50000"/>
                        </a:schemeClr>
                      </a:solidFill>
                      <a:latin typeface="微软雅黑" panose="020B0503020204020204" charset="-122"/>
                      <a:ea typeface="微软雅黑" panose="020B0503020204020204" charset="-122"/>
                    </a:rPr>
                    <a:t>标题文本预设</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grpSp>
          <p:grpSp>
            <p:nvGrpSpPr>
              <p:cNvPr id="12" name="组合 11"/>
              <p:cNvGrpSpPr/>
              <p:nvPr/>
            </p:nvGrpSpPr>
            <p:grpSpPr>
              <a:xfrm>
                <a:off x="1193500" y="2815545"/>
                <a:ext cx="3761195" cy="815608"/>
                <a:chOff x="1317257" y="1824875"/>
                <a:chExt cx="3761195" cy="815608"/>
              </a:xfrm>
            </p:grpSpPr>
            <p:sp>
              <p:nvSpPr>
                <p:cNvPr id="16" name="文本框 5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17" name="矩形 16"/>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13" name="组合 12"/>
              <p:cNvGrpSpPr/>
              <p:nvPr/>
            </p:nvGrpSpPr>
            <p:grpSpPr>
              <a:xfrm>
                <a:off x="1193500" y="4139453"/>
                <a:ext cx="3761195" cy="815608"/>
                <a:chOff x="1317257" y="1824875"/>
                <a:chExt cx="3761195" cy="815608"/>
              </a:xfrm>
            </p:grpSpPr>
            <p:sp>
              <p:nvSpPr>
                <p:cNvPr id="14" name="文本框 55"/>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15" name="矩形 14"/>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grpSp>
          <p:nvGrpSpPr>
            <p:cNvPr id="8" name="组合 7"/>
            <p:cNvGrpSpPr/>
            <p:nvPr/>
          </p:nvGrpSpPr>
          <p:grpSpPr>
            <a:xfrm>
              <a:off x="1307468" y="2710116"/>
              <a:ext cx="2448272" cy="1338747"/>
              <a:chOff x="1307468" y="2924944"/>
              <a:chExt cx="2448272" cy="1338747"/>
            </a:xfrm>
          </p:grpSpPr>
          <p:cxnSp>
            <p:nvCxnSpPr>
              <p:cNvPr id="9" name="直接连接符 8"/>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a:grpSpLocks noChangeAspect="1"/>
          </p:cNvGrpSpPr>
          <p:nvPr/>
        </p:nvGrpSpPr>
        <p:grpSpPr bwMode="auto">
          <a:xfrm>
            <a:off x="3080713" y="881896"/>
            <a:ext cx="2982581" cy="4016640"/>
            <a:chOff x="2471" y="82"/>
            <a:chExt cx="2968" cy="3997"/>
          </a:xfrm>
        </p:grpSpPr>
        <p:sp>
          <p:nvSpPr>
            <p:cNvPr id="32" name="Freeform: Shape 2"/>
            <p:cNvSpPr/>
            <p:nvPr/>
          </p:nvSpPr>
          <p:spPr bwMode="auto">
            <a:xfrm>
              <a:off x="3245" y="2247"/>
              <a:ext cx="206" cy="156"/>
            </a:xfrm>
            <a:custGeom>
              <a:avLst/>
              <a:gdLst>
                <a:gd name="T0" fmla="*/ 105 w 146"/>
                <a:gd name="T1" fmla="*/ 111 h 111"/>
                <a:gd name="T2" fmla="*/ 25 w 146"/>
                <a:gd name="T3" fmla="*/ 25 h 111"/>
                <a:gd name="T4" fmla="*/ 34 w 146"/>
                <a:gd name="T5" fmla="*/ 0 h 111"/>
                <a:gd name="T6" fmla="*/ 143 w 146"/>
                <a:gd name="T7" fmla="*/ 65 h 111"/>
                <a:gd name="T8" fmla="*/ 136 w 146"/>
                <a:gd name="T9" fmla="*/ 91 h 111"/>
                <a:gd name="T10" fmla="*/ 144 w 146"/>
                <a:gd name="T11" fmla="*/ 106 h 111"/>
                <a:gd name="T12" fmla="*/ 105 w 146"/>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146" h="111">
                  <a:moveTo>
                    <a:pt x="105" y="111"/>
                  </a:moveTo>
                  <a:cubicBezTo>
                    <a:pt x="105" y="111"/>
                    <a:pt x="92" y="55"/>
                    <a:pt x="25" y="25"/>
                  </a:cubicBezTo>
                  <a:cubicBezTo>
                    <a:pt x="25" y="25"/>
                    <a:pt x="0" y="9"/>
                    <a:pt x="34" y="0"/>
                  </a:cubicBezTo>
                  <a:cubicBezTo>
                    <a:pt x="34" y="0"/>
                    <a:pt x="140" y="49"/>
                    <a:pt x="143" y="65"/>
                  </a:cubicBezTo>
                  <a:cubicBezTo>
                    <a:pt x="146" y="81"/>
                    <a:pt x="136" y="91"/>
                    <a:pt x="136" y="91"/>
                  </a:cubicBezTo>
                  <a:cubicBezTo>
                    <a:pt x="144" y="106"/>
                    <a:pt x="144" y="106"/>
                    <a:pt x="144" y="106"/>
                  </a:cubicBezTo>
                  <a:lnTo>
                    <a:pt x="105" y="111"/>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3" name="Freeform: Shape 3"/>
            <p:cNvSpPr/>
            <p:nvPr/>
          </p:nvSpPr>
          <p:spPr bwMode="auto">
            <a:xfrm>
              <a:off x="4361" y="2247"/>
              <a:ext cx="205" cy="156"/>
            </a:xfrm>
            <a:custGeom>
              <a:avLst/>
              <a:gdLst>
                <a:gd name="T0" fmla="*/ 41 w 146"/>
                <a:gd name="T1" fmla="*/ 111 h 111"/>
                <a:gd name="T2" fmla="*/ 121 w 146"/>
                <a:gd name="T3" fmla="*/ 25 h 111"/>
                <a:gd name="T4" fmla="*/ 112 w 146"/>
                <a:gd name="T5" fmla="*/ 0 h 111"/>
                <a:gd name="T6" fmla="*/ 3 w 146"/>
                <a:gd name="T7" fmla="*/ 65 h 111"/>
                <a:gd name="T8" fmla="*/ 10 w 146"/>
                <a:gd name="T9" fmla="*/ 91 h 111"/>
                <a:gd name="T10" fmla="*/ 2 w 146"/>
                <a:gd name="T11" fmla="*/ 106 h 111"/>
                <a:gd name="T12" fmla="*/ 41 w 146"/>
                <a:gd name="T13" fmla="*/ 111 h 111"/>
              </a:gdLst>
              <a:ahLst/>
              <a:cxnLst>
                <a:cxn ang="0">
                  <a:pos x="T0" y="T1"/>
                </a:cxn>
                <a:cxn ang="0">
                  <a:pos x="T2" y="T3"/>
                </a:cxn>
                <a:cxn ang="0">
                  <a:pos x="T4" y="T5"/>
                </a:cxn>
                <a:cxn ang="0">
                  <a:pos x="T6" y="T7"/>
                </a:cxn>
                <a:cxn ang="0">
                  <a:pos x="T8" y="T9"/>
                </a:cxn>
                <a:cxn ang="0">
                  <a:pos x="T10" y="T11"/>
                </a:cxn>
                <a:cxn ang="0">
                  <a:pos x="T12" y="T13"/>
                </a:cxn>
              </a:cxnLst>
              <a:rect l="0" t="0" r="r" b="b"/>
              <a:pathLst>
                <a:path w="146" h="111">
                  <a:moveTo>
                    <a:pt x="41" y="111"/>
                  </a:moveTo>
                  <a:cubicBezTo>
                    <a:pt x="41" y="111"/>
                    <a:pt x="53" y="55"/>
                    <a:pt x="121" y="25"/>
                  </a:cubicBezTo>
                  <a:cubicBezTo>
                    <a:pt x="121" y="25"/>
                    <a:pt x="146" y="9"/>
                    <a:pt x="112" y="0"/>
                  </a:cubicBezTo>
                  <a:cubicBezTo>
                    <a:pt x="112" y="0"/>
                    <a:pt x="6" y="49"/>
                    <a:pt x="3" y="65"/>
                  </a:cubicBezTo>
                  <a:cubicBezTo>
                    <a:pt x="0" y="81"/>
                    <a:pt x="10" y="91"/>
                    <a:pt x="10" y="91"/>
                  </a:cubicBezTo>
                  <a:cubicBezTo>
                    <a:pt x="2" y="106"/>
                    <a:pt x="2" y="106"/>
                    <a:pt x="2" y="106"/>
                  </a:cubicBezTo>
                  <a:lnTo>
                    <a:pt x="41" y="111"/>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4" name="Oval 4"/>
            <p:cNvSpPr/>
            <p:nvPr/>
          </p:nvSpPr>
          <p:spPr bwMode="auto">
            <a:xfrm>
              <a:off x="3042" y="698"/>
              <a:ext cx="1728" cy="172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5" name="Oval 5"/>
            <p:cNvSpPr/>
            <p:nvPr/>
          </p:nvSpPr>
          <p:spPr bwMode="auto">
            <a:xfrm>
              <a:off x="3212" y="867"/>
              <a:ext cx="1388" cy="1389"/>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6" name="Oval 6"/>
            <p:cNvSpPr/>
            <p:nvPr/>
          </p:nvSpPr>
          <p:spPr bwMode="auto">
            <a:xfrm>
              <a:off x="3380" y="1037"/>
              <a:ext cx="1051" cy="1049"/>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7" name="Oval 7"/>
            <p:cNvSpPr/>
            <p:nvPr/>
          </p:nvSpPr>
          <p:spPr bwMode="auto">
            <a:xfrm>
              <a:off x="3551" y="1206"/>
              <a:ext cx="710" cy="711"/>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8" name="Oval 8"/>
            <p:cNvSpPr/>
            <p:nvPr/>
          </p:nvSpPr>
          <p:spPr bwMode="auto">
            <a:xfrm>
              <a:off x="3719" y="1376"/>
              <a:ext cx="373" cy="37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39" name="Freeform: Shape 9"/>
            <p:cNvSpPr/>
            <p:nvPr/>
          </p:nvSpPr>
          <p:spPr bwMode="auto">
            <a:xfrm>
              <a:off x="3569" y="2195"/>
              <a:ext cx="683" cy="750"/>
            </a:xfrm>
            <a:custGeom>
              <a:avLst/>
              <a:gdLst>
                <a:gd name="T0" fmla="*/ 169 w 486"/>
                <a:gd name="T1" fmla="*/ 517 h 533"/>
                <a:gd name="T2" fmla="*/ 48 w 486"/>
                <a:gd name="T3" fmla="*/ 234 h 533"/>
                <a:gd name="T4" fmla="*/ 81 w 486"/>
                <a:gd name="T5" fmla="*/ 34 h 533"/>
                <a:gd name="T6" fmla="*/ 96 w 486"/>
                <a:gd name="T7" fmla="*/ 85 h 533"/>
                <a:gd name="T8" fmla="*/ 169 w 486"/>
                <a:gd name="T9" fmla="*/ 18 h 533"/>
                <a:gd name="T10" fmla="*/ 180 w 486"/>
                <a:gd name="T11" fmla="*/ 86 h 533"/>
                <a:gd name="T12" fmla="*/ 346 w 486"/>
                <a:gd name="T13" fmla="*/ 0 h 533"/>
                <a:gd name="T14" fmla="*/ 329 w 486"/>
                <a:gd name="T15" fmla="*/ 97 h 533"/>
                <a:gd name="T16" fmla="*/ 429 w 486"/>
                <a:gd name="T17" fmla="*/ 48 h 533"/>
                <a:gd name="T18" fmla="*/ 407 w 486"/>
                <a:gd name="T19" fmla="*/ 124 h 533"/>
                <a:gd name="T20" fmla="*/ 469 w 486"/>
                <a:gd name="T21" fmla="*/ 86 h 533"/>
                <a:gd name="T22" fmla="*/ 428 w 486"/>
                <a:gd name="T23" fmla="*/ 251 h 533"/>
                <a:gd name="T24" fmla="*/ 302 w 486"/>
                <a:gd name="T25" fmla="*/ 521 h 533"/>
                <a:gd name="T26" fmla="*/ 278 w 486"/>
                <a:gd name="T27" fmla="*/ 508 h 533"/>
                <a:gd name="T28" fmla="*/ 267 w 486"/>
                <a:gd name="T29" fmla="*/ 523 h 533"/>
                <a:gd name="T30" fmla="*/ 244 w 486"/>
                <a:gd name="T31" fmla="*/ 508 h 533"/>
                <a:gd name="T32" fmla="*/ 221 w 486"/>
                <a:gd name="T33" fmla="*/ 523 h 533"/>
                <a:gd name="T34" fmla="*/ 198 w 486"/>
                <a:gd name="T35" fmla="*/ 503 h 533"/>
                <a:gd name="T36" fmla="*/ 190 w 486"/>
                <a:gd name="T37" fmla="*/ 533 h 533"/>
                <a:gd name="T38" fmla="*/ 177 w 486"/>
                <a:gd name="T39" fmla="*/ 506 h 533"/>
                <a:gd name="T40" fmla="*/ 169 w 486"/>
                <a:gd name="T41" fmla="*/ 51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533">
                  <a:moveTo>
                    <a:pt x="169" y="517"/>
                  </a:moveTo>
                  <a:cubicBezTo>
                    <a:pt x="172" y="501"/>
                    <a:pt x="96" y="309"/>
                    <a:pt x="48" y="234"/>
                  </a:cubicBezTo>
                  <a:cubicBezTo>
                    <a:pt x="0" y="158"/>
                    <a:pt x="32" y="84"/>
                    <a:pt x="81" y="34"/>
                  </a:cubicBezTo>
                  <a:cubicBezTo>
                    <a:pt x="81" y="34"/>
                    <a:pt x="85" y="72"/>
                    <a:pt x="96" y="85"/>
                  </a:cubicBezTo>
                  <a:cubicBezTo>
                    <a:pt x="96" y="85"/>
                    <a:pt x="155" y="65"/>
                    <a:pt x="169" y="18"/>
                  </a:cubicBezTo>
                  <a:cubicBezTo>
                    <a:pt x="169" y="18"/>
                    <a:pt x="188" y="66"/>
                    <a:pt x="180" y="86"/>
                  </a:cubicBezTo>
                  <a:cubicBezTo>
                    <a:pt x="180" y="86"/>
                    <a:pt x="300" y="60"/>
                    <a:pt x="346" y="0"/>
                  </a:cubicBezTo>
                  <a:cubicBezTo>
                    <a:pt x="346" y="0"/>
                    <a:pt x="354" y="79"/>
                    <a:pt x="329" y="97"/>
                  </a:cubicBezTo>
                  <a:cubicBezTo>
                    <a:pt x="329" y="97"/>
                    <a:pt x="403" y="98"/>
                    <a:pt x="429" y="48"/>
                  </a:cubicBezTo>
                  <a:cubicBezTo>
                    <a:pt x="429" y="48"/>
                    <a:pt x="424" y="113"/>
                    <a:pt x="407" y="124"/>
                  </a:cubicBezTo>
                  <a:cubicBezTo>
                    <a:pt x="407" y="124"/>
                    <a:pt x="450" y="121"/>
                    <a:pt x="469" y="86"/>
                  </a:cubicBezTo>
                  <a:cubicBezTo>
                    <a:pt x="469" y="86"/>
                    <a:pt x="486" y="202"/>
                    <a:pt x="428" y="251"/>
                  </a:cubicBezTo>
                  <a:cubicBezTo>
                    <a:pt x="373" y="298"/>
                    <a:pt x="295" y="465"/>
                    <a:pt x="302" y="521"/>
                  </a:cubicBezTo>
                  <a:cubicBezTo>
                    <a:pt x="278" y="508"/>
                    <a:pt x="278" y="508"/>
                    <a:pt x="278" y="508"/>
                  </a:cubicBezTo>
                  <a:cubicBezTo>
                    <a:pt x="267" y="523"/>
                    <a:pt x="267" y="523"/>
                    <a:pt x="267" y="523"/>
                  </a:cubicBezTo>
                  <a:cubicBezTo>
                    <a:pt x="244" y="508"/>
                    <a:pt x="244" y="508"/>
                    <a:pt x="244" y="508"/>
                  </a:cubicBezTo>
                  <a:cubicBezTo>
                    <a:pt x="221" y="523"/>
                    <a:pt x="221" y="523"/>
                    <a:pt x="221" y="523"/>
                  </a:cubicBezTo>
                  <a:cubicBezTo>
                    <a:pt x="198" y="503"/>
                    <a:pt x="198" y="503"/>
                    <a:pt x="198" y="503"/>
                  </a:cubicBezTo>
                  <a:cubicBezTo>
                    <a:pt x="190" y="533"/>
                    <a:pt x="190" y="533"/>
                    <a:pt x="190" y="533"/>
                  </a:cubicBezTo>
                  <a:cubicBezTo>
                    <a:pt x="177" y="506"/>
                    <a:pt x="177" y="506"/>
                    <a:pt x="177" y="506"/>
                  </a:cubicBezTo>
                  <a:lnTo>
                    <a:pt x="169" y="51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0" name="Freeform: Shape 10"/>
            <p:cNvSpPr/>
            <p:nvPr/>
          </p:nvSpPr>
          <p:spPr bwMode="auto">
            <a:xfrm>
              <a:off x="3652" y="3399"/>
              <a:ext cx="508" cy="641"/>
            </a:xfrm>
            <a:custGeom>
              <a:avLst/>
              <a:gdLst>
                <a:gd name="T0" fmla="*/ 180 w 361"/>
                <a:gd name="T1" fmla="*/ 42 h 456"/>
                <a:gd name="T2" fmla="*/ 0 w 361"/>
                <a:gd name="T3" fmla="*/ 0 h 456"/>
                <a:gd name="T4" fmla="*/ 0 w 361"/>
                <a:gd name="T5" fmla="*/ 456 h 456"/>
                <a:gd name="T6" fmla="*/ 52 w 361"/>
                <a:gd name="T7" fmla="*/ 456 h 456"/>
                <a:gd name="T8" fmla="*/ 68 w 361"/>
                <a:gd name="T9" fmla="*/ 191 h 456"/>
                <a:gd name="T10" fmla="*/ 180 w 361"/>
                <a:gd name="T11" fmla="*/ 205 h 456"/>
                <a:gd name="T12" fmla="*/ 293 w 361"/>
                <a:gd name="T13" fmla="*/ 191 h 456"/>
                <a:gd name="T14" fmla="*/ 309 w 361"/>
                <a:gd name="T15" fmla="*/ 456 h 456"/>
                <a:gd name="T16" fmla="*/ 361 w 361"/>
                <a:gd name="T17" fmla="*/ 456 h 456"/>
                <a:gd name="T18" fmla="*/ 361 w 361"/>
                <a:gd name="T19" fmla="*/ 0 h 456"/>
                <a:gd name="T20" fmla="*/ 180 w 361"/>
                <a:gd name="T21" fmla="*/ 42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1" h="456">
                  <a:moveTo>
                    <a:pt x="180" y="42"/>
                  </a:moveTo>
                  <a:cubicBezTo>
                    <a:pt x="0" y="0"/>
                    <a:pt x="0" y="0"/>
                    <a:pt x="0" y="0"/>
                  </a:cubicBezTo>
                  <a:cubicBezTo>
                    <a:pt x="0" y="456"/>
                    <a:pt x="0" y="456"/>
                    <a:pt x="0" y="456"/>
                  </a:cubicBezTo>
                  <a:cubicBezTo>
                    <a:pt x="52" y="456"/>
                    <a:pt x="52" y="456"/>
                    <a:pt x="52" y="456"/>
                  </a:cubicBezTo>
                  <a:cubicBezTo>
                    <a:pt x="68" y="191"/>
                    <a:pt x="68" y="191"/>
                    <a:pt x="68" y="191"/>
                  </a:cubicBezTo>
                  <a:cubicBezTo>
                    <a:pt x="68" y="191"/>
                    <a:pt x="110" y="205"/>
                    <a:pt x="180" y="205"/>
                  </a:cubicBezTo>
                  <a:cubicBezTo>
                    <a:pt x="251" y="205"/>
                    <a:pt x="293" y="191"/>
                    <a:pt x="293" y="191"/>
                  </a:cubicBezTo>
                  <a:cubicBezTo>
                    <a:pt x="309" y="456"/>
                    <a:pt x="309" y="456"/>
                    <a:pt x="309" y="456"/>
                  </a:cubicBezTo>
                  <a:cubicBezTo>
                    <a:pt x="361" y="456"/>
                    <a:pt x="361" y="456"/>
                    <a:pt x="361" y="456"/>
                  </a:cubicBezTo>
                  <a:cubicBezTo>
                    <a:pt x="361" y="0"/>
                    <a:pt x="361" y="0"/>
                    <a:pt x="361" y="0"/>
                  </a:cubicBezTo>
                  <a:lnTo>
                    <a:pt x="180" y="42"/>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1" name="Freeform: Shape 11"/>
            <p:cNvSpPr/>
            <p:nvPr/>
          </p:nvSpPr>
          <p:spPr bwMode="auto">
            <a:xfrm>
              <a:off x="3382" y="2370"/>
              <a:ext cx="1048" cy="1116"/>
            </a:xfrm>
            <a:custGeom>
              <a:avLst/>
              <a:gdLst>
                <a:gd name="T0" fmla="*/ 745 w 745"/>
                <a:gd name="T1" fmla="*/ 28 h 794"/>
                <a:gd name="T2" fmla="*/ 692 w 745"/>
                <a:gd name="T3" fmla="*/ 0 h 794"/>
                <a:gd name="T4" fmla="*/ 527 w 745"/>
                <a:gd name="T5" fmla="*/ 384 h 794"/>
                <a:gd name="T6" fmla="*/ 372 w 745"/>
                <a:gd name="T7" fmla="*/ 454 h 794"/>
                <a:gd name="T8" fmla="*/ 218 w 745"/>
                <a:gd name="T9" fmla="*/ 384 h 794"/>
                <a:gd name="T10" fmla="*/ 53 w 745"/>
                <a:gd name="T11" fmla="*/ 0 h 794"/>
                <a:gd name="T12" fmla="*/ 0 w 745"/>
                <a:gd name="T13" fmla="*/ 28 h 794"/>
                <a:gd name="T14" fmla="*/ 163 w 745"/>
                <a:gd name="T15" fmla="*/ 408 h 794"/>
                <a:gd name="T16" fmla="*/ 163 w 745"/>
                <a:gd name="T17" fmla="*/ 758 h 794"/>
                <a:gd name="T18" fmla="*/ 372 w 745"/>
                <a:gd name="T19" fmla="*/ 794 h 794"/>
                <a:gd name="T20" fmla="*/ 582 w 745"/>
                <a:gd name="T21" fmla="*/ 758 h 794"/>
                <a:gd name="T22" fmla="*/ 582 w 745"/>
                <a:gd name="T23" fmla="*/ 408 h 794"/>
                <a:gd name="T24" fmla="*/ 745 w 745"/>
                <a:gd name="T25" fmla="*/ 28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5" h="794">
                  <a:moveTo>
                    <a:pt x="745" y="28"/>
                  </a:moveTo>
                  <a:cubicBezTo>
                    <a:pt x="692" y="0"/>
                    <a:pt x="692" y="0"/>
                    <a:pt x="692" y="0"/>
                  </a:cubicBezTo>
                  <a:cubicBezTo>
                    <a:pt x="687" y="9"/>
                    <a:pt x="591" y="194"/>
                    <a:pt x="527" y="384"/>
                  </a:cubicBezTo>
                  <a:cubicBezTo>
                    <a:pt x="527" y="384"/>
                    <a:pt x="499" y="422"/>
                    <a:pt x="372" y="454"/>
                  </a:cubicBezTo>
                  <a:cubicBezTo>
                    <a:pt x="246" y="422"/>
                    <a:pt x="218" y="384"/>
                    <a:pt x="218" y="384"/>
                  </a:cubicBezTo>
                  <a:cubicBezTo>
                    <a:pt x="154" y="194"/>
                    <a:pt x="58" y="9"/>
                    <a:pt x="53" y="0"/>
                  </a:cubicBezTo>
                  <a:cubicBezTo>
                    <a:pt x="0" y="28"/>
                    <a:pt x="0" y="28"/>
                    <a:pt x="0" y="28"/>
                  </a:cubicBezTo>
                  <a:cubicBezTo>
                    <a:pt x="1" y="30"/>
                    <a:pt x="100" y="220"/>
                    <a:pt x="163" y="408"/>
                  </a:cubicBezTo>
                  <a:cubicBezTo>
                    <a:pt x="196" y="517"/>
                    <a:pt x="163" y="758"/>
                    <a:pt x="163" y="758"/>
                  </a:cubicBezTo>
                  <a:cubicBezTo>
                    <a:pt x="270" y="794"/>
                    <a:pt x="372" y="794"/>
                    <a:pt x="372" y="794"/>
                  </a:cubicBezTo>
                  <a:cubicBezTo>
                    <a:pt x="372" y="794"/>
                    <a:pt x="475" y="794"/>
                    <a:pt x="582" y="758"/>
                  </a:cubicBezTo>
                  <a:cubicBezTo>
                    <a:pt x="582" y="758"/>
                    <a:pt x="549" y="517"/>
                    <a:pt x="582" y="408"/>
                  </a:cubicBezTo>
                  <a:cubicBezTo>
                    <a:pt x="645" y="220"/>
                    <a:pt x="744" y="30"/>
                    <a:pt x="745" y="28"/>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2" name="Freeform: Shape 12"/>
            <p:cNvSpPr/>
            <p:nvPr/>
          </p:nvSpPr>
          <p:spPr bwMode="auto">
            <a:xfrm>
              <a:off x="3847" y="3050"/>
              <a:ext cx="117" cy="408"/>
            </a:xfrm>
            <a:custGeom>
              <a:avLst/>
              <a:gdLst>
                <a:gd name="T0" fmla="*/ 85 w 117"/>
                <a:gd name="T1" fmla="*/ 17 h 408"/>
                <a:gd name="T2" fmla="*/ 58 w 117"/>
                <a:gd name="T3" fmla="*/ 0 h 408"/>
                <a:gd name="T4" fmla="*/ 33 w 117"/>
                <a:gd name="T5" fmla="*/ 17 h 408"/>
                <a:gd name="T6" fmla="*/ 0 w 117"/>
                <a:gd name="T7" fmla="*/ 351 h 408"/>
                <a:gd name="T8" fmla="*/ 58 w 117"/>
                <a:gd name="T9" fmla="*/ 408 h 408"/>
                <a:gd name="T10" fmla="*/ 117 w 117"/>
                <a:gd name="T11" fmla="*/ 351 h 408"/>
                <a:gd name="T12" fmla="*/ 85 w 117"/>
                <a:gd name="T13" fmla="*/ 17 h 408"/>
              </a:gdLst>
              <a:ahLst/>
              <a:cxnLst>
                <a:cxn ang="0">
                  <a:pos x="T0" y="T1"/>
                </a:cxn>
                <a:cxn ang="0">
                  <a:pos x="T2" y="T3"/>
                </a:cxn>
                <a:cxn ang="0">
                  <a:pos x="T4" y="T5"/>
                </a:cxn>
                <a:cxn ang="0">
                  <a:pos x="T6" y="T7"/>
                </a:cxn>
                <a:cxn ang="0">
                  <a:pos x="T8" y="T9"/>
                </a:cxn>
                <a:cxn ang="0">
                  <a:pos x="T10" y="T11"/>
                </a:cxn>
                <a:cxn ang="0">
                  <a:pos x="T12" y="T13"/>
                </a:cxn>
              </a:cxnLst>
              <a:rect l="0" t="0" r="r" b="b"/>
              <a:pathLst>
                <a:path w="117" h="408">
                  <a:moveTo>
                    <a:pt x="85" y="17"/>
                  </a:moveTo>
                  <a:lnTo>
                    <a:pt x="58" y="0"/>
                  </a:lnTo>
                  <a:lnTo>
                    <a:pt x="33" y="17"/>
                  </a:lnTo>
                  <a:lnTo>
                    <a:pt x="0" y="351"/>
                  </a:lnTo>
                  <a:lnTo>
                    <a:pt x="58" y="408"/>
                  </a:lnTo>
                  <a:lnTo>
                    <a:pt x="117" y="351"/>
                  </a:lnTo>
                  <a:lnTo>
                    <a:pt x="85" y="17"/>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3" name="Freeform: Shape 13"/>
            <p:cNvSpPr/>
            <p:nvPr/>
          </p:nvSpPr>
          <p:spPr bwMode="auto">
            <a:xfrm>
              <a:off x="3859" y="3008"/>
              <a:ext cx="94" cy="69"/>
            </a:xfrm>
            <a:custGeom>
              <a:avLst/>
              <a:gdLst>
                <a:gd name="T0" fmla="*/ 46 w 94"/>
                <a:gd name="T1" fmla="*/ 0 h 69"/>
                <a:gd name="T2" fmla="*/ 0 w 94"/>
                <a:gd name="T3" fmla="*/ 14 h 69"/>
                <a:gd name="T4" fmla="*/ 21 w 94"/>
                <a:gd name="T5" fmla="*/ 59 h 69"/>
                <a:gd name="T6" fmla="*/ 46 w 94"/>
                <a:gd name="T7" fmla="*/ 69 h 69"/>
                <a:gd name="T8" fmla="*/ 73 w 94"/>
                <a:gd name="T9" fmla="*/ 59 h 69"/>
                <a:gd name="T10" fmla="*/ 94 w 94"/>
                <a:gd name="T11" fmla="*/ 14 h 69"/>
                <a:gd name="T12" fmla="*/ 46 w 94"/>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94" h="69">
                  <a:moveTo>
                    <a:pt x="46" y="0"/>
                  </a:moveTo>
                  <a:lnTo>
                    <a:pt x="0" y="14"/>
                  </a:lnTo>
                  <a:lnTo>
                    <a:pt x="21" y="59"/>
                  </a:lnTo>
                  <a:lnTo>
                    <a:pt x="46" y="69"/>
                  </a:lnTo>
                  <a:lnTo>
                    <a:pt x="73" y="59"/>
                  </a:lnTo>
                  <a:lnTo>
                    <a:pt x="94" y="14"/>
                  </a:lnTo>
                  <a:lnTo>
                    <a:pt x="46"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4" name="Rectangle 14"/>
            <p:cNvSpPr/>
            <p:nvPr/>
          </p:nvSpPr>
          <p:spPr bwMode="auto">
            <a:xfrm>
              <a:off x="3859" y="2855"/>
              <a:ext cx="94" cy="153"/>
            </a:xfrm>
            <a:prstGeom prst="rect">
              <a:avLst/>
            </a:prstGeom>
            <a:solidFill>
              <a:srgbClr val="FEC1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5" name="Oval 15"/>
            <p:cNvSpPr/>
            <p:nvPr/>
          </p:nvSpPr>
          <p:spPr bwMode="auto">
            <a:xfrm>
              <a:off x="3598" y="2562"/>
              <a:ext cx="106" cy="107"/>
            </a:xfrm>
            <a:prstGeom prst="ellipse">
              <a:avLst/>
            </a:prstGeom>
            <a:solidFill>
              <a:srgbClr val="FEC1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6" name="Oval 16"/>
            <p:cNvSpPr/>
            <p:nvPr/>
          </p:nvSpPr>
          <p:spPr bwMode="auto">
            <a:xfrm>
              <a:off x="4108" y="2562"/>
              <a:ext cx="105" cy="107"/>
            </a:xfrm>
            <a:prstGeom prst="ellipse">
              <a:avLst/>
            </a:prstGeom>
            <a:solidFill>
              <a:srgbClr val="FEC1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7" name="Freeform: Shape 17"/>
            <p:cNvSpPr/>
            <p:nvPr/>
          </p:nvSpPr>
          <p:spPr bwMode="auto">
            <a:xfrm>
              <a:off x="3674" y="2389"/>
              <a:ext cx="463" cy="515"/>
            </a:xfrm>
            <a:custGeom>
              <a:avLst/>
              <a:gdLst>
                <a:gd name="T0" fmla="*/ 329 w 329"/>
                <a:gd name="T1" fmla="*/ 44 h 366"/>
                <a:gd name="T2" fmla="*/ 289 w 329"/>
                <a:gd name="T3" fmla="*/ 0 h 366"/>
                <a:gd name="T4" fmla="*/ 284 w 329"/>
                <a:gd name="T5" fmla="*/ 0 h 366"/>
                <a:gd name="T6" fmla="*/ 45 w 329"/>
                <a:gd name="T7" fmla="*/ 0 h 366"/>
                <a:gd name="T8" fmla="*/ 45 w 329"/>
                <a:gd name="T9" fmla="*/ 0 h 366"/>
                <a:gd name="T10" fmla="*/ 13 w 329"/>
                <a:gd name="T11" fmla="*/ 13 h 366"/>
                <a:gd name="T12" fmla="*/ 0 w 329"/>
                <a:gd name="T13" fmla="*/ 44 h 366"/>
                <a:gd name="T14" fmla="*/ 0 w 329"/>
                <a:gd name="T15" fmla="*/ 225 h 366"/>
                <a:gd name="T16" fmla="*/ 0 w 329"/>
                <a:gd name="T17" fmla="*/ 225 h 366"/>
                <a:gd name="T18" fmla="*/ 38 w 329"/>
                <a:gd name="T19" fmla="*/ 344 h 366"/>
                <a:gd name="T20" fmla="*/ 45 w 329"/>
                <a:gd name="T21" fmla="*/ 349 h 366"/>
                <a:gd name="T22" fmla="*/ 45 w 329"/>
                <a:gd name="T23" fmla="*/ 349 h 366"/>
                <a:gd name="T24" fmla="*/ 164 w 329"/>
                <a:gd name="T25" fmla="*/ 365 h 366"/>
                <a:gd name="T26" fmla="*/ 284 w 329"/>
                <a:gd name="T27" fmla="*/ 349 h 366"/>
                <a:gd name="T28" fmla="*/ 291 w 329"/>
                <a:gd name="T29" fmla="*/ 344 h 366"/>
                <a:gd name="T30" fmla="*/ 329 w 329"/>
                <a:gd name="T31" fmla="*/ 225 h 366"/>
                <a:gd name="T32" fmla="*/ 329 w 329"/>
                <a:gd name="T33" fmla="*/ 225 h 366"/>
                <a:gd name="T34" fmla="*/ 329 w 329"/>
                <a:gd name="T35" fmla="*/ 4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9" h="366">
                  <a:moveTo>
                    <a:pt x="329" y="44"/>
                  </a:moveTo>
                  <a:cubicBezTo>
                    <a:pt x="329" y="21"/>
                    <a:pt x="311" y="2"/>
                    <a:pt x="289" y="0"/>
                  </a:cubicBezTo>
                  <a:cubicBezTo>
                    <a:pt x="287" y="0"/>
                    <a:pt x="286" y="0"/>
                    <a:pt x="284" y="0"/>
                  </a:cubicBezTo>
                  <a:cubicBezTo>
                    <a:pt x="45" y="0"/>
                    <a:pt x="45" y="0"/>
                    <a:pt x="45" y="0"/>
                  </a:cubicBezTo>
                  <a:cubicBezTo>
                    <a:pt x="45" y="0"/>
                    <a:pt x="45" y="0"/>
                    <a:pt x="45" y="0"/>
                  </a:cubicBezTo>
                  <a:cubicBezTo>
                    <a:pt x="32" y="0"/>
                    <a:pt x="21" y="5"/>
                    <a:pt x="13" y="13"/>
                  </a:cubicBezTo>
                  <a:cubicBezTo>
                    <a:pt x="5" y="21"/>
                    <a:pt x="0" y="32"/>
                    <a:pt x="0" y="44"/>
                  </a:cubicBezTo>
                  <a:cubicBezTo>
                    <a:pt x="0" y="225"/>
                    <a:pt x="0" y="225"/>
                    <a:pt x="0" y="225"/>
                  </a:cubicBezTo>
                  <a:cubicBezTo>
                    <a:pt x="0" y="225"/>
                    <a:pt x="0" y="225"/>
                    <a:pt x="0" y="225"/>
                  </a:cubicBezTo>
                  <a:cubicBezTo>
                    <a:pt x="0" y="248"/>
                    <a:pt x="4" y="314"/>
                    <a:pt x="38" y="344"/>
                  </a:cubicBezTo>
                  <a:cubicBezTo>
                    <a:pt x="40" y="346"/>
                    <a:pt x="42" y="348"/>
                    <a:pt x="45" y="349"/>
                  </a:cubicBezTo>
                  <a:cubicBezTo>
                    <a:pt x="45" y="349"/>
                    <a:pt x="45" y="349"/>
                    <a:pt x="45" y="349"/>
                  </a:cubicBezTo>
                  <a:cubicBezTo>
                    <a:pt x="64" y="362"/>
                    <a:pt x="114" y="366"/>
                    <a:pt x="164" y="365"/>
                  </a:cubicBezTo>
                  <a:cubicBezTo>
                    <a:pt x="214" y="366"/>
                    <a:pt x="265" y="362"/>
                    <a:pt x="284" y="349"/>
                  </a:cubicBezTo>
                  <a:cubicBezTo>
                    <a:pt x="287" y="348"/>
                    <a:pt x="289" y="346"/>
                    <a:pt x="291" y="344"/>
                  </a:cubicBezTo>
                  <a:cubicBezTo>
                    <a:pt x="325" y="314"/>
                    <a:pt x="329" y="249"/>
                    <a:pt x="329" y="225"/>
                  </a:cubicBezTo>
                  <a:cubicBezTo>
                    <a:pt x="329" y="225"/>
                    <a:pt x="329" y="225"/>
                    <a:pt x="329" y="225"/>
                  </a:cubicBezTo>
                  <a:lnTo>
                    <a:pt x="329" y="44"/>
                  </a:lnTo>
                  <a:close/>
                </a:path>
              </a:pathLst>
            </a:custGeom>
            <a:solidFill>
              <a:srgbClr val="FED4A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8" name="Freeform: Shape 18"/>
            <p:cNvSpPr/>
            <p:nvPr/>
          </p:nvSpPr>
          <p:spPr bwMode="auto">
            <a:xfrm>
              <a:off x="3836" y="2766"/>
              <a:ext cx="139" cy="67"/>
            </a:xfrm>
            <a:custGeom>
              <a:avLst/>
              <a:gdLst>
                <a:gd name="T0" fmla="*/ 0 w 99"/>
                <a:gd name="T1" fmla="*/ 0 h 48"/>
                <a:gd name="T2" fmla="*/ 49 w 99"/>
                <a:gd name="T3" fmla="*/ 48 h 48"/>
                <a:gd name="T4" fmla="*/ 99 w 99"/>
                <a:gd name="T5" fmla="*/ 0 h 48"/>
                <a:gd name="T6" fmla="*/ 0 w 99"/>
                <a:gd name="T7" fmla="*/ 0 h 48"/>
              </a:gdLst>
              <a:ahLst/>
              <a:cxnLst>
                <a:cxn ang="0">
                  <a:pos x="T0" y="T1"/>
                </a:cxn>
                <a:cxn ang="0">
                  <a:pos x="T2" y="T3"/>
                </a:cxn>
                <a:cxn ang="0">
                  <a:pos x="T4" y="T5"/>
                </a:cxn>
                <a:cxn ang="0">
                  <a:pos x="T6" y="T7"/>
                </a:cxn>
              </a:cxnLst>
              <a:rect l="0" t="0" r="r" b="b"/>
              <a:pathLst>
                <a:path w="99" h="48">
                  <a:moveTo>
                    <a:pt x="0" y="0"/>
                  </a:moveTo>
                  <a:cubicBezTo>
                    <a:pt x="1" y="27"/>
                    <a:pt x="23" y="48"/>
                    <a:pt x="49" y="48"/>
                  </a:cubicBezTo>
                  <a:cubicBezTo>
                    <a:pt x="76" y="48"/>
                    <a:pt x="98" y="27"/>
                    <a:pt x="99" y="0"/>
                  </a:cubicBezTo>
                  <a:lnTo>
                    <a:pt x="0" y="0"/>
                  </a:lnTo>
                  <a:close/>
                </a:path>
              </a:pathLst>
            </a:custGeom>
            <a:solidFill>
              <a:srgbClr val="60381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49" name="Freeform: Shape 19"/>
            <p:cNvSpPr/>
            <p:nvPr/>
          </p:nvSpPr>
          <p:spPr bwMode="auto">
            <a:xfrm>
              <a:off x="3905" y="2988"/>
              <a:ext cx="70" cy="79"/>
            </a:xfrm>
            <a:custGeom>
              <a:avLst/>
              <a:gdLst>
                <a:gd name="T0" fmla="*/ 0 w 50"/>
                <a:gd name="T1" fmla="*/ 14 h 56"/>
                <a:gd name="T2" fmla="*/ 37 w 50"/>
                <a:gd name="T3" fmla="*/ 56 h 56"/>
                <a:gd name="T4" fmla="*/ 50 w 50"/>
                <a:gd name="T5" fmla="*/ 11 h 56"/>
                <a:gd name="T6" fmla="*/ 34 w 50"/>
                <a:gd name="T7" fmla="*/ 1 h 56"/>
                <a:gd name="T8" fmla="*/ 0 w 50"/>
                <a:gd name="T9" fmla="*/ 14 h 56"/>
              </a:gdLst>
              <a:ahLst/>
              <a:cxnLst>
                <a:cxn ang="0">
                  <a:pos x="T0" y="T1"/>
                </a:cxn>
                <a:cxn ang="0">
                  <a:pos x="T2" y="T3"/>
                </a:cxn>
                <a:cxn ang="0">
                  <a:pos x="T4" y="T5"/>
                </a:cxn>
                <a:cxn ang="0">
                  <a:pos x="T6" y="T7"/>
                </a:cxn>
                <a:cxn ang="0">
                  <a:pos x="T8" y="T9"/>
                </a:cxn>
              </a:cxnLst>
              <a:rect l="0" t="0" r="r" b="b"/>
              <a:pathLst>
                <a:path w="50" h="56">
                  <a:moveTo>
                    <a:pt x="0" y="14"/>
                  </a:moveTo>
                  <a:cubicBezTo>
                    <a:pt x="0" y="14"/>
                    <a:pt x="32" y="32"/>
                    <a:pt x="37" y="56"/>
                  </a:cubicBezTo>
                  <a:cubicBezTo>
                    <a:pt x="50" y="11"/>
                    <a:pt x="50" y="11"/>
                    <a:pt x="50" y="11"/>
                  </a:cubicBezTo>
                  <a:cubicBezTo>
                    <a:pt x="50" y="11"/>
                    <a:pt x="43" y="0"/>
                    <a:pt x="34" y="1"/>
                  </a:cubicBezTo>
                  <a:lnTo>
                    <a:pt x="0" y="14"/>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0" name="Freeform: Shape 20"/>
            <p:cNvSpPr/>
            <p:nvPr/>
          </p:nvSpPr>
          <p:spPr bwMode="auto">
            <a:xfrm>
              <a:off x="3836" y="2988"/>
              <a:ext cx="69" cy="79"/>
            </a:xfrm>
            <a:custGeom>
              <a:avLst/>
              <a:gdLst>
                <a:gd name="T0" fmla="*/ 49 w 49"/>
                <a:gd name="T1" fmla="*/ 14 h 56"/>
                <a:gd name="T2" fmla="*/ 13 w 49"/>
                <a:gd name="T3" fmla="*/ 56 h 56"/>
                <a:gd name="T4" fmla="*/ 0 w 49"/>
                <a:gd name="T5" fmla="*/ 11 h 56"/>
                <a:gd name="T6" fmla="*/ 16 w 49"/>
                <a:gd name="T7" fmla="*/ 1 h 56"/>
                <a:gd name="T8" fmla="*/ 49 w 49"/>
                <a:gd name="T9" fmla="*/ 14 h 56"/>
              </a:gdLst>
              <a:ahLst/>
              <a:cxnLst>
                <a:cxn ang="0">
                  <a:pos x="T0" y="T1"/>
                </a:cxn>
                <a:cxn ang="0">
                  <a:pos x="T2" y="T3"/>
                </a:cxn>
                <a:cxn ang="0">
                  <a:pos x="T4" y="T5"/>
                </a:cxn>
                <a:cxn ang="0">
                  <a:pos x="T6" y="T7"/>
                </a:cxn>
                <a:cxn ang="0">
                  <a:pos x="T8" y="T9"/>
                </a:cxn>
              </a:cxnLst>
              <a:rect l="0" t="0" r="r" b="b"/>
              <a:pathLst>
                <a:path w="49" h="56">
                  <a:moveTo>
                    <a:pt x="49" y="14"/>
                  </a:moveTo>
                  <a:cubicBezTo>
                    <a:pt x="49" y="14"/>
                    <a:pt x="18" y="32"/>
                    <a:pt x="13" y="56"/>
                  </a:cubicBezTo>
                  <a:cubicBezTo>
                    <a:pt x="0" y="11"/>
                    <a:pt x="0" y="11"/>
                    <a:pt x="0" y="11"/>
                  </a:cubicBezTo>
                  <a:cubicBezTo>
                    <a:pt x="0" y="11"/>
                    <a:pt x="7" y="0"/>
                    <a:pt x="16" y="1"/>
                  </a:cubicBezTo>
                  <a:lnTo>
                    <a:pt x="49" y="14"/>
                  </a:lnTo>
                  <a:close/>
                </a:path>
              </a:pathLst>
            </a:cu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1" name="Freeform: Shape 21"/>
            <p:cNvSpPr/>
            <p:nvPr/>
          </p:nvSpPr>
          <p:spPr bwMode="auto">
            <a:xfrm>
              <a:off x="3549" y="4017"/>
              <a:ext cx="182" cy="62"/>
            </a:xfrm>
            <a:custGeom>
              <a:avLst/>
              <a:gdLst>
                <a:gd name="T0" fmla="*/ 128 w 129"/>
                <a:gd name="T1" fmla="*/ 44 h 44"/>
                <a:gd name="T2" fmla="*/ 129 w 129"/>
                <a:gd name="T3" fmla="*/ 30 h 44"/>
                <a:gd name="T4" fmla="*/ 99 w 129"/>
                <a:gd name="T5" fmla="*/ 0 h 44"/>
                <a:gd name="T6" fmla="*/ 30 w 129"/>
                <a:gd name="T7" fmla="*/ 0 h 44"/>
                <a:gd name="T8" fmla="*/ 0 w 129"/>
                <a:gd name="T9" fmla="*/ 30 h 44"/>
                <a:gd name="T10" fmla="*/ 1 w 129"/>
                <a:gd name="T11" fmla="*/ 44 h 44"/>
                <a:gd name="T12" fmla="*/ 128 w 129"/>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129" h="44">
                  <a:moveTo>
                    <a:pt x="128" y="44"/>
                  </a:moveTo>
                  <a:cubicBezTo>
                    <a:pt x="128" y="42"/>
                    <a:pt x="129" y="32"/>
                    <a:pt x="129" y="30"/>
                  </a:cubicBezTo>
                  <a:cubicBezTo>
                    <a:pt x="129" y="13"/>
                    <a:pt x="115" y="0"/>
                    <a:pt x="99" y="0"/>
                  </a:cubicBezTo>
                  <a:cubicBezTo>
                    <a:pt x="30" y="0"/>
                    <a:pt x="30" y="0"/>
                    <a:pt x="30" y="0"/>
                  </a:cubicBezTo>
                  <a:cubicBezTo>
                    <a:pt x="14" y="0"/>
                    <a:pt x="0" y="13"/>
                    <a:pt x="0" y="30"/>
                  </a:cubicBezTo>
                  <a:cubicBezTo>
                    <a:pt x="0" y="32"/>
                    <a:pt x="1" y="42"/>
                    <a:pt x="1" y="44"/>
                  </a:cubicBezTo>
                  <a:lnTo>
                    <a:pt x="128" y="4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2" name="Freeform: Shape 22"/>
            <p:cNvSpPr/>
            <p:nvPr/>
          </p:nvSpPr>
          <p:spPr bwMode="auto">
            <a:xfrm>
              <a:off x="4081" y="4017"/>
              <a:ext cx="181" cy="62"/>
            </a:xfrm>
            <a:custGeom>
              <a:avLst/>
              <a:gdLst>
                <a:gd name="T0" fmla="*/ 1 w 129"/>
                <a:gd name="T1" fmla="*/ 44 h 44"/>
                <a:gd name="T2" fmla="*/ 0 w 129"/>
                <a:gd name="T3" fmla="*/ 30 h 44"/>
                <a:gd name="T4" fmla="*/ 30 w 129"/>
                <a:gd name="T5" fmla="*/ 0 h 44"/>
                <a:gd name="T6" fmla="*/ 99 w 129"/>
                <a:gd name="T7" fmla="*/ 0 h 44"/>
                <a:gd name="T8" fmla="*/ 129 w 129"/>
                <a:gd name="T9" fmla="*/ 30 h 44"/>
                <a:gd name="T10" fmla="*/ 128 w 129"/>
                <a:gd name="T11" fmla="*/ 44 h 44"/>
                <a:gd name="T12" fmla="*/ 1 w 129"/>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129" h="44">
                  <a:moveTo>
                    <a:pt x="1" y="44"/>
                  </a:moveTo>
                  <a:cubicBezTo>
                    <a:pt x="1" y="42"/>
                    <a:pt x="0" y="32"/>
                    <a:pt x="0" y="30"/>
                  </a:cubicBezTo>
                  <a:cubicBezTo>
                    <a:pt x="0" y="13"/>
                    <a:pt x="14" y="0"/>
                    <a:pt x="30" y="0"/>
                  </a:cubicBezTo>
                  <a:cubicBezTo>
                    <a:pt x="99" y="0"/>
                    <a:pt x="99" y="0"/>
                    <a:pt x="99" y="0"/>
                  </a:cubicBezTo>
                  <a:cubicBezTo>
                    <a:pt x="115" y="0"/>
                    <a:pt x="129" y="13"/>
                    <a:pt x="129" y="30"/>
                  </a:cubicBezTo>
                  <a:cubicBezTo>
                    <a:pt x="129" y="32"/>
                    <a:pt x="128" y="42"/>
                    <a:pt x="128" y="44"/>
                  </a:cubicBezTo>
                  <a:lnTo>
                    <a:pt x="1" y="44"/>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3" name="Freeform: Shape 23"/>
            <p:cNvSpPr/>
            <p:nvPr/>
          </p:nvSpPr>
          <p:spPr bwMode="auto">
            <a:xfrm>
              <a:off x="3622" y="2354"/>
              <a:ext cx="540" cy="214"/>
            </a:xfrm>
            <a:custGeom>
              <a:avLst/>
              <a:gdLst>
                <a:gd name="T0" fmla="*/ 37 w 384"/>
                <a:gd name="T1" fmla="*/ 152 h 152"/>
                <a:gd name="T2" fmla="*/ 79 w 384"/>
                <a:gd name="T3" fmla="*/ 90 h 152"/>
                <a:gd name="T4" fmla="*/ 333 w 384"/>
                <a:gd name="T5" fmla="*/ 80 h 152"/>
                <a:gd name="T6" fmla="*/ 366 w 384"/>
                <a:gd name="T7" fmla="*/ 152 h 152"/>
                <a:gd name="T8" fmla="*/ 366 w 384"/>
                <a:gd name="T9" fmla="*/ 28 h 152"/>
                <a:gd name="T10" fmla="*/ 33 w 384"/>
                <a:gd name="T11" fmla="*/ 25 h 152"/>
                <a:gd name="T12" fmla="*/ 37 w 384"/>
                <a:gd name="T13" fmla="*/ 152 h 152"/>
              </a:gdLst>
              <a:ahLst/>
              <a:cxnLst>
                <a:cxn ang="0">
                  <a:pos x="T0" y="T1"/>
                </a:cxn>
                <a:cxn ang="0">
                  <a:pos x="T2" y="T3"/>
                </a:cxn>
                <a:cxn ang="0">
                  <a:pos x="T4" y="T5"/>
                </a:cxn>
                <a:cxn ang="0">
                  <a:pos x="T6" y="T7"/>
                </a:cxn>
                <a:cxn ang="0">
                  <a:pos x="T8" y="T9"/>
                </a:cxn>
                <a:cxn ang="0">
                  <a:pos x="T10" y="T11"/>
                </a:cxn>
                <a:cxn ang="0">
                  <a:pos x="T12" y="T13"/>
                </a:cxn>
              </a:cxnLst>
              <a:rect l="0" t="0" r="r" b="b"/>
              <a:pathLst>
                <a:path w="384" h="152">
                  <a:moveTo>
                    <a:pt x="37" y="152"/>
                  </a:moveTo>
                  <a:cubicBezTo>
                    <a:pt x="37" y="152"/>
                    <a:pt x="70" y="124"/>
                    <a:pt x="79" y="90"/>
                  </a:cubicBezTo>
                  <a:cubicBezTo>
                    <a:pt x="79" y="90"/>
                    <a:pt x="195" y="137"/>
                    <a:pt x="333" y="80"/>
                  </a:cubicBezTo>
                  <a:cubicBezTo>
                    <a:pt x="333" y="80"/>
                    <a:pt x="345" y="142"/>
                    <a:pt x="366" y="152"/>
                  </a:cubicBezTo>
                  <a:cubicBezTo>
                    <a:pt x="366" y="152"/>
                    <a:pt x="384" y="38"/>
                    <a:pt x="366" y="28"/>
                  </a:cubicBezTo>
                  <a:cubicBezTo>
                    <a:pt x="347" y="18"/>
                    <a:pt x="66" y="0"/>
                    <a:pt x="33" y="25"/>
                  </a:cubicBezTo>
                  <a:cubicBezTo>
                    <a:pt x="0" y="50"/>
                    <a:pt x="37" y="152"/>
                    <a:pt x="37" y="152"/>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4" name="Oval 24"/>
            <p:cNvSpPr/>
            <p:nvPr/>
          </p:nvSpPr>
          <p:spPr bwMode="auto">
            <a:xfrm>
              <a:off x="3790" y="2576"/>
              <a:ext cx="28" cy="33"/>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5" name="Oval 25"/>
            <p:cNvSpPr/>
            <p:nvPr/>
          </p:nvSpPr>
          <p:spPr bwMode="auto">
            <a:xfrm>
              <a:off x="3994" y="2576"/>
              <a:ext cx="26" cy="33"/>
            </a:xfrm>
            <a:prstGeom prst="ellipse">
              <a:avLst/>
            </a:prstGeom>
            <a:solidFill>
              <a:srgbClr val="1A1A1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6" name="Oval 26"/>
            <p:cNvSpPr/>
            <p:nvPr/>
          </p:nvSpPr>
          <p:spPr bwMode="auto">
            <a:xfrm>
              <a:off x="3802" y="2582"/>
              <a:ext cx="10" cy="10"/>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7" name="Oval 27"/>
            <p:cNvSpPr/>
            <p:nvPr/>
          </p:nvSpPr>
          <p:spPr bwMode="auto">
            <a:xfrm>
              <a:off x="4008" y="2582"/>
              <a:ext cx="10" cy="10"/>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8" name="Oval 28"/>
            <p:cNvSpPr/>
            <p:nvPr/>
          </p:nvSpPr>
          <p:spPr bwMode="auto">
            <a:xfrm>
              <a:off x="3798" y="2600"/>
              <a:ext cx="4" cy="3"/>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59" name="Oval 29"/>
            <p:cNvSpPr/>
            <p:nvPr/>
          </p:nvSpPr>
          <p:spPr bwMode="auto">
            <a:xfrm>
              <a:off x="4001" y="2600"/>
              <a:ext cx="2" cy="3"/>
            </a:xfrm>
            <a:prstGeom prst="ellipse">
              <a:avLst/>
            </a:prstGeom>
            <a:solidFill>
              <a:srgbClr val="F1F1F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0" name="Freeform: Shape 30"/>
            <p:cNvSpPr/>
            <p:nvPr/>
          </p:nvSpPr>
          <p:spPr bwMode="auto">
            <a:xfrm>
              <a:off x="3760" y="2516"/>
              <a:ext cx="76" cy="18"/>
            </a:xfrm>
            <a:custGeom>
              <a:avLst/>
              <a:gdLst>
                <a:gd name="T0" fmla="*/ 0 w 54"/>
                <a:gd name="T1" fmla="*/ 12 h 13"/>
                <a:gd name="T2" fmla="*/ 8 w 54"/>
                <a:gd name="T3" fmla="*/ 7 h 13"/>
                <a:gd name="T4" fmla="*/ 17 w 54"/>
                <a:gd name="T5" fmla="*/ 4 h 13"/>
                <a:gd name="T6" fmla="*/ 27 w 54"/>
                <a:gd name="T7" fmla="*/ 1 h 13"/>
                <a:gd name="T8" fmla="*/ 33 w 54"/>
                <a:gd name="T9" fmla="*/ 0 h 13"/>
                <a:gd name="T10" fmla="*/ 38 w 54"/>
                <a:gd name="T11" fmla="*/ 0 h 13"/>
                <a:gd name="T12" fmla="*/ 44 w 54"/>
                <a:gd name="T13" fmla="*/ 2 h 13"/>
                <a:gd name="T14" fmla="*/ 48 w 54"/>
                <a:gd name="T15" fmla="*/ 4 h 13"/>
                <a:gd name="T16" fmla="*/ 51 w 54"/>
                <a:gd name="T17" fmla="*/ 7 h 13"/>
                <a:gd name="T18" fmla="*/ 53 w 54"/>
                <a:gd name="T19" fmla="*/ 10 h 13"/>
                <a:gd name="T20" fmla="*/ 54 w 54"/>
                <a:gd name="T21" fmla="*/ 12 h 13"/>
                <a:gd name="T22" fmla="*/ 54 w 54"/>
                <a:gd name="T23" fmla="*/ 13 h 13"/>
                <a:gd name="T24" fmla="*/ 51 w 54"/>
                <a:gd name="T25" fmla="*/ 13 h 13"/>
                <a:gd name="T26" fmla="*/ 48 w 54"/>
                <a:gd name="T27" fmla="*/ 13 h 13"/>
                <a:gd name="T28" fmla="*/ 44 w 54"/>
                <a:gd name="T29" fmla="*/ 13 h 13"/>
                <a:gd name="T30" fmla="*/ 41 w 54"/>
                <a:gd name="T31" fmla="*/ 13 h 13"/>
                <a:gd name="T32" fmla="*/ 36 w 54"/>
                <a:gd name="T33" fmla="*/ 13 h 13"/>
                <a:gd name="T34" fmla="*/ 32 w 54"/>
                <a:gd name="T35" fmla="*/ 12 h 13"/>
                <a:gd name="T36" fmla="*/ 27 w 54"/>
                <a:gd name="T37" fmla="*/ 11 h 13"/>
                <a:gd name="T38" fmla="*/ 18 w 54"/>
                <a:gd name="T39" fmla="*/ 11 h 13"/>
                <a:gd name="T40" fmla="*/ 9 w 54"/>
                <a:gd name="T41" fmla="*/ 11 h 13"/>
                <a:gd name="T42" fmla="*/ 1 w 54"/>
                <a:gd name="T43" fmla="*/ 13 h 13"/>
                <a:gd name="T44" fmla="*/ 0 w 54"/>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3">
                  <a:moveTo>
                    <a:pt x="0" y="12"/>
                  </a:moveTo>
                  <a:cubicBezTo>
                    <a:pt x="0" y="12"/>
                    <a:pt x="3" y="10"/>
                    <a:pt x="8" y="7"/>
                  </a:cubicBezTo>
                  <a:cubicBezTo>
                    <a:pt x="10" y="6"/>
                    <a:pt x="13" y="5"/>
                    <a:pt x="17" y="4"/>
                  </a:cubicBezTo>
                  <a:cubicBezTo>
                    <a:pt x="20" y="3"/>
                    <a:pt x="23" y="2"/>
                    <a:pt x="27" y="1"/>
                  </a:cubicBezTo>
                  <a:cubicBezTo>
                    <a:pt x="29" y="1"/>
                    <a:pt x="31" y="1"/>
                    <a:pt x="33" y="0"/>
                  </a:cubicBezTo>
                  <a:cubicBezTo>
                    <a:pt x="35" y="0"/>
                    <a:pt x="37" y="0"/>
                    <a:pt x="38" y="0"/>
                  </a:cubicBezTo>
                  <a:cubicBezTo>
                    <a:pt x="40" y="1"/>
                    <a:pt x="42" y="1"/>
                    <a:pt x="44" y="2"/>
                  </a:cubicBezTo>
                  <a:cubicBezTo>
                    <a:pt x="45" y="3"/>
                    <a:pt x="47" y="3"/>
                    <a:pt x="48" y="4"/>
                  </a:cubicBezTo>
                  <a:cubicBezTo>
                    <a:pt x="49" y="5"/>
                    <a:pt x="50" y="6"/>
                    <a:pt x="51" y="7"/>
                  </a:cubicBezTo>
                  <a:cubicBezTo>
                    <a:pt x="52" y="8"/>
                    <a:pt x="52" y="9"/>
                    <a:pt x="53" y="10"/>
                  </a:cubicBezTo>
                  <a:cubicBezTo>
                    <a:pt x="54" y="11"/>
                    <a:pt x="54" y="12"/>
                    <a:pt x="54" y="12"/>
                  </a:cubicBezTo>
                  <a:cubicBezTo>
                    <a:pt x="54" y="13"/>
                    <a:pt x="54" y="13"/>
                    <a:pt x="54" y="13"/>
                  </a:cubicBezTo>
                  <a:cubicBezTo>
                    <a:pt x="54" y="13"/>
                    <a:pt x="52" y="13"/>
                    <a:pt x="51" y="13"/>
                  </a:cubicBezTo>
                  <a:cubicBezTo>
                    <a:pt x="50" y="13"/>
                    <a:pt x="49" y="13"/>
                    <a:pt x="48" y="13"/>
                  </a:cubicBezTo>
                  <a:cubicBezTo>
                    <a:pt x="47" y="13"/>
                    <a:pt x="46" y="13"/>
                    <a:pt x="44" y="13"/>
                  </a:cubicBezTo>
                  <a:cubicBezTo>
                    <a:pt x="43" y="13"/>
                    <a:pt x="42" y="13"/>
                    <a:pt x="41" y="13"/>
                  </a:cubicBezTo>
                  <a:cubicBezTo>
                    <a:pt x="39" y="13"/>
                    <a:pt x="38" y="13"/>
                    <a:pt x="36" y="13"/>
                  </a:cubicBezTo>
                  <a:cubicBezTo>
                    <a:pt x="35" y="12"/>
                    <a:pt x="34" y="12"/>
                    <a:pt x="32" y="12"/>
                  </a:cubicBezTo>
                  <a:cubicBezTo>
                    <a:pt x="31" y="11"/>
                    <a:pt x="29" y="11"/>
                    <a:pt x="27" y="11"/>
                  </a:cubicBezTo>
                  <a:cubicBezTo>
                    <a:pt x="24" y="11"/>
                    <a:pt x="21" y="11"/>
                    <a:pt x="18" y="11"/>
                  </a:cubicBezTo>
                  <a:cubicBezTo>
                    <a:pt x="15" y="11"/>
                    <a:pt x="12" y="11"/>
                    <a:pt x="9" y="11"/>
                  </a:cubicBezTo>
                  <a:cubicBezTo>
                    <a:pt x="4" y="12"/>
                    <a:pt x="1" y="13"/>
                    <a:pt x="1" y="13"/>
                  </a:cubicBezTo>
                  <a:lnTo>
                    <a:pt x="0" y="12"/>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1" name="Freeform: Shape 31"/>
            <p:cNvSpPr/>
            <p:nvPr/>
          </p:nvSpPr>
          <p:spPr bwMode="auto">
            <a:xfrm>
              <a:off x="3975" y="2516"/>
              <a:ext cx="76" cy="18"/>
            </a:xfrm>
            <a:custGeom>
              <a:avLst/>
              <a:gdLst>
                <a:gd name="T0" fmla="*/ 53 w 54"/>
                <a:gd name="T1" fmla="*/ 13 h 13"/>
                <a:gd name="T2" fmla="*/ 45 w 54"/>
                <a:gd name="T3" fmla="*/ 11 h 13"/>
                <a:gd name="T4" fmla="*/ 36 w 54"/>
                <a:gd name="T5" fmla="*/ 11 h 13"/>
                <a:gd name="T6" fmla="*/ 26 w 54"/>
                <a:gd name="T7" fmla="*/ 11 h 13"/>
                <a:gd name="T8" fmla="*/ 22 w 54"/>
                <a:gd name="T9" fmla="*/ 12 h 13"/>
                <a:gd name="T10" fmla="*/ 17 w 54"/>
                <a:gd name="T11" fmla="*/ 13 h 13"/>
                <a:gd name="T12" fmla="*/ 13 w 54"/>
                <a:gd name="T13" fmla="*/ 13 h 13"/>
                <a:gd name="T14" fmla="*/ 10 w 54"/>
                <a:gd name="T15" fmla="*/ 13 h 13"/>
                <a:gd name="T16" fmla="*/ 6 w 54"/>
                <a:gd name="T17" fmla="*/ 13 h 13"/>
                <a:gd name="T18" fmla="*/ 3 w 54"/>
                <a:gd name="T19" fmla="*/ 13 h 13"/>
                <a:gd name="T20" fmla="*/ 0 w 54"/>
                <a:gd name="T21" fmla="*/ 13 h 13"/>
                <a:gd name="T22" fmla="*/ 0 w 54"/>
                <a:gd name="T23" fmla="*/ 12 h 13"/>
                <a:gd name="T24" fmla="*/ 1 w 54"/>
                <a:gd name="T25" fmla="*/ 10 h 13"/>
                <a:gd name="T26" fmla="*/ 3 w 54"/>
                <a:gd name="T27" fmla="*/ 7 h 13"/>
                <a:gd name="T28" fmla="*/ 6 w 54"/>
                <a:gd name="T29" fmla="*/ 4 h 13"/>
                <a:gd name="T30" fmla="*/ 10 w 54"/>
                <a:gd name="T31" fmla="*/ 2 h 13"/>
                <a:gd name="T32" fmla="*/ 16 w 54"/>
                <a:gd name="T33" fmla="*/ 0 h 13"/>
                <a:gd name="T34" fmla="*/ 21 w 54"/>
                <a:gd name="T35" fmla="*/ 0 h 13"/>
                <a:gd name="T36" fmla="*/ 27 w 54"/>
                <a:gd name="T37" fmla="*/ 1 h 13"/>
                <a:gd name="T38" fmla="*/ 37 w 54"/>
                <a:gd name="T39" fmla="*/ 4 h 13"/>
                <a:gd name="T40" fmla="*/ 46 w 54"/>
                <a:gd name="T41" fmla="*/ 7 h 13"/>
                <a:gd name="T42" fmla="*/ 54 w 54"/>
                <a:gd name="T43" fmla="*/ 12 h 13"/>
                <a:gd name="T44" fmla="*/ 53 w 54"/>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13">
                  <a:moveTo>
                    <a:pt x="53" y="13"/>
                  </a:moveTo>
                  <a:cubicBezTo>
                    <a:pt x="53" y="13"/>
                    <a:pt x="50" y="12"/>
                    <a:pt x="45" y="11"/>
                  </a:cubicBezTo>
                  <a:cubicBezTo>
                    <a:pt x="42" y="11"/>
                    <a:pt x="39" y="11"/>
                    <a:pt x="36" y="11"/>
                  </a:cubicBezTo>
                  <a:cubicBezTo>
                    <a:pt x="33" y="11"/>
                    <a:pt x="30" y="11"/>
                    <a:pt x="26" y="11"/>
                  </a:cubicBezTo>
                  <a:cubicBezTo>
                    <a:pt x="25" y="11"/>
                    <a:pt x="23" y="11"/>
                    <a:pt x="22" y="12"/>
                  </a:cubicBezTo>
                  <a:cubicBezTo>
                    <a:pt x="20" y="12"/>
                    <a:pt x="19" y="12"/>
                    <a:pt x="17" y="13"/>
                  </a:cubicBezTo>
                  <a:cubicBezTo>
                    <a:pt x="16" y="13"/>
                    <a:pt x="15" y="13"/>
                    <a:pt x="13" y="13"/>
                  </a:cubicBezTo>
                  <a:cubicBezTo>
                    <a:pt x="12" y="13"/>
                    <a:pt x="11" y="13"/>
                    <a:pt x="10" y="13"/>
                  </a:cubicBezTo>
                  <a:cubicBezTo>
                    <a:pt x="8" y="13"/>
                    <a:pt x="7" y="13"/>
                    <a:pt x="6" y="13"/>
                  </a:cubicBezTo>
                  <a:cubicBezTo>
                    <a:pt x="5" y="13"/>
                    <a:pt x="4" y="13"/>
                    <a:pt x="3" y="13"/>
                  </a:cubicBezTo>
                  <a:cubicBezTo>
                    <a:pt x="2" y="13"/>
                    <a:pt x="0" y="13"/>
                    <a:pt x="0" y="13"/>
                  </a:cubicBezTo>
                  <a:cubicBezTo>
                    <a:pt x="0" y="12"/>
                    <a:pt x="0" y="12"/>
                    <a:pt x="0" y="12"/>
                  </a:cubicBezTo>
                  <a:cubicBezTo>
                    <a:pt x="0" y="12"/>
                    <a:pt x="0" y="11"/>
                    <a:pt x="1" y="10"/>
                  </a:cubicBezTo>
                  <a:cubicBezTo>
                    <a:pt x="2" y="9"/>
                    <a:pt x="2" y="8"/>
                    <a:pt x="3" y="7"/>
                  </a:cubicBezTo>
                  <a:cubicBezTo>
                    <a:pt x="4" y="6"/>
                    <a:pt x="5" y="5"/>
                    <a:pt x="6" y="4"/>
                  </a:cubicBezTo>
                  <a:cubicBezTo>
                    <a:pt x="7" y="3"/>
                    <a:pt x="9" y="3"/>
                    <a:pt x="10" y="2"/>
                  </a:cubicBezTo>
                  <a:cubicBezTo>
                    <a:pt x="12" y="1"/>
                    <a:pt x="14" y="1"/>
                    <a:pt x="16" y="0"/>
                  </a:cubicBezTo>
                  <a:cubicBezTo>
                    <a:pt x="17" y="0"/>
                    <a:pt x="19" y="0"/>
                    <a:pt x="21" y="0"/>
                  </a:cubicBezTo>
                  <a:cubicBezTo>
                    <a:pt x="23" y="1"/>
                    <a:pt x="25" y="1"/>
                    <a:pt x="27" y="1"/>
                  </a:cubicBezTo>
                  <a:cubicBezTo>
                    <a:pt x="31" y="2"/>
                    <a:pt x="34" y="3"/>
                    <a:pt x="37" y="4"/>
                  </a:cubicBezTo>
                  <a:cubicBezTo>
                    <a:pt x="41" y="5"/>
                    <a:pt x="44" y="6"/>
                    <a:pt x="46" y="7"/>
                  </a:cubicBezTo>
                  <a:cubicBezTo>
                    <a:pt x="51" y="10"/>
                    <a:pt x="54" y="12"/>
                    <a:pt x="54" y="12"/>
                  </a:cubicBezTo>
                  <a:lnTo>
                    <a:pt x="53" y="13"/>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2" name="Freeform: Shape 32"/>
            <p:cNvSpPr/>
            <p:nvPr/>
          </p:nvSpPr>
          <p:spPr bwMode="auto">
            <a:xfrm>
              <a:off x="4715" y="638"/>
              <a:ext cx="570" cy="361"/>
            </a:xfrm>
            <a:custGeom>
              <a:avLst/>
              <a:gdLst>
                <a:gd name="T0" fmla="*/ 336 w 405"/>
                <a:gd name="T1" fmla="*/ 165 h 257"/>
                <a:gd name="T2" fmla="*/ 405 w 405"/>
                <a:gd name="T3" fmla="*/ 4 h 257"/>
                <a:gd name="T4" fmla="*/ 127 w 405"/>
                <a:gd name="T5" fmla="*/ 257 h 257"/>
                <a:gd name="T6" fmla="*/ 336 w 405"/>
                <a:gd name="T7" fmla="*/ 165 h 257"/>
              </a:gdLst>
              <a:ahLst/>
              <a:cxnLst>
                <a:cxn ang="0">
                  <a:pos x="T0" y="T1"/>
                </a:cxn>
                <a:cxn ang="0">
                  <a:pos x="T2" y="T3"/>
                </a:cxn>
                <a:cxn ang="0">
                  <a:pos x="T4" y="T5"/>
                </a:cxn>
                <a:cxn ang="0">
                  <a:pos x="T6" y="T7"/>
                </a:cxn>
              </a:cxnLst>
              <a:rect l="0" t="0" r="r" b="b"/>
              <a:pathLst>
                <a:path w="405" h="257">
                  <a:moveTo>
                    <a:pt x="336" y="165"/>
                  </a:moveTo>
                  <a:cubicBezTo>
                    <a:pt x="336" y="165"/>
                    <a:pt x="333" y="54"/>
                    <a:pt x="405" y="4"/>
                  </a:cubicBezTo>
                  <a:cubicBezTo>
                    <a:pt x="404" y="0"/>
                    <a:pt x="0" y="118"/>
                    <a:pt x="127" y="257"/>
                  </a:cubicBezTo>
                  <a:cubicBezTo>
                    <a:pt x="196" y="225"/>
                    <a:pt x="266" y="194"/>
                    <a:pt x="336" y="165"/>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3" name="Freeform: Shape 33"/>
            <p:cNvSpPr/>
            <p:nvPr/>
          </p:nvSpPr>
          <p:spPr bwMode="auto">
            <a:xfrm>
              <a:off x="4925" y="940"/>
              <a:ext cx="514" cy="379"/>
            </a:xfrm>
            <a:custGeom>
              <a:avLst/>
              <a:gdLst>
                <a:gd name="T0" fmla="*/ 208 w 366"/>
                <a:gd name="T1" fmla="*/ 0 h 270"/>
                <a:gd name="T2" fmla="*/ 366 w 366"/>
                <a:gd name="T3" fmla="*/ 69 h 270"/>
                <a:gd name="T4" fmla="*/ 0 w 366"/>
                <a:gd name="T5" fmla="*/ 91 h 270"/>
                <a:gd name="T6" fmla="*/ 208 w 366"/>
                <a:gd name="T7" fmla="*/ 0 h 270"/>
              </a:gdLst>
              <a:ahLst/>
              <a:cxnLst>
                <a:cxn ang="0">
                  <a:pos x="T0" y="T1"/>
                </a:cxn>
                <a:cxn ang="0">
                  <a:pos x="T2" y="T3"/>
                </a:cxn>
                <a:cxn ang="0">
                  <a:pos x="T4" y="T5"/>
                </a:cxn>
                <a:cxn ang="0">
                  <a:pos x="T6" y="T7"/>
                </a:cxn>
              </a:cxnLst>
              <a:rect l="0" t="0" r="r" b="b"/>
              <a:pathLst>
                <a:path w="366" h="270">
                  <a:moveTo>
                    <a:pt x="208" y="0"/>
                  </a:moveTo>
                  <a:cubicBezTo>
                    <a:pt x="208" y="0"/>
                    <a:pt x="284" y="80"/>
                    <a:pt x="366" y="69"/>
                  </a:cubicBezTo>
                  <a:cubicBezTo>
                    <a:pt x="363" y="66"/>
                    <a:pt x="24" y="270"/>
                    <a:pt x="0" y="91"/>
                  </a:cubicBezTo>
                  <a:cubicBezTo>
                    <a:pt x="69" y="59"/>
                    <a:pt x="138" y="29"/>
                    <a:pt x="20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4" name="Freeform: Shape 34"/>
            <p:cNvSpPr/>
            <p:nvPr/>
          </p:nvSpPr>
          <p:spPr bwMode="auto">
            <a:xfrm>
              <a:off x="3892" y="848"/>
              <a:ext cx="1366" cy="760"/>
            </a:xfrm>
            <a:custGeom>
              <a:avLst/>
              <a:gdLst>
                <a:gd name="T0" fmla="*/ 10 w 971"/>
                <a:gd name="T1" fmla="*/ 519 h 540"/>
                <a:gd name="T2" fmla="*/ 22 w 971"/>
                <a:gd name="T3" fmla="*/ 469 h 540"/>
                <a:gd name="T4" fmla="*/ 916 w 971"/>
                <a:gd name="T5" fmla="*/ 8 h 540"/>
                <a:gd name="T6" fmla="*/ 964 w 971"/>
                <a:gd name="T7" fmla="*/ 27 h 540"/>
                <a:gd name="T8" fmla="*/ 944 w 971"/>
                <a:gd name="T9" fmla="*/ 73 h 540"/>
                <a:gd name="T10" fmla="*/ 60 w 971"/>
                <a:gd name="T11" fmla="*/ 529 h 540"/>
                <a:gd name="T12" fmla="*/ 10 w 971"/>
                <a:gd name="T13" fmla="*/ 519 h 540"/>
              </a:gdLst>
              <a:ahLst/>
              <a:cxnLst>
                <a:cxn ang="0">
                  <a:pos x="T0" y="T1"/>
                </a:cxn>
                <a:cxn ang="0">
                  <a:pos x="T2" y="T3"/>
                </a:cxn>
                <a:cxn ang="0">
                  <a:pos x="T4" y="T5"/>
                </a:cxn>
                <a:cxn ang="0">
                  <a:pos x="T6" y="T7"/>
                </a:cxn>
                <a:cxn ang="0">
                  <a:pos x="T8" y="T9"/>
                </a:cxn>
                <a:cxn ang="0">
                  <a:pos x="T10" y="T11"/>
                </a:cxn>
                <a:cxn ang="0">
                  <a:pos x="T12" y="T13"/>
                </a:cxn>
              </a:cxnLst>
              <a:rect l="0" t="0" r="r" b="b"/>
              <a:pathLst>
                <a:path w="971" h="540">
                  <a:moveTo>
                    <a:pt x="10" y="519"/>
                  </a:moveTo>
                  <a:cubicBezTo>
                    <a:pt x="0" y="502"/>
                    <a:pt x="5" y="480"/>
                    <a:pt x="22" y="469"/>
                  </a:cubicBezTo>
                  <a:cubicBezTo>
                    <a:pt x="307" y="291"/>
                    <a:pt x="606" y="137"/>
                    <a:pt x="916" y="8"/>
                  </a:cubicBezTo>
                  <a:cubicBezTo>
                    <a:pt x="935" y="0"/>
                    <a:pt x="956" y="9"/>
                    <a:pt x="964" y="27"/>
                  </a:cubicBezTo>
                  <a:cubicBezTo>
                    <a:pt x="971" y="45"/>
                    <a:pt x="962" y="66"/>
                    <a:pt x="944" y="73"/>
                  </a:cubicBezTo>
                  <a:cubicBezTo>
                    <a:pt x="637" y="201"/>
                    <a:pt x="342" y="354"/>
                    <a:pt x="60" y="529"/>
                  </a:cubicBezTo>
                  <a:cubicBezTo>
                    <a:pt x="43" y="540"/>
                    <a:pt x="21" y="535"/>
                    <a:pt x="10" y="519"/>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5" name="Freeform: Shape 35"/>
            <p:cNvSpPr/>
            <p:nvPr/>
          </p:nvSpPr>
          <p:spPr bwMode="auto">
            <a:xfrm>
              <a:off x="3199" y="82"/>
              <a:ext cx="439" cy="511"/>
            </a:xfrm>
            <a:custGeom>
              <a:avLst/>
              <a:gdLst>
                <a:gd name="T0" fmla="*/ 0 w 312"/>
                <a:gd name="T1" fmla="*/ 176 h 363"/>
                <a:gd name="T2" fmla="*/ 25 w 312"/>
                <a:gd name="T3" fmla="*/ 3 h 363"/>
                <a:gd name="T4" fmla="*/ 131 w 312"/>
                <a:gd name="T5" fmla="*/ 363 h 363"/>
                <a:gd name="T6" fmla="*/ 0 w 312"/>
                <a:gd name="T7" fmla="*/ 176 h 363"/>
              </a:gdLst>
              <a:ahLst/>
              <a:cxnLst>
                <a:cxn ang="0">
                  <a:pos x="T0" y="T1"/>
                </a:cxn>
                <a:cxn ang="0">
                  <a:pos x="T2" y="T3"/>
                </a:cxn>
                <a:cxn ang="0">
                  <a:pos x="T4" y="T5"/>
                </a:cxn>
                <a:cxn ang="0">
                  <a:pos x="T6" y="T7"/>
                </a:cxn>
              </a:cxnLst>
              <a:rect l="0" t="0" r="r" b="b"/>
              <a:pathLst>
                <a:path w="312" h="363">
                  <a:moveTo>
                    <a:pt x="0" y="176"/>
                  </a:moveTo>
                  <a:cubicBezTo>
                    <a:pt x="0" y="176"/>
                    <a:pt x="60" y="83"/>
                    <a:pt x="25" y="3"/>
                  </a:cubicBezTo>
                  <a:cubicBezTo>
                    <a:pt x="28" y="0"/>
                    <a:pt x="312" y="311"/>
                    <a:pt x="131" y="363"/>
                  </a:cubicBezTo>
                  <a:cubicBezTo>
                    <a:pt x="89" y="300"/>
                    <a:pt x="45" y="237"/>
                    <a:pt x="0" y="17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6" name="Freeform: Shape 36"/>
            <p:cNvSpPr/>
            <p:nvPr/>
          </p:nvSpPr>
          <p:spPr bwMode="auto">
            <a:xfrm>
              <a:off x="2898" y="340"/>
              <a:ext cx="422" cy="493"/>
            </a:xfrm>
            <a:custGeom>
              <a:avLst/>
              <a:gdLst>
                <a:gd name="T0" fmla="*/ 170 w 300"/>
                <a:gd name="T1" fmla="*/ 25 h 351"/>
                <a:gd name="T2" fmla="*/ 0 w 300"/>
                <a:gd name="T3" fmla="*/ 1 h 351"/>
                <a:gd name="T4" fmla="*/ 300 w 300"/>
                <a:gd name="T5" fmla="*/ 210 h 351"/>
                <a:gd name="T6" fmla="*/ 170 w 300"/>
                <a:gd name="T7" fmla="*/ 25 h 351"/>
              </a:gdLst>
              <a:ahLst/>
              <a:cxnLst>
                <a:cxn ang="0">
                  <a:pos x="T0" y="T1"/>
                </a:cxn>
                <a:cxn ang="0">
                  <a:pos x="T2" y="T3"/>
                </a:cxn>
                <a:cxn ang="0">
                  <a:pos x="T4" y="T5"/>
                </a:cxn>
                <a:cxn ang="0">
                  <a:pos x="T6" y="T7"/>
                </a:cxn>
              </a:cxnLst>
              <a:rect l="0" t="0" r="r" b="b"/>
              <a:pathLst>
                <a:path w="300" h="351">
                  <a:moveTo>
                    <a:pt x="170" y="25"/>
                  </a:moveTo>
                  <a:cubicBezTo>
                    <a:pt x="170" y="25"/>
                    <a:pt x="64" y="53"/>
                    <a:pt x="0" y="1"/>
                  </a:cubicBezTo>
                  <a:cubicBezTo>
                    <a:pt x="3" y="0"/>
                    <a:pt x="187" y="351"/>
                    <a:pt x="300" y="210"/>
                  </a:cubicBezTo>
                  <a:cubicBezTo>
                    <a:pt x="258" y="148"/>
                    <a:pt x="215" y="86"/>
                    <a:pt x="170" y="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7" name="Freeform: Shape 37"/>
            <p:cNvSpPr/>
            <p:nvPr/>
          </p:nvSpPr>
          <p:spPr bwMode="auto">
            <a:xfrm>
              <a:off x="3113" y="296"/>
              <a:ext cx="847" cy="1316"/>
            </a:xfrm>
            <a:custGeom>
              <a:avLst/>
              <a:gdLst>
                <a:gd name="T0" fmla="*/ 577 w 602"/>
                <a:gd name="T1" fmla="*/ 927 h 936"/>
                <a:gd name="T2" fmla="*/ 593 w 602"/>
                <a:gd name="T3" fmla="*/ 879 h 936"/>
                <a:gd name="T4" fmla="*/ 69 w 602"/>
                <a:gd name="T5" fmla="*/ 20 h 936"/>
                <a:gd name="T6" fmla="*/ 18 w 602"/>
                <a:gd name="T7" fmla="*/ 11 h 936"/>
                <a:gd name="T8" fmla="*/ 11 w 602"/>
                <a:gd name="T9" fmla="*/ 62 h 936"/>
                <a:gd name="T10" fmla="*/ 529 w 602"/>
                <a:gd name="T11" fmla="*/ 911 h 936"/>
                <a:gd name="T12" fmla="*/ 577 w 602"/>
                <a:gd name="T13" fmla="*/ 927 h 936"/>
              </a:gdLst>
              <a:ahLst/>
              <a:cxnLst>
                <a:cxn ang="0">
                  <a:pos x="T0" y="T1"/>
                </a:cxn>
                <a:cxn ang="0">
                  <a:pos x="T2" y="T3"/>
                </a:cxn>
                <a:cxn ang="0">
                  <a:pos x="T4" y="T5"/>
                </a:cxn>
                <a:cxn ang="0">
                  <a:pos x="T6" y="T7"/>
                </a:cxn>
                <a:cxn ang="0">
                  <a:pos x="T8" y="T9"/>
                </a:cxn>
                <a:cxn ang="0">
                  <a:pos x="T10" y="T11"/>
                </a:cxn>
                <a:cxn ang="0">
                  <a:pos x="T12" y="T13"/>
                </a:cxn>
              </a:cxnLst>
              <a:rect l="0" t="0" r="r" b="b"/>
              <a:pathLst>
                <a:path w="602" h="936">
                  <a:moveTo>
                    <a:pt x="577" y="927"/>
                  </a:moveTo>
                  <a:cubicBezTo>
                    <a:pt x="595" y="919"/>
                    <a:pt x="602" y="897"/>
                    <a:pt x="593" y="879"/>
                  </a:cubicBezTo>
                  <a:cubicBezTo>
                    <a:pt x="441" y="579"/>
                    <a:pt x="266" y="292"/>
                    <a:pt x="69" y="20"/>
                  </a:cubicBezTo>
                  <a:cubicBezTo>
                    <a:pt x="57" y="4"/>
                    <a:pt x="34" y="0"/>
                    <a:pt x="18" y="11"/>
                  </a:cubicBezTo>
                  <a:cubicBezTo>
                    <a:pt x="3" y="23"/>
                    <a:pt x="0" y="45"/>
                    <a:pt x="11" y="62"/>
                  </a:cubicBezTo>
                  <a:cubicBezTo>
                    <a:pt x="207" y="330"/>
                    <a:pt x="380" y="614"/>
                    <a:pt x="529" y="911"/>
                  </a:cubicBezTo>
                  <a:cubicBezTo>
                    <a:pt x="538" y="929"/>
                    <a:pt x="560" y="936"/>
                    <a:pt x="577" y="92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8" name="Freeform: Shape 38"/>
            <p:cNvSpPr/>
            <p:nvPr/>
          </p:nvSpPr>
          <p:spPr bwMode="auto">
            <a:xfrm>
              <a:off x="2663" y="539"/>
              <a:ext cx="552" cy="397"/>
            </a:xfrm>
            <a:custGeom>
              <a:avLst/>
              <a:gdLst>
                <a:gd name="T0" fmla="*/ 52 w 392"/>
                <a:gd name="T1" fmla="*/ 171 h 282"/>
                <a:gd name="T2" fmla="*/ 0 w 392"/>
                <a:gd name="T3" fmla="*/ 4 h 282"/>
                <a:gd name="T4" fmla="*/ 252 w 392"/>
                <a:gd name="T5" fmla="*/ 282 h 282"/>
                <a:gd name="T6" fmla="*/ 52 w 392"/>
                <a:gd name="T7" fmla="*/ 171 h 282"/>
              </a:gdLst>
              <a:ahLst/>
              <a:cxnLst>
                <a:cxn ang="0">
                  <a:pos x="T0" y="T1"/>
                </a:cxn>
                <a:cxn ang="0">
                  <a:pos x="T2" y="T3"/>
                </a:cxn>
                <a:cxn ang="0">
                  <a:pos x="T4" y="T5"/>
                </a:cxn>
                <a:cxn ang="0">
                  <a:pos x="T6" y="T7"/>
                </a:cxn>
              </a:cxnLst>
              <a:rect l="0" t="0" r="r" b="b"/>
              <a:pathLst>
                <a:path w="392" h="282">
                  <a:moveTo>
                    <a:pt x="52" y="171"/>
                  </a:moveTo>
                  <a:cubicBezTo>
                    <a:pt x="53" y="171"/>
                    <a:pt x="66" y="61"/>
                    <a:pt x="0" y="4"/>
                  </a:cubicBezTo>
                  <a:cubicBezTo>
                    <a:pt x="1" y="0"/>
                    <a:pt x="392" y="157"/>
                    <a:pt x="252" y="282"/>
                  </a:cubicBezTo>
                  <a:cubicBezTo>
                    <a:pt x="186" y="244"/>
                    <a:pt x="120" y="207"/>
                    <a:pt x="52" y="17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69" name="Freeform: Shape 39"/>
            <p:cNvSpPr/>
            <p:nvPr/>
          </p:nvSpPr>
          <p:spPr bwMode="auto">
            <a:xfrm>
              <a:off x="2471" y="846"/>
              <a:ext cx="507" cy="403"/>
            </a:xfrm>
            <a:custGeom>
              <a:avLst/>
              <a:gdLst>
                <a:gd name="T0" fmla="*/ 164 w 361"/>
                <a:gd name="T1" fmla="*/ 0 h 287"/>
                <a:gd name="T2" fmla="*/ 0 w 361"/>
                <a:gd name="T3" fmla="*/ 53 h 287"/>
                <a:gd name="T4" fmla="*/ 361 w 361"/>
                <a:gd name="T5" fmla="*/ 111 h 287"/>
                <a:gd name="T6" fmla="*/ 164 w 361"/>
                <a:gd name="T7" fmla="*/ 0 h 287"/>
              </a:gdLst>
              <a:ahLst/>
              <a:cxnLst>
                <a:cxn ang="0">
                  <a:pos x="T0" y="T1"/>
                </a:cxn>
                <a:cxn ang="0">
                  <a:pos x="T2" y="T3"/>
                </a:cxn>
                <a:cxn ang="0">
                  <a:pos x="T4" y="T5"/>
                </a:cxn>
                <a:cxn ang="0">
                  <a:pos x="T6" y="T7"/>
                </a:cxn>
              </a:cxnLst>
              <a:rect l="0" t="0" r="r" b="b"/>
              <a:pathLst>
                <a:path w="361" h="287">
                  <a:moveTo>
                    <a:pt x="164" y="0"/>
                  </a:moveTo>
                  <a:cubicBezTo>
                    <a:pt x="164" y="0"/>
                    <a:pt x="80" y="72"/>
                    <a:pt x="0" y="53"/>
                  </a:cubicBezTo>
                  <a:cubicBezTo>
                    <a:pt x="2" y="50"/>
                    <a:pt x="320" y="287"/>
                    <a:pt x="361" y="111"/>
                  </a:cubicBezTo>
                  <a:cubicBezTo>
                    <a:pt x="296" y="73"/>
                    <a:pt x="230" y="36"/>
                    <a:pt x="164"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sp>
          <p:nvSpPr>
            <p:cNvPr id="70" name="Freeform: Shape 40"/>
            <p:cNvSpPr/>
            <p:nvPr/>
          </p:nvSpPr>
          <p:spPr bwMode="auto">
            <a:xfrm>
              <a:off x="2662" y="756"/>
              <a:ext cx="1296" cy="878"/>
            </a:xfrm>
            <a:custGeom>
              <a:avLst/>
              <a:gdLst>
                <a:gd name="T0" fmla="*/ 910 w 922"/>
                <a:gd name="T1" fmla="*/ 607 h 625"/>
                <a:gd name="T2" fmla="*/ 903 w 922"/>
                <a:gd name="T3" fmla="*/ 557 h 625"/>
                <a:gd name="T4" fmla="*/ 59 w 922"/>
                <a:gd name="T5" fmla="*/ 10 h 625"/>
                <a:gd name="T6" fmla="*/ 10 w 922"/>
                <a:gd name="T7" fmla="*/ 24 h 625"/>
                <a:gd name="T8" fmla="*/ 25 w 922"/>
                <a:gd name="T9" fmla="*/ 72 h 625"/>
                <a:gd name="T10" fmla="*/ 860 w 922"/>
                <a:gd name="T11" fmla="*/ 613 h 625"/>
                <a:gd name="T12" fmla="*/ 910 w 922"/>
                <a:gd name="T13" fmla="*/ 607 h 625"/>
              </a:gdLst>
              <a:ahLst/>
              <a:cxnLst>
                <a:cxn ang="0">
                  <a:pos x="T0" y="T1"/>
                </a:cxn>
                <a:cxn ang="0">
                  <a:pos x="T2" y="T3"/>
                </a:cxn>
                <a:cxn ang="0">
                  <a:pos x="T4" y="T5"/>
                </a:cxn>
                <a:cxn ang="0">
                  <a:pos x="T6" y="T7"/>
                </a:cxn>
                <a:cxn ang="0">
                  <a:pos x="T8" y="T9"/>
                </a:cxn>
                <a:cxn ang="0">
                  <a:pos x="T10" y="T11"/>
                </a:cxn>
                <a:cxn ang="0">
                  <a:pos x="T12" y="T13"/>
                </a:cxn>
              </a:cxnLst>
              <a:rect l="0" t="0" r="r" b="b"/>
              <a:pathLst>
                <a:path w="922" h="625">
                  <a:moveTo>
                    <a:pt x="910" y="607"/>
                  </a:moveTo>
                  <a:cubicBezTo>
                    <a:pt x="922" y="592"/>
                    <a:pt x="919" y="569"/>
                    <a:pt x="903" y="557"/>
                  </a:cubicBezTo>
                  <a:cubicBezTo>
                    <a:pt x="637" y="352"/>
                    <a:pt x="354" y="169"/>
                    <a:pt x="59" y="10"/>
                  </a:cubicBezTo>
                  <a:cubicBezTo>
                    <a:pt x="41" y="0"/>
                    <a:pt x="19" y="7"/>
                    <a:pt x="10" y="24"/>
                  </a:cubicBezTo>
                  <a:cubicBezTo>
                    <a:pt x="0" y="41"/>
                    <a:pt x="7" y="63"/>
                    <a:pt x="25" y="72"/>
                  </a:cubicBezTo>
                  <a:cubicBezTo>
                    <a:pt x="317" y="229"/>
                    <a:pt x="597" y="410"/>
                    <a:pt x="860" y="613"/>
                  </a:cubicBezTo>
                  <a:cubicBezTo>
                    <a:pt x="876" y="625"/>
                    <a:pt x="898" y="622"/>
                    <a:pt x="910" y="607"/>
                  </a:cubicBez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charset="-122"/>
                <a:ea typeface="微软雅黑" panose="020B0503020204020204" charset="-122"/>
              </a:endParaRPr>
            </a:p>
          </p:txBody>
        </p:sp>
      </p:grpSp>
      <p:grpSp>
        <p:nvGrpSpPr>
          <p:cNvPr id="5" name="Group 41"/>
          <p:cNvGrpSpPr/>
          <p:nvPr/>
        </p:nvGrpSpPr>
        <p:grpSpPr>
          <a:xfrm>
            <a:off x="6128110" y="1302606"/>
            <a:ext cx="2062292" cy="2597568"/>
            <a:chOff x="8170814" y="1912116"/>
            <a:chExt cx="2749722" cy="3463424"/>
          </a:xfrm>
        </p:grpSpPr>
        <p:grpSp>
          <p:nvGrpSpPr>
            <p:cNvPr id="20" name="Group 42"/>
            <p:cNvGrpSpPr/>
            <p:nvPr/>
          </p:nvGrpSpPr>
          <p:grpSpPr>
            <a:xfrm>
              <a:off x="8170814" y="1912116"/>
              <a:ext cx="2611177" cy="3463424"/>
              <a:chOff x="1193500" y="1491637"/>
              <a:chExt cx="3761195" cy="3463424"/>
            </a:xfrm>
          </p:grpSpPr>
          <p:grpSp>
            <p:nvGrpSpPr>
              <p:cNvPr id="23" name="Group 45"/>
              <p:cNvGrpSpPr/>
              <p:nvPr/>
            </p:nvGrpSpPr>
            <p:grpSpPr>
              <a:xfrm>
                <a:off x="1193500" y="1491637"/>
                <a:ext cx="3761195" cy="815608"/>
                <a:chOff x="1317257" y="1824875"/>
                <a:chExt cx="3761195" cy="815608"/>
              </a:xfrm>
            </p:grpSpPr>
            <p:sp>
              <p:nvSpPr>
                <p:cNvPr id="30" name="TextBox 52"/>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31" name="Rectangle 53"/>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24" name="Group 46"/>
              <p:cNvGrpSpPr/>
              <p:nvPr/>
            </p:nvGrpSpPr>
            <p:grpSpPr>
              <a:xfrm>
                <a:off x="1193500" y="2815545"/>
                <a:ext cx="3761195" cy="815608"/>
                <a:chOff x="1317257" y="1824875"/>
                <a:chExt cx="3761195" cy="815608"/>
              </a:xfrm>
            </p:grpSpPr>
            <p:sp>
              <p:nvSpPr>
                <p:cNvPr id="28" name="TextBox 50"/>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29" name="Rectangle 51"/>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25" name="Group 47"/>
              <p:cNvGrpSpPr/>
              <p:nvPr/>
            </p:nvGrpSpPr>
            <p:grpSpPr>
              <a:xfrm>
                <a:off x="1193500" y="4139453"/>
                <a:ext cx="3761195" cy="815608"/>
                <a:chOff x="1317257" y="1824875"/>
                <a:chExt cx="3761195" cy="815608"/>
              </a:xfrm>
            </p:grpSpPr>
            <p:sp>
              <p:nvSpPr>
                <p:cNvPr id="26" name="TextBox 48"/>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27" name="Rectangle 49"/>
                <p:cNvSpPr/>
                <p:nvPr/>
              </p:nvSpPr>
              <p:spPr>
                <a:xfrm>
                  <a:off x="1317257" y="1824875"/>
                  <a:ext cx="3761195" cy="307777"/>
                </a:xfrm>
                <a:prstGeom prst="rect">
                  <a:avLst/>
                </a:prstGeom>
              </p:spPr>
              <p:txBody>
                <a:bodyPr wrap="none" lIns="0" tIns="0" rIns="0" bIns="0">
                  <a:normAutofit/>
                </a:bodyPr>
                <a:lstStyle/>
                <a:p>
                  <a:pPr algn="r"/>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cxnSp>
          <p:nvCxnSpPr>
            <p:cNvPr id="21" name="Straight Connector 43"/>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44"/>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4"/>
          <p:cNvGrpSpPr/>
          <p:nvPr/>
        </p:nvGrpSpPr>
        <p:grpSpPr>
          <a:xfrm>
            <a:off x="980603" y="1302606"/>
            <a:ext cx="2035289" cy="2597568"/>
            <a:chOff x="1307468" y="1697288"/>
            <a:chExt cx="2713719" cy="3463424"/>
          </a:xfrm>
        </p:grpSpPr>
        <p:grpSp>
          <p:nvGrpSpPr>
            <p:cNvPr id="7" name="Group 55"/>
            <p:cNvGrpSpPr/>
            <p:nvPr/>
          </p:nvGrpSpPr>
          <p:grpSpPr>
            <a:xfrm>
              <a:off x="1410010" y="1697288"/>
              <a:ext cx="2611177" cy="3463424"/>
              <a:chOff x="1193500" y="1491637"/>
              <a:chExt cx="3761195" cy="3463424"/>
            </a:xfrm>
          </p:grpSpPr>
          <p:grpSp>
            <p:nvGrpSpPr>
              <p:cNvPr id="11" name="Group 59"/>
              <p:cNvGrpSpPr/>
              <p:nvPr/>
            </p:nvGrpSpPr>
            <p:grpSpPr>
              <a:xfrm>
                <a:off x="1193500" y="1491637"/>
                <a:ext cx="3761195" cy="815608"/>
                <a:chOff x="1317257" y="1824875"/>
                <a:chExt cx="3761195" cy="815608"/>
              </a:xfrm>
            </p:grpSpPr>
            <p:sp>
              <p:nvSpPr>
                <p:cNvPr id="18" name="TextBox 66"/>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19" name="Rectangle 67"/>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12" name="Group 60"/>
              <p:cNvGrpSpPr/>
              <p:nvPr/>
            </p:nvGrpSpPr>
            <p:grpSpPr>
              <a:xfrm>
                <a:off x="1193500" y="2815545"/>
                <a:ext cx="3761195" cy="815608"/>
                <a:chOff x="1317257" y="1824875"/>
                <a:chExt cx="3761195" cy="815608"/>
              </a:xfrm>
            </p:grpSpPr>
            <p:sp>
              <p:nvSpPr>
                <p:cNvPr id="16" name="TextBox 64"/>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dirty="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dirty="0">
                      <a:solidFill>
                        <a:schemeClr val="bg1">
                          <a:lumMod val="50000"/>
                        </a:schemeClr>
                      </a:solidFill>
                      <a:latin typeface="微软雅黑" panose="020B0503020204020204" charset="-122"/>
                      <a:ea typeface="微软雅黑" panose="020B0503020204020204" charset="-122"/>
                    </a:rPr>
                  </a:br>
                  <a:r>
                    <a:rPr lang="zh-CN" altLang="en-US" sz="800" dirty="0">
                      <a:solidFill>
                        <a:schemeClr val="bg1">
                          <a:lumMod val="50000"/>
                        </a:schemeClr>
                      </a:solidFill>
                      <a:latin typeface="微软雅黑" panose="020B0503020204020204" charset="-122"/>
                      <a:ea typeface="微软雅黑" panose="020B0503020204020204" charset="-122"/>
                    </a:rPr>
                    <a:t>（建议使用主题字体）</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17" name="Rectangle 65"/>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nvGrpSpPr>
              <p:cNvPr id="13" name="Group 61"/>
              <p:cNvGrpSpPr/>
              <p:nvPr/>
            </p:nvGrpSpPr>
            <p:grpSpPr>
              <a:xfrm>
                <a:off x="1193500" y="4139453"/>
                <a:ext cx="3761195" cy="815608"/>
                <a:chOff x="1317257" y="1824875"/>
                <a:chExt cx="3761195" cy="815608"/>
              </a:xfrm>
            </p:grpSpPr>
            <p:sp>
              <p:nvSpPr>
                <p:cNvPr id="14" name="TextBox 62"/>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15" name="Rectangle 63"/>
                <p:cNvSpPr/>
                <p:nvPr/>
              </p:nvSpPr>
              <p:spPr>
                <a:xfrm>
                  <a:off x="1317257" y="1824875"/>
                  <a:ext cx="3761195" cy="307777"/>
                </a:xfrm>
                <a:prstGeom prst="rect">
                  <a:avLst/>
                </a:prstGeom>
              </p:spPr>
              <p:txBody>
                <a:bodyPr wrap="none" lIns="0" tIns="0" rIns="0" bIns="0">
                  <a:normAutofit/>
                </a:bodyPr>
                <a:lstStyle/>
                <a:p>
                  <a:r>
                    <a:rPr lang="zh-CN" altLang="en-US" sz="1200" b="1">
                      <a:solidFill>
                        <a:schemeClr val="bg1">
                          <a:lumMod val="50000"/>
                        </a:schemeClr>
                      </a:solidFill>
                      <a:latin typeface="微软雅黑" panose="020B0503020204020204" charset="-122"/>
                      <a:ea typeface="微软雅黑" panose="020B0503020204020204" charset="-122"/>
                    </a:rPr>
                    <a:t>标题文本预设</a:t>
                  </a:r>
                  <a:endParaRPr lang="zh-CN" altLang="en-US" sz="1200" b="1">
                    <a:solidFill>
                      <a:schemeClr val="bg1">
                        <a:lumMod val="50000"/>
                      </a:schemeClr>
                    </a:solidFill>
                    <a:latin typeface="微软雅黑" panose="020B0503020204020204" charset="-122"/>
                    <a:ea typeface="微软雅黑" panose="020B0503020204020204" charset="-122"/>
                  </a:endParaRPr>
                </a:p>
              </p:txBody>
            </p:sp>
          </p:grpSp>
        </p:grpSp>
        <p:grpSp>
          <p:nvGrpSpPr>
            <p:cNvPr id="8" name="Group 56"/>
            <p:cNvGrpSpPr/>
            <p:nvPr/>
          </p:nvGrpSpPr>
          <p:grpSpPr>
            <a:xfrm>
              <a:off x="1307468" y="2710116"/>
              <a:ext cx="2448272" cy="1338747"/>
              <a:chOff x="1307468" y="2924944"/>
              <a:chExt cx="2448272" cy="1338747"/>
            </a:xfrm>
          </p:grpSpPr>
          <p:cxnSp>
            <p:nvCxnSpPr>
              <p:cNvPr id="9" name="Straight Connector 57"/>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58"/>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14:presetBounceEnd="2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2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flipH="1">
            <a:off x="4905482" y="1919762"/>
            <a:ext cx="89154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6" name="文本框 83"/>
          <p:cNvSpPr txBox="1"/>
          <p:nvPr/>
        </p:nvSpPr>
        <p:spPr>
          <a:xfrm>
            <a:off x="2962656" y="2083060"/>
            <a:ext cx="1723684" cy="449360"/>
          </a:xfrm>
          <a:prstGeom prst="rect">
            <a:avLst/>
          </a:prstGeom>
          <a:noFill/>
        </p:spPr>
        <p:txBody>
          <a:bodyPr wrap="square" lIns="0" tIns="0" rIns="0" bIns="0" anchor="ctr" anchorCtr="0">
            <a:normAutofit/>
          </a:bodyPr>
          <a:lstStyle/>
          <a:p>
            <a:pPr algn="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a:t>
            </a:r>
            <a:br>
              <a:rPr lang="zh-CN" altLang="en-US" sz="800">
                <a:solidFill>
                  <a:schemeClr val="bg1">
                    <a:lumMod val="50000"/>
                  </a:schemeClr>
                </a:solidFill>
                <a:latin typeface="微软雅黑" panose="020B0503020204020204" charset="-122"/>
                <a:ea typeface="微软雅黑" panose="020B0503020204020204" charset="-122"/>
              </a:rPr>
            </a:br>
            <a:r>
              <a:rPr lang="zh-CN" altLang="en-US" sz="800">
                <a:solidFill>
                  <a:schemeClr val="bg1">
                    <a:lumMod val="50000"/>
                  </a:schemeClr>
                </a:solidFill>
                <a:latin typeface="微软雅黑" panose="020B0503020204020204" charset="-122"/>
                <a:ea typeface="微软雅黑" panose="020B0503020204020204" charset="-122"/>
              </a:rPr>
              <a:t>（建议使用主题字体）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sp>
        <p:nvSpPr>
          <p:cNvPr id="7" name="文本框 84"/>
          <p:cNvSpPr txBox="1"/>
          <p:nvPr/>
        </p:nvSpPr>
        <p:spPr>
          <a:xfrm>
            <a:off x="3763010" y="1839965"/>
            <a:ext cx="923330" cy="184666"/>
          </a:xfrm>
          <a:prstGeom prst="rect">
            <a:avLst/>
          </a:prstGeom>
          <a:noFill/>
        </p:spPr>
        <p:txBody>
          <a:bodyPr wrap="none" lIns="0" tIns="0" rIns="0" bIns="0" anchor="ctr" anchorCtr="0">
            <a:normAutofit fontScale="92500" lnSpcReduction="10000"/>
          </a:bodyPr>
          <a:lstStyle/>
          <a:p>
            <a:pPr algn="r"/>
            <a:r>
              <a:rPr lang="zh-CN" altLang="en-US" sz="1400" b="1">
                <a:solidFill>
                  <a:schemeClr val="bg1">
                    <a:lumMod val="50000"/>
                  </a:schemeClr>
                </a:solidFill>
                <a:latin typeface="微软雅黑" panose="020B0503020204020204" charset="-122"/>
                <a:ea typeface="微软雅黑" panose="020B0503020204020204" charset="-122"/>
              </a:rPr>
              <a:t>标题文本预设</a:t>
            </a:r>
            <a:endParaRPr lang="zh-CN" altLang="en-US" sz="1400" b="1">
              <a:solidFill>
                <a:schemeClr val="bg1">
                  <a:lumMod val="50000"/>
                </a:schemeClr>
              </a:solidFill>
              <a:latin typeface="微软雅黑" panose="020B0503020204020204" charset="-122"/>
              <a:ea typeface="微软雅黑" panose="020B0503020204020204" charset="-122"/>
            </a:endParaRPr>
          </a:p>
        </p:txBody>
      </p:sp>
      <p:grpSp>
        <p:nvGrpSpPr>
          <p:cNvPr id="8" name="组合 7"/>
          <p:cNvGrpSpPr/>
          <p:nvPr/>
        </p:nvGrpSpPr>
        <p:grpSpPr>
          <a:xfrm>
            <a:off x="2766209" y="3755975"/>
            <a:ext cx="1724159" cy="471959"/>
            <a:chOff x="3658647" y="4776562"/>
            <a:chExt cx="2298879" cy="629278"/>
          </a:xfrm>
        </p:grpSpPr>
        <p:sp>
          <p:nvSpPr>
            <p:cNvPr id="44" name="文本框 95"/>
            <p:cNvSpPr txBox="1"/>
            <p:nvPr/>
          </p:nvSpPr>
          <p:spPr>
            <a:xfrm>
              <a:off x="4327479" y="4795736"/>
              <a:ext cx="1630047" cy="590931"/>
            </a:xfrm>
            <a:prstGeom prst="rect">
              <a:avLst/>
            </a:prstGeom>
            <a:noFill/>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grpSp>
          <p:nvGrpSpPr>
            <p:cNvPr id="45" name="组合 44"/>
            <p:cNvGrpSpPr/>
            <p:nvPr/>
          </p:nvGrpSpPr>
          <p:grpSpPr>
            <a:xfrm>
              <a:off x="3658647" y="4776562"/>
              <a:ext cx="629278" cy="629278"/>
              <a:chOff x="3622260" y="4690925"/>
              <a:chExt cx="761316" cy="761316"/>
            </a:xfrm>
          </p:grpSpPr>
          <p:sp>
            <p:nvSpPr>
              <p:cNvPr id="46" name="矩形: 圆角 45"/>
              <p:cNvSpPr/>
              <p:nvPr/>
            </p:nvSpPr>
            <p:spPr>
              <a:xfrm>
                <a:off x="3622260" y="4690925"/>
                <a:ext cx="761316" cy="761316"/>
              </a:xfrm>
              <a:prstGeom prst="roundRect">
                <a:avLst>
                  <a:gd name="adj" fmla="val 35272"/>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47" name="任意多边形: 形状 46"/>
              <p:cNvSpPr/>
              <p:nvPr/>
            </p:nvSpPr>
            <p:spPr>
              <a:xfrm>
                <a:off x="3860474" y="4900454"/>
                <a:ext cx="352260" cy="337233"/>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grpSp>
        <p:nvGrpSpPr>
          <p:cNvPr id="9" name="组合 8"/>
          <p:cNvGrpSpPr/>
          <p:nvPr/>
        </p:nvGrpSpPr>
        <p:grpSpPr>
          <a:xfrm>
            <a:off x="4646493" y="3755975"/>
            <a:ext cx="1724159" cy="471959"/>
            <a:chOff x="6195324" y="4776562"/>
            <a:chExt cx="2298879" cy="629278"/>
          </a:xfrm>
        </p:grpSpPr>
        <p:sp>
          <p:nvSpPr>
            <p:cNvPr id="40" name="文本框 97"/>
            <p:cNvSpPr txBox="1"/>
            <p:nvPr/>
          </p:nvSpPr>
          <p:spPr>
            <a:xfrm>
              <a:off x="6864156" y="4795736"/>
              <a:ext cx="1630047" cy="590931"/>
            </a:xfrm>
            <a:prstGeom prst="rect">
              <a:avLst/>
            </a:prstGeom>
            <a:noFill/>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grpSp>
          <p:nvGrpSpPr>
            <p:cNvPr id="41" name="组合 40"/>
            <p:cNvGrpSpPr/>
            <p:nvPr/>
          </p:nvGrpSpPr>
          <p:grpSpPr>
            <a:xfrm>
              <a:off x="6195324" y="4776562"/>
              <a:ext cx="629278" cy="629278"/>
              <a:chOff x="6129305" y="4690925"/>
              <a:chExt cx="761316" cy="761316"/>
            </a:xfrm>
          </p:grpSpPr>
          <p:sp>
            <p:nvSpPr>
              <p:cNvPr id="42" name="矩形: 圆角 41"/>
              <p:cNvSpPr/>
              <p:nvPr/>
            </p:nvSpPr>
            <p:spPr>
              <a:xfrm>
                <a:off x="6129305" y="4690925"/>
                <a:ext cx="761316" cy="761316"/>
              </a:xfrm>
              <a:prstGeom prst="roundRect">
                <a:avLst>
                  <a:gd name="adj" fmla="val 35272"/>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43" name="任意多边形: 形状 42"/>
              <p:cNvSpPr/>
              <p:nvPr/>
            </p:nvSpPr>
            <p:spPr>
              <a:xfrm>
                <a:off x="6367520" y="4892940"/>
                <a:ext cx="352258" cy="352260"/>
              </a:xfrm>
              <a:custGeom>
                <a:avLst/>
                <a:gdLst>
                  <a:gd name="connsiteX0" fmla="*/ 200152 w 335445"/>
                  <a:gd name="connsiteY0" fmla="*/ 177088 h 335446"/>
                  <a:gd name="connsiteX1" fmla="*/ 214487 w 335445"/>
                  <a:gd name="connsiteY1" fmla="*/ 183022 h 335446"/>
                  <a:gd name="connsiteX2" fmla="*/ 256189 w 335445"/>
                  <a:gd name="connsiteY2" fmla="*/ 225225 h 335446"/>
                  <a:gd name="connsiteX3" fmla="*/ 262053 w 335445"/>
                  <a:gd name="connsiteY3" fmla="*/ 240392 h 335446"/>
                  <a:gd name="connsiteX4" fmla="*/ 256436 w 335445"/>
                  <a:gd name="connsiteY4" fmla="*/ 254920 h 335446"/>
                  <a:gd name="connsiteX5" fmla="*/ 255540 w 335445"/>
                  <a:gd name="connsiteY5" fmla="*/ 255798 h 335446"/>
                  <a:gd name="connsiteX6" fmla="*/ 241854 w 335445"/>
                  <a:gd name="connsiteY6" fmla="*/ 260834 h 335446"/>
                  <a:gd name="connsiteX7" fmla="*/ 227519 w 335445"/>
                  <a:gd name="connsiteY7" fmla="*/ 255559 h 335446"/>
                  <a:gd name="connsiteX8" fmla="*/ 185817 w 335445"/>
                  <a:gd name="connsiteY8" fmla="*/ 213356 h 335446"/>
                  <a:gd name="connsiteX9" fmla="*/ 185817 w 335445"/>
                  <a:gd name="connsiteY9" fmla="*/ 183022 h 335446"/>
                  <a:gd name="connsiteX10" fmla="*/ 200152 w 335445"/>
                  <a:gd name="connsiteY10" fmla="*/ 177088 h 335446"/>
                  <a:gd name="connsiteX11" fmla="*/ 115027 w 335445"/>
                  <a:gd name="connsiteY11" fmla="*/ 146534 h 335446"/>
                  <a:gd name="connsiteX12" fmla="*/ 107150 w 335445"/>
                  <a:gd name="connsiteY12" fmla="*/ 154616 h 335446"/>
                  <a:gd name="connsiteX13" fmla="*/ 92710 w 335445"/>
                  <a:gd name="connsiteY13" fmla="*/ 161350 h 335446"/>
                  <a:gd name="connsiteX14" fmla="*/ 78270 w 335445"/>
                  <a:gd name="connsiteY14" fmla="*/ 154616 h 335446"/>
                  <a:gd name="connsiteX15" fmla="*/ 113714 w 335445"/>
                  <a:gd name="connsiteY15" fmla="*/ 190984 h 335446"/>
                  <a:gd name="connsiteX16" fmla="*/ 146533 w 335445"/>
                  <a:gd name="connsiteY16" fmla="*/ 158656 h 335446"/>
                  <a:gd name="connsiteX17" fmla="*/ 138656 w 335445"/>
                  <a:gd name="connsiteY17" fmla="*/ 161350 h 335446"/>
                  <a:gd name="connsiteX18" fmla="*/ 124216 w 335445"/>
                  <a:gd name="connsiteY18" fmla="*/ 154616 h 335446"/>
                  <a:gd name="connsiteX19" fmla="*/ 115027 w 335445"/>
                  <a:gd name="connsiteY19" fmla="*/ 146534 h 335446"/>
                  <a:gd name="connsiteX20" fmla="*/ 221146 w 335445"/>
                  <a:gd name="connsiteY20" fmla="*/ 141771 h 335446"/>
                  <a:gd name="connsiteX21" fmla="*/ 143358 w 335445"/>
                  <a:gd name="connsiteY21" fmla="*/ 219559 h 335446"/>
                  <a:gd name="connsiteX22" fmla="*/ 216383 w 335445"/>
                  <a:gd name="connsiteY22" fmla="*/ 292584 h 335446"/>
                  <a:gd name="connsiteX23" fmla="*/ 217971 w 335445"/>
                  <a:gd name="connsiteY23" fmla="*/ 292584 h 335446"/>
                  <a:gd name="connsiteX24" fmla="*/ 255540 w 335445"/>
                  <a:gd name="connsiteY24" fmla="*/ 255798 h 335446"/>
                  <a:gd name="connsiteX25" fmla="*/ 256189 w 335445"/>
                  <a:gd name="connsiteY25" fmla="*/ 255559 h 335446"/>
                  <a:gd name="connsiteX26" fmla="*/ 256436 w 335445"/>
                  <a:gd name="connsiteY26" fmla="*/ 254920 h 335446"/>
                  <a:gd name="connsiteX27" fmla="*/ 294171 w 335445"/>
                  <a:gd name="connsiteY27" fmla="*/ 217971 h 335446"/>
                  <a:gd name="connsiteX28" fmla="*/ 292584 w 335445"/>
                  <a:gd name="connsiteY28" fmla="*/ 217971 h 335446"/>
                  <a:gd name="connsiteX29" fmla="*/ 292584 w 335445"/>
                  <a:gd name="connsiteY29" fmla="*/ 213209 h 335446"/>
                  <a:gd name="connsiteX30" fmla="*/ 71424 w 335445"/>
                  <a:gd name="connsiteY30" fmla="*/ 87796 h 335446"/>
                  <a:gd name="connsiteX31" fmla="*/ 41758 w 335445"/>
                  <a:gd name="connsiteY31" fmla="*/ 116558 h 335446"/>
                  <a:gd name="connsiteX32" fmla="*/ 41758 w 335445"/>
                  <a:gd name="connsiteY32" fmla="*/ 119172 h 335446"/>
                  <a:gd name="connsiteX33" fmla="*/ 77873 w 335445"/>
                  <a:gd name="connsiteY33" fmla="*/ 154471 h 335446"/>
                  <a:gd name="connsiteX34" fmla="*/ 77873 w 335445"/>
                  <a:gd name="connsiteY34" fmla="*/ 125709 h 335446"/>
                  <a:gd name="connsiteX35" fmla="*/ 83033 w 335445"/>
                  <a:gd name="connsiteY35" fmla="*/ 115250 h 335446"/>
                  <a:gd name="connsiteX36" fmla="*/ 75294 w 335445"/>
                  <a:gd name="connsiteY36" fmla="*/ 106099 h 335446"/>
                  <a:gd name="connsiteX37" fmla="*/ 71424 w 335445"/>
                  <a:gd name="connsiteY37" fmla="*/ 87796 h 335446"/>
                  <a:gd name="connsiteX38" fmla="*/ 103278 w 335445"/>
                  <a:gd name="connsiteY38" fmla="*/ 27471 h 335446"/>
                  <a:gd name="connsiteX39" fmla="*/ 117723 w 335445"/>
                  <a:gd name="connsiteY39" fmla="*/ 41863 h 335446"/>
                  <a:gd name="connsiteX40" fmla="*/ 86208 w 335445"/>
                  <a:gd name="connsiteY40" fmla="*/ 73264 h 335446"/>
                  <a:gd name="connsiteX41" fmla="*/ 107218 w 335445"/>
                  <a:gd name="connsiteY41" fmla="*/ 77189 h 335446"/>
                  <a:gd name="connsiteX42" fmla="*/ 115097 w 335445"/>
                  <a:gd name="connsiteY42" fmla="*/ 85040 h 335446"/>
                  <a:gd name="connsiteX43" fmla="*/ 124288 w 335445"/>
                  <a:gd name="connsiteY43" fmla="*/ 79806 h 335446"/>
                  <a:gd name="connsiteX44" fmla="*/ 153177 w 335445"/>
                  <a:gd name="connsiteY44" fmla="*/ 79806 h 335446"/>
                  <a:gd name="connsiteX45" fmla="*/ 153177 w 335445"/>
                  <a:gd name="connsiteY45" fmla="*/ 108591 h 335446"/>
                  <a:gd name="connsiteX46" fmla="*/ 143985 w 335445"/>
                  <a:gd name="connsiteY46" fmla="*/ 116441 h 335446"/>
                  <a:gd name="connsiteX47" fmla="*/ 153177 w 335445"/>
                  <a:gd name="connsiteY47" fmla="*/ 125600 h 335446"/>
                  <a:gd name="connsiteX48" fmla="*/ 159743 w 335445"/>
                  <a:gd name="connsiteY48" fmla="*/ 146534 h 335446"/>
                  <a:gd name="connsiteX49" fmla="*/ 192571 w 335445"/>
                  <a:gd name="connsiteY49" fmla="*/ 112516 h 335446"/>
                  <a:gd name="connsiteX50" fmla="*/ 121662 w 335445"/>
                  <a:gd name="connsiteY50" fmla="*/ 41863 h 335446"/>
                  <a:gd name="connsiteX51" fmla="*/ 119990 w 335445"/>
                  <a:gd name="connsiteY51" fmla="*/ 0 h 335446"/>
                  <a:gd name="connsiteX52" fmla="*/ 151098 w 335445"/>
                  <a:gd name="connsiteY52" fmla="*/ 12839 h 335446"/>
                  <a:gd name="connsiteX53" fmla="*/ 323594 w 335445"/>
                  <a:gd name="connsiteY53" fmla="*/ 184018 h 335446"/>
                  <a:gd name="connsiteX54" fmla="*/ 335445 w 335445"/>
                  <a:gd name="connsiteY54" fmla="*/ 215621 h 335446"/>
                  <a:gd name="connsiteX55" fmla="*/ 323594 w 335445"/>
                  <a:gd name="connsiteY55" fmla="*/ 247223 h 335446"/>
                  <a:gd name="connsiteX56" fmla="*/ 248539 w 335445"/>
                  <a:gd name="connsiteY56" fmla="*/ 323595 h 335446"/>
                  <a:gd name="connsiteX57" fmla="*/ 216936 w 335445"/>
                  <a:gd name="connsiteY57" fmla="*/ 335446 h 335446"/>
                  <a:gd name="connsiteX58" fmla="*/ 185334 w 335445"/>
                  <a:gd name="connsiteY58" fmla="*/ 323595 h 335446"/>
                  <a:gd name="connsiteX59" fmla="*/ 98427 w 335445"/>
                  <a:gd name="connsiteY59" fmla="*/ 236689 h 335446"/>
                  <a:gd name="connsiteX60" fmla="*/ 12838 w 335445"/>
                  <a:gd name="connsiteY60" fmla="*/ 151099 h 335446"/>
                  <a:gd name="connsiteX61" fmla="*/ 12838 w 335445"/>
                  <a:gd name="connsiteY61" fmla="*/ 87894 h 335446"/>
                  <a:gd name="connsiteX62" fmla="*/ 20738 w 335445"/>
                  <a:gd name="connsiteY62" fmla="*/ 79994 h 335446"/>
                  <a:gd name="connsiteX63" fmla="*/ 16788 w 335445"/>
                  <a:gd name="connsiteY63" fmla="*/ 77360 h 335446"/>
                  <a:gd name="connsiteX64" fmla="*/ 16788 w 335445"/>
                  <a:gd name="connsiteY64" fmla="*/ 41807 h 335446"/>
                  <a:gd name="connsiteX65" fmla="*/ 40490 w 335445"/>
                  <a:gd name="connsiteY65" fmla="*/ 23373 h 335446"/>
                  <a:gd name="connsiteX66" fmla="*/ 58925 w 335445"/>
                  <a:gd name="connsiteY66" fmla="*/ 20739 h 335446"/>
                  <a:gd name="connsiteX67" fmla="*/ 78676 w 335445"/>
                  <a:gd name="connsiteY67" fmla="*/ 23373 h 335446"/>
                  <a:gd name="connsiteX68" fmla="*/ 87893 w 335445"/>
                  <a:gd name="connsiteY68" fmla="*/ 12839 h 335446"/>
                  <a:gd name="connsiteX69" fmla="*/ 119990 w 335445"/>
                  <a:gd name="connsiteY69" fmla="*/ 0 h 33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5445" h="335446">
                    <a:moveTo>
                      <a:pt x="200152" y="177088"/>
                    </a:moveTo>
                    <a:cubicBezTo>
                      <a:pt x="205365" y="177087"/>
                      <a:pt x="210578" y="179066"/>
                      <a:pt x="214487" y="183022"/>
                    </a:cubicBezTo>
                    <a:lnTo>
                      <a:pt x="256189" y="225225"/>
                    </a:lnTo>
                    <a:cubicBezTo>
                      <a:pt x="260099" y="229841"/>
                      <a:pt x="262053" y="235117"/>
                      <a:pt x="262053" y="240392"/>
                    </a:cubicBezTo>
                    <a:lnTo>
                      <a:pt x="256436" y="254920"/>
                    </a:lnTo>
                    <a:lnTo>
                      <a:pt x="255540" y="255798"/>
                    </a:lnTo>
                    <a:lnTo>
                      <a:pt x="241854" y="260834"/>
                    </a:lnTo>
                    <a:cubicBezTo>
                      <a:pt x="237945" y="260834"/>
                      <a:pt x="231429" y="259515"/>
                      <a:pt x="227519" y="255559"/>
                    </a:cubicBezTo>
                    <a:cubicBezTo>
                      <a:pt x="227519" y="255559"/>
                      <a:pt x="227519" y="255559"/>
                      <a:pt x="185817" y="213356"/>
                    </a:cubicBezTo>
                    <a:cubicBezTo>
                      <a:pt x="176695" y="204124"/>
                      <a:pt x="176695" y="192254"/>
                      <a:pt x="185817" y="183022"/>
                    </a:cubicBezTo>
                    <a:cubicBezTo>
                      <a:pt x="189727" y="179066"/>
                      <a:pt x="194940" y="177087"/>
                      <a:pt x="200152" y="177088"/>
                    </a:cubicBezTo>
                    <a:close/>
                    <a:moveTo>
                      <a:pt x="115027" y="146534"/>
                    </a:moveTo>
                    <a:cubicBezTo>
                      <a:pt x="115027" y="146534"/>
                      <a:pt x="115027" y="146534"/>
                      <a:pt x="107150" y="154616"/>
                    </a:cubicBezTo>
                    <a:cubicBezTo>
                      <a:pt x="103212" y="158656"/>
                      <a:pt x="97961" y="161350"/>
                      <a:pt x="92710" y="161350"/>
                    </a:cubicBezTo>
                    <a:cubicBezTo>
                      <a:pt x="86146" y="161350"/>
                      <a:pt x="82208" y="158656"/>
                      <a:pt x="78270" y="154616"/>
                    </a:cubicBezTo>
                    <a:lnTo>
                      <a:pt x="113714" y="190984"/>
                    </a:lnTo>
                    <a:cubicBezTo>
                      <a:pt x="113714" y="190984"/>
                      <a:pt x="113714" y="190984"/>
                      <a:pt x="146533" y="158656"/>
                    </a:cubicBezTo>
                    <a:cubicBezTo>
                      <a:pt x="142595" y="161350"/>
                      <a:pt x="139969" y="161350"/>
                      <a:pt x="138656" y="161350"/>
                    </a:cubicBezTo>
                    <a:cubicBezTo>
                      <a:pt x="134718" y="161350"/>
                      <a:pt x="128154" y="158656"/>
                      <a:pt x="124216" y="154616"/>
                    </a:cubicBezTo>
                    <a:cubicBezTo>
                      <a:pt x="124216" y="154616"/>
                      <a:pt x="124216" y="154616"/>
                      <a:pt x="115027" y="146534"/>
                    </a:cubicBezTo>
                    <a:close/>
                    <a:moveTo>
                      <a:pt x="221146" y="141771"/>
                    </a:moveTo>
                    <a:lnTo>
                      <a:pt x="143358" y="219559"/>
                    </a:lnTo>
                    <a:lnTo>
                      <a:pt x="216383" y="292584"/>
                    </a:lnTo>
                    <a:lnTo>
                      <a:pt x="217971" y="292584"/>
                    </a:lnTo>
                    <a:lnTo>
                      <a:pt x="255540" y="255798"/>
                    </a:lnTo>
                    <a:lnTo>
                      <a:pt x="256189" y="255559"/>
                    </a:lnTo>
                    <a:lnTo>
                      <a:pt x="256436" y="254920"/>
                    </a:lnTo>
                    <a:lnTo>
                      <a:pt x="294171" y="217971"/>
                    </a:lnTo>
                    <a:lnTo>
                      <a:pt x="292584" y="217971"/>
                    </a:lnTo>
                    <a:lnTo>
                      <a:pt x="292584" y="213209"/>
                    </a:lnTo>
                    <a:close/>
                    <a:moveTo>
                      <a:pt x="71424" y="87796"/>
                    </a:moveTo>
                    <a:cubicBezTo>
                      <a:pt x="71424" y="87796"/>
                      <a:pt x="71424" y="87796"/>
                      <a:pt x="41758" y="116558"/>
                    </a:cubicBezTo>
                    <a:lnTo>
                      <a:pt x="41758" y="119172"/>
                    </a:lnTo>
                    <a:cubicBezTo>
                      <a:pt x="41758" y="119172"/>
                      <a:pt x="41758" y="119172"/>
                      <a:pt x="77873" y="154471"/>
                    </a:cubicBezTo>
                    <a:cubicBezTo>
                      <a:pt x="68845" y="146627"/>
                      <a:pt x="68845" y="133553"/>
                      <a:pt x="77873" y="125709"/>
                    </a:cubicBezTo>
                    <a:cubicBezTo>
                      <a:pt x="77873" y="125709"/>
                      <a:pt x="77873" y="125709"/>
                      <a:pt x="83033" y="115250"/>
                    </a:cubicBezTo>
                    <a:cubicBezTo>
                      <a:pt x="83033" y="115250"/>
                      <a:pt x="83033" y="115250"/>
                      <a:pt x="75294" y="106099"/>
                    </a:cubicBezTo>
                    <a:cubicBezTo>
                      <a:pt x="71424" y="102177"/>
                      <a:pt x="68845" y="94333"/>
                      <a:pt x="71424" y="87796"/>
                    </a:cubicBezTo>
                    <a:close/>
                    <a:moveTo>
                      <a:pt x="103278" y="27471"/>
                    </a:moveTo>
                    <a:cubicBezTo>
                      <a:pt x="103278" y="27471"/>
                      <a:pt x="103278" y="27471"/>
                      <a:pt x="117723" y="41863"/>
                    </a:cubicBezTo>
                    <a:cubicBezTo>
                      <a:pt x="117723" y="41863"/>
                      <a:pt x="117723" y="41863"/>
                      <a:pt x="86208" y="73264"/>
                    </a:cubicBezTo>
                    <a:cubicBezTo>
                      <a:pt x="94087" y="70647"/>
                      <a:pt x="100652" y="73264"/>
                      <a:pt x="107218" y="77189"/>
                    </a:cubicBezTo>
                    <a:cubicBezTo>
                      <a:pt x="107218" y="77189"/>
                      <a:pt x="107218" y="77189"/>
                      <a:pt x="115097" y="85040"/>
                    </a:cubicBezTo>
                    <a:cubicBezTo>
                      <a:pt x="115097" y="85040"/>
                      <a:pt x="115097" y="85040"/>
                      <a:pt x="124288" y="79806"/>
                    </a:cubicBezTo>
                    <a:cubicBezTo>
                      <a:pt x="132167" y="70647"/>
                      <a:pt x="143985" y="70647"/>
                      <a:pt x="153177" y="79806"/>
                    </a:cubicBezTo>
                    <a:cubicBezTo>
                      <a:pt x="161056" y="87656"/>
                      <a:pt x="161056" y="100740"/>
                      <a:pt x="153177" y="108591"/>
                    </a:cubicBezTo>
                    <a:cubicBezTo>
                      <a:pt x="153177" y="108591"/>
                      <a:pt x="153177" y="108591"/>
                      <a:pt x="143985" y="116441"/>
                    </a:cubicBezTo>
                    <a:cubicBezTo>
                      <a:pt x="143985" y="116441"/>
                      <a:pt x="143985" y="116441"/>
                      <a:pt x="153177" y="125600"/>
                    </a:cubicBezTo>
                    <a:cubicBezTo>
                      <a:pt x="159743" y="130833"/>
                      <a:pt x="161056" y="139992"/>
                      <a:pt x="159743" y="146534"/>
                    </a:cubicBezTo>
                    <a:cubicBezTo>
                      <a:pt x="159743" y="146534"/>
                      <a:pt x="159743" y="146534"/>
                      <a:pt x="192571" y="112516"/>
                    </a:cubicBezTo>
                    <a:cubicBezTo>
                      <a:pt x="192571" y="112516"/>
                      <a:pt x="192571" y="112516"/>
                      <a:pt x="121662" y="41863"/>
                    </a:cubicBezTo>
                    <a:close/>
                    <a:moveTo>
                      <a:pt x="119990" y="0"/>
                    </a:moveTo>
                    <a:cubicBezTo>
                      <a:pt x="131676" y="0"/>
                      <a:pt x="143197" y="4280"/>
                      <a:pt x="151098" y="12839"/>
                    </a:cubicBezTo>
                    <a:lnTo>
                      <a:pt x="323594" y="184018"/>
                    </a:lnTo>
                    <a:cubicBezTo>
                      <a:pt x="331495" y="193236"/>
                      <a:pt x="335445" y="203770"/>
                      <a:pt x="335445" y="215621"/>
                    </a:cubicBezTo>
                    <a:cubicBezTo>
                      <a:pt x="335445" y="228788"/>
                      <a:pt x="331495" y="239323"/>
                      <a:pt x="323594" y="247223"/>
                    </a:cubicBezTo>
                    <a:cubicBezTo>
                      <a:pt x="323594" y="247223"/>
                      <a:pt x="323594" y="247223"/>
                      <a:pt x="248539" y="323595"/>
                    </a:cubicBezTo>
                    <a:cubicBezTo>
                      <a:pt x="239321" y="331496"/>
                      <a:pt x="228787" y="335446"/>
                      <a:pt x="216936" y="335446"/>
                    </a:cubicBezTo>
                    <a:cubicBezTo>
                      <a:pt x="203769" y="335446"/>
                      <a:pt x="193235" y="331496"/>
                      <a:pt x="185334" y="323595"/>
                    </a:cubicBezTo>
                    <a:cubicBezTo>
                      <a:pt x="185334" y="323595"/>
                      <a:pt x="185334" y="323595"/>
                      <a:pt x="98427" y="236689"/>
                    </a:cubicBezTo>
                    <a:cubicBezTo>
                      <a:pt x="98427" y="236689"/>
                      <a:pt x="98427" y="236689"/>
                      <a:pt x="12838" y="151099"/>
                    </a:cubicBezTo>
                    <a:cubicBezTo>
                      <a:pt x="-4280" y="131347"/>
                      <a:pt x="-4280" y="105012"/>
                      <a:pt x="12838" y="87894"/>
                    </a:cubicBezTo>
                    <a:cubicBezTo>
                      <a:pt x="12838" y="87894"/>
                      <a:pt x="12838" y="87894"/>
                      <a:pt x="20738" y="79994"/>
                    </a:cubicBezTo>
                    <a:cubicBezTo>
                      <a:pt x="20738" y="79994"/>
                      <a:pt x="20738" y="79994"/>
                      <a:pt x="16788" y="77360"/>
                    </a:cubicBezTo>
                    <a:cubicBezTo>
                      <a:pt x="6254" y="66826"/>
                      <a:pt x="6254" y="52342"/>
                      <a:pt x="16788" y="41807"/>
                    </a:cubicBezTo>
                    <a:cubicBezTo>
                      <a:pt x="16788" y="41807"/>
                      <a:pt x="16788" y="41807"/>
                      <a:pt x="40490" y="23373"/>
                    </a:cubicBezTo>
                    <a:cubicBezTo>
                      <a:pt x="44440" y="18106"/>
                      <a:pt x="52341" y="20739"/>
                      <a:pt x="58925" y="20739"/>
                    </a:cubicBezTo>
                    <a:cubicBezTo>
                      <a:pt x="65508" y="20739"/>
                      <a:pt x="72092" y="18106"/>
                      <a:pt x="78676" y="23373"/>
                    </a:cubicBezTo>
                    <a:cubicBezTo>
                      <a:pt x="78676" y="23373"/>
                      <a:pt x="78676" y="23373"/>
                      <a:pt x="87893" y="12839"/>
                    </a:cubicBezTo>
                    <a:cubicBezTo>
                      <a:pt x="96452" y="4280"/>
                      <a:pt x="108303" y="0"/>
                      <a:pt x="119990"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grpSp>
        <p:nvGrpSpPr>
          <p:cNvPr id="10" name="组合 9"/>
          <p:cNvGrpSpPr/>
          <p:nvPr/>
        </p:nvGrpSpPr>
        <p:grpSpPr>
          <a:xfrm>
            <a:off x="6526777" y="3755975"/>
            <a:ext cx="1724158" cy="471959"/>
            <a:chOff x="8702369" y="4776562"/>
            <a:chExt cx="2298877" cy="629278"/>
          </a:xfrm>
        </p:grpSpPr>
        <p:sp>
          <p:nvSpPr>
            <p:cNvPr id="36" name="文本框 99"/>
            <p:cNvSpPr txBox="1"/>
            <p:nvPr/>
          </p:nvSpPr>
          <p:spPr>
            <a:xfrm>
              <a:off x="9371199" y="4795736"/>
              <a:ext cx="1630047" cy="590931"/>
            </a:xfrm>
            <a:prstGeom prst="rect">
              <a:avLst/>
            </a:prstGeom>
            <a:noFill/>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grpSp>
          <p:nvGrpSpPr>
            <p:cNvPr id="37" name="组合 36"/>
            <p:cNvGrpSpPr/>
            <p:nvPr/>
          </p:nvGrpSpPr>
          <p:grpSpPr>
            <a:xfrm>
              <a:off x="8702369" y="4776562"/>
              <a:ext cx="629278" cy="629278"/>
              <a:chOff x="8636350" y="4690925"/>
              <a:chExt cx="761316" cy="761316"/>
            </a:xfrm>
          </p:grpSpPr>
          <p:sp>
            <p:nvSpPr>
              <p:cNvPr id="38" name="矩形: 圆角 37"/>
              <p:cNvSpPr/>
              <p:nvPr/>
            </p:nvSpPr>
            <p:spPr>
              <a:xfrm>
                <a:off x="8636350" y="4690925"/>
                <a:ext cx="761316" cy="761316"/>
              </a:xfrm>
              <a:prstGeom prst="roundRect">
                <a:avLst>
                  <a:gd name="adj" fmla="val 35272"/>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9" name="任意多边形: 形状 38"/>
              <p:cNvSpPr/>
              <p:nvPr/>
            </p:nvSpPr>
            <p:spPr>
              <a:xfrm>
                <a:off x="8874564" y="4921055"/>
                <a:ext cx="352260" cy="296031"/>
              </a:xfrm>
              <a:custGeom>
                <a:avLst/>
                <a:gdLst>
                  <a:gd name="connsiteX0" fmla="*/ 120521 w 338138"/>
                  <a:gd name="connsiteY0" fmla="*/ 168275 h 284163"/>
                  <a:gd name="connsiteX1" fmla="*/ 217618 w 338138"/>
                  <a:gd name="connsiteY1" fmla="*/ 168275 h 284163"/>
                  <a:gd name="connsiteX2" fmla="*/ 233363 w 338138"/>
                  <a:gd name="connsiteY2" fmla="*/ 184840 h 284163"/>
                  <a:gd name="connsiteX3" fmla="*/ 217618 w 338138"/>
                  <a:gd name="connsiteY3" fmla="*/ 200025 h 284163"/>
                  <a:gd name="connsiteX4" fmla="*/ 120521 w 338138"/>
                  <a:gd name="connsiteY4" fmla="*/ 200025 h 284163"/>
                  <a:gd name="connsiteX5" fmla="*/ 104775 w 338138"/>
                  <a:gd name="connsiteY5" fmla="*/ 184840 h 284163"/>
                  <a:gd name="connsiteX6" fmla="*/ 120521 w 338138"/>
                  <a:gd name="connsiteY6" fmla="*/ 168275 h 284163"/>
                  <a:gd name="connsiteX7" fmla="*/ 30163 w 338138"/>
                  <a:gd name="connsiteY7" fmla="*/ 112712 h 284163"/>
                  <a:gd name="connsiteX8" fmla="*/ 30163 w 338138"/>
                  <a:gd name="connsiteY8" fmla="*/ 255587 h 284163"/>
                  <a:gd name="connsiteX9" fmla="*/ 307976 w 338138"/>
                  <a:gd name="connsiteY9" fmla="*/ 255587 h 284163"/>
                  <a:gd name="connsiteX10" fmla="*/ 307976 w 338138"/>
                  <a:gd name="connsiteY10" fmla="*/ 112712 h 284163"/>
                  <a:gd name="connsiteX11" fmla="*/ 57150 w 338138"/>
                  <a:gd name="connsiteY11" fmla="*/ 30162 h 284163"/>
                  <a:gd name="connsiteX12" fmla="*/ 38100 w 338138"/>
                  <a:gd name="connsiteY12" fmla="*/ 84137 h 284163"/>
                  <a:gd name="connsiteX13" fmla="*/ 301625 w 338138"/>
                  <a:gd name="connsiteY13" fmla="*/ 84137 h 284163"/>
                  <a:gd name="connsiteX14" fmla="*/ 280988 w 338138"/>
                  <a:gd name="connsiteY14" fmla="*/ 30162 h 284163"/>
                  <a:gd name="connsiteX15" fmla="*/ 46230 w 338138"/>
                  <a:gd name="connsiteY15" fmla="*/ 0 h 284163"/>
                  <a:gd name="connsiteX16" fmla="*/ 291908 w 338138"/>
                  <a:gd name="connsiteY16" fmla="*/ 0 h 284163"/>
                  <a:gd name="connsiteX17" fmla="*/ 306438 w 338138"/>
                  <a:gd name="connsiteY17" fmla="*/ 9209 h 284163"/>
                  <a:gd name="connsiteX18" fmla="*/ 336817 w 338138"/>
                  <a:gd name="connsiteY18" fmla="*/ 92090 h 284163"/>
                  <a:gd name="connsiteX19" fmla="*/ 338138 w 338138"/>
                  <a:gd name="connsiteY19" fmla="*/ 94721 h 284163"/>
                  <a:gd name="connsiteX20" fmla="*/ 338138 w 338138"/>
                  <a:gd name="connsiteY20" fmla="*/ 97352 h 284163"/>
                  <a:gd name="connsiteX21" fmla="*/ 338138 w 338138"/>
                  <a:gd name="connsiteY21" fmla="*/ 269692 h 284163"/>
                  <a:gd name="connsiteX22" fmla="*/ 322288 w 338138"/>
                  <a:gd name="connsiteY22" fmla="*/ 284163 h 284163"/>
                  <a:gd name="connsiteX23" fmla="*/ 15850 w 338138"/>
                  <a:gd name="connsiteY23" fmla="*/ 284163 h 284163"/>
                  <a:gd name="connsiteX24" fmla="*/ 0 w 338138"/>
                  <a:gd name="connsiteY24" fmla="*/ 269692 h 284163"/>
                  <a:gd name="connsiteX25" fmla="*/ 0 w 338138"/>
                  <a:gd name="connsiteY25" fmla="*/ 97352 h 284163"/>
                  <a:gd name="connsiteX26" fmla="*/ 0 w 338138"/>
                  <a:gd name="connsiteY26" fmla="*/ 94721 h 284163"/>
                  <a:gd name="connsiteX27" fmla="*/ 1321 w 338138"/>
                  <a:gd name="connsiteY27" fmla="*/ 92090 h 284163"/>
                  <a:gd name="connsiteX28" fmla="*/ 31700 w 338138"/>
                  <a:gd name="connsiteY28" fmla="*/ 9209 h 284163"/>
                  <a:gd name="connsiteX29" fmla="*/ 46230 w 338138"/>
                  <a:gd name="connsiteY29"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138" h="284163">
                    <a:moveTo>
                      <a:pt x="120521" y="168275"/>
                    </a:moveTo>
                    <a:cubicBezTo>
                      <a:pt x="120521" y="168275"/>
                      <a:pt x="120521" y="168275"/>
                      <a:pt x="217618" y="168275"/>
                    </a:cubicBezTo>
                    <a:cubicBezTo>
                      <a:pt x="226803" y="168275"/>
                      <a:pt x="233363" y="175177"/>
                      <a:pt x="233363" y="184840"/>
                    </a:cubicBezTo>
                    <a:cubicBezTo>
                      <a:pt x="233363" y="193123"/>
                      <a:pt x="226803" y="200025"/>
                      <a:pt x="217618" y="200025"/>
                    </a:cubicBezTo>
                    <a:cubicBezTo>
                      <a:pt x="217618" y="200025"/>
                      <a:pt x="217618" y="200025"/>
                      <a:pt x="120521" y="200025"/>
                    </a:cubicBezTo>
                    <a:cubicBezTo>
                      <a:pt x="111336" y="200025"/>
                      <a:pt x="104775" y="193123"/>
                      <a:pt x="104775" y="184840"/>
                    </a:cubicBezTo>
                    <a:cubicBezTo>
                      <a:pt x="104775" y="175177"/>
                      <a:pt x="111336" y="168275"/>
                      <a:pt x="120521" y="168275"/>
                    </a:cubicBezTo>
                    <a:close/>
                    <a:moveTo>
                      <a:pt x="30163" y="112712"/>
                    </a:moveTo>
                    <a:lnTo>
                      <a:pt x="30163" y="255587"/>
                    </a:lnTo>
                    <a:lnTo>
                      <a:pt x="307976" y="255587"/>
                    </a:lnTo>
                    <a:lnTo>
                      <a:pt x="307976" y="112712"/>
                    </a:lnTo>
                    <a:close/>
                    <a:moveTo>
                      <a:pt x="57150" y="30162"/>
                    </a:moveTo>
                    <a:lnTo>
                      <a:pt x="38100" y="84137"/>
                    </a:lnTo>
                    <a:lnTo>
                      <a:pt x="301625" y="84137"/>
                    </a:lnTo>
                    <a:lnTo>
                      <a:pt x="280988" y="30162"/>
                    </a:lnTo>
                    <a:close/>
                    <a:moveTo>
                      <a:pt x="46230" y="0"/>
                    </a:moveTo>
                    <a:cubicBezTo>
                      <a:pt x="46230" y="0"/>
                      <a:pt x="46230" y="0"/>
                      <a:pt x="291908" y="0"/>
                    </a:cubicBezTo>
                    <a:cubicBezTo>
                      <a:pt x="298513" y="0"/>
                      <a:pt x="305117" y="3946"/>
                      <a:pt x="306438" y="9209"/>
                    </a:cubicBezTo>
                    <a:cubicBezTo>
                      <a:pt x="306438" y="9209"/>
                      <a:pt x="306438" y="9209"/>
                      <a:pt x="336817" y="92090"/>
                    </a:cubicBezTo>
                    <a:cubicBezTo>
                      <a:pt x="336817" y="93405"/>
                      <a:pt x="338138" y="93405"/>
                      <a:pt x="338138" y="94721"/>
                    </a:cubicBezTo>
                    <a:cubicBezTo>
                      <a:pt x="338138" y="94721"/>
                      <a:pt x="338138" y="96036"/>
                      <a:pt x="338138" y="97352"/>
                    </a:cubicBezTo>
                    <a:cubicBezTo>
                      <a:pt x="338138" y="97352"/>
                      <a:pt x="338138" y="97352"/>
                      <a:pt x="338138" y="269692"/>
                    </a:cubicBezTo>
                    <a:cubicBezTo>
                      <a:pt x="338138" y="277585"/>
                      <a:pt x="331534" y="284163"/>
                      <a:pt x="322288" y="284163"/>
                    </a:cubicBezTo>
                    <a:cubicBezTo>
                      <a:pt x="322288" y="284163"/>
                      <a:pt x="322288" y="284163"/>
                      <a:pt x="15850" y="284163"/>
                    </a:cubicBezTo>
                    <a:cubicBezTo>
                      <a:pt x="6604" y="284163"/>
                      <a:pt x="0" y="277585"/>
                      <a:pt x="0" y="269692"/>
                    </a:cubicBezTo>
                    <a:cubicBezTo>
                      <a:pt x="0" y="269692"/>
                      <a:pt x="0" y="269692"/>
                      <a:pt x="0" y="97352"/>
                    </a:cubicBezTo>
                    <a:cubicBezTo>
                      <a:pt x="0" y="96036"/>
                      <a:pt x="0" y="94721"/>
                      <a:pt x="0" y="94721"/>
                    </a:cubicBezTo>
                    <a:cubicBezTo>
                      <a:pt x="0" y="93405"/>
                      <a:pt x="1321" y="93405"/>
                      <a:pt x="1321" y="92090"/>
                    </a:cubicBezTo>
                    <a:cubicBezTo>
                      <a:pt x="1321" y="92090"/>
                      <a:pt x="1321" y="92090"/>
                      <a:pt x="31700" y="9209"/>
                    </a:cubicBezTo>
                    <a:cubicBezTo>
                      <a:pt x="33021" y="3946"/>
                      <a:pt x="39625" y="0"/>
                      <a:pt x="46230"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grpSp>
        <p:nvGrpSpPr>
          <p:cNvPr id="11" name="组合 10"/>
          <p:cNvGrpSpPr/>
          <p:nvPr/>
        </p:nvGrpSpPr>
        <p:grpSpPr>
          <a:xfrm>
            <a:off x="885926" y="3755975"/>
            <a:ext cx="1724159" cy="471959"/>
            <a:chOff x="1181234" y="4776562"/>
            <a:chExt cx="2298879" cy="629278"/>
          </a:xfrm>
        </p:grpSpPr>
        <p:sp>
          <p:nvSpPr>
            <p:cNvPr id="32" name="文本框 87"/>
            <p:cNvSpPr txBox="1"/>
            <p:nvPr/>
          </p:nvSpPr>
          <p:spPr>
            <a:xfrm>
              <a:off x="1850066" y="4795736"/>
              <a:ext cx="1630047" cy="590931"/>
            </a:xfrm>
            <a:prstGeom prst="rect">
              <a:avLst/>
            </a:prstGeom>
            <a:noFill/>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charset="-122"/>
                  <a:ea typeface="微软雅黑" panose="020B0503020204020204" charset="-122"/>
                </a:rPr>
                <a:t>此部分内容作为文字排版占位显示（建议使用主题字体）</a:t>
              </a:r>
              <a:endParaRPr lang="zh-CN" altLang="en-US" sz="800">
                <a:solidFill>
                  <a:schemeClr val="bg1">
                    <a:lumMod val="50000"/>
                  </a:schemeClr>
                </a:solidFill>
                <a:latin typeface="微软雅黑" panose="020B0503020204020204" charset="-122"/>
                <a:ea typeface="微软雅黑" panose="020B0503020204020204" charset="-122"/>
              </a:endParaRPr>
            </a:p>
          </p:txBody>
        </p:sp>
        <p:grpSp>
          <p:nvGrpSpPr>
            <p:cNvPr id="33" name="组合 32"/>
            <p:cNvGrpSpPr/>
            <p:nvPr/>
          </p:nvGrpSpPr>
          <p:grpSpPr>
            <a:xfrm>
              <a:off x="1181234" y="4776562"/>
              <a:ext cx="629278" cy="629278"/>
              <a:chOff x="1115215" y="4690925"/>
              <a:chExt cx="761316" cy="761316"/>
            </a:xfrm>
          </p:grpSpPr>
          <p:sp>
            <p:nvSpPr>
              <p:cNvPr id="34" name="矩形: 圆角 33"/>
              <p:cNvSpPr/>
              <p:nvPr/>
            </p:nvSpPr>
            <p:spPr>
              <a:xfrm>
                <a:off x="1115215" y="4690925"/>
                <a:ext cx="761316" cy="761316"/>
              </a:xfrm>
              <a:prstGeom prst="roundRect">
                <a:avLst>
                  <a:gd name="adj" fmla="val 35272"/>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sp>
            <p:nvSpPr>
              <p:cNvPr id="35" name="任意多边形: 形状 34"/>
              <p:cNvSpPr>
                <a:spLocks noChangeAspect="1"/>
              </p:cNvSpPr>
              <p:nvPr/>
            </p:nvSpPr>
            <p:spPr bwMode="auto">
              <a:xfrm>
                <a:off x="1301177" y="4872687"/>
                <a:ext cx="389392" cy="406656"/>
              </a:xfrm>
              <a:custGeom>
                <a:avLst/>
                <a:gdLst>
                  <a:gd name="connsiteX0" fmla="*/ 293688 w 322263"/>
                  <a:gd name="connsiteY0" fmla="*/ 298450 h 336550"/>
                  <a:gd name="connsiteX1" fmla="*/ 293688 w 322263"/>
                  <a:gd name="connsiteY1" fmla="*/ 305019 h 336550"/>
                  <a:gd name="connsiteX2" fmla="*/ 261635 w 322263"/>
                  <a:gd name="connsiteY2" fmla="*/ 336550 h 336550"/>
                  <a:gd name="connsiteX3" fmla="*/ 241603 w 322263"/>
                  <a:gd name="connsiteY3" fmla="*/ 336550 h 336550"/>
                  <a:gd name="connsiteX4" fmla="*/ 209550 w 322263"/>
                  <a:gd name="connsiteY4" fmla="*/ 305019 h 336550"/>
                  <a:gd name="connsiteX5" fmla="*/ 209550 w 322263"/>
                  <a:gd name="connsiteY5" fmla="*/ 301078 h 336550"/>
                  <a:gd name="connsiteX6" fmla="*/ 277662 w 322263"/>
                  <a:gd name="connsiteY6" fmla="*/ 301078 h 336550"/>
                  <a:gd name="connsiteX7" fmla="*/ 293688 w 322263"/>
                  <a:gd name="connsiteY7" fmla="*/ 298450 h 336550"/>
                  <a:gd name="connsiteX8" fmla="*/ 28575 w 322263"/>
                  <a:gd name="connsiteY8" fmla="*/ 298450 h 336550"/>
                  <a:gd name="connsiteX9" fmla="*/ 44601 w 322263"/>
                  <a:gd name="connsiteY9" fmla="*/ 301078 h 336550"/>
                  <a:gd name="connsiteX10" fmla="*/ 112713 w 322263"/>
                  <a:gd name="connsiteY10" fmla="*/ 301078 h 336550"/>
                  <a:gd name="connsiteX11" fmla="*/ 112713 w 322263"/>
                  <a:gd name="connsiteY11" fmla="*/ 305019 h 336550"/>
                  <a:gd name="connsiteX12" fmla="*/ 80660 w 322263"/>
                  <a:gd name="connsiteY12" fmla="*/ 336550 h 336550"/>
                  <a:gd name="connsiteX13" fmla="*/ 60628 w 322263"/>
                  <a:gd name="connsiteY13" fmla="*/ 336550 h 336550"/>
                  <a:gd name="connsiteX14" fmla="*/ 28575 w 322263"/>
                  <a:gd name="connsiteY14" fmla="*/ 305019 h 336550"/>
                  <a:gd name="connsiteX15" fmla="*/ 28575 w 322263"/>
                  <a:gd name="connsiteY15" fmla="*/ 298450 h 336550"/>
                  <a:gd name="connsiteX16" fmla="*/ 233362 w 322263"/>
                  <a:gd name="connsiteY16" fmla="*/ 228600 h 336550"/>
                  <a:gd name="connsiteX17" fmla="*/ 273050 w 322263"/>
                  <a:gd name="connsiteY17" fmla="*/ 228600 h 336550"/>
                  <a:gd name="connsiteX18" fmla="*/ 273050 w 322263"/>
                  <a:gd name="connsiteY18" fmla="*/ 241300 h 336550"/>
                  <a:gd name="connsiteX19" fmla="*/ 233362 w 322263"/>
                  <a:gd name="connsiteY19" fmla="*/ 241300 h 336550"/>
                  <a:gd name="connsiteX20" fmla="*/ 49212 w 322263"/>
                  <a:gd name="connsiteY20" fmla="*/ 228600 h 336550"/>
                  <a:gd name="connsiteX21" fmla="*/ 88900 w 322263"/>
                  <a:gd name="connsiteY21" fmla="*/ 228600 h 336550"/>
                  <a:gd name="connsiteX22" fmla="*/ 88900 w 322263"/>
                  <a:gd name="connsiteY22" fmla="*/ 241300 h 336550"/>
                  <a:gd name="connsiteX23" fmla="*/ 49212 w 322263"/>
                  <a:gd name="connsiteY23" fmla="*/ 241300 h 336550"/>
                  <a:gd name="connsiteX24" fmla="*/ 228109 w 322263"/>
                  <a:gd name="connsiteY24" fmla="*/ 212725 h 336550"/>
                  <a:gd name="connsiteX25" fmla="*/ 217487 w 322263"/>
                  <a:gd name="connsiteY25" fmla="*/ 224912 h 336550"/>
                  <a:gd name="connsiteX26" fmla="*/ 217487 w 322263"/>
                  <a:gd name="connsiteY26" fmla="*/ 246577 h 336550"/>
                  <a:gd name="connsiteX27" fmla="*/ 228109 w 322263"/>
                  <a:gd name="connsiteY27" fmla="*/ 258763 h 336550"/>
                  <a:gd name="connsiteX28" fmla="*/ 278563 w 322263"/>
                  <a:gd name="connsiteY28" fmla="*/ 258763 h 336550"/>
                  <a:gd name="connsiteX29" fmla="*/ 290512 w 322263"/>
                  <a:gd name="connsiteY29" fmla="*/ 246577 h 336550"/>
                  <a:gd name="connsiteX30" fmla="*/ 290512 w 322263"/>
                  <a:gd name="connsiteY30" fmla="*/ 224912 h 336550"/>
                  <a:gd name="connsiteX31" fmla="*/ 278563 w 322263"/>
                  <a:gd name="connsiteY31" fmla="*/ 212725 h 336550"/>
                  <a:gd name="connsiteX32" fmla="*/ 228109 w 322263"/>
                  <a:gd name="connsiteY32" fmla="*/ 212725 h 336550"/>
                  <a:gd name="connsiteX33" fmla="*/ 43699 w 322263"/>
                  <a:gd name="connsiteY33" fmla="*/ 212725 h 336550"/>
                  <a:gd name="connsiteX34" fmla="*/ 31750 w 322263"/>
                  <a:gd name="connsiteY34" fmla="*/ 224912 h 336550"/>
                  <a:gd name="connsiteX35" fmla="*/ 31750 w 322263"/>
                  <a:gd name="connsiteY35" fmla="*/ 246577 h 336550"/>
                  <a:gd name="connsiteX36" fmla="*/ 43699 w 322263"/>
                  <a:gd name="connsiteY36" fmla="*/ 258763 h 336550"/>
                  <a:gd name="connsiteX37" fmla="*/ 94153 w 322263"/>
                  <a:gd name="connsiteY37" fmla="*/ 258763 h 336550"/>
                  <a:gd name="connsiteX38" fmla="*/ 104775 w 322263"/>
                  <a:gd name="connsiteY38" fmla="*/ 246577 h 336550"/>
                  <a:gd name="connsiteX39" fmla="*/ 104775 w 322263"/>
                  <a:gd name="connsiteY39" fmla="*/ 224912 h 336550"/>
                  <a:gd name="connsiteX40" fmla="*/ 94153 w 322263"/>
                  <a:gd name="connsiteY40" fmla="*/ 212725 h 336550"/>
                  <a:gd name="connsiteX41" fmla="*/ 43699 w 322263"/>
                  <a:gd name="connsiteY41" fmla="*/ 212725 h 336550"/>
                  <a:gd name="connsiteX42" fmla="*/ 44905 w 322263"/>
                  <a:gd name="connsiteY42" fmla="*/ 184150 h 336550"/>
                  <a:gd name="connsiteX43" fmla="*/ 277358 w 322263"/>
                  <a:gd name="connsiteY43" fmla="*/ 184150 h 336550"/>
                  <a:gd name="connsiteX44" fmla="*/ 322263 w 322263"/>
                  <a:gd name="connsiteY44" fmla="*/ 228893 h 336550"/>
                  <a:gd name="connsiteX45" fmla="*/ 322263 w 322263"/>
                  <a:gd name="connsiteY45" fmla="*/ 239421 h 336550"/>
                  <a:gd name="connsiteX46" fmla="*/ 277358 w 322263"/>
                  <a:gd name="connsiteY46" fmla="*/ 284163 h 336550"/>
                  <a:gd name="connsiteX47" fmla="*/ 44905 w 322263"/>
                  <a:gd name="connsiteY47" fmla="*/ 284163 h 336550"/>
                  <a:gd name="connsiteX48" fmla="*/ 0 w 322263"/>
                  <a:gd name="connsiteY48" fmla="*/ 239421 h 336550"/>
                  <a:gd name="connsiteX49" fmla="*/ 0 w 322263"/>
                  <a:gd name="connsiteY49" fmla="*/ 228893 h 336550"/>
                  <a:gd name="connsiteX50" fmla="*/ 44905 w 322263"/>
                  <a:gd name="connsiteY50" fmla="*/ 184150 h 336550"/>
                  <a:gd name="connsiteX51" fmla="*/ 100909 w 322263"/>
                  <a:gd name="connsiteY51" fmla="*/ 112712 h 336550"/>
                  <a:gd name="connsiteX52" fmla="*/ 221354 w 322263"/>
                  <a:gd name="connsiteY52" fmla="*/ 112712 h 336550"/>
                  <a:gd name="connsiteX53" fmla="*/ 242300 w 322263"/>
                  <a:gd name="connsiteY53" fmla="*/ 125563 h 336550"/>
                  <a:gd name="connsiteX54" fmla="*/ 259320 w 322263"/>
                  <a:gd name="connsiteY54" fmla="*/ 158977 h 336550"/>
                  <a:gd name="connsiteX55" fmla="*/ 254083 w 322263"/>
                  <a:gd name="connsiteY55" fmla="*/ 166687 h 336550"/>
                  <a:gd name="connsiteX56" fmla="*/ 68180 w 322263"/>
                  <a:gd name="connsiteY56" fmla="*/ 166687 h 336550"/>
                  <a:gd name="connsiteX57" fmla="*/ 62943 w 322263"/>
                  <a:gd name="connsiteY57" fmla="*/ 158977 h 336550"/>
                  <a:gd name="connsiteX58" fmla="*/ 79963 w 322263"/>
                  <a:gd name="connsiteY58" fmla="*/ 125563 h 336550"/>
                  <a:gd name="connsiteX59" fmla="*/ 100909 w 322263"/>
                  <a:gd name="connsiteY59" fmla="*/ 112712 h 336550"/>
                  <a:gd name="connsiteX60" fmla="*/ 209688 w 322263"/>
                  <a:gd name="connsiteY60" fmla="*/ 60325 h 336550"/>
                  <a:gd name="connsiteX61" fmla="*/ 222112 w 322263"/>
                  <a:gd name="connsiteY61" fmla="*/ 60325 h 336550"/>
                  <a:gd name="connsiteX62" fmla="*/ 231775 w 322263"/>
                  <a:gd name="connsiteY62" fmla="*/ 69850 h 336550"/>
                  <a:gd name="connsiteX63" fmla="*/ 222112 w 322263"/>
                  <a:gd name="connsiteY63" fmla="*/ 79375 h 336550"/>
                  <a:gd name="connsiteX64" fmla="*/ 209688 w 322263"/>
                  <a:gd name="connsiteY64" fmla="*/ 79375 h 336550"/>
                  <a:gd name="connsiteX65" fmla="*/ 200025 w 322263"/>
                  <a:gd name="connsiteY65" fmla="*/ 69850 h 336550"/>
                  <a:gd name="connsiteX66" fmla="*/ 209688 w 322263"/>
                  <a:gd name="connsiteY66" fmla="*/ 60325 h 336550"/>
                  <a:gd name="connsiteX67" fmla="*/ 101255 w 322263"/>
                  <a:gd name="connsiteY67" fmla="*/ 60325 h 336550"/>
                  <a:gd name="connsiteX68" fmla="*/ 113058 w 322263"/>
                  <a:gd name="connsiteY68" fmla="*/ 60325 h 336550"/>
                  <a:gd name="connsiteX69" fmla="*/ 122238 w 322263"/>
                  <a:gd name="connsiteY69" fmla="*/ 69850 h 336550"/>
                  <a:gd name="connsiteX70" fmla="*/ 113058 w 322263"/>
                  <a:gd name="connsiteY70" fmla="*/ 79375 h 336550"/>
                  <a:gd name="connsiteX71" fmla="*/ 101255 w 322263"/>
                  <a:gd name="connsiteY71" fmla="*/ 79375 h 336550"/>
                  <a:gd name="connsiteX72" fmla="*/ 92075 w 322263"/>
                  <a:gd name="connsiteY72" fmla="*/ 69850 h 336550"/>
                  <a:gd name="connsiteX73" fmla="*/ 101255 w 322263"/>
                  <a:gd name="connsiteY73" fmla="*/ 60325 h 336550"/>
                  <a:gd name="connsiteX74" fmla="*/ 161132 w 322263"/>
                  <a:gd name="connsiteY74" fmla="*/ 34925 h 336550"/>
                  <a:gd name="connsiteX75" fmla="*/ 195263 w 322263"/>
                  <a:gd name="connsiteY75" fmla="*/ 69920 h 336550"/>
                  <a:gd name="connsiteX76" fmla="*/ 195263 w 322263"/>
                  <a:gd name="connsiteY76" fmla="*/ 86071 h 336550"/>
                  <a:gd name="connsiteX77" fmla="*/ 184761 w 322263"/>
                  <a:gd name="connsiteY77" fmla="*/ 96838 h 336550"/>
                  <a:gd name="connsiteX78" fmla="*/ 137502 w 322263"/>
                  <a:gd name="connsiteY78" fmla="*/ 96838 h 336550"/>
                  <a:gd name="connsiteX79" fmla="*/ 127000 w 322263"/>
                  <a:gd name="connsiteY79" fmla="*/ 86071 h 336550"/>
                  <a:gd name="connsiteX80" fmla="*/ 127000 w 322263"/>
                  <a:gd name="connsiteY80" fmla="*/ 69920 h 336550"/>
                  <a:gd name="connsiteX81" fmla="*/ 161132 w 322263"/>
                  <a:gd name="connsiteY81" fmla="*/ 34925 h 336550"/>
                  <a:gd name="connsiteX82" fmla="*/ 196771 w 322263"/>
                  <a:gd name="connsiteY82" fmla="*/ 21272 h 336550"/>
                  <a:gd name="connsiteX83" fmla="*/ 210265 w 322263"/>
                  <a:gd name="connsiteY83" fmla="*/ 21272 h 336550"/>
                  <a:gd name="connsiteX84" fmla="*/ 210265 w 322263"/>
                  <a:gd name="connsiteY84" fmla="*/ 33972 h 336550"/>
                  <a:gd name="connsiteX85" fmla="*/ 204867 w 322263"/>
                  <a:gd name="connsiteY85" fmla="*/ 39052 h 336550"/>
                  <a:gd name="connsiteX86" fmla="*/ 196771 w 322263"/>
                  <a:gd name="connsiteY86" fmla="*/ 42862 h 336550"/>
                  <a:gd name="connsiteX87" fmla="*/ 190024 w 322263"/>
                  <a:gd name="connsiteY87" fmla="*/ 39052 h 336550"/>
                  <a:gd name="connsiteX88" fmla="*/ 190024 w 322263"/>
                  <a:gd name="connsiteY88" fmla="*/ 26352 h 336550"/>
                  <a:gd name="connsiteX89" fmla="*/ 196771 w 322263"/>
                  <a:gd name="connsiteY89" fmla="*/ 21272 h 336550"/>
                  <a:gd name="connsiteX90" fmla="*/ 111998 w 322263"/>
                  <a:gd name="connsiteY90" fmla="*/ 21272 h 336550"/>
                  <a:gd name="connsiteX91" fmla="*/ 125492 w 322263"/>
                  <a:gd name="connsiteY91" fmla="*/ 21272 h 336550"/>
                  <a:gd name="connsiteX92" fmla="*/ 132239 w 322263"/>
                  <a:gd name="connsiteY92" fmla="*/ 26352 h 336550"/>
                  <a:gd name="connsiteX93" fmla="*/ 132239 w 322263"/>
                  <a:gd name="connsiteY93" fmla="*/ 39052 h 336550"/>
                  <a:gd name="connsiteX94" fmla="*/ 125492 w 322263"/>
                  <a:gd name="connsiteY94" fmla="*/ 42862 h 336550"/>
                  <a:gd name="connsiteX95" fmla="*/ 117396 w 322263"/>
                  <a:gd name="connsiteY95" fmla="*/ 39052 h 336550"/>
                  <a:gd name="connsiteX96" fmla="*/ 111998 w 322263"/>
                  <a:gd name="connsiteY96" fmla="*/ 33972 h 336550"/>
                  <a:gd name="connsiteX97" fmla="*/ 111998 w 322263"/>
                  <a:gd name="connsiteY97" fmla="*/ 21272 h 336550"/>
                  <a:gd name="connsiteX98" fmla="*/ 161132 w 322263"/>
                  <a:gd name="connsiteY98" fmla="*/ 0 h 336550"/>
                  <a:gd name="connsiteX99" fmla="*/ 169863 w 322263"/>
                  <a:gd name="connsiteY99" fmla="*/ 9180 h 336550"/>
                  <a:gd name="connsiteX100" fmla="*/ 169863 w 322263"/>
                  <a:gd name="connsiteY100" fmla="*/ 20983 h 336550"/>
                  <a:gd name="connsiteX101" fmla="*/ 161132 w 322263"/>
                  <a:gd name="connsiteY101" fmla="*/ 30163 h 336550"/>
                  <a:gd name="connsiteX102" fmla="*/ 152400 w 322263"/>
                  <a:gd name="connsiteY102" fmla="*/ 20983 h 336550"/>
                  <a:gd name="connsiteX103" fmla="*/ 152400 w 322263"/>
                  <a:gd name="connsiteY103" fmla="*/ 9180 h 336550"/>
                  <a:gd name="connsiteX104" fmla="*/ 161132 w 322263"/>
                  <a:gd name="connsiteY10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22263" h="336550">
                    <a:moveTo>
                      <a:pt x="293688" y="298450"/>
                    </a:moveTo>
                    <a:cubicBezTo>
                      <a:pt x="293688" y="298450"/>
                      <a:pt x="293688" y="298450"/>
                      <a:pt x="293688" y="305019"/>
                    </a:cubicBezTo>
                    <a:cubicBezTo>
                      <a:pt x="293688" y="322099"/>
                      <a:pt x="280333" y="336550"/>
                      <a:pt x="261635" y="336550"/>
                    </a:cubicBezTo>
                    <a:cubicBezTo>
                      <a:pt x="261635" y="336550"/>
                      <a:pt x="261635" y="336550"/>
                      <a:pt x="241603" y="336550"/>
                    </a:cubicBezTo>
                    <a:cubicBezTo>
                      <a:pt x="224241" y="336550"/>
                      <a:pt x="209550" y="322099"/>
                      <a:pt x="209550" y="305019"/>
                    </a:cubicBezTo>
                    <a:cubicBezTo>
                      <a:pt x="209550" y="305019"/>
                      <a:pt x="209550" y="305019"/>
                      <a:pt x="209550" y="301078"/>
                    </a:cubicBezTo>
                    <a:lnTo>
                      <a:pt x="277662" y="301078"/>
                    </a:lnTo>
                    <a:cubicBezTo>
                      <a:pt x="283004" y="301078"/>
                      <a:pt x="289681" y="299764"/>
                      <a:pt x="293688" y="298450"/>
                    </a:cubicBezTo>
                    <a:close/>
                    <a:moveTo>
                      <a:pt x="28575" y="298450"/>
                    </a:moveTo>
                    <a:cubicBezTo>
                      <a:pt x="32582" y="299764"/>
                      <a:pt x="39259" y="301078"/>
                      <a:pt x="44601" y="301078"/>
                    </a:cubicBezTo>
                    <a:cubicBezTo>
                      <a:pt x="44601" y="301078"/>
                      <a:pt x="44601" y="301078"/>
                      <a:pt x="112713" y="301078"/>
                    </a:cubicBezTo>
                    <a:cubicBezTo>
                      <a:pt x="112713" y="301078"/>
                      <a:pt x="112713" y="301078"/>
                      <a:pt x="112713" y="305019"/>
                    </a:cubicBezTo>
                    <a:cubicBezTo>
                      <a:pt x="112713" y="322099"/>
                      <a:pt x="98022" y="336550"/>
                      <a:pt x="80660" y="336550"/>
                    </a:cubicBezTo>
                    <a:cubicBezTo>
                      <a:pt x="80660" y="336550"/>
                      <a:pt x="80660" y="336550"/>
                      <a:pt x="60628" y="336550"/>
                    </a:cubicBezTo>
                    <a:cubicBezTo>
                      <a:pt x="41930" y="336550"/>
                      <a:pt x="28575" y="322099"/>
                      <a:pt x="28575" y="305019"/>
                    </a:cubicBezTo>
                    <a:cubicBezTo>
                      <a:pt x="28575" y="305019"/>
                      <a:pt x="28575" y="305019"/>
                      <a:pt x="28575" y="298450"/>
                    </a:cubicBezTo>
                    <a:close/>
                    <a:moveTo>
                      <a:pt x="233362" y="228600"/>
                    </a:moveTo>
                    <a:lnTo>
                      <a:pt x="273050" y="228600"/>
                    </a:lnTo>
                    <a:lnTo>
                      <a:pt x="273050" y="241300"/>
                    </a:lnTo>
                    <a:lnTo>
                      <a:pt x="233362" y="241300"/>
                    </a:lnTo>
                    <a:close/>
                    <a:moveTo>
                      <a:pt x="49212" y="228600"/>
                    </a:moveTo>
                    <a:lnTo>
                      <a:pt x="88900" y="228600"/>
                    </a:lnTo>
                    <a:lnTo>
                      <a:pt x="88900" y="241300"/>
                    </a:lnTo>
                    <a:lnTo>
                      <a:pt x="49212" y="241300"/>
                    </a:lnTo>
                    <a:close/>
                    <a:moveTo>
                      <a:pt x="228109" y="212725"/>
                    </a:moveTo>
                    <a:cubicBezTo>
                      <a:pt x="222798" y="212725"/>
                      <a:pt x="217487" y="218141"/>
                      <a:pt x="217487" y="224912"/>
                    </a:cubicBezTo>
                    <a:cubicBezTo>
                      <a:pt x="217487" y="224912"/>
                      <a:pt x="217487" y="224912"/>
                      <a:pt x="217487" y="246577"/>
                    </a:cubicBezTo>
                    <a:cubicBezTo>
                      <a:pt x="217487" y="253347"/>
                      <a:pt x="222798" y="258763"/>
                      <a:pt x="228109" y="258763"/>
                    </a:cubicBezTo>
                    <a:cubicBezTo>
                      <a:pt x="228109" y="258763"/>
                      <a:pt x="228109" y="258763"/>
                      <a:pt x="278563" y="258763"/>
                    </a:cubicBezTo>
                    <a:cubicBezTo>
                      <a:pt x="285201" y="258763"/>
                      <a:pt x="290512" y="253347"/>
                      <a:pt x="290512" y="246577"/>
                    </a:cubicBezTo>
                    <a:lnTo>
                      <a:pt x="290512" y="224912"/>
                    </a:lnTo>
                    <a:cubicBezTo>
                      <a:pt x="290512" y="218141"/>
                      <a:pt x="285201" y="212725"/>
                      <a:pt x="278563" y="212725"/>
                    </a:cubicBezTo>
                    <a:cubicBezTo>
                      <a:pt x="278563" y="212725"/>
                      <a:pt x="278563" y="212725"/>
                      <a:pt x="228109" y="212725"/>
                    </a:cubicBezTo>
                    <a:close/>
                    <a:moveTo>
                      <a:pt x="43699" y="212725"/>
                    </a:moveTo>
                    <a:cubicBezTo>
                      <a:pt x="37061" y="212725"/>
                      <a:pt x="31750" y="218141"/>
                      <a:pt x="31750" y="224912"/>
                    </a:cubicBezTo>
                    <a:cubicBezTo>
                      <a:pt x="31750" y="224912"/>
                      <a:pt x="31750" y="224912"/>
                      <a:pt x="31750" y="246577"/>
                    </a:cubicBezTo>
                    <a:cubicBezTo>
                      <a:pt x="31750" y="253347"/>
                      <a:pt x="37061" y="258763"/>
                      <a:pt x="43699" y="258763"/>
                    </a:cubicBezTo>
                    <a:cubicBezTo>
                      <a:pt x="43699" y="258763"/>
                      <a:pt x="43699" y="258763"/>
                      <a:pt x="94153" y="258763"/>
                    </a:cubicBezTo>
                    <a:cubicBezTo>
                      <a:pt x="99464" y="258763"/>
                      <a:pt x="104775" y="253347"/>
                      <a:pt x="104775" y="246577"/>
                    </a:cubicBezTo>
                    <a:lnTo>
                      <a:pt x="104775" y="224912"/>
                    </a:lnTo>
                    <a:cubicBezTo>
                      <a:pt x="104775" y="218141"/>
                      <a:pt x="99464" y="212725"/>
                      <a:pt x="94153" y="212725"/>
                    </a:cubicBezTo>
                    <a:cubicBezTo>
                      <a:pt x="94153" y="212725"/>
                      <a:pt x="94153" y="212725"/>
                      <a:pt x="43699" y="212725"/>
                    </a:cubicBezTo>
                    <a:close/>
                    <a:moveTo>
                      <a:pt x="44905" y="184150"/>
                    </a:moveTo>
                    <a:cubicBezTo>
                      <a:pt x="44905" y="184150"/>
                      <a:pt x="44905" y="184150"/>
                      <a:pt x="277358" y="184150"/>
                    </a:cubicBezTo>
                    <a:cubicBezTo>
                      <a:pt x="302452" y="184150"/>
                      <a:pt x="322263" y="203890"/>
                      <a:pt x="322263" y="228893"/>
                    </a:cubicBezTo>
                    <a:cubicBezTo>
                      <a:pt x="322263" y="228893"/>
                      <a:pt x="322263" y="228893"/>
                      <a:pt x="322263" y="239421"/>
                    </a:cubicBezTo>
                    <a:cubicBezTo>
                      <a:pt x="322263" y="264424"/>
                      <a:pt x="302452" y="284163"/>
                      <a:pt x="277358" y="284163"/>
                    </a:cubicBezTo>
                    <a:cubicBezTo>
                      <a:pt x="277358" y="284163"/>
                      <a:pt x="277358" y="284163"/>
                      <a:pt x="44905" y="284163"/>
                    </a:cubicBezTo>
                    <a:cubicBezTo>
                      <a:pt x="19811" y="284163"/>
                      <a:pt x="0" y="264424"/>
                      <a:pt x="0" y="239421"/>
                    </a:cubicBezTo>
                    <a:cubicBezTo>
                      <a:pt x="0" y="239421"/>
                      <a:pt x="0" y="239421"/>
                      <a:pt x="0" y="228893"/>
                    </a:cubicBezTo>
                    <a:cubicBezTo>
                      <a:pt x="0" y="203890"/>
                      <a:pt x="19811" y="184150"/>
                      <a:pt x="44905" y="184150"/>
                    </a:cubicBezTo>
                    <a:close/>
                    <a:moveTo>
                      <a:pt x="100909" y="112712"/>
                    </a:moveTo>
                    <a:cubicBezTo>
                      <a:pt x="100909" y="112712"/>
                      <a:pt x="100909" y="112712"/>
                      <a:pt x="221354" y="112712"/>
                    </a:cubicBezTo>
                    <a:cubicBezTo>
                      <a:pt x="229209" y="112712"/>
                      <a:pt x="239682" y="119138"/>
                      <a:pt x="242300" y="125563"/>
                    </a:cubicBezTo>
                    <a:lnTo>
                      <a:pt x="259320" y="158977"/>
                    </a:lnTo>
                    <a:cubicBezTo>
                      <a:pt x="261938" y="162832"/>
                      <a:pt x="259320" y="166687"/>
                      <a:pt x="254083" y="166687"/>
                    </a:cubicBezTo>
                    <a:cubicBezTo>
                      <a:pt x="254083" y="166687"/>
                      <a:pt x="254083" y="166687"/>
                      <a:pt x="68180" y="166687"/>
                    </a:cubicBezTo>
                    <a:cubicBezTo>
                      <a:pt x="62943" y="166687"/>
                      <a:pt x="60325" y="162832"/>
                      <a:pt x="62943" y="158977"/>
                    </a:cubicBezTo>
                    <a:cubicBezTo>
                      <a:pt x="62943" y="158977"/>
                      <a:pt x="62943" y="158977"/>
                      <a:pt x="79963" y="125563"/>
                    </a:cubicBezTo>
                    <a:cubicBezTo>
                      <a:pt x="82581" y="119138"/>
                      <a:pt x="93054" y="112712"/>
                      <a:pt x="100909" y="112712"/>
                    </a:cubicBezTo>
                    <a:close/>
                    <a:moveTo>
                      <a:pt x="209688" y="60325"/>
                    </a:moveTo>
                    <a:cubicBezTo>
                      <a:pt x="209688" y="60325"/>
                      <a:pt x="209688" y="60325"/>
                      <a:pt x="222112" y="60325"/>
                    </a:cubicBezTo>
                    <a:cubicBezTo>
                      <a:pt x="227634" y="60325"/>
                      <a:pt x="231775" y="64407"/>
                      <a:pt x="231775" y="69850"/>
                    </a:cubicBezTo>
                    <a:cubicBezTo>
                      <a:pt x="231775" y="75293"/>
                      <a:pt x="227634" y="79375"/>
                      <a:pt x="222112" y="79375"/>
                    </a:cubicBezTo>
                    <a:cubicBezTo>
                      <a:pt x="222112" y="79375"/>
                      <a:pt x="222112" y="79375"/>
                      <a:pt x="209688" y="79375"/>
                    </a:cubicBezTo>
                    <a:cubicBezTo>
                      <a:pt x="204166" y="79375"/>
                      <a:pt x="200025" y="75293"/>
                      <a:pt x="200025" y="69850"/>
                    </a:cubicBezTo>
                    <a:cubicBezTo>
                      <a:pt x="200025" y="64407"/>
                      <a:pt x="204166" y="60325"/>
                      <a:pt x="209688" y="60325"/>
                    </a:cubicBezTo>
                    <a:close/>
                    <a:moveTo>
                      <a:pt x="101255" y="60325"/>
                    </a:moveTo>
                    <a:cubicBezTo>
                      <a:pt x="101255" y="60325"/>
                      <a:pt x="101255" y="60325"/>
                      <a:pt x="113058" y="60325"/>
                    </a:cubicBezTo>
                    <a:cubicBezTo>
                      <a:pt x="118304" y="60325"/>
                      <a:pt x="122238" y="64407"/>
                      <a:pt x="122238" y="69850"/>
                    </a:cubicBezTo>
                    <a:cubicBezTo>
                      <a:pt x="122238" y="75293"/>
                      <a:pt x="118304" y="79375"/>
                      <a:pt x="113058" y="79375"/>
                    </a:cubicBezTo>
                    <a:cubicBezTo>
                      <a:pt x="113058" y="79375"/>
                      <a:pt x="113058" y="79375"/>
                      <a:pt x="101255" y="79375"/>
                    </a:cubicBezTo>
                    <a:cubicBezTo>
                      <a:pt x="96009" y="79375"/>
                      <a:pt x="92075" y="75293"/>
                      <a:pt x="92075" y="69850"/>
                    </a:cubicBezTo>
                    <a:cubicBezTo>
                      <a:pt x="92075" y="64407"/>
                      <a:pt x="96009" y="60325"/>
                      <a:pt x="101255" y="60325"/>
                    </a:cubicBezTo>
                    <a:close/>
                    <a:moveTo>
                      <a:pt x="161132" y="34925"/>
                    </a:moveTo>
                    <a:cubicBezTo>
                      <a:pt x="179510" y="34925"/>
                      <a:pt x="195263" y="49731"/>
                      <a:pt x="195263" y="69920"/>
                    </a:cubicBezTo>
                    <a:lnTo>
                      <a:pt x="195263" y="86071"/>
                    </a:lnTo>
                    <a:cubicBezTo>
                      <a:pt x="195263" y="91455"/>
                      <a:pt x="190012" y="96838"/>
                      <a:pt x="184761" y="96838"/>
                    </a:cubicBezTo>
                    <a:cubicBezTo>
                      <a:pt x="184761" y="96838"/>
                      <a:pt x="184761" y="96838"/>
                      <a:pt x="137502" y="96838"/>
                    </a:cubicBezTo>
                    <a:cubicBezTo>
                      <a:pt x="132251" y="96838"/>
                      <a:pt x="127000" y="91455"/>
                      <a:pt x="127000" y="86071"/>
                    </a:cubicBezTo>
                    <a:cubicBezTo>
                      <a:pt x="127000" y="86071"/>
                      <a:pt x="127000" y="86071"/>
                      <a:pt x="127000" y="69920"/>
                    </a:cubicBezTo>
                    <a:cubicBezTo>
                      <a:pt x="127000" y="49731"/>
                      <a:pt x="142753" y="34925"/>
                      <a:pt x="161132" y="34925"/>
                    </a:cubicBezTo>
                    <a:close/>
                    <a:moveTo>
                      <a:pt x="196771" y="21272"/>
                    </a:moveTo>
                    <a:cubicBezTo>
                      <a:pt x="200819" y="17462"/>
                      <a:pt x="206217" y="17462"/>
                      <a:pt x="210265" y="21272"/>
                    </a:cubicBezTo>
                    <a:cubicBezTo>
                      <a:pt x="214313" y="25082"/>
                      <a:pt x="214313" y="30162"/>
                      <a:pt x="210265" y="33972"/>
                    </a:cubicBezTo>
                    <a:cubicBezTo>
                      <a:pt x="210265" y="33972"/>
                      <a:pt x="210265" y="33972"/>
                      <a:pt x="204867" y="39052"/>
                    </a:cubicBezTo>
                    <a:cubicBezTo>
                      <a:pt x="202168" y="41592"/>
                      <a:pt x="199470" y="42862"/>
                      <a:pt x="196771" y="42862"/>
                    </a:cubicBezTo>
                    <a:cubicBezTo>
                      <a:pt x="195421" y="42862"/>
                      <a:pt x="192723" y="41592"/>
                      <a:pt x="190024" y="39052"/>
                    </a:cubicBezTo>
                    <a:cubicBezTo>
                      <a:pt x="187325" y="36512"/>
                      <a:pt x="187325" y="30162"/>
                      <a:pt x="190024" y="26352"/>
                    </a:cubicBezTo>
                    <a:cubicBezTo>
                      <a:pt x="190024" y="26352"/>
                      <a:pt x="190024" y="26352"/>
                      <a:pt x="196771" y="21272"/>
                    </a:cubicBezTo>
                    <a:close/>
                    <a:moveTo>
                      <a:pt x="111998" y="21272"/>
                    </a:moveTo>
                    <a:cubicBezTo>
                      <a:pt x="116046" y="17462"/>
                      <a:pt x="121444" y="17462"/>
                      <a:pt x="125492" y="21272"/>
                    </a:cubicBezTo>
                    <a:cubicBezTo>
                      <a:pt x="125492" y="21272"/>
                      <a:pt x="125492" y="21272"/>
                      <a:pt x="132239" y="26352"/>
                    </a:cubicBezTo>
                    <a:cubicBezTo>
                      <a:pt x="134938" y="30162"/>
                      <a:pt x="134938" y="36512"/>
                      <a:pt x="132239" y="39052"/>
                    </a:cubicBezTo>
                    <a:cubicBezTo>
                      <a:pt x="129540" y="41592"/>
                      <a:pt x="126842" y="42862"/>
                      <a:pt x="125492" y="42862"/>
                    </a:cubicBezTo>
                    <a:cubicBezTo>
                      <a:pt x="122793" y="42862"/>
                      <a:pt x="120095" y="41592"/>
                      <a:pt x="117396" y="39052"/>
                    </a:cubicBezTo>
                    <a:lnTo>
                      <a:pt x="111998" y="33972"/>
                    </a:lnTo>
                    <a:cubicBezTo>
                      <a:pt x="107950" y="30162"/>
                      <a:pt x="107950" y="25082"/>
                      <a:pt x="111998" y="21272"/>
                    </a:cubicBezTo>
                    <a:close/>
                    <a:moveTo>
                      <a:pt x="161132" y="0"/>
                    </a:moveTo>
                    <a:cubicBezTo>
                      <a:pt x="166121" y="0"/>
                      <a:pt x="169863" y="3934"/>
                      <a:pt x="169863" y="9180"/>
                    </a:cubicBezTo>
                    <a:cubicBezTo>
                      <a:pt x="169863" y="9180"/>
                      <a:pt x="169863" y="9180"/>
                      <a:pt x="169863" y="20983"/>
                    </a:cubicBezTo>
                    <a:cubicBezTo>
                      <a:pt x="169863" y="26228"/>
                      <a:pt x="166121" y="30163"/>
                      <a:pt x="161132" y="30163"/>
                    </a:cubicBezTo>
                    <a:cubicBezTo>
                      <a:pt x="156142" y="30163"/>
                      <a:pt x="152400" y="26228"/>
                      <a:pt x="152400" y="20983"/>
                    </a:cubicBezTo>
                    <a:cubicBezTo>
                      <a:pt x="152400" y="20983"/>
                      <a:pt x="152400" y="20983"/>
                      <a:pt x="152400" y="9180"/>
                    </a:cubicBezTo>
                    <a:cubicBezTo>
                      <a:pt x="152400" y="3934"/>
                      <a:pt x="156142" y="0"/>
                      <a:pt x="161132" y="0"/>
                    </a:cubicBezTo>
                    <a:close/>
                  </a:path>
                </a:pathLst>
              </a:custGeom>
              <a:solidFill>
                <a:schemeClr val="bg1">
                  <a:lumMod val="100000"/>
                </a:schemeClr>
              </a:solidFill>
              <a:ln>
                <a:noFill/>
              </a:ln>
            </p:spPr>
            <p:txBody>
              <a:bodyPr anchor="ctr"/>
              <a:lstStyle/>
              <a:p>
                <a:pPr algn="ctr"/>
                <a:endParaRPr sz="1600">
                  <a:solidFill>
                    <a:schemeClr val="bg1">
                      <a:lumMod val="50000"/>
                    </a:schemeClr>
                  </a:solidFill>
                  <a:latin typeface="微软雅黑" panose="020B0503020204020204" charset="-122"/>
                  <a:ea typeface="微软雅黑" panose="020B0503020204020204" charset="-122"/>
                </a:endParaRPr>
              </a:p>
            </p:txBody>
          </p:sp>
        </p:grpSp>
      </p:grpSp>
      <p:grpSp>
        <p:nvGrpSpPr>
          <p:cNvPr id="12" name="组合 11"/>
          <p:cNvGrpSpPr/>
          <p:nvPr/>
        </p:nvGrpSpPr>
        <p:grpSpPr>
          <a:xfrm>
            <a:off x="5797025" y="866901"/>
            <a:ext cx="2115358" cy="2715783"/>
            <a:chOff x="7870609" y="394186"/>
            <a:chExt cx="3079455" cy="3953534"/>
          </a:xfrm>
        </p:grpSpPr>
        <p:sp>
          <p:nvSpPr>
            <p:cNvPr id="13" name="任意多边形: 形状 12"/>
            <p:cNvSpPr/>
            <p:nvPr/>
          </p:nvSpPr>
          <p:spPr>
            <a:xfrm>
              <a:off x="8560190" y="833143"/>
              <a:ext cx="2235942" cy="3514577"/>
            </a:xfrm>
            <a:custGeom>
              <a:avLst/>
              <a:gdLst/>
              <a:ahLst/>
              <a:cxnLst/>
              <a:rect l="l" t="t" r="r" b="b"/>
              <a:pathLst>
                <a:path w="159953" h="251423">
                  <a:moveTo>
                    <a:pt x="127133" y="157901"/>
                  </a:moveTo>
                  <a:cubicBezTo>
                    <a:pt x="126828" y="157901"/>
                    <a:pt x="126524" y="157939"/>
                    <a:pt x="126219" y="158015"/>
                  </a:cubicBezTo>
                  <a:cubicBezTo>
                    <a:pt x="125914" y="158091"/>
                    <a:pt x="125609" y="158129"/>
                    <a:pt x="125304" y="158129"/>
                  </a:cubicBezTo>
                  <a:lnTo>
                    <a:pt x="124161" y="158129"/>
                  </a:lnTo>
                  <a:cubicBezTo>
                    <a:pt x="123704" y="158891"/>
                    <a:pt x="124085" y="159577"/>
                    <a:pt x="125304" y="160187"/>
                  </a:cubicBezTo>
                  <a:cubicBezTo>
                    <a:pt x="126524" y="160796"/>
                    <a:pt x="127514" y="161253"/>
                    <a:pt x="128276" y="161558"/>
                  </a:cubicBezTo>
                  <a:cubicBezTo>
                    <a:pt x="128886" y="162015"/>
                    <a:pt x="129038" y="161977"/>
                    <a:pt x="128733" y="161444"/>
                  </a:cubicBezTo>
                  <a:cubicBezTo>
                    <a:pt x="128429" y="160910"/>
                    <a:pt x="128200" y="160491"/>
                    <a:pt x="128048" y="160187"/>
                  </a:cubicBezTo>
                  <a:cubicBezTo>
                    <a:pt x="127590" y="159729"/>
                    <a:pt x="127895" y="159348"/>
                    <a:pt x="128962" y="159044"/>
                  </a:cubicBezTo>
                  <a:cubicBezTo>
                    <a:pt x="129267" y="158739"/>
                    <a:pt x="129153" y="158472"/>
                    <a:pt x="128619" y="158243"/>
                  </a:cubicBezTo>
                  <a:cubicBezTo>
                    <a:pt x="128086" y="158015"/>
                    <a:pt x="127590" y="157901"/>
                    <a:pt x="127133" y="157901"/>
                  </a:cubicBezTo>
                  <a:close/>
                  <a:moveTo>
                    <a:pt x="114103" y="157443"/>
                  </a:moveTo>
                  <a:lnTo>
                    <a:pt x="114103" y="157672"/>
                  </a:lnTo>
                  <a:cubicBezTo>
                    <a:pt x="114103" y="158129"/>
                    <a:pt x="114103" y="158358"/>
                    <a:pt x="114103" y="158358"/>
                  </a:cubicBezTo>
                  <a:cubicBezTo>
                    <a:pt x="114408" y="158663"/>
                    <a:pt x="114827" y="159120"/>
                    <a:pt x="115360" y="159729"/>
                  </a:cubicBezTo>
                  <a:cubicBezTo>
                    <a:pt x="115894" y="160339"/>
                    <a:pt x="116313" y="160568"/>
                    <a:pt x="116618" y="160415"/>
                  </a:cubicBezTo>
                  <a:cubicBezTo>
                    <a:pt x="117227" y="160263"/>
                    <a:pt x="117303" y="159882"/>
                    <a:pt x="116846" y="159272"/>
                  </a:cubicBezTo>
                  <a:cubicBezTo>
                    <a:pt x="116541" y="158815"/>
                    <a:pt x="116313" y="158205"/>
                    <a:pt x="116160" y="157443"/>
                  </a:cubicBezTo>
                  <a:cubicBezTo>
                    <a:pt x="116008" y="156681"/>
                    <a:pt x="115322" y="156681"/>
                    <a:pt x="114103" y="157443"/>
                  </a:cubicBezTo>
                  <a:close/>
                  <a:moveTo>
                    <a:pt x="128276" y="153329"/>
                  </a:moveTo>
                  <a:cubicBezTo>
                    <a:pt x="127057" y="154091"/>
                    <a:pt x="127057" y="154624"/>
                    <a:pt x="128276" y="154929"/>
                  </a:cubicBezTo>
                  <a:cubicBezTo>
                    <a:pt x="128581" y="154929"/>
                    <a:pt x="129038" y="155005"/>
                    <a:pt x="129648" y="155157"/>
                  </a:cubicBezTo>
                  <a:cubicBezTo>
                    <a:pt x="130257" y="155310"/>
                    <a:pt x="130562" y="155234"/>
                    <a:pt x="130562" y="154929"/>
                  </a:cubicBezTo>
                  <a:cubicBezTo>
                    <a:pt x="130715" y="154624"/>
                    <a:pt x="130600" y="154205"/>
                    <a:pt x="130219" y="153671"/>
                  </a:cubicBezTo>
                  <a:cubicBezTo>
                    <a:pt x="129838" y="153138"/>
                    <a:pt x="129191" y="153024"/>
                    <a:pt x="128276" y="153329"/>
                  </a:cubicBezTo>
                  <a:close/>
                  <a:moveTo>
                    <a:pt x="142678" y="152643"/>
                  </a:moveTo>
                  <a:cubicBezTo>
                    <a:pt x="142526" y="152338"/>
                    <a:pt x="142373" y="152414"/>
                    <a:pt x="142221" y="152871"/>
                  </a:cubicBezTo>
                  <a:cubicBezTo>
                    <a:pt x="141916" y="153176"/>
                    <a:pt x="141726" y="153481"/>
                    <a:pt x="141649" y="153786"/>
                  </a:cubicBezTo>
                  <a:cubicBezTo>
                    <a:pt x="141573" y="154091"/>
                    <a:pt x="141687" y="154395"/>
                    <a:pt x="141992" y="154700"/>
                  </a:cubicBezTo>
                  <a:cubicBezTo>
                    <a:pt x="142145" y="155005"/>
                    <a:pt x="142373" y="155386"/>
                    <a:pt x="142678" y="155843"/>
                  </a:cubicBezTo>
                  <a:cubicBezTo>
                    <a:pt x="142983" y="156300"/>
                    <a:pt x="143135" y="156224"/>
                    <a:pt x="143135" y="155615"/>
                  </a:cubicBezTo>
                  <a:cubicBezTo>
                    <a:pt x="143135" y="155310"/>
                    <a:pt x="143097" y="155081"/>
                    <a:pt x="143021" y="154929"/>
                  </a:cubicBezTo>
                  <a:cubicBezTo>
                    <a:pt x="142945" y="154776"/>
                    <a:pt x="142907" y="154472"/>
                    <a:pt x="142907" y="154014"/>
                  </a:cubicBezTo>
                  <a:cubicBezTo>
                    <a:pt x="142907" y="153405"/>
                    <a:pt x="142830" y="152948"/>
                    <a:pt x="142678" y="152643"/>
                  </a:cubicBezTo>
                  <a:close/>
                  <a:moveTo>
                    <a:pt x="117532" y="151728"/>
                  </a:moveTo>
                  <a:cubicBezTo>
                    <a:pt x="116770" y="151881"/>
                    <a:pt x="116046" y="152147"/>
                    <a:pt x="115360" y="152528"/>
                  </a:cubicBezTo>
                  <a:cubicBezTo>
                    <a:pt x="114675" y="152909"/>
                    <a:pt x="114789" y="153100"/>
                    <a:pt x="115703" y="153100"/>
                  </a:cubicBezTo>
                  <a:cubicBezTo>
                    <a:pt x="116313" y="153100"/>
                    <a:pt x="116846" y="152948"/>
                    <a:pt x="117303" y="152643"/>
                  </a:cubicBezTo>
                  <a:cubicBezTo>
                    <a:pt x="117761" y="152338"/>
                    <a:pt x="117837" y="152490"/>
                    <a:pt x="117532" y="153100"/>
                  </a:cubicBezTo>
                  <a:cubicBezTo>
                    <a:pt x="117380" y="153557"/>
                    <a:pt x="117151" y="153900"/>
                    <a:pt x="116846" y="154129"/>
                  </a:cubicBezTo>
                  <a:cubicBezTo>
                    <a:pt x="116541" y="154357"/>
                    <a:pt x="116541" y="154548"/>
                    <a:pt x="116846" y="154700"/>
                  </a:cubicBezTo>
                  <a:cubicBezTo>
                    <a:pt x="116999" y="154700"/>
                    <a:pt x="117189" y="154738"/>
                    <a:pt x="117418" y="154814"/>
                  </a:cubicBezTo>
                  <a:cubicBezTo>
                    <a:pt x="117646" y="154891"/>
                    <a:pt x="117837" y="154929"/>
                    <a:pt x="117989" y="154929"/>
                  </a:cubicBezTo>
                  <a:cubicBezTo>
                    <a:pt x="118142" y="155081"/>
                    <a:pt x="118294" y="155157"/>
                    <a:pt x="118446" y="155157"/>
                  </a:cubicBezTo>
                  <a:cubicBezTo>
                    <a:pt x="118599" y="155157"/>
                    <a:pt x="118675" y="155081"/>
                    <a:pt x="118675" y="154929"/>
                  </a:cubicBezTo>
                  <a:cubicBezTo>
                    <a:pt x="118675" y="154472"/>
                    <a:pt x="118751" y="154091"/>
                    <a:pt x="118904" y="153786"/>
                  </a:cubicBezTo>
                  <a:cubicBezTo>
                    <a:pt x="119208" y="152262"/>
                    <a:pt x="118751" y="151576"/>
                    <a:pt x="117532" y="151728"/>
                  </a:cubicBezTo>
                  <a:close/>
                  <a:moveTo>
                    <a:pt x="133763" y="148757"/>
                  </a:moveTo>
                  <a:cubicBezTo>
                    <a:pt x="133458" y="149366"/>
                    <a:pt x="133229" y="149671"/>
                    <a:pt x="133077" y="149671"/>
                  </a:cubicBezTo>
                  <a:cubicBezTo>
                    <a:pt x="132620" y="150128"/>
                    <a:pt x="132315" y="150509"/>
                    <a:pt x="132162" y="150814"/>
                  </a:cubicBezTo>
                  <a:cubicBezTo>
                    <a:pt x="132010" y="151119"/>
                    <a:pt x="131858" y="151500"/>
                    <a:pt x="131705" y="151957"/>
                  </a:cubicBezTo>
                  <a:cubicBezTo>
                    <a:pt x="131858" y="152414"/>
                    <a:pt x="132162" y="152414"/>
                    <a:pt x="132620" y="151957"/>
                  </a:cubicBezTo>
                  <a:cubicBezTo>
                    <a:pt x="132772" y="151805"/>
                    <a:pt x="132924" y="151576"/>
                    <a:pt x="133077" y="151271"/>
                  </a:cubicBezTo>
                  <a:cubicBezTo>
                    <a:pt x="134144" y="151271"/>
                    <a:pt x="134868" y="151195"/>
                    <a:pt x="135249" y="151043"/>
                  </a:cubicBezTo>
                  <a:cubicBezTo>
                    <a:pt x="135630" y="150890"/>
                    <a:pt x="135782" y="150662"/>
                    <a:pt x="135706" y="150357"/>
                  </a:cubicBezTo>
                  <a:cubicBezTo>
                    <a:pt x="135630" y="150052"/>
                    <a:pt x="135477" y="149747"/>
                    <a:pt x="135249" y="149442"/>
                  </a:cubicBezTo>
                  <a:cubicBezTo>
                    <a:pt x="135020" y="149138"/>
                    <a:pt x="134906" y="148909"/>
                    <a:pt x="134906" y="148757"/>
                  </a:cubicBezTo>
                  <a:cubicBezTo>
                    <a:pt x="134601" y="147995"/>
                    <a:pt x="134220" y="147995"/>
                    <a:pt x="133763" y="148757"/>
                  </a:cubicBezTo>
                  <a:close/>
                  <a:moveTo>
                    <a:pt x="123476" y="146585"/>
                  </a:moveTo>
                  <a:cubicBezTo>
                    <a:pt x="123171" y="146661"/>
                    <a:pt x="123171" y="146852"/>
                    <a:pt x="123476" y="147156"/>
                  </a:cubicBezTo>
                  <a:cubicBezTo>
                    <a:pt x="123476" y="147309"/>
                    <a:pt x="123590" y="147537"/>
                    <a:pt x="123819" y="147842"/>
                  </a:cubicBezTo>
                  <a:cubicBezTo>
                    <a:pt x="124047" y="148147"/>
                    <a:pt x="124314" y="148452"/>
                    <a:pt x="124619" y="148757"/>
                  </a:cubicBezTo>
                  <a:lnTo>
                    <a:pt x="125533" y="150128"/>
                  </a:lnTo>
                  <a:cubicBezTo>
                    <a:pt x="125685" y="150433"/>
                    <a:pt x="125838" y="150585"/>
                    <a:pt x="125990" y="150585"/>
                  </a:cubicBezTo>
                  <a:cubicBezTo>
                    <a:pt x="126295" y="150585"/>
                    <a:pt x="126371" y="150204"/>
                    <a:pt x="126219" y="149442"/>
                  </a:cubicBezTo>
                  <a:cubicBezTo>
                    <a:pt x="126066" y="148680"/>
                    <a:pt x="125685" y="147995"/>
                    <a:pt x="125076" y="147385"/>
                  </a:cubicBezTo>
                  <a:cubicBezTo>
                    <a:pt x="124771" y="147080"/>
                    <a:pt x="124466" y="146852"/>
                    <a:pt x="124161" y="146699"/>
                  </a:cubicBezTo>
                  <a:cubicBezTo>
                    <a:pt x="124009" y="146547"/>
                    <a:pt x="123780" y="146509"/>
                    <a:pt x="123476" y="146585"/>
                  </a:cubicBezTo>
                  <a:close/>
                  <a:moveTo>
                    <a:pt x="110903" y="146356"/>
                  </a:moveTo>
                  <a:cubicBezTo>
                    <a:pt x="110750" y="146280"/>
                    <a:pt x="110522" y="146547"/>
                    <a:pt x="110217" y="147156"/>
                  </a:cubicBezTo>
                  <a:lnTo>
                    <a:pt x="109760" y="148528"/>
                  </a:lnTo>
                  <a:cubicBezTo>
                    <a:pt x="109455" y="149290"/>
                    <a:pt x="109074" y="149823"/>
                    <a:pt x="108617" y="150128"/>
                  </a:cubicBezTo>
                  <a:cubicBezTo>
                    <a:pt x="108007" y="150433"/>
                    <a:pt x="107626" y="150814"/>
                    <a:pt x="107474" y="151271"/>
                  </a:cubicBezTo>
                  <a:cubicBezTo>
                    <a:pt x="107474" y="152033"/>
                    <a:pt x="107931" y="151957"/>
                    <a:pt x="108845" y="151043"/>
                  </a:cubicBezTo>
                  <a:cubicBezTo>
                    <a:pt x="109607" y="150433"/>
                    <a:pt x="110064" y="150090"/>
                    <a:pt x="110217" y="150014"/>
                  </a:cubicBezTo>
                  <a:cubicBezTo>
                    <a:pt x="110369" y="149938"/>
                    <a:pt x="110598" y="149747"/>
                    <a:pt x="110903" y="149442"/>
                  </a:cubicBezTo>
                  <a:cubicBezTo>
                    <a:pt x="111055" y="149290"/>
                    <a:pt x="111169" y="148947"/>
                    <a:pt x="111246" y="148414"/>
                  </a:cubicBezTo>
                  <a:cubicBezTo>
                    <a:pt x="111322" y="147880"/>
                    <a:pt x="111322" y="147423"/>
                    <a:pt x="111246" y="147042"/>
                  </a:cubicBezTo>
                  <a:cubicBezTo>
                    <a:pt x="111169" y="146661"/>
                    <a:pt x="111055" y="146432"/>
                    <a:pt x="110903" y="146356"/>
                  </a:cubicBezTo>
                  <a:close/>
                  <a:moveTo>
                    <a:pt x="14205" y="145328"/>
                  </a:moveTo>
                  <a:cubicBezTo>
                    <a:pt x="13443" y="145632"/>
                    <a:pt x="12986" y="145861"/>
                    <a:pt x="12833" y="146013"/>
                  </a:cubicBezTo>
                  <a:lnTo>
                    <a:pt x="12376" y="146471"/>
                  </a:lnTo>
                  <a:cubicBezTo>
                    <a:pt x="12833" y="147080"/>
                    <a:pt x="13519" y="147080"/>
                    <a:pt x="14433" y="146471"/>
                  </a:cubicBezTo>
                  <a:cubicBezTo>
                    <a:pt x="14891" y="146166"/>
                    <a:pt x="15272" y="145785"/>
                    <a:pt x="15576" y="145328"/>
                  </a:cubicBezTo>
                  <a:lnTo>
                    <a:pt x="15348" y="145328"/>
                  </a:lnTo>
                  <a:close/>
                  <a:moveTo>
                    <a:pt x="103245" y="142813"/>
                  </a:moveTo>
                  <a:cubicBezTo>
                    <a:pt x="103016" y="142356"/>
                    <a:pt x="102749" y="142584"/>
                    <a:pt x="102444" y="143499"/>
                  </a:cubicBezTo>
                  <a:cubicBezTo>
                    <a:pt x="102292" y="144108"/>
                    <a:pt x="102444" y="144718"/>
                    <a:pt x="102902" y="145328"/>
                  </a:cubicBezTo>
                  <a:cubicBezTo>
                    <a:pt x="103206" y="145785"/>
                    <a:pt x="103549" y="146128"/>
                    <a:pt x="103930" y="146356"/>
                  </a:cubicBezTo>
                  <a:cubicBezTo>
                    <a:pt x="104311" y="146585"/>
                    <a:pt x="104502" y="146471"/>
                    <a:pt x="104502" y="146013"/>
                  </a:cubicBezTo>
                  <a:cubicBezTo>
                    <a:pt x="104349" y="145404"/>
                    <a:pt x="104235" y="145023"/>
                    <a:pt x="104159" y="144870"/>
                  </a:cubicBezTo>
                  <a:cubicBezTo>
                    <a:pt x="104083" y="144718"/>
                    <a:pt x="103892" y="144413"/>
                    <a:pt x="103587" y="143956"/>
                  </a:cubicBezTo>
                  <a:cubicBezTo>
                    <a:pt x="103587" y="143651"/>
                    <a:pt x="103473" y="143270"/>
                    <a:pt x="103245" y="142813"/>
                  </a:cubicBezTo>
                  <a:close/>
                  <a:moveTo>
                    <a:pt x="94901" y="142127"/>
                  </a:moveTo>
                  <a:lnTo>
                    <a:pt x="94215" y="144642"/>
                  </a:lnTo>
                  <a:cubicBezTo>
                    <a:pt x="94367" y="144794"/>
                    <a:pt x="94520" y="144870"/>
                    <a:pt x="94672" y="144870"/>
                  </a:cubicBezTo>
                  <a:lnTo>
                    <a:pt x="95815" y="144870"/>
                  </a:lnTo>
                  <a:cubicBezTo>
                    <a:pt x="96882" y="145023"/>
                    <a:pt x="97339" y="144870"/>
                    <a:pt x="97187" y="144413"/>
                  </a:cubicBezTo>
                  <a:cubicBezTo>
                    <a:pt x="97187" y="144108"/>
                    <a:pt x="96844" y="143461"/>
                    <a:pt x="96158" y="142470"/>
                  </a:cubicBezTo>
                  <a:cubicBezTo>
                    <a:pt x="95472" y="141479"/>
                    <a:pt x="95053" y="141365"/>
                    <a:pt x="94901" y="142127"/>
                  </a:cubicBezTo>
                  <a:close/>
                  <a:moveTo>
                    <a:pt x="107016" y="141441"/>
                  </a:moveTo>
                  <a:cubicBezTo>
                    <a:pt x="106864" y="141746"/>
                    <a:pt x="106635" y="142051"/>
                    <a:pt x="106331" y="142356"/>
                  </a:cubicBezTo>
                  <a:cubicBezTo>
                    <a:pt x="105873" y="142813"/>
                    <a:pt x="105645" y="142965"/>
                    <a:pt x="105645" y="142813"/>
                  </a:cubicBezTo>
                  <a:cubicBezTo>
                    <a:pt x="105492" y="142813"/>
                    <a:pt x="105416" y="142661"/>
                    <a:pt x="105416" y="142356"/>
                  </a:cubicBezTo>
                  <a:cubicBezTo>
                    <a:pt x="104807" y="142965"/>
                    <a:pt x="104883" y="143575"/>
                    <a:pt x="105645" y="144185"/>
                  </a:cubicBezTo>
                  <a:cubicBezTo>
                    <a:pt x="105950" y="144642"/>
                    <a:pt x="106254" y="144718"/>
                    <a:pt x="106559" y="144413"/>
                  </a:cubicBezTo>
                  <a:cubicBezTo>
                    <a:pt x="106864" y="144108"/>
                    <a:pt x="107169" y="144108"/>
                    <a:pt x="107474" y="144413"/>
                  </a:cubicBezTo>
                  <a:cubicBezTo>
                    <a:pt x="107778" y="144718"/>
                    <a:pt x="107931" y="144870"/>
                    <a:pt x="107931" y="144870"/>
                  </a:cubicBezTo>
                  <a:cubicBezTo>
                    <a:pt x="107931" y="144870"/>
                    <a:pt x="108236" y="145023"/>
                    <a:pt x="108845" y="145328"/>
                  </a:cubicBezTo>
                  <a:cubicBezTo>
                    <a:pt x="109607" y="145785"/>
                    <a:pt x="109988" y="145709"/>
                    <a:pt x="109988" y="145099"/>
                  </a:cubicBezTo>
                  <a:cubicBezTo>
                    <a:pt x="109988" y="144489"/>
                    <a:pt x="109455" y="143575"/>
                    <a:pt x="108388" y="142356"/>
                  </a:cubicBezTo>
                  <a:cubicBezTo>
                    <a:pt x="107626" y="141441"/>
                    <a:pt x="107169" y="141137"/>
                    <a:pt x="107016" y="141441"/>
                  </a:cubicBezTo>
                  <a:close/>
                  <a:moveTo>
                    <a:pt x="13519" y="141441"/>
                  </a:moveTo>
                  <a:cubicBezTo>
                    <a:pt x="12909" y="142508"/>
                    <a:pt x="12605" y="143346"/>
                    <a:pt x="12605" y="143956"/>
                  </a:cubicBezTo>
                  <a:lnTo>
                    <a:pt x="12605" y="144642"/>
                  </a:lnTo>
                  <a:cubicBezTo>
                    <a:pt x="13367" y="144489"/>
                    <a:pt x="14052" y="144337"/>
                    <a:pt x="14662" y="144185"/>
                  </a:cubicBezTo>
                  <a:cubicBezTo>
                    <a:pt x="15272" y="144032"/>
                    <a:pt x="15805" y="143956"/>
                    <a:pt x="16262" y="143956"/>
                  </a:cubicBezTo>
                  <a:cubicBezTo>
                    <a:pt x="16719" y="143956"/>
                    <a:pt x="17100" y="143880"/>
                    <a:pt x="17405" y="143727"/>
                  </a:cubicBezTo>
                  <a:cubicBezTo>
                    <a:pt x="17862" y="143423"/>
                    <a:pt x="18015" y="143118"/>
                    <a:pt x="17862" y="142813"/>
                  </a:cubicBezTo>
                  <a:cubicBezTo>
                    <a:pt x="17710" y="142508"/>
                    <a:pt x="17634" y="142203"/>
                    <a:pt x="17634" y="141899"/>
                  </a:cubicBezTo>
                  <a:cubicBezTo>
                    <a:pt x="17329" y="141594"/>
                    <a:pt x="16643" y="141441"/>
                    <a:pt x="15576" y="141441"/>
                  </a:cubicBezTo>
                  <a:close/>
                  <a:moveTo>
                    <a:pt x="104273" y="135726"/>
                  </a:moveTo>
                  <a:lnTo>
                    <a:pt x="104502" y="137327"/>
                  </a:lnTo>
                  <a:lnTo>
                    <a:pt x="105416" y="136184"/>
                  </a:lnTo>
                  <a:close/>
                  <a:moveTo>
                    <a:pt x="86900" y="119839"/>
                  </a:moveTo>
                  <a:cubicBezTo>
                    <a:pt x="86900" y="119153"/>
                    <a:pt x="86671" y="119267"/>
                    <a:pt x="86214" y="120182"/>
                  </a:cubicBezTo>
                  <a:cubicBezTo>
                    <a:pt x="85909" y="120486"/>
                    <a:pt x="85604" y="120601"/>
                    <a:pt x="85299" y="120524"/>
                  </a:cubicBezTo>
                  <a:cubicBezTo>
                    <a:pt x="84995" y="120448"/>
                    <a:pt x="84918" y="120715"/>
                    <a:pt x="85071" y="121325"/>
                  </a:cubicBezTo>
                  <a:cubicBezTo>
                    <a:pt x="85376" y="121934"/>
                    <a:pt x="85642" y="122582"/>
                    <a:pt x="85871" y="123268"/>
                  </a:cubicBezTo>
                  <a:cubicBezTo>
                    <a:pt x="86100" y="123953"/>
                    <a:pt x="86366" y="124144"/>
                    <a:pt x="86671" y="123839"/>
                  </a:cubicBezTo>
                  <a:cubicBezTo>
                    <a:pt x="86976" y="123382"/>
                    <a:pt x="87090" y="123001"/>
                    <a:pt x="87014" y="122696"/>
                  </a:cubicBezTo>
                  <a:cubicBezTo>
                    <a:pt x="86938" y="122391"/>
                    <a:pt x="86900" y="122010"/>
                    <a:pt x="86900" y="121553"/>
                  </a:cubicBezTo>
                  <a:cubicBezTo>
                    <a:pt x="86900" y="121096"/>
                    <a:pt x="86900" y="120524"/>
                    <a:pt x="86900" y="119839"/>
                  </a:cubicBezTo>
                  <a:close/>
                  <a:moveTo>
                    <a:pt x="51095" y="110809"/>
                  </a:moveTo>
                  <a:cubicBezTo>
                    <a:pt x="50633" y="110809"/>
                    <a:pt x="49864" y="111190"/>
                    <a:pt x="48788" y="111952"/>
                  </a:cubicBezTo>
                  <a:cubicBezTo>
                    <a:pt x="48171" y="112409"/>
                    <a:pt x="47555" y="112790"/>
                    <a:pt x="46941" y="113095"/>
                  </a:cubicBezTo>
                  <a:lnTo>
                    <a:pt x="46709" y="115381"/>
                  </a:lnTo>
                  <a:cubicBezTo>
                    <a:pt x="46864" y="115229"/>
                    <a:pt x="47095" y="115076"/>
                    <a:pt x="47402" y="114924"/>
                  </a:cubicBezTo>
                  <a:cubicBezTo>
                    <a:pt x="47709" y="114771"/>
                    <a:pt x="47978" y="114619"/>
                    <a:pt x="48209" y="114467"/>
                  </a:cubicBezTo>
                  <a:cubicBezTo>
                    <a:pt x="48440" y="114314"/>
                    <a:pt x="48709" y="114162"/>
                    <a:pt x="49016" y="114009"/>
                  </a:cubicBezTo>
                  <a:cubicBezTo>
                    <a:pt x="49326" y="114009"/>
                    <a:pt x="49481" y="114086"/>
                    <a:pt x="49481" y="114238"/>
                  </a:cubicBezTo>
                  <a:cubicBezTo>
                    <a:pt x="49481" y="114390"/>
                    <a:pt x="49557" y="114543"/>
                    <a:pt x="49709" y="114695"/>
                  </a:cubicBezTo>
                  <a:cubicBezTo>
                    <a:pt x="49709" y="115000"/>
                    <a:pt x="49787" y="115229"/>
                    <a:pt x="49941" y="115381"/>
                  </a:cubicBezTo>
                  <a:cubicBezTo>
                    <a:pt x="50249" y="115381"/>
                    <a:pt x="50556" y="115457"/>
                    <a:pt x="50863" y="115610"/>
                  </a:cubicBezTo>
                  <a:cubicBezTo>
                    <a:pt x="51480" y="115914"/>
                    <a:pt x="51711" y="116372"/>
                    <a:pt x="51556" y="116981"/>
                  </a:cubicBezTo>
                  <a:cubicBezTo>
                    <a:pt x="51249" y="117591"/>
                    <a:pt x="50441" y="117972"/>
                    <a:pt x="49132" y="118124"/>
                  </a:cubicBezTo>
                  <a:cubicBezTo>
                    <a:pt x="47824" y="118277"/>
                    <a:pt x="47016" y="118505"/>
                    <a:pt x="46709" y="118810"/>
                  </a:cubicBezTo>
                  <a:cubicBezTo>
                    <a:pt x="46864" y="118810"/>
                    <a:pt x="47133" y="118848"/>
                    <a:pt x="47518" y="118924"/>
                  </a:cubicBezTo>
                  <a:cubicBezTo>
                    <a:pt x="47903" y="119000"/>
                    <a:pt x="47864" y="119343"/>
                    <a:pt x="47402" y="119953"/>
                  </a:cubicBezTo>
                  <a:cubicBezTo>
                    <a:pt x="47095" y="120410"/>
                    <a:pt x="46633" y="120639"/>
                    <a:pt x="46016" y="120639"/>
                  </a:cubicBezTo>
                  <a:cubicBezTo>
                    <a:pt x="45709" y="120639"/>
                    <a:pt x="45402" y="120563"/>
                    <a:pt x="45094" y="120410"/>
                  </a:cubicBezTo>
                  <a:lnTo>
                    <a:pt x="45555" y="120867"/>
                  </a:lnTo>
                  <a:cubicBezTo>
                    <a:pt x="45862" y="121172"/>
                    <a:pt x="45786" y="121401"/>
                    <a:pt x="45327" y="121553"/>
                  </a:cubicBezTo>
                  <a:cubicBezTo>
                    <a:pt x="45172" y="122010"/>
                    <a:pt x="44479" y="121934"/>
                    <a:pt x="43248" y="121325"/>
                  </a:cubicBezTo>
                  <a:cubicBezTo>
                    <a:pt x="42633" y="121020"/>
                    <a:pt x="42096" y="120715"/>
                    <a:pt x="41637" y="120410"/>
                  </a:cubicBezTo>
                  <a:cubicBezTo>
                    <a:pt x="41789" y="120867"/>
                    <a:pt x="41942" y="121401"/>
                    <a:pt x="42094" y="122010"/>
                  </a:cubicBezTo>
                  <a:cubicBezTo>
                    <a:pt x="42401" y="123230"/>
                    <a:pt x="42325" y="123992"/>
                    <a:pt x="41865" y="124296"/>
                  </a:cubicBezTo>
                  <a:cubicBezTo>
                    <a:pt x="41561" y="124754"/>
                    <a:pt x="41103" y="124373"/>
                    <a:pt x="40494" y="123153"/>
                  </a:cubicBezTo>
                  <a:cubicBezTo>
                    <a:pt x="40189" y="122544"/>
                    <a:pt x="39960" y="121858"/>
                    <a:pt x="39808" y="121096"/>
                  </a:cubicBezTo>
                  <a:cubicBezTo>
                    <a:pt x="39351" y="122468"/>
                    <a:pt x="38741" y="123001"/>
                    <a:pt x="37979" y="122696"/>
                  </a:cubicBezTo>
                  <a:cubicBezTo>
                    <a:pt x="37522" y="122544"/>
                    <a:pt x="37065" y="122239"/>
                    <a:pt x="36608" y="121782"/>
                  </a:cubicBezTo>
                  <a:lnTo>
                    <a:pt x="36150" y="122925"/>
                  </a:lnTo>
                  <a:cubicBezTo>
                    <a:pt x="36303" y="124144"/>
                    <a:pt x="36036" y="125058"/>
                    <a:pt x="35350" y="125668"/>
                  </a:cubicBezTo>
                  <a:cubicBezTo>
                    <a:pt x="34665" y="126278"/>
                    <a:pt x="33941" y="126659"/>
                    <a:pt x="33179" y="126811"/>
                  </a:cubicBezTo>
                  <a:cubicBezTo>
                    <a:pt x="32264" y="127116"/>
                    <a:pt x="31121" y="127116"/>
                    <a:pt x="29750" y="126811"/>
                  </a:cubicBezTo>
                  <a:cubicBezTo>
                    <a:pt x="30054" y="127116"/>
                    <a:pt x="30054" y="127573"/>
                    <a:pt x="29750" y="128183"/>
                  </a:cubicBezTo>
                  <a:cubicBezTo>
                    <a:pt x="29597" y="128487"/>
                    <a:pt x="29445" y="128716"/>
                    <a:pt x="29292" y="128868"/>
                  </a:cubicBezTo>
                  <a:lnTo>
                    <a:pt x="29978" y="129326"/>
                  </a:lnTo>
                  <a:cubicBezTo>
                    <a:pt x="30283" y="129326"/>
                    <a:pt x="30664" y="129249"/>
                    <a:pt x="31121" y="129097"/>
                  </a:cubicBezTo>
                  <a:cubicBezTo>
                    <a:pt x="31426" y="128945"/>
                    <a:pt x="31731" y="128868"/>
                    <a:pt x="32036" y="128868"/>
                  </a:cubicBezTo>
                  <a:cubicBezTo>
                    <a:pt x="32340" y="128868"/>
                    <a:pt x="32645" y="128792"/>
                    <a:pt x="32950" y="128640"/>
                  </a:cubicBezTo>
                  <a:cubicBezTo>
                    <a:pt x="33407" y="128640"/>
                    <a:pt x="33903" y="128487"/>
                    <a:pt x="34436" y="128183"/>
                  </a:cubicBezTo>
                  <a:cubicBezTo>
                    <a:pt x="34969" y="127878"/>
                    <a:pt x="35388" y="127802"/>
                    <a:pt x="35693" y="127954"/>
                  </a:cubicBezTo>
                  <a:cubicBezTo>
                    <a:pt x="35693" y="128564"/>
                    <a:pt x="35617" y="129097"/>
                    <a:pt x="35465" y="129554"/>
                  </a:cubicBezTo>
                  <a:cubicBezTo>
                    <a:pt x="35312" y="130011"/>
                    <a:pt x="35236" y="130469"/>
                    <a:pt x="35236" y="130926"/>
                  </a:cubicBezTo>
                  <a:lnTo>
                    <a:pt x="37065" y="131840"/>
                  </a:lnTo>
                  <a:lnTo>
                    <a:pt x="37065" y="130926"/>
                  </a:lnTo>
                  <a:lnTo>
                    <a:pt x="37065" y="130240"/>
                  </a:lnTo>
                  <a:cubicBezTo>
                    <a:pt x="37065" y="129630"/>
                    <a:pt x="37141" y="129021"/>
                    <a:pt x="37293" y="128411"/>
                  </a:cubicBezTo>
                  <a:cubicBezTo>
                    <a:pt x="37293" y="128106"/>
                    <a:pt x="37522" y="127916"/>
                    <a:pt x="37979" y="127840"/>
                  </a:cubicBezTo>
                  <a:cubicBezTo>
                    <a:pt x="38436" y="127763"/>
                    <a:pt x="38894" y="127802"/>
                    <a:pt x="39351" y="127954"/>
                  </a:cubicBezTo>
                  <a:cubicBezTo>
                    <a:pt x="39960" y="128106"/>
                    <a:pt x="40570" y="128335"/>
                    <a:pt x="41180" y="128640"/>
                  </a:cubicBezTo>
                  <a:lnTo>
                    <a:pt x="43476" y="126354"/>
                  </a:lnTo>
                  <a:cubicBezTo>
                    <a:pt x="44862" y="124982"/>
                    <a:pt x="45862" y="124601"/>
                    <a:pt x="46477" y="125211"/>
                  </a:cubicBezTo>
                  <a:cubicBezTo>
                    <a:pt x="46784" y="125668"/>
                    <a:pt x="46592" y="126239"/>
                    <a:pt x="45900" y="126925"/>
                  </a:cubicBezTo>
                  <a:cubicBezTo>
                    <a:pt x="45208" y="127611"/>
                    <a:pt x="44709" y="128183"/>
                    <a:pt x="44401" y="128640"/>
                  </a:cubicBezTo>
                  <a:cubicBezTo>
                    <a:pt x="44861" y="128183"/>
                    <a:pt x="45744" y="127611"/>
                    <a:pt x="47050" y="126925"/>
                  </a:cubicBezTo>
                  <a:cubicBezTo>
                    <a:pt x="48356" y="126239"/>
                    <a:pt x="49162" y="126125"/>
                    <a:pt x="49466" y="126582"/>
                  </a:cubicBezTo>
                  <a:cubicBezTo>
                    <a:pt x="49619" y="127192"/>
                    <a:pt x="49314" y="127725"/>
                    <a:pt x="48552" y="128183"/>
                  </a:cubicBezTo>
                  <a:lnTo>
                    <a:pt x="47166" y="129097"/>
                  </a:lnTo>
                  <a:cubicBezTo>
                    <a:pt x="48090" y="128945"/>
                    <a:pt x="48821" y="129021"/>
                    <a:pt x="49359" y="129326"/>
                  </a:cubicBezTo>
                  <a:cubicBezTo>
                    <a:pt x="49897" y="129630"/>
                    <a:pt x="50321" y="129935"/>
                    <a:pt x="50631" y="130240"/>
                  </a:cubicBezTo>
                  <a:cubicBezTo>
                    <a:pt x="51090" y="130697"/>
                    <a:pt x="51398" y="131231"/>
                    <a:pt x="51552" y="131840"/>
                  </a:cubicBezTo>
                  <a:cubicBezTo>
                    <a:pt x="52938" y="131231"/>
                    <a:pt x="53862" y="131459"/>
                    <a:pt x="54324" y="132526"/>
                  </a:cubicBezTo>
                  <a:cubicBezTo>
                    <a:pt x="54631" y="133136"/>
                    <a:pt x="54785" y="133821"/>
                    <a:pt x="54785" y="134583"/>
                  </a:cubicBezTo>
                  <a:cubicBezTo>
                    <a:pt x="54940" y="134736"/>
                    <a:pt x="55017" y="134888"/>
                    <a:pt x="55017" y="135041"/>
                  </a:cubicBezTo>
                  <a:cubicBezTo>
                    <a:pt x="55017" y="135345"/>
                    <a:pt x="55093" y="135498"/>
                    <a:pt x="55246" y="135498"/>
                  </a:cubicBezTo>
                  <a:cubicBezTo>
                    <a:pt x="55553" y="135498"/>
                    <a:pt x="55861" y="136488"/>
                    <a:pt x="56171" y="138470"/>
                  </a:cubicBezTo>
                  <a:cubicBezTo>
                    <a:pt x="56323" y="139079"/>
                    <a:pt x="56746" y="139384"/>
                    <a:pt x="57439" y="139384"/>
                  </a:cubicBezTo>
                  <a:cubicBezTo>
                    <a:pt x="58132" y="139384"/>
                    <a:pt x="58632" y="139232"/>
                    <a:pt x="58939" y="138927"/>
                  </a:cubicBezTo>
                  <a:cubicBezTo>
                    <a:pt x="59249" y="138622"/>
                    <a:pt x="59441" y="138584"/>
                    <a:pt x="59518" y="138812"/>
                  </a:cubicBezTo>
                  <a:cubicBezTo>
                    <a:pt x="59594" y="139041"/>
                    <a:pt x="59787" y="139384"/>
                    <a:pt x="60096" y="139841"/>
                  </a:cubicBezTo>
                  <a:cubicBezTo>
                    <a:pt x="60096" y="140451"/>
                    <a:pt x="60403" y="140756"/>
                    <a:pt x="61018" y="140756"/>
                  </a:cubicBezTo>
                  <a:lnTo>
                    <a:pt x="61711" y="140756"/>
                  </a:lnTo>
                  <a:lnTo>
                    <a:pt x="61711" y="139155"/>
                  </a:lnTo>
                  <a:lnTo>
                    <a:pt x="59864" y="136869"/>
                  </a:lnTo>
                  <a:cubicBezTo>
                    <a:pt x="58788" y="135498"/>
                    <a:pt x="58250" y="134583"/>
                    <a:pt x="58250" y="134126"/>
                  </a:cubicBezTo>
                  <a:cubicBezTo>
                    <a:pt x="58095" y="133974"/>
                    <a:pt x="58326" y="134050"/>
                    <a:pt x="58943" y="134355"/>
                  </a:cubicBezTo>
                  <a:cubicBezTo>
                    <a:pt x="59250" y="134507"/>
                    <a:pt x="59480" y="134660"/>
                    <a:pt x="59632" y="134812"/>
                  </a:cubicBezTo>
                  <a:cubicBezTo>
                    <a:pt x="59480" y="134812"/>
                    <a:pt x="59403" y="134736"/>
                    <a:pt x="59403" y="134583"/>
                  </a:cubicBezTo>
                  <a:cubicBezTo>
                    <a:pt x="59403" y="134279"/>
                    <a:pt x="59480" y="133974"/>
                    <a:pt x="59632" y="133669"/>
                  </a:cubicBezTo>
                  <a:cubicBezTo>
                    <a:pt x="59632" y="133517"/>
                    <a:pt x="59940" y="133440"/>
                    <a:pt x="60557" y="133440"/>
                  </a:cubicBezTo>
                  <a:cubicBezTo>
                    <a:pt x="60864" y="133593"/>
                    <a:pt x="61095" y="133669"/>
                    <a:pt x="61250" y="133669"/>
                  </a:cubicBezTo>
                  <a:cubicBezTo>
                    <a:pt x="61095" y="133517"/>
                    <a:pt x="61018" y="133288"/>
                    <a:pt x="61018" y="132983"/>
                  </a:cubicBezTo>
                  <a:lnTo>
                    <a:pt x="61018" y="131612"/>
                  </a:lnTo>
                  <a:cubicBezTo>
                    <a:pt x="60865" y="131154"/>
                    <a:pt x="60827" y="130507"/>
                    <a:pt x="60904" y="129668"/>
                  </a:cubicBezTo>
                  <a:cubicBezTo>
                    <a:pt x="60980" y="128830"/>
                    <a:pt x="60942" y="127649"/>
                    <a:pt x="60789" y="126125"/>
                  </a:cubicBezTo>
                  <a:cubicBezTo>
                    <a:pt x="60789" y="124601"/>
                    <a:pt x="60751" y="122887"/>
                    <a:pt x="60673" y="120982"/>
                  </a:cubicBezTo>
                  <a:cubicBezTo>
                    <a:pt x="60596" y="119077"/>
                    <a:pt x="60480" y="117896"/>
                    <a:pt x="60325" y="117438"/>
                  </a:cubicBezTo>
                  <a:cubicBezTo>
                    <a:pt x="60172" y="117134"/>
                    <a:pt x="60096" y="116714"/>
                    <a:pt x="60096" y="116181"/>
                  </a:cubicBezTo>
                  <a:cubicBezTo>
                    <a:pt x="60096" y="115648"/>
                    <a:pt x="60096" y="115152"/>
                    <a:pt x="60096" y="114695"/>
                  </a:cubicBezTo>
                  <a:lnTo>
                    <a:pt x="60096" y="112866"/>
                  </a:lnTo>
                  <a:cubicBezTo>
                    <a:pt x="59787" y="112866"/>
                    <a:pt x="59209" y="112790"/>
                    <a:pt x="58364" y="112638"/>
                  </a:cubicBezTo>
                  <a:cubicBezTo>
                    <a:pt x="57519" y="112485"/>
                    <a:pt x="56596" y="112295"/>
                    <a:pt x="55596" y="112066"/>
                  </a:cubicBezTo>
                  <a:cubicBezTo>
                    <a:pt x="54596" y="111838"/>
                    <a:pt x="53672" y="111571"/>
                    <a:pt x="52826" y="111266"/>
                  </a:cubicBezTo>
                  <a:cubicBezTo>
                    <a:pt x="51979" y="110961"/>
                    <a:pt x="51402" y="110809"/>
                    <a:pt x="51095" y="110809"/>
                  </a:cubicBezTo>
                  <a:close/>
                  <a:moveTo>
                    <a:pt x="35693" y="110809"/>
                  </a:moveTo>
                  <a:cubicBezTo>
                    <a:pt x="35236" y="111266"/>
                    <a:pt x="34855" y="111723"/>
                    <a:pt x="34550" y="112181"/>
                  </a:cubicBezTo>
                  <a:cubicBezTo>
                    <a:pt x="33941" y="112943"/>
                    <a:pt x="33255" y="113476"/>
                    <a:pt x="32493" y="113781"/>
                  </a:cubicBezTo>
                  <a:cubicBezTo>
                    <a:pt x="31731" y="114086"/>
                    <a:pt x="31350" y="113705"/>
                    <a:pt x="31350" y="112638"/>
                  </a:cubicBezTo>
                  <a:cubicBezTo>
                    <a:pt x="31350" y="112333"/>
                    <a:pt x="30893" y="112181"/>
                    <a:pt x="29978" y="112181"/>
                  </a:cubicBezTo>
                  <a:cubicBezTo>
                    <a:pt x="29521" y="112181"/>
                    <a:pt x="29140" y="112257"/>
                    <a:pt x="28835" y="112409"/>
                  </a:cubicBezTo>
                  <a:lnTo>
                    <a:pt x="27692" y="114924"/>
                  </a:lnTo>
                  <a:lnTo>
                    <a:pt x="28835" y="116295"/>
                  </a:lnTo>
                  <a:cubicBezTo>
                    <a:pt x="28988" y="115838"/>
                    <a:pt x="29216" y="115381"/>
                    <a:pt x="29521" y="114924"/>
                  </a:cubicBezTo>
                  <a:cubicBezTo>
                    <a:pt x="29826" y="113857"/>
                    <a:pt x="30131" y="113705"/>
                    <a:pt x="30435" y="114467"/>
                  </a:cubicBezTo>
                  <a:lnTo>
                    <a:pt x="30893" y="115838"/>
                  </a:lnTo>
                  <a:cubicBezTo>
                    <a:pt x="30893" y="115686"/>
                    <a:pt x="30969" y="115533"/>
                    <a:pt x="31121" y="115381"/>
                  </a:cubicBezTo>
                  <a:cubicBezTo>
                    <a:pt x="31426" y="115076"/>
                    <a:pt x="31655" y="115152"/>
                    <a:pt x="31807" y="115610"/>
                  </a:cubicBezTo>
                  <a:cubicBezTo>
                    <a:pt x="31959" y="116219"/>
                    <a:pt x="31959" y="116753"/>
                    <a:pt x="31807" y="117210"/>
                  </a:cubicBezTo>
                  <a:cubicBezTo>
                    <a:pt x="31655" y="117515"/>
                    <a:pt x="31502" y="117743"/>
                    <a:pt x="31350" y="117896"/>
                  </a:cubicBezTo>
                  <a:lnTo>
                    <a:pt x="31177" y="119454"/>
                  </a:lnTo>
                  <a:lnTo>
                    <a:pt x="32036" y="118810"/>
                  </a:lnTo>
                  <a:cubicBezTo>
                    <a:pt x="32798" y="118962"/>
                    <a:pt x="33255" y="119039"/>
                    <a:pt x="33407" y="119039"/>
                  </a:cubicBezTo>
                  <a:cubicBezTo>
                    <a:pt x="33560" y="119039"/>
                    <a:pt x="33712" y="118810"/>
                    <a:pt x="33864" y="118353"/>
                  </a:cubicBezTo>
                  <a:cubicBezTo>
                    <a:pt x="34017" y="118048"/>
                    <a:pt x="33979" y="117667"/>
                    <a:pt x="33750" y="117210"/>
                  </a:cubicBezTo>
                  <a:cubicBezTo>
                    <a:pt x="33522" y="116753"/>
                    <a:pt x="33483" y="116372"/>
                    <a:pt x="33636" y="116067"/>
                  </a:cubicBezTo>
                  <a:cubicBezTo>
                    <a:pt x="34093" y="115305"/>
                    <a:pt x="34626" y="115076"/>
                    <a:pt x="35236" y="115381"/>
                  </a:cubicBezTo>
                  <a:cubicBezTo>
                    <a:pt x="35541" y="115381"/>
                    <a:pt x="35998" y="115533"/>
                    <a:pt x="36608" y="115838"/>
                  </a:cubicBezTo>
                  <a:cubicBezTo>
                    <a:pt x="36912" y="115991"/>
                    <a:pt x="37141" y="116143"/>
                    <a:pt x="37293" y="116295"/>
                  </a:cubicBezTo>
                  <a:cubicBezTo>
                    <a:pt x="37141" y="115838"/>
                    <a:pt x="37141" y="115457"/>
                    <a:pt x="37293" y="115152"/>
                  </a:cubicBezTo>
                  <a:cubicBezTo>
                    <a:pt x="37293" y="114695"/>
                    <a:pt x="37751" y="114543"/>
                    <a:pt x="38665" y="114695"/>
                  </a:cubicBezTo>
                  <a:cubicBezTo>
                    <a:pt x="38970" y="114848"/>
                    <a:pt x="39160" y="115000"/>
                    <a:pt x="39237" y="115152"/>
                  </a:cubicBezTo>
                  <a:cubicBezTo>
                    <a:pt x="39313" y="115305"/>
                    <a:pt x="39427" y="115457"/>
                    <a:pt x="39579" y="115610"/>
                  </a:cubicBezTo>
                  <a:cubicBezTo>
                    <a:pt x="39732" y="115914"/>
                    <a:pt x="39808" y="116143"/>
                    <a:pt x="39808" y="116295"/>
                  </a:cubicBezTo>
                  <a:lnTo>
                    <a:pt x="41408" y="116067"/>
                  </a:lnTo>
                  <a:lnTo>
                    <a:pt x="42551" y="112866"/>
                  </a:lnTo>
                  <a:cubicBezTo>
                    <a:pt x="42094" y="113019"/>
                    <a:pt x="41637" y="113095"/>
                    <a:pt x="41180" y="113095"/>
                  </a:cubicBezTo>
                  <a:cubicBezTo>
                    <a:pt x="40418" y="113095"/>
                    <a:pt x="40189" y="112638"/>
                    <a:pt x="40494" y="111723"/>
                  </a:cubicBezTo>
                  <a:cubicBezTo>
                    <a:pt x="40341" y="111571"/>
                    <a:pt x="40113" y="111495"/>
                    <a:pt x="39808" y="111495"/>
                  </a:cubicBezTo>
                  <a:cubicBezTo>
                    <a:pt x="39198" y="111495"/>
                    <a:pt x="38741" y="111647"/>
                    <a:pt x="38436" y="111952"/>
                  </a:cubicBezTo>
                  <a:cubicBezTo>
                    <a:pt x="37674" y="112257"/>
                    <a:pt x="37103" y="112409"/>
                    <a:pt x="36722" y="112409"/>
                  </a:cubicBezTo>
                  <a:cubicBezTo>
                    <a:pt x="36341" y="112409"/>
                    <a:pt x="36150" y="111876"/>
                    <a:pt x="36150" y="110809"/>
                  </a:cubicBezTo>
                  <a:cubicBezTo>
                    <a:pt x="35998" y="110657"/>
                    <a:pt x="35846" y="110657"/>
                    <a:pt x="35693" y="110809"/>
                  </a:cubicBezTo>
                  <a:close/>
                  <a:moveTo>
                    <a:pt x="86442" y="108066"/>
                  </a:moveTo>
                  <a:cubicBezTo>
                    <a:pt x="84766" y="108066"/>
                    <a:pt x="82785" y="108599"/>
                    <a:pt x="80499" y="109666"/>
                  </a:cubicBezTo>
                  <a:cubicBezTo>
                    <a:pt x="80194" y="109818"/>
                    <a:pt x="79813" y="110047"/>
                    <a:pt x="79356" y="110352"/>
                  </a:cubicBezTo>
                  <a:cubicBezTo>
                    <a:pt x="78441" y="110961"/>
                    <a:pt x="78060" y="111571"/>
                    <a:pt x="78213" y="112181"/>
                  </a:cubicBezTo>
                  <a:cubicBezTo>
                    <a:pt x="78213" y="113095"/>
                    <a:pt x="78365" y="114657"/>
                    <a:pt x="78670" y="116867"/>
                  </a:cubicBezTo>
                  <a:cubicBezTo>
                    <a:pt x="78975" y="119077"/>
                    <a:pt x="79584" y="121096"/>
                    <a:pt x="80499" y="122925"/>
                  </a:cubicBezTo>
                  <a:cubicBezTo>
                    <a:pt x="80651" y="122468"/>
                    <a:pt x="80880" y="122087"/>
                    <a:pt x="81185" y="121782"/>
                  </a:cubicBezTo>
                  <a:cubicBezTo>
                    <a:pt x="81794" y="121172"/>
                    <a:pt x="82175" y="121172"/>
                    <a:pt x="82328" y="121782"/>
                  </a:cubicBezTo>
                  <a:cubicBezTo>
                    <a:pt x="82480" y="121629"/>
                    <a:pt x="82709" y="121477"/>
                    <a:pt x="83013" y="121325"/>
                  </a:cubicBezTo>
                  <a:cubicBezTo>
                    <a:pt x="83471" y="120867"/>
                    <a:pt x="83699" y="121020"/>
                    <a:pt x="83699" y="121782"/>
                  </a:cubicBezTo>
                  <a:lnTo>
                    <a:pt x="83699" y="122468"/>
                  </a:lnTo>
                  <a:lnTo>
                    <a:pt x="83928" y="122468"/>
                  </a:lnTo>
                  <a:lnTo>
                    <a:pt x="84156" y="122468"/>
                  </a:lnTo>
                  <a:lnTo>
                    <a:pt x="84156" y="121325"/>
                  </a:lnTo>
                  <a:cubicBezTo>
                    <a:pt x="84156" y="120410"/>
                    <a:pt x="84004" y="119953"/>
                    <a:pt x="83699" y="119953"/>
                  </a:cubicBezTo>
                  <a:cubicBezTo>
                    <a:pt x="83090" y="119953"/>
                    <a:pt x="82747" y="119762"/>
                    <a:pt x="82671" y="119381"/>
                  </a:cubicBezTo>
                  <a:cubicBezTo>
                    <a:pt x="82594" y="119000"/>
                    <a:pt x="82480" y="118505"/>
                    <a:pt x="82328" y="117896"/>
                  </a:cubicBezTo>
                  <a:cubicBezTo>
                    <a:pt x="82023" y="117134"/>
                    <a:pt x="81870" y="116600"/>
                    <a:pt x="81870" y="116295"/>
                  </a:cubicBezTo>
                  <a:cubicBezTo>
                    <a:pt x="81870" y="115991"/>
                    <a:pt x="81718" y="115610"/>
                    <a:pt x="81413" y="115152"/>
                  </a:cubicBezTo>
                  <a:cubicBezTo>
                    <a:pt x="80956" y="114543"/>
                    <a:pt x="80499" y="114047"/>
                    <a:pt x="80042" y="113666"/>
                  </a:cubicBezTo>
                  <a:cubicBezTo>
                    <a:pt x="79584" y="113285"/>
                    <a:pt x="79737" y="113019"/>
                    <a:pt x="80499" y="112866"/>
                  </a:cubicBezTo>
                  <a:cubicBezTo>
                    <a:pt x="81261" y="112714"/>
                    <a:pt x="82023" y="112447"/>
                    <a:pt x="82785" y="112066"/>
                  </a:cubicBezTo>
                  <a:cubicBezTo>
                    <a:pt x="83547" y="111685"/>
                    <a:pt x="83852" y="111800"/>
                    <a:pt x="83699" y="112409"/>
                  </a:cubicBezTo>
                  <a:cubicBezTo>
                    <a:pt x="83547" y="112714"/>
                    <a:pt x="83471" y="113019"/>
                    <a:pt x="83471" y="113324"/>
                  </a:cubicBezTo>
                  <a:lnTo>
                    <a:pt x="83471" y="113552"/>
                  </a:lnTo>
                  <a:cubicBezTo>
                    <a:pt x="83623" y="113095"/>
                    <a:pt x="83852" y="112638"/>
                    <a:pt x="84156" y="112181"/>
                  </a:cubicBezTo>
                  <a:cubicBezTo>
                    <a:pt x="84918" y="111419"/>
                    <a:pt x="85833" y="111342"/>
                    <a:pt x="86900" y="111952"/>
                  </a:cubicBezTo>
                  <a:cubicBezTo>
                    <a:pt x="88271" y="112409"/>
                    <a:pt x="88995" y="112866"/>
                    <a:pt x="89071" y="113324"/>
                  </a:cubicBezTo>
                  <a:cubicBezTo>
                    <a:pt x="89148" y="113781"/>
                    <a:pt x="89338" y="114162"/>
                    <a:pt x="89643" y="114467"/>
                  </a:cubicBezTo>
                  <a:cubicBezTo>
                    <a:pt x="89643" y="114467"/>
                    <a:pt x="89948" y="114467"/>
                    <a:pt x="90557" y="114467"/>
                  </a:cubicBezTo>
                  <a:lnTo>
                    <a:pt x="91472" y="114467"/>
                  </a:lnTo>
                  <a:cubicBezTo>
                    <a:pt x="91624" y="114009"/>
                    <a:pt x="91700" y="113552"/>
                    <a:pt x="91700" y="113095"/>
                  </a:cubicBezTo>
                  <a:cubicBezTo>
                    <a:pt x="91700" y="112333"/>
                    <a:pt x="91472" y="111723"/>
                    <a:pt x="91014" y="111266"/>
                  </a:cubicBezTo>
                  <a:cubicBezTo>
                    <a:pt x="90252" y="110961"/>
                    <a:pt x="89186" y="110847"/>
                    <a:pt x="87814" y="110923"/>
                  </a:cubicBezTo>
                  <a:cubicBezTo>
                    <a:pt x="86442" y="110999"/>
                    <a:pt x="85909" y="110885"/>
                    <a:pt x="86214" y="110580"/>
                  </a:cubicBezTo>
                  <a:cubicBezTo>
                    <a:pt x="86214" y="110428"/>
                    <a:pt x="85985" y="110199"/>
                    <a:pt x="85528" y="109895"/>
                  </a:cubicBezTo>
                  <a:cubicBezTo>
                    <a:pt x="85223" y="109742"/>
                    <a:pt x="84995" y="109666"/>
                    <a:pt x="84842" y="109666"/>
                  </a:cubicBezTo>
                  <a:cubicBezTo>
                    <a:pt x="84690" y="109514"/>
                    <a:pt x="84766" y="109285"/>
                    <a:pt x="85071" y="108980"/>
                  </a:cubicBezTo>
                  <a:cubicBezTo>
                    <a:pt x="85528" y="108523"/>
                    <a:pt x="86595" y="108294"/>
                    <a:pt x="88271" y="108294"/>
                  </a:cubicBezTo>
                  <a:cubicBezTo>
                    <a:pt x="87814" y="108142"/>
                    <a:pt x="87204" y="108066"/>
                    <a:pt x="86442" y="108066"/>
                  </a:cubicBezTo>
                  <a:close/>
                  <a:moveTo>
                    <a:pt x="28149" y="105094"/>
                  </a:moveTo>
                  <a:cubicBezTo>
                    <a:pt x="27540" y="105246"/>
                    <a:pt x="27006" y="105323"/>
                    <a:pt x="26549" y="105323"/>
                  </a:cubicBezTo>
                  <a:cubicBezTo>
                    <a:pt x="26092" y="105323"/>
                    <a:pt x="25711" y="105361"/>
                    <a:pt x="25406" y="105437"/>
                  </a:cubicBezTo>
                  <a:cubicBezTo>
                    <a:pt x="25101" y="105513"/>
                    <a:pt x="24797" y="105551"/>
                    <a:pt x="24492" y="105551"/>
                  </a:cubicBezTo>
                  <a:cubicBezTo>
                    <a:pt x="24187" y="105704"/>
                    <a:pt x="23844" y="106008"/>
                    <a:pt x="23463" y="106466"/>
                  </a:cubicBezTo>
                  <a:cubicBezTo>
                    <a:pt x="23082" y="106923"/>
                    <a:pt x="22663" y="107456"/>
                    <a:pt x="22206" y="108066"/>
                  </a:cubicBezTo>
                  <a:lnTo>
                    <a:pt x="20377" y="110352"/>
                  </a:lnTo>
                  <a:cubicBezTo>
                    <a:pt x="20682" y="110809"/>
                    <a:pt x="21063" y="110809"/>
                    <a:pt x="21520" y="110352"/>
                  </a:cubicBezTo>
                  <a:cubicBezTo>
                    <a:pt x="21977" y="109895"/>
                    <a:pt x="22587" y="109590"/>
                    <a:pt x="23349" y="109437"/>
                  </a:cubicBezTo>
                  <a:cubicBezTo>
                    <a:pt x="24111" y="109285"/>
                    <a:pt x="24530" y="109285"/>
                    <a:pt x="24606" y="109437"/>
                  </a:cubicBezTo>
                  <a:cubicBezTo>
                    <a:pt x="24682" y="109590"/>
                    <a:pt x="24949" y="109514"/>
                    <a:pt x="25406" y="109209"/>
                  </a:cubicBezTo>
                  <a:cubicBezTo>
                    <a:pt x="25711" y="108752"/>
                    <a:pt x="25825" y="108713"/>
                    <a:pt x="25749" y="109094"/>
                  </a:cubicBezTo>
                  <a:cubicBezTo>
                    <a:pt x="25673" y="109475"/>
                    <a:pt x="25787" y="109666"/>
                    <a:pt x="26092" y="109666"/>
                  </a:cubicBezTo>
                  <a:cubicBezTo>
                    <a:pt x="26397" y="109818"/>
                    <a:pt x="26473" y="109475"/>
                    <a:pt x="26321" y="108637"/>
                  </a:cubicBezTo>
                  <a:cubicBezTo>
                    <a:pt x="26168" y="107799"/>
                    <a:pt x="26168" y="107151"/>
                    <a:pt x="26321" y="106694"/>
                  </a:cubicBezTo>
                  <a:cubicBezTo>
                    <a:pt x="26321" y="106237"/>
                    <a:pt x="26625" y="105856"/>
                    <a:pt x="27235" y="105551"/>
                  </a:cubicBezTo>
                  <a:close/>
                  <a:moveTo>
                    <a:pt x="52152" y="95950"/>
                  </a:moveTo>
                  <a:cubicBezTo>
                    <a:pt x="52000" y="95645"/>
                    <a:pt x="51695" y="95683"/>
                    <a:pt x="51238" y="96064"/>
                  </a:cubicBezTo>
                  <a:cubicBezTo>
                    <a:pt x="50781" y="96445"/>
                    <a:pt x="50400" y="96712"/>
                    <a:pt x="50095" y="96864"/>
                  </a:cubicBezTo>
                  <a:cubicBezTo>
                    <a:pt x="49638" y="97017"/>
                    <a:pt x="49333" y="97169"/>
                    <a:pt x="49181" y="97322"/>
                  </a:cubicBezTo>
                  <a:cubicBezTo>
                    <a:pt x="49028" y="97474"/>
                    <a:pt x="48723" y="97703"/>
                    <a:pt x="48266" y="98007"/>
                  </a:cubicBezTo>
                  <a:cubicBezTo>
                    <a:pt x="47809" y="98465"/>
                    <a:pt x="47580" y="98769"/>
                    <a:pt x="47580" y="98922"/>
                  </a:cubicBezTo>
                  <a:cubicBezTo>
                    <a:pt x="47580" y="99074"/>
                    <a:pt x="47276" y="99379"/>
                    <a:pt x="46666" y="99836"/>
                  </a:cubicBezTo>
                  <a:cubicBezTo>
                    <a:pt x="46056" y="99989"/>
                    <a:pt x="45904" y="100217"/>
                    <a:pt x="46209" y="100522"/>
                  </a:cubicBezTo>
                  <a:cubicBezTo>
                    <a:pt x="46361" y="100674"/>
                    <a:pt x="46514" y="100751"/>
                    <a:pt x="46666" y="100751"/>
                  </a:cubicBezTo>
                  <a:cubicBezTo>
                    <a:pt x="46971" y="101360"/>
                    <a:pt x="47504" y="101436"/>
                    <a:pt x="48266" y="100979"/>
                  </a:cubicBezTo>
                  <a:cubicBezTo>
                    <a:pt x="49028" y="100522"/>
                    <a:pt x="49562" y="100217"/>
                    <a:pt x="49866" y="100065"/>
                  </a:cubicBezTo>
                  <a:cubicBezTo>
                    <a:pt x="50324" y="99912"/>
                    <a:pt x="50628" y="99684"/>
                    <a:pt x="50781" y="99379"/>
                  </a:cubicBezTo>
                  <a:cubicBezTo>
                    <a:pt x="50933" y="99074"/>
                    <a:pt x="51162" y="98769"/>
                    <a:pt x="51467" y="98465"/>
                  </a:cubicBezTo>
                  <a:cubicBezTo>
                    <a:pt x="51771" y="97855"/>
                    <a:pt x="52038" y="97360"/>
                    <a:pt x="52267" y="96979"/>
                  </a:cubicBezTo>
                  <a:cubicBezTo>
                    <a:pt x="52495" y="96598"/>
                    <a:pt x="52457" y="96255"/>
                    <a:pt x="52152" y="95950"/>
                  </a:cubicBezTo>
                  <a:close/>
                  <a:moveTo>
                    <a:pt x="32950" y="90692"/>
                  </a:moveTo>
                  <a:cubicBezTo>
                    <a:pt x="32645" y="92064"/>
                    <a:pt x="32264" y="93207"/>
                    <a:pt x="31807" y="94121"/>
                  </a:cubicBezTo>
                  <a:cubicBezTo>
                    <a:pt x="31502" y="95036"/>
                    <a:pt x="31159" y="95836"/>
                    <a:pt x="30778" y="96521"/>
                  </a:cubicBezTo>
                  <a:cubicBezTo>
                    <a:pt x="30397" y="97207"/>
                    <a:pt x="30131" y="97703"/>
                    <a:pt x="29978" y="98007"/>
                  </a:cubicBezTo>
                  <a:lnTo>
                    <a:pt x="30435" y="98922"/>
                  </a:lnTo>
                  <a:cubicBezTo>
                    <a:pt x="30740" y="99379"/>
                    <a:pt x="31121" y="99379"/>
                    <a:pt x="31578" y="98922"/>
                  </a:cubicBezTo>
                  <a:cubicBezTo>
                    <a:pt x="32493" y="98160"/>
                    <a:pt x="33026" y="97626"/>
                    <a:pt x="33179" y="97322"/>
                  </a:cubicBezTo>
                  <a:cubicBezTo>
                    <a:pt x="33331" y="97017"/>
                    <a:pt x="33560" y="97017"/>
                    <a:pt x="33864" y="97322"/>
                  </a:cubicBezTo>
                  <a:cubicBezTo>
                    <a:pt x="34169" y="97474"/>
                    <a:pt x="34398" y="97703"/>
                    <a:pt x="34550" y="98007"/>
                  </a:cubicBezTo>
                  <a:cubicBezTo>
                    <a:pt x="34703" y="98312"/>
                    <a:pt x="34855" y="98160"/>
                    <a:pt x="35007" y="97550"/>
                  </a:cubicBezTo>
                  <a:cubicBezTo>
                    <a:pt x="35007" y="97245"/>
                    <a:pt x="34893" y="96902"/>
                    <a:pt x="34665" y="96521"/>
                  </a:cubicBezTo>
                  <a:cubicBezTo>
                    <a:pt x="34436" y="96140"/>
                    <a:pt x="34169" y="95798"/>
                    <a:pt x="33864" y="95493"/>
                  </a:cubicBezTo>
                  <a:cubicBezTo>
                    <a:pt x="33560" y="95188"/>
                    <a:pt x="33141" y="94959"/>
                    <a:pt x="32607" y="94807"/>
                  </a:cubicBezTo>
                  <a:cubicBezTo>
                    <a:pt x="32074" y="94655"/>
                    <a:pt x="31959" y="94350"/>
                    <a:pt x="32264" y="93893"/>
                  </a:cubicBezTo>
                  <a:cubicBezTo>
                    <a:pt x="32569" y="93588"/>
                    <a:pt x="32912" y="93397"/>
                    <a:pt x="33293" y="93321"/>
                  </a:cubicBezTo>
                  <a:cubicBezTo>
                    <a:pt x="33674" y="93245"/>
                    <a:pt x="33864" y="92902"/>
                    <a:pt x="33864" y="92292"/>
                  </a:cubicBezTo>
                  <a:cubicBezTo>
                    <a:pt x="33864" y="91835"/>
                    <a:pt x="33712" y="91454"/>
                    <a:pt x="33407" y="91149"/>
                  </a:cubicBezTo>
                  <a:close/>
                  <a:moveTo>
                    <a:pt x="26778" y="85892"/>
                  </a:moveTo>
                  <a:lnTo>
                    <a:pt x="26778" y="87035"/>
                  </a:lnTo>
                  <a:cubicBezTo>
                    <a:pt x="27083" y="87339"/>
                    <a:pt x="27540" y="87492"/>
                    <a:pt x="28149" y="87492"/>
                  </a:cubicBezTo>
                  <a:cubicBezTo>
                    <a:pt x="29064" y="87797"/>
                    <a:pt x="30359" y="87568"/>
                    <a:pt x="32036" y="86806"/>
                  </a:cubicBezTo>
                  <a:lnTo>
                    <a:pt x="31350" y="86349"/>
                  </a:lnTo>
                  <a:close/>
                  <a:moveTo>
                    <a:pt x="49638" y="83606"/>
                  </a:moveTo>
                  <a:cubicBezTo>
                    <a:pt x="49181" y="83758"/>
                    <a:pt x="48723" y="83834"/>
                    <a:pt x="48266" y="83834"/>
                  </a:cubicBezTo>
                  <a:cubicBezTo>
                    <a:pt x="47961" y="83834"/>
                    <a:pt x="47619" y="83872"/>
                    <a:pt x="47238" y="83948"/>
                  </a:cubicBezTo>
                  <a:cubicBezTo>
                    <a:pt x="46857" y="84025"/>
                    <a:pt x="46590" y="84063"/>
                    <a:pt x="46437" y="84063"/>
                  </a:cubicBezTo>
                  <a:cubicBezTo>
                    <a:pt x="45371" y="84063"/>
                    <a:pt x="44761" y="84596"/>
                    <a:pt x="44609" y="85663"/>
                  </a:cubicBezTo>
                  <a:cubicBezTo>
                    <a:pt x="44456" y="85968"/>
                    <a:pt x="44380" y="86234"/>
                    <a:pt x="44380" y="86463"/>
                  </a:cubicBezTo>
                  <a:cubicBezTo>
                    <a:pt x="44380" y="86692"/>
                    <a:pt x="44304" y="86958"/>
                    <a:pt x="44151" y="87263"/>
                  </a:cubicBezTo>
                  <a:lnTo>
                    <a:pt x="43694" y="88178"/>
                  </a:lnTo>
                  <a:cubicBezTo>
                    <a:pt x="43542" y="88635"/>
                    <a:pt x="43466" y="88940"/>
                    <a:pt x="43466" y="89092"/>
                  </a:cubicBezTo>
                  <a:cubicBezTo>
                    <a:pt x="43466" y="89549"/>
                    <a:pt x="43923" y="89321"/>
                    <a:pt x="44837" y="88406"/>
                  </a:cubicBezTo>
                  <a:cubicBezTo>
                    <a:pt x="45904" y="87492"/>
                    <a:pt x="46476" y="87454"/>
                    <a:pt x="46552" y="88292"/>
                  </a:cubicBezTo>
                  <a:cubicBezTo>
                    <a:pt x="46628" y="89130"/>
                    <a:pt x="46514" y="89930"/>
                    <a:pt x="46209" y="90692"/>
                  </a:cubicBezTo>
                  <a:cubicBezTo>
                    <a:pt x="45904" y="91454"/>
                    <a:pt x="45942" y="91607"/>
                    <a:pt x="46323" y="91149"/>
                  </a:cubicBezTo>
                  <a:cubicBezTo>
                    <a:pt x="46704" y="90692"/>
                    <a:pt x="47047" y="90159"/>
                    <a:pt x="47352" y="89549"/>
                  </a:cubicBezTo>
                  <a:cubicBezTo>
                    <a:pt x="47657" y="89092"/>
                    <a:pt x="48038" y="89321"/>
                    <a:pt x="48495" y="90235"/>
                  </a:cubicBezTo>
                  <a:cubicBezTo>
                    <a:pt x="48800" y="90845"/>
                    <a:pt x="49028" y="90921"/>
                    <a:pt x="49181" y="90464"/>
                  </a:cubicBezTo>
                  <a:cubicBezTo>
                    <a:pt x="49333" y="90006"/>
                    <a:pt x="49562" y="89930"/>
                    <a:pt x="49866" y="90235"/>
                  </a:cubicBezTo>
                  <a:cubicBezTo>
                    <a:pt x="50171" y="90692"/>
                    <a:pt x="50705" y="90845"/>
                    <a:pt x="51467" y="90692"/>
                  </a:cubicBezTo>
                  <a:cubicBezTo>
                    <a:pt x="52229" y="90387"/>
                    <a:pt x="52229" y="89968"/>
                    <a:pt x="51467" y="89435"/>
                  </a:cubicBezTo>
                  <a:cubicBezTo>
                    <a:pt x="50705" y="88901"/>
                    <a:pt x="50171" y="88482"/>
                    <a:pt x="49866" y="88178"/>
                  </a:cubicBezTo>
                  <a:cubicBezTo>
                    <a:pt x="49714" y="87873"/>
                    <a:pt x="49790" y="87568"/>
                    <a:pt x="50095" y="87263"/>
                  </a:cubicBezTo>
                  <a:cubicBezTo>
                    <a:pt x="50247" y="87111"/>
                    <a:pt x="50324" y="86958"/>
                    <a:pt x="50324" y="86806"/>
                  </a:cubicBezTo>
                  <a:cubicBezTo>
                    <a:pt x="50476" y="86958"/>
                    <a:pt x="50705" y="87035"/>
                    <a:pt x="51009" y="87035"/>
                  </a:cubicBezTo>
                  <a:cubicBezTo>
                    <a:pt x="51467" y="87035"/>
                    <a:pt x="51771" y="86882"/>
                    <a:pt x="51924" y="86577"/>
                  </a:cubicBezTo>
                  <a:cubicBezTo>
                    <a:pt x="52229" y="86273"/>
                    <a:pt x="52686" y="86730"/>
                    <a:pt x="53295" y="87949"/>
                  </a:cubicBezTo>
                  <a:cubicBezTo>
                    <a:pt x="53600" y="88559"/>
                    <a:pt x="53905" y="89244"/>
                    <a:pt x="54210" y="90006"/>
                  </a:cubicBezTo>
                  <a:cubicBezTo>
                    <a:pt x="54210" y="89549"/>
                    <a:pt x="54286" y="89016"/>
                    <a:pt x="54438" y="88406"/>
                  </a:cubicBezTo>
                  <a:cubicBezTo>
                    <a:pt x="54438" y="88101"/>
                    <a:pt x="54477" y="87758"/>
                    <a:pt x="54553" y="87377"/>
                  </a:cubicBezTo>
                  <a:cubicBezTo>
                    <a:pt x="54629" y="86996"/>
                    <a:pt x="54667" y="86730"/>
                    <a:pt x="54667" y="86577"/>
                  </a:cubicBezTo>
                  <a:cubicBezTo>
                    <a:pt x="54667" y="86273"/>
                    <a:pt x="54438" y="85968"/>
                    <a:pt x="53981" y="85663"/>
                  </a:cubicBezTo>
                  <a:cubicBezTo>
                    <a:pt x="53524" y="85358"/>
                    <a:pt x="53143" y="85053"/>
                    <a:pt x="52838" y="84749"/>
                  </a:cubicBezTo>
                  <a:cubicBezTo>
                    <a:pt x="52381" y="84749"/>
                    <a:pt x="51695" y="84596"/>
                    <a:pt x="50781" y="84291"/>
                  </a:cubicBezTo>
                  <a:cubicBezTo>
                    <a:pt x="50324" y="84139"/>
                    <a:pt x="49943" y="83910"/>
                    <a:pt x="49638" y="83606"/>
                  </a:cubicBezTo>
                  <a:close/>
                  <a:moveTo>
                    <a:pt x="43923" y="78576"/>
                  </a:moveTo>
                  <a:cubicBezTo>
                    <a:pt x="43618" y="79338"/>
                    <a:pt x="43008" y="80329"/>
                    <a:pt x="42094" y="81548"/>
                  </a:cubicBezTo>
                  <a:cubicBezTo>
                    <a:pt x="41484" y="82158"/>
                    <a:pt x="40951" y="82844"/>
                    <a:pt x="40494" y="83606"/>
                  </a:cubicBezTo>
                  <a:cubicBezTo>
                    <a:pt x="41103" y="82844"/>
                    <a:pt x="41980" y="82386"/>
                    <a:pt x="43123" y="82234"/>
                  </a:cubicBezTo>
                  <a:cubicBezTo>
                    <a:pt x="44266" y="82082"/>
                    <a:pt x="44837" y="81853"/>
                    <a:pt x="44837" y="81548"/>
                  </a:cubicBezTo>
                  <a:cubicBezTo>
                    <a:pt x="44837" y="81243"/>
                    <a:pt x="44685" y="80634"/>
                    <a:pt x="44380" y="79719"/>
                  </a:cubicBezTo>
                  <a:cubicBezTo>
                    <a:pt x="44228" y="79262"/>
                    <a:pt x="44075" y="78881"/>
                    <a:pt x="43923" y="78576"/>
                  </a:cubicBezTo>
                  <a:close/>
                  <a:moveTo>
                    <a:pt x="39808" y="78576"/>
                  </a:moveTo>
                  <a:cubicBezTo>
                    <a:pt x="38284" y="79796"/>
                    <a:pt x="37141" y="80824"/>
                    <a:pt x="36379" y="81662"/>
                  </a:cubicBezTo>
                  <a:cubicBezTo>
                    <a:pt x="35617" y="82501"/>
                    <a:pt x="35084" y="83225"/>
                    <a:pt x="34779" y="83834"/>
                  </a:cubicBezTo>
                  <a:cubicBezTo>
                    <a:pt x="34322" y="84444"/>
                    <a:pt x="34169" y="84977"/>
                    <a:pt x="34322" y="85434"/>
                  </a:cubicBezTo>
                  <a:cubicBezTo>
                    <a:pt x="35541" y="85130"/>
                    <a:pt x="36455" y="84634"/>
                    <a:pt x="37065" y="83948"/>
                  </a:cubicBezTo>
                  <a:cubicBezTo>
                    <a:pt x="37674" y="83263"/>
                    <a:pt x="38208" y="82539"/>
                    <a:pt x="38665" y="81777"/>
                  </a:cubicBezTo>
                  <a:cubicBezTo>
                    <a:pt x="39122" y="80862"/>
                    <a:pt x="39503" y="79796"/>
                    <a:pt x="39808" y="78576"/>
                  </a:cubicBezTo>
                  <a:close/>
                  <a:moveTo>
                    <a:pt x="23806" y="71718"/>
                  </a:moveTo>
                  <a:lnTo>
                    <a:pt x="22892" y="74462"/>
                  </a:lnTo>
                  <a:cubicBezTo>
                    <a:pt x="22587" y="75224"/>
                    <a:pt x="22358" y="75871"/>
                    <a:pt x="22206" y="76405"/>
                  </a:cubicBezTo>
                  <a:cubicBezTo>
                    <a:pt x="22053" y="76938"/>
                    <a:pt x="21977" y="77357"/>
                    <a:pt x="21977" y="77662"/>
                  </a:cubicBezTo>
                  <a:cubicBezTo>
                    <a:pt x="22130" y="77510"/>
                    <a:pt x="22358" y="77357"/>
                    <a:pt x="22663" y="77205"/>
                  </a:cubicBezTo>
                  <a:cubicBezTo>
                    <a:pt x="23273" y="76900"/>
                    <a:pt x="23730" y="76595"/>
                    <a:pt x="24035" y="76290"/>
                  </a:cubicBezTo>
                  <a:cubicBezTo>
                    <a:pt x="24339" y="75986"/>
                    <a:pt x="24949" y="75681"/>
                    <a:pt x="25863" y="75376"/>
                  </a:cubicBezTo>
                  <a:cubicBezTo>
                    <a:pt x="26321" y="75224"/>
                    <a:pt x="26702" y="75071"/>
                    <a:pt x="27006" y="74919"/>
                  </a:cubicBezTo>
                  <a:lnTo>
                    <a:pt x="27006" y="74233"/>
                  </a:lnTo>
                  <a:cubicBezTo>
                    <a:pt x="27006" y="73928"/>
                    <a:pt x="27311" y="73700"/>
                    <a:pt x="27921" y="73547"/>
                  </a:cubicBezTo>
                  <a:cubicBezTo>
                    <a:pt x="28226" y="73547"/>
                    <a:pt x="28530" y="73585"/>
                    <a:pt x="28835" y="73661"/>
                  </a:cubicBezTo>
                  <a:cubicBezTo>
                    <a:pt x="29140" y="73738"/>
                    <a:pt x="29445" y="73776"/>
                    <a:pt x="29750" y="73776"/>
                  </a:cubicBezTo>
                  <a:lnTo>
                    <a:pt x="30664" y="73776"/>
                  </a:lnTo>
                  <a:lnTo>
                    <a:pt x="30664" y="72861"/>
                  </a:lnTo>
                  <a:lnTo>
                    <a:pt x="27921" y="72404"/>
                  </a:lnTo>
                  <a:cubicBezTo>
                    <a:pt x="27159" y="72252"/>
                    <a:pt x="26397" y="72099"/>
                    <a:pt x="25635" y="71947"/>
                  </a:cubicBezTo>
                  <a:cubicBezTo>
                    <a:pt x="24873" y="71795"/>
                    <a:pt x="24263" y="71718"/>
                    <a:pt x="23806" y="71718"/>
                  </a:cubicBezTo>
                  <a:close/>
                  <a:moveTo>
                    <a:pt x="16719" y="70804"/>
                  </a:moveTo>
                  <a:lnTo>
                    <a:pt x="17862" y="73776"/>
                  </a:lnTo>
                  <a:lnTo>
                    <a:pt x="19463" y="71033"/>
                  </a:lnTo>
                  <a:close/>
                  <a:moveTo>
                    <a:pt x="28835" y="69432"/>
                  </a:moveTo>
                  <a:cubicBezTo>
                    <a:pt x="28530" y="70194"/>
                    <a:pt x="28683" y="70842"/>
                    <a:pt x="29292" y="71375"/>
                  </a:cubicBezTo>
                  <a:cubicBezTo>
                    <a:pt x="29902" y="71909"/>
                    <a:pt x="30588" y="72328"/>
                    <a:pt x="31350" y="72633"/>
                  </a:cubicBezTo>
                  <a:cubicBezTo>
                    <a:pt x="32264" y="73090"/>
                    <a:pt x="33407" y="73395"/>
                    <a:pt x="34779" y="73547"/>
                  </a:cubicBezTo>
                  <a:close/>
                  <a:moveTo>
                    <a:pt x="37522" y="68061"/>
                  </a:moveTo>
                  <a:cubicBezTo>
                    <a:pt x="37370" y="68213"/>
                    <a:pt x="37293" y="68442"/>
                    <a:pt x="37293" y="68747"/>
                  </a:cubicBezTo>
                  <a:cubicBezTo>
                    <a:pt x="37293" y="69051"/>
                    <a:pt x="37255" y="69280"/>
                    <a:pt x="37179" y="69432"/>
                  </a:cubicBezTo>
                  <a:cubicBezTo>
                    <a:pt x="37103" y="69585"/>
                    <a:pt x="37141" y="69813"/>
                    <a:pt x="37293" y="70118"/>
                  </a:cubicBezTo>
                  <a:cubicBezTo>
                    <a:pt x="37598" y="70575"/>
                    <a:pt x="37674" y="71185"/>
                    <a:pt x="37522" y="71947"/>
                  </a:cubicBezTo>
                  <a:cubicBezTo>
                    <a:pt x="37370" y="72709"/>
                    <a:pt x="37827" y="72861"/>
                    <a:pt x="38894" y="72404"/>
                  </a:cubicBezTo>
                  <a:cubicBezTo>
                    <a:pt x="39656" y="71795"/>
                    <a:pt x="40037" y="71299"/>
                    <a:pt x="40037" y="70918"/>
                  </a:cubicBezTo>
                  <a:cubicBezTo>
                    <a:pt x="40037" y="70537"/>
                    <a:pt x="40189" y="70652"/>
                    <a:pt x="40494" y="71261"/>
                  </a:cubicBezTo>
                  <a:cubicBezTo>
                    <a:pt x="40799" y="71871"/>
                    <a:pt x="40837" y="72366"/>
                    <a:pt x="40608" y="72747"/>
                  </a:cubicBezTo>
                  <a:cubicBezTo>
                    <a:pt x="40380" y="73128"/>
                    <a:pt x="40646" y="73166"/>
                    <a:pt x="41408" y="72861"/>
                  </a:cubicBezTo>
                  <a:cubicBezTo>
                    <a:pt x="42475" y="72404"/>
                    <a:pt x="43237" y="72176"/>
                    <a:pt x="43694" y="72176"/>
                  </a:cubicBezTo>
                  <a:cubicBezTo>
                    <a:pt x="43847" y="72176"/>
                    <a:pt x="44151" y="71985"/>
                    <a:pt x="44609" y="71604"/>
                  </a:cubicBezTo>
                  <a:cubicBezTo>
                    <a:pt x="45066" y="71223"/>
                    <a:pt x="44913" y="70728"/>
                    <a:pt x="44151" y="70118"/>
                  </a:cubicBezTo>
                  <a:close/>
                  <a:moveTo>
                    <a:pt x="35007" y="64860"/>
                  </a:moveTo>
                  <a:lnTo>
                    <a:pt x="31578" y="65089"/>
                  </a:lnTo>
                  <a:lnTo>
                    <a:pt x="31121" y="66003"/>
                  </a:lnTo>
                  <a:cubicBezTo>
                    <a:pt x="30969" y="66308"/>
                    <a:pt x="30778" y="66537"/>
                    <a:pt x="30550" y="66689"/>
                  </a:cubicBezTo>
                  <a:cubicBezTo>
                    <a:pt x="30321" y="66842"/>
                    <a:pt x="30131" y="66765"/>
                    <a:pt x="29978" y="66461"/>
                  </a:cubicBezTo>
                  <a:cubicBezTo>
                    <a:pt x="29826" y="66308"/>
                    <a:pt x="29597" y="66232"/>
                    <a:pt x="29292" y="66232"/>
                  </a:cubicBezTo>
                  <a:lnTo>
                    <a:pt x="29064" y="66232"/>
                  </a:lnTo>
                  <a:lnTo>
                    <a:pt x="27692" y="67375"/>
                  </a:lnTo>
                  <a:lnTo>
                    <a:pt x="30435" y="68975"/>
                  </a:lnTo>
                  <a:cubicBezTo>
                    <a:pt x="30283" y="68061"/>
                    <a:pt x="30283" y="67451"/>
                    <a:pt x="30435" y="67146"/>
                  </a:cubicBezTo>
                  <a:cubicBezTo>
                    <a:pt x="30588" y="66842"/>
                    <a:pt x="30893" y="66918"/>
                    <a:pt x="31350" y="67375"/>
                  </a:cubicBezTo>
                  <a:cubicBezTo>
                    <a:pt x="31807" y="67832"/>
                    <a:pt x="32493" y="68975"/>
                    <a:pt x="33407" y="70804"/>
                  </a:cubicBezTo>
                  <a:cubicBezTo>
                    <a:pt x="33407" y="70194"/>
                    <a:pt x="33483" y="69661"/>
                    <a:pt x="33636" y="69204"/>
                  </a:cubicBezTo>
                  <a:cubicBezTo>
                    <a:pt x="33941" y="68289"/>
                    <a:pt x="34398" y="67908"/>
                    <a:pt x="35007" y="68061"/>
                  </a:cubicBezTo>
                  <a:cubicBezTo>
                    <a:pt x="34398" y="67908"/>
                    <a:pt x="33941" y="67604"/>
                    <a:pt x="33636" y="67146"/>
                  </a:cubicBezTo>
                  <a:cubicBezTo>
                    <a:pt x="33026" y="66384"/>
                    <a:pt x="33483" y="65622"/>
                    <a:pt x="35007" y="64860"/>
                  </a:cubicBezTo>
                  <a:close/>
                  <a:moveTo>
                    <a:pt x="48266" y="63032"/>
                  </a:moveTo>
                  <a:lnTo>
                    <a:pt x="46895" y="63489"/>
                  </a:lnTo>
                  <a:cubicBezTo>
                    <a:pt x="45980" y="63794"/>
                    <a:pt x="45447" y="64098"/>
                    <a:pt x="45294" y="64403"/>
                  </a:cubicBezTo>
                  <a:cubicBezTo>
                    <a:pt x="44990" y="64708"/>
                    <a:pt x="44075" y="65013"/>
                    <a:pt x="42551" y="65318"/>
                  </a:cubicBezTo>
                  <a:cubicBezTo>
                    <a:pt x="41942" y="65470"/>
                    <a:pt x="41256" y="65546"/>
                    <a:pt x="40494" y="65546"/>
                  </a:cubicBezTo>
                  <a:cubicBezTo>
                    <a:pt x="41103" y="66003"/>
                    <a:pt x="41713" y="66384"/>
                    <a:pt x="42323" y="66689"/>
                  </a:cubicBezTo>
                  <a:cubicBezTo>
                    <a:pt x="43542" y="67299"/>
                    <a:pt x="44380" y="67604"/>
                    <a:pt x="44837" y="67604"/>
                  </a:cubicBezTo>
                  <a:cubicBezTo>
                    <a:pt x="45294" y="67756"/>
                    <a:pt x="45485" y="67604"/>
                    <a:pt x="45409" y="67146"/>
                  </a:cubicBezTo>
                  <a:cubicBezTo>
                    <a:pt x="45333" y="66689"/>
                    <a:pt x="45371" y="66308"/>
                    <a:pt x="45523" y="66003"/>
                  </a:cubicBezTo>
                  <a:cubicBezTo>
                    <a:pt x="45523" y="65546"/>
                    <a:pt x="46133" y="65470"/>
                    <a:pt x="47352" y="65775"/>
                  </a:cubicBezTo>
                  <a:lnTo>
                    <a:pt x="49181" y="66232"/>
                  </a:lnTo>
                  <a:lnTo>
                    <a:pt x="50095" y="64860"/>
                  </a:lnTo>
                  <a:close/>
                  <a:moveTo>
                    <a:pt x="77298" y="59260"/>
                  </a:moveTo>
                  <a:cubicBezTo>
                    <a:pt x="76841" y="58574"/>
                    <a:pt x="76460" y="58612"/>
                    <a:pt x="76155" y="59374"/>
                  </a:cubicBezTo>
                  <a:cubicBezTo>
                    <a:pt x="75851" y="59984"/>
                    <a:pt x="75622" y="60326"/>
                    <a:pt x="75470" y="60403"/>
                  </a:cubicBezTo>
                  <a:cubicBezTo>
                    <a:pt x="75317" y="60479"/>
                    <a:pt x="75089" y="61127"/>
                    <a:pt x="74784" y="62346"/>
                  </a:cubicBezTo>
                  <a:cubicBezTo>
                    <a:pt x="74631" y="63260"/>
                    <a:pt x="74555" y="64213"/>
                    <a:pt x="74555" y="65203"/>
                  </a:cubicBezTo>
                  <a:cubicBezTo>
                    <a:pt x="74555" y="66194"/>
                    <a:pt x="74403" y="66842"/>
                    <a:pt x="74098" y="67146"/>
                  </a:cubicBezTo>
                  <a:cubicBezTo>
                    <a:pt x="73946" y="67451"/>
                    <a:pt x="73869" y="67794"/>
                    <a:pt x="73869" y="68175"/>
                  </a:cubicBezTo>
                  <a:cubicBezTo>
                    <a:pt x="73869" y="68556"/>
                    <a:pt x="73793" y="68975"/>
                    <a:pt x="73641" y="69432"/>
                  </a:cubicBezTo>
                  <a:cubicBezTo>
                    <a:pt x="73488" y="70042"/>
                    <a:pt x="73412" y="70575"/>
                    <a:pt x="73412" y="71033"/>
                  </a:cubicBezTo>
                  <a:lnTo>
                    <a:pt x="76613" y="70118"/>
                  </a:lnTo>
                  <a:cubicBezTo>
                    <a:pt x="76155" y="69966"/>
                    <a:pt x="75774" y="69737"/>
                    <a:pt x="75470" y="69432"/>
                  </a:cubicBezTo>
                  <a:cubicBezTo>
                    <a:pt x="74708" y="68670"/>
                    <a:pt x="74479" y="68061"/>
                    <a:pt x="74784" y="67604"/>
                  </a:cubicBezTo>
                  <a:cubicBezTo>
                    <a:pt x="75241" y="66994"/>
                    <a:pt x="76003" y="66842"/>
                    <a:pt x="77070" y="67146"/>
                  </a:cubicBezTo>
                  <a:cubicBezTo>
                    <a:pt x="77679" y="67299"/>
                    <a:pt x="78213" y="67527"/>
                    <a:pt x="78670" y="67832"/>
                  </a:cubicBezTo>
                  <a:cubicBezTo>
                    <a:pt x="78365" y="67527"/>
                    <a:pt x="78137" y="67146"/>
                    <a:pt x="77984" y="66689"/>
                  </a:cubicBezTo>
                  <a:cubicBezTo>
                    <a:pt x="77679" y="65775"/>
                    <a:pt x="77832" y="65089"/>
                    <a:pt x="78441" y="64632"/>
                  </a:cubicBezTo>
                  <a:cubicBezTo>
                    <a:pt x="78746" y="64327"/>
                    <a:pt x="79432" y="64479"/>
                    <a:pt x="80499" y="65089"/>
                  </a:cubicBezTo>
                  <a:cubicBezTo>
                    <a:pt x="80956" y="65394"/>
                    <a:pt x="81413" y="65775"/>
                    <a:pt x="81870" y="66232"/>
                  </a:cubicBezTo>
                  <a:cubicBezTo>
                    <a:pt x="81413" y="65622"/>
                    <a:pt x="81108" y="65089"/>
                    <a:pt x="80956" y="64632"/>
                  </a:cubicBezTo>
                  <a:cubicBezTo>
                    <a:pt x="80651" y="63870"/>
                    <a:pt x="81413" y="63794"/>
                    <a:pt x="83242" y="64403"/>
                  </a:cubicBezTo>
                  <a:cubicBezTo>
                    <a:pt x="83090" y="63641"/>
                    <a:pt x="82861" y="62955"/>
                    <a:pt x="82556" y="62346"/>
                  </a:cubicBezTo>
                  <a:cubicBezTo>
                    <a:pt x="82251" y="61889"/>
                    <a:pt x="81870" y="61431"/>
                    <a:pt x="81413" y="60974"/>
                  </a:cubicBezTo>
                  <a:cubicBezTo>
                    <a:pt x="80956" y="60517"/>
                    <a:pt x="80423" y="60288"/>
                    <a:pt x="79813" y="60288"/>
                  </a:cubicBezTo>
                  <a:cubicBezTo>
                    <a:pt x="78594" y="60288"/>
                    <a:pt x="77756" y="59945"/>
                    <a:pt x="77298" y="59260"/>
                  </a:cubicBezTo>
                  <a:close/>
                  <a:moveTo>
                    <a:pt x="52938" y="55031"/>
                  </a:moveTo>
                  <a:cubicBezTo>
                    <a:pt x="50805" y="55640"/>
                    <a:pt x="49204" y="56478"/>
                    <a:pt x="48138" y="57545"/>
                  </a:cubicBezTo>
                  <a:cubicBezTo>
                    <a:pt x="47528" y="58155"/>
                    <a:pt x="47147" y="58688"/>
                    <a:pt x="46995" y="59145"/>
                  </a:cubicBezTo>
                  <a:cubicBezTo>
                    <a:pt x="47604" y="59298"/>
                    <a:pt x="48214" y="59526"/>
                    <a:pt x="48823" y="59831"/>
                  </a:cubicBezTo>
                  <a:cubicBezTo>
                    <a:pt x="50043" y="60441"/>
                    <a:pt x="51033" y="60746"/>
                    <a:pt x="51795" y="60746"/>
                  </a:cubicBezTo>
                  <a:cubicBezTo>
                    <a:pt x="52557" y="60746"/>
                    <a:pt x="52900" y="60517"/>
                    <a:pt x="52824" y="60060"/>
                  </a:cubicBezTo>
                  <a:cubicBezTo>
                    <a:pt x="52748" y="59603"/>
                    <a:pt x="52786" y="59069"/>
                    <a:pt x="52938" y="58460"/>
                  </a:cubicBezTo>
                  <a:lnTo>
                    <a:pt x="52938" y="56402"/>
                  </a:lnTo>
                  <a:close/>
                  <a:moveTo>
                    <a:pt x="17748" y="54688"/>
                  </a:moveTo>
                  <a:cubicBezTo>
                    <a:pt x="17367" y="54459"/>
                    <a:pt x="17253" y="54573"/>
                    <a:pt x="17405" y="55031"/>
                  </a:cubicBezTo>
                  <a:cubicBezTo>
                    <a:pt x="17405" y="55183"/>
                    <a:pt x="17481" y="55335"/>
                    <a:pt x="17634" y="55488"/>
                  </a:cubicBezTo>
                  <a:cubicBezTo>
                    <a:pt x="17634" y="55793"/>
                    <a:pt x="17672" y="56059"/>
                    <a:pt x="17748" y="56288"/>
                  </a:cubicBezTo>
                  <a:cubicBezTo>
                    <a:pt x="17824" y="56516"/>
                    <a:pt x="17862" y="56783"/>
                    <a:pt x="17862" y="57088"/>
                  </a:cubicBezTo>
                  <a:cubicBezTo>
                    <a:pt x="18015" y="57545"/>
                    <a:pt x="18091" y="58002"/>
                    <a:pt x="18091" y="58460"/>
                  </a:cubicBezTo>
                  <a:cubicBezTo>
                    <a:pt x="18091" y="58917"/>
                    <a:pt x="18472" y="59145"/>
                    <a:pt x="19234" y="59145"/>
                  </a:cubicBezTo>
                  <a:cubicBezTo>
                    <a:pt x="19844" y="59298"/>
                    <a:pt x="20606" y="59374"/>
                    <a:pt x="21520" y="59374"/>
                  </a:cubicBezTo>
                  <a:cubicBezTo>
                    <a:pt x="22434" y="59374"/>
                    <a:pt x="23044" y="59450"/>
                    <a:pt x="23349" y="59603"/>
                  </a:cubicBezTo>
                  <a:cubicBezTo>
                    <a:pt x="23501" y="59755"/>
                    <a:pt x="23882" y="59831"/>
                    <a:pt x="24492" y="59831"/>
                  </a:cubicBezTo>
                  <a:cubicBezTo>
                    <a:pt x="24797" y="59831"/>
                    <a:pt x="25025" y="59907"/>
                    <a:pt x="25178" y="60060"/>
                  </a:cubicBezTo>
                  <a:lnTo>
                    <a:pt x="24035" y="58917"/>
                  </a:lnTo>
                  <a:cubicBezTo>
                    <a:pt x="23425" y="58307"/>
                    <a:pt x="22663" y="57698"/>
                    <a:pt x="21749" y="57088"/>
                  </a:cubicBezTo>
                  <a:cubicBezTo>
                    <a:pt x="20987" y="56783"/>
                    <a:pt x="20263" y="56478"/>
                    <a:pt x="19577" y="56174"/>
                  </a:cubicBezTo>
                  <a:cubicBezTo>
                    <a:pt x="18891" y="55869"/>
                    <a:pt x="18472" y="55564"/>
                    <a:pt x="18320" y="55259"/>
                  </a:cubicBezTo>
                  <a:cubicBezTo>
                    <a:pt x="18320" y="55107"/>
                    <a:pt x="18129" y="54916"/>
                    <a:pt x="17748" y="54688"/>
                  </a:cubicBezTo>
                  <a:close/>
                  <a:moveTo>
                    <a:pt x="44630" y="54116"/>
                  </a:moveTo>
                  <a:lnTo>
                    <a:pt x="42569" y="54573"/>
                  </a:lnTo>
                  <a:cubicBezTo>
                    <a:pt x="43331" y="54878"/>
                    <a:pt x="43865" y="55412"/>
                    <a:pt x="44169" y="56174"/>
                  </a:cubicBezTo>
                  <a:cubicBezTo>
                    <a:pt x="44322" y="56631"/>
                    <a:pt x="44398" y="57088"/>
                    <a:pt x="44398" y="57545"/>
                  </a:cubicBezTo>
                  <a:close/>
                  <a:moveTo>
                    <a:pt x="56953" y="43601"/>
                  </a:moveTo>
                  <a:cubicBezTo>
                    <a:pt x="56953" y="42839"/>
                    <a:pt x="56724" y="42953"/>
                    <a:pt x="56267" y="43943"/>
                  </a:cubicBezTo>
                  <a:cubicBezTo>
                    <a:pt x="55810" y="44934"/>
                    <a:pt x="55505" y="45658"/>
                    <a:pt x="55353" y="46115"/>
                  </a:cubicBezTo>
                  <a:cubicBezTo>
                    <a:pt x="55353" y="46420"/>
                    <a:pt x="55353" y="46763"/>
                    <a:pt x="55353" y="47144"/>
                  </a:cubicBezTo>
                  <a:cubicBezTo>
                    <a:pt x="55353" y="47525"/>
                    <a:pt x="55429" y="47868"/>
                    <a:pt x="55581" y="48173"/>
                  </a:cubicBezTo>
                  <a:cubicBezTo>
                    <a:pt x="55581" y="48630"/>
                    <a:pt x="55658" y="49087"/>
                    <a:pt x="55810" y="49544"/>
                  </a:cubicBezTo>
                  <a:cubicBezTo>
                    <a:pt x="56115" y="49392"/>
                    <a:pt x="56458" y="49163"/>
                    <a:pt x="56839" y="48858"/>
                  </a:cubicBezTo>
                  <a:cubicBezTo>
                    <a:pt x="57220" y="48554"/>
                    <a:pt x="57486" y="48249"/>
                    <a:pt x="57639" y="47944"/>
                  </a:cubicBezTo>
                  <a:cubicBezTo>
                    <a:pt x="57791" y="47792"/>
                    <a:pt x="57715" y="47182"/>
                    <a:pt x="57410" y="46115"/>
                  </a:cubicBezTo>
                  <a:cubicBezTo>
                    <a:pt x="57105" y="45048"/>
                    <a:pt x="56953" y="44210"/>
                    <a:pt x="56953" y="43601"/>
                  </a:cubicBezTo>
                  <a:close/>
                  <a:moveTo>
                    <a:pt x="70440" y="41315"/>
                  </a:moveTo>
                  <a:lnTo>
                    <a:pt x="70212" y="44744"/>
                  </a:lnTo>
                  <a:lnTo>
                    <a:pt x="70212" y="46344"/>
                  </a:lnTo>
                  <a:cubicBezTo>
                    <a:pt x="70212" y="46649"/>
                    <a:pt x="70250" y="46953"/>
                    <a:pt x="70326" y="47258"/>
                  </a:cubicBezTo>
                  <a:cubicBezTo>
                    <a:pt x="70402" y="47563"/>
                    <a:pt x="70517" y="47563"/>
                    <a:pt x="70669" y="47258"/>
                  </a:cubicBezTo>
                  <a:cubicBezTo>
                    <a:pt x="70974" y="46649"/>
                    <a:pt x="71126" y="45582"/>
                    <a:pt x="71126" y="44058"/>
                  </a:cubicBezTo>
                  <a:cubicBezTo>
                    <a:pt x="71126" y="43296"/>
                    <a:pt x="71126" y="42458"/>
                    <a:pt x="71126" y="41543"/>
                  </a:cubicBezTo>
                  <a:cubicBezTo>
                    <a:pt x="71126" y="40629"/>
                    <a:pt x="70898" y="40553"/>
                    <a:pt x="70440" y="41315"/>
                  </a:cubicBezTo>
                  <a:close/>
                  <a:moveTo>
                    <a:pt x="84385" y="41086"/>
                  </a:moveTo>
                  <a:cubicBezTo>
                    <a:pt x="84233" y="41391"/>
                    <a:pt x="84156" y="41772"/>
                    <a:pt x="84156" y="42229"/>
                  </a:cubicBezTo>
                  <a:cubicBezTo>
                    <a:pt x="84004" y="42534"/>
                    <a:pt x="83852" y="42724"/>
                    <a:pt x="83699" y="42800"/>
                  </a:cubicBezTo>
                  <a:cubicBezTo>
                    <a:pt x="83547" y="42877"/>
                    <a:pt x="83166" y="43296"/>
                    <a:pt x="82556" y="44058"/>
                  </a:cubicBezTo>
                  <a:cubicBezTo>
                    <a:pt x="82099" y="44667"/>
                    <a:pt x="81870" y="45353"/>
                    <a:pt x="81870" y="46115"/>
                  </a:cubicBezTo>
                  <a:cubicBezTo>
                    <a:pt x="81870" y="46420"/>
                    <a:pt x="81947" y="46649"/>
                    <a:pt x="82099" y="46801"/>
                  </a:cubicBezTo>
                  <a:cubicBezTo>
                    <a:pt x="82404" y="46039"/>
                    <a:pt x="82747" y="45848"/>
                    <a:pt x="83128" y="46229"/>
                  </a:cubicBezTo>
                  <a:cubicBezTo>
                    <a:pt x="83509" y="46610"/>
                    <a:pt x="83852" y="46649"/>
                    <a:pt x="84156" y="46344"/>
                  </a:cubicBezTo>
                  <a:cubicBezTo>
                    <a:pt x="84461" y="46039"/>
                    <a:pt x="84690" y="46077"/>
                    <a:pt x="84842" y="46458"/>
                  </a:cubicBezTo>
                  <a:cubicBezTo>
                    <a:pt x="84995" y="46839"/>
                    <a:pt x="85223" y="47106"/>
                    <a:pt x="85528" y="47258"/>
                  </a:cubicBezTo>
                  <a:cubicBezTo>
                    <a:pt x="85985" y="47411"/>
                    <a:pt x="86061" y="47144"/>
                    <a:pt x="85757" y="46458"/>
                  </a:cubicBezTo>
                  <a:cubicBezTo>
                    <a:pt x="85452" y="45772"/>
                    <a:pt x="85604" y="45048"/>
                    <a:pt x="86214" y="44286"/>
                  </a:cubicBezTo>
                  <a:cubicBezTo>
                    <a:pt x="86519" y="43829"/>
                    <a:pt x="86633" y="44058"/>
                    <a:pt x="86557" y="44972"/>
                  </a:cubicBezTo>
                  <a:cubicBezTo>
                    <a:pt x="86481" y="45887"/>
                    <a:pt x="86519" y="46496"/>
                    <a:pt x="86671" y="46801"/>
                  </a:cubicBezTo>
                  <a:cubicBezTo>
                    <a:pt x="86823" y="47106"/>
                    <a:pt x="86976" y="47144"/>
                    <a:pt x="87128" y="46915"/>
                  </a:cubicBezTo>
                  <a:cubicBezTo>
                    <a:pt x="87281" y="46687"/>
                    <a:pt x="87281" y="46420"/>
                    <a:pt x="87128" y="46115"/>
                  </a:cubicBezTo>
                  <a:cubicBezTo>
                    <a:pt x="86976" y="45810"/>
                    <a:pt x="86900" y="45315"/>
                    <a:pt x="86900" y="44629"/>
                  </a:cubicBezTo>
                  <a:cubicBezTo>
                    <a:pt x="86900" y="43943"/>
                    <a:pt x="86823" y="43524"/>
                    <a:pt x="86671" y="43372"/>
                  </a:cubicBezTo>
                  <a:cubicBezTo>
                    <a:pt x="86671" y="43220"/>
                    <a:pt x="86481" y="42877"/>
                    <a:pt x="86100" y="42343"/>
                  </a:cubicBezTo>
                  <a:cubicBezTo>
                    <a:pt x="85719" y="41810"/>
                    <a:pt x="85376" y="41391"/>
                    <a:pt x="85071" y="41086"/>
                  </a:cubicBezTo>
                  <a:cubicBezTo>
                    <a:pt x="84766" y="40781"/>
                    <a:pt x="84537" y="40781"/>
                    <a:pt x="84385" y="41086"/>
                  </a:cubicBezTo>
                  <a:close/>
                  <a:moveTo>
                    <a:pt x="77070" y="39943"/>
                  </a:moveTo>
                  <a:cubicBezTo>
                    <a:pt x="76460" y="39943"/>
                    <a:pt x="75851" y="40095"/>
                    <a:pt x="75241" y="40400"/>
                  </a:cubicBezTo>
                  <a:cubicBezTo>
                    <a:pt x="74631" y="41162"/>
                    <a:pt x="74898" y="41657"/>
                    <a:pt x="76041" y="41886"/>
                  </a:cubicBezTo>
                  <a:cubicBezTo>
                    <a:pt x="77184" y="42115"/>
                    <a:pt x="78060" y="42305"/>
                    <a:pt x="78670" y="42458"/>
                  </a:cubicBezTo>
                  <a:cubicBezTo>
                    <a:pt x="78975" y="42458"/>
                    <a:pt x="79127" y="42724"/>
                    <a:pt x="79127" y="43258"/>
                  </a:cubicBezTo>
                  <a:cubicBezTo>
                    <a:pt x="79127" y="43791"/>
                    <a:pt x="79127" y="44210"/>
                    <a:pt x="79127" y="44515"/>
                  </a:cubicBezTo>
                  <a:cubicBezTo>
                    <a:pt x="79127" y="44820"/>
                    <a:pt x="79165" y="45277"/>
                    <a:pt x="79242" y="45887"/>
                  </a:cubicBezTo>
                  <a:cubicBezTo>
                    <a:pt x="79318" y="46496"/>
                    <a:pt x="79508" y="46801"/>
                    <a:pt x="79813" y="46801"/>
                  </a:cubicBezTo>
                  <a:cubicBezTo>
                    <a:pt x="80118" y="46496"/>
                    <a:pt x="80194" y="46115"/>
                    <a:pt x="80042" y="45658"/>
                  </a:cubicBezTo>
                  <a:cubicBezTo>
                    <a:pt x="79889" y="45201"/>
                    <a:pt x="79737" y="44591"/>
                    <a:pt x="79584" y="43829"/>
                  </a:cubicBezTo>
                  <a:cubicBezTo>
                    <a:pt x="79584" y="43220"/>
                    <a:pt x="79737" y="42762"/>
                    <a:pt x="80042" y="42458"/>
                  </a:cubicBezTo>
                  <a:cubicBezTo>
                    <a:pt x="80194" y="42305"/>
                    <a:pt x="80423" y="42229"/>
                    <a:pt x="80727" y="42229"/>
                  </a:cubicBezTo>
                  <a:cubicBezTo>
                    <a:pt x="79813" y="40705"/>
                    <a:pt x="78594" y="39943"/>
                    <a:pt x="77070" y="39943"/>
                  </a:cubicBezTo>
                  <a:close/>
                  <a:moveTo>
                    <a:pt x="50667" y="39600"/>
                  </a:moveTo>
                  <a:cubicBezTo>
                    <a:pt x="49981" y="39676"/>
                    <a:pt x="49562" y="39943"/>
                    <a:pt x="49409" y="40400"/>
                  </a:cubicBezTo>
                  <a:cubicBezTo>
                    <a:pt x="49257" y="40705"/>
                    <a:pt x="49219" y="40934"/>
                    <a:pt x="49295" y="41086"/>
                  </a:cubicBezTo>
                  <a:cubicBezTo>
                    <a:pt x="49371" y="41238"/>
                    <a:pt x="49409" y="41391"/>
                    <a:pt x="49409" y="41543"/>
                  </a:cubicBezTo>
                  <a:cubicBezTo>
                    <a:pt x="49409" y="41696"/>
                    <a:pt x="49485" y="41848"/>
                    <a:pt x="49638" y="42000"/>
                  </a:cubicBezTo>
                  <a:cubicBezTo>
                    <a:pt x="50247" y="41696"/>
                    <a:pt x="50628" y="41848"/>
                    <a:pt x="50781" y="42458"/>
                  </a:cubicBezTo>
                  <a:cubicBezTo>
                    <a:pt x="50933" y="43067"/>
                    <a:pt x="51162" y="43524"/>
                    <a:pt x="51467" y="43829"/>
                  </a:cubicBezTo>
                  <a:cubicBezTo>
                    <a:pt x="51619" y="44134"/>
                    <a:pt x="51848" y="44096"/>
                    <a:pt x="52152" y="43715"/>
                  </a:cubicBezTo>
                  <a:cubicBezTo>
                    <a:pt x="52457" y="43334"/>
                    <a:pt x="52762" y="42915"/>
                    <a:pt x="53067" y="42458"/>
                  </a:cubicBezTo>
                  <a:cubicBezTo>
                    <a:pt x="53219" y="41848"/>
                    <a:pt x="53029" y="41391"/>
                    <a:pt x="52495" y="41086"/>
                  </a:cubicBezTo>
                  <a:cubicBezTo>
                    <a:pt x="51962" y="40781"/>
                    <a:pt x="51695" y="40400"/>
                    <a:pt x="51695" y="39943"/>
                  </a:cubicBezTo>
                  <a:cubicBezTo>
                    <a:pt x="51695" y="39638"/>
                    <a:pt x="51352" y="39524"/>
                    <a:pt x="50667" y="39600"/>
                  </a:cubicBezTo>
                  <a:close/>
                  <a:moveTo>
                    <a:pt x="52838" y="26684"/>
                  </a:moveTo>
                  <a:cubicBezTo>
                    <a:pt x="52229" y="26532"/>
                    <a:pt x="51810" y="26608"/>
                    <a:pt x="51581" y="26913"/>
                  </a:cubicBezTo>
                  <a:cubicBezTo>
                    <a:pt x="51352" y="27218"/>
                    <a:pt x="50933" y="27522"/>
                    <a:pt x="50324" y="27827"/>
                  </a:cubicBezTo>
                  <a:cubicBezTo>
                    <a:pt x="49714" y="28132"/>
                    <a:pt x="49714" y="28284"/>
                    <a:pt x="50324" y="28284"/>
                  </a:cubicBezTo>
                  <a:lnTo>
                    <a:pt x="50781" y="28284"/>
                  </a:lnTo>
                  <a:cubicBezTo>
                    <a:pt x="51238" y="28437"/>
                    <a:pt x="51314" y="28627"/>
                    <a:pt x="51009" y="28856"/>
                  </a:cubicBezTo>
                  <a:cubicBezTo>
                    <a:pt x="50705" y="29084"/>
                    <a:pt x="50247" y="29199"/>
                    <a:pt x="49638" y="29199"/>
                  </a:cubicBezTo>
                  <a:cubicBezTo>
                    <a:pt x="49028" y="29199"/>
                    <a:pt x="48723" y="29275"/>
                    <a:pt x="48723" y="29427"/>
                  </a:cubicBezTo>
                  <a:cubicBezTo>
                    <a:pt x="48723" y="29580"/>
                    <a:pt x="48495" y="29961"/>
                    <a:pt x="48038" y="30570"/>
                  </a:cubicBezTo>
                  <a:cubicBezTo>
                    <a:pt x="47733" y="31180"/>
                    <a:pt x="47657" y="31790"/>
                    <a:pt x="47809" y="32399"/>
                  </a:cubicBezTo>
                  <a:cubicBezTo>
                    <a:pt x="47961" y="33009"/>
                    <a:pt x="48114" y="33466"/>
                    <a:pt x="48266" y="33771"/>
                  </a:cubicBezTo>
                  <a:cubicBezTo>
                    <a:pt x="48571" y="34076"/>
                    <a:pt x="48800" y="33809"/>
                    <a:pt x="48952" y="32971"/>
                  </a:cubicBezTo>
                  <a:cubicBezTo>
                    <a:pt x="49104" y="32132"/>
                    <a:pt x="49181" y="31332"/>
                    <a:pt x="49181" y="30570"/>
                  </a:cubicBezTo>
                  <a:cubicBezTo>
                    <a:pt x="49333" y="29656"/>
                    <a:pt x="49524" y="29465"/>
                    <a:pt x="49752" y="29999"/>
                  </a:cubicBezTo>
                  <a:cubicBezTo>
                    <a:pt x="49981" y="30532"/>
                    <a:pt x="50247" y="30951"/>
                    <a:pt x="50552" y="31256"/>
                  </a:cubicBezTo>
                  <a:cubicBezTo>
                    <a:pt x="51009" y="31561"/>
                    <a:pt x="51200" y="31599"/>
                    <a:pt x="51124" y="31370"/>
                  </a:cubicBezTo>
                  <a:cubicBezTo>
                    <a:pt x="51048" y="31142"/>
                    <a:pt x="51314" y="30799"/>
                    <a:pt x="51924" y="30342"/>
                  </a:cubicBezTo>
                  <a:cubicBezTo>
                    <a:pt x="52381" y="29732"/>
                    <a:pt x="52724" y="29656"/>
                    <a:pt x="52953" y="30113"/>
                  </a:cubicBezTo>
                  <a:cubicBezTo>
                    <a:pt x="53181" y="30570"/>
                    <a:pt x="53676" y="30570"/>
                    <a:pt x="54438" y="30113"/>
                  </a:cubicBezTo>
                  <a:cubicBezTo>
                    <a:pt x="54896" y="29656"/>
                    <a:pt x="55086" y="29275"/>
                    <a:pt x="55010" y="28970"/>
                  </a:cubicBezTo>
                  <a:cubicBezTo>
                    <a:pt x="54934" y="28665"/>
                    <a:pt x="54896" y="28284"/>
                    <a:pt x="54896" y="27827"/>
                  </a:cubicBezTo>
                  <a:cubicBezTo>
                    <a:pt x="54743" y="27065"/>
                    <a:pt x="54553" y="26684"/>
                    <a:pt x="54324" y="26684"/>
                  </a:cubicBezTo>
                  <a:cubicBezTo>
                    <a:pt x="54096" y="26684"/>
                    <a:pt x="53600" y="26684"/>
                    <a:pt x="52838" y="26684"/>
                  </a:cubicBezTo>
                  <a:close/>
                  <a:moveTo>
                    <a:pt x="70669" y="52"/>
                  </a:moveTo>
                  <a:cubicBezTo>
                    <a:pt x="70821" y="-24"/>
                    <a:pt x="70898" y="90"/>
                    <a:pt x="70898" y="395"/>
                  </a:cubicBezTo>
                  <a:cubicBezTo>
                    <a:pt x="70898" y="700"/>
                    <a:pt x="70860" y="1576"/>
                    <a:pt x="70783" y="3024"/>
                  </a:cubicBezTo>
                  <a:cubicBezTo>
                    <a:pt x="70707" y="4472"/>
                    <a:pt x="70593" y="5958"/>
                    <a:pt x="70440" y="7482"/>
                  </a:cubicBezTo>
                  <a:cubicBezTo>
                    <a:pt x="70288" y="9311"/>
                    <a:pt x="70059" y="11292"/>
                    <a:pt x="69755" y="13425"/>
                  </a:cubicBezTo>
                  <a:lnTo>
                    <a:pt x="70669" y="12968"/>
                  </a:lnTo>
                  <a:cubicBezTo>
                    <a:pt x="71279" y="12663"/>
                    <a:pt x="71812" y="12740"/>
                    <a:pt x="72269" y="13197"/>
                  </a:cubicBezTo>
                  <a:cubicBezTo>
                    <a:pt x="73184" y="14416"/>
                    <a:pt x="73260" y="15178"/>
                    <a:pt x="72498" y="15483"/>
                  </a:cubicBezTo>
                  <a:cubicBezTo>
                    <a:pt x="72193" y="15635"/>
                    <a:pt x="71660" y="16092"/>
                    <a:pt x="70898" y="16854"/>
                  </a:cubicBezTo>
                  <a:cubicBezTo>
                    <a:pt x="70593" y="17312"/>
                    <a:pt x="70364" y="17693"/>
                    <a:pt x="70212" y="17997"/>
                  </a:cubicBezTo>
                  <a:cubicBezTo>
                    <a:pt x="70669" y="17997"/>
                    <a:pt x="71126" y="18074"/>
                    <a:pt x="71583" y="18226"/>
                  </a:cubicBezTo>
                  <a:cubicBezTo>
                    <a:pt x="71888" y="18531"/>
                    <a:pt x="72193" y="18874"/>
                    <a:pt x="72498" y="19255"/>
                  </a:cubicBezTo>
                  <a:cubicBezTo>
                    <a:pt x="72803" y="19636"/>
                    <a:pt x="72955" y="20283"/>
                    <a:pt x="72955" y="21198"/>
                  </a:cubicBezTo>
                  <a:cubicBezTo>
                    <a:pt x="74022" y="20588"/>
                    <a:pt x="74860" y="20207"/>
                    <a:pt x="75470" y="20055"/>
                  </a:cubicBezTo>
                  <a:cubicBezTo>
                    <a:pt x="75927" y="19902"/>
                    <a:pt x="76194" y="19940"/>
                    <a:pt x="76270" y="20169"/>
                  </a:cubicBezTo>
                  <a:cubicBezTo>
                    <a:pt x="76346" y="20398"/>
                    <a:pt x="75774" y="21122"/>
                    <a:pt x="74555" y="22341"/>
                  </a:cubicBezTo>
                  <a:cubicBezTo>
                    <a:pt x="75012" y="22036"/>
                    <a:pt x="75546" y="21731"/>
                    <a:pt x="76155" y="21426"/>
                  </a:cubicBezTo>
                  <a:cubicBezTo>
                    <a:pt x="77375" y="21122"/>
                    <a:pt x="78060" y="21274"/>
                    <a:pt x="78213" y="21884"/>
                  </a:cubicBezTo>
                  <a:cubicBezTo>
                    <a:pt x="78213" y="22493"/>
                    <a:pt x="78365" y="22950"/>
                    <a:pt x="78670" y="23255"/>
                  </a:cubicBezTo>
                  <a:cubicBezTo>
                    <a:pt x="78822" y="23408"/>
                    <a:pt x="78899" y="23408"/>
                    <a:pt x="78899" y="23255"/>
                  </a:cubicBezTo>
                  <a:cubicBezTo>
                    <a:pt x="79508" y="22646"/>
                    <a:pt x="80042" y="22265"/>
                    <a:pt x="80499" y="22112"/>
                  </a:cubicBezTo>
                  <a:cubicBezTo>
                    <a:pt x="81413" y="21807"/>
                    <a:pt x="81566" y="22798"/>
                    <a:pt x="80956" y="25084"/>
                  </a:cubicBezTo>
                  <a:cubicBezTo>
                    <a:pt x="82023" y="24322"/>
                    <a:pt x="82861" y="23712"/>
                    <a:pt x="83471" y="23255"/>
                  </a:cubicBezTo>
                  <a:cubicBezTo>
                    <a:pt x="84080" y="22950"/>
                    <a:pt x="84614" y="22912"/>
                    <a:pt x="85071" y="23141"/>
                  </a:cubicBezTo>
                  <a:cubicBezTo>
                    <a:pt x="85528" y="23369"/>
                    <a:pt x="85604" y="24170"/>
                    <a:pt x="85299" y="25541"/>
                  </a:cubicBezTo>
                  <a:cubicBezTo>
                    <a:pt x="86061" y="25694"/>
                    <a:pt x="86747" y="25846"/>
                    <a:pt x="87357" y="25998"/>
                  </a:cubicBezTo>
                  <a:cubicBezTo>
                    <a:pt x="88576" y="26303"/>
                    <a:pt x="88652" y="26684"/>
                    <a:pt x="87585" y="27141"/>
                  </a:cubicBezTo>
                  <a:cubicBezTo>
                    <a:pt x="86976" y="27446"/>
                    <a:pt x="86481" y="27637"/>
                    <a:pt x="86100" y="27713"/>
                  </a:cubicBezTo>
                  <a:cubicBezTo>
                    <a:pt x="85719" y="27789"/>
                    <a:pt x="85376" y="27903"/>
                    <a:pt x="85071" y="28056"/>
                  </a:cubicBezTo>
                  <a:cubicBezTo>
                    <a:pt x="84766" y="28208"/>
                    <a:pt x="84537" y="28284"/>
                    <a:pt x="84385" y="28284"/>
                  </a:cubicBezTo>
                  <a:lnTo>
                    <a:pt x="84156" y="30570"/>
                  </a:lnTo>
                  <a:lnTo>
                    <a:pt x="85071" y="30570"/>
                  </a:lnTo>
                  <a:cubicBezTo>
                    <a:pt x="84918" y="31180"/>
                    <a:pt x="84690" y="31713"/>
                    <a:pt x="84385" y="32171"/>
                  </a:cubicBezTo>
                  <a:cubicBezTo>
                    <a:pt x="84080" y="32475"/>
                    <a:pt x="83775" y="32818"/>
                    <a:pt x="83471" y="33199"/>
                  </a:cubicBezTo>
                  <a:cubicBezTo>
                    <a:pt x="83166" y="33580"/>
                    <a:pt x="82861" y="33771"/>
                    <a:pt x="82556" y="33771"/>
                  </a:cubicBezTo>
                  <a:cubicBezTo>
                    <a:pt x="82099" y="33771"/>
                    <a:pt x="81718" y="33923"/>
                    <a:pt x="81413" y="34228"/>
                  </a:cubicBezTo>
                  <a:cubicBezTo>
                    <a:pt x="81261" y="34380"/>
                    <a:pt x="81185" y="34533"/>
                    <a:pt x="81185" y="34685"/>
                  </a:cubicBezTo>
                  <a:cubicBezTo>
                    <a:pt x="81642" y="34533"/>
                    <a:pt x="82023" y="34533"/>
                    <a:pt x="82328" y="34685"/>
                  </a:cubicBezTo>
                  <a:cubicBezTo>
                    <a:pt x="82937" y="34990"/>
                    <a:pt x="83013" y="35828"/>
                    <a:pt x="82556" y="37200"/>
                  </a:cubicBezTo>
                  <a:cubicBezTo>
                    <a:pt x="82861" y="36743"/>
                    <a:pt x="83242" y="36362"/>
                    <a:pt x="83699" y="36057"/>
                  </a:cubicBezTo>
                  <a:cubicBezTo>
                    <a:pt x="84004" y="35752"/>
                    <a:pt x="84423" y="35523"/>
                    <a:pt x="84957" y="35371"/>
                  </a:cubicBezTo>
                  <a:cubicBezTo>
                    <a:pt x="85490" y="35219"/>
                    <a:pt x="85985" y="35295"/>
                    <a:pt x="86442" y="35600"/>
                  </a:cubicBezTo>
                  <a:cubicBezTo>
                    <a:pt x="86747" y="35904"/>
                    <a:pt x="87052" y="36019"/>
                    <a:pt x="87357" y="35942"/>
                  </a:cubicBezTo>
                  <a:cubicBezTo>
                    <a:pt x="87662" y="35866"/>
                    <a:pt x="87890" y="35828"/>
                    <a:pt x="88043" y="35828"/>
                  </a:cubicBezTo>
                  <a:cubicBezTo>
                    <a:pt x="88195" y="35828"/>
                    <a:pt x="88347" y="35752"/>
                    <a:pt x="88500" y="35600"/>
                  </a:cubicBezTo>
                  <a:cubicBezTo>
                    <a:pt x="88652" y="35295"/>
                    <a:pt x="88805" y="34914"/>
                    <a:pt x="88957" y="34457"/>
                  </a:cubicBezTo>
                  <a:cubicBezTo>
                    <a:pt x="89109" y="34152"/>
                    <a:pt x="89262" y="33771"/>
                    <a:pt x="89414" y="33314"/>
                  </a:cubicBezTo>
                  <a:cubicBezTo>
                    <a:pt x="89567" y="32856"/>
                    <a:pt x="89719" y="32399"/>
                    <a:pt x="89871" y="31942"/>
                  </a:cubicBezTo>
                  <a:cubicBezTo>
                    <a:pt x="90024" y="31332"/>
                    <a:pt x="90367" y="30647"/>
                    <a:pt x="90900" y="29885"/>
                  </a:cubicBezTo>
                  <a:cubicBezTo>
                    <a:pt x="91434" y="29123"/>
                    <a:pt x="92081" y="28742"/>
                    <a:pt x="92843" y="28742"/>
                  </a:cubicBezTo>
                  <a:cubicBezTo>
                    <a:pt x="93605" y="28742"/>
                    <a:pt x="94139" y="29046"/>
                    <a:pt x="94443" y="29656"/>
                  </a:cubicBezTo>
                  <a:cubicBezTo>
                    <a:pt x="94596" y="29961"/>
                    <a:pt x="94672" y="30266"/>
                    <a:pt x="94672" y="30570"/>
                  </a:cubicBezTo>
                  <a:cubicBezTo>
                    <a:pt x="95129" y="30266"/>
                    <a:pt x="95663" y="30037"/>
                    <a:pt x="96272" y="29885"/>
                  </a:cubicBezTo>
                  <a:cubicBezTo>
                    <a:pt x="97339" y="29580"/>
                    <a:pt x="97872" y="29580"/>
                    <a:pt x="97872" y="29885"/>
                  </a:cubicBezTo>
                  <a:lnTo>
                    <a:pt x="97415" y="31713"/>
                  </a:lnTo>
                  <a:lnTo>
                    <a:pt x="96958" y="34228"/>
                  </a:lnTo>
                  <a:cubicBezTo>
                    <a:pt x="97720" y="33771"/>
                    <a:pt x="98406" y="33390"/>
                    <a:pt x="99015" y="33085"/>
                  </a:cubicBezTo>
                  <a:cubicBezTo>
                    <a:pt x="99473" y="32780"/>
                    <a:pt x="99930" y="32628"/>
                    <a:pt x="100387" y="32628"/>
                  </a:cubicBezTo>
                  <a:cubicBezTo>
                    <a:pt x="100844" y="32628"/>
                    <a:pt x="101073" y="32780"/>
                    <a:pt x="101073" y="33085"/>
                  </a:cubicBezTo>
                  <a:cubicBezTo>
                    <a:pt x="100768" y="33847"/>
                    <a:pt x="100616" y="34228"/>
                    <a:pt x="100616" y="34228"/>
                  </a:cubicBezTo>
                  <a:lnTo>
                    <a:pt x="100158" y="34685"/>
                  </a:lnTo>
                  <a:cubicBezTo>
                    <a:pt x="99396" y="34990"/>
                    <a:pt x="98711" y="35219"/>
                    <a:pt x="98101" y="35371"/>
                  </a:cubicBezTo>
                  <a:cubicBezTo>
                    <a:pt x="97491" y="35523"/>
                    <a:pt x="96844" y="35676"/>
                    <a:pt x="96158" y="35828"/>
                  </a:cubicBezTo>
                  <a:cubicBezTo>
                    <a:pt x="95472" y="35981"/>
                    <a:pt x="94748" y="36057"/>
                    <a:pt x="93986" y="36057"/>
                  </a:cubicBezTo>
                  <a:cubicBezTo>
                    <a:pt x="93377" y="36057"/>
                    <a:pt x="92691" y="36133"/>
                    <a:pt x="91929" y="36285"/>
                  </a:cubicBezTo>
                  <a:cubicBezTo>
                    <a:pt x="91167" y="36438"/>
                    <a:pt x="90405" y="36590"/>
                    <a:pt x="89643" y="36743"/>
                  </a:cubicBezTo>
                  <a:cubicBezTo>
                    <a:pt x="88881" y="37047"/>
                    <a:pt x="88043" y="37276"/>
                    <a:pt x="87128" y="37428"/>
                  </a:cubicBezTo>
                  <a:lnTo>
                    <a:pt x="87357" y="40400"/>
                  </a:lnTo>
                  <a:cubicBezTo>
                    <a:pt x="87509" y="39791"/>
                    <a:pt x="87738" y="39410"/>
                    <a:pt x="88043" y="39257"/>
                  </a:cubicBezTo>
                  <a:cubicBezTo>
                    <a:pt x="88347" y="39105"/>
                    <a:pt x="88576" y="39219"/>
                    <a:pt x="88728" y="39600"/>
                  </a:cubicBezTo>
                  <a:cubicBezTo>
                    <a:pt x="88881" y="39981"/>
                    <a:pt x="88957" y="40857"/>
                    <a:pt x="88957" y="42229"/>
                  </a:cubicBezTo>
                  <a:cubicBezTo>
                    <a:pt x="89414" y="42229"/>
                    <a:pt x="89871" y="42305"/>
                    <a:pt x="90329" y="42458"/>
                  </a:cubicBezTo>
                  <a:cubicBezTo>
                    <a:pt x="91091" y="42762"/>
                    <a:pt x="91472" y="43143"/>
                    <a:pt x="91472" y="43601"/>
                  </a:cubicBezTo>
                  <a:cubicBezTo>
                    <a:pt x="91167" y="44210"/>
                    <a:pt x="90938" y="44591"/>
                    <a:pt x="90786" y="44744"/>
                  </a:cubicBezTo>
                  <a:cubicBezTo>
                    <a:pt x="90633" y="44896"/>
                    <a:pt x="90405" y="44972"/>
                    <a:pt x="90100" y="44972"/>
                  </a:cubicBezTo>
                  <a:lnTo>
                    <a:pt x="91700" y="45658"/>
                  </a:lnTo>
                  <a:lnTo>
                    <a:pt x="91472" y="46801"/>
                  </a:lnTo>
                  <a:lnTo>
                    <a:pt x="92157" y="44972"/>
                  </a:lnTo>
                  <a:lnTo>
                    <a:pt x="92386" y="45658"/>
                  </a:lnTo>
                  <a:lnTo>
                    <a:pt x="93758" y="44515"/>
                  </a:lnTo>
                  <a:lnTo>
                    <a:pt x="93758" y="45887"/>
                  </a:lnTo>
                  <a:lnTo>
                    <a:pt x="92157" y="47715"/>
                  </a:lnTo>
                  <a:lnTo>
                    <a:pt x="92157" y="48401"/>
                  </a:lnTo>
                  <a:cubicBezTo>
                    <a:pt x="92615" y="48249"/>
                    <a:pt x="93148" y="48173"/>
                    <a:pt x="93758" y="48173"/>
                  </a:cubicBezTo>
                  <a:cubicBezTo>
                    <a:pt x="94215" y="48325"/>
                    <a:pt x="94596" y="48554"/>
                    <a:pt x="94901" y="48858"/>
                  </a:cubicBezTo>
                  <a:cubicBezTo>
                    <a:pt x="95205" y="49163"/>
                    <a:pt x="95434" y="49849"/>
                    <a:pt x="95586" y="50916"/>
                  </a:cubicBezTo>
                  <a:cubicBezTo>
                    <a:pt x="95891" y="50763"/>
                    <a:pt x="96120" y="50535"/>
                    <a:pt x="96272" y="50230"/>
                  </a:cubicBezTo>
                  <a:cubicBezTo>
                    <a:pt x="96425" y="49925"/>
                    <a:pt x="96539" y="49658"/>
                    <a:pt x="96615" y="49430"/>
                  </a:cubicBezTo>
                  <a:cubicBezTo>
                    <a:pt x="96691" y="49201"/>
                    <a:pt x="96806" y="48935"/>
                    <a:pt x="96958" y="48630"/>
                  </a:cubicBezTo>
                  <a:cubicBezTo>
                    <a:pt x="96958" y="48325"/>
                    <a:pt x="97187" y="47944"/>
                    <a:pt x="97644" y="47487"/>
                  </a:cubicBezTo>
                  <a:cubicBezTo>
                    <a:pt x="97796" y="47334"/>
                    <a:pt x="97949" y="47258"/>
                    <a:pt x="98101" y="47258"/>
                  </a:cubicBezTo>
                  <a:lnTo>
                    <a:pt x="98101" y="48401"/>
                  </a:lnTo>
                  <a:lnTo>
                    <a:pt x="99244" y="47715"/>
                  </a:lnTo>
                  <a:lnTo>
                    <a:pt x="99473" y="48858"/>
                  </a:lnTo>
                  <a:lnTo>
                    <a:pt x="99473" y="49544"/>
                  </a:lnTo>
                  <a:cubicBezTo>
                    <a:pt x="99015" y="50154"/>
                    <a:pt x="98482" y="50687"/>
                    <a:pt x="97872" y="51144"/>
                  </a:cubicBezTo>
                  <a:cubicBezTo>
                    <a:pt x="96806" y="52211"/>
                    <a:pt x="96044" y="52745"/>
                    <a:pt x="95586" y="52745"/>
                  </a:cubicBezTo>
                  <a:lnTo>
                    <a:pt x="95358" y="52745"/>
                  </a:lnTo>
                  <a:cubicBezTo>
                    <a:pt x="95510" y="53049"/>
                    <a:pt x="95739" y="53354"/>
                    <a:pt x="96044" y="53659"/>
                  </a:cubicBezTo>
                  <a:cubicBezTo>
                    <a:pt x="96501" y="54421"/>
                    <a:pt x="96653" y="54878"/>
                    <a:pt x="96501" y="55031"/>
                  </a:cubicBezTo>
                  <a:cubicBezTo>
                    <a:pt x="96653" y="55183"/>
                    <a:pt x="96806" y="55412"/>
                    <a:pt x="96958" y="55716"/>
                  </a:cubicBezTo>
                  <a:cubicBezTo>
                    <a:pt x="97263" y="56174"/>
                    <a:pt x="97263" y="56555"/>
                    <a:pt x="96958" y="56859"/>
                  </a:cubicBezTo>
                  <a:cubicBezTo>
                    <a:pt x="96806" y="57012"/>
                    <a:pt x="96425" y="57240"/>
                    <a:pt x="95815" y="57545"/>
                  </a:cubicBezTo>
                  <a:lnTo>
                    <a:pt x="94901" y="58002"/>
                  </a:lnTo>
                  <a:lnTo>
                    <a:pt x="93300" y="59374"/>
                  </a:lnTo>
                  <a:lnTo>
                    <a:pt x="94672" y="58917"/>
                  </a:lnTo>
                  <a:cubicBezTo>
                    <a:pt x="95739" y="58612"/>
                    <a:pt x="96044" y="58764"/>
                    <a:pt x="95586" y="59374"/>
                  </a:cubicBezTo>
                  <a:cubicBezTo>
                    <a:pt x="95434" y="60136"/>
                    <a:pt x="95129" y="60669"/>
                    <a:pt x="94672" y="60974"/>
                  </a:cubicBezTo>
                  <a:cubicBezTo>
                    <a:pt x="94215" y="61279"/>
                    <a:pt x="94139" y="61660"/>
                    <a:pt x="94443" y="62117"/>
                  </a:cubicBezTo>
                  <a:cubicBezTo>
                    <a:pt x="94748" y="62422"/>
                    <a:pt x="95053" y="62612"/>
                    <a:pt x="95358" y="62689"/>
                  </a:cubicBezTo>
                  <a:cubicBezTo>
                    <a:pt x="95663" y="62765"/>
                    <a:pt x="95663" y="62955"/>
                    <a:pt x="95358" y="63260"/>
                  </a:cubicBezTo>
                  <a:cubicBezTo>
                    <a:pt x="95053" y="63413"/>
                    <a:pt x="94672" y="63717"/>
                    <a:pt x="94215" y="64175"/>
                  </a:cubicBezTo>
                  <a:lnTo>
                    <a:pt x="93758" y="64632"/>
                  </a:lnTo>
                  <a:lnTo>
                    <a:pt x="93758" y="65089"/>
                  </a:lnTo>
                  <a:lnTo>
                    <a:pt x="94672" y="65089"/>
                  </a:lnTo>
                  <a:lnTo>
                    <a:pt x="94443" y="66461"/>
                  </a:lnTo>
                  <a:lnTo>
                    <a:pt x="94672" y="67146"/>
                  </a:lnTo>
                  <a:lnTo>
                    <a:pt x="93986" y="68289"/>
                  </a:lnTo>
                  <a:lnTo>
                    <a:pt x="94901" y="68747"/>
                  </a:lnTo>
                  <a:cubicBezTo>
                    <a:pt x="95358" y="69051"/>
                    <a:pt x="95891" y="68975"/>
                    <a:pt x="96501" y="68518"/>
                  </a:cubicBezTo>
                  <a:cubicBezTo>
                    <a:pt x="96806" y="68061"/>
                    <a:pt x="96920" y="67794"/>
                    <a:pt x="96844" y="67718"/>
                  </a:cubicBezTo>
                  <a:cubicBezTo>
                    <a:pt x="96768" y="67642"/>
                    <a:pt x="96653" y="67451"/>
                    <a:pt x="96501" y="67146"/>
                  </a:cubicBezTo>
                  <a:cubicBezTo>
                    <a:pt x="96501" y="66842"/>
                    <a:pt x="96539" y="66422"/>
                    <a:pt x="96615" y="65889"/>
                  </a:cubicBezTo>
                  <a:cubicBezTo>
                    <a:pt x="96691" y="65356"/>
                    <a:pt x="96653" y="65013"/>
                    <a:pt x="96501" y="64860"/>
                  </a:cubicBezTo>
                  <a:cubicBezTo>
                    <a:pt x="96501" y="64556"/>
                    <a:pt x="96501" y="64175"/>
                    <a:pt x="96501" y="63717"/>
                  </a:cubicBezTo>
                  <a:cubicBezTo>
                    <a:pt x="96501" y="63260"/>
                    <a:pt x="96653" y="63184"/>
                    <a:pt x="96958" y="63489"/>
                  </a:cubicBezTo>
                  <a:cubicBezTo>
                    <a:pt x="97110" y="63794"/>
                    <a:pt x="97301" y="64022"/>
                    <a:pt x="97530" y="64175"/>
                  </a:cubicBezTo>
                  <a:cubicBezTo>
                    <a:pt x="97758" y="64327"/>
                    <a:pt x="97949" y="64479"/>
                    <a:pt x="98101" y="64632"/>
                  </a:cubicBezTo>
                  <a:cubicBezTo>
                    <a:pt x="98253" y="64784"/>
                    <a:pt x="98406" y="64860"/>
                    <a:pt x="98558" y="64860"/>
                  </a:cubicBezTo>
                  <a:cubicBezTo>
                    <a:pt x="98406" y="64556"/>
                    <a:pt x="98330" y="64098"/>
                    <a:pt x="98330" y="63489"/>
                  </a:cubicBezTo>
                  <a:cubicBezTo>
                    <a:pt x="98330" y="63032"/>
                    <a:pt x="98292" y="62574"/>
                    <a:pt x="98215" y="62117"/>
                  </a:cubicBezTo>
                  <a:cubicBezTo>
                    <a:pt x="98139" y="61660"/>
                    <a:pt x="98101" y="61203"/>
                    <a:pt x="98101" y="60746"/>
                  </a:cubicBezTo>
                  <a:cubicBezTo>
                    <a:pt x="97796" y="60136"/>
                    <a:pt x="97606" y="59488"/>
                    <a:pt x="97530" y="58802"/>
                  </a:cubicBezTo>
                  <a:cubicBezTo>
                    <a:pt x="97453" y="58117"/>
                    <a:pt x="97568" y="57621"/>
                    <a:pt x="97872" y="57317"/>
                  </a:cubicBezTo>
                  <a:cubicBezTo>
                    <a:pt x="98330" y="56859"/>
                    <a:pt x="98787" y="56936"/>
                    <a:pt x="99244" y="57545"/>
                  </a:cubicBezTo>
                  <a:cubicBezTo>
                    <a:pt x="99244" y="57850"/>
                    <a:pt x="99282" y="58079"/>
                    <a:pt x="99358" y="58231"/>
                  </a:cubicBezTo>
                  <a:cubicBezTo>
                    <a:pt x="99435" y="58383"/>
                    <a:pt x="99473" y="58612"/>
                    <a:pt x="99473" y="58917"/>
                  </a:cubicBezTo>
                  <a:lnTo>
                    <a:pt x="99473" y="59603"/>
                  </a:lnTo>
                  <a:lnTo>
                    <a:pt x="100844" y="57088"/>
                  </a:lnTo>
                  <a:lnTo>
                    <a:pt x="101759" y="58460"/>
                  </a:lnTo>
                  <a:lnTo>
                    <a:pt x="101301" y="60288"/>
                  </a:lnTo>
                  <a:lnTo>
                    <a:pt x="103130" y="60288"/>
                  </a:lnTo>
                  <a:cubicBezTo>
                    <a:pt x="103283" y="60288"/>
                    <a:pt x="103435" y="60365"/>
                    <a:pt x="103587" y="60517"/>
                  </a:cubicBezTo>
                  <a:lnTo>
                    <a:pt x="103587" y="60746"/>
                  </a:lnTo>
                  <a:lnTo>
                    <a:pt x="104045" y="60288"/>
                  </a:lnTo>
                  <a:cubicBezTo>
                    <a:pt x="104349" y="59984"/>
                    <a:pt x="104578" y="59907"/>
                    <a:pt x="104730" y="60060"/>
                  </a:cubicBezTo>
                  <a:cubicBezTo>
                    <a:pt x="105035" y="60212"/>
                    <a:pt x="105340" y="60441"/>
                    <a:pt x="105645" y="60746"/>
                  </a:cubicBezTo>
                  <a:cubicBezTo>
                    <a:pt x="105797" y="60898"/>
                    <a:pt x="105873" y="61050"/>
                    <a:pt x="105873" y="61203"/>
                  </a:cubicBezTo>
                  <a:cubicBezTo>
                    <a:pt x="105873" y="60898"/>
                    <a:pt x="105950" y="60593"/>
                    <a:pt x="106102" y="60288"/>
                  </a:cubicBezTo>
                  <a:cubicBezTo>
                    <a:pt x="106407" y="59831"/>
                    <a:pt x="106788" y="59679"/>
                    <a:pt x="107245" y="59831"/>
                  </a:cubicBezTo>
                  <a:cubicBezTo>
                    <a:pt x="107550" y="59984"/>
                    <a:pt x="107740" y="60212"/>
                    <a:pt x="107817" y="60517"/>
                  </a:cubicBezTo>
                  <a:cubicBezTo>
                    <a:pt x="107893" y="60822"/>
                    <a:pt x="108083" y="61127"/>
                    <a:pt x="108388" y="61431"/>
                  </a:cubicBezTo>
                  <a:cubicBezTo>
                    <a:pt x="108540" y="61889"/>
                    <a:pt x="108769" y="62346"/>
                    <a:pt x="109074" y="62803"/>
                  </a:cubicBezTo>
                  <a:cubicBezTo>
                    <a:pt x="108921" y="62346"/>
                    <a:pt x="108845" y="61812"/>
                    <a:pt x="108845" y="61203"/>
                  </a:cubicBezTo>
                  <a:cubicBezTo>
                    <a:pt x="108845" y="59984"/>
                    <a:pt x="109074" y="59374"/>
                    <a:pt x="109531" y="59374"/>
                  </a:cubicBezTo>
                  <a:lnTo>
                    <a:pt x="110674" y="59374"/>
                  </a:lnTo>
                  <a:cubicBezTo>
                    <a:pt x="110826" y="59374"/>
                    <a:pt x="110979" y="59450"/>
                    <a:pt x="111131" y="59603"/>
                  </a:cubicBezTo>
                  <a:cubicBezTo>
                    <a:pt x="111436" y="59298"/>
                    <a:pt x="111741" y="59069"/>
                    <a:pt x="112046" y="58917"/>
                  </a:cubicBezTo>
                  <a:cubicBezTo>
                    <a:pt x="112808" y="58612"/>
                    <a:pt x="113189" y="58688"/>
                    <a:pt x="113189" y="59145"/>
                  </a:cubicBezTo>
                  <a:cubicBezTo>
                    <a:pt x="113189" y="59603"/>
                    <a:pt x="112731" y="60441"/>
                    <a:pt x="111817" y="61660"/>
                  </a:cubicBezTo>
                  <a:cubicBezTo>
                    <a:pt x="111360" y="62270"/>
                    <a:pt x="110903" y="62803"/>
                    <a:pt x="110445" y="63260"/>
                  </a:cubicBezTo>
                  <a:lnTo>
                    <a:pt x="110903" y="64632"/>
                  </a:lnTo>
                  <a:cubicBezTo>
                    <a:pt x="111207" y="65546"/>
                    <a:pt x="111284" y="66156"/>
                    <a:pt x="111131" y="66461"/>
                  </a:cubicBezTo>
                  <a:cubicBezTo>
                    <a:pt x="110979" y="66765"/>
                    <a:pt x="110826" y="67032"/>
                    <a:pt x="110674" y="67261"/>
                  </a:cubicBezTo>
                  <a:cubicBezTo>
                    <a:pt x="110522" y="67489"/>
                    <a:pt x="110369" y="67756"/>
                    <a:pt x="110217" y="68061"/>
                  </a:cubicBezTo>
                  <a:lnTo>
                    <a:pt x="109760" y="68975"/>
                  </a:lnTo>
                  <a:lnTo>
                    <a:pt x="109531" y="70804"/>
                  </a:lnTo>
                  <a:cubicBezTo>
                    <a:pt x="109683" y="70652"/>
                    <a:pt x="109912" y="70499"/>
                    <a:pt x="110217" y="70347"/>
                  </a:cubicBezTo>
                  <a:cubicBezTo>
                    <a:pt x="110826" y="70347"/>
                    <a:pt x="111207" y="70652"/>
                    <a:pt x="111360" y="71261"/>
                  </a:cubicBezTo>
                  <a:lnTo>
                    <a:pt x="111360" y="69204"/>
                  </a:lnTo>
                  <a:cubicBezTo>
                    <a:pt x="111360" y="67985"/>
                    <a:pt x="111512" y="67070"/>
                    <a:pt x="111817" y="66461"/>
                  </a:cubicBezTo>
                  <a:cubicBezTo>
                    <a:pt x="112122" y="66156"/>
                    <a:pt x="112427" y="66384"/>
                    <a:pt x="112731" y="67146"/>
                  </a:cubicBezTo>
                  <a:cubicBezTo>
                    <a:pt x="112884" y="67451"/>
                    <a:pt x="113036" y="67832"/>
                    <a:pt x="113189" y="68289"/>
                  </a:cubicBezTo>
                  <a:lnTo>
                    <a:pt x="113646" y="68289"/>
                  </a:lnTo>
                  <a:cubicBezTo>
                    <a:pt x="113951" y="68289"/>
                    <a:pt x="114103" y="68518"/>
                    <a:pt x="114103" y="68975"/>
                  </a:cubicBezTo>
                  <a:cubicBezTo>
                    <a:pt x="114103" y="69280"/>
                    <a:pt x="114065" y="69547"/>
                    <a:pt x="113989" y="69775"/>
                  </a:cubicBezTo>
                  <a:cubicBezTo>
                    <a:pt x="113913" y="70004"/>
                    <a:pt x="113874" y="70194"/>
                    <a:pt x="113874" y="70347"/>
                  </a:cubicBezTo>
                  <a:lnTo>
                    <a:pt x="113874" y="70804"/>
                  </a:lnTo>
                  <a:lnTo>
                    <a:pt x="115475" y="71261"/>
                  </a:lnTo>
                  <a:cubicBezTo>
                    <a:pt x="115627" y="70804"/>
                    <a:pt x="115779" y="70423"/>
                    <a:pt x="115932" y="70118"/>
                  </a:cubicBezTo>
                  <a:cubicBezTo>
                    <a:pt x="116237" y="69509"/>
                    <a:pt x="116465" y="69509"/>
                    <a:pt x="116618" y="70118"/>
                  </a:cubicBezTo>
                  <a:cubicBezTo>
                    <a:pt x="116618" y="70880"/>
                    <a:pt x="116541" y="71490"/>
                    <a:pt x="116389" y="71947"/>
                  </a:cubicBezTo>
                  <a:cubicBezTo>
                    <a:pt x="116237" y="72404"/>
                    <a:pt x="116160" y="72785"/>
                    <a:pt x="116160" y="73090"/>
                  </a:cubicBezTo>
                  <a:cubicBezTo>
                    <a:pt x="116618" y="72938"/>
                    <a:pt x="116999" y="72861"/>
                    <a:pt x="117303" y="72861"/>
                  </a:cubicBezTo>
                  <a:cubicBezTo>
                    <a:pt x="117913" y="72861"/>
                    <a:pt x="118142" y="73090"/>
                    <a:pt x="117989" y="73547"/>
                  </a:cubicBezTo>
                  <a:cubicBezTo>
                    <a:pt x="117684" y="74004"/>
                    <a:pt x="117380" y="74423"/>
                    <a:pt x="117075" y="74804"/>
                  </a:cubicBezTo>
                  <a:cubicBezTo>
                    <a:pt x="116770" y="75185"/>
                    <a:pt x="116465" y="75528"/>
                    <a:pt x="116160" y="75833"/>
                  </a:cubicBezTo>
                  <a:cubicBezTo>
                    <a:pt x="115703" y="76290"/>
                    <a:pt x="115398" y="76671"/>
                    <a:pt x="115246" y="76976"/>
                  </a:cubicBezTo>
                  <a:lnTo>
                    <a:pt x="115932" y="77891"/>
                  </a:lnTo>
                  <a:cubicBezTo>
                    <a:pt x="116389" y="77891"/>
                    <a:pt x="116846" y="77814"/>
                    <a:pt x="117303" y="77662"/>
                  </a:cubicBezTo>
                  <a:cubicBezTo>
                    <a:pt x="118218" y="77357"/>
                    <a:pt x="118751" y="77052"/>
                    <a:pt x="118904" y="76748"/>
                  </a:cubicBezTo>
                  <a:cubicBezTo>
                    <a:pt x="119208" y="76443"/>
                    <a:pt x="119589" y="76214"/>
                    <a:pt x="120047" y="76062"/>
                  </a:cubicBezTo>
                  <a:cubicBezTo>
                    <a:pt x="120504" y="75909"/>
                    <a:pt x="120656" y="75986"/>
                    <a:pt x="120504" y="76290"/>
                  </a:cubicBezTo>
                  <a:lnTo>
                    <a:pt x="119589" y="76976"/>
                  </a:lnTo>
                  <a:lnTo>
                    <a:pt x="120275" y="78119"/>
                  </a:lnTo>
                  <a:lnTo>
                    <a:pt x="117989" y="78576"/>
                  </a:lnTo>
                  <a:cubicBezTo>
                    <a:pt x="116465" y="78881"/>
                    <a:pt x="115551" y="78957"/>
                    <a:pt x="115246" y="78805"/>
                  </a:cubicBezTo>
                  <a:cubicBezTo>
                    <a:pt x="114941" y="78805"/>
                    <a:pt x="114751" y="78881"/>
                    <a:pt x="114675" y="79034"/>
                  </a:cubicBezTo>
                  <a:cubicBezTo>
                    <a:pt x="114598" y="79186"/>
                    <a:pt x="114560" y="79415"/>
                    <a:pt x="114560" y="79719"/>
                  </a:cubicBezTo>
                  <a:cubicBezTo>
                    <a:pt x="114560" y="80024"/>
                    <a:pt x="114560" y="80291"/>
                    <a:pt x="114560" y="80519"/>
                  </a:cubicBezTo>
                  <a:cubicBezTo>
                    <a:pt x="114560" y="80748"/>
                    <a:pt x="114332" y="80862"/>
                    <a:pt x="113874" y="80862"/>
                  </a:cubicBezTo>
                  <a:cubicBezTo>
                    <a:pt x="113112" y="80862"/>
                    <a:pt x="112503" y="80481"/>
                    <a:pt x="112046" y="79719"/>
                  </a:cubicBezTo>
                  <a:cubicBezTo>
                    <a:pt x="111588" y="79415"/>
                    <a:pt x="111284" y="79034"/>
                    <a:pt x="111131" y="78576"/>
                  </a:cubicBezTo>
                  <a:lnTo>
                    <a:pt x="109988" y="79262"/>
                  </a:lnTo>
                  <a:lnTo>
                    <a:pt x="108617" y="77662"/>
                  </a:lnTo>
                  <a:lnTo>
                    <a:pt x="108159" y="77891"/>
                  </a:lnTo>
                  <a:lnTo>
                    <a:pt x="108617" y="78576"/>
                  </a:lnTo>
                  <a:cubicBezTo>
                    <a:pt x="107702" y="78576"/>
                    <a:pt x="106712" y="78424"/>
                    <a:pt x="105645" y="78119"/>
                  </a:cubicBezTo>
                  <a:cubicBezTo>
                    <a:pt x="103206" y="77662"/>
                    <a:pt x="100463" y="76367"/>
                    <a:pt x="97415" y="74233"/>
                  </a:cubicBezTo>
                  <a:lnTo>
                    <a:pt x="95358" y="74233"/>
                  </a:lnTo>
                  <a:cubicBezTo>
                    <a:pt x="93834" y="74233"/>
                    <a:pt x="92919" y="74385"/>
                    <a:pt x="92615" y="74690"/>
                  </a:cubicBezTo>
                  <a:cubicBezTo>
                    <a:pt x="92157" y="75300"/>
                    <a:pt x="91891" y="75643"/>
                    <a:pt x="91815" y="75719"/>
                  </a:cubicBezTo>
                  <a:cubicBezTo>
                    <a:pt x="91738" y="75795"/>
                    <a:pt x="91548" y="75757"/>
                    <a:pt x="91243" y="75605"/>
                  </a:cubicBezTo>
                  <a:cubicBezTo>
                    <a:pt x="90633" y="75300"/>
                    <a:pt x="89795" y="75185"/>
                    <a:pt x="88728" y="75262"/>
                  </a:cubicBezTo>
                  <a:cubicBezTo>
                    <a:pt x="87662" y="75338"/>
                    <a:pt x="87281" y="75224"/>
                    <a:pt x="87585" y="74919"/>
                  </a:cubicBezTo>
                  <a:cubicBezTo>
                    <a:pt x="87890" y="74309"/>
                    <a:pt x="88195" y="73928"/>
                    <a:pt x="88500" y="73776"/>
                  </a:cubicBezTo>
                  <a:cubicBezTo>
                    <a:pt x="88652" y="73623"/>
                    <a:pt x="88881" y="73471"/>
                    <a:pt x="89186" y="73319"/>
                  </a:cubicBezTo>
                  <a:cubicBezTo>
                    <a:pt x="87814" y="72404"/>
                    <a:pt x="86823" y="71642"/>
                    <a:pt x="86214" y="71033"/>
                  </a:cubicBezTo>
                  <a:cubicBezTo>
                    <a:pt x="85604" y="70423"/>
                    <a:pt x="85223" y="69928"/>
                    <a:pt x="85071" y="69547"/>
                  </a:cubicBezTo>
                  <a:cubicBezTo>
                    <a:pt x="84918" y="69166"/>
                    <a:pt x="85452" y="69128"/>
                    <a:pt x="86671" y="69432"/>
                  </a:cubicBezTo>
                  <a:lnTo>
                    <a:pt x="87814" y="67604"/>
                  </a:lnTo>
                  <a:cubicBezTo>
                    <a:pt x="87204" y="67908"/>
                    <a:pt x="86671" y="68137"/>
                    <a:pt x="86214" y="68289"/>
                  </a:cubicBezTo>
                  <a:cubicBezTo>
                    <a:pt x="85299" y="68594"/>
                    <a:pt x="84842" y="68442"/>
                    <a:pt x="84842" y="67832"/>
                  </a:cubicBezTo>
                  <a:cubicBezTo>
                    <a:pt x="84537" y="68289"/>
                    <a:pt x="84080" y="68594"/>
                    <a:pt x="83471" y="68747"/>
                  </a:cubicBezTo>
                  <a:cubicBezTo>
                    <a:pt x="83013" y="68899"/>
                    <a:pt x="82518" y="68975"/>
                    <a:pt x="81985" y="68975"/>
                  </a:cubicBezTo>
                  <a:cubicBezTo>
                    <a:pt x="81451" y="68975"/>
                    <a:pt x="81032" y="68747"/>
                    <a:pt x="80727" y="68289"/>
                  </a:cubicBezTo>
                  <a:cubicBezTo>
                    <a:pt x="79813" y="69051"/>
                    <a:pt x="78899" y="69737"/>
                    <a:pt x="77984" y="70347"/>
                  </a:cubicBezTo>
                  <a:cubicBezTo>
                    <a:pt x="77222" y="70956"/>
                    <a:pt x="76422" y="71642"/>
                    <a:pt x="75584" y="72404"/>
                  </a:cubicBezTo>
                  <a:cubicBezTo>
                    <a:pt x="74746" y="73166"/>
                    <a:pt x="73946" y="74004"/>
                    <a:pt x="73184" y="74919"/>
                  </a:cubicBezTo>
                  <a:cubicBezTo>
                    <a:pt x="73641" y="74919"/>
                    <a:pt x="74022" y="74995"/>
                    <a:pt x="74327" y="75147"/>
                  </a:cubicBezTo>
                  <a:cubicBezTo>
                    <a:pt x="74936" y="75452"/>
                    <a:pt x="75165" y="75757"/>
                    <a:pt x="75012" y="76062"/>
                  </a:cubicBezTo>
                  <a:cubicBezTo>
                    <a:pt x="74860" y="76367"/>
                    <a:pt x="74708" y="76557"/>
                    <a:pt x="74555" y="76633"/>
                  </a:cubicBezTo>
                  <a:cubicBezTo>
                    <a:pt x="74403" y="76709"/>
                    <a:pt x="74250" y="76824"/>
                    <a:pt x="74098" y="76976"/>
                  </a:cubicBezTo>
                  <a:lnTo>
                    <a:pt x="73641" y="77433"/>
                  </a:lnTo>
                  <a:lnTo>
                    <a:pt x="73641" y="78805"/>
                  </a:lnTo>
                  <a:cubicBezTo>
                    <a:pt x="73641" y="78653"/>
                    <a:pt x="73717" y="78576"/>
                    <a:pt x="73869" y="78576"/>
                  </a:cubicBezTo>
                  <a:cubicBezTo>
                    <a:pt x="74022" y="78576"/>
                    <a:pt x="74327" y="78653"/>
                    <a:pt x="74784" y="78805"/>
                  </a:cubicBezTo>
                  <a:lnTo>
                    <a:pt x="76155" y="79262"/>
                  </a:lnTo>
                  <a:lnTo>
                    <a:pt x="77527" y="78348"/>
                  </a:lnTo>
                  <a:cubicBezTo>
                    <a:pt x="78594" y="77738"/>
                    <a:pt x="79203" y="77586"/>
                    <a:pt x="79356" y="77891"/>
                  </a:cubicBezTo>
                  <a:cubicBezTo>
                    <a:pt x="79661" y="78500"/>
                    <a:pt x="79813" y="78881"/>
                    <a:pt x="79813" y="79034"/>
                  </a:cubicBezTo>
                  <a:lnTo>
                    <a:pt x="79813" y="79262"/>
                  </a:lnTo>
                  <a:cubicBezTo>
                    <a:pt x="79965" y="78957"/>
                    <a:pt x="80194" y="78729"/>
                    <a:pt x="80499" y="78576"/>
                  </a:cubicBezTo>
                  <a:cubicBezTo>
                    <a:pt x="81108" y="78272"/>
                    <a:pt x="81566" y="78272"/>
                    <a:pt x="81870" y="78576"/>
                  </a:cubicBezTo>
                  <a:lnTo>
                    <a:pt x="82328" y="79262"/>
                  </a:lnTo>
                  <a:lnTo>
                    <a:pt x="83013" y="79262"/>
                  </a:lnTo>
                  <a:cubicBezTo>
                    <a:pt x="83623" y="79262"/>
                    <a:pt x="83928" y="79491"/>
                    <a:pt x="83928" y="79948"/>
                  </a:cubicBezTo>
                  <a:cubicBezTo>
                    <a:pt x="83928" y="80558"/>
                    <a:pt x="83775" y="81015"/>
                    <a:pt x="83471" y="81320"/>
                  </a:cubicBezTo>
                  <a:cubicBezTo>
                    <a:pt x="83318" y="81472"/>
                    <a:pt x="83242" y="81624"/>
                    <a:pt x="83242" y="81777"/>
                  </a:cubicBezTo>
                  <a:lnTo>
                    <a:pt x="85071" y="81777"/>
                  </a:lnTo>
                  <a:cubicBezTo>
                    <a:pt x="85528" y="81777"/>
                    <a:pt x="85985" y="81777"/>
                    <a:pt x="86442" y="81777"/>
                  </a:cubicBezTo>
                  <a:cubicBezTo>
                    <a:pt x="86900" y="81777"/>
                    <a:pt x="87128" y="81929"/>
                    <a:pt x="87128" y="82234"/>
                  </a:cubicBezTo>
                  <a:cubicBezTo>
                    <a:pt x="86823" y="82996"/>
                    <a:pt x="86595" y="83453"/>
                    <a:pt x="86442" y="83606"/>
                  </a:cubicBezTo>
                  <a:cubicBezTo>
                    <a:pt x="86290" y="83758"/>
                    <a:pt x="86061" y="83910"/>
                    <a:pt x="85757" y="84063"/>
                  </a:cubicBezTo>
                  <a:lnTo>
                    <a:pt x="84614" y="84063"/>
                  </a:lnTo>
                  <a:cubicBezTo>
                    <a:pt x="83852" y="84063"/>
                    <a:pt x="82709" y="83834"/>
                    <a:pt x="81185" y="83377"/>
                  </a:cubicBezTo>
                  <a:cubicBezTo>
                    <a:pt x="80423" y="83225"/>
                    <a:pt x="79661" y="83072"/>
                    <a:pt x="78899" y="82920"/>
                  </a:cubicBezTo>
                  <a:cubicBezTo>
                    <a:pt x="78137" y="82767"/>
                    <a:pt x="77375" y="82615"/>
                    <a:pt x="76613" y="82463"/>
                  </a:cubicBezTo>
                  <a:cubicBezTo>
                    <a:pt x="75851" y="82310"/>
                    <a:pt x="75089" y="82158"/>
                    <a:pt x="74327" y="82005"/>
                  </a:cubicBezTo>
                  <a:lnTo>
                    <a:pt x="74327" y="89092"/>
                  </a:lnTo>
                  <a:lnTo>
                    <a:pt x="75470" y="91149"/>
                  </a:lnTo>
                  <a:cubicBezTo>
                    <a:pt x="75470" y="90692"/>
                    <a:pt x="75622" y="90235"/>
                    <a:pt x="75927" y="89778"/>
                  </a:cubicBezTo>
                  <a:cubicBezTo>
                    <a:pt x="76232" y="88863"/>
                    <a:pt x="76689" y="88559"/>
                    <a:pt x="77298" y="88863"/>
                  </a:cubicBezTo>
                  <a:cubicBezTo>
                    <a:pt x="77603" y="89016"/>
                    <a:pt x="77908" y="89244"/>
                    <a:pt x="78213" y="89549"/>
                  </a:cubicBezTo>
                  <a:cubicBezTo>
                    <a:pt x="78365" y="89702"/>
                    <a:pt x="78441" y="89854"/>
                    <a:pt x="78441" y="90006"/>
                  </a:cubicBezTo>
                  <a:lnTo>
                    <a:pt x="79813" y="89092"/>
                  </a:lnTo>
                  <a:cubicBezTo>
                    <a:pt x="80575" y="88635"/>
                    <a:pt x="81261" y="88559"/>
                    <a:pt x="81870" y="88863"/>
                  </a:cubicBezTo>
                  <a:cubicBezTo>
                    <a:pt x="82023" y="89321"/>
                    <a:pt x="81794" y="90159"/>
                    <a:pt x="81185" y="91378"/>
                  </a:cubicBezTo>
                  <a:cubicBezTo>
                    <a:pt x="80880" y="91988"/>
                    <a:pt x="80499" y="92597"/>
                    <a:pt x="80042" y="93207"/>
                  </a:cubicBezTo>
                  <a:cubicBezTo>
                    <a:pt x="80804" y="92750"/>
                    <a:pt x="81489" y="92445"/>
                    <a:pt x="82099" y="92292"/>
                  </a:cubicBezTo>
                  <a:cubicBezTo>
                    <a:pt x="82556" y="92140"/>
                    <a:pt x="83013" y="92102"/>
                    <a:pt x="83471" y="92178"/>
                  </a:cubicBezTo>
                  <a:cubicBezTo>
                    <a:pt x="83928" y="92254"/>
                    <a:pt x="84233" y="92673"/>
                    <a:pt x="84385" y="93435"/>
                  </a:cubicBezTo>
                  <a:cubicBezTo>
                    <a:pt x="84690" y="93283"/>
                    <a:pt x="84995" y="93207"/>
                    <a:pt x="85299" y="93207"/>
                  </a:cubicBezTo>
                  <a:cubicBezTo>
                    <a:pt x="85757" y="93207"/>
                    <a:pt x="86290" y="93740"/>
                    <a:pt x="86900" y="94807"/>
                  </a:cubicBezTo>
                  <a:cubicBezTo>
                    <a:pt x="86900" y="93435"/>
                    <a:pt x="86976" y="92369"/>
                    <a:pt x="87128" y="91607"/>
                  </a:cubicBezTo>
                  <a:cubicBezTo>
                    <a:pt x="87281" y="90997"/>
                    <a:pt x="87509" y="90654"/>
                    <a:pt x="87814" y="90578"/>
                  </a:cubicBezTo>
                  <a:cubicBezTo>
                    <a:pt x="88119" y="90502"/>
                    <a:pt x="88652" y="91073"/>
                    <a:pt x="89414" y="92292"/>
                  </a:cubicBezTo>
                  <a:lnTo>
                    <a:pt x="89186" y="95950"/>
                  </a:lnTo>
                  <a:lnTo>
                    <a:pt x="90100" y="96179"/>
                  </a:lnTo>
                  <a:lnTo>
                    <a:pt x="90100" y="96864"/>
                  </a:lnTo>
                  <a:lnTo>
                    <a:pt x="88728" y="97550"/>
                  </a:lnTo>
                  <a:lnTo>
                    <a:pt x="87128" y="99608"/>
                  </a:lnTo>
                  <a:lnTo>
                    <a:pt x="87357" y="100293"/>
                  </a:lnTo>
                  <a:lnTo>
                    <a:pt x="86671" y="100751"/>
                  </a:lnTo>
                  <a:lnTo>
                    <a:pt x="87585" y="101208"/>
                  </a:lnTo>
                  <a:cubicBezTo>
                    <a:pt x="87585" y="101360"/>
                    <a:pt x="87509" y="101513"/>
                    <a:pt x="87357" y="101665"/>
                  </a:cubicBezTo>
                  <a:cubicBezTo>
                    <a:pt x="87204" y="101817"/>
                    <a:pt x="87052" y="101932"/>
                    <a:pt x="86900" y="102008"/>
                  </a:cubicBezTo>
                  <a:cubicBezTo>
                    <a:pt x="86747" y="102084"/>
                    <a:pt x="86595" y="102198"/>
                    <a:pt x="86442" y="102351"/>
                  </a:cubicBezTo>
                  <a:cubicBezTo>
                    <a:pt x="85833" y="102656"/>
                    <a:pt x="85223" y="102998"/>
                    <a:pt x="84614" y="103379"/>
                  </a:cubicBezTo>
                  <a:cubicBezTo>
                    <a:pt x="84004" y="103760"/>
                    <a:pt x="83699" y="104103"/>
                    <a:pt x="83699" y="104408"/>
                  </a:cubicBezTo>
                  <a:cubicBezTo>
                    <a:pt x="83547" y="104561"/>
                    <a:pt x="83471" y="104789"/>
                    <a:pt x="83471" y="105094"/>
                  </a:cubicBezTo>
                  <a:lnTo>
                    <a:pt x="83471" y="105551"/>
                  </a:lnTo>
                  <a:cubicBezTo>
                    <a:pt x="84233" y="105551"/>
                    <a:pt x="84995" y="105475"/>
                    <a:pt x="85757" y="105323"/>
                  </a:cubicBezTo>
                  <a:cubicBezTo>
                    <a:pt x="86519" y="105323"/>
                    <a:pt x="87243" y="105284"/>
                    <a:pt x="87928" y="105208"/>
                  </a:cubicBezTo>
                  <a:cubicBezTo>
                    <a:pt x="88614" y="105132"/>
                    <a:pt x="89338" y="105246"/>
                    <a:pt x="90100" y="105551"/>
                  </a:cubicBezTo>
                  <a:cubicBezTo>
                    <a:pt x="89948" y="104942"/>
                    <a:pt x="89871" y="104332"/>
                    <a:pt x="89871" y="103722"/>
                  </a:cubicBezTo>
                  <a:cubicBezTo>
                    <a:pt x="89567" y="102808"/>
                    <a:pt x="89567" y="102198"/>
                    <a:pt x="89871" y="101894"/>
                  </a:cubicBezTo>
                  <a:cubicBezTo>
                    <a:pt x="90024" y="101894"/>
                    <a:pt x="90176" y="101932"/>
                    <a:pt x="90329" y="102008"/>
                  </a:cubicBezTo>
                  <a:cubicBezTo>
                    <a:pt x="90481" y="102084"/>
                    <a:pt x="90633" y="102122"/>
                    <a:pt x="90786" y="102122"/>
                  </a:cubicBezTo>
                  <a:cubicBezTo>
                    <a:pt x="90938" y="102275"/>
                    <a:pt x="91091" y="102351"/>
                    <a:pt x="91243" y="102351"/>
                  </a:cubicBezTo>
                  <a:lnTo>
                    <a:pt x="91243" y="98922"/>
                  </a:lnTo>
                  <a:cubicBezTo>
                    <a:pt x="91395" y="98160"/>
                    <a:pt x="91548" y="97664"/>
                    <a:pt x="91700" y="97436"/>
                  </a:cubicBezTo>
                  <a:cubicBezTo>
                    <a:pt x="91853" y="97207"/>
                    <a:pt x="91776" y="96864"/>
                    <a:pt x="91472" y="96407"/>
                  </a:cubicBezTo>
                  <a:cubicBezTo>
                    <a:pt x="91319" y="95645"/>
                    <a:pt x="91091" y="94997"/>
                    <a:pt x="90786" y="94464"/>
                  </a:cubicBezTo>
                  <a:cubicBezTo>
                    <a:pt x="90481" y="93931"/>
                    <a:pt x="90710" y="93664"/>
                    <a:pt x="91472" y="93664"/>
                  </a:cubicBezTo>
                  <a:cubicBezTo>
                    <a:pt x="91776" y="93816"/>
                    <a:pt x="92005" y="93893"/>
                    <a:pt x="92157" y="93893"/>
                  </a:cubicBezTo>
                  <a:cubicBezTo>
                    <a:pt x="92310" y="93893"/>
                    <a:pt x="92462" y="93969"/>
                    <a:pt x="92615" y="94121"/>
                  </a:cubicBezTo>
                  <a:cubicBezTo>
                    <a:pt x="92767" y="94274"/>
                    <a:pt x="92919" y="94350"/>
                    <a:pt x="93072" y="94350"/>
                  </a:cubicBezTo>
                  <a:lnTo>
                    <a:pt x="94901" y="94807"/>
                  </a:lnTo>
                  <a:cubicBezTo>
                    <a:pt x="94901" y="94045"/>
                    <a:pt x="94824" y="93359"/>
                    <a:pt x="94672" y="92750"/>
                  </a:cubicBezTo>
                  <a:cubicBezTo>
                    <a:pt x="94367" y="91378"/>
                    <a:pt x="94291" y="90464"/>
                    <a:pt x="94443" y="90006"/>
                  </a:cubicBezTo>
                  <a:cubicBezTo>
                    <a:pt x="94443" y="89244"/>
                    <a:pt x="94596" y="88673"/>
                    <a:pt x="94901" y="88292"/>
                  </a:cubicBezTo>
                  <a:cubicBezTo>
                    <a:pt x="95205" y="87911"/>
                    <a:pt x="95358" y="87949"/>
                    <a:pt x="95358" y="88406"/>
                  </a:cubicBezTo>
                  <a:lnTo>
                    <a:pt x="95358" y="90235"/>
                  </a:lnTo>
                  <a:cubicBezTo>
                    <a:pt x="95358" y="90692"/>
                    <a:pt x="95434" y="90997"/>
                    <a:pt x="95586" y="91149"/>
                  </a:cubicBezTo>
                  <a:cubicBezTo>
                    <a:pt x="96044" y="90692"/>
                    <a:pt x="96501" y="90387"/>
                    <a:pt x="96958" y="90235"/>
                  </a:cubicBezTo>
                  <a:cubicBezTo>
                    <a:pt x="97872" y="89930"/>
                    <a:pt x="98330" y="90083"/>
                    <a:pt x="98330" y="90692"/>
                  </a:cubicBezTo>
                  <a:cubicBezTo>
                    <a:pt x="98177" y="90997"/>
                    <a:pt x="98063" y="91226"/>
                    <a:pt x="97987" y="91378"/>
                  </a:cubicBezTo>
                  <a:cubicBezTo>
                    <a:pt x="97911" y="91530"/>
                    <a:pt x="97796" y="91759"/>
                    <a:pt x="97644" y="92064"/>
                  </a:cubicBezTo>
                  <a:cubicBezTo>
                    <a:pt x="97491" y="92369"/>
                    <a:pt x="97415" y="92597"/>
                    <a:pt x="97415" y="92750"/>
                  </a:cubicBezTo>
                  <a:lnTo>
                    <a:pt x="96958" y="93893"/>
                  </a:lnTo>
                  <a:cubicBezTo>
                    <a:pt x="97263" y="93435"/>
                    <a:pt x="97644" y="92978"/>
                    <a:pt x="98101" y="92521"/>
                  </a:cubicBezTo>
                  <a:cubicBezTo>
                    <a:pt x="99015" y="91607"/>
                    <a:pt x="99473" y="91302"/>
                    <a:pt x="99473" y="91607"/>
                  </a:cubicBezTo>
                  <a:cubicBezTo>
                    <a:pt x="99473" y="91911"/>
                    <a:pt x="99320" y="92216"/>
                    <a:pt x="99015" y="92521"/>
                  </a:cubicBezTo>
                  <a:cubicBezTo>
                    <a:pt x="98863" y="92826"/>
                    <a:pt x="98711" y="93054"/>
                    <a:pt x="98558" y="93207"/>
                  </a:cubicBezTo>
                  <a:lnTo>
                    <a:pt x="97872" y="94350"/>
                  </a:lnTo>
                  <a:lnTo>
                    <a:pt x="99244" y="96636"/>
                  </a:lnTo>
                  <a:cubicBezTo>
                    <a:pt x="99244" y="96179"/>
                    <a:pt x="99320" y="95721"/>
                    <a:pt x="99473" y="95264"/>
                  </a:cubicBezTo>
                  <a:cubicBezTo>
                    <a:pt x="99777" y="94197"/>
                    <a:pt x="100235" y="93664"/>
                    <a:pt x="100844" y="93664"/>
                  </a:cubicBezTo>
                  <a:cubicBezTo>
                    <a:pt x="101301" y="93664"/>
                    <a:pt x="101682" y="94045"/>
                    <a:pt x="101987" y="94807"/>
                  </a:cubicBezTo>
                  <a:lnTo>
                    <a:pt x="101987" y="95950"/>
                  </a:lnTo>
                  <a:lnTo>
                    <a:pt x="102902" y="96636"/>
                  </a:lnTo>
                  <a:cubicBezTo>
                    <a:pt x="102749" y="96483"/>
                    <a:pt x="102749" y="96407"/>
                    <a:pt x="102902" y="96407"/>
                  </a:cubicBezTo>
                  <a:cubicBezTo>
                    <a:pt x="103206" y="96407"/>
                    <a:pt x="103664" y="96560"/>
                    <a:pt x="104273" y="96864"/>
                  </a:cubicBezTo>
                  <a:lnTo>
                    <a:pt x="105873" y="97550"/>
                  </a:lnTo>
                  <a:cubicBezTo>
                    <a:pt x="105873" y="97093"/>
                    <a:pt x="105950" y="96636"/>
                    <a:pt x="106102" y="96179"/>
                  </a:cubicBezTo>
                  <a:cubicBezTo>
                    <a:pt x="106102" y="95874"/>
                    <a:pt x="106140" y="95531"/>
                    <a:pt x="106216" y="95150"/>
                  </a:cubicBezTo>
                  <a:cubicBezTo>
                    <a:pt x="106293" y="94769"/>
                    <a:pt x="106254" y="94426"/>
                    <a:pt x="106102" y="94121"/>
                  </a:cubicBezTo>
                  <a:cubicBezTo>
                    <a:pt x="105950" y="93664"/>
                    <a:pt x="105950" y="93245"/>
                    <a:pt x="106102" y="92864"/>
                  </a:cubicBezTo>
                  <a:cubicBezTo>
                    <a:pt x="106254" y="92483"/>
                    <a:pt x="106635" y="92445"/>
                    <a:pt x="107245" y="92750"/>
                  </a:cubicBezTo>
                  <a:cubicBezTo>
                    <a:pt x="107550" y="93054"/>
                    <a:pt x="107931" y="93131"/>
                    <a:pt x="108388" y="92978"/>
                  </a:cubicBezTo>
                  <a:cubicBezTo>
                    <a:pt x="108845" y="92826"/>
                    <a:pt x="109074" y="93131"/>
                    <a:pt x="109074" y="93893"/>
                  </a:cubicBezTo>
                  <a:cubicBezTo>
                    <a:pt x="109074" y="94502"/>
                    <a:pt x="108921" y="95264"/>
                    <a:pt x="108617" y="96179"/>
                  </a:cubicBezTo>
                  <a:cubicBezTo>
                    <a:pt x="108464" y="96636"/>
                    <a:pt x="108388" y="97093"/>
                    <a:pt x="108388" y="97550"/>
                  </a:cubicBezTo>
                  <a:lnTo>
                    <a:pt x="109760" y="96179"/>
                  </a:lnTo>
                  <a:cubicBezTo>
                    <a:pt x="110522" y="95417"/>
                    <a:pt x="111055" y="95188"/>
                    <a:pt x="111360" y="95493"/>
                  </a:cubicBezTo>
                  <a:cubicBezTo>
                    <a:pt x="111512" y="95798"/>
                    <a:pt x="111588" y="96102"/>
                    <a:pt x="111588" y="96407"/>
                  </a:cubicBezTo>
                  <a:cubicBezTo>
                    <a:pt x="111588" y="96560"/>
                    <a:pt x="111512" y="96636"/>
                    <a:pt x="111360" y="96636"/>
                  </a:cubicBezTo>
                  <a:cubicBezTo>
                    <a:pt x="111665" y="96483"/>
                    <a:pt x="111969" y="96407"/>
                    <a:pt x="112274" y="96407"/>
                  </a:cubicBezTo>
                  <a:cubicBezTo>
                    <a:pt x="112731" y="96407"/>
                    <a:pt x="113036" y="96483"/>
                    <a:pt x="113189" y="96636"/>
                  </a:cubicBezTo>
                  <a:lnTo>
                    <a:pt x="113189" y="97322"/>
                  </a:lnTo>
                  <a:lnTo>
                    <a:pt x="113189" y="97550"/>
                  </a:lnTo>
                  <a:cubicBezTo>
                    <a:pt x="113493" y="97093"/>
                    <a:pt x="113874" y="96712"/>
                    <a:pt x="114332" y="96407"/>
                  </a:cubicBezTo>
                  <a:cubicBezTo>
                    <a:pt x="115246" y="95798"/>
                    <a:pt x="115779" y="95645"/>
                    <a:pt x="115932" y="95950"/>
                  </a:cubicBezTo>
                  <a:cubicBezTo>
                    <a:pt x="115932" y="96560"/>
                    <a:pt x="115094" y="97550"/>
                    <a:pt x="113417" y="98922"/>
                  </a:cubicBezTo>
                  <a:cubicBezTo>
                    <a:pt x="112655" y="99531"/>
                    <a:pt x="111817" y="100293"/>
                    <a:pt x="110903" y="101208"/>
                  </a:cubicBezTo>
                  <a:lnTo>
                    <a:pt x="111360" y="102808"/>
                  </a:lnTo>
                  <a:lnTo>
                    <a:pt x="112960" y="102579"/>
                  </a:lnTo>
                  <a:cubicBezTo>
                    <a:pt x="113265" y="101970"/>
                    <a:pt x="113646" y="101436"/>
                    <a:pt x="114103" y="100979"/>
                  </a:cubicBezTo>
                  <a:cubicBezTo>
                    <a:pt x="115017" y="100065"/>
                    <a:pt x="115475" y="100370"/>
                    <a:pt x="115475" y="101894"/>
                  </a:cubicBezTo>
                  <a:lnTo>
                    <a:pt x="116160" y="101894"/>
                  </a:lnTo>
                  <a:cubicBezTo>
                    <a:pt x="116618" y="101894"/>
                    <a:pt x="117075" y="102122"/>
                    <a:pt x="117532" y="102579"/>
                  </a:cubicBezTo>
                  <a:cubicBezTo>
                    <a:pt x="117532" y="101817"/>
                    <a:pt x="118065" y="101665"/>
                    <a:pt x="119132" y="102122"/>
                  </a:cubicBezTo>
                  <a:cubicBezTo>
                    <a:pt x="120504" y="102732"/>
                    <a:pt x="120885" y="103456"/>
                    <a:pt x="120275" y="104294"/>
                  </a:cubicBezTo>
                  <a:cubicBezTo>
                    <a:pt x="119666" y="105132"/>
                    <a:pt x="119056" y="105627"/>
                    <a:pt x="118446" y="105780"/>
                  </a:cubicBezTo>
                  <a:cubicBezTo>
                    <a:pt x="118142" y="105932"/>
                    <a:pt x="117837" y="106008"/>
                    <a:pt x="117532" y="106008"/>
                  </a:cubicBezTo>
                  <a:cubicBezTo>
                    <a:pt x="117227" y="106008"/>
                    <a:pt x="116999" y="106085"/>
                    <a:pt x="116846" y="106237"/>
                  </a:cubicBezTo>
                  <a:cubicBezTo>
                    <a:pt x="116541" y="106389"/>
                    <a:pt x="116389" y="106542"/>
                    <a:pt x="116389" y="106694"/>
                  </a:cubicBezTo>
                  <a:lnTo>
                    <a:pt x="116160" y="107609"/>
                  </a:lnTo>
                  <a:lnTo>
                    <a:pt x="116846" y="108523"/>
                  </a:lnTo>
                  <a:lnTo>
                    <a:pt x="116160" y="109666"/>
                  </a:lnTo>
                  <a:lnTo>
                    <a:pt x="115246" y="110123"/>
                  </a:lnTo>
                  <a:cubicBezTo>
                    <a:pt x="114941" y="110276"/>
                    <a:pt x="114675" y="110428"/>
                    <a:pt x="114446" y="110580"/>
                  </a:cubicBezTo>
                  <a:cubicBezTo>
                    <a:pt x="114217" y="110733"/>
                    <a:pt x="113951" y="110733"/>
                    <a:pt x="113646" y="110580"/>
                  </a:cubicBezTo>
                  <a:cubicBezTo>
                    <a:pt x="113189" y="110428"/>
                    <a:pt x="112617" y="110466"/>
                    <a:pt x="111931" y="110695"/>
                  </a:cubicBezTo>
                  <a:cubicBezTo>
                    <a:pt x="111246" y="110923"/>
                    <a:pt x="110750" y="111038"/>
                    <a:pt x="110445" y="111038"/>
                  </a:cubicBezTo>
                  <a:cubicBezTo>
                    <a:pt x="110750" y="111800"/>
                    <a:pt x="111055" y="112485"/>
                    <a:pt x="111360" y="113095"/>
                  </a:cubicBezTo>
                  <a:cubicBezTo>
                    <a:pt x="111665" y="114314"/>
                    <a:pt x="111588" y="114924"/>
                    <a:pt x="111131" y="114924"/>
                  </a:cubicBezTo>
                  <a:cubicBezTo>
                    <a:pt x="110826" y="115686"/>
                    <a:pt x="110445" y="116295"/>
                    <a:pt x="109988" y="116753"/>
                  </a:cubicBezTo>
                  <a:cubicBezTo>
                    <a:pt x="109683" y="117057"/>
                    <a:pt x="109226" y="117248"/>
                    <a:pt x="108617" y="117324"/>
                  </a:cubicBezTo>
                  <a:cubicBezTo>
                    <a:pt x="108007" y="117400"/>
                    <a:pt x="107321" y="116905"/>
                    <a:pt x="106559" y="115838"/>
                  </a:cubicBezTo>
                  <a:cubicBezTo>
                    <a:pt x="106102" y="116448"/>
                    <a:pt x="105645" y="116905"/>
                    <a:pt x="105188" y="117210"/>
                  </a:cubicBezTo>
                  <a:cubicBezTo>
                    <a:pt x="104883" y="117515"/>
                    <a:pt x="104502" y="117591"/>
                    <a:pt x="104045" y="117438"/>
                  </a:cubicBezTo>
                  <a:cubicBezTo>
                    <a:pt x="103587" y="117286"/>
                    <a:pt x="103283" y="116753"/>
                    <a:pt x="103130" y="115838"/>
                  </a:cubicBezTo>
                  <a:lnTo>
                    <a:pt x="100844" y="114467"/>
                  </a:lnTo>
                  <a:lnTo>
                    <a:pt x="100387" y="115152"/>
                  </a:lnTo>
                  <a:lnTo>
                    <a:pt x="101759" y="115610"/>
                  </a:lnTo>
                  <a:lnTo>
                    <a:pt x="101073" y="116067"/>
                  </a:lnTo>
                  <a:lnTo>
                    <a:pt x="102444" y="116981"/>
                  </a:lnTo>
                  <a:cubicBezTo>
                    <a:pt x="101225" y="116981"/>
                    <a:pt x="100235" y="116905"/>
                    <a:pt x="99473" y="116753"/>
                  </a:cubicBezTo>
                  <a:cubicBezTo>
                    <a:pt x="98711" y="116600"/>
                    <a:pt x="98063" y="116410"/>
                    <a:pt x="97530" y="116181"/>
                  </a:cubicBezTo>
                  <a:cubicBezTo>
                    <a:pt x="96996" y="115952"/>
                    <a:pt x="96882" y="115610"/>
                    <a:pt x="97187" y="115152"/>
                  </a:cubicBezTo>
                  <a:lnTo>
                    <a:pt x="95129" y="116524"/>
                  </a:lnTo>
                  <a:cubicBezTo>
                    <a:pt x="94367" y="116981"/>
                    <a:pt x="93567" y="117553"/>
                    <a:pt x="92729" y="118238"/>
                  </a:cubicBezTo>
                  <a:cubicBezTo>
                    <a:pt x="91891" y="118924"/>
                    <a:pt x="91014" y="119724"/>
                    <a:pt x="90100" y="120639"/>
                  </a:cubicBezTo>
                  <a:cubicBezTo>
                    <a:pt x="90252" y="120791"/>
                    <a:pt x="90405" y="120867"/>
                    <a:pt x="90557" y="120867"/>
                  </a:cubicBezTo>
                  <a:cubicBezTo>
                    <a:pt x="90710" y="121172"/>
                    <a:pt x="91167" y="121172"/>
                    <a:pt x="91929" y="120867"/>
                  </a:cubicBezTo>
                  <a:cubicBezTo>
                    <a:pt x="92081" y="120715"/>
                    <a:pt x="92386" y="120639"/>
                    <a:pt x="92843" y="120639"/>
                  </a:cubicBezTo>
                  <a:lnTo>
                    <a:pt x="93072" y="120639"/>
                  </a:lnTo>
                  <a:lnTo>
                    <a:pt x="94215" y="119496"/>
                  </a:lnTo>
                  <a:cubicBezTo>
                    <a:pt x="94824" y="118886"/>
                    <a:pt x="95205" y="118810"/>
                    <a:pt x="95358" y="119267"/>
                  </a:cubicBezTo>
                  <a:cubicBezTo>
                    <a:pt x="95510" y="120182"/>
                    <a:pt x="95205" y="120944"/>
                    <a:pt x="94443" y="121553"/>
                  </a:cubicBezTo>
                  <a:cubicBezTo>
                    <a:pt x="93986" y="121858"/>
                    <a:pt x="93377" y="122391"/>
                    <a:pt x="92615" y="123153"/>
                  </a:cubicBezTo>
                  <a:lnTo>
                    <a:pt x="91700" y="124068"/>
                  </a:lnTo>
                  <a:lnTo>
                    <a:pt x="92157" y="125439"/>
                  </a:lnTo>
                  <a:cubicBezTo>
                    <a:pt x="92462" y="124830"/>
                    <a:pt x="92767" y="124373"/>
                    <a:pt x="93072" y="124068"/>
                  </a:cubicBezTo>
                  <a:cubicBezTo>
                    <a:pt x="93681" y="123458"/>
                    <a:pt x="94215" y="123458"/>
                    <a:pt x="94672" y="124068"/>
                  </a:cubicBezTo>
                  <a:cubicBezTo>
                    <a:pt x="94977" y="124373"/>
                    <a:pt x="95091" y="124639"/>
                    <a:pt x="95015" y="124868"/>
                  </a:cubicBezTo>
                  <a:cubicBezTo>
                    <a:pt x="94939" y="125096"/>
                    <a:pt x="94901" y="125287"/>
                    <a:pt x="94901" y="125439"/>
                  </a:cubicBezTo>
                  <a:cubicBezTo>
                    <a:pt x="94748" y="125592"/>
                    <a:pt x="94672" y="125744"/>
                    <a:pt x="94672" y="125897"/>
                  </a:cubicBezTo>
                  <a:lnTo>
                    <a:pt x="96501" y="126811"/>
                  </a:lnTo>
                  <a:cubicBezTo>
                    <a:pt x="96958" y="127573"/>
                    <a:pt x="97187" y="128106"/>
                    <a:pt x="97187" y="128411"/>
                  </a:cubicBezTo>
                  <a:lnTo>
                    <a:pt x="97187" y="129097"/>
                  </a:lnTo>
                  <a:cubicBezTo>
                    <a:pt x="97187" y="129249"/>
                    <a:pt x="97339" y="129402"/>
                    <a:pt x="97644" y="129554"/>
                  </a:cubicBezTo>
                  <a:cubicBezTo>
                    <a:pt x="98253" y="129859"/>
                    <a:pt x="98863" y="130011"/>
                    <a:pt x="99473" y="130011"/>
                  </a:cubicBezTo>
                  <a:cubicBezTo>
                    <a:pt x="100235" y="130011"/>
                    <a:pt x="100844" y="129859"/>
                    <a:pt x="101301" y="129554"/>
                  </a:cubicBezTo>
                  <a:cubicBezTo>
                    <a:pt x="101759" y="129249"/>
                    <a:pt x="102063" y="129402"/>
                    <a:pt x="102216" y="130011"/>
                  </a:cubicBezTo>
                  <a:cubicBezTo>
                    <a:pt x="102216" y="130316"/>
                    <a:pt x="102254" y="130507"/>
                    <a:pt x="102330" y="130583"/>
                  </a:cubicBezTo>
                  <a:cubicBezTo>
                    <a:pt x="102406" y="130659"/>
                    <a:pt x="102444" y="130773"/>
                    <a:pt x="102444" y="130926"/>
                  </a:cubicBezTo>
                  <a:lnTo>
                    <a:pt x="102444" y="131383"/>
                  </a:lnTo>
                  <a:cubicBezTo>
                    <a:pt x="102597" y="131231"/>
                    <a:pt x="102825" y="131078"/>
                    <a:pt x="103130" y="130926"/>
                  </a:cubicBezTo>
                  <a:cubicBezTo>
                    <a:pt x="103587" y="130621"/>
                    <a:pt x="103968" y="130621"/>
                    <a:pt x="104273" y="130926"/>
                  </a:cubicBezTo>
                  <a:cubicBezTo>
                    <a:pt x="104426" y="131231"/>
                    <a:pt x="104502" y="131612"/>
                    <a:pt x="104502" y="132069"/>
                  </a:cubicBezTo>
                  <a:lnTo>
                    <a:pt x="104502" y="132526"/>
                  </a:lnTo>
                  <a:cubicBezTo>
                    <a:pt x="104502" y="132221"/>
                    <a:pt x="104578" y="131993"/>
                    <a:pt x="104730" y="131840"/>
                  </a:cubicBezTo>
                  <a:cubicBezTo>
                    <a:pt x="104883" y="131688"/>
                    <a:pt x="105264" y="131688"/>
                    <a:pt x="105873" y="131840"/>
                  </a:cubicBezTo>
                  <a:cubicBezTo>
                    <a:pt x="106178" y="132450"/>
                    <a:pt x="106483" y="132907"/>
                    <a:pt x="106788" y="133212"/>
                  </a:cubicBezTo>
                  <a:lnTo>
                    <a:pt x="107016" y="133669"/>
                  </a:lnTo>
                  <a:lnTo>
                    <a:pt x="105873" y="134126"/>
                  </a:lnTo>
                  <a:lnTo>
                    <a:pt x="106331" y="135498"/>
                  </a:lnTo>
                  <a:lnTo>
                    <a:pt x="107931" y="134583"/>
                  </a:lnTo>
                  <a:cubicBezTo>
                    <a:pt x="107778" y="134431"/>
                    <a:pt x="107702" y="134202"/>
                    <a:pt x="107702" y="133898"/>
                  </a:cubicBezTo>
                  <a:lnTo>
                    <a:pt x="107702" y="132069"/>
                  </a:lnTo>
                  <a:cubicBezTo>
                    <a:pt x="107550" y="131459"/>
                    <a:pt x="107626" y="130850"/>
                    <a:pt x="107931" y="130240"/>
                  </a:cubicBezTo>
                  <a:cubicBezTo>
                    <a:pt x="108083" y="129783"/>
                    <a:pt x="108312" y="129707"/>
                    <a:pt x="108617" y="130011"/>
                  </a:cubicBezTo>
                  <a:cubicBezTo>
                    <a:pt x="108769" y="130164"/>
                    <a:pt x="108845" y="130392"/>
                    <a:pt x="108845" y="130697"/>
                  </a:cubicBezTo>
                  <a:cubicBezTo>
                    <a:pt x="109302" y="130545"/>
                    <a:pt x="109683" y="130392"/>
                    <a:pt x="109988" y="130240"/>
                  </a:cubicBezTo>
                  <a:cubicBezTo>
                    <a:pt x="110598" y="129935"/>
                    <a:pt x="110979" y="130011"/>
                    <a:pt x="111131" y="130469"/>
                  </a:cubicBezTo>
                  <a:cubicBezTo>
                    <a:pt x="111131" y="130621"/>
                    <a:pt x="111169" y="130735"/>
                    <a:pt x="111246" y="130811"/>
                  </a:cubicBezTo>
                  <a:cubicBezTo>
                    <a:pt x="111322" y="130888"/>
                    <a:pt x="111360" y="131002"/>
                    <a:pt x="111360" y="131154"/>
                  </a:cubicBezTo>
                  <a:lnTo>
                    <a:pt x="111360" y="131612"/>
                  </a:lnTo>
                  <a:cubicBezTo>
                    <a:pt x="111817" y="131154"/>
                    <a:pt x="112274" y="130773"/>
                    <a:pt x="112731" y="130469"/>
                  </a:cubicBezTo>
                  <a:cubicBezTo>
                    <a:pt x="113493" y="130011"/>
                    <a:pt x="113951" y="130164"/>
                    <a:pt x="114103" y="130926"/>
                  </a:cubicBezTo>
                  <a:cubicBezTo>
                    <a:pt x="114255" y="131688"/>
                    <a:pt x="114179" y="132297"/>
                    <a:pt x="113874" y="132755"/>
                  </a:cubicBezTo>
                  <a:cubicBezTo>
                    <a:pt x="113570" y="133212"/>
                    <a:pt x="113265" y="133669"/>
                    <a:pt x="112960" y="134126"/>
                  </a:cubicBezTo>
                  <a:cubicBezTo>
                    <a:pt x="112503" y="134736"/>
                    <a:pt x="111969" y="135193"/>
                    <a:pt x="111360" y="135498"/>
                  </a:cubicBezTo>
                  <a:lnTo>
                    <a:pt x="111588" y="136869"/>
                  </a:lnTo>
                  <a:cubicBezTo>
                    <a:pt x="111588" y="136565"/>
                    <a:pt x="111665" y="136336"/>
                    <a:pt x="111817" y="136184"/>
                  </a:cubicBezTo>
                  <a:cubicBezTo>
                    <a:pt x="112122" y="135879"/>
                    <a:pt x="112655" y="135726"/>
                    <a:pt x="113417" y="135726"/>
                  </a:cubicBezTo>
                  <a:cubicBezTo>
                    <a:pt x="115398" y="135879"/>
                    <a:pt x="116084" y="136260"/>
                    <a:pt x="115475" y="136869"/>
                  </a:cubicBezTo>
                  <a:cubicBezTo>
                    <a:pt x="114865" y="137174"/>
                    <a:pt x="114408" y="137479"/>
                    <a:pt x="114103" y="137784"/>
                  </a:cubicBezTo>
                  <a:lnTo>
                    <a:pt x="113417" y="138470"/>
                  </a:lnTo>
                  <a:lnTo>
                    <a:pt x="115246" y="138012"/>
                  </a:lnTo>
                  <a:lnTo>
                    <a:pt x="114103" y="139613"/>
                  </a:lnTo>
                  <a:lnTo>
                    <a:pt x="112731" y="141441"/>
                  </a:lnTo>
                  <a:lnTo>
                    <a:pt x="112960" y="141899"/>
                  </a:lnTo>
                  <a:lnTo>
                    <a:pt x="114332" y="140984"/>
                  </a:lnTo>
                  <a:lnTo>
                    <a:pt x="114789" y="141670"/>
                  </a:lnTo>
                  <a:cubicBezTo>
                    <a:pt x="115094" y="141060"/>
                    <a:pt x="115475" y="140527"/>
                    <a:pt x="115932" y="140070"/>
                  </a:cubicBezTo>
                  <a:cubicBezTo>
                    <a:pt x="116694" y="139308"/>
                    <a:pt x="117608" y="139232"/>
                    <a:pt x="118675" y="139841"/>
                  </a:cubicBezTo>
                  <a:cubicBezTo>
                    <a:pt x="118218" y="139079"/>
                    <a:pt x="117837" y="138393"/>
                    <a:pt x="117532" y="137784"/>
                  </a:cubicBezTo>
                  <a:cubicBezTo>
                    <a:pt x="116922" y="136260"/>
                    <a:pt x="117075" y="135498"/>
                    <a:pt x="117989" y="135498"/>
                  </a:cubicBezTo>
                  <a:cubicBezTo>
                    <a:pt x="118751" y="135498"/>
                    <a:pt x="119475" y="135688"/>
                    <a:pt x="120161" y="136069"/>
                  </a:cubicBezTo>
                  <a:cubicBezTo>
                    <a:pt x="120847" y="136450"/>
                    <a:pt x="121113" y="136793"/>
                    <a:pt x="120961" y="137098"/>
                  </a:cubicBezTo>
                  <a:cubicBezTo>
                    <a:pt x="120809" y="137708"/>
                    <a:pt x="120694" y="138089"/>
                    <a:pt x="120618" y="138241"/>
                  </a:cubicBezTo>
                  <a:cubicBezTo>
                    <a:pt x="120542" y="138393"/>
                    <a:pt x="120504" y="138546"/>
                    <a:pt x="120504" y="138698"/>
                  </a:cubicBezTo>
                  <a:cubicBezTo>
                    <a:pt x="120656" y="138393"/>
                    <a:pt x="120961" y="138089"/>
                    <a:pt x="121418" y="137784"/>
                  </a:cubicBezTo>
                  <a:cubicBezTo>
                    <a:pt x="121875" y="137479"/>
                    <a:pt x="122485" y="138012"/>
                    <a:pt x="123247" y="139384"/>
                  </a:cubicBezTo>
                  <a:cubicBezTo>
                    <a:pt x="123857" y="139079"/>
                    <a:pt x="124466" y="138851"/>
                    <a:pt x="125076" y="138698"/>
                  </a:cubicBezTo>
                  <a:cubicBezTo>
                    <a:pt x="126143" y="138393"/>
                    <a:pt x="126752" y="138622"/>
                    <a:pt x="126905" y="139384"/>
                  </a:cubicBezTo>
                  <a:cubicBezTo>
                    <a:pt x="126905" y="139841"/>
                    <a:pt x="126638" y="140298"/>
                    <a:pt x="126105" y="140756"/>
                  </a:cubicBezTo>
                  <a:cubicBezTo>
                    <a:pt x="125571" y="141213"/>
                    <a:pt x="125000" y="141594"/>
                    <a:pt x="124390" y="141899"/>
                  </a:cubicBezTo>
                  <a:cubicBezTo>
                    <a:pt x="123780" y="142356"/>
                    <a:pt x="123018" y="142661"/>
                    <a:pt x="122104" y="142813"/>
                  </a:cubicBezTo>
                  <a:cubicBezTo>
                    <a:pt x="122561" y="142661"/>
                    <a:pt x="123018" y="142584"/>
                    <a:pt x="123476" y="142584"/>
                  </a:cubicBezTo>
                  <a:cubicBezTo>
                    <a:pt x="124542" y="142584"/>
                    <a:pt x="125076" y="142889"/>
                    <a:pt x="125076" y="143499"/>
                  </a:cubicBezTo>
                  <a:lnTo>
                    <a:pt x="125076" y="144642"/>
                  </a:lnTo>
                  <a:cubicBezTo>
                    <a:pt x="125076" y="144185"/>
                    <a:pt x="125228" y="143727"/>
                    <a:pt x="125533" y="143270"/>
                  </a:cubicBezTo>
                  <a:cubicBezTo>
                    <a:pt x="125990" y="142508"/>
                    <a:pt x="126828" y="142203"/>
                    <a:pt x="128048" y="142356"/>
                  </a:cubicBezTo>
                  <a:cubicBezTo>
                    <a:pt x="129267" y="142508"/>
                    <a:pt x="129876" y="142813"/>
                    <a:pt x="129876" y="143270"/>
                  </a:cubicBezTo>
                  <a:cubicBezTo>
                    <a:pt x="129876" y="143575"/>
                    <a:pt x="129800" y="143804"/>
                    <a:pt x="129648" y="143956"/>
                  </a:cubicBezTo>
                  <a:cubicBezTo>
                    <a:pt x="129800" y="144108"/>
                    <a:pt x="130029" y="144185"/>
                    <a:pt x="130334" y="144185"/>
                  </a:cubicBezTo>
                  <a:cubicBezTo>
                    <a:pt x="131096" y="144489"/>
                    <a:pt x="131477" y="144718"/>
                    <a:pt x="131477" y="144870"/>
                  </a:cubicBezTo>
                  <a:cubicBezTo>
                    <a:pt x="131629" y="145175"/>
                    <a:pt x="131781" y="145404"/>
                    <a:pt x="131934" y="145556"/>
                  </a:cubicBezTo>
                  <a:cubicBezTo>
                    <a:pt x="132086" y="145709"/>
                    <a:pt x="132239" y="145861"/>
                    <a:pt x="132391" y="146013"/>
                  </a:cubicBezTo>
                  <a:cubicBezTo>
                    <a:pt x="132543" y="146166"/>
                    <a:pt x="132696" y="146242"/>
                    <a:pt x="132848" y="146242"/>
                  </a:cubicBezTo>
                  <a:cubicBezTo>
                    <a:pt x="132543" y="145785"/>
                    <a:pt x="132315" y="145328"/>
                    <a:pt x="132162" y="144870"/>
                  </a:cubicBezTo>
                  <a:cubicBezTo>
                    <a:pt x="131858" y="143956"/>
                    <a:pt x="131781" y="143423"/>
                    <a:pt x="131934" y="143270"/>
                  </a:cubicBezTo>
                  <a:cubicBezTo>
                    <a:pt x="132239" y="142813"/>
                    <a:pt x="132848" y="143194"/>
                    <a:pt x="133763" y="144413"/>
                  </a:cubicBezTo>
                  <a:lnTo>
                    <a:pt x="135134" y="146242"/>
                  </a:lnTo>
                  <a:cubicBezTo>
                    <a:pt x="135287" y="145480"/>
                    <a:pt x="135515" y="144794"/>
                    <a:pt x="135820" y="144185"/>
                  </a:cubicBezTo>
                  <a:cubicBezTo>
                    <a:pt x="136430" y="143118"/>
                    <a:pt x="136887" y="142813"/>
                    <a:pt x="137192" y="143270"/>
                  </a:cubicBezTo>
                  <a:cubicBezTo>
                    <a:pt x="137496" y="143727"/>
                    <a:pt x="137801" y="144413"/>
                    <a:pt x="138106" y="145328"/>
                  </a:cubicBezTo>
                  <a:lnTo>
                    <a:pt x="138563" y="146699"/>
                  </a:lnTo>
                  <a:cubicBezTo>
                    <a:pt x="138868" y="146394"/>
                    <a:pt x="139173" y="146242"/>
                    <a:pt x="139478" y="146242"/>
                  </a:cubicBezTo>
                  <a:cubicBezTo>
                    <a:pt x="140087" y="146242"/>
                    <a:pt x="140392" y="146699"/>
                    <a:pt x="140392" y="147614"/>
                  </a:cubicBezTo>
                  <a:cubicBezTo>
                    <a:pt x="140544" y="147614"/>
                    <a:pt x="140697" y="147537"/>
                    <a:pt x="140849" y="147385"/>
                  </a:cubicBezTo>
                  <a:cubicBezTo>
                    <a:pt x="141306" y="146928"/>
                    <a:pt x="141611" y="146547"/>
                    <a:pt x="141764" y="146242"/>
                  </a:cubicBezTo>
                  <a:cubicBezTo>
                    <a:pt x="142068" y="145632"/>
                    <a:pt x="142335" y="145137"/>
                    <a:pt x="142564" y="144756"/>
                  </a:cubicBezTo>
                  <a:cubicBezTo>
                    <a:pt x="142792" y="144375"/>
                    <a:pt x="142907" y="144337"/>
                    <a:pt x="142907" y="144642"/>
                  </a:cubicBezTo>
                  <a:cubicBezTo>
                    <a:pt x="142754" y="145251"/>
                    <a:pt x="142449" y="145975"/>
                    <a:pt x="141992" y="146813"/>
                  </a:cubicBezTo>
                  <a:cubicBezTo>
                    <a:pt x="141535" y="147652"/>
                    <a:pt x="141154" y="148223"/>
                    <a:pt x="140849" y="148528"/>
                  </a:cubicBezTo>
                  <a:cubicBezTo>
                    <a:pt x="140697" y="148680"/>
                    <a:pt x="140621" y="148909"/>
                    <a:pt x="140621" y="149214"/>
                  </a:cubicBezTo>
                  <a:lnTo>
                    <a:pt x="140621" y="149671"/>
                  </a:lnTo>
                  <a:lnTo>
                    <a:pt x="140849" y="151271"/>
                  </a:lnTo>
                  <a:lnTo>
                    <a:pt x="142221" y="151043"/>
                  </a:lnTo>
                  <a:cubicBezTo>
                    <a:pt x="142678" y="150281"/>
                    <a:pt x="143211" y="149671"/>
                    <a:pt x="143821" y="149214"/>
                  </a:cubicBezTo>
                  <a:cubicBezTo>
                    <a:pt x="145040" y="148299"/>
                    <a:pt x="145802" y="148604"/>
                    <a:pt x="146107" y="150128"/>
                  </a:cubicBezTo>
                  <a:cubicBezTo>
                    <a:pt x="146259" y="150128"/>
                    <a:pt x="146488" y="150052"/>
                    <a:pt x="146793" y="149900"/>
                  </a:cubicBezTo>
                  <a:cubicBezTo>
                    <a:pt x="147402" y="149900"/>
                    <a:pt x="147783" y="149976"/>
                    <a:pt x="147936" y="150128"/>
                  </a:cubicBezTo>
                  <a:cubicBezTo>
                    <a:pt x="147936" y="150433"/>
                    <a:pt x="148088" y="150433"/>
                    <a:pt x="148393" y="150128"/>
                  </a:cubicBezTo>
                  <a:cubicBezTo>
                    <a:pt x="148698" y="149823"/>
                    <a:pt x="149041" y="149480"/>
                    <a:pt x="149422" y="149099"/>
                  </a:cubicBezTo>
                  <a:cubicBezTo>
                    <a:pt x="149803" y="148718"/>
                    <a:pt x="150146" y="148414"/>
                    <a:pt x="150450" y="148185"/>
                  </a:cubicBezTo>
                  <a:cubicBezTo>
                    <a:pt x="150755" y="147956"/>
                    <a:pt x="150908" y="148071"/>
                    <a:pt x="150908" y="148528"/>
                  </a:cubicBezTo>
                  <a:cubicBezTo>
                    <a:pt x="150908" y="149138"/>
                    <a:pt x="151212" y="149138"/>
                    <a:pt x="151822" y="148528"/>
                  </a:cubicBezTo>
                  <a:cubicBezTo>
                    <a:pt x="152127" y="148223"/>
                    <a:pt x="152508" y="147918"/>
                    <a:pt x="152965" y="147614"/>
                  </a:cubicBezTo>
                  <a:lnTo>
                    <a:pt x="153651" y="148528"/>
                  </a:lnTo>
                  <a:lnTo>
                    <a:pt x="152279" y="149900"/>
                  </a:lnTo>
                  <a:cubicBezTo>
                    <a:pt x="152432" y="149595"/>
                    <a:pt x="152698" y="149404"/>
                    <a:pt x="153079" y="149328"/>
                  </a:cubicBezTo>
                  <a:cubicBezTo>
                    <a:pt x="153460" y="149252"/>
                    <a:pt x="153727" y="149519"/>
                    <a:pt x="153879" y="150128"/>
                  </a:cubicBezTo>
                  <a:cubicBezTo>
                    <a:pt x="154184" y="149823"/>
                    <a:pt x="154489" y="149595"/>
                    <a:pt x="154794" y="149442"/>
                  </a:cubicBezTo>
                  <a:cubicBezTo>
                    <a:pt x="155403" y="149138"/>
                    <a:pt x="155784" y="149290"/>
                    <a:pt x="155937" y="149900"/>
                  </a:cubicBezTo>
                  <a:cubicBezTo>
                    <a:pt x="156089" y="149747"/>
                    <a:pt x="156318" y="149595"/>
                    <a:pt x="156623" y="149442"/>
                  </a:cubicBezTo>
                  <a:cubicBezTo>
                    <a:pt x="157080" y="148985"/>
                    <a:pt x="157308" y="148985"/>
                    <a:pt x="157308" y="149442"/>
                  </a:cubicBezTo>
                  <a:cubicBezTo>
                    <a:pt x="157308" y="149747"/>
                    <a:pt x="157347" y="149976"/>
                    <a:pt x="157423" y="150128"/>
                  </a:cubicBezTo>
                  <a:cubicBezTo>
                    <a:pt x="157499" y="150281"/>
                    <a:pt x="157537" y="150433"/>
                    <a:pt x="157537" y="150585"/>
                  </a:cubicBezTo>
                  <a:lnTo>
                    <a:pt x="157537" y="151043"/>
                  </a:lnTo>
                  <a:cubicBezTo>
                    <a:pt x="157842" y="150890"/>
                    <a:pt x="158147" y="150662"/>
                    <a:pt x="158451" y="150357"/>
                  </a:cubicBezTo>
                  <a:cubicBezTo>
                    <a:pt x="159213" y="150052"/>
                    <a:pt x="159671" y="149900"/>
                    <a:pt x="159823" y="149900"/>
                  </a:cubicBezTo>
                  <a:cubicBezTo>
                    <a:pt x="160128" y="150509"/>
                    <a:pt x="159899" y="150966"/>
                    <a:pt x="159137" y="151271"/>
                  </a:cubicBezTo>
                  <a:cubicBezTo>
                    <a:pt x="158985" y="151424"/>
                    <a:pt x="158718" y="151576"/>
                    <a:pt x="158337" y="151728"/>
                  </a:cubicBezTo>
                  <a:cubicBezTo>
                    <a:pt x="157956" y="151881"/>
                    <a:pt x="157613" y="152109"/>
                    <a:pt x="157308" y="152414"/>
                  </a:cubicBezTo>
                  <a:cubicBezTo>
                    <a:pt x="156546" y="152871"/>
                    <a:pt x="156242" y="153176"/>
                    <a:pt x="156394" y="153329"/>
                  </a:cubicBezTo>
                  <a:cubicBezTo>
                    <a:pt x="157004" y="153786"/>
                    <a:pt x="157385" y="153710"/>
                    <a:pt x="157537" y="153100"/>
                  </a:cubicBezTo>
                  <a:cubicBezTo>
                    <a:pt x="157842" y="152795"/>
                    <a:pt x="158147" y="152528"/>
                    <a:pt x="158451" y="152300"/>
                  </a:cubicBezTo>
                  <a:cubicBezTo>
                    <a:pt x="158756" y="152071"/>
                    <a:pt x="158985" y="152109"/>
                    <a:pt x="159137" y="152414"/>
                  </a:cubicBezTo>
                  <a:cubicBezTo>
                    <a:pt x="159137" y="152719"/>
                    <a:pt x="159175" y="152909"/>
                    <a:pt x="159252" y="152986"/>
                  </a:cubicBezTo>
                  <a:cubicBezTo>
                    <a:pt x="159328" y="153062"/>
                    <a:pt x="159213" y="153329"/>
                    <a:pt x="158909" y="153786"/>
                  </a:cubicBezTo>
                  <a:cubicBezTo>
                    <a:pt x="158756" y="154091"/>
                    <a:pt x="158375" y="154472"/>
                    <a:pt x="157766" y="154929"/>
                  </a:cubicBezTo>
                  <a:cubicBezTo>
                    <a:pt x="157156" y="155386"/>
                    <a:pt x="156470" y="155919"/>
                    <a:pt x="155708" y="156529"/>
                  </a:cubicBezTo>
                  <a:cubicBezTo>
                    <a:pt x="154794" y="157139"/>
                    <a:pt x="153803" y="157824"/>
                    <a:pt x="152736" y="158586"/>
                  </a:cubicBezTo>
                  <a:lnTo>
                    <a:pt x="152965" y="158815"/>
                  </a:lnTo>
                  <a:cubicBezTo>
                    <a:pt x="152965" y="158967"/>
                    <a:pt x="153003" y="159082"/>
                    <a:pt x="153079" y="159158"/>
                  </a:cubicBezTo>
                  <a:cubicBezTo>
                    <a:pt x="153156" y="159234"/>
                    <a:pt x="153194" y="159348"/>
                    <a:pt x="153194" y="159501"/>
                  </a:cubicBezTo>
                  <a:cubicBezTo>
                    <a:pt x="153194" y="159806"/>
                    <a:pt x="153117" y="160034"/>
                    <a:pt x="152965" y="160187"/>
                  </a:cubicBezTo>
                  <a:cubicBezTo>
                    <a:pt x="152813" y="160339"/>
                    <a:pt x="152889" y="160415"/>
                    <a:pt x="153194" y="160415"/>
                  </a:cubicBezTo>
                  <a:cubicBezTo>
                    <a:pt x="154260" y="160720"/>
                    <a:pt x="154794" y="160872"/>
                    <a:pt x="154794" y="160872"/>
                  </a:cubicBezTo>
                  <a:cubicBezTo>
                    <a:pt x="154641" y="161177"/>
                    <a:pt x="154146" y="161520"/>
                    <a:pt x="153308" y="161901"/>
                  </a:cubicBezTo>
                  <a:cubicBezTo>
                    <a:pt x="152470" y="162282"/>
                    <a:pt x="151822" y="162396"/>
                    <a:pt x="151365" y="162244"/>
                  </a:cubicBezTo>
                  <a:cubicBezTo>
                    <a:pt x="151060" y="162092"/>
                    <a:pt x="150641" y="161939"/>
                    <a:pt x="150108" y="161787"/>
                  </a:cubicBezTo>
                  <a:cubicBezTo>
                    <a:pt x="149574" y="161634"/>
                    <a:pt x="149307" y="161711"/>
                    <a:pt x="149307" y="162015"/>
                  </a:cubicBezTo>
                  <a:cubicBezTo>
                    <a:pt x="149003" y="162320"/>
                    <a:pt x="148698" y="162663"/>
                    <a:pt x="148393" y="163044"/>
                  </a:cubicBezTo>
                  <a:cubicBezTo>
                    <a:pt x="148088" y="163425"/>
                    <a:pt x="147783" y="163844"/>
                    <a:pt x="147479" y="164301"/>
                  </a:cubicBezTo>
                  <a:cubicBezTo>
                    <a:pt x="147326" y="164606"/>
                    <a:pt x="147212" y="164759"/>
                    <a:pt x="147136" y="164759"/>
                  </a:cubicBezTo>
                  <a:cubicBezTo>
                    <a:pt x="147060" y="164759"/>
                    <a:pt x="147021" y="164911"/>
                    <a:pt x="147021" y="165216"/>
                  </a:cubicBezTo>
                  <a:cubicBezTo>
                    <a:pt x="147021" y="165521"/>
                    <a:pt x="147098" y="165787"/>
                    <a:pt x="147250" y="166016"/>
                  </a:cubicBezTo>
                  <a:cubicBezTo>
                    <a:pt x="147402" y="166244"/>
                    <a:pt x="147326" y="166359"/>
                    <a:pt x="147021" y="166359"/>
                  </a:cubicBezTo>
                  <a:cubicBezTo>
                    <a:pt x="146869" y="166359"/>
                    <a:pt x="146412" y="165978"/>
                    <a:pt x="145650" y="165216"/>
                  </a:cubicBezTo>
                  <a:cubicBezTo>
                    <a:pt x="145497" y="164911"/>
                    <a:pt x="145383" y="164682"/>
                    <a:pt x="145307" y="164530"/>
                  </a:cubicBezTo>
                  <a:cubicBezTo>
                    <a:pt x="145231" y="164378"/>
                    <a:pt x="145040" y="164454"/>
                    <a:pt x="144735" y="164759"/>
                  </a:cubicBezTo>
                  <a:cubicBezTo>
                    <a:pt x="144431" y="165063"/>
                    <a:pt x="144088" y="165178"/>
                    <a:pt x="143707" y="165101"/>
                  </a:cubicBezTo>
                  <a:cubicBezTo>
                    <a:pt x="143326" y="165025"/>
                    <a:pt x="143211" y="164911"/>
                    <a:pt x="143364" y="164759"/>
                  </a:cubicBezTo>
                  <a:cubicBezTo>
                    <a:pt x="143364" y="164454"/>
                    <a:pt x="143554" y="164263"/>
                    <a:pt x="143935" y="164187"/>
                  </a:cubicBezTo>
                  <a:cubicBezTo>
                    <a:pt x="144316" y="164111"/>
                    <a:pt x="144354" y="163920"/>
                    <a:pt x="144050" y="163616"/>
                  </a:cubicBezTo>
                  <a:cubicBezTo>
                    <a:pt x="143745" y="163311"/>
                    <a:pt x="143288" y="163006"/>
                    <a:pt x="142678" y="162701"/>
                  </a:cubicBezTo>
                  <a:cubicBezTo>
                    <a:pt x="142068" y="162396"/>
                    <a:pt x="141611" y="162320"/>
                    <a:pt x="141306" y="162473"/>
                  </a:cubicBezTo>
                  <a:cubicBezTo>
                    <a:pt x="140544" y="162930"/>
                    <a:pt x="140240" y="163235"/>
                    <a:pt x="140392" y="163387"/>
                  </a:cubicBezTo>
                  <a:cubicBezTo>
                    <a:pt x="140697" y="163539"/>
                    <a:pt x="141040" y="163654"/>
                    <a:pt x="141421" y="163730"/>
                  </a:cubicBezTo>
                  <a:cubicBezTo>
                    <a:pt x="141802" y="163806"/>
                    <a:pt x="141916" y="163997"/>
                    <a:pt x="141764" y="164301"/>
                  </a:cubicBezTo>
                  <a:cubicBezTo>
                    <a:pt x="141764" y="164606"/>
                    <a:pt x="141459" y="164759"/>
                    <a:pt x="140849" y="164759"/>
                  </a:cubicBezTo>
                  <a:cubicBezTo>
                    <a:pt x="140544" y="164911"/>
                    <a:pt x="140354" y="165025"/>
                    <a:pt x="140278" y="165101"/>
                  </a:cubicBezTo>
                  <a:cubicBezTo>
                    <a:pt x="140202" y="165178"/>
                    <a:pt x="140011" y="165292"/>
                    <a:pt x="139706" y="165444"/>
                  </a:cubicBezTo>
                  <a:lnTo>
                    <a:pt x="133305" y="165444"/>
                  </a:lnTo>
                  <a:cubicBezTo>
                    <a:pt x="132848" y="165444"/>
                    <a:pt x="132543" y="165559"/>
                    <a:pt x="132391" y="165787"/>
                  </a:cubicBezTo>
                  <a:cubicBezTo>
                    <a:pt x="132239" y="166016"/>
                    <a:pt x="131934" y="166206"/>
                    <a:pt x="131477" y="166359"/>
                  </a:cubicBezTo>
                  <a:cubicBezTo>
                    <a:pt x="130867" y="166664"/>
                    <a:pt x="130334" y="166740"/>
                    <a:pt x="129876" y="166587"/>
                  </a:cubicBezTo>
                  <a:cubicBezTo>
                    <a:pt x="129419" y="166435"/>
                    <a:pt x="129114" y="166359"/>
                    <a:pt x="128962" y="166359"/>
                  </a:cubicBezTo>
                  <a:lnTo>
                    <a:pt x="128505" y="166359"/>
                  </a:lnTo>
                  <a:lnTo>
                    <a:pt x="128733" y="166587"/>
                  </a:lnTo>
                  <a:lnTo>
                    <a:pt x="128733" y="167273"/>
                  </a:lnTo>
                  <a:cubicBezTo>
                    <a:pt x="128429" y="167578"/>
                    <a:pt x="128276" y="167807"/>
                    <a:pt x="128276" y="167959"/>
                  </a:cubicBezTo>
                  <a:cubicBezTo>
                    <a:pt x="128276" y="168111"/>
                    <a:pt x="128352" y="168264"/>
                    <a:pt x="128505" y="168416"/>
                  </a:cubicBezTo>
                  <a:cubicBezTo>
                    <a:pt x="128657" y="168569"/>
                    <a:pt x="128581" y="168721"/>
                    <a:pt x="128276" y="168873"/>
                  </a:cubicBezTo>
                  <a:cubicBezTo>
                    <a:pt x="127971" y="169026"/>
                    <a:pt x="127857" y="169216"/>
                    <a:pt x="127933" y="169445"/>
                  </a:cubicBezTo>
                  <a:cubicBezTo>
                    <a:pt x="128010" y="169673"/>
                    <a:pt x="127895" y="169788"/>
                    <a:pt x="127590" y="169788"/>
                  </a:cubicBezTo>
                  <a:cubicBezTo>
                    <a:pt x="127286" y="169788"/>
                    <a:pt x="126943" y="169635"/>
                    <a:pt x="126562" y="169331"/>
                  </a:cubicBezTo>
                  <a:cubicBezTo>
                    <a:pt x="126181" y="169026"/>
                    <a:pt x="125914" y="168721"/>
                    <a:pt x="125762" y="168416"/>
                  </a:cubicBezTo>
                  <a:cubicBezTo>
                    <a:pt x="125609" y="168264"/>
                    <a:pt x="125533" y="168149"/>
                    <a:pt x="125533" y="168073"/>
                  </a:cubicBezTo>
                  <a:cubicBezTo>
                    <a:pt x="125533" y="167997"/>
                    <a:pt x="125381" y="167959"/>
                    <a:pt x="125076" y="167959"/>
                  </a:cubicBezTo>
                  <a:cubicBezTo>
                    <a:pt x="124619" y="167959"/>
                    <a:pt x="124123" y="167845"/>
                    <a:pt x="123590" y="167616"/>
                  </a:cubicBezTo>
                  <a:cubicBezTo>
                    <a:pt x="123057" y="167387"/>
                    <a:pt x="122637" y="167197"/>
                    <a:pt x="122333" y="167045"/>
                  </a:cubicBezTo>
                  <a:cubicBezTo>
                    <a:pt x="121875" y="166283"/>
                    <a:pt x="121266" y="165902"/>
                    <a:pt x="120504" y="165902"/>
                  </a:cubicBezTo>
                  <a:cubicBezTo>
                    <a:pt x="119589" y="165749"/>
                    <a:pt x="119132" y="165368"/>
                    <a:pt x="119132" y="164759"/>
                  </a:cubicBezTo>
                  <a:lnTo>
                    <a:pt x="118675" y="163844"/>
                  </a:lnTo>
                  <a:cubicBezTo>
                    <a:pt x="118370" y="163539"/>
                    <a:pt x="118218" y="163311"/>
                    <a:pt x="118218" y="163158"/>
                  </a:cubicBezTo>
                  <a:cubicBezTo>
                    <a:pt x="118218" y="163006"/>
                    <a:pt x="117837" y="162930"/>
                    <a:pt x="117075" y="162930"/>
                  </a:cubicBezTo>
                  <a:cubicBezTo>
                    <a:pt x="115856" y="162777"/>
                    <a:pt x="115246" y="162473"/>
                    <a:pt x="115246" y="162015"/>
                  </a:cubicBezTo>
                  <a:cubicBezTo>
                    <a:pt x="115246" y="161558"/>
                    <a:pt x="115246" y="161291"/>
                    <a:pt x="115246" y="161215"/>
                  </a:cubicBezTo>
                  <a:cubicBezTo>
                    <a:pt x="115246" y="161139"/>
                    <a:pt x="114941" y="161025"/>
                    <a:pt x="114332" y="160872"/>
                  </a:cubicBezTo>
                  <a:cubicBezTo>
                    <a:pt x="113874" y="160720"/>
                    <a:pt x="113417" y="160453"/>
                    <a:pt x="112960" y="160072"/>
                  </a:cubicBezTo>
                  <a:cubicBezTo>
                    <a:pt x="112503" y="159691"/>
                    <a:pt x="112731" y="159348"/>
                    <a:pt x="113646" y="159044"/>
                  </a:cubicBezTo>
                  <a:lnTo>
                    <a:pt x="112731" y="158129"/>
                  </a:lnTo>
                  <a:cubicBezTo>
                    <a:pt x="112122" y="157520"/>
                    <a:pt x="111436" y="157215"/>
                    <a:pt x="110674" y="157215"/>
                  </a:cubicBezTo>
                  <a:cubicBezTo>
                    <a:pt x="109912" y="157215"/>
                    <a:pt x="109112" y="157024"/>
                    <a:pt x="108274" y="156643"/>
                  </a:cubicBezTo>
                  <a:cubicBezTo>
                    <a:pt x="107436" y="156262"/>
                    <a:pt x="106635" y="155919"/>
                    <a:pt x="105873" y="155615"/>
                  </a:cubicBezTo>
                  <a:cubicBezTo>
                    <a:pt x="105873" y="156224"/>
                    <a:pt x="105721" y="156681"/>
                    <a:pt x="105416" y="156986"/>
                  </a:cubicBezTo>
                  <a:cubicBezTo>
                    <a:pt x="104959" y="157748"/>
                    <a:pt x="104121" y="157901"/>
                    <a:pt x="102902" y="157443"/>
                  </a:cubicBezTo>
                  <a:cubicBezTo>
                    <a:pt x="102749" y="157748"/>
                    <a:pt x="102521" y="158053"/>
                    <a:pt x="102216" y="158358"/>
                  </a:cubicBezTo>
                  <a:cubicBezTo>
                    <a:pt x="101606" y="158967"/>
                    <a:pt x="100844" y="159044"/>
                    <a:pt x="99930" y="158586"/>
                  </a:cubicBezTo>
                  <a:cubicBezTo>
                    <a:pt x="99015" y="158129"/>
                    <a:pt x="98482" y="157862"/>
                    <a:pt x="98330" y="157786"/>
                  </a:cubicBezTo>
                  <a:cubicBezTo>
                    <a:pt x="98177" y="157710"/>
                    <a:pt x="98177" y="157520"/>
                    <a:pt x="98330" y="157215"/>
                  </a:cubicBezTo>
                  <a:cubicBezTo>
                    <a:pt x="98482" y="156910"/>
                    <a:pt x="98634" y="156681"/>
                    <a:pt x="98787" y="156529"/>
                  </a:cubicBezTo>
                  <a:cubicBezTo>
                    <a:pt x="98939" y="156377"/>
                    <a:pt x="98863" y="156148"/>
                    <a:pt x="98558" y="155843"/>
                  </a:cubicBezTo>
                  <a:cubicBezTo>
                    <a:pt x="98406" y="155538"/>
                    <a:pt x="98406" y="155195"/>
                    <a:pt x="98558" y="154814"/>
                  </a:cubicBezTo>
                  <a:cubicBezTo>
                    <a:pt x="98711" y="154433"/>
                    <a:pt x="99092" y="154319"/>
                    <a:pt x="99701" y="154472"/>
                  </a:cubicBezTo>
                  <a:cubicBezTo>
                    <a:pt x="99854" y="154472"/>
                    <a:pt x="100044" y="154510"/>
                    <a:pt x="100273" y="154586"/>
                  </a:cubicBezTo>
                  <a:cubicBezTo>
                    <a:pt x="100501" y="154662"/>
                    <a:pt x="100768" y="154700"/>
                    <a:pt x="101073" y="154700"/>
                  </a:cubicBezTo>
                  <a:lnTo>
                    <a:pt x="101987" y="154700"/>
                  </a:lnTo>
                  <a:lnTo>
                    <a:pt x="101301" y="153786"/>
                  </a:lnTo>
                  <a:lnTo>
                    <a:pt x="100616" y="153786"/>
                  </a:lnTo>
                  <a:cubicBezTo>
                    <a:pt x="100006" y="153786"/>
                    <a:pt x="99701" y="153557"/>
                    <a:pt x="99701" y="153100"/>
                  </a:cubicBezTo>
                  <a:cubicBezTo>
                    <a:pt x="99549" y="153100"/>
                    <a:pt x="99396" y="153024"/>
                    <a:pt x="99244" y="152871"/>
                  </a:cubicBezTo>
                  <a:cubicBezTo>
                    <a:pt x="99092" y="152871"/>
                    <a:pt x="99015" y="152795"/>
                    <a:pt x="99015" y="152643"/>
                  </a:cubicBezTo>
                  <a:lnTo>
                    <a:pt x="98101" y="153557"/>
                  </a:lnTo>
                  <a:cubicBezTo>
                    <a:pt x="97491" y="154167"/>
                    <a:pt x="97034" y="154243"/>
                    <a:pt x="96729" y="153786"/>
                  </a:cubicBezTo>
                  <a:lnTo>
                    <a:pt x="96729" y="155157"/>
                  </a:lnTo>
                  <a:cubicBezTo>
                    <a:pt x="96729" y="155462"/>
                    <a:pt x="96691" y="155653"/>
                    <a:pt x="96615" y="155729"/>
                  </a:cubicBezTo>
                  <a:cubicBezTo>
                    <a:pt x="96539" y="155805"/>
                    <a:pt x="96501" y="155919"/>
                    <a:pt x="96501" y="156072"/>
                  </a:cubicBezTo>
                  <a:lnTo>
                    <a:pt x="96501" y="156300"/>
                  </a:lnTo>
                  <a:cubicBezTo>
                    <a:pt x="95586" y="156453"/>
                    <a:pt x="95053" y="156453"/>
                    <a:pt x="94901" y="156300"/>
                  </a:cubicBezTo>
                  <a:cubicBezTo>
                    <a:pt x="94748" y="155996"/>
                    <a:pt x="94558" y="155919"/>
                    <a:pt x="94329" y="156072"/>
                  </a:cubicBezTo>
                  <a:cubicBezTo>
                    <a:pt x="94101" y="156224"/>
                    <a:pt x="93986" y="156148"/>
                    <a:pt x="93986" y="155843"/>
                  </a:cubicBezTo>
                  <a:cubicBezTo>
                    <a:pt x="93834" y="155538"/>
                    <a:pt x="93681" y="155234"/>
                    <a:pt x="93529" y="154929"/>
                  </a:cubicBezTo>
                  <a:cubicBezTo>
                    <a:pt x="93377" y="154624"/>
                    <a:pt x="93453" y="154395"/>
                    <a:pt x="93758" y="154243"/>
                  </a:cubicBezTo>
                  <a:cubicBezTo>
                    <a:pt x="94062" y="154243"/>
                    <a:pt x="94367" y="154091"/>
                    <a:pt x="94672" y="153786"/>
                  </a:cubicBezTo>
                  <a:lnTo>
                    <a:pt x="95129" y="153329"/>
                  </a:lnTo>
                  <a:lnTo>
                    <a:pt x="95358" y="151500"/>
                  </a:lnTo>
                  <a:lnTo>
                    <a:pt x="94901" y="151500"/>
                  </a:lnTo>
                  <a:cubicBezTo>
                    <a:pt x="94748" y="151957"/>
                    <a:pt x="94596" y="152262"/>
                    <a:pt x="94443" y="152414"/>
                  </a:cubicBezTo>
                  <a:cubicBezTo>
                    <a:pt x="93986" y="152871"/>
                    <a:pt x="93453" y="152643"/>
                    <a:pt x="92843" y="151728"/>
                  </a:cubicBezTo>
                  <a:cubicBezTo>
                    <a:pt x="92538" y="151881"/>
                    <a:pt x="92310" y="151957"/>
                    <a:pt x="92157" y="151957"/>
                  </a:cubicBezTo>
                  <a:cubicBezTo>
                    <a:pt x="91700" y="152262"/>
                    <a:pt x="91472" y="152414"/>
                    <a:pt x="91472" y="152414"/>
                  </a:cubicBezTo>
                  <a:cubicBezTo>
                    <a:pt x="91472" y="152414"/>
                    <a:pt x="91510" y="152681"/>
                    <a:pt x="91586" y="153214"/>
                  </a:cubicBezTo>
                  <a:cubicBezTo>
                    <a:pt x="91662" y="153748"/>
                    <a:pt x="91700" y="154281"/>
                    <a:pt x="91700" y="154814"/>
                  </a:cubicBezTo>
                  <a:cubicBezTo>
                    <a:pt x="91700" y="155348"/>
                    <a:pt x="91548" y="155805"/>
                    <a:pt x="91243" y="156186"/>
                  </a:cubicBezTo>
                  <a:cubicBezTo>
                    <a:pt x="90938" y="156567"/>
                    <a:pt x="90405" y="156605"/>
                    <a:pt x="89643" y="156300"/>
                  </a:cubicBezTo>
                  <a:cubicBezTo>
                    <a:pt x="89338" y="156453"/>
                    <a:pt x="89033" y="156681"/>
                    <a:pt x="88728" y="156986"/>
                  </a:cubicBezTo>
                  <a:cubicBezTo>
                    <a:pt x="88271" y="157443"/>
                    <a:pt x="88043" y="157824"/>
                    <a:pt x="88043" y="158129"/>
                  </a:cubicBezTo>
                  <a:cubicBezTo>
                    <a:pt x="87738" y="159196"/>
                    <a:pt x="87433" y="159882"/>
                    <a:pt x="87128" y="160187"/>
                  </a:cubicBezTo>
                  <a:cubicBezTo>
                    <a:pt x="86823" y="160491"/>
                    <a:pt x="86557" y="160644"/>
                    <a:pt x="86328" y="160644"/>
                  </a:cubicBezTo>
                  <a:cubicBezTo>
                    <a:pt x="86100" y="160644"/>
                    <a:pt x="85985" y="160949"/>
                    <a:pt x="85985" y="161558"/>
                  </a:cubicBezTo>
                  <a:cubicBezTo>
                    <a:pt x="85985" y="162320"/>
                    <a:pt x="85947" y="163349"/>
                    <a:pt x="85871" y="164644"/>
                  </a:cubicBezTo>
                  <a:cubicBezTo>
                    <a:pt x="85795" y="165940"/>
                    <a:pt x="85833" y="166968"/>
                    <a:pt x="85985" y="167730"/>
                  </a:cubicBezTo>
                  <a:cubicBezTo>
                    <a:pt x="86290" y="168188"/>
                    <a:pt x="86595" y="168683"/>
                    <a:pt x="86900" y="169216"/>
                  </a:cubicBezTo>
                  <a:cubicBezTo>
                    <a:pt x="87204" y="169750"/>
                    <a:pt x="87281" y="170169"/>
                    <a:pt x="87128" y="170474"/>
                  </a:cubicBezTo>
                  <a:cubicBezTo>
                    <a:pt x="87128" y="170778"/>
                    <a:pt x="87090" y="171007"/>
                    <a:pt x="87014" y="171159"/>
                  </a:cubicBezTo>
                  <a:cubicBezTo>
                    <a:pt x="86938" y="171312"/>
                    <a:pt x="86976" y="171769"/>
                    <a:pt x="87128" y="172531"/>
                  </a:cubicBezTo>
                  <a:cubicBezTo>
                    <a:pt x="87128" y="172988"/>
                    <a:pt x="87128" y="173674"/>
                    <a:pt x="87128" y="174588"/>
                  </a:cubicBezTo>
                  <a:cubicBezTo>
                    <a:pt x="87128" y="175503"/>
                    <a:pt x="87204" y="176112"/>
                    <a:pt x="87357" y="176417"/>
                  </a:cubicBezTo>
                  <a:cubicBezTo>
                    <a:pt x="87509" y="176722"/>
                    <a:pt x="87624" y="176951"/>
                    <a:pt x="87700" y="177103"/>
                  </a:cubicBezTo>
                  <a:cubicBezTo>
                    <a:pt x="87776" y="177255"/>
                    <a:pt x="87738" y="177560"/>
                    <a:pt x="87585" y="178017"/>
                  </a:cubicBezTo>
                  <a:cubicBezTo>
                    <a:pt x="87433" y="178322"/>
                    <a:pt x="87585" y="178665"/>
                    <a:pt x="88043" y="179046"/>
                  </a:cubicBezTo>
                  <a:cubicBezTo>
                    <a:pt x="88500" y="179427"/>
                    <a:pt x="88652" y="179846"/>
                    <a:pt x="88500" y="180303"/>
                  </a:cubicBezTo>
                  <a:cubicBezTo>
                    <a:pt x="88195" y="180608"/>
                    <a:pt x="88119" y="181142"/>
                    <a:pt x="88271" y="181904"/>
                  </a:cubicBezTo>
                  <a:cubicBezTo>
                    <a:pt x="88424" y="182666"/>
                    <a:pt x="88347" y="183428"/>
                    <a:pt x="88043" y="184190"/>
                  </a:cubicBezTo>
                  <a:cubicBezTo>
                    <a:pt x="87890" y="185104"/>
                    <a:pt x="87852" y="185942"/>
                    <a:pt x="87928" y="186704"/>
                  </a:cubicBezTo>
                  <a:cubicBezTo>
                    <a:pt x="88005" y="187466"/>
                    <a:pt x="88043" y="188000"/>
                    <a:pt x="88043" y="188304"/>
                  </a:cubicBezTo>
                  <a:cubicBezTo>
                    <a:pt x="88043" y="188457"/>
                    <a:pt x="88081" y="188914"/>
                    <a:pt x="88157" y="189676"/>
                  </a:cubicBezTo>
                  <a:cubicBezTo>
                    <a:pt x="88233" y="190438"/>
                    <a:pt x="88347" y="191276"/>
                    <a:pt x="88500" y="192191"/>
                  </a:cubicBezTo>
                  <a:cubicBezTo>
                    <a:pt x="88652" y="193105"/>
                    <a:pt x="88767" y="193981"/>
                    <a:pt x="88843" y="194819"/>
                  </a:cubicBezTo>
                  <a:cubicBezTo>
                    <a:pt x="88919" y="195658"/>
                    <a:pt x="88957" y="196305"/>
                    <a:pt x="88957" y="196763"/>
                  </a:cubicBezTo>
                  <a:cubicBezTo>
                    <a:pt x="88957" y="198287"/>
                    <a:pt x="88881" y="199277"/>
                    <a:pt x="88728" y="199734"/>
                  </a:cubicBezTo>
                  <a:cubicBezTo>
                    <a:pt x="88576" y="200344"/>
                    <a:pt x="88500" y="201030"/>
                    <a:pt x="88500" y="201792"/>
                  </a:cubicBezTo>
                  <a:cubicBezTo>
                    <a:pt x="88652" y="202097"/>
                    <a:pt x="88805" y="202782"/>
                    <a:pt x="88957" y="203849"/>
                  </a:cubicBezTo>
                  <a:cubicBezTo>
                    <a:pt x="89109" y="204916"/>
                    <a:pt x="89109" y="205678"/>
                    <a:pt x="88957" y="206135"/>
                  </a:cubicBezTo>
                  <a:cubicBezTo>
                    <a:pt x="88957" y="206897"/>
                    <a:pt x="88881" y="207659"/>
                    <a:pt x="88728" y="208421"/>
                  </a:cubicBezTo>
                  <a:cubicBezTo>
                    <a:pt x="88576" y="209183"/>
                    <a:pt x="88576" y="209945"/>
                    <a:pt x="88728" y="210707"/>
                  </a:cubicBezTo>
                  <a:cubicBezTo>
                    <a:pt x="88881" y="211469"/>
                    <a:pt x="89033" y="212041"/>
                    <a:pt x="89186" y="212422"/>
                  </a:cubicBezTo>
                  <a:cubicBezTo>
                    <a:pt x="89338" y="212803"/>
                    <a:pt x="89414" y="213146"/>
                    <a:pt x="89414" y="213450"/>
                  </a:cubicBezTo>
                  <a:lnTo>
                    <a:pt x="89414" y="215051"/>
                  </a:lnTo>
                  <a:cubicBezTo>
                    <a:pt x="89567" y="216117"/>
                    <a:pt x="89681" y="217413"/>
                    <a:pt x="89757" y="218937"/>
                  </a:cubicBezTo>
                  <a:cubicBezTo>
                    <a:pt x="89833" y="220461"/>
                    <a:pt x="89948" y="221451"/>
                    <a:pt x="90100" y="221909"/>
                  </a:cubicBezTo>
                  <a:cubicBezTo>
                    <a:pt x="91014" y="222823"/>
                    <a:pt x="91472" y="223661"/>
                    <a:pt x="91472" y="224423"/>
                  </a:cubicBezTo>
                  <a:cubicBezTo>
                    <a:pt x="91472" y="224880"/>
                    <a:pt x="91510" y="225642"/>
                    <a:pt x="91586" y="226709"/>
                  </a:cubicBezTo>
                  <a:cubicBezTo>
                    <a:pt x="91662" y="227776"/>
                    <a:pt x="91776" y="228386"/>
                    <a:pt x="91929" y="228538"/>
                  </a:cubicBezTo>
                  <a:cubicBezTo>
                    <a:pt x="91929" y="228843"/>
                    <a:pt x="92005" y="229071"/>
                    <a:pt x="92157" y="229224"/>
                  </a:cubicBezTo>
                  <a:cubicBezTo>
                    <a:pt x="92157" y="229376"/>
                    <a:pt x="92234" y="229452"/>
                    <a:pt x="92386" y="229452"/>
                  </a:cubicBezTo>
                  <a:lnTo>
                    <a:pt x="93986" y="229452"/>
                  </a:lnTo>
                  <a:cubicBezTo>
                    <a:pt x="94443" y="229452"/>
                    <a:pt x="94901" y="229414"/>
                    <a:pt x="95358" y="229338"/>
                  </a:cubicBezTo>
                  <a:cubicBezTo>
                    <a:pt x="95815" y="229262"/>
                    <a:pt x="96196" y="229224"/>
                    <a:pt x="96501" y="229224"/>
                  </a:cubicBezTo>
                  <a:cubicBezTo>
                    <a:pt x="96806" y="229376"/>
                    <a:pt x="97568" y="229300"/>
                    <a:pt x="98787" y="228995"/>
                  </a:cubicBezTo>
                  <a:cubicBezTo>
                    <a:pt x="100006" y="228690"/>
                    <a:pt x="100768" y="228538"/>
                    <a:pt x="101073" y="228538"/>
                  </a:cubicBezTo>
                  <a:cubicBezTo>
                    <a:pt x="101225" y="228386"/>
                    <a:pt x="101949" y="228271"/>
                    <a:pt x="103245" y="228195"/>
                  </a:cubicBezTo>
                  <a:cubicBezTo>
                    <a:pt x="104540" y="228119"/>
                    <a:pt x="105340" y="227928"/>
                    <a:pt x="105645" y="227624"/>
                  </a:cubicBezTo>
                  <a:cubicBezTo>
                    <a:pt x="106254" y="227014"/>
                    <a:pt x="107169" y="226709"/>
                    <a:pt x="108388" y="226709"/>
                  </a:cubicBezTo>
                  <a:cubicBezTo>
                    <a:pt x="109302" y="226862"/>
                    <a:pt x="110293" y="226785"/>
                    <a:pt x="111360" y="226481"/>
                  </a:cubicBezTo>
                  <a:cubicBezTo>
                    <a:pt x="111817" y="226481"/>
                    <a:pt x="112350" y="226595"/>
                    <a:pt x="112960" y="226823"/>
                  </a:cubicBezTo>
                  <a:cubicBezTo>
                    <a:pt x="113570" y="227052"/>
                    <a:pt x="113951" y="227395"/>
                    <a:pt x="114103" y="227852"/>
                  </a:cubicBezTo>
                  <a:cubicBezTo>
                    <a:pt x="114255" y="228309"/>
                    <a:pt x="114294" y="228767"/>
                    <a:pt x="114217" y="229224"/>
                  </a:cubicBezTo>
                  <a:cubicBezTo>
                    <a:pt x="114141" y="229681"/>
                    <a:pt x="114103" y="230062"/>
                    <a:pt x="114103" y="230367"/>
                  </a:cubicBezTo>
                  <a:lnTo>
                    <a:pt x="114103" y="230824"/>
                  </a:lnTo>
                  <a:cubicBezTo>
                    <a:pt x="113646" y="231434"/>
                    <a:pt x="113112" y="231967"/>
                    <a:pt x="112503" y="232424"/>
                  </a:cubicBezTo>
                  <a:cubicBezTo>
                    <a:pt x="111893" y="232881"/>
                    <a:pt x="110674" y="233034"/>
                    <a:pt x="108845" y="232881"/>
                  </a:cubicBezTo>
                  <a:cubicBezTo>
                    <a:pt x="106864" y="232729"/>
                    <a:pt x="105035" y="233034"/>
                    <a:pt x="103359" y="233796"/>
                  </a:cubicBezTo>
                  <a:cubicBezTo>
                    <a:pt x="102597" y="234253"/>
                    <a:pt x="101835" y="234710"/>
                    <a:pt x="101073" y="235167"/>
                  </a:cubicBezTo>
                  <a:lnTo>
                    <a:pt x="102444" y="237453"/>
                  </a:lnTo>
                  <a:cubicBezTo>
                    <a:pt x="102749" y="238063"/>
                    <a:pt x="103511" y="238520"/>
                    <a:pt x="104730" y="238825"/>
                  </a:cubicBezTo>
                  <a:cubicBezTo>
                    <a:pt x="105950" y="239130"/>
                    <a:pt x="107283" y="239358"/>
                    <a:pt x="108731" y="239511"/>
                  </a:cubicBezTo>
                  <a:cubicBezTo>
                    <a:pt x="110179" y="239663"/>
                    <a:pt x="111588" y="239777"/>
                    <a:pt x="112960" y="239854"/>
                  </a:cubicBezTo>
                  <a:cubicBezTo>
                    <a:pt x="114332" y="239930"/>
                    <a:pt x="115398" y="240044"/>
                    <a:pt x="116160" y="240197"/>
                  </a:cubicBezTo>
                  <a:cubicBezTo>
                    <a:pt x="117380" y="240501"/>
                    <a:pt x="117761" y="240882"/>
                    <a:pt x="117303" y="241340"/>
                  </a:cubicBezTo>
                  <a:cubicBezTo>
                    <a:pt x="116846" y="241797"/>
                    <a:pt x="116541" y="242635"/>
                    <a:pt x="116389" y="243854"/>
                  </a:cubicBezTo>
                  <a:cubicBezTo>
                    <a:pt x="116237" y="244769"/>
                    <a:pt x="115551" y="245264"/>
                    <a:pt x="114332" y="245340"/>
                  </a:cubicBezTo>
                  <a:cubicBezTo>
                    <a:pt x="113112" y="245416"/>
                    <a:pt x="111893" y="245302"/>
                    <a:pt x="110674" y="244997"/>
                  </a:cubicBezTo>
                  <a:cubicBezTo>
                    <a:pt x="109150" y="244540"/>
                    <a:pt x="107283" y="243778"/>
                    <a:pt x="105073" y="242711"/>
                  </a:cubicBezTo>
                  <a:cubicBezTo>
                    <a:pt x="102864" y="241644"/>
                    <a:pt x="101073" y="240730"/>
                    <a:pt x="99701" y="239968"/>
                  </a:cubicBezTo>
                  <a:cubicBezTo>
                    <a:pt x="98330" y="239206"/>
                    <a:pt x="96044" y="238139"/>
                    <a:pt x="92843" y="236768"/>
                  </a:cubicBezTo>
                  <a:cubicBezTo>
                    <a:pt x="89643" y="235396"/>
                    <a:pt x="86595" y="234710"/>
                    <a:pt x="83699" y="234710"/>
                  </a:cubicBezTo>
                  <a:cubicBezTo>
                    <a:pt x="82175" y="234710"/>
                    <a:pt x="81108" y="234863"/>
                    <a:pt x="80499" y="235167"/>
                  </a:cubicBezTo>
                  <a:cubicBezTo>
                    <a:pt x="79889" y="235472"/>
                    <a:pt x="79432" y="235891"/>
                    <a:pt x="79127" y="236425"/>
                  </a:cubicBezTo>
                  <a:cubicBezTo>
                    <a:pt x="78822" y="236958"/>
                    <a:pt x="78480" y="237568"/>
                    <a:pt x="78099" y="238253"/>
                  </a:cubicBezTo>
                  <a:cubicBezTo>
                    <a:pt x="77718" y="238939"/>
                    <a:pt x="77070" y="239663"/>
                    <a:pt x="76155" y="240425"/>
                  </a:cubicBezTo>
                  <a:cubicBezTo>
                    <a:pt x="75241" y="241340"/>
                    <a:pt x="74555" y="241949"/>
                    <a:pt x="74098" y="242254"/>
                  </a:cubicBezTo>
                  <a:cubicBezTo>
                    <a:pt x="73641" y="242559"/>
                    <a:pt x="73184" y="242749"/>
                    <a:pt x="72726" y="242825"/>
                  </a:cubicBezTo>
                  <a:cubicBezTo>
                    <a:pt x="72269" y="242902"/>
                    <a:pt x="71774" y="243016"/>
                    <a:pt x="71241" y="243168"/>
                  </a:cubicBezTo>
                  <a:cubicBezTo>
                    <a:pt x="70707" y="243321"/>
                    <a:pt x="69831" y="243626"/>
                    <a:pt x="68612" y="244083"/>
                  </a:cubicBezTo>
                  <a:cubicBezTo>
                    <a:pt x="66326" y="244845"/>
                    <a:pt x="64878" y="245531"/>
                    <a:pt x="64268" y="246140"/>
                  </a:cubicBezTo>
                  <a:cubicBezTo>
                    <a:pt x="63659" y="246750"/>
                    <a:pt x="62439" y="247817"/>
                    <a:pt x="60611" y="249341"/>
                  </a:cubicBezTo>
                  <a:cubicBezTo>
                    <a:pt x="58782" y="250560"/>
                    <a:pt x="57144" y="251246"/>
                    <a:pt x="55696" y="251398"/>
                  </a:cubicBezTo>
                  <a:cubicBezTo>
                    <a:pt x="54248" y="251550"/>
                    <a:pt x="53372" y="251017"/>
                    <a:pt x="53067" y="249798"/>
                  </a:cubicBezTo>
                  <a:cubicBezTo>
                    <a:pt x="52762" y="249188"/>
                    <a:pt x="52991" y="248388"/>
                    <a:pt x="53753" y="247397"/>
                  </a:cubicBezTo>
                  <a:cubicBezTo>
                    <a:pt x="54515" y="246407"/>
                    <a:pt x="55505" y="245340"/>
                    <a:pt x="56724" y="244197"/>
                  </a:cubicBezTo>
                  <a:cubicBezTo>
                    <a:pt x="57944" y="243054"/>
                    <a:pt x="59239" y="241949"/>
                    <a:pt x="60611" y="240882"/>
                  </a:cubicBezTo>
                  <a:cubicBezTo>
                    <a:pt x="61982" y="239816"/>
                    <a:pt x="63201" y="238901"/>
                    <a:pt x="64268" y="238139"/>
                  </a:cubicBezTo>
                  <a:cubicBezTo>
                    <a:pt x="66249" y="236768"/>
                    <a:pt x="67545" y="235625"/>
                    <a:pt x="68154" y="234710"/>
                  </a:cubicBezTo>
                  <a:cubicBezTo>
                    <a:pt x="68459" y="234253"/>
                    <a:pt x="68535" y="234024"/>
                    <a:pt x="68383" y="234024"/>
                  </a:cubicBezTo>
                  <a:lnTo>
                    <a:pt x="66326" y="233110"/>
                  </a:lnTo>
                  <a:lnTo>
                    <a:pt x="65404" y="233110"/>
                  </a:lnTo>
                  <a:cubicBezTo>
                    <a:pt x="65095" y="233110"/>
                    <a:pt x="64555" y="233148"/>
                    <a:pt x="63786" y="233224"/>
                  </a:cubicBezTo>
                  <a:cubicBezTo>
                    <a:pt x="63017" y="233300"/>
                    <a:pt x="62094" y="233262"/>
                    <a:pt x="61018" y="233110"/>
                  </a:cubicBezTo>
                  <a:cubicBezTo>
                    <a:pt x="58863" y="232958"/>
                    <a:pt x="56594" y="233186"/>
                    <a:pt x="54212" y="233796"/>
                  </a:cubicBezTo>
                  <a:cubicBezTo>
                    <a:pt x="51829" y="234405"/>
                    <a:pt x="49038" y="235244"/>
                    <a:pt x="45837" y="236310"/>
                  </a:cubicBezTo>
                  <a:cubicBezTo>
                    <a:pt x="42637" y="237377"/>
                    <a:pt x="39284" y="238063"/>
                    <a:pt x="35779" y="238368"/>
                  </a:cubicBezTo>
                  <a:cubicBezTo>
                    <a:pt x="32274" y="238673"/>
                    <a:pt x="29150" y="238825"/>
                    <a:pt x="26406" y="238825"/>
                  </a:cubicBezTo>
                  <a:cubicBezTo>
                    <a:pt x="23663" y="238825"/>
                    <a:pt x="20882" y="238977"/>
                    <a:pt x="18062" y="239282"/>
                  </a:cubicBezTo>
                  <a:cubicBezTo>
                    <a:pt x="15243" y="239587"/>
                    <a:pt x="12767" y="240120"/>
                    <a:pt x="10633" y="240882"/>
                  </a:cubicBezTo>
                  <a:cubicBezTo>
                    <a:pt x="9414" y="241187"/>
                    <a:pt x="8461" y="241568"/>
                    <a:pt x="7775" y="242025"/>
                  </a:cubicBezTo>
                  <a:cubicBezTo>
                    <a:pt x="7090" y="242483"/>
                    <a:pt x="6442" y="242902"/>
                    <a:pt x="5832" y="243283"/>
                  </a:cubicBezTo>
                  <a:cubicBezTo>
                    <a:pt x="5223" y="243664"/>
                    <a:pt x="4613" y="243854"/>
                    <a:pt x="4004" y="243854"/>
                  </a:cubicBezTo>
                  <a:cubicBezTo>
                    <a:pt x="3394" y="243854"/>
                    <a:pt x="2632" y="243549"/>
                    <a:pt x="1718" y="242940"/>
                  </a:cubicBezTo>
                  <a:cubicBezTo>
                    <a:pt x="-264" y="241873"/>
                    <a:pt x="-530" y="240730"/>
                    <a:pt x="917" y="239511"/>
                  </a:cubicBezTo>
                  <a:cubicBezTo>
                    <a:pt x="2365" y="238292"/>
                    <a:pt x="3927" y="237225"/>
                    <a:pt x="5604" y="236310"/>
                  </a:cubicBezTo>
                  <a:cubicBezTo>
                    <a:pt x="6366" y="235853"/>
                    <a:pt x="7471" y="235510"/>
                    <a:pt x="8918" y="235282"/>
                  </a:cubicBezTo>
                  <a:cubicBezTo>
                    <a:pt x="10366" y="235053"/>
                    <a:pt x="11928" y="234901"/>
                    <a:pt x="13605" y="234824"/>
                  </a:cubicBezTo>
                  <a:cubicBezTo>
                    <a:pt x="15281" y="234748"/>
                    <a:pt x="16919" y="234710"/>
                    <a:pt x="18520" y="234710"/>
                  </a:cubicBezTo>
                  <a:cubicBezTo>
                    <a:pt x="20120" y="234710"/>
                    <a:pt x="21453" y="234710"/>
                    <a:pt x="22520" y="234710"/>
                  </a:cubicBezTo>
                  <a:cubicBezTo>
                    <a:pt x="24654" y="234558"/>
                    <a:pt x="26444" y="234443"/>
                    <a:pt x="27892" y="234367"/>
                  </a:cubicBezTo>
                  <a:cubicBezTo>
                    <a:pt x="29340" y="234291"/>
                    <a:pt x="30597" y="233948"/>
                    <a:pt x="31664" y="233339"/>
                  </a:cubicBezTo>
                  <a:cubicBezTo>
                    <a:pt x="32121" y="233186"/>
                    <a:pt x="32540" y="232919"/>
                    <a:pt x="32921" y="232538"/>
                  </a:cubicBezTo>
                  <a:cubicBezTo>
                    <a:pt x="33302" y="232157"/>
                    <a:pt x="33493" y="231815"/>
                    <a:pt x="33493" y="231510"/>
                  </a:cubicBezTo>
                  <a:cubicBezTo>
                    <a:pt x="34560" y="231510"/>
                    <a:pt x="35169" y="231281"/>
                    <a:pt x="35322" y="230824"/>
                  </a:cubicBezTo>
                  <a:cubicBezTo>
                    <a:pt x="35627" y="230214"/>
                    <a:pt x="36008" y="229757"/>
                    <a:pt x="36465" y="229452"/>
                  </a:cubicBezTo>
                  <a:cubicBezTo>
                    <a:pt x="36922" y="229148"/>
                    <a:pt x="37303" y="229224"/>
                    <a:pt x="37608" y="229681"/>
                  </a:cubicBezTo>
                  <a:cubicBezTo>
                    <a:pt x="38065" y="230291"/>
                    <a:pt x="38675" y="230672"/>
                    <a:pt x="39437" y="230824"/>
                  </a:cubicBezTo>
                  <a:cubicBezTo>
                    <a:pt x="39894" y="230976"/>
                    <a:pt x="40275" y="231053"/>
                    <a:pt x="40580" y="231053"/>
                  </a:cubicBezTo>
                  <a:cubicBezTo>
                    <a:pt x="41189" y="231053"/>
                    <a:pt x="41951" y="230900"/>
                    <a:pt x="42866" y="230595"/>
                  </a:cubicBezTo>
                  <a:cubicBezTo>
                    <a:pt x="44694" y="230138"/>
                    <a:pt x="46980" y="228919"/>
                    <a:pt x="49724" y="226938"/>
                  </a:cubicBezTo>
                  <a:cubicBezTo>
                    <a:pt x="49876" y="226328"/>
                    <a:pt x="50028" y="225719"/>
                    <a:pt x="50181" y="225109"/>
                  </a:cubicBezTo>
                  <a:cubicBezTo>
                    <a:pt x="50486" y="223890"/>
                    <a:pt x="50943" y="222823"/>
                    <a:pt x="51552" y="221909"/>
                  </a:cubicBezTo>
                  <a:cubicBezTo>
                    <a:pt x="51707" y="221604"/>
                    <a:pt x="51861" y="221147"/>
                    <a:pt x="52015" y="220537"/>
                  </a:cubicBezTo>
                  <a:cubicBezTo>
                    <a:pt x="52169" y="219927"/>
                    <a:pt x="52399" y="219318"/>
                    <a:pt x="52706" y="218708"/>
                  </a:cubicBezTo>
                  <a:cubicBezTo>
                    <a:pt x="53013" y="218099"/>
                    <a:pt x="53244" y="217337"/>
                    <a:pt x="53399" y="216422"/>
                  </a:cubicBezTo>
                  <a:lnTo>
                    <a:pt x="52938" y="215965"/>
                  </a:lnTo>
                  <a:lnTo>
                    <a:pt x="53399" y="213908"/>
                  </a:lnTo>
                  <a:lnTo>
                    <a:pt x="53399" y="213222"/>
                  </a:lnTo>
                  <a:cubicBezTo>
                    <a:pt x="53706" y="213222"/>
                    <a:pt x="54015" y="213146"/>
                    <a:pt x="54324" y="212993"/>
                  </a:cubicBezTo>
                  <a:cubicBezTo>
                    <a:pt x="54939" y="212688"/>
                    <a:pt x="55246" y="212079"/>
                    <a:pt x="55246" y="211164"/>
                  </a:cubicBezTo>
                  <a:cubicBezTo>
                    <a:pt x="55246" y="209640"/>
                    <a:pt x="55630" y="207964"/>
                    <a:pt x="56399" y="206135"/>
                  </a:cubicBezTo>
                  <a:cubicBezTo>
                    <a:pt x="56707" y="205221"/>
                    <a:pt x="57091" y="204230"/>
                    <a:pt x="57553" y="203163"/>
                  </a:cubicBezTo>
                  <a:cubicBezTo>
                    <a:pt x="57246" y="202249"/>
                    <a:pt x="57015" y="201411"/>
                    <a:pt x="56860" y="200649"/>
                  </a:cubicBezTo>
                  <a:cubicBezTo>
                    <a:pt x="56708" y="199887"/>
                    <a:pt x="56555" y="199163"/>
                    <a:pt x="56401" y="198477"/>
                  </a:cubicBezTo>
                  <a:cubicBezTo>
                    <a:pt x="56248" y="197791"/>
                    <a:pt x="56171" y="197144"/>
                    <a:pt x="56171" y="196534"/>
                  </a:cubicBezTo>
                  <a:cubicBezTo>
                    <a:pt x="56016" y="195315"/>
                    <a:pt x="56015" y="194019"/>
                    <a:pt x="56169" y="192648"/>
                  </a:cubicBezTo>
                  <a:cubicBezTo>
                    <a:pt x="56323" y="191276"/>
                    <a:pt x="56553" y="190286"/>
                    <a:pt x="56860" y="189676"/>
                  </a:cubicBezTo>
                  <a:cubicBezTo>
                    <a:pt x="56860" y="189371"/>
                    <a:pt x="56899" y="189143"/>
                    <a:pt x="56976" y="188990"/>
                  </a:cubicBezTo>
                  <a:cubicBezTo>
                    <a:pt x="57054" y="188838"/>
                    <a:pt x="57092" y="188609"/>
                    <a:pt x="57092" y="188304"/>
                  </a:cubicBezTo>
                  <a:lnTo>
                    <a:pt x="57092" y="187619"/>
                  </a:lnTo>
                  <a:lnTo>
                    <a:pt x="56632" y="187161"/>
                  </a:lnTo>
                  <a:cubicBezTo>
                    <a:pt x="56170" y="186704"/>
                    <a:pt x="56016" y="186323"/>
                    <a:pt x="56171" y="186018"/>
                  </a:cubicBezTo>
                  <a:cubicBezTo>
                    <a:pt x="56323" y="185256"/>
                    <a:pt x="56630" y="184647"/>
                    <a:pt x="57092" y="184190"/>
                  </a:cubicBezTo>
                  <a:cubicBezTo>
                    <a:pt x="57554" y="183732"/>
                    <a:pt x="57939" y="183351"/>
                    <a:pt x="58246" y="183047"/>
                  </a:cubicBezTo>
                  <a:cubicBezTo>
                    <a:pt x="58708" y="182589"/>
                    <a:pt x="58939" y="181980"/>
                    <a:pt x="58939" y="181218"/>
                  </a:cubicBezTo>
                  <a:lnTo>
                    <a:pt x="58939" y="180075"/>
                  </a:lnTo>
                  <a:cubicBezTo>
                    <a:pt x="58784" y="179922"/>
                    <a:pt x="58707" y="179770"/>
                    <a:pt x="58707" y="179618"/>
                  </a:cubicBezTo>
                  <a:cubicBezTo>
                    <a:pt x="58554" y="179465"/>
                    <a:pt x="58478" y="179160"/>
                    <a:pt x="58478" y="178703"/>
                  </a:cubicBezTo>
                  <a:cubicBezTo>
                    <a:pt x="58478" y="178246"/>
                    <a:pt x="58709" y="177522"/>
                    <a:pt x="59171" y="176531"/>
                  </a:cubicBezTo>
                  <a:cubicBezTo>
                    <a:pt x="59633" y="175541"/>
                    <a:pt x="60018" y="174741"/>
                    <a:pt x="60325" y="174131"/>
                  </a:cubicBezTo>
                  <a:cubicBezTo>
                    <a:pt x="60632" y="173674"/>
                    <a:pt x="60862" y="172874"/>
                    <a:pt x="61016" y="171731"/>
                  </a:cubicBezTo>
                  <a:cubicBezTo>
                    <a:pt x="61170" y="170588"/>
                    <a:pt x="61093" y="169712"/>
                    <a:pt x="60786" y="169102"/>
                  </a:cubicBezTo>
                  <a:cubicBezTo>
                    <a:pt x="60478" y="168492"/>
                    <a:pt x="60171" y="168035"/>
                    <a:pt x="59862" y="167730"/>
                  </a:cubicBezTo>
                  <a:cubicBezTo>
                    <a:pt x="59554" y="167426"/>
                    <a:pt x="59631" y="166968"/>
                    <a:pt x="60093" y="166359"/>
                  </a:cubicBezTo>
                  <a:cubicBezTo>
                    <a:pt x="60400" y="166054"/>
                    <a:pt x="60669" y="165330"/>
                    <a:pt x="60900" y="164187"/>
                  </a:cubicBezTo>
                  <a:cubicBezTo>
                    <a:pt x="61131" y="163044"/>
                    <a:pt x="61401" y="161558"/>
                    <a:pt x="61711" y="159729"/>
                  </a:cubicBezTo>
                  <a:cubicBezTo>
                    <a:pt x="62170" y="157748"/>
                    <a:pt x="62516" y="156262"/>
                    <a:pt x="62747" y="155272"/>
                  </a:cubicBezTo>
                  <a:cubicBezTo>
                    <a:pt x="62978" y="154281"/>
                    <a:pt x="63093" y="153405"/>
                    <a:pt x="63093" y="152643"/>
                  </a:cubicBezTo>
                  <a:cubicBezTo>
                    <a:pt x="63093" y="151881"/>
                    <a:pt x="63055" y="151385"/>
                    <a:pt x="62979" y="151157"/>
                  </a:cubicBezTo>
                  <a:cubicBezTo>
                    <a:pt x="62903" y="150928"/>
                    <a:pt x="61864" y="150128"/>
                    <a:pt x="59864" y="148757"/>
                  </a:cubicBezTo>
                  <a:cubicBezTo>
                    <a:pt x="58785" y="147995"/>
                    <a:pt x="57746" y="147309"/>
                    <a:pt x="56746" y="146699"/>
                  </a:cubicBezTo>
                  <a:cubicBezTo>
                    <a:pt x="55746" y="146090"/>
                    <a:pt x="54861" y="145556"/>
                    <a:pt x="54092" y="145099"/>
                  </a:cubicBezTo>
                  <a:cubicBezTo>
                    <a:pt x="53168" y="144489"/>
                    <a:pt x="52322" y="144032"/>
                    <a:pt x="51552" y="143727"/>
                  </a:cubicBezTo>
                  <a:lnTo>
                    <a:pt x="53399" y="145785"/>
                  </a:lnTo>
                  <a:lnTo>
                    <a:pt x="50166" y="144185"/>
                  </a:lnTo>
                  <a:cubicBezTo>
                    <a:pt x="50166" y="144337"/>
                    <a:pt x="50090" y="144489"/>
                    <a:pt x="49938" y="144642"/>
                  </a:cubicBezTo>
                  <a:cubicBezTo>
                    <a:pt x="49631" y="144947"/>
                    <a:pt x="49400" y="144870"/>
                    <a:pt x="49245" y="144413"/>
                  </a:cubicBezTo>
                  <a:cubicBezTo>
                    <a:pt x="49090" y="144261"/>
                    <a:pt x="48859" y="143956"/>
                    <a:pt x="48552" y="143499"/>
                  </a:cubicBezTo>
                  <a:cubicBezTo>
                    <a:pt x="48397" y="143346"/>
                    <a:pt x="48320" y="143118"/>
                    <a:pt x="48320" y="142813"/>
                  </a:cubicBezTo>
                  <a:cubicBezTo>
                    <a:pt x="48320" y="143118"/>
                    <a:pt x="48244" y="143346"/>
                    <a:pt x="48091" y="143499"/>
                  </a:cubicBezTo>
                  <a:cubicBezTo>
                    <a:pt x="47784" y="143804"/>
                    <a:pt x="47322" y="143956"/>
                    <a:pt x="46705" y="143956"/>
                  </a:cubicBezTo>
                  <a:cubicBezTo>
                    <a:pt x="45936" y="144261"/>
                    <a:pt x="45398" y="144185"/>
                    <a:pt x="45091" y="143727"/>
                  </a:cubicBezTo>
                  <a:lnTo>
                    <a:pt x="44630" y="143499"/>
                  </a:lnTo>
                  <a:lnTo>
                    <a:pt x="42323" y="143956"/>
                  </a:lnTo>
                  <a:cubicBezTo>
                    <a:pt x="42475" y="144261"/>
                    <a:pt x="42551" y="144489"/>
                    <a:pt x="42551" y="144642"/>
                  </a:cubicBezTo>
                  <a:cubicBezTo>
                    <a:pt x="42551" y="144947"/>
                    <a:pt x="42399" y="145099"/>
                    <a:pt x="42094" y="145099"/>
                  </a:cubicBezTo>
                  <a:cubicBezTo>
                    <a:pt x="41637" y="145099"/>
                    <a:pt x="41332" y="145023"/>
                    <a:pt x="41180" y="144870"/>
                  </a:cubicBezTo>
                  <a:cubicBezTo>
                    <a:pt x="41027" y="144870"/>
                    <a:pt x="40951" y="144794"/>
                    <a:pt x="40951" y="144642"/>
                  </a:cubicBezTo>
                  <a:lnTo>
                    <a:pt x="38894" y="145099"/>
                  </a:lnTo>
                  <a:lnTo>
                    <a:pt x="39808" y="146471"/>
                  </a:lnTo>
                  <a:cubicBezTo>
                    <a:pt x="40418" y="147385"/>
                    <a:pt x="40494" y="147842"/>
                    <a:pt x="40037" y="147842"/>
                  </a:cubicBezTo>
                  <a:cubicBezTo>
                    <a:pt x="39732" y="147842"/>
                    <a:pt x="39351" y="147690"/>
                    <a:pt x="38894" y="147385"/>
                  </a:cubicBezTo>
                  <a:cubicBezTo>
                    <a:pt x="38436" y="147080"/>
                    <a:pt x="38055" y="146775"/>
                    <a:pt x="37751" y="146471"/>
                  </a:cubicBezTo>
                  <a:cubicBezTo>
                    <a:pt x="37751" y="146166"/>
                    <a:pt x="37598" y="145861"/>
                    <a:pt x="37293" y="145556"/>
                  </a:cubicBezTo>
                  <a:lnTo>
                    <a:pt x="36836" y="145099"/>
                  </a:lnTo>
                  <a:cubicBezTo>
                    <a:pt x="36684" y="144947"/>
                    <a:pt x="36531" y="144642"/>
                    <a:pt x="36379" y="144185"/>
                  </a:cubicBezTo>
                  <a:cubicBezTo>
                    <a:pt x="36227" y="143880"/>
                    <a:pt x="36074" y="143575"/>
                    <a:pt x="35922" y="143270"/>
                  </a:cubicBezTo>
                  <a:cubicBezTo>
                    <a:pt x="35769" y="142965"/>
                    <a:pt x="35693" y="142661"/>
                    <a:pt x="35693" y="142356"/>
                  </a:cubicBezTo>
                  <a:cubicBezTo>
                    <a:pt x="35693" y="142051"/>
                    <a:pt x="35541" y="141899"/>
                    <a:pt x="35236" y="141899"/>
                  </a:cubicBezTo>
                  <a:lnTo>
                    <a:pt x="34779" y="141899"/>
                  </a:lnTo>
                  <a:lnTo>
                    <a:pt x="34550" y="143727"/>
                  </a:lnTo>
                  <a:lnTo>
                    <a:pt x="34093" y="143727"/>
                  </a:lnTo>
                  <a:cubicBezTo>
                    <a:pt x="33941" y="143727"/>
                    <a:pt x="33826" y="143689"/>
                    <a:pt x="33750" y="143613"/>
                  </a:cubicBezTo>
                  <a:cubicBezTo>
                    <a:pt x="33674" y="143537"/>
                    <a:pt x="33560" y="143499"/>
                    <a:pt x="33407" y="143499"/>
                  </a:cubicBezTo>
                  <a:lnTo>
                    <a:pt x="32036" y="143499"/>
                  </a:lnTo>
                  <a:cubicBezTo>
                    <a:pt x="31883" y="143499"/>
                    <a:pt x="31731" y="143575"/>
                    <a:pt x="31578" y="143727"/>
                  </a:cubicBezTo>
                  <a:cubicBezTo>
                    <a:pt x="31883" y="143880"/>
                    <a:pt x="32264" y="144108"/>
                    <a:pt x="32721" y="144413"/>
                  </a:cubicBezTo>
                  <a:cubicBezTo>
                    <a:pt x="33483" y="144870"/>
                    <a:pt x="34093" y="145480"/>
                    <a:pt x="34550" y="146242"/>
                  </a:cubicBezTo>
                  <a:cubicBezTo>
                    <a:pt x="34703" y="145937"/>
                    <a:pt x="34855" y="145709"/>
                    <a:pt x="35007" y="145556"/>
                  </a:cubicBezTo>
                  <a:cubicBezTo>
                    <a:pt x="35465" y="145099"/>
                    <a:pt x="35693" y="145480"/>
                    <a:pt x="35693" y="146699"/>
                  </a:cubicBezTo>
                  <a:cubicBezTo>
                    <a:pt x="36455" y="147156"/>
                    <a:pt x="37141" y="147614"/>
                    <a:pt x="37751" y="148071"/>
                  </a:cubicBezTo>
                  <a:cubicBezTo>
                    <a:pt x="38970" y="148985"/>
                    <a:pt x="39427" y="149747"/>
                    <a:pt x="39122" y="150357"/>
                  </a:cubicBezTo>
                  <a:lnTo>
                    <a:pt x="36150" y="149442"/>
                  </a:lnTo>
                  <a:lnTo>
                    <a:pt x="37522" y="150814"/>
                  </a:lnTo>
                  <a:cubicBezTo>
                    <a:pt x="38436" y="151728"/>
                    <a:pt x="38741" y="152414"/>
                    <a:pt x="38436" y="152871"/>
                  </a:cubicBezTo>
                  <a:cubicBezTo>
                    <a:pt x="37827" y="153176"/>
                    <a:pt x="37141" y="152909"/>
                    <a:pt x="36379" y="152071"/>
                  </a:cubicBezTo>
                  <a:cubicBezTo>
                    <a:pt x="35617" y="151233"/>
                    <a:pt x="35236" y="150204"/>
                    <a:pt x="35236" y="148985"/>
                  </a:cubicBezTo>
                  <a:cubicBezTo>
                    <a:pt x="34931" y="148223"/>
                    <a:pt x="34550" y="147537"/>
                    <a:pt x="34093" y="146928"/>
                  </a:cubicBezTo>
                  <a:cubicBezTo>
                    <a:pt x="33179" y="145556"/>
                    <a:pt x="32112" y="144642"/>
                    <a:pt x="30893" y="144185"/>
                  </a:cubicBezTo>
                  <a:cubicBezTo>
                    <a:pt x="30740" y="144337"/>
                    <a:pt x="30664" y="144489"/>
                    <a:pt x="30664" y="144642"/>
                  </a:cubicBezTo>
                  <a:lnTo>
                    <a:pt x="30664" y="145785"/>
                  </a:lnTo>
                  <a:cubicBezTo>
                    <a:pt x="30664" y="146090"/>
                    <a:pt x="30778" y="146699"/>
                    <a:pt x="31007" y="147614"/>
                  </a:cubicBezTo>
                  <a:cubicBezTo>
                    <a:pt x="31236" y="148528"/>
                    <a:pt x="31121" y="149061"/>
                    <a:pt x="30664" y="149214"/>
                  </a:cubicBezTo>
                  <a:cubicBezTo>
                    <a:pt x="30207" y="149366"/>
                    <a:pt x="29826" y="149290"/>
                    <a:pt x="29521" y="148985"/>
                  </a:cubicBezTo>
                  <a:lnTo>
                    <a:pt x="29292" y="148757"/>
                  </a:lnTo>
                  <a:cubicBezTo>
                    <a:pt x="29292" y="149214"/>
                    <a:pt x="29216" y="149595"/>
                    <a:pt x="29064" y="149900"/>
                  </a:cubicBezTo>
                  <a:cubicBezTo>
                    <a:pt x="28759" y="150357"/>
                    <a:pt x="28454" y="150433"/>
                    <a:pt x="28149" y="150128"/>
                  </a:cubicBezTo>
                  <a:cubicBezTo>
                    <a:pt x="27845" y="149823"/>
                    <a:pt x="27692" y="149557"/>
                    <a:pt x="27692" y="149328"/>
                  </a:cubicBezTo>
                  <a:cubicBezTo>
                    <a:pt x="27692" y="149099"/>
                    <a:pt x="27692" y="148833"/>
                    <a:pt x="27692" y="148528"/>
                  </a:cubicBezTo>
                  <a:cubicBezTo>
                    <a:pt x="27692" y="148223"/>
                    <a:pt x="27768" y="147918"/>
                    <a:pt x="27921" y="147614"/>
                  </a:cubicBezTo>
                  <a:lnTo>
                    <a:pt x="27006" y="147614"/>
                  </a:lnTo>
                  <a:cubicBezTo>
                    <a:pt x="26397" y="147614"/>
                    <a:pt x="26168" y="147233"/>
                    <a:pt x="26321" y="146471"/>
                  </a:cubicBezTo>
                  <a:cubicBezTo>
                    <a:pt x="26473" y="146013"/>
                    <a:pt x="26778" y="145556"/>
                    <a:pt x="27235" y="145099"/>
                  </a:cubicBezTo>
                  <a:cubicBezTo>
                    <a:pt x="27387" y="144947"/>
                    <a:pt x="27540" y="144870"/>
                    <a:pt x="27692" y="144870"/>
                  </a:cubicBezTo>
                  <a:cubicBezTo>
                    <a:pt x="26473" y="144870"/>
                    <a:pt x="25406" y="144794"/>
                    <a:pt x="24492" y="144642"/>
                  </a:cubicBezTo>
                  <a:cubicBezTo>
                    <a:pt x="23730" y="144489"/>
                    <a:pt x="23006" y="144261"/>
                    <a:pt x="22320" y="143956"/>
                  </a:cubicBezTo>
                  <a:cubicBezTo>
                    <a:pt x="21634" y="143651"/>
                    <a:pt x="21368" y="143118"/>
                    <a:pt x="21520" y="142356"/>
                  </a:cubicBezTo>
                  <a:lnTo>
                    <a:pt x="20834" y="142356"/>
                  </a:lnTo>
                  <a:cubicBezTo>
                    <a:pt x="20987" y="142813"/>
                    <a:pt x="21063" y="143346"/>
                    <a:pt x="21063" y="143956"/>
                  </a:cubicBezTo>
                  <a:cubicBezTo>
                    <a:pt x="21063" y="145175"/>
                    <a:pt x="20910" y="145861"/>
                    <a:pt x="20606" y="146013"/>
                  </a:cubicBezTo>
                  <a:cubicBezTo>
                    <a:pt x="19996" y="146166"/>
                    <a:pt x="19539" y="146013"/>
                    <a:pt x="19234" y="145556"/>
                  </a:cubicBezTo>
                  <a:cubicBezTo>
                    <a:pt x="19082" y="145404"/>
                    <a:pt x="19005" y="145175"/>
                    <a:pt x="19005" y="144870"/>
                  </a:cubicBezTo>
                  <a:lnTo>
                    <a:pt x="17634" y="146699"/>
                  </a:lnTo>
                  <a:cubicBezTo>
                    <a:pt x="17329" y="147156"/>
                    <a:pt x="16986" y="147652"/>
                    <a:pt x="16605" y="148185"/>
                  </a:cubicBezTo>
                  <a:cubicBezTo>
                    <a:pt x="16224" y="148718"/>
                    <a:pt x="15957" y="149061"/>
                    <a:pt x="15805" y="149214"/>
                  </a:cubicBezTo>
                  <a:cubicBezTo>
                    <a:pt x="15348" y="149671"/>
                    <a:pt x="15157" y="150052"/>
                    <a:pt x="15234" y="150357"/>
                  </a:cubicBezTo>
                  <a:cubicBezTo>
                    <a:pt x="15310" y="150662"/>
                    <a:pt x="15195" y="150585"/>
                    <a:pt x="14891" y="150128"/>
                  </a:cubicBezTo>
                  <a:cubicBezTo>
                    <a:pt x="14586" y="149976"/>
                    <a:pt x="14472" y="149785"/>
                    <a:pt x="14548" y="149557"/>
                  </a:cubicBezTo>
                  <a:cubicBezTo>
                    <a:pt x="14624" y="149328"/>
                    <a:pt x="14662" y="149138"/>
                    <a:pt x="14662" y="148985"/>
                  </a:cubicBezTo>
                  <a:cubicBezTo>
                    <a:pt x="14662" y="148833"/>
                    <a:pt x="14738" y="148680"/>
                    <a:pt x="14891" y="148528"/>
                  </a:cubicBezTo>
                  <a:lnTo>
                    <a:pt x="13976" y="148985"/>
                  </a:lnTo>
                  <a:cubicBezTo>
                    <a:pt x="13214" y="149442"/>
                    <a:pt x="12681" y="149519"/>
                    <a:pt x="12376" y="149214"/>
                  </a:cubicBezTo>
                  <a:cubicBezTo>
                    <a:pt x="12071" y="149214"/>
                    <a:pt x="11614" y="149061"/>
                    <a:pt x="11004" y="148757"/>
                  </a:cubicBezTo>
                  <a:cubicBezTo>
                    <a:pt x="10700" y="148604"/>
                    <a:pt x="10471" y="148528"/>
                    <a:pt x="10319" y="148528"/>
                  </a:cubicBezTo>
                  <a:cubicBezTo>
                    <a:pt x="9861" y="149138"/>
                    <a:pt x="9328" y="149747"/>
                    <a:pt x="8718" y="150357"/>
                  </a:cubicBezTo>
                  <a:cubicBezTo>
                    <a:pt x="7652" y="151424"/>
                    <a:pt x="6737" y="151957"/>
                    <a:pt x="5975" y="151957"/>
                  </a:cubicBezTo>
                  <a:cubicBezTo>
                    <a:pt x="5366" y="152262"/>
                    <a:pt x="4680" y="152262"/>
                    <a:pt x="3918" y="151957"/>
                  </a:cubicBezTo>
                  <a:cubicBezTo>
                    <a:pt x="3156" y="151652"/>
                    <a:pt x="3156" y="151195"/>
                    <a:pt x="3918" y="150585"/>
                  </a:cubicBezTo>
                  <a:cubicBezTo>
                    <a:pt x="4223" y="150281"/>
                    <a:pt x="4642" y="150052"/>
                    <a:pt x="5175" y="149900"/>
                  </a:cubicBezTo>
                  <a:cubicBezTo>
                    <a:pt x="5709" y="149747"/>
                    <a:pt x="6128" y="149519"/>
                    <a:pt x="6432" y="149214"/>
                  </a:cubicBezTo>
                  <a:cubicBezTo>
                    <a:pt x="6890" y="148909"/>
                    <a:pt x="7347" y="148680"/>
                    <a:pt x="7804" y="148528"/>
                  </a:cubicBezTo>
                  <a:lnTo>
                    <a:pt x="3232" y="147156"/>
                  </a:lnTo>
                  <a:cubicBezTo>
                    <a:pt x="3232" y="146699"/>
                    <a:pt x="3384" y="146242"/>
                    <a:pt x="3689" y="145785"/>
                  </a:cubicBezTo>
                  <a:cubicBezTo>
                    <a:pt x="4146" y="145023"/>
                    <a:pt x="5137" y="144642"/>
                    <a:pt x="6661" y="144642"/>
                  </a:cubicBezTo>
                  <a:cubicBezTo>
                    <a:pt x="5899" y="144337"/>
                    <a:pt x="5213" y="143956"/>
                    <a:pt x="4604" y="143499"/>
                  </a:cubicBezTo>
                  <a:cubicBezTo>
                    <a:pt x="3384" y="142584"/>
                    <a:pt x="3156" y="141899"/>
                    <a:pt x="3918" y="141441"/>
                  </a:cubicBezTo>
                  <a:cubicBezTo>
                    <a:pt x="3461" y="141137"/>
                    <a:pt x="3080" y="140756"/>
                    <a:pt x="2775" y="140298"/>
                  </a:cubicBezTo>
                  <a:cubicBezTo>
                    <a:pt x="2165" y="139384"/>
                    <a:pt x="2013" y="138774"/>
                    <a:pt x="2318" y="138470"/>
                  </a:cubicBezTo>
                  <a:cubicBezTo>
                    <a:pt x="2470" y="138165"/>
                    <a:pt x="2775" y="138089"/>
                    <a:pt x="3232" y="138241"/>
                  </a:cubicBezTo>
                  <a:cubicBezTo>
                    <a:pt x="3689" y="138393"/>
                    <a:pt x="4070" y="138622"/>
                    <a:pt x="4375" y="138927"/>
                  </a:cubicBezTo>
                  <a:cubicBezTo>
                    <a:pt x="4832" y="139232"/>
                    <a:pt x="5289" y="139613"/>
                    <a:pt x="5747" y="140070"/>
                  </a:cubicBezTo>
                  <a:cubicBezTo>
                    <a:pt x="5594" y="139613"/>
                    <a:pt x="5442" y="139079"/>
                    <a:pt x="5289" y="138470"/>
                  </a:cubicBezTo>
                  <a:cubicBezTo>
                    <a:pt x="4985" y="137250"/>
                    <a:pt x="4908" y="136488"/>
                    <a:pt x="5061" y="136184"/>
                  </a:cubicBezTo>
                  <a:cubicBezTo>
                    <a:pt x="5061" y="136031"/>
                    <a:pt x="5289" y="135955"/>
                    <a:pt x="5747" y="135955"/>
                  </a:cubicBezTo>
                  <a:cubicBezTo>
                    <a:pt x="5899" y="136107"/>
                    <a:pt x="6051" y="136184"/>
                    <a:pt x="6204" y="136184"/>
                  </a:cubicBezTo>
                  <a:cubicBezTo>
                    <a:pt x="6356" y="135726"/>
                    <a:pt x="6585" y="135345"/>
                    <a:pt x="6890" y="135041"/>
                  </a:cubicBezTo>
                  <a:cubicBezTo>
                    <a:pt x="7194" y="134431"/>
                    <a:pt x="7499" y="134279"/>
                    <a:pt x="7804" y="134583"/>
                  </a:cubicBezTo>
                  <a:cubicBezTo>
                    <a:pt x="7956" y="135041"/>
                    <a:pt x="8033" y="136031"/>
                    <a:pt x="8033" y="137555"/>
                  </a:cubicBezTo>
                  <a:cubicBezTo>
                    <a:pt x="8033" y="138165"/>
                    <a:pt x="7956" y="138927"/>
                    <a:pt x="7804" y="139841"/>
                  </a:cubicBezTo>
                  <a:lnTo>
                    <a:pt x="8261" y="139384"/>
                  </a:lnTo>
                  <a:cubicBezTo>
                    <a:pt x="8566" y="139079"/>
                    <a:pt x="8947" y="139079"/>
                    <a:pt x="9404" y="139384"/>
                  </a:cubicBezTo>
                  <a:cubicBezTo>
                    <a:pt x="9557" y="139536"/>
                    <a:pt x="9633" y="139841"/>
                    <a:pt x="9633" y="140298"/>
                  </a:cubicBezTo>
                  <a:lnTo>
                    <a:pt x="9633" y="140984"/>
                  </a:lnTo>
                  <a:cubicBezTo>
                    <a:pt x="9785" y="140527"/>
                    <a:pt x="10014" y="140070"/>
                    <a:pt x="10319" y="139613"/>
                  </a:cubicBezTo>
                  <a:cubicBezTo>
                    <a:pt x="10776" y="138851"/>
                    <a:pt x="11309" y="138546"/>
                    <a:pt x="11919" y="138698"/>
                  </a:cubicBezTo>
                  <a:cubicBezTo>
                    <a:pt x="11766" y="138241"/>
                    <a:pt x="11766" y="137860"/>
                    <a:pt x="11919" y="137555"/>
                  </a:cubicBezTo>
                  <a:cubicBezTo>
                    <a:pt x="12071" y="137250"/>
                    <a:pt x="12224" y="137022"/>
                    <a:pt x="12376" y="136869"/>
                  </a:cubicBezTo>
                  <a:cubicBezTo>
                    <a:pt x="12528" y="136717"/>
                    <a:pt x="12986" y="136717"/>
                    <a:pt x="13748" y="136869"/>
                  </a:cubicBezTo>
                  <a:cubicBezTo>
                    <a:pt x="13595" y="136565"/>
                    <a:pt x="13443" y="136107"/>
                    <a:pt x="13290" y="135498"/>
                  </a:cubicBezTo>
                  <a:cubicBezTo>
                    <a:pt x="12986" y="134431"/>
                    <a:pt x="12909" y="133669"/>
                    <a:pt x="13062" y="133212"/>
                  </a:cubicBezTo>
                  <a:cubicBezTo>
                    <a:pt x="13062" y="132450"/>
                    <a:pt x="13290" y="132297"/>
                    <a:pt x="13748" y="132755"/>
                  </a:cubicBezTo>
                  <a:lnTo>
                    <a:pt x="14205" y="133212"/>
                  </a:lnTo>
                  <a:cubicBezTo>
                    <a:pt x="13900" y="132450"/>
                    <a:pt x="13824" y="131764"/>
                    <a:pt x="13976" y="131154"/>
                  </a:cubicBezTo>
                  <a:cubicBezTo>
                    <a:pt x="14281" y="130088"/>
                    <a:pt x="15424" y="130088"/>
                    <a:pt x="17405" y="131154"/>
                  </a:cubicBezTo>
                  <a:cubicBezTo>
                    <a:pt x="17253" y="130697"/>
                    <a:pt x="17253" y="130240"/>
                    <a:pt x="17405" y="129783"/>
                  </a:cubicBezTo>
                  <a:cubicBezTo>
                    <a:pt x="17405" y="128868"/>
                    <a:pt x="17786" y="128259"/>
                    <a:pt x="18548" y="127954"/>
                  </a:cubicBezTo>
                  <a:cubicBezTo>
                    <a:pt x="19310" y="127954"/>
                    <a:pt x="19996" y="128411"/>
                    <a:pt x="20606" y="129326"/>
                  </a:cubicBezTo>
                  <a:cubicBezTo>
                    <a:pt x="20910" y="129783"/>
                    <a:pt x="21139" y="130240"/>
                    <a:pt x="21291" y="130697"/>
                  </a:cubicBezTo>
                  <a:lnTo>
                    <a:pt x="21520" y="127268"/>
                  </a:lnTo>
                  <a:lnTo>
                    <a:pt x="20377" y="127268"/>
                  </a:lnTo>
                  <a:cubicBezTo>
                    <a:pt x="19615" y="127268"/>
                    <a:pt x="19005" y="127040"/>
                    <a:pt x="18548" y="126582"/>
                  </a:cubicBezTo>
                  <a:cubicBezTo>
                    <a:pt x="18243" y="126430"/>
                    <a:pt x="18167" y="126201"/>
                    <a:pt x="18320" y="125897"/>
                  </a:cubicBezTo>
                  <a:cubicBezTo>
                    <a:pt x="18472" y="125592"/>
                    <a:pt x="18624" y="125287"/>
                    <a:pt x="18777" y="124982"/>
                  </a:cubicBezTo>
                  <a:cubicBezTo>
                    <a:pt x="18929" y="124677"/>
                    <a:pt x="19158" y="124373"/>
                    <a:pt x="19463" y="124068"/>
                  </a:cubicBezTo>
                  <a:lnTo>
                    <a:pt x="17634" y="124525"/>
                  </a:lnTo>
                  <a:cubicBezTo>
                    <a:pt x="17177" y="124677"/>
                    <a:pt x="16681" y="124830"/>
                    <a:pt x="16148" y="124982"/>
                  </a:cubicBezTo>
                  <a:cubicBezTo>
                    <a:pt x="15615" y="125135"/>
                    <a:pt x="15272" y="125135"/>
                    <a:pt x="15119" y="124982"/>
                  </a:cubicBezTo>
                  <a:cubicBezTo>
                    <a:pt x="14357" y="124830"/>
                    <a:pt x="13824" y="124525"/>
                    <a:pt x="13519" y="124068"/>
                  </a:cubicBezTo>
                  <a:cubicBezTo>
                    <a:pt x="13214" y="123915"/>
                    <a:pt x="13062" y="123763"/>
                    <a:pt x="13062" y="123611"/>
                  </a:cubicBezTo>
                  <a:lnTo>
                    <a:pt x="13062" y="122239"/>
                  </a:lnTo>
                  <a:lnTo>
                    <a:pt x="9633" y="123839"/>
                  </a:lnTo>
                  <a:cubicBezTo>
                    <a:pt x="9480" y="123230"/>
                    <a:pt x="9480" y="122620"/>
                    <a:pt x="9633" y="122010"/>
                  </a:cubicBezTo>
                  <a:cubicBezTo>
                    <a:pt x="9938" y="120944"/>
                    <a:pt x="10928" y="120486"/>
                    <a:pt x="12605" y="120639"/>
                  </a:cubicBezTo>
                  <a:cubicBezTo>
                    <a:pt x="11690" y="120486"/>
                    <a:pt x="10928" y="120182"/>
                    <a:pt x="10319" y="119724"/>
                  </a:cubicBezTo>
                  <a:cubicBezTo>
                    <a:pt x="8795" y="119115"/>
                    <a:pt x="8109" y="118353"/>
                    <a:pt x="8261" y="117438"/>
                  </a:cubicBezTo>
                  <a:cubicBezTo>
                    <a:pt x="8566" y="116676"/>
                    <a:pt x="9176" y="116295"/>
                    <a:pt x="10090" y="116295"/>
                  </a:cubicBezTo>
                  <a:lnTo>
                    <a:pt x="11233" y="116295"/>
                  </a:lnTo>
                  <a:lnTo>
                    <a:pt x="13748" y="114695"/>
                  </a:lnTo>
                  <a:lnTo>
                    <a:pt x="13748" y="113324"/>
                  </a:lnTo>
                  <a:cubicBezTo>
                    <a:pt x="13443" y="113171"/>
                    <a:pt x="13214" y="112943"/>
                    <a:pt x="13062" y="112638"/>
                  </a:cubicBezTo>
                  <a:cubicBezTo>
                    <a:pt x="12757" y="112028"/>
                    <a:pt x="12757" y="111495"/>
                    <a:pt x="13062" y="111038"/>
                  </a:cubicBezTo>
                  <a:cubicBezTo>
                    <a:pt x="13214" y="110733"/>
                    <a:pt x="13671" y="110580"/>
                    <a:pt x="14433" y="110580"/>
                  </a:cubicBezTo>
                  <a:cubicBezTo>
                    <a:pt x="14738" y="110580"/>
                    <a:pt x="15043" y="110657"/>
                    <a:pt x="15348" y="110809"/>
                  </a:cubicBezTo>
                  <a:lnTo>
                    <a:pt x="15348" y="110123"/>
                  </a:lnTo>
                  <a:cubicBezTo>
                    <a:pt x="15348" y="109361"/>
                    <a:pt x="15500" y="108828"/>
                    <a:pt x="15805" y="108523"/>
                  </a:cubicBezTo>
                  <a:cubicBezTo>
                    <a:pt x="16262" y="108523"/>
                    <a:pt x="16796" y="108828"/>
                    <a:pt x="17405" y="109437"/>
                  </a:cubicBezTo>
                  <a:cubicBezTo>
                    <a:pt x="17710" y="109742"/>
                    <a:pt x="18015" y="110123"/>
                    <a:pt x="18320" y="110580"/>
                  </a:cubicBezTo>
                  <a:cubicBezTo>
                    <a:pt x="18320" y="110276"/>
                    <a:pt x="18396" y="109895"/>
                    <a:pt x="18548" y="109437"/>
                  </a:cubicBezTo>
                  <a:cubicBezTo>
                    <a:pt x="18853" y="108523"/>
                    <a:pt x="19463" y="108066"/>
                    <a:pt x="20377" y="108066"/>
                  </a:cubicBezTo>
                  <a:cubicBezTo>
                    <a:pt x="19920" y="108066"/>
                    <a:pt x="19463" y="107990"/>
                    <a:pt x="19005" y="107837"/>
                  </a:cubicBezTo>
                  <a:cubicBezTo>
                    <a:pt x="18091" y="107532"/>
                    <a:pt x="17710" y="107151"/>
                    <a:pt x="17862" y="106694"/>
                  </a:cubicBezTo>
                  <a:cubicBezTo>
                    <a:pt x="16491" y="107151"/>
                    <a:pt x="15348" y="107609"/>
                    <a:pt x="14433" y="108066"/>
                  </a:cubicBezTo>
                  <a:cubicBezTo>
                    <a:pt x="13519" y="108371"/>
                    <a:pt x="12719" y="108713"/>
                    <a:pt x="12033" y="109094"/>
                  </a:cubicBezTo>
                  <a:cubicBezTo>
                    <a:pt x="11347" y="109475"/>
                    <a:pt x="10852" y="109666"/>
                    <a:pt x="10547" y="109666"/>
                  </a:cubicBezTo>
                  <a:cubicBezTo>
                    <a:pt x="10242" y="109818"/>
                    <a:pt x="10395" y="109590"/>
                    <a:pt x="11004" y="108980"/>
                  </a:cubicBezTo>
                  <a:cubicBezTo>
                    <a:pt x="11309" y="108675"/>
                    <a:pt x="11690" y="108371"/>
                    <a:pt x="12147" y="108066"/>
                  </a:cubicBezTo>
                  <a:cubicBezTo>
                    <a:pt x="11538" y="107609"/>
                    <a:pt x="11157" y="107151"/>
                    <a:pt x="11004" y="106694"/>
                  </a:cubicBezTo>
                  <a:cubicBezTo>
                    <a:pt x="10700" y="105932"/>
                    <a:pt x="11614" y="105627"/>
                    <a:pt x="13748" y="105780"/>
                  </a:cubicBezTo>
                  <a:cubicBezTo>
                    <a:pt x="13138" y="105170"/>
                    <a:pt x="12833" y="104561"/>
                    <a:pt x="12833" y="103951"/>
                  </a:cubicBezTo>
                  <a:cubicBezTo>
                    <a:pt x="12528" y="102732"/>
                    <a:pt x="13595" y="102046"/>
                    <a:pt x="16034" y="101894"/>
                  </a:cubicBezTo>
                  <a:cubicBezTo>
                    <a:pt x="16338" y="101436"/>
                    <a:pt x="16796" y="100979"/>
                    <a:pt x="17405" y="100522"/>
                  </a:cubicBezTo>
                  <a:cubicBezTo>
                    <a:pt x="17862" y="100217"/>
                    <a:pt x="18472" y="100027"/>
                    <a:pt x="19234" y="99950"/>
                  </a:cubicBezTo>
                  <a:cubicBezTo>
                    <a:pt x="19996" y="99874"/>
                    <a:pt x="20834" y="100141"/>
                    <a:pt x="21749" y="100751"/>
                  </a:cubicBezTo>
                  <a:cubicBezTo>
                    <a:pt x="21901" y="100446"/>
                    <a:pt x="22130" y="100141"/>
                    <a:pt x="22434" y="99836"/>
                  </a:cubicBezTo>
                  <a:cubicBezTo>
                    <a:pt x="22892" y="99379"/>
                    <a:pt x="23577" y="99379"/>
                    <a:pt x="24492" y="99836"/>
                  </a:cubicBezTo>
                  <a:lnTo>
                    <a:pt x="24263" y="97093"/>
                  </a:lnTo>
                  <a:cubicBezTo>
                    <a:pt x="23958" y="96941"/>
                    <a:pt x="23577" y="96636"/>
                    <a:pt x="23120" y="96179"/>
                  </a:cubicBezTo>
                  <a:cubicBezTo>
                    <a:pt x="22206" y="95569"/>
                    <a:pt x="21596" y="94959"/>
                    <a:pt x="21291" y="94350"/>
                  </a:cubicBezTo>
                  <a:cubicBezTo>
                    <a:pt x="20987" y="94045"/>
                    <a:pt x="20949" y="93550"/>
                    <a:pt x="21177" y="92864"/>
                  </a:cubicBezTo>
                  <a:cubicBezTo>
                    <a:pt x="21406" y="92178"/>
                    <a:pt x="21672" y="92140"/>
                    <a:pt x="21977" y="92750"/>
                  </a:cubicBezTo>
                  <a:cubicBezTo>
                    <a:pt x="22282" y="93359"/>
                    <a:pt x="22663" y="93893"/>
                    <a:pt x="23120" y="94350"/>
                  </a:cubicBezTo>
                  <a:cubicBezTo>
                    <a:pt x="23273" y="94502"/>
                    <a:pt x="23349" y="94655"/>
                    <a:pt x="23349" y="94807"/>
                  </a:cubicBezTo>
                  <a:cubicBezTo>
                    <a:pt x="23501" y="94502"/>
                    <a:pt x="23730" y="94197"/>
                    <a:pt x="24035" y="93893"/>
                  </a:cubicBezTo>
                  <a:cubicBezTo>
                    <a:pt x="24339" y="93588"/>
                    <a:pt x="24568" y="93359"/>
                    <a:pt x="24720" y="93207"/>
                  </a:cubicBezTo>
                  <a:cubicBezTo>
                    <a:pt x="24873" y="93054"/>
                    <a:pt x="25101" y="92826"/>
                    <a:pt x="25406" y="92521"/>
                  </a:cubicBezTo>
                  <a:cubicBezTo>
                    <a:pt x="25863" y="92216"/>
                    <a:pt x="26359" y="91911"/>
                    <a:pt x="26892" y="91607"/>
                  </a:cubicBezTo>
                  <a:cubicBezTo>
                    <a:pt x="27426" y="91302"/>
                    <a:pt x="27692" y="91302"/>
                    <a:pt x="27692" y="91607"/>
                  </a:cubicBezTo>
                  <a:lnTo>
                    <a:pt x="27692" y="92521"/>
                  </a:lnTo>
                  <a:cubicBezTo>
                    <a:pt x="27692" y="92826"/>
                    <a:pt x="27768" y="93054"/>
                    <a:pt x="27921" y="93207"/>
                  </a:cubicBezTo>
                  <a:lnTo>
                    <a:pt x="28149" y="91835"/>
                  </a:lnTo>
                  <a:lnTo>
                    <a:pt x="27921" y="90006"/>
                  </a:lnTo>
                  <a:cubicBezTo>
                    <a:pt x="26549" y="90311"/>
                    <a:pt x="25406" y="90464"/>
                    <a:pt x="24492" y="90464"/>
                  </a:cubicBezTo>
                  <a:cubicBezTo>
                    <a:pt x="23730" y="90464"/>
                    <a:pt x="23044" y="90311"/>
                    <a:pt x="22434" y="90006"/>
                  </a:cubicBezTo>
                  <a:cubicBezTo>
                    <a:pt x="21825" y="89702"/>
                    <a:pt x="21672" y="89168"/>
                    <a:pt x="21977" y="88406"/>
                  </a:cubicBezTo>
                  <a:cubicBezTo>
                    <a:pt x="21825" y="88711"/>
                    <a:pt x="21672" y="88940"/>
                    <a:pt x="21520" y="89092"/>
                  </a:cubicBezTo>
                  <a:cubicBezTo>
                    <a:pt x="21215" y="89397"/>
                    <a:pt x="20910" y="89549"/>
                    <a:pt x="20606" y="89549"/>
                  </a:cubicBezTo>
                  <a:cubicBezTo>
                    <a:pt x="20148" y="89549"/>
                    <a:pt x="19844" y="89473"/>
                    <a:pt x="19691" y="89321"/>
                  </a:cubicBezTo>
                  <a:lnTo>
                    <a:pt x="19234" y="88863"/>
                  </a:lnTo>
                  <a:cubicBezTo>
                    <a:pt x="19234" y="89321"/>
                    <a:pt x="19158" y="89702"/>
                    <a:pt x="19005" y="90006"/>
                  </a:cubicBezTo>
                  <a:cubicBezTo>
                    <a:pt x="18548" y="90768"/>
                    <a:pt x="18167" y="91073"/>
                    <a:pt x="17862" y="90921"/>
                  </a:cubicBezTo>
                  <a:cubicBezTo>
                    <a:pt x="16491" y="90921"/>
                    <a:pt x="15957" y="90616"/>
                    <a:pt x="16262" y="90006"/>
                  </a:cubicBezTo>
                  <a:cubicBezTo>
                    <a:pt x="16567" y="89397"/>
                    <a:pt x="16796" y="89016"/>
                    <a:pt x="16948" y="88863"/>
                  </a:cubicBezTo>
                  <a:cubicBezTo>
                    <a:pt x="17100" y="88711"/>
                    <a:pt x="17177" y="88559"/>
                    <a:pt x="17177" y="88406"/>
                  </a:cubicBezTo>
                  <a:lnTo>
                    <a:pt x="16262" y="87492"/>
                  </a:lnTo>
                  <a:cubicBezTo>
                    <a:pt x="15653" y="87492"/>
                    <a:pt x="15043" y="87568"/>
                    <a:pt x="14433" y="87720"/>
                  </a:cubicBezTo>
                  <a:cubicBezTo>
                    <a:pt x="13214" y="88025"/>
                    <a:pt x="12452" y="88330"/>
                    <a:pt x="12147" y="88635"/>
                  </a:cubicBezTo>
                  <a:cubicBezTo>
                    <a:pt x="11843" y="88940"/>
                    <a:pt x="11385" y="89282"/>
                    <a:pt x="10776" y="89663"/>
                  </a:cubicBezTo>
                  <a:cubicBezTo>
                    <a:pt x="10166" y="90044"/>
                    <a:pt x="9861" y="90159"/>
                    <a:pt x="9861" y="90006"/>
                  </a:cubicBezTo>
                  <a:cubicBezTo>
                    <a:pt x="9861" y="89092"/>
                    <a:pt x="10242" y="88482"/>
                    <a:pt x="11004" y="88178"/>
                  </a:cubicBezTo>
                  <a:cubicBezTo>
                    <a:pt x="11157" y="88178"/>
                    <a:pt x="11462" y="88101"/>
                    <a:pt x="11919" y="87949"/>
                  </a:cubicBezTo>
                  <a:cubicBezTo>
                    <a:pt x="12376" y="87797"/>
                    <a:pt x="12833" y="87644"/>
                    <a:pt x="13290" y="87492"/>
                  </a:cubicBezTo>
                  <a:cubicBezTo>
                    <a:pt x="13900" y="87339"/>
                    <a:pt x="14510" y="87111"/>
                    <a:pt x="15119" y="86806"/>
                  </a:cubicBezTo>
                  <a:lnTo>
                    <a:pt x="14662" y="85892"/>
                  </a:lnTo>
                  <a:cubicBezTo>
                    <a:pt x="14357" y="85282"/>
                    <a:pt x="14510" y="84672"/>
                    <a:pt x="15119" y="84063"/>
                  </a:cubicBezTo>
                  <a:cubicBezTo>
                    <a:pt x="14052" y="84063"/>
                    <a:pt x="13062" y="83987"/>
                    <a:pt x="12147" y="83834"/>
                  </a:cubicBezTo>
                  <a:cubicBezTo>
                    <a:pt x="10166" y="83529"/>
                    <a:pt x="8795" y="83148"/>
                    <a:pt x="8033" y="82691"/>
                  </a:cubicBezTo>
                  <a:cubicBezTo>
                    <a:pt x="7575" y="82386"/>
                    <a:pt x="7347" y="81929"/>
                    <a:pt x="7347" y="81320"/>
                  </a:cubicBezTo>
                  <a:lnTo>
                    <a:pt x="7347" y="80862"/>
                  </a:lnTo>
                  <a:lnTo>
                    <a:pt x="6890" y="80405"/>
                  </a:lnTo>
                  <a:cubicBezTo>
                    <a:pt x="6737" y="80253"/>
                    <a:pt x="6661" y="79719"/>
                    <a:pt x="6661" y="78805"/>
                  </a:cubicBezTo>
                  <a:cubicBezTo>
                    <a:pt x="6661" y="78653"/>
                    <a:pt x="6813" y="78576"/>
                    <a:pt x="7118" y="78576"/>
                  </a:cubicBezTo>
                  <a:cubicBezTo>
                    <a:pt x="7271" y="78729"/>
                    <a:pt x="7499" y="78805"/>
                    <a:pt x="7804" y="78805"/>
                  </a:cubicBezTo>
                  <a:cubicBezTo>
                    <a:pt x="7652" y="78653"/>
                    <a:pt x="7575" y="78424"/>
                    <a:pt x="7575" y="78119"/>
                  </a:cubicBezTo>
                  <a:cubicBezTo>
                    <a:pt x="7575" y="77814"/>
                    <a:pt x="7880" y="77433"/>
                    <a:pt x="8490" y="76976"/>
                  </a:cubicBezTo>
                  <a:cubicBezTo>
                    <a:pt x="9252" y="76976"/>
                    <a:pt x="9785" y="77129"/>
                    <a:pt x="10090" y="77433"/>
                  </a:cubicBezTo>
                  <a:cubicBezTo>
                    <a:pt x="10242" y="77586"/>
                    <a:pt x="10319" y="77814"/>
                    <a:pt x="10319" y="78119"/>
                  </a:cubicBezTo>
                  <a:lnTo>
                    <a:pt x="11004" y="76062"/>
                  </a:lnTo>
                  <a:cubicBezTo>
                    <a:pt x="10547" y="76062"/>
                    <a:pt x="10014" y="75986"/>
                    <a:pt x="9404" y="75833"/>
                  </a:cubicBezTo>
                  <a:cubicBezTo>
                    <a:pt x="8947" y="75681"/>
                    <a:pt x="8528" y="75605"/>
                    <a:pt x="8147" y="75605"/>
                  </a:cubicBezTo>
                  <a:cubicBezTo>
                    <a:pt x="7766" y="75605"/>
                    <a:pt x="7499" y="75452"/>
                    <a:pt x="7347" y="75147"/>
                  </a:cubicBezTo>
                  <a:cubicBezTo>
                    <a:pt x="6585" y="74538"/>
                    <a:pt x="6509" y="73928"/>
                    <a:pt x="7118" y="73319"/>
                  </a:cubicBezTo>
                  <a:cubicBezTo>
                    <a:pt x="7423" y="73166"/>
                    <a:pt x="7690" y="72976"/>
                    <a:pt x="7918" y="72747"/>
                  </a:cubicBezTo>
                  <a:cubicBezTo>
                    <a:pt x="8147" y="72518"/>
                    <a:pt x="8642" y="72557"/>
                    <a:pt x="9404" y="72861"/>
                  </a:cubicBezTo>
                  <a:cubicBezTo>
                    <a:pt x="9709" y="73014"/>
                    <a:pt x="10090" y="73319"/>
                    <a:pt x="10547" y="73776"/>
                  </a:cubicBezTo>
                  <a:lnTo>
                    <a:pt x="11004" y="74233"/>
                  </a:lnTo>
                  <a:cubicBezTo>
                    <a:pt x="10852" y="73776"/>
                    <a:pt x="10776" y="73242"/>
                    <a:pt x="10776" y="72633"/>
                  </a:cubicBezTo>
                  <a:cubicBezTo>
                    <a:pt x="10776" y="71566"/>
                    <a:pt x="11233" y="70956"/>
                    <a:pt x="12147" y="70804"/>
                  </a:cubicBezTo>
                  <a:cubicBezTo>
                    <a:pt x="11081" y="71109"/>
                    <a:pt x="10090" y="71337"/>
                    <a:pt x="9176" y="71490"/>
                  </a:cubicBezTo>
                  <a:cubicBezTo>
                    <a:pt x="8414" y="71642"/>
                    <a:pt x="7690" y="71756"/>
                    <a:pt x="7004" y="71833"/>
                  </a:cubicBezTo>
                  <a:cubicBezTo>
                    <a:pt x="6318" y="71909"/>
                    <a:pt x="5823" y="71795"/>
                    <a:pt x="5518" y="71490"/>
                  </a:cubicBezTo>
                  <a:cubicBezTo>
                    <a:pt x="3994" y="70728"/>
                    <a:pt x="3537" y="70271"/>
                    <a:pt x="4146" y="70118"/>
                  </a:cubicBezTo>
                  <a:cubicBezTo>
                    <a:pt x="4756" y="69813"/>
                    <a:pt x="5442" y="69661"/>
                    <a:pt x="6204" y="69661"/>
                  </a:cubicBezTo>
                  <a:lnTo>
                    <a:pt x="7804" y="69661"/>
                  </a:lnTo>
                  <a:cubicBezTo>
                    <a:pt x="7347" y="69051"/>
                    <a:pt x="7042" y="68518"/>
                    <a:pt x="6890" y="68061"/>
                  </a:cubicBezTo>
                  <a:cubicBezTo>
                    <a:pt x="6585" y="67146"/>
                    <a:pt x="7042" y="66765"/>
                    <a:pt x="8261" y="66918"/>
                  </a:cubicBezTo>
                  <a:cubicBezTo>
                    <a:pt x="8414" y="66461"/>
                    <a:pt x="8642" y="66080"/>
                    <a:pt x="8947" y="65775"/>
                  </a:cubicBezTo>
                  <a:cubicBezTo>
                    <a:pt x="9557" y="65165"/>
                    <a:pt x="10090" y="65318"/>
                    <a:pt x="10547" y="66232"/>
                  </a:cubicBezTo>
                  <a:cubicBezTo>
                    <a:pt x="10547" y="65775"/>
                    <a:pt x="10700" y="65394"/>
                    <a:pt x="11004" y="65089"/>
                  </a:cubicBezTo>
                  <a:cubicBezTo>
                    <a:pt x="11309" y="64479"/>
                    <a:pt x="11919" y="64937"/>
                    <a:pt x="12833" y="66461"/>
                  </a:cubicBezTo>
                  <a:lnTo>
                    <a:pt x="14891" y="69661"/>
                  </a:lnTo>
                  <a:lnTo>
                    <a:pt x="17862" y="69890"/>
                  </a:lnTo>
                  <a:lnTo>
                    <a:pt x="18548" y="68518"/>
                  </a:lnTo>
                  <a:cubicBezTo>
                    <a:pt x="18243" y="68366"/>
                    <a:pt x="17939" y="68137"/>
                    <a:pt x="17634" y="67832"/>
                  </a:cubicBezTo>
                  <a:cubicBezTo>
                    <a:pt x="17329" y="67527"/>
                    <a:pt x="17024" y="67261"/>
                    <a:pt x="16719" y="67032"/>
                  </a:cubicBezTo>
                  <a:cubicBezTo>
                    <a:pt x="16415" y="66803"/>
                    <a:pt x="16186" y="66537"/>
                    <a:pt x="16034" y="66232"/>
                  </a:cubicBezTo>
                  <a:cubicBezTo>
                    <a:pt x="15881" y="65927"/>
                    <a:pt x="15653" y="65737"/>
                    <a:pt x="15348" y="65660"/>
                  </a:cubicBezTo>
                  <a:cubicBezTo>
                    <a:pt x="15043" y="65584"/>
                    <a:pt x="14738" y="65394"/>
                    <a:pt x="14433" y="65089"/>
                  </a:cubicBezTo>
                  <a:cubicBezTo>
                    <a:pt x="13976" y="64937"/>
                    <a:pt x="13519" y="64708"/>
                    <a:pt x="13062" y="64403"/>
                  </a:cubicBezTo>
                  <a:lnTo>
                    <a:pt x="12376" y="64175"/>
                  </a:lnTo>
                  <a:lnTo>
                    <a:pt x="13748" y="63260"/>
                  </a:lnTo>
                  <a:lnTo>
                    <a:pt x="11004" y="62346"/>
                  </a:lnTo>
                  <a:cubicBezTo>
                    <a:pt x="11004" y="61889"/>
                    <a:pt x="11157" y="61508"/>
                    <a:pt x="11462" y="61203"/>
                  </a:cubicBezTo>
                  <a:cubicBezTo>
                    <a:pt x="12071" y="60593"/>
                    <a:pt x="12833" y="60746"/>
                    <a:pt x="13748" y="61660"/>
                  </a:cubicBezTo>
                  <a:lnTo>
                    <a:pt x="14662" y="59831"/>
                  </a:lnTo>
                  <a:lnTo>
                    <a:pt x="8490" y="59831"/>
                  </a:lnTo>
                  <a:lnTo>
                    <a:pt x="9861" y="59145"/>
                  </a:lnTo>
                  <a:cubicBezTo>
                    <a:pt x="9557" y="58536"/>
                    <a:pt x="9404" y="58002"/>
                    <a:pt x="9404" y="57545"/>
                  </a:cubicBezTo>
                  <a:cubicBezTo>
                    <a:pt x="9404" y="56631"/>
                    <a:pt x="10014" y="56478"/>
                    <a:pt x="11233" y="57088"/>
                  </a:cubicBezTo>
                  <a:cubicBezTo>
                    <a:pt x="11995" y="57393"/>
                    <a:pt x="12605" y="57621"/>
                    <a:pt x="13062" y="57774"/>
                  </a:cubicBezTo>
                  <a:cubicBezTo>
                    <a:pt x="13519" y="57926"/>
                    <a:pt x="13900" y="58079"/>
                    <a:pt x="14205" y="58231"/>
                  </a:cubicBezTo>
                  <a:cubicBezTo>
                    <a:pt x="14510" y="58383"/>
                    <a:pt x="14738" y="58460"/>
                    <a:pt x="14891" y="58460"/>
                  </a:cubicBezTo>
                  <a:cubicBezTo>
                    <a:pt x="14586" y="57850"/>
                    <a:pt x="14281" y="57317"/>
                    <a:pt x="13976" y="56859"/>
                  </a:cubicBezTo>
                  <a:cubicBezTo>
                    <a:pt x="13367" y="55945"/>
                    <a:pt x="13214" y="55488"/>
                    <a:pt x="13519" y="55488"/>
                  </a:cubicBezTo>
                  <a:cubicBezTo>
                    <a:pt x="13519" y="55183"/>
                    <a:pt x="13595" y="54878"/>
                    <a:pt x="13748" y="54573"/>
                  </a:cubicBezTo>
                  <a:cubicBezTo>
                    <a:pt x="14052" y="53964"/>
                    <a:pt x="14586" y="54040"/>
                    <a:pt x="15348" y="54802"/>
                  </a:cubicBezTo>
                  <a:lnTo>
                    <a:pt x="15348" y="54116"/>
                  </a:lnTo>
                  <a:cubicBezTo>
                    <a:pt x="15348" y="53811"/>
                    <a:pt x="15653" y="53735"/>
                    <a:pt x="16262" y="53888"/>
                  </a:cubicBezTo>
                  <a:cubicBezTo>
                    <a:pt x="15348" y="53278"/>
                    <a:pt x="14662" y="52668"/>
                    <a:pt x="14205" y="52059"/>
                  </a:cubicBezTo>
                  <a:cubicBezTo>
                    <a:pt x="13900" y="51602"/>
                    <a:pt x="13710" y="51182"/>
                    <a:pt x="13633" y="50801"/>
                  </a:cubicBezTo>
                  <a:cubicBezTo>
                    <a:pt x="13557" y="50420"/>
                    <a:pt x="13976" y="50154"/>
                    <a:pt x="14891" y="50001"/>
                  </a:cubicBezTo>
                  <a:cubicBezTo>
                    <a:pt x="14738" y="49392"/>
                    <a:pt x="14738" y="48935"/>
                    <a:pt x="14891" y="48630"/>
                  </a:cubicBezTo>
                  <a:cubicBezTo>
                    <a:pt x="15043" y="48325"/>
                    <a:pt x="15195" y="48173"/>
                    <a:pt x="15348" y="48173"/>
                  </a:cubicBezTo>
                  <a:cubicBezTo>
                    <a:pt x="15500" y="48173"/>
                    <a:pt x="15957" y="48554"/>
                    <a:pt x="16719" y="49316"/>
                  </a:cubicBezTo>
                  <a:cubicBezTo>
                    <a:pt x="17024" y="47944"/>
                    <a:pt x="17405" y="46877"/>
                    <a:pt x="17862" y="46115"/>
                  </a:cubicBezTo>
                  <a:cubicBezTo>
                    <a:pt x="18167" y="45353"/>
                    <a:pt x="18548" y="44896"/>
                    <a:pt x="19005" y="44744"/>
                  </a:cubicBezTo>
                  <a:cubicBezTo>
                    <a:pt x="19463" y="44591"/>
                    <a:pt x="19996" y="45048"/>
                    <a:pt x="20606" y="46115"/>
                  </a:cubicBezTo>
                  <a:cubicBezTo>
                    <a:pt x="21368" y="45658"/>
                    <a:pt x="22053" y="45429"/>
                    <a:pt x="22663" y="45429"/>
                  </a:cubicBezTo>
                  <a:cubicBezTo>
                    <a:pt x="23120" y="45429"/>
                    <a:pt x="23577" y="45582"/>
                    <a:pt x="24035" y="45887"/>
                  </a:cubicBezTo>
                  <a:cubicBezTo>
                    <a:pt x="24492" y="46191"/>
                    <a:pt x="24568" y="46801"/>
                    <a:pt x="24263" y="47715"/>
                  </a:cubicBezTo>
                  <a:cubicBezTo>
                    <a:pt x="24568" y="48020"/>
                    <a:pt x="24797" y="48401"/>
                    <a:pt x="24949" y="48858"/>
                  </a:cubicBezTo>
                  <a:cubicBezTo>
                    <a:pt x="25254" y="49773"/>
                    <a:pt x="24949" y="50763"/>
                    <a:pt x="24035" y="51830"/>
                  </a:cubicBezTo>
                  <a:cubicBezTo>
                    <a:pt x="24187" y="51830"/>
                    <a:pt x="24416" y="51906"/>
                    <a:pt x="24720" y="52059"/>
                  </a:cubicBezTo>
                  <a:cubicBezTo>
                    <a:pt x="25330" y="52364"/>
                    <a:pt x="25787" y="52668"/>
                    <a:pt x="26092" y="52973"/>
                  </a:cubicBezTo>
                  <a:cubicBezTo>
                    <a:pt x="26397" y="53735"/>
                    <a:pt x="26778" y="54116"/>
                    <a:pt x="27235" y="54116"/>
                  </a:cubicBezTo>
                  <a:lnTo>
                    <a:pt x="27921" y="54116"/>
                  </a:lnTo>
                  <a:cubicBezTo>
                    <a:pt x="27311" y="53659"/>
                    <a:pt x="26854" y="53202"/>
                    <a:pt x="26549" y="52745"/>
                  </a:cubicBezTo>
                  <a:cubicBezTo>
                    <a:pt x="25940" y="51830"/>
                    <a:pt x="26092" y="51068"/>
                    <a:pt x="27006" y="50459"/>
                  </a:cubicBezTo>
                  <a:cubicBezTo>
                    <a:pt x="26549" y="50001"/>
                    <a:pt x="26168" y="49468"/>
                    <a:pt x="25863" y="48858"/>
                  </a:cubicBezTo>
                  <a:cubicBezTo>
                    <a:pt x="25559" y="48401"/>
                    <a:pt x="25292" y="47944"/>
                    <a:pt x="25063" y="47487"/>
                  </a:cubicBezTo>
                  <a:cubicBezTo>
                    <a:pt x="24835" y="47030"/>
                    <a:pt x="24873" y="46649"/>
                    <a:pt x="25178" y="46344"/>
                  </a:cubicBezTo>
                  <a:cubicBezTo>
                    <a:pt x="25178" y="46039"/>
                    <a:pt x="25254" y="45848"/>
                    <a:pt x="25406" y="45772"/>
                  </a:cubicBezTo>
                  <a:cubicBezTo>
                    <a:pt x="25559" y="45696"/>
                    <a:pt x="25711" y="45810"/>
                    <a:pt x="25863" y="46115"/>
                  </a:cubicBezTo>
                  <a:cubicBezTo>
                    <a:pt x="26016" y="46420"/>
                    <a:pt x="26244" y="46801"/>
                    <a:pt x="26549" y="47258"/>
                  </a:cubicBezTo>
                  <a:cubicBezTo>
                    <a:pt x="26854" y="46344"/>
                    <a:pt x="27159" y="45582"/>
                    <a:pt x="27464" y="44972"/>
                  </a:cubicBezTo>
                  <a:cubicBezTo>
                    <a:pt x="27768" y="44515"/>
                    <a:pt x="28073" y="44248"/>
                    <a:pt x="28378" y="44172"/>
                  </a:cubicBezTo>
                  <a:cubicBezTo>
                    <a:pt x="28683" y="44096"/>
                    <a:pt x="29140" y="44591"/>
                    <a:pt x="29750" y="45658"/>
                  </a:cubicBezTo>
                  <a:cubicBezTo>
                    <a:pt x="29597" y="44744"/>
                    <a:pt x="29597" y="43982"/>
                    <a:pt x="29750" y="43372"/>
                  </a:cubicBezTo>
                  <a:cubicBezTo>
                    <a:pt x="30054" y="42000"/>
                    <a:pt x="30588" y="41391"/>
                    <a:pt x="31350" y="41543"/>
                  </a:cubicBezTo>
                  <a:cubicBezTo>
                    <a:pt x="31807" y="41696"/>
                    <a:pt x="32074" y="42000"/>
                    <a:pt x="32150" y="42458"/>
                  </a:cubicBezTo>
                  <a:cubicBezTo>
                    <a:pt x="32226" y="42915"/>
                    <a:pt x="32188" y="43372"/>
                    <a:pt x="32036" y="43829"/>
                  </a:cubicBezTo>
                  <a:cubicBezTo>
                    <a:pt x="31883" y="44439"/>
                    <a:pt x="31655" y="45048"/>
                    <a:pt x="31350" y="45658"/>
                  </a:cubicBezTo>
                  <a:lnTo>
                    <a:pt x="34550" y="45201"/>
                  </a:lnTo>
                  <a:lnTo>
                    <a:pt x="34093" y="43372"/>
                  </a:lnTo>
                  <a:cubicBezTo>
                    <a:pt x="33941" y="42915"/>
                    <a:pt x="33826" y="42419"/>
                    <a:pt x="33750" y="41886"/>
                  </a:cubicBezTo>
                  <a:cubicBezTo>
                    <a:pt x="33674" y="41353"/>
                    <a:pt x="33712" y="40934"/>
                    <a:pt x="33864" y="40629"/>
                  </a:cubicBezTo>
                  <a:cubicBezTo>
                    <a:pt x="34169" y="40324"/>
                    <a:pt x="34322" y="40095"/>
                    <a:pt x="34322" y="39943"/>
                  </a:cubicBezTo>
                  <a:cubicBezTo>
                    <a:pt x="34779" y="39791"/>
                    <a:pt x="34779" y="39600"/>
                    <a:pt x="34322" y="39371"/>
                  </a:cubicBezTo>
                  <a:cubicBezTo>
                    <a:pt x="33864" y="39143"/>
                    <a:pt x="33331" y="38876"/>
                    <a:pt x="32721" y="38571"/>
                  </a:cubicBezTo>
                  <a:cubicBezTo>
                    <a:pt x="32112" y="38267"/>
                    <a:pt x="31540" y="37886"/>
                    <a:pt x="31007" y="37428"/>
                  </a:cubicBezTo>
                  <a:cubicBezTo>
                    <a:pt x="30474" y="36971"/>
                    <a:pt x="30283" y="36514"/>
                    <a:pt x="30435" y="36057"/>
                  </a:cubicBezTo>
                  <a:cubicBezTo>
                    <a:pt x="30588" y="35447"/>
                    <a:pt x="30969" y="35295"/>
                    <a:pt x="31578" y="35600"/>
                  </a:cubicBezTo>
                  <a:cubicBezTo>
                    <a:pt x="31883" y="35752"/>
                    <a:pt x="32188" y="35981"/>
                    <a:pt x="32493" y="36285"/>
                  </a:cubicBezTo>
                  <a:cubicBezTo>
                    <a:pt x="32798" y="35676"/>
                    <a:pt x="33179" y="35295"/>
                    <a:pt x="33636" y="35142"/>
                  </a:cubicBezTo>
                  <a:cubicBezTo>
                    <a:pt x="34398" y="34838"/>
                    <a:pt x="35084" y="35523"/>
                    <a:pt x="35693" y="37200"/>
                  </a:cubicBezTo>
                  <a:cubicBezTo>
                    <a:pt x="35846" y="36285"/>
                    <a:pt x="36150" y="35676"/>
                    <a:pt x="36608" y="35371"/>
                  </a:cubicBezTo>
                  <a:cubicBezTo>
                    <a:pt x="36912" y="35066"/>
                    <a:pt x="37255" y="35066"/>
                    <a:pt x="37636" y="35371"/>
                  </a:cubicBezTo>
                  <a:cubicBezTo>
                    <a:pt x="38017" y="35676"/>
                    <a:pt x="38436" y="36666"/>
                    <a:pt x="38894" y="38343"/>
                  </a:cubicBezTo>
                  <a:cubicBezTo>
                    <a:pt x="39351" y="37886"/>
                    <a:pt x="39808" y="37505"/>
                    <a:pt x="40265" y="37200"/>
                  </a:cubicBezTo>
                  <a:cubicBezTo>
                    <a:pt x="41180" y="36590"/>
                    <a:pt x="41637" y="36819"/>
                    <a:pt x="41637" y="37886"/>
                  </a:cubicBezTo>
                  <a:cubicBezTo>
                    <a:pt x="41637" y="40019"/>
                    <a:pt x="41789" y="41391"/>
                    <a:pt x="42094" y="42000"/>
                  </a:cubicBezTo>
                  <a:cubicBezTo>
                    <a:pt x="42399" y="42305"/>
                    <a:pt x="42780" y="42458"/>
                    <a:pt x="43237" y="42458"/>
                  </a:cubicBezTo>
                  <a:cubicBezTo>
                    <a:pt x="43542" y="42610"/>
                    <a:pt x="43847" y="42686"/>
                    <a:pt x="44151" y="42686"/>
                  </a:cubicBezTo>
                  <a:cubicBezTo>
                    <a:pt x="44306" y="41467"/>
                    <a:pt x="44537" y="40476"/>
                    <a:pt x="44844" y="39714"/>
                  </a:cubicBezTo>
                  <a:cubicBezTo>
                    <a:pt x="45154" y="38952"/>
                    <a:pt x="45540" y="38305"/>
                    <a:pt x="46002" y="37771"/>
                  </a:cubicBezTo>
                  <a:cubicBezTo>
                    <a:pt x="46464" y="37238"/>
                    <a:pt x="47080" y="37124"/>
                    <a:pt x="47852" y="37428"/>
                  </a:cubicBezTo>
                  <a:cubicBezTo>
                    <a:pt x="48007" y="37276"/>
                    <a:pt x="48007" y="36971"/>
                    <a:pt x="47852" y="36514"/>
                  </a:cubicBezTo>
                  <a:cubicBezTo>
                    <a:pt x="47697" y="36209"/>
                    <a:pt x="47389" y="35904"/>
                    <a:pt x="46927" y="35600"/>
                  </a:cubicBezTo>
                  <a:cubicBezTo>
                    <a:pt x="46465" y="35295"/>
                    <a:pt x="45617" y="34990"/>
                    <a:pt x="44384" y="34685"/>
                  </a:cubicBezTo>
                  <a:cubicBezTo>
                    <a:pt x="41790" y="34380"/>
                    <a:pt x="39999" y="33923"/>
                    <a:pt x="39008" y="33314"/>
                  </a:cubicBezTo>
                  <a:cubicBezTo>
                    <a:pt x="38017" y="32704"/>
                    <a:pt x="37522" y="32171"/>
                    <a:pt x="37522" y="31713"/>
                  </a:cubicBezTo>
                  <a:cubicBezTo>
                    <a:pt x="37522" y="31256"/>
                    <a:pt x="37827" y="31028"/>
                    <a:pt x="38436" y="31028"/>
                  </a:cubicBezTo>
                  <a:lnTo>
                    <a:pt x="39579" y="31028"/>
                  </a:lnTo>
                  <a:cubicBezTo>
                    <a:pt x="39275" y="30570"/>
                    <a:pt x="39122" y="30113"/>
                    <a:pt x="39122" y="29656"/>
                  </a:cubicBezTo>
                  <a:cubicBezTo>
                    <a:pt x="39122" y="28742"/>
                    <a:pt x="39427" y="28437"/>
                    <a:pt x="40037" y="28742"/>
                  </a:cubicBezTo>
                  <a:cubicBezTo>
                    <a:pt x="40494" y="29199"/>
                    <a:pt x="41103" y="29427"/>
                    <a:pt x="41865" y="29427"/>
                  </a:cubicBezTo>
                  <a:lnTo>
                    <a:pt x="42551" y="29427"/>
                  </a:lnTo>
                  <a:cubicBezTo>
                    <a:pt x="42246" y="29123"/>
                    <a:pt x="42094" y="28818"/>
                    <a:pt x="42094" y="28513"/>
                  </a:cubicBezTo>
                  <a:cubicBezTo>
                    <a:pt x="41942" y="28208"/>
                    <a:pt x="42094" y="27903"/>
                    <a:pt x="42551" y="27599"/>
                  </a:cubicBezTo>
                  <a:cubicBezTo>
                    <a:pt x="43313" y="27294"/>
                    <a:pt x="44194" y="27408"/>
                    <a:pt x="45194" y="27941"/>
                  </a:cubicBezTo>
                  <a:cubicBezTo>
                    <a:pt x="46195" y="28475"/>
                    <a:pt x="46849" y="28742"/>
                    <a:pt x="47159" y="28742"/>
                  </a:cubicBezTo>
                  <a:cubicBezTo>
                    <a:pt x="47311" y="28742"/>
                    <a:pt x="47272" y="28589"/>
                    <a:pt x="47041" y="28284"/>
                  </a:cubicBezTo>
                  <a:cubicBezTo>
                    <a:pt x="46810" y="27980"/>
                    <a:pt x="46502" y="27599"/>
                    <a:pt x="46116" y="27141"/>
                  </a:cubicBezTo>
                  <a:cubicBezTo>
                    <a:pt x="45730" y="26684"/>
                    <a:pt x="45461" y="26265"/>
                    <a:pt x="45307" y="25884"/>
                  </a:cubicBezTo>
                  <a:cubicBezTo>
                    <a:pt x="45153" y="25503"/>
                    <a:pt x="45308" y="25313"/>
                    <a:pt x="45769" y="25313"/>
                  </a:cubicBezTo>
                  <a:cubicBezTo>
                    <a:pt x="46231" y="25313"/>
                    <a:pt x="46733" y="25351"/>
                    <a:pt x="47273" y="25427"/>
                  </a:cubicBezTo>
                  <a:cubicBezTo>
                    <a:pt x="47814" y="25503"/>
                    <a:pt x="48315" y="25541"/>
                    <a:pt x="48777" y="25541"/>
                  </a:cubicBezTo>
                  <a:lnTo>
                    <a:pt x="50395" y="25541"/>
                  </a:lnTo>
                  <a:lnTo>
                    <a:pt x="51088" y="24170"/>
                  </a:lnTo>
                  <a:lnTo>
                    <a:pt x="48777" y="23255"/>
                  </a:lnTo>
                  <a:cubicBezTo>
                    <a:pt x="47234" y="22646"/>
                    <a:pt x="46540" y="21960"/>
                    <a:pt x="46695" y="21198"/>
                  </a:cubicBezTo>
                  <a:cubicBezTo>
                    <a:pt x="46849" y="20588"/>
                    <a:pt x="47466" y="20436"/>
                    <a:pt x="48545" y="20741"/>
                  </a:cubicBezTo>
                  <a:cubicBezTo>
                    <a:pt x="49007" y="20893"/>
                    <a:pt x="49546" y="21045"/>
                    <a:pt x="50163" y="21198"/>
                  </a:cubicBezTo>
                  <a:cubicBezTo>
                    <a:pt x="49856" y="20741"/>
                    <a:pt x="49778" y="20283"/>
                    <a:pt x="49931" y="19826"/>
                  </a:cubicBezTo>
                  <a:cubicBezTo>
                    <a:pt x="49931" y="18759"/>
                    <a:pt x="50625" y="18226"/>
                    <a:pt x="52013" y="18226"/>
                  </a:cubicBezTo>
                  <a:cubicBezTo>
                    <a:pt x="51251" y="17464"/>
                    <a:pt x="50565" y="16778"/>
                    <a:pt x="49956" y="16169"/>
                  </a:cubicBezTo>
                  <a:cubicBezTo>
                    <a:pt x="49499" y="15559"/>
                    <a:pt x="49156" y="14987"/>
                    <a:pt x="48927" y="14454"/>
                  </a:cubicBezTo>
                  <a:cubicBezTo>
                    <a:pt x="48698" y="13921"/>
                    <a:pt x="48813" y="13502"/>
                    <a:pt x="49270" y="13197"/>
                  </a:cubicBezTo>
                  <a:cubicBezTo>
                    <a:pt x="49880" y="12740"/>
                    <a:pt x="50565" y="12892"/>
                    <a:pt x="51327" y="13654"/>
                  </a:cubicBezTo>
                  <a:lnTo>
                    <a:pt x="52245" y="14568"/>
                  </a:lnTo>
                  <a:cubicBezTo>
                    <a:pt x="52552" y="14111"/>
                    <a:pt x="52937" y="13730"/>
                    <a:pt x="53399" y="13425"/>
                  </a:cubicBezTo>
                  <a:cubicBezTo>
                    <a:pt x="54168" y="12816"/>
                    <a:pt x="54784" y="13044"/>
                    <a:pt x="55246" y="14111"/>
                  </a:cubicBezTo>
                  <a:cubicBezTo>
                    <a:pt x="56167" y="13502"/>
                    <a:pt x="57014" y="13121"/>
                    <a:pt x="57785" y="12968"/>
                  </a:cubicBezTo>
                  <a:cubicBezTo>
                    <a:pt x="58554" y="12816"/>
                    <a:pt x="59208" y="12854"/>
                    <a:pt x="59746" y="13082"/>
                  </a:cubicBezTo>
                  <a:cubicBezTo>
                    <a:pt x="60284" y="13311"/>
                    <a:pt x="60553" y="13959"/>
                    <a:pt x="60553" y="15026"/>
                  </a:cubicBezTo>
                  <a:cubicBezTo>
                    <a:pt x="61015" y="14264"/>
                    <a:pt x="61477" y="13654"/>
                    <a:pt x="61939" y="13197"/>
                  </a:cubicBezTo>
                  <a:cubicBezTo>
                    <a:pt x="62247" y="12892"/>
                    <a:pt x="62631" y="12854"/>
                    <a:pt x="63093" y="13082"/>
                  </a:cubicBezTo>
                  <a:cubicBezTo>
                    <a:pt x="63555" y="13311"/>
                    <a:pt x="63940" y="14111"/>
                    <a:pt x="64247" y="15483"/>
                  </a:cubicBezTo>
                  <a:lnTo>
                    <a:pt x="64725" y="12740"/>
                  </a:lnTo>
                  <a:cubicBezTo>
                    <a:pt x="64878" y="11978"/>
                    <a:pt x="64992" y="11292"/>
                    <a:pt x="65068" y="10682"/>
                  </a:cubicBezTo>
                  <a:cubicBezTo>
                    <a:pt x="65145" y="10073"/>
                    <a:pt x="65259" y="9615"/>
                    <a:pt x="65411" y="9311"/>
                  </a:cubicBezTo>
                  <a:cubicBezTo>
                    <a:pt x="65411" y="7787"/>
                    <a:pt x="65564" y="6415"/>
                    <a:pt x="65868" y="5196"/>
                  </a:cubicBezTo>
                  <a:cubicBezTo>
                    <a:pt x="65868" y="4891"/>
                    <a:pt x="66021" y="4396"/>
                    <a:pt x="66326" y="3710"/>
                  </a:cubicBezTo>
                  <a:cubicBezTo>
                    <a:pt x="66630" y="3024"/>
                    <a:pt x="67164" y="2453"/>
                    <a:pt x="67926" y="1995"/>
                  </a:cubicBezTo>
                  <a:cubicBezTo>
                    <a:pt x="68231" y="1538"/>
                    <a:pt x="68497" y="1043"/>
                    <a:pt x="68726" y="509"/>
                  </a:cubicBezTo>
                  <a:cubicBezTo>
                    <a:pt x="68955" y="-24"/>
                    <a:pt x="69221" y="-138"/>
                    <a:pt x="69526" y="167"/>
                  </a:cubicBezTo>
                  <a:cubicBezTo>
                    <a:pt x="69526" y="471"/>
                    <a:pt x="69564" y="700"/>
                    <a:pt x="69640" y="852"/>
                  </a:cubicBezTo>
                  <a:cubicBezTo>
                    <a:pt x="69717" y="1005"/>
                    <a:pt x="69755" y="1157"/>
                    <a:pt x="69755" y="1310"/>
                  </a:cubicBezTo>
                  <a:lnTo>
                    <a:pt x="69755" y="1538"/>
                  </a:lnTo>
                  <a:lnTo>
                    <a:pt x="70212" y="624"/>
                  </a:lnTo>
                  <a:cubicBezTo>
                    <a:pt x="70364" y="319"/>
                    <a:pt x="70517" y="128"/>
                    <a:pt x="70669" y="52"/>
                  </a:cubicBezTo>
                  <a:close/>
                </a:path>
              </a:pathLst>
            </a:custGeom>
            <a:solidFill>
              <a:schemeClr val="tx1">
                <a:lumMod val="40000"/>
                <a:lumOff val="60000"/>
              </a:schemeClr>
            </a:solidFill>
            <a:ln>
              <a:noFill/>
            </a:ln>
            <a:effectLst/>
          </p:spPr>
          <p:txBody>
            <a:bodyPr anchor="ctr"/>
            <a:lstStyle/>
            <a:p>
              <a:pPr algn="ctr"/>
            </a:p>
          </p:txBody>
        </p:sp>
        <p:sp>
          <p:nvSpPr>
            <p:cNvPr id="14" name="椭圆 13"/>
            <p:cNvSpPr/>
            <p:nvPr/>
          </p:nvSpPr>
          <p:spPr>
            <a:xfrm>
              <a:off x="7870609" y="993808"/>
              <a:ext cx="459017" cy="459017"/>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椭圆 14"/>
            <p:cNvSpPr/>
            <p:nvPr/>
          </p:nvSpPr>
          <p:spPr>
            <a:xfrm>
              <a:off x="8592395" y="394186"/>
              <a:ext cx="356822" cy="356822"/>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椭圆 15"/>
            <p:cNvSpPr/>
            <p:nvPr/>
          </p:nvSpPr>
          <p:spPr>
            <a:xfrm>
              <a:off x="8649508" y="1819834"/>
              <a:ext cx="344790" cy="34479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椭圆 16"/>
            <p:cNvSpPr/>
            <p:nvPr/>
          </p:nvSpPr>
          <p:spPr>
            <a:xfrm>
              <a:off x="8592395" y="3159975"/>
              <a:ext cx="344790" cy="344790"/>
            </a:xfrm>
            <a:prstGeom prst="ellipse">
              <a:avLst/>
            </a:prstGeom>
            <a:solidFill>
              <a:srgbClr val="95A5A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椭圆 17"/>
            <p:cNvSpPr/>
            <p:nvPr/>
          </p:nvSpPr>
          <p:spPr>
            <a:xfrm>
              <a:off x="8994298" y="3004471"/>
              <a:ext cx="503401" cy="503401"/>
            </a:xfrm>
            <a:prstGeom prst="ellipse">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椭圆 18"/>
            <p:cNvSpPr/>
            <p:nvPr/>
          </p:nvSpPr>
          <p:spPr>
            <a:xfrm>
              <a:off x="9874853" y="1904049"/>
              <a:ext cx="219395" cy="21939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0" name="椭圆 19"/>
            <p:cNvSpPr/>
            <p:nvPr/>
          </p:nvSpPr>
          <p:spPr>
            <a:xfrm>
              <a:off x="9448668" y="1432564"/>
              <a:ext cx="621807" cy="621807"/>
            </a:xfrm>
            <a:prstGeom prst="ellipse">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椭圆 20"/>
            <p:cNvSpPr/>
            <p:nvPr/>
          </p:nvSpPr>
          <p:spPr>
            <a:xfrm>
              <a:off x="8003666" y="976879"/>
              <a:ext cx="902307" cy="902307"/>
            </a:xfrm>
            <a:prstGeom prst="ellipse">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椭圆 21"/>
            <p:cNvSpPr/>
            <p:nvPr/>
          </p:nvSpPr>
          <p:spPr>
            <a:xfrm>
              <a:off x="9861660" y="718700"/>
              <a:ext cx="356822" cy="356822"/>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椭圆 22"/>
            <p:cNvSpPr/>
            <p:nvPr/>
          </p:nvSpPr>
          <p:spPr>
            <a:xfrm>
              <a:off x="10157882" y="647535"/>
              <a:ext cx="185609" cy="185609"/>
            </a:xfrm>
            <a:prstGeom prst="ellipse">
              <a:avLst/>
            </a:prstGeom>
            <a:solidFill>
              <a:schemeClr val="accent5">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椭圆 23"/>
            <p:cNvSpPr/>
            <p:nvPr/>
          </p:nvSpPr>
          <p:spPr>
            <a:xfrm>
              <a:off x="10593242" y="1044905"/>
              <a:ext cx="356822" cy="356822"/>
            </a:xfrm>
            <a:prstGeom prst="ellipse">
              <a:avLst/>
            </a:prstGeom>
            <a:solidFill>
              <a:srgbClr val="95A5A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椭圆 24"/>
            <p:cNvSpPr/>
            <p:nvPr/>
          </p:nvSpPr>
          <p:spPr>
            <a:xfrm>
              <a:off x="10430765" y="1334740"/>
              <a:ext cx="227250" cy="22725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椭圆 25"/>
            <p:cNvSpPr/>
            <p:nvPr/>
          </p:nvSpPr>
          <p:spPr>
            <a:xfrm>
              <a:off x="9045798" y="1619210"/>
              <a:ext cx="401247" cy="40124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7" name="椭圆 26"/>
            <p:cNvSpPr/>
            <p:nvPr/>
          </p:nvSpPr>
          <p:spPr>
            <a:xfrm>
              <a:off x="8654839" y="726946"/>
              <a:ext cx="858273" cy="858273"/>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2400">
                  <a:solidFill>
                    <a:schemeClr val="bg1">
                      <a:lumMod val="100000"/>
                    </a:schemeClr>
                  </a:solidFill>
                  <a:latin typeface="Impact" panose="020B0806030902050204" pitchFamily="34" charset="0"/>
                </a:rPr>
                <a:t>55</a:t>
              </a:r>
              <a:endParaRPr lang="en-US" sz="2400">
                <a:solidFill>
                  <a:schemeClr val="bg1">
                    <a:lumMod val="100000"/>
                  </a:schemeClr>
                </a:solidFill>
                <a:latin typeface="Impact" panose="020B0806030902050204" pitchFamily="34" charset="0"/>
              </a:endParaRPr>
            </a:p>
          </p:txBody>
        </p:sp>
        <p:sp>
          <p:nvSpPr>
            <p:cNvPr id="28" name="椭圆 27"/>
            <p:cNvSpPr/>
            <p:nvPr/>
          </p:nvSpPr>
          <p:spPr>
            <a:xfrm>
              <a:off x="9756814" y="1142070"/>
              <a:ext cx="761978" cy="76197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55000" lnSpcReduction="2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2400">
                  <a:solidFill>
                    <a:schemeClr val="bg1">
                      <a:lumMod val="100000"/>
                    </a:schemeClr>
                  </a:solidFill>
                  <a:latin typeface="Impact" panose="020B0806030902050204" pitchFamily="34" charset="0"/>
                </a:rPr>
                <a:t>40</a:t>
              </a:r>
              <a:endParaRPr lang="en-US" sz="2400">
                <a:solidFill>
                  <a:schemeClr val="bg1">
                    <a:lumMod val="100000"/>
                  </a:schemeClr>
                </a:solidFill>
                <a:latin typeface="Impact" panose="020B0806030902050204" pitchFamily="34" charset="0"/>
              </a:endParaRPr>
            </a:p>
          </p:txBody>
        </p:sp>
        <p:sp>
          <p:nvSpPr>
            <p:cNvPr id="29" name="椭圆 28"/>
            <p:cNvSpPr/>
            <p:nvPr/>
          </p:nvSpPr>
          <p:spPr>
            <a:xfrm>
              <a:off x="10071716" y="2198917"/>
              <a:ext cx="878348" cy="87834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2400">
                  <a:solidFill>
                    <a:schemeClr val="bg1">
                      <a:lumMod val="100000"/>
                    </a:schemeClr>
                  </a:solidFill>
                  <a:latin typeface="Impact" panose="020B0806030902050204" pitchFamily="34" charset="0"/>
                </a:rPr>
                <a:t>43</a:t>
              </a:r>
              <a:endParaRPr lang="en-US" sz="2400">
                <a:solidFill>
                  <a:schemeClr val="bg1">
                    <a:lumMod val="100000"/>
                  </a:schemeClr>
                </a:solidFill>
                <a:latin typeface="Impact" panose="020B0806030902050204" pitchFamily="34" charset="0"/>
              </a:endParaRPr>
            </a:p>
          </p:txBody>
        </p:sp>
        <p:sp>
          <p:nvSpPr>
            <p:cNvPr id="30" name="椭圆 29"/>
            <p:cNvSpPr/>
            <p:nvPr/>
          </p:nvSpPr>
          <p:spPr>
            <a:xfrm>
              <a:off x="8122049" y="1662384"/>
              <a:ext cx="1176406" cy="1176406"/>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2400">
                  <a:solidFill>
                    <a:schemeClr val="bg1">
                      <a:lumMod val="100000"/>
                    </a:schemeClr>
                  </a:solidFill>
                  <a:latin typeface="Impact" panose="020B0806030902050204" pitchFamily="34" charset="0"/>
                </a:rPr>
                <a:t>64</a:t>
              </a:r>
              <a:endParaRPr lang="en-US" sz="2400">
                <a:solidFill>
                  <a:schemeClr val="bg1">
                    <a:lumMod val="100000"/>
                  </a:schemeClr>
                </a:solidFill>
                <a:latin typeface="Impact" panose="020B0806030902050204" pitchFamily="34" charset="0"/>
              </a:endParaRPr>
            </a:p>
          </p:txBody>
        </p:sp>
        <p:sp>
          <p:nvSpPr>
            <p:cNvPr id="31" name="椭圆 30"/>
            <p:cNvSpPr/>
            <p:nvPr/>
          </p:nvSpPr>
          <p:spPr>
            <a:xfrm>
              <a:off x="9687797" y="3372134"/>
              <a:ext cx="470085" cy="470085"/>
            </a:xfrm>
            <a:prstGeom prst="ellipse">
              <a:avLst/>
            </a:prstGeom>
            <a:solidFill>
              <a:srgbClr val="95A5A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21" name="矩形 20"/>
          <p:cNvSpPr/>
          <p:nvPr/>
        </p:nvSpPr>
        <p:spPr>
          <a:xfrm>
            <a:off x="526220" y="1268456"/>
            <a:ext cx="5108514" cy="456279"/>
          </a:xfrm>
          <a:prstGeom prst="rect">
            <a:avLst/>
          </a:prstGeom>
        </p:spPr>
        <p:txBody>
          <a:bodyPr wrap="none">
            <a:spAutoFit/>
            <a:scene3d>
              <a:camera prst="orthographicFront"/>
              <a:lightRig rig="threePt" dir="t"/>
            </a:scene3d>
            <a:sp3d contourW="12700"/>
          </a:bodyPr>
          <a:lstStyle/>
          <a:p>
            <a:pPr algn="ctr"/>
            <a:r>
              <a:rPr lang="zh-CN" altLang="en-US" sz="2365" b="1" spc="591" dirty="0">
                <a:solidFill>
                  <a:srgbClr val="111214"/>
                </a:solidFill>
                <a:latin typeface="微软雅黑" panose="020B0503020204020204" charset="-122"/>
                <a:ea typeface="微软雅黑" panose="020B0503020204020204" charset="-122"/>
              </a:rPr>
              <a:t>演讲完毕非常感谢您的观看！</a:t>
            </a:r>
            <a:endParaRPr lang="zh-CN" altLang="en-US" sz="2365" b="1" spc="591" dirty="0">
              <a:solidFill>
                <a:srgbClr val="111214"/>
              </a:solidFill>
              <a:latin typeface="微软雅黑" panose="020B0503020204020204" charset="-122"/>
              <a:ea typeface="微软雅黑" panose="020B0503020204020204" charset="-122"/>
            </a:endParaRPr>
          </a:p>
        </p:txBody>
      </p:sp>
      <p:sp>
        <p:nvSpPr>
          <p:cNvPr id="22" name="矩形 21"/>
          <p:cNvSpPr/>
          <p:nvPr/>
        </p:nvSpPr>
        <p:spPr>
          <a:xfrm>
            <a:off x="611560" y="987574"/>
            <a:ext cx="3540203" cy="242627"/>
          </a:xfrm>
          <a:prstGeom prst="rect">
            <a:avLst/>
          </a:prstGeom>
        </p:spPr>
        <p:txBody>
          <a:bodyPr wrap="none">
            <a:spAutoFit/>
            <a:scene3d>
              <a:camera prst="orthographicFront"/>
              <a:lightRig rig="threePt" dir="t"/>
            </a:scene3d>
            <a:sp3d contourW="12700"/>
          </a:bodyPr>
          <a:lstStyle/>
          <a:p>
            <a:pPr algn="ctr"/>
            <a:r>
              <a:rPr lang="zh-CN" altLang="en-US" sz="985" spc="296" dirty="0">
                <a:solidFill>
                  <a:srgbClr val="111214"/>
                </a:solidFill>
                <a:latin typeface="微软雅黑" panose="020B0503020204020204" charset="-122"/>
                <a:ea typeface="微软雅黑" panose="020B0503020204020204" charset="-122"/>
              </a:rPr>
              <a:t>广告策划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公关策划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组织方案 </a:t>
            </a:r>
            <a:r>
              <a:rPr lang="en-US" altLang="zh-CN" sz="985" spc="296" dirty="0">
                <a:solidFill>
                  <a:srgbClr val="111214"/>
                </a:solidFill>
                <a:latin typeface="微软雅黑" panose="020B0503020204020204" charset="-122"/>
                <a:ea typeface="微软雅黑" panose="020B0503020204020204" charset="-122"/>
              </a:rPr>
              <a:t>/ </a:t>
            </a:r>
            <a:r>
              <a:rPr lang="zh-CN" altLang="en-US" sz="985" spc="296" dirty="0">
                <a:solidFill>
                  <a:srgbClr val="111214"/>
                </a:solidFill>
                <a:latin typeface="微软雅黑" panose="020B0503020204020204" charset="-122"/>
                <a:ea typeface="微软雅黑" panose="020B0503020204020204" charset="-122"/>
              </a:rPr>
              <a:t>会务安排</a:t>
            </a:r>
            <a:endParaRPr lang="zh-CN" altLang="en-US" sz="985" spc="296" dirty="0">
              <a:solidFill>
                <a:srgbClr val="111214"/>
              </a:solidFill>
              <a:latin typeface="微软雅黑" panose="020B0503020204020204" charset="-122"/>
              <a:ea typeface="微软雅黑" panose="020B0503020204020204" charset="-122"/>
            </a:endParaRPr>
          </a:p>
        </p:txBody>
      </p:sp>
      <p:sp>
        <p:nvSpPr>
          <p:cNvPr id="23" name="文本框 22"/>
          <p:cNvSpPr txBox="1"/>
          <p:nvPr/>
        </p:nvSpPr>
        <p:spPr>
          <a:xfrm>
            <a:off x="628724" y="1761635"/>
            <a:ext cx="5092168" cy="41607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985" dirty="0">
                <a:solidFill>
                  <a:srgbClr val="111214"/>
                </a:solidFill>
                <a:latin typeface="+mj-ea"/>
                <a:ea typeface="+mj-ea"/>
              </a:rPr>
              <a:t>The user can demonstrate on a projector or computer, or print the presentation and make it into a film to be used in a wider field</a:t>
            </a:r>
            <a:endParaRPr lang="en-US" altLang="zh-CN" sz="985" dirty="0">
              <a:solidFill>
                <a:srgbClr val="111214"/>
              </a:solidFill>
              <a:latin typeface="+mj-ea"/>
              <a:ea typeface="+mj-ea"/>
            </a:endParaRPr>
          </a:p>
        </p:txBody>
      </p:sp>
      <p:grpSp>
        <p:nvGrpSpPr>
          <p:cNvPr id="24" name="组合 23"/>
          <p:cNvGrpSpPr/>
          <p:nvPr/>
        </p:nvGrpSpPr>
        <p:grpSpPr>
          <a:xfrm>
            <a:off x="6651085" y="1707654"/>
            <a:ext cx="2338170" cy="332471"/>
            <a:chOff x="4513765" y="4553339"/>
            <a:chExt cx="2372810" cy="337396"/>
          </a:xfrm>
        </p:grpSpPr>
        <p:sp>
          <p:nvSpPr>
            <p:cNvPr id="25" name="圆角矩形 4"/>
            <p:cNvSpPr/>
            <p:nvPr/>
          </p:nvSpPr>
          <p:spPr>
            <a:xfrm>
              <a:off x="4513765" y="4553339"/>
              <a:ext cx="2372810" cy="33716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5" dirty="0">
                <a:solidFill>
                  <a:srgbClr val="111214"/>
                </a:solidFill>
                <a:latin typeface="微软雅黑" panose="020B0503020204020204" charset="-122"/>
                <a:ea typeface="微软雅黑" panose="020B0503020204020204" charset="-122"/>
              </a:endParaRPr>
            </a:p>
          </p:txBody>
        </p:sp>
        <p:sp>
          <p:nvSpPr>
            <p:cNvPr id="26" name="矩形 25"/>
            <p:cNvSpPr/>
            <p:nvPr/>
          </p:nvSpPr>
          <p:spPr>
            <a:xfrm>
              <a:off x="4953212" y="4643927"/>
              <a:ext cx="1861049" cy="246808"/>
            </a:xfrm>
            <a:prstGeom prst="rect">
              <a:avLst/>
            </a:prstGeom>
          </p:spPr>
          <p:txBody>
            <a:bodyPr wrap="none">
              <a:spAutoFit/>
              <a:scene3d>
                <a:camera prst="orthographicFront"/>
                <a:lightRig rig="threePt" dir="t"/>
              </a:scene3d>
              <a:sp3d contourW="12700"/>
            </a:bodyPr>
            <a:lstStyle/>
            <a:p>
              <a:pPr algn="ctr"/>
              <a:r>
                <a:rPr lang="zh-CN" altLang="en-US" sz="985" dirty="0">
                  <a:solidFill>
                    <a:srgbClr val="111214"/>
                  </a:solidFill>
                  <a:latin typeface="微软雅黑" panose="020B0503020204020204" charset="-122"/>
                  <a:ea typeface="微软雅黑" panose="020B0503020204020204" charset="-122"/>
                </a:rPr>
                <a:t>汇报人：</a:t>
              </a:r>
              <a:r>
                <a:rPr lang="en-US" altLang="zh-CN" sz="985" dirty="0">
                  <a:solidFill>
                    <a:srgbClr val="111214"/>
                  </a:solidFill>
                  <a:latin typeface="微软雅黑" panose="020B0503020204020204" charset="-122"/>
                  <a:ea typeface="微软雅黑" panose="020B0503020204020204" charset="-122"/>
                </a:rPr>
                <a:t>XXX</a:t>
              </a:r>
              <a:r>
                <a:rPr lang="zh-CN" altLang="en-US" sz="985" dirty="0">
                  <a:solidFill>
                    <a:srgbClr val="111214"/>
                  </a:solidFill>
                  <a:latin typeface="微软雅黑" panose="020B0503020204020204" charset="-122"/>
                  <a:ea typeface="微软雅黑" panose="020B0503020204020204" charset="-122"/>
                </a:rPr>
                <a:t>    部门：策划部</a:t>
              </a:r>
              <a:endParaRPr lang="zh-CN" altLang="en-US" sz="985" dirty="0">
                <a:solidFill>
                  <a:srgbClr val="111214"/>
                </a:solidFill>
                <a:latin typeface="微软雅黑" panose="020B0503020204020204" charset="-122"/>
                <a:ea typeface="微软雅黑" panose="020B0503020204020204" charset="-122"/>
              </a:endParaRPr>
            </a:p>
          </p:txBody>
        </p:sp>
      </p:grpSp>
      <p:sp>
        <p:nvSpPr>
          <p:cNvPr id="27" name="矩形 26"/>
          <p:cNvSpPr/>
          <p:nvPr/>
        </p:nvSpPr>
        <p:spPr>
          <a:xfrm>
            <a:off x="7256496" y="851784"/>
            <a:ext cx="1836420" cy="909320"/>
          </a:xfrm>
          <a:prstGeom prst="rect">
            <a:avLst/>
          </a:prstGeom>
        </p:spPr>
        <p:txBody>
          <a:bodyPr wrap="none">
            <a:spAutoFit/>
          </a:bodyPr>
          <a:lstStyle/>
          <a:p>
            <a:r>
              <a:rPr lang="en-US" altLang="zh-CN" sz="5320" b="1" dirty="0">
                <a:solidFill>
                  <a:srgbClr val="111214"/>
                </a:solidFill>
                <a:latin typeface="Bell MT" panose="02020503060305020303" pitchFamily="18" charset="0"/>
                <a:cs typeface="Arial" panose="020B0604020202020204" pitchFamily="34" charset="0"/>
              </a:rPr>
              <a:t>20XX</a:t>
            </a:r>
            <a:endParaRPr lang="zh-CN" altLang="en-US" sz="5320" dirty="0">
              <a:solidFill>
                <a:srgbClr val="111214"/>
              </a:solidFill>
              <a:latin typeface="Bell MT" panose="020205030603050203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14" name="矩形 13"/>
          <p:cNvSpPr/>
          <p:nvPr/>
        </p:nvSpPr>
        <p:spPr>
          <a:xfrm>
            <a:off x="66745" y="771549"/>
            <a:ext cx="9010511" cy="1656185"/>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5" dirty="0"/>
          </a:p>
        </p:txBody>
      </p:sp>
      <p:sp>
        <p:nvSpPr>
          <p:cNvPr id="68" name="矩形 67"/>
          <p:cNvSpPr/>
          <p:nvPr/>
        </p:nvSpPr>
        <p:spPr>
          <a:xfrm>
            <a:off x="2760880" y="987574"/>
            <a:ext cx="2759881" cy="515582"/>
          </a:xfrm>
          <a:prstGeom prst="rect">
            <a:avLst/>
          </a:prstGeom>
        </p:spPr>
        <p:txBody>
          <a:bodyPr wrap="none">
            <a:spAutoFit/>
            <a:scene3d>
              <a:camera prst="orthographicFront"/>
              <a:lightRig rig="threePt" dir="t"/>
            </a:scene3d>
            <a:sp3d contourW="12700"/>
          </a:bodyPr>
          <a:lstStyle/>
          <a:p>
            <a:pPr algn="ctr"/>
            <a:r>
              <a:rPr lang="zh-CN" altLang="en-US" sz="2760" spc="591" dirty="0">
                <a:solidFill>
                  <a:srgbClr val="111214"/>
                </a:solidFill>
                <a:latin typeface="微软雅黑" panose="020B0503020204020204" charset="-122"/>
                <a:ea typeface="微软雅黑" panose="020B0503020204020204" charset="-122"/>
              </a:rPr>
              <a:t>活动总体思路</a:t>
            </a:r>
            <a:endParaRPr lang="zh-CN" altLang="en-US" sz="2760" spc="591" dirty="0">
              <a:solidFill>
                <a:srgbClr val="111214"/>
              </a:solidFill>
              <a:latin typeface="微软雅黑" panose="020B0503020204020204" charset="-122"/>
              <a:ea typeface="微软雅黑" panose="020B0503020204020204" charset="-122"/>
            </a:endParaRPr>
          </a:p>
        </p:txBody>
      </p:sp>
      <p:sp>
        <p:nvSpPr>
          <p:cNvPr id="69" name="TextBox 15"/>
          <p:cNvSpPr txBox="1"/>
          <p:nvPr/>
        </p:nvSpPr>
        <p:spPr>
          <a:xfrm>
            <a:off x="1490828" y="1630094"/>
            <a:ext cx="5427918" cy="518860"/>
          </a:xfrm>
          <a:prstGeom prst="rect">
            <a:avLst/>
          </a:prstGeom>
          <a:noFill/>
        </p:spPr>
        <p:txBody>
          <a:bodyPr wrap="square" rtlCol="0">
            <a:spAutoFit/>
          </a:bodyPr>
          <a:lstStyle/>
          <a:p>
            <a:pPr algn="ctr">
              <a:lnSpc>
                <a:spcPct val="150000"/>
              </a:lnSpc>
            </a:pPr>
            <a:r>
              <a:rPr lang="en-US" altLang="zh-CN" sz="985" dirty="0" err="1">
                <a:solidFill>
                  <a:srgbClr val="111214"/>
                </a:solidFill>
                <a:latin typeface="Ebrima" panose="02000000000000000000" pitchFamily="2" charset="0"/>
                <a:ea typeface="Ebrima" panose="02000000000000000000" pitchFamily="2" charset="0"/>
                <a:cs typeface="Ebrima" panose="02000000000000000000" pitchFamily="2" charset="0"/>
              </a:rPr>
              <a:t>Tosummarize</a:t>
            </a:r>
            <a:r>
              <a:rPr lang="en-US" altLang="zh-CN" sz="985" dirty="0">
                <a:solidFill>
                  <a:srgbClr val="111214"/>
                </a:solidFill>
                <a:latin typeface="Ebrima" panose="02000000000000000000" pitchFamily="2" charset="0"/>
                <a:ea typeface="Ebrima" panose="02000000000000000000" pitchFamily="2" charset="0"/>
                <a:cs typeface="Ebrima" panose="02000000000000000000" pitchFamily="2" charset="0"/>
              </a:rPr>
              <a:t> what I have said: aim for the highest; never enter a bar room; do not touch liquor, or if at all only at meals; never speculate; </a:t>
            </a:r>
            <a:endParaRPr lang="zh-CN" altLang="en-US" sz="985" dirty="0">
              <a:solidFill>
                <a:srgbClr val="111214"/>
              </a:solidFill>
              <a:latin typeface="Ebrima" panose="02000000000000000000" pitchFamily="2" charset="0"/>
              <a:cs typeface="Ebrima" panose="02000000000000000000" pitchFamily="2" charset="0"/>
            </a:endParaRPr>
          </a:p>
        </p:txBody>
      </p:sp>
      <p:sp>
        <p:nvSpPr>
          <p:cNvPr id="70" name="TextBox 14"/>
          <p:cNvSpPr txBox="1"/>
          <p:nvPr/>
        </p:nvSpPr>
        <p:spPr>
          <a:xfrm>
            <a:off x="6989858" y="1994034"/>
            <a:ext cx="2202968" cy="363940"/>
          </a:xfrm>
          <a:prstGeom prst="rect">
            <a:avLst/>
          </a:prstGeom>
          <a:noFill/>
        </p:spPr>
        <p:txBody>
          <a:bodyPr wrap="square" rtlCol="0">
            <a:spAutoFit/>
          </a:bodyPr>
          <a:lstStyle/>
          <a:p>
            <a:r>
              <a:rPr lang="en-US" altLang="zh-CN" sz="1775" b="1" spc="591" dirty="0">
                <a:solidFill>
                  <a:srgbClr val="111214"/>
                </a:solidFill>
                <a:latin typeface="Ebrima" panose="02000000000000000000" pitchFamily="2" charset="0"/>
                <a:ea typeface="Ebrima" panose="02000000000000000000" pitchFamily="2" charset="0"/>
                <a:cs typeface="Ebrima" panose="02000000000000000000" pitchFamily="2" charset="0"/>
              </a:rPr>
              <a:t>PART.01</a:t>
            </a:r>
            <a:endParaRPr lang="zh-CN" altLang="en-US" sz="1775" b="1" spc="591" dirty="0">
              <a:solidFill>
                <a:srgbClr val="111214"/>
              </a:solidFill>
              <a:latin typeface="Ebrima" panose="02000000000000000000" pitchFamily="2" charset="0"/>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Box 110"/>
          <p:cNvSpPr txBox="1"/>
          <p:nvPr/>
        </p:nvSpPr>
        <p:spPr>
          <a:xfrm>
            <a:off x="915529" y="1662089"/>
            <a:ext cx="1986349" cy="707668"/>
          </a:xfrm>
          <a:prstGeom prst="rect">
            <a:avLst/>
          </a:prstGeom>
          <a:noFill/>
        </p:spPr>
        <p:txBody>
          <a:bodyPr wrap="square" lIns="0" tIns="0" rIns="0" bIns="0" rtlCol="0">
            <a:spAutoFit/>
          </a:bodyPr>
          <a:lstStyle/>
          <a:p>
            <a:pPr defTabSz="914400">
              <a:defRPr/>
            </a:pPr>
            <a:r>
              <a:rPr lang="zh-CN" altLang="en-US" sz="1200" b="1" kern="0" dirty="0">
                <a:solidFill>
                  <a:schemeClr val="bg1">
                    <a:lumMod val="50000"/>
                  </a:schemeClr>
                </a:solidFill>
                <a:latin typeface="微软雅黑" panose="020B0503020204020204" charset="-122"/>
                <a:ea typeface="微软雅黑" panose="020B0503020204020204" charset="-122"/>
              </a:rPr>
              <a:t>详写内容</a:t>
            </a:r>
            <a:r>
              <a:rPr lang="en-US" altLang="zh-CN" sz="1200" b="1" kern="0" dirty="0">
                <a:solidFill>
                  <a:schemeClr val="bg1">
                    <a:lumMod val="50000"/>
                  </a:schemeClr>
                </a:solidFill>
                <a:latin typeface="微软雅黑" panose="020B0503020204020204" charset="-122"/>
                <a:ea typeface="微软雅黑" panose="020B0503020204020204" charset="-122"/>
              </a:rPr>
              <a:t>……</a:t>
            </a:r>
            <a:endParaRPr lang="en-US" altLang="zh-CN" sz="1200" b="1" kern="0" dirty="0">
              <a:solidFill>
                <a:schemeClr val="bg1">
                  <a:lumMod val="50000"/>
                </a:schemeClr>
              </a:solidFill>
              <a:latin typeface="微软雅黑" panose="020B0503020204020204" charset="-122"/>
              <a:ea typeface="微软雅黑" panose="020B0503020204020204" charset="-122"/>
            </a:endParaRPr>
          </a:p>
          <a:p>
            <a:pPr defTabSz="914400">
              <a:defRPr/>
            </a:pPr>
            <a:endParaRPr lang="en-US" altLang="zh-CN" sz="1000" kern="0" dirty="0">
              <a:solidFill>
                <a:srgbClr val="000000">
                  <a:lumMod val="65000"/>
                  <a:lumOff val="35000"/>
                </a:srgbClr>
              </a:solidFill>
              <a:latin typeface="微软雅黑" panose="020B0503020204020204" charset="-122"/>
              <a:ea typeface="微软雅黑" panose="020B0503020204020204" charset="-122"/>
            </a:endParaRPr>
          </a:p>
          <a:p>
            <a:pPr defTabSz="914400">
              <a:defRPr/>
            </a:pPr>
            <a:r>
              <a:rPr lang="zh-CN" altLang="en-US" sz="800" kern="0" dirty="0">
                <a:solidFill>
                  <a:schemeClr val="bg1">
                    <a:lumMod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800" kern="0" dirty="0">
              <a:solidFill>
                <a:schemeClr val="bg1">
                  <a:lumMod val="50000"/>
                </a:schemeClr>
              </a:solidFill>
              <a:latin typeface="微软雅黑" panose="020B0503020204020204" charset="-122"/>
              <a:ea typeface="微软雅黑" panose="020B0503020204020204" charset="-122"/>
            </a:endParaRPr>
          </a:p>
        </p:txBody>
      </p:sp>
      <p:sp>
        <p:nvSpPr>
          <p:cNvPr id="112" name="TextBox 111"/>
          <p:cNvSpPr txBox="1"/>
          <p:nvPr/>
        </p:nvSpPr>
        <p:spPr>
          <a:xfrm>
            <a:off x="6287932" y="1662089"/>
            <a:ext cx="1986350" cy="676899"/>
          </a:xfrm>
          <a:prstGeom prst="rect">
            <a:avLst/>
          </a:prstGeom>
          <a:noFill/>
        </p:spPr>
        <p:txBody>
          <a:bodyPr wrap="square" lIns="0" tIns="0" rIns="0" bIns="0" rtlCol="0">
            <a:spAutoFit/>
          </a:bodyPr>
          <a:lstStyle/>
          <a:p>
            <a:pPr defTabSz="914400">
              <a:defRPr/>
            </a:pPr>
            <a:r>
              <a:rPr lang="zh-CN" altLang="en-US" sz="1200" b="1" kern="0" dirty="0">
                <a:solidFill>
                  <a:schemeClr val="bg1">
                    <a:lumMod val="50000"/>
                  </a:schemeClr>
                </a:solidFill>
                <a:latin typeface="微软雅黑" panose="020B0503020204020204" charset="-122"/>
                <a:ea typeface="微软雅黑" panose="020B0503020204020204" charset="-122"/>
              </a:rPr>
              <a:t>详写内容</a:t>
            </a:r>
            <a:r>
              <a:rPr lang="en-US" altLang="zh-CN" sz="1200" b="1" kern="0" dirty="0">
                <a:solidFill>
                  <a:schemeClr val="bg1">
                    <a:lumMod val="50000"/>
                  </a:schemeClr>
                </a:solidFill>
                <a:latin typeface="微软雅黑" panose="020B0503020204020204" charset="-122"/>
                <a:ea typeface="微软雅黑" panose="020B0503020204020204" charset="-122"/>
              </a:rPr>
              <a:t>……</a:t>
            </a:r>
            <a:endParaRPr lang="en-US" altLang="zh-CN" sz="1200" b="1" kern="0" dirty="0">
              <a:solidFill>
                <a:schemeClr val="bg1">
                  <a:lumMod val="50000"/>
                </a:schemeClr>
              </a:solidFill>
              <a:latin typeface="微软雅黑" panose="020B0503020204020204" charset="-122"/>
              <a:ea typeface="微软雅黑" panose="020B0503020204020204" charset="-122"/>
            </a:endParaRPr>
          </a:p>
          <a:p>
            <a:pPr defTabSz="914400">
              <a:defRPr/>
            </a:pPr>
            <a:endParaRPr lang="en-US" altLang="zh-CN" sz="800" kern="0" dirty="0">
              <a:solidFill>
                <a:schemeClr val="bg1">
                  <a:lumMod val="50000"/>
                </a:schemeClr>
              </a:solidFill>
              <a:latin typeface="微软雅黑" panose="020B0503020204020204" charset="-122"/>
              <a:ea typeface="微软雅黑" panose="020B0503020204020204" charset="-122"/>
            </a:endParaRPr>
          </a:p>
          <a:p>
            <a:pPr defTabSz="914400">
              <a:defRPr/>
            </a:pPr>
            <a:r>
              <a:rPr lang="zh-CN" altLang="en-US" sz="800" kern="0" dirty="0">
                <a:solidFill>
                  <a:schemeClr val="bg1">
                    <a:lumMod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800" kern="0" dirty="0">
              <a:solidFill>
                <a:schemeClr val="bg1">
                  <a:lumMod val="50000"/>
                </a:schemeClr>
              </a:solidFill>
              <a:latin typeface="微软雅黑" panose="020B0503020204020204" charset="-122"/>
              <a:ea typeface="微软雅黑" panose="020B0503020204020204" charset="-122"/>
            </a:endParaRPr>
          </a:p>
        </p:txBody>
      </p:sp>
      <p:sp>
        <p:nvSpPr>
          <p:cNvPr id="113" name="TextBox 112"/>
          <p:cNvSpPr txBox="1"/>
          <p:nvPr/>
        </p:nvSpPr>
        <p:spPr>
          <a:xfrm>
            <a:off x="6287932" y="3148669"/>
            <a:ext cx="1986349" cy="707668"/>
          </a:xfrm>
          <a:prstGeom prst="rect">
            <a:avLst/>
          </a:prstGeom>
          <a:noFill/>
        </p:spPr>
        <p:txBody>
          <a:bodyPr wrap="square" lIns="0" tIns="0" rIns="0" bIns="0" rtlCol="0">
            <a:spAutoFit/>
          </a:bodyPr>
          <a:lstStyle/>
          <a:p>
            <a:pPr defTabSz="914400">
              <a:defRPr/>
            </a:pPr>
            <a:r>
              <a:rPr lang="zh-CN" altLang="en-US" sz="1200" b="1" kern="0" dirty="0">
                <a:solidFill>
                  <a:schemeClr val="bg1">
                    <a:lumMod val="50000"/>
                  </a:schemeClr>
                </a:solidFill>
                <a:latin typeface="微软雅黑" panose="020B0503020204020204" charset="-122"/>
                <a:ea typeface="微软雅黑" panose="020B0503020204020204" charset="-122"/>
              </a:rPr>
              <a:t>详写内容</a:t>
            </a:r>
            <a:r>
              <a:rPr lang="en-US" altLang="zh-CN" sz="1200" b="1" kern="0" dirty="0">
                <a:solidFill>
                  <a:schemeClr val="bg1">
                    <a:lumMod val="50000"/>
                  </a:schemeClr>
                </a:solidFill>
                <a:latin typeface="微软雅黑" panose="020B0503020204020204" charset="-122"/>
                <a:ea typeface="微软雅黑" panose="020B0503020204020204" charset="-122"/>
              </a:rPr>
              <a:t>……</a:t>
            </a:r>
            <a:endParaRPr lang="en-US" altLang="zh-CN" sz="1200" b="1" kern="0" dirty="0">
              <a:solidFill>
                <a:schemeClr val="bg1">
                  <a:lumMod val="50000"/>
                </a:schemeClr>
              </a:solidFill>
              <a:latin typeface="微软雅黑" panose="020B0503020204020204" charset="-122"/>
              <a:ea typeface="微软雅黑" panose="020B0503020204020204" charset="-122"/>
            </a:endParaRPr>
          </a:p>
          <a:p>
            <a:pPr defTabSz="914400">
              <a:defRPr/>
            </a:pPr>
            <a:endParaRPr lang="en-US" altLang="zh-CN" sz="1000" kern="0" dirty="0">
              <a:solidFill>
                <a:srgbClr val="000000">
                  <a:lumMod val="65000"/>
                  <a:lumOff val="35000"/>
                </a:srgbClr>
              </a:solidFill>
              <a:latin typeface="微软雅黑" panose="020B0503020204020204" charset="-122"/>
              <a:ea typeface="微软雅黑" panose="020B0503020204020204" charset="-122"/>
            </a:endParaRPr>
          </a:p>
          <a:p>
            <a:pPr defTabSz="914400">
              <a:defRPr/>
            </a:pPr>
            <a:r>
              <a:rPr lang="zh-CN" altLang="en-US" sz="800" kern="0" dirty="0">
                <a:solidFill>
                  <a:schemeClr val="bg1">
                    <a:lumMod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800" kern="0" dirty="0">
              <a:solidFill>
                <a:schemeClr val="bg1">
                  <a:lumMod val="50000"/>
                </a:schemeClr>
              </a:solidFill>
              <a:latin typeface="微软雅黑" panose="020B0503020204020204" charset="-122"/>
              <a:ea typeface="微软雅黑" panose="020B0503020204020204" charset="-122"/>
            </a:endParaRPr>
          </a:p>
        </p:txBody>
      </p:sp>
      <p:sp>
        <p:nvSpPr>
          <p:cNvPr id="114" name="TextBox 113"/>
          <p:cNvSpPr txBox="1"/>
          <p:nvPr/>
        </p:nvSpPr>
        <p:spPr>
          <a:xfrm>
            <a:off x="915529" y="3148669"/>
            <a:ext cx="1986349" cy="707668"/>
          </a:xfrm>
          <a:prstGeom prst="rect">
            <a:avLst/>
          </a:prstGeom>
          <a:noFill/>
        </p:spPr>
        <p:txBody>
          <a:bodyPr wrap="square" lIns="0" tIns="0" rIns="0" bIns="0" rtlCol="0">
            <a:spAutoFit/>
          </a:bodyPr>
          <a:lstStyle/>
          <a:p>
            <a:pPr defTabSz="914400">
              <a:defRPr/>
            </a:pPr>
            <a:r>
              <a:rPr lang="zh-CN" altLang="en-US" sz="1200" b="1" kern="0" dirty="0">
                <a:solidFill>
                  <a:schemeClr val="bg1">
                    <a:lumMod val="50000"/>
                  </a:schemeClr>
                </a:solidFill>
                <a:latin typeface="微软雅黑" panose="020B0503020204020204" charset="-122"/>
                <a:ea typeface="微软雅黑" panose="020B0503020204020204" charset="-122"/>
              </a:rPr>
              <a:t>详写内容</a:t>
            </a:r>
            <a:r>
              <a:rPr lang="en-US" altLang="zh-CN" sz="1200" b="1" kern="0" dirty="0">
                <a:solidFill>
                  <a:schemeClr val="bg1">
                    <a:lumMod val="50000"/>
                  </a:schemeClr>
                </a:solidFill>
                <a:latin typeface="微软雅黑" panose="020B0503020204020204" charset="-122"/>
                <a:ea typeface="微软雅黑" panose="020B0503020204020204" charset="-122"/>
              </a:rPr>
              <a:t>……</a:t>
            </a:r>
            <a:endParaRPr lang="en-US" altLang="zh-CN" sz="1200" b="1" kern="0" dirty="0">
              <a:solidFill>
                <a:schemeClr val="bg1">
                  <a:lumMod val="50000"/>
                </a:schemeClr>
              </a:solidFill>
              <a:latin typeface="微软雅黑" panose="020B0503020204020204" charset="-122"/>
              <a:ea typeface="微软雅黑" panose="020B0503020204020204" charset="-122"/>
            </a:endParaRPr>
          </a:p>
          <a:p>
            <a:pPr defTabSz="914400">
              <a:defRPr/>
            </a:pPr>
            <a:endParaRPr lang="en-US" altLang="zh-CN" sz="1000" kern="0" dirty="0">
              <a:solidFill>
                <a:srgbClr val="000000">
                  <a:lumMod val="65000"/>
                  <a:lumOff val="35000"/>
                </a:srgbClr>
              </a:solidFill>
              <a:latin typeface="微软雅黑" panose="020B0503020204020204" charset="-122"/>
              <a:ea typeface="微软雅黑" panose="020B0503020204020204" charset="-122"/>
            </a:endParaRPr>
          </a:p>
          <a:p>
            <a:pPr defTabSz="914400">
              <a:defRPr/>
            </a:pPr>
            <a:r>
              <a:rPr lang="zh-CN" altLang="en-US" sz="800" kern="0" dirty="0">
                <a:solidFill>
                  <a:schemeClr val="bg1">
                    <a:lumMod val="50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800" kern="0" dirty="0">
              <a:solidFill>
                <a:schemeClr val="bg1">
                  <a:lumMod val="50000"/>
                </a:schemeClr>
              </a:solidFill>
              <a:latin typeface="微软雅黑" panose="020B0503020204020204" charset="-122"/>
              <a:ea typeface="微软雅黑" panose="020B0503020204020204" charset="-122"/>
            </a:endParaRPr>
          </a:p>
        </p:txBody>
      </p:sp>
      <p:grpSp>
        <p:nvGrpSpPr>
          <p:cNvPr id="5" name="组合 114"/>
          <p:cNvGrpSpPr/>
          <p:nvPr/>
        </p:nvGrpSpPr>
        <p:grpSpPr>
          <a:xfrm>
            <a:off x="3239959" y="1418988"/>
            <a:ext cx="2752020" cy="275246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3"/>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4"/>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accent1"/>
            </a:solidFill>
            <a:ln w="25400" cap="flat" cmpd="sng" algn="ctr">
              <a:noFill/>
              <a:prstDash val="solid"/>
            </a:ln>
            <a:effectLst/>
          </p:spPr>
          <p:txBody>
            <a:bodyPr rtlCol="0" anchor="ctr"/>
            <a:lstStyle/>
            <a:p>
              <a:pPr algn="ctr" defTabSz="914400">
                <a:defRPr/>
              </a:pPr>
              <a:endParaRPr lang="zh-CN" altLang="en-US" sz="1800" kern="0" dirty="0">
                <a:solidFill>
                  <a:sysClr val="window" lastClr="FFFFFF"/>
                </a:solidFill>
                <a:latin typeface="Calibri" panose="020F0502020204030204"/>
                <a:ea typeface="宋体" panose="02010600030101010101" pitchFamily="2" charset="-122"/>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accent2"/>
            </a:solidFill>
            <a:ln w="25400" cap="flat" cmpd="sng" algn="ctr">
              <a:noFill/>
              <a:prstDash val="solid"/>
            </a:ln>
            <a:effectLst/>
          </p:spPr>
          <p:txBody>
            <a:bodyPr rtlCol="0" anchor="ctr"/>
            <a:lstStyle/>
            <a:p>
              <a:pPr algn="ctr" defTabSz="914400">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122" name="TextBox 121"/>
            <p:cNvSpPr txBox="1"/>
            <p:nvPr/>
          </p:nvSpPr>
          <p:spPr>
            <a:xfrm>
              <a:off x="3463304" y="2604739"/>
              <a:ext cx="884467" cy="276999"/>
            </a:xfrm>
            <a:prstGeom prst="rect">
              <a:avLst/>
            </a:prstGeom>
            <a:noFill/>
          </p:spPr>
          <p:txBody>
            <a:bodyPr wrap="square" lIns="0" tIns="0" rIns="0" bIns="0" rtlCol="0">
              <a:spAutoFit/>
            </a:bodyPr>
            <a:lstStyle/>
            <a:p>
              <a:pPr algn="ctr" defTabSz="914400">
                <a:defRPr/>
              </a:pPr>
              <a:r>
                <a:rPr lang="zh-CN" altLang="en-US" sz="1800" b="1" kern="0" dirty="0">
                  <a:solidFill>
                    <a:sysClr val="window" lastClr="FFFFFF"/>
                  </a:solidFill>
                  <a:latin typeface="微软雅黑" panose="020B0503020204020204" charset="-122"/>
                  <a:ea typeface="微软雅黑" panose="020B0503020204020204" charset="-122"/>
                </a:rPr>
                <a:t>优势</a:t>
              </a:r>
              <a:endParaRPr lang="zh-CN" altLang="en-US" sz="1800" b="1" kern="0" dirty="0">
                <a:solidFill>
                  <a:sysClr val="window" lastClr="FFFFFF"/>
                </a:solidFill>
                <a:latin typeface="微软雅黑" panose="020B0503020204020204" charset="-122"/>
                <a:ea typeface="微软雅黑" panose="020B0503020204020204" charset="-122"/>
              </a:endParaRPr>
            </a:p>
          </p:txBody>
        </p:sp>
        <p:sp>
          <p:nvSpPr>
            <p:cNvPr id="123" name="TextBox 122"/>
            <p:cNvSpPr txBox="1"/>
            <p:nvPr/>
          </p:nvSpPr>
          <p:spPr>
            <a:xfrm>
              <a:off x="4784238" y="2585629"/>
              <a:ext cx="815013" cy="276999"/>
            </a:xfrm>
            <a:prstGeom prst="rect">
              <a:avLst/>
            </a:prstGeom>
            <a:noFill/>
          </p:spPr>
          <p:txBody>
            <a:bodyPr wrap="square" lIns="0" tIns="0" rIns="0" bIns="0" rtlCol="0">
              <a:spAutoFit/>
            </a:bodyPr>
            <a:lstStyle/>
            <a:p>
              <a:pPr algn="ctr" defTabSz="914400">
                <a:defRPr/>
              </a:pPr>
              <a:r>
                <a:rPr lang="zh-CN" altLang="en-US" sz="1800" b="1" kern="0" dirty="0">
                  <a:solidFill>
                    <a:sysClr val="window" lastClr="FFFFFF"/>
                  </a:solidFill>
                  <a:latin typeface="微软雅黑" panose="020B0503020204020204" charset="-122"/>
                  <a:ea typeface="微软雅黑" panose="020B0503020204020204" charset="-122"/>
                </a:rPr>
                <a:t>机遇</a:t>
              </a:r>
              <a:endParaRPr lang="zh-CN" altLang="en-US" sz="1800" b="1" kern="0" dirty="0">
                <a:solidFill>
                  <a:sysClr val="window" lastClr="FFFFFF"/>
                </a:solidFill>
                <a:latin typeface="微软雅黑" panose="020B0503020204020204" charset="-122"/>
                <a:ea typeface="微软雅黑" panose="020B0503020204020204" charset="-122"/>
              </a:endParaRPr>
            </a:p>
          </p:txBody>
        </p:sp>
        <p:sp>
          <p:nvSpPr>
            <p:cNvPr id="124" name="TextBox 123"/>
            <p:cNvSpPr txBox="1"/>
            <p:nvPr/>
          </p:nvSpPr>
          <p:spPr>
            <a:xfrm>
              <a:off x="3506168" y="3943238"/>
              <a:ext cx="911515" cy="276999"/>
            </a:xfrm>
            <a:prstGeom prst="rect">
              <a:avLst/>
            </a:prstGeom>
            <a:noFill/>
          </p:spPr>
          <p:txBody>
            <a:bodyPr wrap="square" lIns="0" tIns="0" rIns="0" bIns="0" rtlCol="0">
              <a:spAutoFit/>
            </a:bodyPr>
            <a:lstStyle/>
            <a:p>
              <a:pPr algn="ctr" defTabSz="914400">
                <a:defRPr/>
              </a:pPr>
              <a:r>
                <a:rPr lang="zh-CN" altLang="en-US" sz="1800" b="1" kern="0" dirty="0">
                  <a:solidFill>
                    <a:sysClr val="window" lastClr="FFFFFF"/>
                  </a:solidFill>
                  <a:latin typeface="微软雅黑" panose="020B0503020204020204" charset="-122"/>
                  <a:ea typeface="微软雅黑" panose="020B0503020204020204" charset="-122"/>
                </a:rPr>
                <a:t>挑战</a:t>
              </a:r>
              <a:endParaRPr lang="zh-CN" altLang="en-US" sz="1800" b="1" kern="0" dirty="0">
                <a:solidFill>
                  <a:sysClr val="window" lastClr="FFFFFF"/>
                </a:solidFill>
                <a:latin typeface="微软雅黑" panose="020B0503020204020204" charset="-122"/>
                <a:ea typeface="微软雅黑" panose="020B0503020204020204" charset="-122"/>
              </a:endParaRPr>
            </a:p>
          </p:txBody>
        </p:sp>
        <p:sp>
          <p:nvSpPr>
            <p:cNvPr id="125" name="TextBox 124"/>
            <p:cNvSpPr txBox="1"/>
            <p:nvPr/>
          </p:nvSpPr>
          <p:spPr>
            <a:xfrm>
              <a:off x="4881641" y="3886086"/>
              <a:ext cx="842487" cy="276999"/>
            </a:xfrm>
            <a:prstGeom prst="rect">
              <a:avLst/>
            </a:prstGeom>
            <a:noFill/>
          </p:spPr>
          <p:txBody>
            <a:bodyPr wrap="square" lIns="0" tIns="0" rIns="0" bIns="0" rtlCol="0">
              <a:spAutoFit/>
            </a:bodyPr>
            <a:lstStyle/>
            <a:p>
              <a:pPr algn="ctr" defTabSz="914400">
                <a:defRPr/>
              </a:pPr>
              <a:r>
                <a:rPr lang="zh-CN" altLang="en-US" sz="1800" b="1" kern="0" dirty="0">
                  <a:solidFill>
                    <a:sysClr val="window" lastClr="FFFFFF"/>
                  </a:solidFill>
                  <a:latin typeface="微软雅黑" panose="020B0503020204020204" charset="-122"/>
                  <a:ea typeface="微软雅黑" panose="020B0503020204020204" charset="-122"/>
                </a:rPr>
                <a:t>劣势</a:t>
              </a:r>
              <a:endParaRPr lang="zh-CN" altLang="en-US" sz="1800" b="1" kern="0" dirty="0">
                <a:solidFill>
                  <a:sysClr val="window" lastClr="FFFFFF"/>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4000">
        <p:split orient="vert"/>
      </p:transition>
    </mc:Choice>
    <mc:Fallback>
      <p:transition spd="slow" advClick="0" advTm="4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par>
                                <p:cTn id="10" presetID="8" presetClass="emph" presetSubtype="0" fill="hold" nodeType="withEffect">
                                  <p:stCondLst>
                                    <p:cond delay="0"/>
                                  </p:stCondLst>
                                  <p:childTnLst>
                                    <p:animRot by="21600000">
                                      <p:cBhvr>
                                        <p:cTn id="11" dur="1000" fill="hold"/>
                                        <p:tgtEl>
                                          <p:spTgt spid="5"/>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additive="base">
                                        <p:cTn id="15" dur="500" fill="hold"/>
                                        <p:tgtEl>
                                          <p:spTgt spid="111"/>
                                        </p:tgtEl>
                                        <p:attrNameLst>
                                          <p:attrName>ppt_x</p:attrName>
                                        </p:attrNameLst>
                                      </p:cBhvr>
                                      <p:tavLst>
                                        <p:tav tm="0">
                                          <p:val>
                                            <p:strVal val="0-#ppt_w/2"/>
                                          </p:val>
                                        </p:tav>
                                        <p:tav tm="100000">
                                          <p:val>
                                            <p:strVal val="#ppt_x"/>
                                          </p:val>
                                        </p:tav>
                                      </p:tavLst>
                                    </p:anim>
                                    <p:anim calcmode="lin" valueType="num">
                                      <p:cBhvr additive="base">
                                        <p:cTn id="16" dur="500" fill="hold"/>
                                        <p:tgtEl>
                                          <p:spTgt spid="11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 calcmode="lin" valueType="num">
                                      <p:cBhvr additive="base">
                                        <p:cTn id="19" dur="500" fill="hold"/>
                                        <p:tgtEl>
                                          <p:spTgt spid="112"/>
                                        </p:tgtEl>
                                        <p:attrNameLst>
                                          <p:attrName>ppt_x</p:attrName>
                                        </p:attrNameLst>
                                      </p:cBhvr>
                                      <p:tavLst>
                                        <p:tav tm="0">
                                          <p:val>
                                            <p:strVal val="1+#ppt_w/2"/>
                                          </p:val>
                                        </p:tav>
                                        <p:tav tm="100000">
                                          <p:val>
                                            <p:strVal val="#ppt_x"/>
                                          </p:val>
                                        </p:tav>
                                      </p:tavLst>
                                    </p:anim>
                                    <p:anim calcmode="lin" valueType="num">
                                      <p:cBhvr additive="base">
                                        <p:cTn id="20" dur="500" fill="hold"/>
                                        <p:tgtEl>
                                          <p:spTgt spid="11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 calcmode="lin" valueType="num">
                                      <p:cBhvr additive="base">
                                        <p:cTn id="23" dur="500" fill="hold"/>
                                        <p:tgtEl>
                                          <p:spTgt spid="113"/>
                                        </p:tgtEl>
                                        <p:attrNameLst>
                                          <p:attrName>ppt_x</p:attrName>
                                        </p:attrNameLst>
                                      </p:cBhvr>
                                      <p:tavLst>
                                        <p:tav tm="0">
                                          <p:val>
                                            <p:strVal val="1+#ppt_w/2"/>
                                          </p:val>
                                        </p:tav>
                                        <p:tav tm="100000">
                                          <p:val>
                                            <p:strVal val="#ppt_x"/>
                                          </p:val>
                                        </p:tav>
                                      </p:tavLst>
                                    </p:anim>
                                    <p:anim calcmode="lin" valueType="num">
                                      <p:cBhvr additive="base">
                                        <p:cTn id="24" dur="500" fill="hold"/>
                                        <p:tgtEl>
                                          <p:spTgt spid="11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V="1">
            <a:off x="9616" y="2675745"/>
            <a:ext cx="9124769" cy="46435"/>
          </a:xfrm>
          <a:prstGeom prst="rect">
            <a:avLst/>
          </a:pr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44" tIns="38572" rIns="77144" bIns="38572" anchor="ctr"/>
          <a:lstStyle/>
          <a:p>
            <a:pPr algn="ctr">
              <a:defRPr/>
            </a:pPr>
            <a:endParaRPr lang="zh-CN" altLang="en-US" sz="1000" dirty="0"/>
          </a:p>
        </p:txBody>
      </p:sp>
      <p:sp>
        <p:nvSpPr>
          <p:cNvPr id="7" name="椭圆 6"/>
          <p:cNvSpPr/>
          <p:nvPr/>
        </p:nvSpPr>
        <p:spPr>
          <a:xfrm>
            <a:off x="2448565"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1" name="椭圆 10"/>
          <p:cNvSpPr/>
          <p:nvPr/>
        </p:nvSpPr>
        <p:spPr>
          <a:xfrm>
            <a:off x="3554506" y="2416188"/>
            <a:ext cx="519043" cy="519113"/>
          </a:xfrm>
          <a:prstGeom prst="ellipse">
            <a:avLst/>
          </a:prstGeom>
          <a:solidFill>
            <a:srgbClr val="FFFFFF">
              <a:alpha val="60000"/>
            </a:srgb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3" name="椭圆 12"/>
          <p:cNvSpPr/>
          <p:nvPr/>
        </p:nvSpPr>
        <p:spPr>
          <a:xfrm>
            <a:off x="4659257" y="2416188"/>
            <a:ext cx="519043" cy="519113"/>
          </a:xfrm>
          <a:prstGeom prst="ellipse">
            <a:avLst/>
          </a:prstGeom>
          <a:solidFill>
            <a:srgbClr val="FFFFFF">
              <a:alpha val="60000"/>
            </a:srgb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4" name="椭圆 13"/>
          <p:cNvSpPr/>
          <p:nvPr/>
        </p:nvSpPr>
        <p:spPr>
          <a:xfrm>
            <a:off x="5764007" y="2416188"/>
            <a:ext cx="52023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5" name="椭圆 14"/>
          <p:cNvSpPr/>
          <p:nvPr/>
        </p:nvSpPr>
        <p:spPr>
          <a:xfrm>
            <a:off x="6869950"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6" name="椭圆 15"/>
          <p:cNvSpPr/>
          <p:nvPr/>
        </p:nvSpPr>
        <p:spPr>
          <a:xfrm>
            <a:off x="2505707"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2</a:t>
            </a:r>
            <a:endParaRPr lang="zh-CN" altLang="en-US" sz="1000" dirty="0">
              <a:latin typeface="AvantGarde Md BT" pitchFamily="34" charset="0"/>
            </a:endParaRPr>
          </a:p>
        </p:txBody>
      </p:sp>
      <p:sp>
        <p:nvSpPr>
          <p:cNvPr id="17" name="椭圆 16"/>
          <p:cNvSpPr/>
          <p:nvPr/>
        </p:nvSpPr>
        <p:spPr>
          <a:xfrm>
            <a:off x="3611649" y="2473337"/>
            <a:ext cx="404758" cy="404813"/>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3</a:t>
            </a:r>
            <a:endParaRPr lang="zh-CN" altLang="en-US" sz="1000" dirty="0">
              <a:latin typeface="AvantGarde Md BT" pitchFamily="34" charset="0"/>
            </a:endParaRPr>
          </a:p>
        </p:txBody>
      </p:sp>
      <p:sp>
        <p:nvSpPr>
          <p:cNvPr id="18" name="椭圆 17"/>
          <p:cNvSpPr/>
          <p:nvPr/>
        </p:nvSpPr>
        <p:spPr>
          <a:xfrm>
            <a:off x="4715209" y="2473337"/>
            <a:ext cx="404758" cy="404813"/>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4</a:t>
            </a:r>
            <a:endParaRPr lang="zh-CN" altLang="en-US" sz="1000" dirty="0">
              <a:latin typeface="AvantGarde Md BT" pitchFamily="34" charset="0"/>
            </a:endParaRPr>
          </a:p>
        </p:txBody>
      </p:sp>
      <p:sp>
        <p:nvSpPr>
          <p:cNvPr id="19" name="椭圆 18"/>
          <p:cNvSpPr/>
          <p:nvPr/>
        </p:nvSpPr>
        <p:spPr>
          <a:xfrm>
            <a:off x="5819959"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5</a:t>
            </a:r>
            <a:endParaRPr lang="zh-CN" altLang="en-US" sz="1000" dirty="0">
              <a:latin typeface="AvantGarde Md BT" pitchFamily="34" charset="0"/>
            </a:endParaRPr>
          </a:p>
        </p:txBody>
      </p:sp>
      <p:sp>
        <p:nvSpPr>
          <p:cNvPr id="20" name="椭圆 19"/>
          <p:cNvSpPr/>
          <p:nvPr/>
        </p:nvSpPr>
        <p:spPr>
          <a:xfrm>
            <a:off x="6925901"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6</a:t>
            </a:r>
            <a:endParaRPr lang="zh-CN" altLang="en-US" sz="1000" dirty="0">
              <a:latin typeface="AvantGarde Md BT" pitchFamily="34" charset="0"/>
            </a:endParaRPr>
          </a:p>
        </p:txBody>
      </p:sp>
      <p:sp>
        <p:nvSpPr>
          <p:cNvPr id="21" name="任意多边形 20"/>
          <p:cNvSpPr/>
          <p:nvPr/>
        </p:nvSpPr>
        <p:spPr>
          <a:xfrm flipH="1" flipV="1">
            <a:off x="2924750" y="2887676"/>
            <a:ext cx="251188"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2" name="矩形 24"/>
          <p:cNvSpPr>
            <a:spLocks noChangeArrowheads="1"/>
          </p:cNvSpPr>
          <p:nvPr/>
        </p:nvSpPr>
        <p:spPr bwMode="auto">
          <a:xfrm>
            <a:off x="1332078" y="3309157"/>
            <a:ext cx="1851004"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23" name="任意多边形 22"/>
          <p:cNvSpPr/>
          <p:nvPr/>
        </p:nvSpPr>
        <p:spPr>
          <a:xfrm flipH="1" flipV="1">
            <a:off x="5100921" y="2887676"/>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4" name="任意多边形 23"/>
          <p:cNvSpPr/>
          <p:nvPr/>
        </p:nvSpPr>
        <p:spPr>
          <a:xfrm flipH="1" flipV="1">
            <a:off x="7361610" y="2887676"/>
            <a:ext cx="251188"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5" name="任意多边形 24"/>
          <p:cNvSpPr/>
          <p:nvPr/>
        </p:nvSpPr>
        <p:spPr>
          <a:xfrm>
            <a:off x="3461651"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26" name="任意多边形 25"/>
          <p:cNvSpPr/>
          <p:nvPr/>
        </p:nvSpPr>
        <p:spPr>
          <a:xfrm>
            <a:off x="5639010"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27" name="矩形 30"/>
          <p:cNvSpPr>
            <a:spLocks noChangeArrowheads="1"/>
          </p:cNvSpPr>
          <p:nvPr/>
        </p:nvSpPr>
        <p:spPr bwMode="auto">
          <a:xfrm>
            <a:off x="3483077"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28" name="矩形 31"/>
          <p:cNvSpPr>
            <a:spLocks noChangeArrowheads="1"/>
          </p:cNvSpPr>
          <p:nvPr/>
        </p:nvSpPr>
        <p:spPr bwMode="auto">
          <a:xfrm>
            <a:off x="3461649" y="3309157"/>
            <a:ext cx="1815459"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29" name="矩形 32"/>
          <p:cNvSpPr>
            <a:spLocks noChangeArrowheads="1"/>
          </p:cNvSpPr>
          <p:nvPr/>
        </p:nvSpPr>
        <p:spPr bwMode="auto">
          <a:xfrm>
            <a:off x="5717581" y="1300571"/>
            <a:ext cx="2085693" cy="732300"/>
          </a:xfrm>
          <a:prstGeom prst="rect">
            <a:avLst/>
          </a:prstGeom>
          <a:noFill/>
          <a:ln w="9525">
            <a:noFill/>
            <a:miter lim="800000"/>
          </a:ln>
        </p:spPr>
        <p:txBody>
          <a:bodyPr lIns="91430" tIns="45715" rIns="91430" bIns="45715">
            <a:spAutoFit/>
          </a:bodyPr>
          <a:lstStyle/>
          <a:p>
            <a:pPr lvl="0" algn="just">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0" name="矩形 33"/>
          <p:cNvSpPr>
            <a:spLocks noChangeArrowheads="1"/>
          </p:cNvSpPr>
          <p:nvPr/>
        </p:nvSpPr>
        <p:spPr bwMode="auto">
          <a:xfrm>
            <a:off x="5639009" y="3309157"/>
            <a:ext cx="1926172"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zh-CN" altLang="en-US" sz="800" dirty="0">
              <a:solidFill>
                <a:schemeClr val="bg1">
                  <a:lumMod val="50000"/>
                </a:schemeClr>
              </a:solidFill>
              <a:latin typeface="微软雅黑" panose="020B0503020204020204" charset="-122"/>
              <a:ea typeface="微软雅黑" panose="020B0503020204020204" charset="-122"/>
            </a:endParaRPr>
          </a:p>
        </p:txBody>
      </p:sp>
      <p:sp>
        <p:nvSpPr>
          <p:cNvPr id="38" name="椭圆 37"/>
          <p:cNvSpPr/>
          <p:nvPr/>
        </p:nvSpPr>
        <p:spPr>
          <a:xfrm>
            <a:off x="1424935" y="2416188"/>
            <a:ext cx="51904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39" name="椭圆 38"/>
          <p:cNvSpPr/>
          <p:nvPr/>
        </p:nvSpPr>
        <p:spPr>
          <a:xfrm>
            <a:off x="1482077"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1</a:t>
            </a:r>
            <a:endParaRPr lang="zh-CN" altLang="en-US" sz="1000" dirty="0">
              <a:latin typeface="AvantGarde Md BT" pitchFamily="34" charset="0"/>
            </a:endParaRPr>
          </a:p>
        </p:txBody>
      </p:sp>
      <p:sp>
        <p:nvSpPr>
          <p:cNvPr id="40" name="任意多边形 39"/>
          <p:cNvSpPr/>
          <p:nvPr/>
        </p:nvSpPr>
        <p:spPr>
          <a:xfrm>
            <a:off x="1332079"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41" name="矩形 30"/>
          <p:cNvSpPr>
            <a:spLocks noChangeArrowheads="1"/>
          </p:cNvSpPr>
          <p:nvPr/>
        </p:nvSpPr>
        <p:spPr bwMode="auto">
          <a:xfrm>
            <a:off x="1353505"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dirty="0">
                <a:solidFill>
                  <a:schemeClr val="bg1">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endParaRPr lang="zh-CN" altLang="en-US" sz="8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3"/>
          <p:cNvSpPr/>
          <p:nvPr/>
        </p:nvSpPr>
        <p:spPr bwMode="auto">
          <a:xfrm>
            <a:off x="5091566" y="2888015"/>
            <a:ext cx="1409626" cy="1226254"/>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chemeClr val="accent4"/>
          </a:solidFill>
          <a:ln w="6350">
            <a:noFill/>
          </a:ln>
        </p:spPr>
        <p:txBody>
          <a:bodyPr lIns="91430" tIns="45715" rIns="91430" bIns="45715"/>
          <a:lstStyle/>
          <a:p>
            <a:endParaRPr lang="zh-CN" altLang="en-US" sz="1800">
              <a:solidFill>
                <a:schemeClr val="tx2"/>
              </a:solidFill>
              <a:latin typeface="微软雅黑" panose="020B0503020204020204" charset="-122"/>
              <a:ea typeface="微软雅黑" panose="020B0503020204020204" charset="-122"/>
            </a:endParaRPr>
          </a:p>
        </p:txBody>
      </p:sp>
      <p:sp>
        <p:nvSpPr>
          <p:cNvPr id="5" name="Freeform 34"/>
          <p:cNvSpPr/>
          <p:nvPr/>
        </p:nvSpPr>
        <p:spPr bwMode="auto">
          <a:xfrm>
            <a:off x="4408566" y="1511301"/>
            <a:ext cx="1196001" cy="2144062"/>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accent3"/>
          </a:solidFill>
          <a:ln w="6350">
            <a:noFill/>
          </a:ln>
        </p:spPr>
        <p:txBody>
          <a:bodyPr lIns="91430" tIns="45715" rIns="91430" bIns="45715"/>
          <a:lstStyle/>
          <a:p>
            <a:endParaRPr lang="zh-CN" altLang="en-US" sz="1800">
              <a:solidFill>
                <a:schemeClr val="tx2"/>
              </a:solidFill>
              <a:latin typeface="微软雅黑" panose="020B0503020204020204" charset="-122"/>
              <a:ea typeface="微软雅黑" panose="020B0503020204020204" charset="-122"/>
            </a:endParaRPr>
          </a:p>
        </p:txBody>
      </p:sp>
      <p:sp>
        <p:nvSpPr>
          <p:cNvPr id="6" name="Freeform 35"/>
          <p:cNvSpPr/>
          <p:nvPr/>
        </p:nvSpPr>
        <p:spPr bwMode="auto">
          <a:xfrm>
            <a:off x="3256195" y="1621137"/>
            <a:ext cx="1341927" cy="1958996"/>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chemeClr val="accent2"/>
          </a:solidFill>
          <a:ln w="6350">
            <a:noFill/>
          </a:ln>
        </p:spPr>
        <p:txBody>
          <a:bodyPr lIns="91430" tIns="45715" rIns="91430" bIns="45715"/>
          <a:lstStyle/>
          <a:p>
            <a:endParaRPr lang="zh-CN" altLang="en-US" sz="1800">
              <a:solidFill>
                <a:schemeClr val="tx2"/>
              </a:solidFill>
              <a:latin typeface="微软雅黑" panose="020B0503020204020204" charset="-122"/>
              <a:ea typeface="微软雅黑" panose="020B0503020204020204" charset="-122"/>
            </a:endParaRPr>
          </a:p>
        </p:txBody>
      </p:sp>
      <p:sp>
        <p:nvSpPr>
          <p:cNvPr id="7" name="Freeform 36"/>
          <p:cNvSpPr/>
          <p:nvPr/>
        </p:nvSpPr>
        <p:spPr bwMode="auto">
          <a:xfrm>
            <a:off x="2433287" y="2955723"/>
            <a:ext cx="1487854" cy="1017113"/>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accent1"/>
          </a:solidFill>
          <a:ln w="6350">
            <a:noFill/>
          </a:ln>
        </p:spPr>
        <p:txBody>
          <a:bodyPr lIns="91430" tIns="45715" rIns="91430" bIns="45715"/>
          <a:lstStyle/>
          <a:p>
            <a:endParaRPr lang="zh-CN" altLang="en-US" sz="1800">
              <a:solidFill>
                <a:schemeClr val="tx2"/>
              </a:solidFill>
              <a:latin typeface="微软雅黑" panose="020B0503020204020204" charset="-122"/>
              <a:ea typeface="微软雅黑" panose="020B0503020204020204" charset="-122"/>
            </a:endParaRPr>
          </a:p>
        </p:txBody>
      </p:sp>
      <p:sp>
        <p:nvSpPr>
          <p:cNvPr id="8" name="Rectangle 38"/>
          <p:cNvSpPr>
            <a:spLocks noChangeArrowheads="1"/>
          </p:cNvSpPr>
          <p:nvPr/>
        </p:nvSpPr>
        <p:spPr bwMode="auto">
          <a:xfrm>
            <a:off x="5651787" y="1418830"/>
            <a:ext cx="2015853" cy="4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rPr>
              <a:t>单击编辑标题</a:t>
            </a:r>
            <a:endParaRPr lang="en-US"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endParaRPr>
          </a:p>
          <a:p>
            <a:pPr defTabSz="912495">
              <a:spcBef>
                <a:spcPct val="20000"/>
              </a:spcBef>
              <a:defRPr/>
            </a:pPr>
            <a:r>
              <a:rPr lang="zh-CN" altLang="en-US" sz="800" dirty="0">
                <a:solidFill>
                  <a:schemeClr val="tx2"/>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Rectangle 39"/>
          <p:cNvSpPr>
            <a:spLocks noChangeArrowheads="1"/>
          </p:cNvSpPr>
          <p:nvPr/>
        </p:nvSpPr>
        <p:spPr bwMode="auto">
          <a:xfrm>
            <a:off x="6645428" y="3146426"/>
            <a:ext cx="2015853" cy="4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rPr>
              <a:t>单击编辑标题</a:t>
            </a:r>
            <a:endParaRPr lang="en-US"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endParaRPr>
          </a:p>
          <a:p>
            <a:pPr defTabSz="912495">
              <a:spcBef>
                <a:spcPct val="20000"/>
              </a:spcBef>
              <a:defRPr/>
            </a:pPr>
            <a:r>
              <a:rPr lang="zh-CN" altLang="en-US" sz="800" dirty="0">
                <a:solidFill>
                  <a:schemeClr val="tx2"/>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Rectangle 40"/>
          <p:cNvSpPr>
            <a:spLocks noChangeArrowheads="1"/>
          </p:cNvSpPr>
          <p:nvPr/>
        </p:nvSpPr>
        <p:spPr bwMode="auto">
          <a:xfrm>
            <a:off x="1116432" y="1562101"/>
            <a:ext cx="2015853" cy="4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rPr>
              <a:t>单击编辑标题</a:t>
            </a:r>
            <a:endParaRPr lang="en-US"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endParaRPr>
          </a:p>
          <a:p>
            <a:pPr defTabSz="912495">
              <a:spcBef>
                <a:spcPct val="20000"/>
              </a:spcBef>
              <a:defRPr/>
            </a:pPr>
            <a:r>
              <a:rPr lang="zh-CN" altLang="en-US" sz="800" dirty="0">
                <a:solidFill>
                  <a:schemeClr val="tx2"/>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Rectangle 41"/>
          <p:cNvSpPr>
            <a:spLocks noChangeArrowheads="1"/>
          </p:cNvSpPr>
          <p:nvPr/>
        </p:nvSpPr>
        <p:spPr bwMode="auto">
          <a:xfrm>
            <a:off x="395804" y="3435351"/>
            <a:ext cx="2015853" cy="455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pPr>
            <a:r>
              <a:rPr lang="zh-CN" altLang="en-US"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rPr>
              <a:t>单击编辑标题</a:t>
            </a:r>
            <a:endParaRPr lang="en-US" altLang="zh-CN" sz="1200" b="1" dirty="0">
              <a:solidFill>
                <a:schemeClr val="bg1">
                  <a:lumMod val="50000"/>
                </a:schemeClr>
              </a:solidFill>
              <a:latin typeface="微软雅黑" panose="020B0503020204020204" charset="-122"/>
              <a:ea typeface="微软雅黑" panose="020B0503020204020204" charset="-122"/>
              <a:cs typeface="宋体" panose="02010600030101010101" pitchFamily="2" charset="-122"/>
              <a:sym typeface="Arial" panose="020B0604020202020204" pitchFamily="34" charset="0"/>
            </a:endParaRPr>
          </a:p>
          <a:p>
            <a:pPr defTabSz="912495">
              <a:spcBef>
                <a:spcPct val="20000"/>
              </a:spcBef>
              <a:defRPr/>
            </a:pPr>
            <a:r>
              <a:rPr lang="zh-CN" altLang="en-US" sz="800" dirty="0">
                <a:solidFill>
                  <a:schemeClr val="tx2"/>
                </a:solidFill>
                <a:latin typeface="微软雅黑" panose="020B0503020204020204" charset="-122"/>
                <a:ea typeface="微软雅黑" panose="020B050302020402020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6000">
        <p:split orient="vert"/>
      </p:transition>
    </mc:Choice>
    <mc:Fallback>
      <p:transition spd="slow" advClick="0"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0-#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47"/>
          <p:cNvSpPr>
            <a:spLocks noChangeArrowheads="1"/>
          </p:cNvSpPr>
          <p:nvPr/>
        </p:nvSpPr>
        <p:spPr bwMode="auto">
          <a:xfrm>
            <a:off x="1092794" y="3807545"/>
            <a:ext cx="7105882" cy="549219"/>
          </a:xfrm>
          <a:prstGeom prst="rect">
            <a:avLst/>
          </a:prstGeom>
          <a:noFill/>
          <a:ln>
            <a:noFill/>
          </a:ln>
        </p:spPr>
        <p:txBody>
          <a:bodyPr lIns="68566" tIns="34283" rIns="68566" bIns="34283">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defTabSz="685165">
              <a:lnSpc>
                <a:spcPct val="130000"/>
              </a:lnSpc>
              <a:spcBef>
                <a:spcPct val="0"/>
              </a:spcBef>
              <a:buNone/>
              <a:defRPr/>
            </a:pPr>
            <a:r>
              <a:rPr lang="zh-CN" altLang="en-US" sz="800" dirty="0">
                <a:solidFill>
                  <a:schemeClr val="bg1">
                    <a:lumMod val="50000"/>
                  </a:schemeClr>
                </a:solidFill>
                <a:sym typeface="微软雅黑" panose="020B050302020402020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800" dirty="0">
              <a:solidFill>
                <a:schemeClr val="bg1">
                  <a:lumMod val="50000"/>
                </a:schemeClr>
              </a:solidFill>
              <a:sym typeface="微软雅黑" panose="020B0503020204020204" charset="-122"/>
            </a:endParaRPr>
          </a:p>
        </p:txBody>
      </p:sp>
      <p:sp>
        <p:nvSpPr>
          <p:cNvPr id="68" name="任意多边形 67"/>
          <p:cNvSpPr/>
          <p:nvPr/>
        </p:nvSpPr>
        <p:spPr>
          <a:xfrm>
            <a:off x="1579695" y="2458567"/>
            <a:ext cx="6116605" cy="1259681"/>
          </a:xfrm>
          <a:custGeom>
            <a:avLst/>
            <a:gdLst>
              <a:gd name="connsiteX0" fmla="*/ 6319584 w 19135506"/>
              <a:gd name="connsiteY0" fmla="*/ 0 h 3938179"/>
              <a:gd name="connsiteX1" fmla="*/ 6354329 w 19135506"/>
              <a:gd name="connsiteY1" fmla="*/ 0 h 3938179"/>
              <a:gd name="connsiteX2" fmla="*/ 6354329 w 19135506"/>
              <a:gd name="connsiteY2" fmla="*/ 316483 h 3938179"/>
              <a:gd name="connsiteX3" fmla="*/ 6369961 w 19135506"/>
              <a:gd name="connsiteY3" fmla="*/ 316483 h 3938179"/>
              <a:gd name="connsiteX4" fmla="*/ 6369961 w 19135506"/>
              <a:gd name="connsiteY4" fmla="*/ 339400 h 3938179"/>
              <a:gd name="connsiteX5" fmla="*/ 6385783 w 19135506"/>
              <a:gd name="connsiteY5" fmla="*/ 339400 h 3938179"/>
              <a:gd name="connsiteX6" fmla="*/ 6385783 w 19135506"/>
              <a:gd name="connsiteY6" fmla="*/ 355114 h 3938179"/>
              <a:gd name="connsiteX7" fmla="*/ 6401890 w 19135506"/>
              <a:gd name="connsiteY7" fmla="*/ 355114 h 3938179"/>
              <a:gd name="connsiteX8" fmla="*/ 6401890 w 19135506"/>
              <a:gd name="connsiteY8" fmla="*/ 384400 h 3938179"/>
              <a:gd name="connsiteX9" fmla="*/ 6432022 w 19135506"/>
              <a:gd name="connsiteY9" fmla="*/ 384400 h 3938179"/>
              <a:gd name="connsiteX10" fmla="*/ 6432022 w 19135506"/>
              <a:gd name="connsiteY10" fmla="*/ 410662 h 3938179"/>
              <a:gd name="connsiteX11" fmla="*/ 6460211 w 19135506"/>
              <a:gd name="connsiteY11" fmla="*/ 410662 h 3938179"/>
              <a:gd name="connsiteX12" fmla="*/ 6460211 w 19135506"/>
              <a:gd name="connsiteY12" fmla="*/ 648473 h 3938179"/>
              <a:gd name="connsiteX13" fmla="*/ 6515492 w 19135506"/>
              <a:gd name="connsiteY13" fmla="*/ 648473 h 3938179"/>
              <a:gd name="connsiteX14" fmla="*/ 6515492 w 19135506"/>
              <a:gd name="connsiteY14" fmla="*/ 667492 h 3938179"/>
              <a:gd name="connsiteX15" fmla="*/ 6534331 w 19135506"/>
              <a:gd name="connsiteY15" fmla="*/ 667492 h 3938179"/>
              <a:gd name="connsiteX16" fmla="*/ 6534331 w 19135506"/>
              <a:gd name="connsiteY16" fmla="*/ 818313 h 3938179"/>
              <a:gd name="connsiteX17" fmla="*/ 6564496 w 19135506"/>
              <a:gd name="connsiteY17" fmla="*/ 818313 h 3938179"/>
              <a:gd name="connsiteX18" fmla="*/ 6564496 w 19135506"/>
              <a:gd name="connsiteY18" fmla="*/ 1099760 h 3938179"/>
              <a:gd name="connsiteX19" fmla="*/ 6589473 w 19135506"/>
              <a:gd name="connsiteY19" fmla="*/ 1099760 h 3938179"/>
              <a:gd name="connsiteX20" fmla="*/ 6589473 w 19135506"/>
              <a:gd name="connsiteY20" fmla="*/ 1065371 h 3938179"/>
              <a:gd name="connsiteX21" fmla="*/ 6622386 w 19135506"/>
              <a:gd name="connsiteY21" fmla="*/ 1065371 h 3938179"/>
              <a:gd name="connsiteX22" fmla="*/ 6622386 w 19135506"/>
              <a:gd name="connsiteY22" fmla="*/ 1033136 h 3938179"/>
              <a:gd name="connsiteX23" fmla="*/ 6654607 w 19135506"/>
              <a:gd name="connsiteY23" fmla="*/ 1033136 h 3938179"/>
              <a:gd name="connsiteX24" fmla="*/ 6654607 w 19135506"/>
              <a:gd name="connsiteY24" fmla="*/ 998898 h 3938179"/>
              <a:gd name="connsiteX25" fmla="*/ 6680488 w 19135506"/>
              <a:gd name="connsiteY25" fmla="*/ 998898 h 3938179"/>
              <a:gd name="connsiteX26" fmla="*/ 6680488 w 19135506"/>
              <a:gd name="connsiteY26" fmla="*/ 977694 h 3938179"/>
              <a:gd name="connsiteX27" fmla="*/ 6701683 w 19135506"/>
              <a:gd name="connsiteY27" fmla="*/ 977694 h 3938179"/>
              <a:gd name="connsiteX28" fmla="*/ 6701683 w 19135506"/>
              <a:gd name="connsiteY28" fmla="*/ 927363 h 3938179"/>
              <a:gd name="connsiteX29" fmla="*/ 6718882 w 19135506"/>
              <a:gd name="connsiteY29" fmla="*/ 927363 h 3938179"/>
              <a:gd name="connsiteX30" fmla="*/ 6718882 w 19135506"/>
              <a:gd name="connsiteY30" fmla="*/ 739185 h 3938179"/>
              <a:gd name="connsiteX31" fmla="*/ 6757099 w 19135506"/>
              <a:gd name="connsiteY31" fmla="*/ 739185 h 3938179"/>
              <a:gd name="connsiteX32" fmla="*/ 6757099 w 19135506"/>
              <a:gd name="connsiteY32" fmla="*/ 927363 h 3938179"/>
              <a:gd name="connsiteX33" fmla="*/ 6764219 w 19135506"/>
              <a:gd name="connsiteY33" fmla="*/ 927363 h 3938179"/>
              <a:gd name="connsiteX34" fmla="*/ 6764219 w 19135506"/>
              <a:gd name="connsiteY34" fmla="*/ 977694 h 3938179"/>
              <a:gd name="connsiteX35" fmla="*/ 6791055 w 19135506"/>
              <a:gd name="connsiteY35" fmla="*/ 977694 h 3938179"/>
              <a:gd name="connsiteX36" fmla="*/ 6791055 w 19135506"/>
              <a:gd name="connsiteY36" fmla="*/ 1025880 h 3938179"/>
              <a:gd name="connsiteX37" fmla="*/ 6806253 w 19135506"/>
              <a:gd name="connsiteY37" fmla="*/ 1025880 h 3938179"/>
              <a:gd name="connsiteX38" fmla="*/ 6806253 w 19135506"/>
              <a:gd name="connsiteY38" fmla="*/ 1049254 h 3938179"/>
              <a:gd name="connsiteX39" fmla="*/ 6819501 w 19135506"/>
              <a:gd name="connsiteY39" fmla="*/ 1049254 h 3938179"/>
              <a:gd name="connsiteX40" fmla="*/ 6819501 w 19135506"/>
              <a:gd name="connsiteY40" fmla="*/ 1092459 h 3938179"/>
              <a:gd name="connsiteX41" fmla="*/ 6839583 w 19135506"/>
              <a:gd name="connsiteY41" fmla="*/ 1092459 h 3938179"/>
              <a:gd name="connsiteX42" fmla="*/ 6839583 w 19135506"/>
              <a:gd name="connsiteY42" fmla="*/ 1126848 h 3938179"/>
              <a:gd name="connsiteX43" fmla="*/ 6859609 w 19135506"/>
              <a:gd name="connsiteY43" fmla="*/ 1126848 h 3938179"/>
              <a:gd name="connsiteX44" fmla="*/ 6859609 w 19135506"/>
              <a:gd name="connsiteY44" fmla="*/ 1163504 h 3938179"/>
              <a:gd name="connsiteX45" fmla="*/ 6870111 w 19135506"/>
              <a:gd name="connsiteY45" fmla="*/ 1163504 h 3938179"/>
              <a:gd name="connsiteX46" fmla="*/ 6870111 w 19135506"/>
              <a:gd name="connsiteY46" fmla="*/ 1193472 h 3938179"/>
              <a:gd name="connsiteX47" fmla="*/ 6886710 w 19135506"/>
              <a:gd name="connsiteY47" fmla="*/ 1193472 h 3938179"/>
              <a:gd name="connsiteX48" fmla="*/ 6886710 w 19135506"/>
              <a:gd name="connsiteY48" fmla="*/ 1241070 h 3938179"/>
              <a:gd name="connsiteX49" fmla="*/ 6916818 w 19135506"/>
              <a:gd name="connsiteY49" fmla="*/ 1241070 h 3938179"/>
              <a:gd name="connsiteX50" fmla="*/ 6916818 w 19135506"/>
              <a:gd name="connsiteY50" fmla="*/ 1288668 h 3938179"/>
              <a:gd name="connsiteX51" fmla="*/ 6960129 w 19135506"/>
              <a:gd name="connsiteY51" fmla="*/ 1288668 h 3938179"/>
              <a:gd name="connsiteX52" fmla="*/ 6960129 w 19135506"/>
              <a:gd name="connsiteY52" fmla="*/ 1886191 h 3938179"/>
              <a:gd name="connsiteX53" fmla="*/ 6989671 w 19135506"/>
              <a:gd name="connsiteY53" fmla="*/ 1886191 h 3938179"/>
              <a:gd name="connsiteX54" fmla="*/ 6989671 w 19135506"/>
              <a:gd name="connsiteY54" fmla="*/ 1920580 h 3938179"/>
              <a:gd name="connsiteX55" fmla="*/ 7012253 w 19135506"/>
              <a:gd name="connsiteY55" fmla="*/ 1920580 h 3938179"/>
              <a:gd name="connsiteX56" fmla="*/ 7012253 w 19135506"/>
              <a:gd name="connsiteY56" fmla="*/ 1981768 h 3938179"/>
              <a:gd name="connsiteX57" fmla="*/ 7029883 w 19135506"/>
              <a:gd name="connsiteY57" fmla="*/ 1981768 h 3938179"/>
              <a:gd name="connsiteX58" fmla="*/ 7029883 w 19135506"/>
              <a:gd name="connsiteY58" fmla="*/ 2075133 h 3938179"/>
              <a:gd name="connsiteX59" fmla="*/ 7046855 w 19135506"/>
              <a:gd name="connsiteY59" fmla="*/ 2075133 h 3938179"/>
              <a:gd name="connsiteX60" fmla="*/ 7046855 w 19135506"/>
              <a:gd name="connsiteY60" fmla="*/ 2513674 h 3938179"/>
              <a:gd name="connsiteX61" fmla="*/ 7097072 w 19135506"/>
              <a:gd name="connsiteY61" fmla="*/ 2513674 h 3938179"/>
              <a:gd name="connsiteX62" fmla="*/ 7097072 w 19135506"/>
              <a:gd name="connsiteY62" fmla="*/ 2455847 h 3938179"/>
              <a:gd name="connsiteX63" fmla="*/ 7123518 w 19135506"/>
              <a:gd name="connsiteY63" fmla="*/ 2455847 h 3938179"/>
              <a:gd name="connsiteX64" fmla="*/ 7123518 w 19135506"/>
              <a:gd name="connsiteY64" fmla="*/ 2387208 h 3938179"/>
              <a:gd name="connsiteX65" fmla="*/ 7152441 w 19135506"/>
              <a:gd name="connsiteY65" fmla="*/ 2387208 h 3938179"/>
              <a:gd name="connsiteX66" fmla="*/ 7152441 w 19135506"/>
              <a:gd name="connsiteY66" fmla="*/ 2313179 h 3938179"/>
              <a:gd name="connsiteX67" fmla="*/ 7169286 w 19135506"/>
              <a:gd name="connsiteY67" fmla="*/ 2313179 h 3938179"/>
              <a:gd name="connsiteX68" fmla="*/ 7169286 w 19135506"/>
              <a:gd name="connsiteY68" fmla="*/ 2283792 h 3938179"/>
              <a:gd name="connsiteX69" fmla="*/ 7186283 w 19135506"/>
              <a:gd name="connsiteY69" fmla="*/ 2283792 h 3938179"/>
              <a:gd name="connsiteX70" fmla="*/ 7186283 w 19135506"/>
              <a:gd name="connsiteY70" fmla="*/ 2251411 h 3938179"/>
              <a:gd name="connsiteX71" fmla="*/ 7203653 w 19135506"/>
              <a:gd name="connsiteY71" fmla="*/ 2251411 h 3938179"/>
              <a:gd name="connsiteX72" fmla="*/ 7203653 w 19135506"/>
              <a:gd name="connsiteY72" fmla="*/ 2283792 h 3938179"/>
              <a:gd name="connsiteX73" fmla="*/ 7220650 w 19135506"/>
              <a:gd name="connsiteY73" fmla="*/ 2283792 h 3938179"/>
              <a:gd name="connsiteX74" fmla="*/ 7220650 w 19135506"/>
              <a:gd name="connsiteY74" fmla="*/ 2313179 h 3938179"/>
              <a:gd name="connsiteX75" fmla="*/ 7235034 w 19135506"/>
              <a:gd name="connsiteY75" fmla="*/ 2313179 h 3938179"/>
              <a:gd name="connsiteX76" fmla="*/ 7235034 w 19135506"/>
              <a:gd name="connsiteY76" fmla="*/ 2345559 h 3938179"/>
              <a:gd name="connsiteX77" fmla="*/ 7267664 w 19135506"/>
              <a:gd name="connsiteY77" fmla="*/ 2345559 h 3938179"/>
              <a:gd name="connsiteX78" fmla="*/ 7267664 w 19135506"/>
              <a:gd name="connsiteY78" fmla="*/ 2407034 h 3938179"/>
              <a:gd name="connsiteX79" fmla="*/ 7301127 w 19135506"/>
              <a:gd name="connsiteY79" fmla="*/ 2407034 h 3938179"/>
              <a:gd name="connsiteX80" fmla="*/ 7301127 w 19135506"/>
              <a:gd name="connsiteY80" fmla="*/ 2467288 h 3938179"/>
              <a:gd name="connsiteX81" fmla="*/ 7330066 w 19135506"/>
              <a:gd name="connsiteY81" fmla="*/ 2467288 h 3938179"/>
              <a:gd name="connsiteX82" fmla="*/ 7330066 w 19135506"/>
              <a:gd name="connsiteY82" fmla="*/ 2525471 h 3938179"/>
              <a:gd name="connsiteX83" fmla="*/ 7366102 w 19135506"/>
              <a:gd name="connsiteY83" fmla="*/ 2525471 h 3938179"/>
              <a:gd name="connsiteX84" fmla="*/ 7366102 w 19135506"/>
              <a:gd name="connsiteY84" fmla="*/ 2577376 h 3938179"/>
              <a:gd name="connsiteX85" fmla="*/ 7395646 w 19135506"/>
              <a:gd name="connsiteY85" fmla="*/ 2577376 h 3938179"/>
              <a:gd name="connsiteX86" fmla="*/ 7395646 w 19135506"/>
              <a:gd name="connsiteY86" fmla="*/ 2671388 h 3938179"/>
              <a:gd name="connsiteX87" fmla="*/ 7464760 w 19135506"/>
              <a:gd name="connsiteY87" fmla="*/ 2671388 h 3938179"/>
              <a:gd name="connsiteX88" fmla="*/ 7464760 w 19135506"/>
              <a:gd name="connsiteY88" fmla="*/ 2810898 h 3938179"/>
              <a:gd name="connsiteX89" fmla="*/ 7485849 w 19135506"/>
              <a:gd name="connsiteY89" fmla="*/ 2810898 h 3938179"/>
              <a:gd name="connsiteX90" fmla="*/ 7485849 w 19135506"/>
              <a:gd name="connsiteY90" fmla="*/ 2829917 h 3938179"/>
              <a:gd name="connsiteX91" fmla="*/ 7683404 w 19135506"/>
              <a:gd name="connsiteY91" fmla="*/ 2829917 h 3938179"/>
              <a:gd name="connsiteX92" fmla="*/ 7683404 w 19135506"/>
              <a:gd name="connsiteY92" fmla="*/ 2787266 h 3938179"/>
              <a:gd name="connsiteX93" fmla="*/ 7728750 w 19135506"/>
              <a:gd name="connsiteY93" fmla="*/ 2787266 h 3938179"/>
              <a:gd name="connsiteX94" fmla="*/ 7728750 w 19135506"/>
              <a:gd name="connsiteY94" fmla="*/ 2297834 h 3938179"/>
              <a:gd name="connsiteX95" fmla="*/ 7959101 w 19135506"/>
              <a:gd name="connsiteY95" fmla="*/ 2297834 h 3938179"/>
              <a:gd name="connsiteX96" fmla="*/ 7959101 w 19135506"/>
              <a:gd name="connsiteY96" fmla="*/ 2268896 h 3938179"/>
              <a:gd name="connsiteX97" fmla="*/ 7971553 w 19135506"/>
              <a:gd name="connsiteY97" fmla="*/ 2268896 h 3938179"/>
              <a:gd name="connsiteX98" fmla="*/ 7971553 w 19135506"/>
              <a:gd name="connsiteY98" fmla="*/ 2230947 h 3938179"/>
              <a:gd name="connsiteX99" fmla="*/ 8007769 w 19135506"/>
              <a:gd name="connsiteY99" fmla="*/ 2230947 h 3938179"/>
              <a:gd name="connsiteX100" fmla="*/ 8007769 w 19135506"/>
              <a:gd name="connsiteY100" fmla="*/ 2184280 h 3938179"/>
              <a:gd name="connsiteX101" fmla="*/ 8468472 w 19135506"/>
              <a:gd name="connsiteY101" fmla="*/ 2184280 h 3938179"/>
              <a:gd name="connsiteX102" fmla="*/ 8468472 w 19135506"/>
              <a:gd name="connsiteY102" fmla="*/ 2197978 h 3938179"/>
              <a:gd name="connsiteX103" fmla="*/ 8509244 w 19135506"/>
              <a:gd name="connsiteY103" fmla="*/ 2197978 h 3938179"/>
              <a:gd name="connsiteX104" fmla="*/ 8509244 w 19135506"/>
              <a:gd name="connsiteY104" fmla="*/ 2216997 h 3938179"/>
              <a:gd name="connsiteX105" fmla="*/ 8530734 w 19135506"/>
              <a:gd name="connsiteY105" fmla="*/ 2216997 h 3938179"/>
              <a:gd name="connsiteX106" fmla="*/ 8530734 w 19135506"/>
              <a:gd name="connsiteY106" fmla="*/ 2243731 h 3938179"/>
              <a:gd name="connsiteX107" fmla="*/ 8559315 w 19135506"/>
              <a:gd name="connsiteY107" fmla="*/ 2243731 h 3938179"/>
              <a:gd name="connsiteX108" fmla="*/ 8559315 w 19135506"/>
              <a:gd name="connsiteY108" fmla="*/ 2353512 h 3938179"/>
              <a:gd name="connsiteX109" fmla="*/ 8698824 w 19135506"/>
              <a:gd name="connsiteY109" fmla="*/ 2353512 h 3938179"/>
              <a:gd name="connsiteX110" fmla="*/ 8698824 w 19135506"/>
              <a:gd name="connsiteY110" fmla="*/ 2268897 h 3938179"/>
              <a:gd name="connsiteX111" fmla="*/ 8814000 w 19135506"/>
              <a:gd name="connsiteY111" fmla="*/ 2268897 h 3938179"/>
              <a:gd name="connsiteX112" fmla="*/ 8814000 w 19135506"/>
              <a:gd name="connsiteY112" fmla="*/ 2119653 h 3938179"/>
              <a:gd name="connsiteX113" fmla="*/ 9026510 w 19135506"/>
              <a:gd name="connsiteY113" fmla="*/ 2119653 h 3938179"/>
              <a:gd name="connsiteX114" fmla="*/ 9026510 w 19135506"/>
              <a:gd name="connsiteY114" fmla="*/ 2268897 h 3938179"/>
              <a:gd name="connsiteX115" fmla="*/ 9026510 w 19135506"/>
              <a:gd name="connsiteY115" fmla="*/ 2297835 h 3938179"/>
              <a:gd name="connsiteX116" fmla="*/ 9108806 w 19135506"/>
              <a:gd name="connsiteY116" fmla="*/ 2297835 h 3938179"/>
              <a:gd name="connsiteX117" fmla="*/ 9108806 w 19135506"/>
              <a:gd name="connsiteY117" fmla="*/ 2437606 h 3938179"/>
              <a:gd name="connsiteX118" fmla="*/ 9141686 w 19135506"/>
              <a:gd name="connsiteY118" fmla="*/ 2437606 h 3938179"/>
              <a:gd name="connsiteX119" fmla="*/ 9141686 w 19135506"/>
              <a:gd name="connsiteY119" fmla="*/ 2577377 h 3938179"/>
              <a:gd name="connsiteX120" fmla="*/ 9173913 w 19135506"/>
              <a:gd name="connsiteY120" fmla="*/ 2577377 h 3938179"/>
              <a:gd name="connsiteX121" fmla="*/ 9173913 w 19135506"/>
              <a:gd name="connsiteY121" fmla="*/ 2655211 h 3938179"/>
              <a:gd name="connsiteX122" fmla="*/ 9226037 w 19135506"/>
              <a:gd name="connsiteY122" fmla="*/ 2655211 h 3938179"/>
              <a:gd name="connsiteX123" fmla="*/ 9226037 w 19135506"/>
              <a:gd name="connsiteY123" fmla="*/ 2623327 h 3938179"/>
              <a:gd name="connsiteX124" fmla="*/ 9244019 w 19135506"/>
              <a:gd name="connsiteY124" fmla="*/ 2623327 h 3938179"/>
              <a:gd name="connsiteX125" fmla="*/ 9244019 w 19135506"/>
              <a:gd name="connsiteY125" fmla="*/ 2593935 h 3938179"/>
              <a:gd name="connsiteX126" fmla="*/ 9259890 w 19135506"/>
              <a:gd name="connsiteY126" fmla="*/ 2593935 h 3938179"/>
              <a:gd name="connsiteX127" fmla="*/ 9259890 w 19135506"/>
              <a:gd name="connsiteY127" fmla="*/ 2573651 h 3938179"/>
              <a:gd name="connsiteX128" fmla="*/ 9316232 w 19135506"/>
              <a:gd name="connsiteY128" fmla="*/ 2573651 h 3938179"/>
              <a:gd name="connsiteX129" fmla="*/ 9316232 w 19135506"/>
              <a:gd name="connsiteY129" fmla="*/ 2539103 h 3938179"/>
              <a:gd name="connsiteX130" fmla="*/ 9438547 w 19135506"/>
              <a:gd name="connsiteY130" fmla="*/ 2539103 h 3938179"/>
              <a:gd name="connsiteX131" fmla="*/ 9438547 w 19135506"/>
              <a:gd name="connsiteY131" fmla="*/ 2573651 h 3938179"/>
              <a:gd name="connsiteX132" fmla="*/ 9462881 w 19135506"/>
              <a:gd name="connsiteY132" fmla="*/ 2573651 h 3938179"/>
              <a:gd name="connsiteX133" fmla="*/ 9462881 w 19135506"/>
              <a:gd name="connsiteY133" fmla="*/ 2593598 h 3938179"/>
              <a:gd name="connsiteX134" fmla="*/ 9504779 w 19135506"/>
              <a:gd name="connsiteY134" fmla="*/ 2593598 h 3938179"/>
              <a:gd name="connsiteX135" fmla="*/ 9504779 w 19135506"/>
              <a:gd name="connsiteY135" fmla="*/ 2579547 h 3938179"/>
              <a:gd name="connsiteX136" fmla="*/ 9535775 w 19135506"/>
              <a:gd name="connsiteY136" fmla="*/ 2579547 h 3938179"/>
              <a:gd name="connsiteX137" fmla="*/ 9535775 w 19135506"/>
              <a:gd name="connsiteY137" fmla="*/ 2548438 h 3938179"/>
              <a:gd name="connsiteX138" fmla="*/ 9769854 w 19135506"/>
              <a:gd name="connsiteY138" fmla="*/ 2548438 h 3938179"/>
              <a:gd name="connsiteX139" fmla="*/ 9769854 w 19135506"/>
              <a:gd name="connsiteY139" fmla="*/ 2610542 h 3938179"/>
              <a:gd name="connsiteX140" fmla="*/ 9947684 w 19135506"/>
              <a:gd name="connsiteY140" fmla="*/ 2610542 h 3938179"/>
              <a:gd name="connsiteX141" fmla="*/ 9947684 w 19135506"/>
              <a:gd name="connsiteY141" fmla="*/ 2736611 h 3938179"/>
              <a:gd name="connsiteX142" fmla="*/ 10000832 w 19135506"/>
              <a:gd name="connsiteY142" fmla="*/ 2736611 h 3938179"/>
              <a:gd name="connsiteX143" fmla="*/ 10000832 w 19135506"/>
              <a:gd name="connsiteY143" fmla="*/ 2388321 h 3938179"/>
              <a:gd name="connsiteX144" fmla="*/ 10034600 w 19135506"/>
              <a:gd name="connsiteY144" fmla="*/ 2388321 h 3938179"/>
              <a:gd name="connsiteX145" fmla="*/ 10034600 w 19135506"/>
              <a:gd name="connsiteY145" fmla="*/ 2356755 h 3938179"/>
              <a:gd name="connsiteX146" fmla="*/ 10050084 w 19135506"/>
              <a:gd name="connsiteY146" fmla="*/ 2356755 h 3938179"/>
              <a:gd name="connsiteX147" fmla="*/ 10050084 w 19135506"/>
              <a:gd name="connsiteY147" fmla="*/ 2315516 h 3938179"/>
              <a:gd name="connsiteX148" fmla="*/ 10067327 w 19135506"/>
              <a:gd name="connsiteY148" fmla="*/ 2315516 h 3938179"/>
              <a:gd name="connsiteX149" fmla="*/ 10067327 w 19135506"/>
              <a:gd name="connsiteY149" fmla="*/ 2040937 h 3938179"/>
              <a:gd name="connsiteX150" fmla="*/ 10082395 w 19135506"/>
              <a:gd name="connsiteY150" fmla="*/ 2040937 h 3938179"/>
              <a:gd name="connsiteX151" fmla="*/ 10082395 w 19135506"/>
              <a:gd name="connsiteY151" fmla="*/ 2027316 h 3938179"/>
              <a:gd name="connsiteX152" fmla="*/ 10112025 w 19135506"/>
              <a:gd name="connsiteY152" fmla="*/ 2027316 h 3938179"/>
              <a:gd name="connsiteX153" fmla="*/ 10112025 w 19135506"/>
              <a:gd name="connsiteY153" fmla="*/ 1791012 h 3938179"/>
              <a:gd name="connsiteX154" fmla="*/ 10153717 w 19135506"/>
              <a:gd name="connsiteY154" fmla="*/ 1791012 h 3938179"/>
              <a:gd name="connsiteX155" fmla="*/ 10153717 w 19135506"/>
              <a:gd name="connsiteY155" fmla="*/ 2027316 h 3938179"/>
              <a:gd name="connsiteX156" fmla="*/ 10171076 w 19135506"/>
              <a:gd name="connsiteY156" fmla="*/ 2027316 h 3938179"/>
              <a:gd name="connsiteX157" fmla="*/ 10171076 w 19135506"/>
              <a:gd name="connsiteY157" fmla="*/ 2040937 h 3938179"/>
              <a:gd name="connsiteX158" fmla="*/ 10183415 w 19135506"/>
              <a:gd name="connsiteY158" fmla="*/ 2040937 h 3938179"/>
              <a:gd name="connsiteX159" fmla="*/ 10183415 w 19135506"/>
              <a:gd name="connsiteY159" fmla="*/ 2238405 h 3938179"/>
              <a:gd name="connsiteX160" fmla="*/ 10214311 w 19135506"/>
              <a:gd name="connsiteY160" fmla="*/ 2238405 h 3938179"/>
              <a:gd name="connsiteX161" fmla="*/ 10214311 w 19135506"/>
              <a:gd name="connsiteY161" fmla="*/ 2278506 h 3938179"/>
              <a:gd name="connsiteX162" fmla="*/ 10242721 w 19135506"/>
              <a:gd name="connsiteY162" fmla="*/ 2278506 h 3938179"/>
              <a:gd name="connsiteX163" fmla="*/ 10242721 w 19135506"/>
              <a:gd name="connsiteY163" fmla="*/ 2315516 h 3938179"/>
              <a:gd name="connsiteX164" fmla="*/ 10245675 w 19135506"/>
              <a:gd name="connsiteY164" fmla="*/ 2315516 h 3938179"/>
              <a:gd name="connsiteX165" fmla="*/ 10245675 w 19135506"/>
              <a:gd name="connsiteY165" fmla="*/ 2321757 h 3938179"/>
              <a:gd name="connsiteX166" fmla="*/ 10260855 w 19135506"/>
              <a:gd name="connsiteY166" fmla="*/ 2321757 h 3938179"/>
              <a:gd name="connsiteX167" fmla="*/ 10260855 w 19135506"/>
              <a:gd name="connsiteY167" fmla="*/ 2351382 h 3938179"/>
              <a:gd name="connsiteX168" fmla="*/ 10283960 w 19135506"/>
              <a:gd name="connsiteY168" fmla="*/ 2351382 h 3938179"/>
              <a:gd name="connsiteX169" fmla="*/ 10283960 w 19135506"/>
              <a:gd name="connsiteY169" fmla="*/ 2554305 h 3938179"/>
              <a:gd name="connsiteX170" fmla="*/ 10295558 w 19135506"/>
              <a:gd name="connsiteY170" fmla="*/ 2554305 h 3938179"/>
              <a:gd name="connsiteX171" fmla="*/ 10295558 w 19135506"/>
              <a:gd name="connsiteY171" fmla="*/ 2571391 h 3938179"/>
              <a:gd name="connsiteX172" fmla="*/ 10444133 w 19135506"/>
              <a:gd name="connsiteY172" fmla="*/ 2571391 h 3938179"/>
              <a:gd name="connsiteX173" fmla="*/ 10444133 w 19135506"/>
              <a:gd name="connsiteY173" fmla="*/ 2607108 h 3938179"/>
              <a:gd name="connsiteX174" fmla="*/ 10509734 w 19135506"/>
              <a:gd name="connsiteY174" fmla="*/ 2607108 h 3938179"/>
              <a:gd name="connsiteX175" fmla="*/ 10509734 w 19135506"/>
              <a:gd name="connsiteY175" fmla="*/ 2637020 h 3938179"/>
              <a:gd name="connsiteX176" fmla="*/ 10532929 w 19135506"/>
              <a:gd name="connsiteY176" fmla="*/ 2637020 h 3938179"/>
              <a:gd name="connsiteX177" fmla="*/ 10532929 w 19135506"/>
              <a:gd name="connsiteY177" fmla="*/ 2672886 h 3938179"/>
              <a:gd name="connsiteX178" fmla="*/ 10617532 w 19135506"/>
              <a:gd name="connsiteY178" fmla="*/ 2672886 h 3938179"/>
              <a:gd name="connsiteX179" fmla="*/ 10617532 w 19135506"/>
              <a:gd name="connsiteY179" fmla="*/ 2632774 h 3938179"/>
              <a:gd name="connsiteX180" fmla="*/ 10643128 w 19135506"/>
              <a:gd name="connsiteY180" fmla="*/ 2632774 h 3938179"/>
              <a:gd name="connsiteX181" fmla="*/ 10643128 w 19135506"/>
              <a:gd name="connsiteY181" fmla="*/ 2552816 h 3938179"/>
              <a:gd name="connsiteX182" fmla="*/ 10667686 w 19135506"/>
              <a:gd name="connsiteY182" fmla="*/ 2552816 h 3938179"/>
              <a:gd name="connsiteX183" fmla="*/ 10667686 w 19135506"/>
              <a:gd name="connsiteY183" fmla="*/ 2442411 h 3938179"/>
              <a:gd name="connsiteX184" fmla="*/ 10737430 w 19135506"/>
              <a:gd name="connsiteY184" fmla="*/ 2442411 h 3938179"/>
              <a:gd name="connsiteX185" fmla="*/ 10737430 w 19135506"/>
              <a:gd name="connsiteY185" fmla="*/ 2289074 h 3938179"/>
              <a:gd name="connsiteX186" fmla="*/ 10767088 w 19135506"/>
              <a:gd name="connsiteY186" fmla="*/ 2289074 h 3938179"/>
              <a:gd name="connsiteX187" fmla="*/ 10767088 w 19135506"/>
              <a:gd name="connsiteY187" fmla="*/ 2254766 h 3938179"/>
              <a:gd name="connsiteX188" fmla="*/ 10790857 w 19135506"/>
              <a:gd name="connsiteY188" fmla="*/ 2254766 h 3938179"/>
              <a:gd name="connsiteX189" fmla="*/ 10790857 w 19135506"/>
              <a:gd name="connsiteY189" fmla="*/ 2133566 h 3938179"/>
              <a:gd name="connsiteX190" fmla="*/ 10821011 w 19135506"/>
              <a:gd name="connsiteY190" fmla="*/ 2133566 h 3938179"/>
              <a:gd name="connsiteX191" fmla="*/ 10821011 w 19135506"/>
              <a:gd name="connsiteY191" fmla="*/ 2025610 h 3938179"/>
              <a:gd name="connsiteX192" fmla="*/ 10855220 w 19135506"/>
              <a:gd name="connsiteY192" fmla="*/ 2025610 h 3938179"/>
              <a:gd name="connsiteX193" fmla="*/ 10855220 w 19135506"/>
              <a:gd name="connsiteY193" fmla="*/ 1940783 h 3938179"/>
              <a:gd name="connsiteX194" fmla="*/ 10898250 w 19135506"/>
              <a:gd name="connsiteY194" fmla="*/ 1940783 h 3938179"/>
              <a:gd name="connsiteX195" fmla="*/ 10898250 w 19135506"/>
              <a:gd name="connsiteY195" fmla="*/ 1839684 h 3938179"/>
              <a:gd name="connsiteX196" fmla="*/ 11256137 w 19135506"/>
              <a:gd name="connsiteY196" fmla="*/ 1839684 h 3938179"/>
              <a:gd name="connsiteX197" fmla="*/ 11256137 w 19135506"/>
              <a:gd name="connsiteY197" fmla="*/ 1940992 h 3938179"/>
              <a:gd name="connsiteX198" fmla="*/ 11288268 w 19135506"/>
              <a:gd name="connsiteY198" fmla="*/ 1940992 h 3938179"/>
              <a:gd name="connsiteX199" fmla="*/ 11288268 w 19135506"/>
              <a:gd name="connsiteY199" fmla="*/ 2001263 h 3938179"/>
              <a:gd name="connsiteX200" fmla="*/ 11310880 w 19135506"/>
              <a:gd name="connsiteY200" fmla="*/ 2001263 h 3938179"/>
              <a:gd name="connsiteX201" fmla="*/ 11310880 w 19135506"/>
              <a:gd name="connsiteY201" fmla="*/ 2107633 h 3938179"/>
              <a:gd name="connsiteX202" fmla="*/ 11345465 w 19135506"/>
              <a:gd name="connsiteY202" fmla="*/ 2107633 h 3938179"/>
              <a:gd name="connsiteX203" fmla="*/ 11345465 w 19135506"/>
              <a:gd name="connsiteY203" fmla="*/ 2282390 h 3938179"/>
              <a:gd name="connsiteX204" fmla="*/ 11376523 w 19135506"/>
              <a:gd name="connsiteY204" fmla="*/ 2282390 h 3938179"/>
              <a:gd name="connsiteX205" fmla="*/ 11376523 w 19135506"/>
              <a:gd name="connsiteY205" fmla="*/ 2401984 h 3938179"/>
              <a:gd name="connsiteX206" fmla="*/ 11399203 w 19135506"/>
              <a:gd name="connsiteY206" fmla="*/ 2401984 h 3938179"/>
              <a:gd name="connsiteX207" fmla="*/ 11399203 w 19135506"/>
              <a:gd name="connsiteY207" fmla="*/ 2533507 h 3938179"/>
              <a:gd name="connsiteX208" fmla="*/ 11423397 w 19135506"/>
              <a:gd name="connsiteY208" fmla="*/ 2533507 h 3938179"/>
              <a:gd name="connsiteX209" fmla="*/ 11423397 w 19135506"/>
              <a:gd name="connsiteY209" fmla="*/ 2564451 h 3938179"/>
              <a:gd name="connsiteX210" fmla="*/ 11447590 w 19135506"/>
              <a:gd name="connsiteY210" fmla="*/ 2564451 h 3938179"/>
              <a:gd name="connsiteX211" fmla="*/ 11447590 w 19135506"/>
              <a:gd name="connsiteY211" fmla="*/ 2510229 h 3938179"/>
              <a:gd name="connsiteX212" fmla="*/ 11483303 w 19135506"/>
              <a:gd name="connsiteY212" fmla="*/ 2510229 h 3938179"/>
              <a:gd name="connsiteX213" fmla="*/ 11483303 w 19135506"/>
              <a:gd name="connsiteY213" fmla="*/ 2458114 h 3938179"/>
              <a:gd name="connsiteX214" fmla="*/ 11506653 w 19135506"/>
              <a:gd name="connsiteY214" fmla="*/ 2458114 h 3938179"/>
              <a:gd name="connsiteX215" fmla="*/ 11506653 w 19135506"/>
              <a:gd name="connsiteY215" fmla="*/ 2233760 h 3938179"/>
              <a:gd name="connsiteX216" fmla="*/ 11537922 w 19135506"/>
              <a:gd name="connsiteY216" fmla="*/ 2233760 h 3938179"/>
              <a:gd name="connsiteX217" fmla="*/ 11537922 w 19135506"/>
              <a:gd name="connsiteY217" fmla="*/ 2458114 h 3938179"/>
              <a:gd name="connsiteX218" fmla="*/ 11561273 w 19135506"/>
              <a:gd name="connsiteY218" fmla="*/ 2458114 h 3938179"/>
              <a:gd name="connsiteX219" fmla="*/ 11561273 w 19135506"/>
              <a:gd name="connsiteY219" fmla="*/ 2510229 h 3938179"/>
              <a:gd name="connsiteX220" fmla="*/ 11596986 w 19135506"/>
              <a:gd name="connsiteY220" fmla="*/ 2510229 h 3938179"/>
              <a:gd name="connsiteX221" fmla="*/ 11596986 w 19135506"/>
              <a:gd name="connsiteY221" fmla="*/ 2554405 h 3938179"/>
              <a:gd name="connsiteX222" fmla="*/ 11626796 w 19135506"/>
              <a:gd name="connsiteY222" fmla="*/ 2554405 h 3938179"/>
              <a:gd name="connsiteX223" fmla="*/ 11626796 w 19135506"/>
              <a:gd name="connsiteY223" fmla="*/ 2591693 h 3938179"/>
              <a:gd name="connsiteX224" fmla="*/ 11656050 w 19135506"/>
              <a:gd name="connsiteY224" fmla="*/ 2591693 h 3938179"/>
              <a:gd name="connsiteX225" fmla="*/ 11656050 w 19135506"/>
              <a:gd name="connsiteY225" fmla="*/ 2900381 h 3938179"/>
              <a:gd name="connsiteX226" fmla="*/ 11707155 w 19135506"/>
              <a:gd name="connsiteY226" fmla="*/ 2900381 h 3938179"/>
              <a:gd name="connsiteX227" fmla="*/ 11707155 w 19135506"/>
              <a:gd name="connsiteY227" fmla="*/ 2572489 h 3938179"/>
              <a:gd name="connsiteX228" fmla="*/ 11729414 w 19135506"/>
              <a:gd name="connsiteY228" fmla="*/ 2572489 h 3938179"/>
              <a:gd name="connsiteX229" fmla="*/ 11729414 w 19135506"/>
              <a:gd name="connsiteY229" fmla="*/ 1346803 h 3938179"/>
              <a:gd name="connsiteX230" fmla="*/ 11762517 w 19135506"/>
              <a:gd name="connsiteY230" fmla="*/ 1346803 h 3938179"/>
              <a:gd name="connsiteX231" fmla="*/ 11762517 w 19135506"/>
              <a:gd name="connsiteY231" fmla="*/ 1228203 h 3938179"/>
              <a:gd name="connsiteX232" fmla="*/ 11788935 w 19135506"/>
              <a:gd name="connsiteY232" fmla="*/ 1228203 h 3938179"/>
              <a:gd name="connsiteX233" fmla="*/ 11788935 w 19135506"/>
              <a:gd name="connsiteY233" fmla="*/ 1190159 h 3938179"/>
              <a:gd name="connsiteX234" fmla="*/ 11800933 w 19135506"/>
              <a:gd name="connsiteY234" fmla="*/ 1190159 h 3938179"/>
              <a:gd name="connsiteX235" fmla="*/ 11800933 w 19135506"/>
              <a:gd name="connsiteY235" fmla="*/ 1181592 h 3938179"/>
              <a:gd name="connsiteX236" fmla="*/ 12000670 w 19135506"/>
              <a:gd name="connsiteY236" fmla="*/ 1181592 h 3938179"/>
              <a:gd name="connsiteX237" fmla="*/ 12000670 w 19135506"/>
              <a:gd name="connsiteY237" fmla="*/ 1190159 h 3938179"/>
              <a:gd name="connsiteX238" fmla="*/ 12000670 w 19135506"/>
              <a:gd name="connsiteY238" fmla="*/ 1228203 h 3938179"/>
              <a:gd name="connsiteX239" fmla="*/ 12012668 w 19135506"/>
              <a:gd name="connsiteY239" fmla="*/ 1228203 h 3938179"/>
              <a:gd name="connsiteX240" fmla="*/ 12012668 w 19135506"/>
              <a:gd name="connsiteY240" fmla="*/ 1346803 h 3938179"/>
              <a:gd name="connsiteX241" fmla="*/ 12044125 w 19135506"/>
              <a:gd name="connsiteY241" fmla="*/ 1346803 h 3938179"/>
              <a:gd name="connsiteX242" fmla="*/ 12044125 w 19135506"/>
              <a:gd name="connsiteY242" fmla="*/ 2131891 h 3938179"/>
              <a:gd name="connsiteX243" fmla="*/ 12051301 w 19135506"/>
              <a:gd name="connsiteY243" fmla="*/ 2131891 h 3938179"/>
              <a:gd name="connsiteX244" fmla="*/ 12051301 w 19135506"/>
              <a:gd name="connsiteY244" fmla="*/ 2160131 h 3938179"/>
              <a:gd name="connsiteX245" fmla="*/ 12067779 w 19135506"/>
              <a:gd name="connsiteY245" fmla="*/ 2160131 h 3938179"/>
              <a:gd name="connsiteX246" fmla="*/ 12067779 w 19135506"/>
              <a:gd name="connsiteY246" fmla="*/ 2150364 h 3938179"/>
              <a:gd name="connsiteX247" fmla="*/ 12086252 w 19135506"/>
              <a:gd name="connsiteY247" fmla="*/ 2131891 h 3938179"/>
              <a:gd name="connsiteX248" fmla="*/ 12213966 w 19135506"/>
              <a:gd name="connsiteY248" fmla="*/ 2131891 h 3938179"/>
              <a:gd name="connsiteX249" fmla="*/ 12232439 w 19135506"/>
              <a:gd name="connsiteY249" fmla="*/ 2150364 h 3938179"/>
              <a:gd name="connsiteX250" fmla="*/ 12232439 w 19135506"/>
              <a:gd name="connsiteY250" fmla="*/ 2160131 h 3938179"/>
              <a:gd name="connsiteX251" fmla="*/ 12268355 w 19135506"/>
              <a:gd name="connsiteY251" fmla="*/ 2160131 h 3938179"/>
              <a:gd name="connsiteX252" fmla="*/ 12268355 w 19135506"/>
              <a:gd name="connsiteY252" fmla="*/ 2196980 h 3938179"/>
              <a:gd name="connsiteX253" fmla="*/ 12290198 w 19135506"/>
              <a:gd name="connsiteY253" fmla="*/ 2196980 h 3938179"/>
              <a:gd name="connsiteX254" fmla="*/ 12290199 w 19135506"/>
              <a:gd name="connsiteY254" fmla="*/ 2196980 h 3938179"/>
              <a:gd name="connsiteX255" fmla="*/ 12290199 w 19135506"/>
              <a:gd name="connsiteY255" fmla="*/ 2225219 h 3938179"/>
              <a:gd name="connsiteX256" fmla="*/ 12333389 w 19135506"/>
              <a:gd name="connsiteY256" fmla="*/ 2225219 h 3938179"/>
              <a:gd name="connsiteX257" fmla="*/ 12333389 w 19135506"/>
              <a:gd name="connsiteY257" fmla="*/ 2481795 h 3938179"/>
              <a:gd name="connsiteX258" fmla="*/ 12441243 w 19135506"/>
              <a:gd name="connsiteY258" fmla="*/ 2481795 h 3938179"/>
              <a:gd name="connsiteX259" fmla="*/ 12441243 w 19135506"/>
              <a:gd name="connsiteY259" fmla="*/ 2453494 h 3938179"/>
              <a:gd name="connsiteX260" fmla="*/ 12482965 w 19135506"/>
              <a:gd name="connsiteY260" fmla="*/ 2453494 h 3938179"/>
              <a:gd name="connsiteX261" fmla="*/ 12482965 w 19135506"/>
              <a:gd name="connsiteY261" fmla="*/ 2135997 h 3938179"/>
              <a:gd name="connsiteX262" fmla="*/ 12503282 w 19135506"/>
              <a:gd name="connsiteY262" fmla="*/ 2135997 h 3938179"/>
              <a:gd name="connsiteX263" fmla="*/ 12503282 w 19135506"/>
              <a:gd name="connsiteY263" fmla="*/ 2099529 h 3938179"/>
              <a:gd name="connsiteX264" fmla="*/ 12533260 w 19135506"/>
              <a:gd name="connsiteY264" fmla="*/ 2099529 h 3938179"/>
              <a:gd name="connsiteX265" fmla="*/ 12533260 w 19135506"/>
              <a:gd name="connsiteY265" fmla="*/ 2063063 h 3938179"/>
              <a:gd name="connsiteX266" fmla="*/ 12682979 w 19135506"/>
              <a:gd name="connsiteY266" fmla="*/ 2063063 h 3938179"/>
              <a:gd name="connsiteX267" fmla="*/ 12682979 w 19135506"/>
              <a:gd name="connsiteY267" fmla="*/ 2099529 h 3938179"/>
              <a:gd name="connsiteX268" fmla="*/ 12756769 w 19135506"/>
              <a:gd name="connsiteY268" fmla="*/ 2099529 h 3938179"/>
              <a:gd name="connsiteX269" fmla="*/ 12756769 w 19135506"/>
              <a:gd name="connsiteY269" fmla="*/ 2420686 h 3938179"/>
              <a:gd name="connsiteX270" fmla="*/ 12791146 w 19135506"/>
              <a:gd name="connsiteY270" fmla="*/ 2420686 h 3938179"/>
              <a:gd name="connsiteX271" fmla="*/ 12791146 w 19135506"/>
              <a:gd name="connsiteY271" fmla="*/ 2225219 h 3938179"/>
              <a:gd name="connsiteX272" fmla="*/ 12832556 w 19135506"/>
              <a:gd name="connsiteY272" fmla="*/ 2225219 h 3938179"/>
              <a:gd name="connsiteX273" fmla="*/ 12832556 w 19135506"/>
              <a:gd name="connsiteY273" fmla="*/ 2131890 h 3938179"/>
              <a:gd name="connsiteX274" fmla="*/ 12862851 w 19135506"/>
              <a:gd name="connsiteY274" fmla="*/ 2131890 h 3938179"/>
              <a:gd name="connsiteX275" fmla="*/ 12862851 w 19135506"/>
              <a:gd name="connsiteY275" fmla="*/ 2099529 h 3938179"/>
              <a:gd name="connsiteX276" fmla="*/ 12880771 w 19135506"/>
              <a:gd name="connsiteY276" fmla="*/ 2099529 h 3938179"/>
              <a:gd name="connsiteX277" fmla="*/ 12880771 w 19135506"/>
              <a:gd name="connsiteY277" fmla="*/ 2063063 h 3938179"/>
              <a:gd name="connsiteX278" fmla="*/ 13012571 w 19135506"/>
              <a:gd name="connsiteY278" fmla="*/ 2063063 h 3938179"/>
              <a:gd name="connsiteX279" fmla="*/ 13012571 w 19135506"/>
              <a:gd name="connsiteY279" fmla="*/ 2099529 h 3938179"/>
              <a:gd name="connsiteX280" fmla="*/ 13044870 w 19135506"/>
              <a:gd name="connsiteY280" fmla="*/ 2099529 h 3938179"/>
              <a:gd name="connsiteX281" fmla="*/ 13044870 w 19135506"/>
              <a:gd name="connsiteY281" fmla="*/ 2131891 h 3938179"/>
              <a:gd name="connsiteX282" fmla="*/ 13070899 w 19135506"/>
              <a:gd name="connsiteY282" fmla="*/ 2131891 h 3938179"/>
              <a:gd name="connsiteX283" fmla="*/ 13070899 w 19135506"/>
              <a:gd name="connsiteY283" fmla="*/ 2233829 h 3938179"/>
              <a:gd name="connsiteX284" fmla="*/ 13122652 w 19135506"/>
              <a:gd name="connsiteY284" fmla="*/ 2233829 h 3938179"/>
              <a:gd name="connsiteX285" fmla="*/ 13122652 w 19135506"/>
              <a:gd name="connsiteY285" fmla="*/ 2261239 h 3938179"/>
              <a:gd name="connsiteX286" fmla="*/ 13134961 w 19135506"/>
              <a:gd name="connsiteY286" fmla="*/ 2261239 h 3938179"/>
              <a:gd name="connsiteX287" fmla="*/ 13134961 w 19135506"/>
              <a:gd name="connsiteY287" fmla="*/ 2322279 h 3938179"/>
              <a:gd name="connsiteX288" fmla="*/ 13296300 w 19135506"/>
              <a:gd name="connsiteY288" fmla="*/ 2322279 h 3938179"/>
              <a:gd name="connsiteX289" fmla="*/ 13296300 w 19135506"/>
              <a:gd name="connsiteY289" fmla="*/ 2322278 h 3938179"/>
              <a:gd name="connsiteX290" fmla="*/ 13296299 w 19135506"/>
              <a:gd name="connsiteY290" fmla="*/ 2322278 h 3938179"/>
              <a:gd name="connsiteX291" fmla="*/ 13296299 w 19135506"/>
              <a:gd name="connsiteY291" fmla="*/ 2186441 h 3938179"/>
              <a:gd name="connsiteX292" fmla="*/ 13296299 w 19135506"/>
              <a:gd name="connsiteY292" fmla="*/ 1319571 h 3938179"/>
              <a:gd name="connsiteX293" fmla="*/ 13296299 w 19135506"/>
              <a:gd name="connsiteY293" fmla="*/ 1189176 h 3938179"/>
              <a:gd name="connsiteX294" fmla="*/ 13329212 w 19135506"/>
              <a:gd name="connsiteY294" fmla="*/ 1189176 h 3938179"/>
              <a:gd name="connsiteX295" fmla="*/ 13329212 w 19135506"/>
              <a:gd name="connsiteY295" fmla="*/ 944714 h 3938179"/>
              <a:gd name="connsiteX296" fmla="*/ 13365590 w 19135506"/>
              <a:gd name="connsiteY296" fmla="*/ 944714 h 3938179"/>
              <a:gd name="connsiteX297" fmla="*/ 13365590 w 19135506"/>
              <a:gd name="connsiteY297" fmla="*/ 817109 h 3938179"/>
              <a:gd name="connsiteX298" fmla="*/ 13393460 w 19135506"/>
              <a:gd name="connsiteY298" fmla="*/ 817109 h 3938179"/>
              <a:gd name="connsiteX299" fmla="*/ 13393460 w 19135506"/>
              <a:gd name="connsiteY299" fmla="*/ 593980 h 3938179"/>
              <a:gd name="connsiteX300" fmla="*/ 13420895 w 19135506"/>
              <a:gd name="connsiteY300" fmla="*/ 593980 h 3938179"/>
              <a:gd name="connsiteX301" fmla="*/ 13420895 w 19135506"/>
              <a:gd name="connsiteY301" fmla="*/ 561289 h 3938179"/>
              <a:gd name="connsiteX302" fmla="*/ 13448435 w 19135506"/>
              <a:gd name="connsiteY302" fmla="*/ 561289 h 3938179"/>
              <a:gd name="connsiteX303" fmla="*/ 13448435 w 19135506"/>
              <a:gd name="connsiteY303" fmla="*/ 534615 h 3938179"/>
              <a:gd name="connsiteX304" fmla="*/ 13466637 w 19135506"/>
              <a:gd name="connsiteY304" fmla="*/ 534615 h 3938179"/>
              <a:gd name="connsiteX305" fmla="*/ 13466637 w 19135506"/>
              <a:gd name="connsiteY305" fmla="*/ 495809 h 3938179"/>
              <a:gd name="connsiteX306" fmla="*/ 13475295 w 19135506"/>
              <a:gd name="connsiteY306" fmla="*/ 495809 h 3938179"/>
              <a:gd name="connsiteX307" fmla="*/ 13475295 w 19135506"/>
              <a:gd name="connsiteY307" fmla="*/ 271203 h 3938179"/>
              <a:gd name="connsiteX308" fmla="*/ 13506564 w 19135506"/>
              <a:gd name="connsiteY308" fmla="*/ 271203 h 3938179"/>
              <a:gd name="connsiteX309" fmla="*/ 13506564 w 19135506"/>
              <a:gd name="connsiteY309" fmla="*/ 495809 h 3938179"/>
              <a:gd name="connsiteX310" fmla="*/ 13515221 w 19135506"/>
              <a:gd name="connsiteY310" fmla="*/ 495809 h 3938179"/>
              <a:gd name="connsiteX311" fmla="*/ 13515221 w 19135506"/>
              <a:gd name="connsiteY311" fmla="*/ 534615 h 3938179"/>
              <a:gd name="connsiteX312" fmla="*/ 13539326 w 19135506"/>
              <a:gd name="connsiteY312" fmla="*/ 534615 h 3938179"/>
              <a:gd name="connsiteX313" fmla="*/ 13539326 w 19135506"/>
              <a:gd name="connsiteY313" fmla="*/ 569950 h 3938179"/>
              <a:gd name="connsiteX314" fmla="*/ 13552866 w 19135506"/>
              <a:gd name="connsiteY314" fmla="*/ 569950 h 3938179"/>
              <a:gd name="connsiteX315" fmla="*/ 13552866 w 19135506"/>
              <a:gd name="connsiteY315" fmla="*/ 587873 h 3938179"/>
              <a:gd name="connsiteX316" fmla="*/ 13578649 w 19135506"/>
              <a:gd name="connsiteY316" fmla="*/ 587873 h 3938179"/>
              <a:gd name="connsiteX317" fmla="*/ 13578649 w 19135506"/>
              <a:gd name="connsiteY317" fmla="*/ 785894 h 3938179"/>
              <a:gd name="connsiteX318" fmla="*/ 13615266 w 19135506"/>
              <a:gd name="connsiteY318" fmla="*/ 785894 h 3938179"/>
              <a:gd name="connsiteX319" fmla="*/ 13615266 w 19135506"/>
              <a:gd name="connsiteY319" fmla="*/ 817109 h 3938179"/>
              <a:gd name="connsiteX320" fmla="*/ 13639910 w 19135506"/>
              <a:gd name="connsiteY320" fmla="*/ 817109 h 3938179"/>
              <a:gd name="connsiteX321" fmla="*/ 13639910 w 19135506"/>
              <a:gd name="connsiteY321" fmla="*/ 944714 h 3938179"/>
              <a:gd name="connsiteX322" fmla="*/ 13670647 w 19135506"/>
              <a:gd name="connsiteY322" fmla="*/ 944714 h 3938179"/>
              <a:gd name="connsiteX323" fmla="*/ 13670647 w 19135506"/>
              <a:gd name="connsiteY323" fmla="*/ 1169319 h 3938179"/>
              <a:gd name="connsiteX324" fmla="*/ 13709971 w 19135506"/>
              <a:gd name="connsiteY324" fmla="*/ 1169319 h 3938179"/>
              <a:gd name="connsiteX325" fmla="*/ 13709971 w 19135506"/>
              <a:gd name="connsiteY325" fmla="*/ 1138685 h 3938179"/>
              <a:gd name="connsiteX326" fmla="*/ 13729030 w 19135506"/>
              <a:gd name="connsiteY326" fmla="*/ 1138685 h 3938179"/>
              <a:gd name="connsiteX327" fmla="*/ 13729030 w 19135506"/>
              <a:gd name="connsiteY327" fmla="*/ 1109885 h 3938179"/>
              <a:gd name="connsiteX328" fmla="*/ 13746547 w 19135506"/>
              <a:gd name="connsiteY328" fmla="*/ 1109885 h 3938179"/>
              <a:gd name="connsiteX329" fmla="*/ 13746547 w 19135506"/>
              <a:gd name="connsiteY329" fmla="*/ 1068399 h 3938179"/>
              <a:gd name="connsiteX330" fmla="*/ 13775370 w 19135506"/>
              <a:gd name="connsiteY330" fmla="*/ 1068399 h 3938179"/>
              <a:gd name="connsiteX331" fmla="*/ 13775370 w 19135506"/>
              <a:gd name="connsiteY331" fmla="*/ 1035897 h 3938179"/>
              <a:gd name="connsiteX332" fmla="*/ 13793371 w 19135506"/>
              <a:gd name="connsiteY332" fmla="*/ 1035897 h 3938179"/>
              <a:gd name="connsiteX333" fmla="*/ 13793371 w 19135506"/>
              <a:gd name="connsiteY333" fmla="*/ 881475 h 3938179"/>
              <a:gd name="connsiteX334" fmla="*/ 13824640 w 19135506"/>
              <a:gd name="connsiteY334" fmla="*/ 881475 h 3938179"/>
              <a:gd name="connsiteX335" fmla="*/ 13824640 w 19135506"/>
              <a:gd name="connsiteY335" fmla="*/ 1035897 h 3938179"/>
              <a:gd name="connsiteX336" fmla="*/ 13833485 w 19135506"/>
              <a:gd name="connsiteY336" fmla="*/ 1035897 h 3938179"/>
              <a:gd name="connsiteX337" fmla="*/ 13833485 w 19135506"/>
              <a:gd name="connsiteY337" fmla="*/ 1053836 h 3938179"/>
              <a:gd name="connsiteX338" fmla="*/ 13849881 w 19135506"/>
              <a:gd name="connsiteY338" fmla="*/ 1053836 h 3938179"/>
              <a:gd name="connsiteX339" fmla="*/ 13849881 w 19135506"/>
              <a:gd name="connsiteY339" fmla="*/ 1068399 h 3938179"/>
              <a:gd name="connsiteX340" fmla="*/ 13854302 w 19135506"/>
              <a:gd name="connsiteY340" fmla="*/ 1068399 h 3938179"/>
              <a:gd name="connsiteX341" fmla="*/ 13854302 w 19135506"/>
              <a:gd name="connsiteY341" fmla="*/ 1128787 h 3938179"/>
              <a:gd name="connsiteX342" fmla="*/ 13887828 w 19135506"/>
              <a:gd name="connsiteY342" fmla="*/ 1128787 h 3938179"/>
              <a:gd name="connsiteX343" fmla="*/ 13887828 w 19135506"/>
              <a:gd name="connsiteY343" fmla="*/ 1193780 h 3938179"/>
              <a:gd name="connsiteX344" fmla="*/ 13920012 w 19135506"/>
              <a:gd name="connsiteY344" fmla="*/ 1193780 h 3938179"/>
              <a:gd name="connsiteX345" fmla="*/ 13920012 w 19135506"/>
              <a:gd name="connsiteY345" fmla="*/ 1257940 h 3938179"/>
              <a:gd name="connsiteX346" fmla="*/ 13951850 w 19135506"/>
              <a:gd name="connsiteY346" fmla="*/ 1257940 h 3938179"/>
              <a:gd name="connsiteX347" fmla="*/ 13951850 w 19135506"/>
              <a:gd name="connsiteY347" fmla="*/ 1319571 h 3938179"/>
              <a:gd name="connsiteX348" fmla="*/ 13985625 w 19135506"/>
              <a:gd name="connsiteY348" fmla="*/ 1319571 h 3938179"/>
              <a:gd name="connsiteX349" fmla="*/ 13985625 w 19135506"/>
              <a:gd name="connsiteY349" fmla="*/ 1450990 h 3938179"/>
              <a:gd name="connsiteX350" fmla="*/ 14001689 w 19135506"/>
              <a:gd name="connsiteY350" fmla="*/ 1450990 h 3938179"/>
              <a:gd name="connsiteX351" fmla="*/ 14001689 w 19135506"/>
              <a:gd name="connsiteY351" fmla="*/ 1823645 h 3938179"/>
              <a:gd name="connsiteX352" fmla="*/ 14047894 w 19135506"/>
              <a:gd name="connsiteY352" fmla="*/ 1823645 h 3938179"/>
              <a:gd name="connsiteX353" fmla="*/ 14047894 w 19135506"/>
              <a:gd name="connsiteY353" fmla="*/ 1957793 h 3938179"/>
              <a:gd name="connsiteX354" fmla="*/ 14069863 w 19135506"/>
              <a:gd name="connsiteY354" fmla="*/ 1957793 h 3938179"/>
              <a:gd name="connsiteX355" fmla="*/ 14069863 w 19135506"/>
              <a:gd name="connsiteY355" fmla="*/ 2285796 h 3938179"/>
              <a:gd name="connsiteX356" fmla="*/ 14097737 w 19135506"/>
              <a:gd name="connsiteY356" fmla="*/ 2285796 h 3938179"/>
              <a:gd name="connsiteX357" fmla="*/ 14097737 w 19135506"/>
              <a:gd name="connsiteY357" fmla="*/ 2298955 h 3938179"/>
              <a:gd name="connsiteX358" fmla="*/ 14123580 w 19135506"/>
              <a:gd name="connsiteY358" fmla="*/ 2298955 h 3938179"/>
              <a:gd name="connsiteX359" fmla="*/ 14123580 w 19135506"/>
              <a:gd name="connsiteY359" fmla="*/ 2233829 h 3938179"/>
              <a:gd name="connsiteX360" fmla="*/ 14149076 w 19135506"/>
              <a:gd name="connsiteY360" fmla="*/ 2233829 h 3938179"/>
              <a:gd name="connsiteX361" fmla="*/ 14149076 w 19135506"/>
              <a:gd name="connsiteY361" fmla="*/ 2158090 h 3938179"/>
              <a:gd name="connsiteX362" fmla="*/ 14162436 w 19135506"/>
              <a:gd name="connsiteY362" fmla="*/ 2158090 h 3938179"/>
              <a:gd name="connsiteX363" fmla="*/ 14162436 w 19135506"/>
              <a:gd name="connsiteY363" fmla="*/ 2135951 h 3938179"/>
              <a:gd name="connsiteX364" fmla="*/ 14223273 w 19135506"/>
              <a:gd name="connsiteY364" fmla="*/ 2135951 h 3938179"/>
              <a:gd name="connsiteX365" fmla="*/ 14223273 w 19135506"/>
              <a:gd name="connsiteY365" fmla="*/ 2148595 h 3938179"/>
              <a:gd name="connsiteX366" fmla="*/ 14234272 w 19135506"/>
              <a:gd name="connsiteY366" fmla="*/ 2148595 h 3938179"/>
              <a:gd name="connsiteX367" fmla="*/ 14234272 w 19135506"/>
              <a:gd name="connsiteY367" fmla="*/ 2190653 h 3938179"/>
              <a:gd name="connsiteX368" fmla="*/ 14253692 w 19135506"/>
              <a:gd name="connsiteY368" fmla="*/ 2190653 h 3938179"/>
              <a:gd name="connsiteX369" fmla="*/ 14253692 w 19135506"/>
              <a:gd name="connsiteY369" fmla="*/ 2206714 h 3938179"/>
              <a:gd name="connsiteX370" fmla="*/ 14264690 w 19135506"/>
              <a:gd name="connsiteY370" fmla="*/ 2206714 h 3938179"/>
              <a:gd name="connsiteX371" fmla="*/ 14264690 w 19135506"/>
              <a:gd name="connsiteY371" fmla="*/ 2259290 h 3938179"/>
              <a:gd name="connsiteX372" fmla="*/ 14289500 w 19135506"/>
              <a:gd name="connsiteY372" fmla="*/ 2259290 h 3938179"/>
              <a:gd name="connsiteX373" fmla="*/ 14289500 w 19135506"/>
              <a:gd name="connsiteY373" fmla="*/ 2311866 h 3938179"/>
              <a:gd name="connsiteX374" fmla="*/ 14310844 w 19135506"/>
              <a:gd name="connsiteY374" fmla="*/ 2311866 h 3938179"/>
              <a:gd name="connsiteX375" fmla="*/ 14310844 w 19135506"/>
              <a:gd name="connsiteY375" fmla="*/ 2335432 h 3938179"/>
              <a:gd name="connsiteX376" fmla="*/ 14326150 w 19135506"/>
              <a:gd name="connsiteY376" fmla="*/ 2335432 h 3938179"/>
              <a:gd name="connsiteX377" fmla="*/ 14326150 w 19135506"/>
              <a:gd name="connsiteY377" fmla="*/ 2362074 h 3938179"/>
              <a:gd name="connsiteX378" fmla="*/ 14355564 w 19135506"/>
              <a:gd name="connsiteY378" fmla="*/ 2362074 h 3938179"/>
              <a:gd name="connsiteX379" fmla="*/ 14355564 w 19135506"/>
              <a:gd name="connsiteY379" fmla="*/ 2420686 h 3938179"/>
              <a:gd name="connsiteX380" fmla="*/ 14399093 w 19135506"/>
              <a:gd name="connsiteY380" fmla="*/ 2420686 h 3938179"/>
              <a:gd name="connsiteX381" fmla="*/ 14399093 w 19135506"/>
              <a:gd name="connsiteY381" fmla="*/ 2447684 h 3938179"/>
              <a:gd name="connsiteX382" fmla="*/ 14451959 w 19135506"/>
              <a:gd name="connsiteY382" fmla="*/ 2447684 h 3938179"/>
              <a:gd name="connsiteX383" fmla="*/ 14451959 w 19135506"/>
              <a:gd name="connsiteY383" fmla="*/ 2577032 h 3938179"/>
              <a:gd name="connsiteX384" fmla="*/ 14593471 w 19135506"/>
              <a:gd name="connsiteY384" fmla="*/ 2577032 h 3938179"/>
              <a:gd name="connsiteX385" fmla="*/ 14593471 w 19135506"/>
              <a:gd name="connsiteY385" fmla="*/ 2549622 h 3938179"/>
              <a:gd name="connsiteX386" fmla="*/ 14623330 w 19135506"/>
              <a:gd name="connsiteY386" fmla="*/ 2549622 h 3938179"/>
              <a:gd name="connsiteX387" fmla="*/ 14623330 w 19135506"/>
              <a:gd name="connsiteY387" fmla="*/ 2135951 h 3938179"/>
              <a:gd name="connsiteX388" fmla="*/ 14810599 w 19135506"/>
              <a:gd name="connsiteY388" fmla="*/ 2135951 h 3938179"/>
              <a:gd name="connsiteX389" fmla="*/ 14810599 w 19135506"/>
              <a:gd name="connsiteY389" fmla="*/ 2099529 h 3938179"/>
              <a:gd name="connsiteX390" fmla="*/ 14838474 w 19135506"/>
              <a:gd name="connsiteY390" fmla="*/ 2099529 h 3938179"/>
              <a:gd name="connsiteX391" fmla="*/ 14838474 w 19135506"/>
              <a:gd name="connsiteY391" fmla="*/ 2042564 h 3938179"/>
              <a:gd name="connsiteX392" fmla="*/ 15168129 w 19135506"/>
              <a:gd name="connsiteY392" fmla="*/ 2042564 h 3938179"/>
              <a:gd name="connsiteX393" fmla="*/ 15168129 w 19135506"/>
              <a:gd name="connsiteY393" fmla="*/ 2063063 h 3938179"/>
              <a:gd name="connsiteX394" fmla="*/ 15169161 w 19135506"/>
              <a:gd name="connsiteY394" fmla="*/ 2063063 h 3938179"/>
              <a:gd name="connsiteX395" fmla="*/ 15169161 w 19135506"/>
              <a:gd name="connsiteY395" fmla="*/ 2067055 h 3938179"/>
              <a:gd name="connsiteX396" fmla="*/ 15296875 w 19135506"/>
              <a:gd name="connsiteY396" fmla="*/ 2067055 h 3938179"/>
              <a:gd name="connsiteX397" fmla="*/ 15296875 w 19135506"/>
              <a:gd name="connsiteY397" fmla="*/ 2196980 h 3938179"/>
              <a:gd name="connsiteX398" fmla="*/ 15403186 w 19135506"/>
              <a:gd name="connsiteY398" fmla="*/ 2196980 h 3938179"/>
              <a:gd name="connsiteX399" fmla="*/ 15403186 w 19135506"/>
              <a:gd name="connsiteY399" fmla="*/ 2107150 h 3938179"/>
              <a:gd name="connsiteX400" fmla="*/ 15508410 w 19135506"/>
              <a:gd name="connsiteY400" fmla="*/ 2107150 h 3938179"/>
              <a:gd name="connsiteX401" fmla="*/ 15508410 w 19135506"/>
              <a:gd name="connsiteY401" fmla="*/ 2005912 h 3938179"/>
              <a:gd name="connsiteX402" fmla="*/ 15680887 w 19135506"/>
              <a:gd name="connsiteY402" fmla="*/ 2005912 h 3938179"/>
              <a:gd name="connsiteX403" fmla="*/ 15680887 w 19135506"/>
              <a:gd name="connsiteY403" fmla="*/ 2157911 h 3938179"/>
              <a:gd name="connsiteX404" fmla="*/ 15741212 w 19135506"/>
              <a:gd name="connsiteY404" fmla="*/ 2157911 h 3938179"/>
              <a:gd name="connsiteX405" fmla="*/ 15741212 w 19135506"/>
              <a:gd name="connsiteY405" fmla="*/ 2255205 h 3938179"/>
              <a:gd name="connsiteX406" fmla="*/ 15767126 w 19135506"/>
              <a:gd name="connsiteY406" fmla="*/ 2255205 h 3938179"/>
              <a:gd name="connsiteX407" fmla="*/ 15767126 w 19135506"/>
              <a:gd name="connsiteY407" fmla="*/ 2378856 h 3938179"/>
              <a:gd name="connsiteX408" fmla="*/ 15801925 w 19135506"/>
              <a:gd name="connsiteY408" fmla="*/ 2378856 h 3938179"/>
              <a:gd name="connsiteX409" fmla="*/ 15801925 w 19135506"/>
              <a:gd name="connsiteY409" fmla="*/ 2452879 h 3938179"/>
              <a:gd name="connsiteX410" fmla="*/ 15845361 w 19135506"/>
              <a:gd name="connsiteY410" fmla="*/ 2452879 h 3938179"/>
              <a:gd name="connsiteX411" fmla="*/ 15845361 w 19135506"/>
              <a:gd name="connsiteY411" fmla="*/ 2390375 h 3938179"/>
              <a:gd name="connsiteX412" fmla="*/ 15900641 w 19135506"/>
              <a:gd name="connsiteY412" fmla="*/ 2390375 h 3938179"/>
              <a:gd name="connsiteX413" fmla="*/ 15900641 w 19135506"/>
              <a:gd name="connsiteY413" fmla="*/ 2362074 h 3938179"/>
              <a:gd name="connsiteX414" fmla="*/ 15997268 w 19135506"/>
              <a:gd name="connsiteY414" fmla="*/ 2362074 h 3938179"/>
              <a:gd name="connsiteX415" fmla="*/ 15997268 w 19135506"/>
              <a:gd name="connsiteY415" fmla="*/ 2390375 h 3938179"/>
              <a:gd name="connsiteX416" fmla="*/ 16094542 w 19135506"/>
              <a:gd name="connsiteY416" fmla="*/ 2390375 h 3938179"/>
              <a:gd name="connsiteX417" fmla="*/ 16094542 w 19135506"/>
              <a:gd name="connsiteY417" fmla="*/ 2362567 h 3938179"/>
              <a:gd name="connsiteX418" fmla="*/ 16274841 w 19135506"/>
              <a:gd name="connsiteY418" fmla="*/ 2362567 h 3938179"/>
              <a:gd name="connsiteX419" fmla="*/ 16274841 w 19135506"/>
              <a:gd name="connsiteY419" fmla="*/ 2420686 h 3938179"/>
              <a:gd name="connsiteX420" fmla="*/ 16426167 w 19135506"/>
              <a:gd name="connsiteY420" fmla="*/ 2420686 h 3938179"/>
              <a:gd name="connsiteX421" fmla="*/ 16426167 w 19135506"/>
              <a:gd name="connsiteY421" fmla="*/ 2512772 h 3938179"/>
              <a:gd name="connsiteX422" fmla="*/ 16467941 w 19135506"/>
              <a:gd name="connsiteY422" fmla="*/ 2512772 h 3938179"/>
              <a:gd name="connsiteX423" fmla="*/ 16467941 w 19135506"/>
              <a:gd name="connsiteY423" fmla="*/ 2214043 h 3938179"/>
              <a:gd name="connsiteX424" fmla="*/ 16497013 w 19135506"/>
              <a:gd name="connsiteY424" fmla="*/ 2214043 h 3938179"/>
              <a:gd name="connsiteX425" fmla="*/ 16497013 w 19135506"/>
              <a:gd name="connsiteY425" fmla="*/ 2163063 h 3938179"/>
              <a:gd name="connsiteX426" fmla="*/ 16531341 w 19135506"/>
              <a:gd name="connsiteY426" fmla="*/ 2163063 h 3938179"/>
              <a:gd name="connsiteX427" fmla="*/ 16531341 w 19135506"/>
              <a:gd name="connsiteY427" fmla="*/ 2108423 h 3938179"/>
              <a:gd name="connsiteX428" fmla="*/ 16538739 w 19135506"/>
              <a:gd name="connsiteY428" fmla="*/ 2108423 h 3938179"/>
              <a:gd name="connsiteX429" fmla="*/ 16538739 w 19135506"/>
              <a:gd name="connsiteY429" fmla="*/ 1940776 h 3938179"/>
              <a:gd name="connsiteX430" fmla="*/ 16562071 w 19135506"/>
              <a:gd name="connsiteY430" fmla="*/ 1940776 h 3938179"/>
              <a:gd name="connsiteX431" fmla="*/ 16562071 w 19135506"/>
              <a:gd name="connsiteY431" fmla="*/ 1726586 h 3938179"/>
              <a:gd name="connsiteX432" fmla="*/ 16596813 w 19135506"/>
              <a:gd name="connsiteY432" fmla="*/ 1726586 h 3938179"/>
              <a:gd name="connsiteX433" fmla="*/ 16596813 w 19135506"/>
              <a:gd name="connsiteY433" fmla="*/ 1940776 h 3938179"/>
              <a:gd name="connsiteX434" fmla="*/ 16619933 w 19135506"/>
              <a:gd name="connsiteY434" fmla="*/ 1940776 h 3938179"/>
              <a:gd name="connsiteX435" fmla="*/ 16619933 w 19135506"/>
              <a:gd name="connsiteY435" fmla="*/ 2108423 h 3938179"/>
              <a:gd name="connsiteX436" fmla="*/ 16638649 w 19135506"/>
              <a:gd name="connsiteY436" fmla="*/ 2108423 h 3938179"/>
              <a:gd name="connsiteX437" fmla="*/ 16638649 w 19135506"/>
              <a:gd name="connsiteY437" fmla="*/ 2142288 h 3938179"/>
              <a:gd name="connsiteX438" fmla="*/ 16673501 w 19135506"/>
              <a:gd name="connsiteY438" fmla="*/ 2142288 h 3938179"/>
              <a:gd name="connsiteX439" fmla="*/ 16673501 w 19135506"/>
              <a:gd name="connsiteY439" fmla="*/ 2198969 h 3938179"/>
              <a:gd name="connsiteX440" fmla="*/ 16710799 w 19135506"/>
              <a:gd name="connsiteY440" fmla="*/ 2198969 h 3938179"/>
              <a:gd name="connsiteX441" fmla="*/ 16710799 w 19135506"/>
              <a:gd name="connsiteY441" fmla="*/ 2387387 h 3938179"/>
              <a:gd name="connsiteX442" fmla="*/ 16907577 w 19135506"/>
              <a:gd name="connsiteY442" fmla="*/ 2387387 h 3938179"/>
              <a:gd name="connsiteX443" fmla="*/ 16907577 w 19135506"/>
              <a:gd name="connsiteY443" fmla="*/ 2439567 h 3938179"/>
              <a:gd name="connsiteX444" fmla="*/ 16934833 w 19135506"/>
              <a:gd name="connsiteY444" fmla="*/ 2439567 h 3938179"/>
              <a:gd name="connsiteX445" fmla="*/ 16934833 w 19135506"/>
              <a:gd name="connsiteY445" fmla="*/ 2481795 h 3938179"/>
              <a:gd name="connsiteX446" fmla="*/ 16961625 w 19135506"/>
              <a:gd name="connsiteY446" fmla="*/ 2481795 h 3938179"/>
              <a:gd name="connsiteX447" fmla="*/ 16961625 w 19135506"/>
              <a:gd name="connsiteY447" fmla="*/ 2681624 h 3938179"/>
              <a:gd name="connsiteX448" fmla="*/ 17084389 w 19135506"/>
              <a:gd name="connsiteY448" fmla="*/ 2681624 h 3938179"/>
              <a:gd name="connsiteX449" fmla="*/ 17084389 w 19135506"/>
              <a:gd name="connsiteY449" fmla="*/ 2719727 h 3938179"/>
              <a:gd name="connsiteX450" fmla="*/ 17116981 w 19135506"/>
              <a:gd name="connsiteY450" fmla="*/ 2719727 h 3938179"/>
              <a:gd name="connsiteX451" fmla="*/ 17116981 w 19135506"/>
              <a:gd name="connsiteY451" fmla="*/ 2757829 h 3938179"/>
              <a:gd name="connsiteX452" fmla="*/ 17149049 w 19135506"/>
              <a:gd name="connsiteY452" fmla="*/ 2757829 h 3938179"/>
              <a:gd name="connsiteX453" fmla="*/ 17149049 w 19135506"/>
              <a:gd name="connsiteY453" fmla="*/ 2887784 h 3938179"/>
              <a:gd name="connsiteX454" fmla="*/ 17216297 w 19135506"/>
              <a:gd name="connsiteY454" fmla="*/ 2887784 h 3938179"/>
              <a:gd name="connsiteX455" fmla="*/ 17216297 w 19135506"/>
              <a:gd name="connsiteY455" fmla="*/ 2946317 h 3938179"/>
              <a:gd name="connsiteX456" fmla="*/ 17243553 w 19135506"/>
              <a:gd name="connsiteY456" fmla="*/ 2946317 h 3938179"/>
              <a:gd name="connsiteX457" fmla="*/ 17243553 w 19135506"/>
              <a:gd name="connsiteY457" fmla="*/ 2979016 h 3938179"/>
              <a:gd name="connsiteX458" fmla="*/ 17307961 w 19135506"/>
              <a:gd name="connsiteY458" fmla="*/ 2979016 h 3938179"/>
              <a:gd name="connsiteX459" fmla="*/ 17307961 w 19135506"/>
              <a:gd name="connsiteY459" fmla="*/ 3016490 h 3938179"/>
              <a:gd name="connsiteX460" fmla="*/ 17370453 w 19135506"/>
              <a:gd name="connsiteY460" fmla="*/ 3016490 h 3938179"/>
              <a:gd name="connsiteX461" fmla="*/ 17370453 w 19135506"/>
              <a:gd name="connsiteY461" fmla="*/ 3039645 h 3938179"/>
              <a:gd name="connsiteX462" fmla="*/ 17439137 w 19135506"/>
              <a:gd name="connsiteY462" fmla="*/ 3039645 h 3938179"/>
              <a:gd name="connsiteX463" fmla="*/ 17439137 w 19135506"/>
              <a:gd name="connsiteY463" fmla="*/ 3011405 h 3938179"/>
              <a:gd name="connsiteX464" fmla="*/ 17471137 w 19135506"/>
              <a:gd name="connsiteY464" fmla="*/ 3011405 h 3938179"/>
              <a:gd name="connsiteX465" fmla="*/ 17471137 w 19135506"/>
              <a:gd name="connsiteY465" fmla="*/ 2975736 h 3938179"/>
              <a:gd name="connsiteX466" fmla="*/ 17492165 w 19135506"/>
              <a:gd name="connsiteY466" fmla="*/ 2971484 h 3938179"/>
              <a:gd name="connsiteX467" fmla="*/ 17513545 w 19135506"/>
              <a:gd name="connsiteY467" fmla="*/ 2957044 h 3938179"/>
              <a:gd name="connsiteX468" fmla="*/ 17517013 w 19135506"/>
              <a:gd name="connsiteY468" fmla="*/ 2948661 h 3938179"/>
              <a:gd name="connsiteX469" fmla="*/ 17526561 w 19135506"/>
              <a:gd name="connsiteY469" fmla="*/ 2948661 h 3938179"/>
              <a:gd name="connsiteX470" fmla="*/ 17552789 w 19135506"/>
              <a:gd name="connsiteY470" fmla="*/ 2980567 h 3938179"/>
              <a:gd name="connsiteX471" fmla="*/ 17597501 w 19135506"/>
              <a:gd name="connsiteY471" fmla="*/ 2994246 h 3938179"/>
              <a:gd name="connsiteX472" fmla="*/ 17642209 w 19135506"/>
              <a:gd name="connsiteY472" fmla="*/ 2980567 h 3938179"/>
              <a:gd name="connsiteX473" fmla="*/ 17668441 w 19135506"/>
              <a:gd name="connsiteY473" fmla="*/ 2948661 h 3938179"/>
              <a:gd name="connsiteX474" fmla="*/ 17680657 w 19135506"/>
              <a:gd name="connsiteY474" fmla="*/ 2948661 h 3938179"/>
              <a:gd name="connsiteX475" fmla="*/ 17688229 w 19135506"/>
              <a:gd name="connsiteY475" fmla="*/ 2966962 h 3938179"/>
              <a:gd name="connsiteX476" fmla="*/ 17735793 w 19135506"/>
              <a:gd name="connsiteY476" fmla="*/ 2986696 h 3938179"/>
              <a:gd name="connsiteX477" fmla="*/ 17783361 w 19135506"/>
              <a:gd name="connsiteY477" fmla="*/ 2966962 h 3938179"/>
              <a:gd name="connsiteX478" fmla="*/ 17790929 w 19135506"/>
              <a:gd name="connsiteY478" fmla="*/ 2948661 h 3938179"/>
              <a:gd name="connsiteX479" fmla="*/ 17806333 w 19135506"/>
              <a:gd name="connsiteY479" fmla="*/ 2948661 h 3938179"/>
              <a:gd name="connsiteX480" fmla="*/ 17813297 w 19135506"/>
              <a:gd name="connsiteY480" fmla="*/ 2965499 h 3938179"/>
              <a:gd name="connsiteX481" fmla="*/ 17860861 w 19135506"/>
              <a:gd name="connsiteY481" fmla="*/ 2985234 h 3938179"/>
              <a:gd name="connsiteX482" fmla="*/ 17908429 w 19135506"/>
              <a:gd name="connsiteY482" fmla="*/ 2965499 h 3938179"/>
              <a:gd name="connsiteX483" fmla="*/ 17915389 w 19135506"/>
              <a:gd name="connsiteY483" fmla="*/ 2948661 h 3938179"/>
              <a:gd name="connsiteX484" fmla="*/ 17931053 w 19135506"/>
              <a:gd name="connsiteY484" fmla="*/ 2948661 h 3938179"/>
              <a:gd name="connsiteX485" fmla="*/ 17937413 w 19135506"/>
              <a:gd name="connsiteY485" fmla="*/ 2964037 h 3938179"/>
              <a:gd name="connsiteX486" fmla="*/ 17984981 w 19135506"/>
              <a:gd name="connsiteY486" fmla="*/ 2983771 h 3938179"/>
              <a:gd name="connsiteX487" fmla="*/ 18006217 w 19135506"/>
              <a:gd name="connsiteY487" fmla="*/ 2979477 h 3938179"/>
              <a:gd name="connsiteX488" fmla="*/ 18006217 w 19135506"/>
              <a:gd name="connsiteY488" fmla="*/ 2634032 h 3938179"/>
              <a:gd name="connsiteX489" fmla="*/ 18413098 w 19135506"/>
              <a:gd name="connsiteY489" fmla="*/ 2634032 h 3938179"/>
              <a:gd name="connsiteX490" fmla="*/ 18413098 w 19135506"/>
              <a:gd name="connsiteY490" fmla="*/ 2580075 h 3938179"/>
              <a:gd name="connsiteX491" fmla="*/ 18439046 w 19135506"/>
              <a:gd name="connsiteY491" fmla="*/ 2580075 h 3938179"/>
              <a:gd name="connsiteX492" fmla="*/ 18439046 w 19135506"/>
              <a:gd name="connsiteY492" fmla="*/ 2516569 h 3938179"/>
              <a:gd name="connsiteX493" fmla="*/ 18467662 w 19135506"/>
              <a:gd name="connsiteY493" fmla="*/ 2516569 h 3938179"/>
              <a:gd name="connsiteX494" fmla="*/ 18467662 w 19135506"/>
              <a:gd name="connsiteY494" fmla="*/ 2416066 h 3938179"/>
              <a:gd name="connsiteX495" fmla="*/ 18485034 w 19135506"/>
              <a:gd name="connsiteY495" fmla="*/ 2398694 h 3938179"/>
              <a:gd name="connsiteX496" fmla="*/ 18502406 w 19135506"/>
              <a:gd name="connsiteY496" fmla="*/ 2416066 h 3938179"/>
              <a:gd name="connsiteX497" fmla="*/ 18502406 w 19135506"/>
              <a:gd name="connsiteY497" fmla="*/ 2516569 h 3938179"/>
              <a:gd name="connsiteX498" fmla="*/ 18506094 w 19135506"/>
              <a:gd name="connsiteY498" fmla="*/ 2516569 h 3938179"/>
              <a:gd name="connsiteX499" fmla="*/ 18506094 w 19135506"/>
              <a:gd name="connsiteY499" fmla="*/ 2580075 h 3938179"/>
              <a:gd name="connsiteX500" fmla="*/ 18637050 w 19135506"/>
              <a:gd name="connsiteY500" fmla="*/ 2580075 h 3938179"/>
              <a:gd name="connsiteX501" fmla="*/ 18637050 w 19135506"/>
              <a:gd name="connsiteY501" fmla="*/ 2695613 h 3938179"/>
              <a:gd name="connsiteX502" fmla="*/ 18718558 w 19135506"/>
              <a:gd name="connsiteY502" fmla="*/ 2695613 h 3938179"/>
              <a:gd name="connsiteX503" fmla="*/ 18718558 w 19135506"/>
              <a:gd name="connsiteY503" fmla="*/ 2726404 h 3938179"/>
              <a:gd name="connsiteX504" fmla="*/ 18745930 w 19135506"/>
              <a:gd name="connsiteY504" fmla="*/ 2726404 h 3938179"/>
              <a:gd name="connsiteX505" fmla="*/ 18745930 w 19135506"/>
              <a:gd name="connsiteY505" fmla="*/ 2757194 h 3938179"/>
              <a:gd name="connsiteX506" fmla="*/ 18780006 w 19135506"/>
              <a:gd name="connsiteY506" fmla="*/ 2757194 h 3938179"/>
              <a:gd name="connsiteX507" fmla="*/ 18780006 w 19135506"/>
              <a:gd name="connsiteY507" fmla="*/ 2913955 h 3938179"/>
              <a:gd name="connsiteX508" fmla="*/ 18814130 w 19135506"/>
              <a:gd name="connsiteY508" fmla="*/ 2913955 h 3938179"/>
              <a:gd name="connsiteX509" fmla="*/ 18814130 w 19135506"/>
              <a:gd name="connsiteY509" fmla="*/ 3102723 h 3938179"/>
              <a:gd name="connsiteX510" fmla="*/ 18837178 w 19135506"/>
              <a:gd name="connsiteY510" fmla="*/ 3102723 h 3938179"/>
              <a:gd name="connsiteX511" fmla="*/ 18837178 w 19135506"/>
              <a:gd name="connsiteY511" fmla="*/ 3139699 h 3938179"/>
              <a:gd name="connsiteX512" fmla="*/ 18869246 w 19135506"/>
              <a:gd name="connsiteY512" fmla="*/ 3139699 h 3938179"/>
              <a:gd name="connsiteX513" fmla="*/ 18869246 w 19135506"/>
              <a:gd name="connsiteY513" fmla="*/ 3174630 h 3938179"/>
              <a:gd name="connsiteX514" fmla="*/ 18889698 w 19135506"/>
              <a:gd name="connsiteY514" fmla="*/ 3174630 h 3938179"/>
              <a:gd name="connsiteX515" fmla="*/ 18889698 w 19135506"/>
              <a:gd name="connsiteY515" fmla="*/ 3203980 h 3938179"/>
              <a:gd name="connsiteX516" fmla="*/ 18940662 w 19135506"/>
              <a:gd name="connsiteY516" fmla="*/ 3203980 h 3938179"/>
              <a:gd name="connsiteX517" fmla="*/ 18940662 w 19135506"/>
              <a:gd name="connsiteY517" fmla="*/ 3180257 h 3938179"/>
              <a:gd name="connsiteX518" fmla="*/ 18976382 w 19135506"/>
              <a:gd name="connsiteY518" fmla="*/ 3180257 h 3938179"/>
              <a:gd name="connsiteX519" fmla="*/ 18976382 w 19135506"/>
              <a:gd name="connsiteY519" fmla="*/ 3145861 h 3938179"/>
              <a:gd name="connsiteX520" fmla="*/ 18993366 w 19135506"/>
              <a:gd name="connsiteY520" fmla="*/ 3145861 h 3938179"/>
              <a:gd name="connsiteX521" fmla="*/ 18993366 w 19135506"/>
              <a:gd name="connsiteY521" fmla="*/ 2810499 h 3938179"/>
              <a:gd name="connsiteX522" fmla="*/ 19037486 w 19135506"/>
              <a:gd name="connsiteY522" fmla="*/ 2810499 h 3938179"/>
              <a:gd name="connsiteX523" fmla="*/ 19037486 w 19135506"/>
              <a:gd name="connsiteY523" fmla="*/ 3068586 h 3938179"/>
              <a:gd name="connsiteX524" fmla="*/ 19072026 w 19135506"/>
              <a:gd name="connsiteY524" fmla="*/ 3068586 h 3938179"/>
              <a:gd name="connsiteX525" fmla="*/ 19072026 w 19135506"/>
              <a:gd name="connsiteY525" fmla="*/ 3139955 h 3938179"/>
              <a:gd name="connsiteX526" fmla="*/ 19103246 w 19135506"/>
              <a:gd name="connsiteY526" fmla="*/ 3139955 h 3938179"/>
              <a:gd name="connsiteX527" fmla="*/ 19103246 w 19135506"/>
              <a:gd name="connsiteY527" fmla="*/ 3180099 h 3938179"/>
              <a:gd name="connsiteX528" fmla="*/ 19135506 w 19135506"/>
              <a:gd name="connsiteY528" fmla="*/ 3180099 h 3938179"/>
              <a:gd name="connsiteX529" fmla="*/ 19135506 w 19135506"/>
              <a:gd name="connsiteY529" fmla="*/ 3938179 h 3938179"/>
              <a:gd name="connsiteX530" fmla="*/ 19103246 w 19135506"/>
              <a:gd name="connsiteY530" fmla="*/ 3938179 h 3938179"/>
              <a:gd name="connsiteX531" fmla="*/ 19072026 w 19135506"/>
              <a:gd name="connsiteY531" fmla="*/ 3938179 h 3938179"/>
              <a:gd name="connsiteX532" fmla="*/ 19070366 w 19135506"/>
              <a:gd name="connsiteY532" fmla="*/ 3938179 h 3938179"/>
              <a:gd name="connsiteX533" fmla="*/ 19037486 w 19135506"/>
              <a:gd name="connsiteY533" fmla="*/ 3938179 h 3938179"/>
              <a:gd name="connsiteX534" fmla="*/ 19037310 w 19135506"/>
              <a:gd name="connsiteY534" fmla="*/ 3938179 h 3938179"/>
              <a:gd name="connsiteX535" fmla="*/ 19005226 w 19135506"/>
              <a:gd name="connsiteY535" fmla="*/ 3938179 h 3938179"/>
              <a:gd name="connsiteX536" fmla="*/ 65742 w 19135506"/>
              <a:gd name="connsiteY536" fmla="*/ 3938179 h 3938179"/>
              <a:gd name="connsiteX537" fmla="*/ 32064 w 19135506"/>
              <a:gd name="connsiteY537" fmla="*/ 3938179 h 3938179"/>
              <a:gd name="connsiteX538" fmla="*/ 0 w 19135506"/>
              <a:gd name="connsiteY538" fmla="*/ 3938179 h 3938179"/>
              <a:gd name="connsiteX539" fmla="*/ 0 w 19135506"/>
              <a:gd name="connsiteY539" fmla="*/ 3559767 h 3938179"/>
              <a:gd name="connsiteX540" fmla="*/ 19928 w 19135506"/>
              <a:gd name="connsiteY540" fmla="*/ 3559767 h 3938179"/>
              <a:gd name="connsiteX541" fmla="*/ 19928 w 19135506"/>
              <a:gd name="connsiteY541" fmla="*/ 3519310 h 3938179"/>
              <a:gd name="connsiteX542" fmla="*/ 32064 w 19135506"/>
              <a:gd name="connsiteY542" fmla="*/ 3519310 h 3938179"/>
              <a:gd name="connsiteX543" fmla="*/ 32064 w 19135506"/>
              <a:gd name="connsiteY543" fmla="*/ 3495802 h 3938179"/>
              <a:gd name="connsiteX544" fmla="*/ 86352 w 19135506"/>
              <a:gd name="connsiteY544" fmla="*/ 3495802 h 3938179"/>
              <a:gd name="connsiteX545" fmla="*/ 86352 w 19135506"/>
              <a:gd name="connsiteY545" fmla="*/ 3644125 h 3938179"/>
              <a:gd name="connsiteX546" fmla="*/ 218966 w 19135506"/>
              <a:gd name="connsiteY546" fmla="*/ 3644125 h 3938179"/>
              <a:gd name="connsiteX547" fmla="*/ 218966 w 19135506"/>
              <a:gd name="connsiteY547" fmla="*/ 3682161 h 3938179"/>
              <a:gd name="connsiteX548" fmla="*/ 270070 w 19135506"/>
              <a:gd name="connsiteY548" fmla="*/ 3682161 h 3938179"/>
              <a:gd name="connsiteX549" fmla="*/ 270070 w 19135506"/>
              <a:gd name="connsiteY549" fmla="*/ 3663142 h 3938179"/>
              <a:gd name="connsiteX550" fmla="*/ 298378 w 19135506"/>
              <a:gd name="connsiteY550" fmla="*/ 3663142 h 3938179"/>
              <a:gd name="connsiteX551" fmla="*/ 298378 w 19135506"/>
              <a:gd name="connsiteY551" fmla="*/ 3336569 h 3938179"/>
              <a:gd name="connsiteX552" fmla="*/ 472924 w 19135506"/>
              <a:gd name="connsiteY552" fmla="*/ 3336569 h 3938179"/>
              <a:gd name="connsiteX553" fmla="*/ 472924 w 19135506"/>
              <a:gd name="connsiteY553" fmla="*/ 3237704 h 3938179"/>
              <a:gd name="connsiteX554" fmla="*/ 509278 w 19135506"/>
              <a:gd name="connsiteY554" fmla="*/ 3237704 h 3938179"/>
              <a:gd name="connsiteX555" fmla="*/ 509278 w 19135506"/>
              <a:gd name="connsiteY555" fmla="*/ 3195575 h 3938179"/>
              <a:gd name="connsiteX556" fmla="*/ 703392 w 19135506"/>
              <a:gd name="connsiteY556" fmla="*/ 3195575 h 3938179"/>
              <a:gd name="connsiteX557" fmla="*/ 703392 w 19135506"/>
              <a:gd name="connsiteY557" fmla="*/ 3237704 h 3938179"/>
              <a:gd name="connsiteX558" fmla="*/ 767858 w 19135506"/>
              <a:gd name="connsiteY558" fmla="*/ 3237704 h 3938179"/>
              <a:gd name="connsiteX559" fmla="*/ 767858 w 19135506"/>
              <a:gd name="connsiteY559" fmla="*/ 3377495 h 3938179"/>
              <a:gd name="connsiteX560" fmla="*/ 897392 w 19135506"/>
              <a:gd name="connsiteY560" fmla="*/ 3377495 h 3938179"/>
              <a:gd name="connsiteX561" fmla="*/ 897392 w 19135506"/>
              <a:gd name="connsiteY561" fmla="*/ 2990139 h 3938179"/>
              <a:gd name="connsiteX562" fmla="*/ 1027946 w 19135506"/>
              <a:gd name="connsiteY562" fmla="*/ 2990139 h 3938179"/>
              <a:gd name="connsiteX563" fmla="*/ 1027946 w 19135506"/>
              <a:gd name="connsiteY563" fmla="*/ 3575576 h 3938179"/>
              <a:gd name="connsiteX564" fmla="*/ 1095466 w 19135506"/>
              <a:gd name="connsiteY564" fmla="*/ 3575576 h 3938179"/>
              <a:gd name="connsiteX565" fmla="*/ 1095466 w 19135506"/>
              <a:gd name="connsiteY565" fmla="*/ 3611282 h 3938179"/>
              <a:gd name="connsiteX566" fmla="*/ 1125004 w 19135506"/>
              <a:gd name="connsiteY566" fmla="*/ 3611282 h 3938179"/>
              <a:gd name="connsiteX567" fmla="*/ 1125004 w 19135506"/>
              <a:gd name="connsiteY567" fmla="*/ 3644124 h 3938179"/>
              <a:gd name="connsiteX568" fmla="*/ 1147590 w 19135506"/>
              <a:gd name="connsiteY568" fmla="*/ 3644124 h 3938179"/>
              <a:gd name="connsiteX569" fmla="*/ 1147590 w 19135506"/>
              <a:gd name="connsiteY569" fmla="*/ 3701489 h 3938179"/>
              <a:gd name="connsiteX570" fmla="*/ 1290688 w 19135506"/>
              <a:gd name="connsiteY570" fmla="*/ 3701489 h 3938179"/>
              <a:gd name="connsiteX571" fmla="*/ 1290688 w 19135506"/>
              <a:gd name="connsiteY571" fmla="*/ 3731691 h 3938179"/>
              <a:gd name="connsiteX572" fmla="*/ 1321558 w 19135506"/>
              <a:gd name="connsiteY572" fmla="*/ 3731691 h 3938179"/>
              <a:gd name="connsiteX573" fmla="*/ 1321558 w 19135506"/>
              <a:gd name="connsiteY573" fmla="*/ 3599445 h 3938179"/>
              <a:gd name="connsiteX574" fmla="*/ 1394134 w 19135506"/>
              <a:gd name="connsiteY574" fmla="*/ 3599445 h 3938179"/>
              <a:gd name="connsiteX575" fmla="*/ 1394134 w 19135506"/>
              <a:gd name="connsiteY575" fmla="*/ 3397510 h 3938179"/>
              <a:gd name="connsiteX576" fmla="*/ 1448694 w 19135506"/>
              <a:gd name="connsiteY576" fmla="*/ 3397510 h 3938179"/>
              <a:gd name="connsiteX577" fmla="*/ 1448694 w 19135506"/>
              <a:gd name="connsiteY577" fmla="*/ 3225098 h 3938179"/>
              <a:gd name="connsiteX578" fmla="*/ 1548610 w 19135506"/>
              <a:gd name="connsiteY578" fmla="*/ 3225098 h 3938179"/>
              <a:gd name="connsiteX579" fmla="*/ 1548610 w 19135506"/>
              <a:gd name="connsiteY579" fmla="*/ 3170941 h 3938179"/>
              <a:gd name="connsiteX580" fmla="*/ 1630479 w 19135506"/>
              <a:gd name="connsiteY580" fmla="*/ 3170941 h 3938179"/>
              <a:gd name="connsiteX581" fmla="*/ 1630479 w 19135506"/>
              <a:gd name="connsiteY581" fmla="*/ 2936559 h 3938179"/>
              <a:gd name="connsiteX582" fmla="*/ 1648479 w 19135506"/>
              <a:gd name="connsiteY582" fmla="*/ 2918559 h 3938179"/>
              <a:gd name="connsiteX583" fmla="*/ 1666480 w 19135506"/>
              <a:gd name="connsiteY583" fmla="*/ 2936559 h 3938179"/>
              <a:gd name="connsiteX584" fmla="*/ 1666480 w 19135506"/>
              <a:gd name="connsiteY584" fmla="*/ 3170941 h 3938179"/>
              <a:gd name="connsiteX585" fmla="*/ 1740672 w 19135506"/>
              <a:gd name="connsiteY585" fmla="*/ 3170941 h 3938179"/>
              <a:gd name="connsiteX586" fmla="*/ 1740672 w 19135506"/>
              <a:gd name="connsiteY586" fmla="*/ 3225098 h 3938179"/>
              <a:gd name="connsiteX587" fmla="*/ 1851694 w 19135506"/>
              <a:gd name="connsiteY587" fmla="*/ 3225098 h 3938179"/>
              <a:gd name="connsiteX588" fmla="*/ 1851694 w 19135506"/>
              <a:gd name="connsiteY588" fmla="*/ 3386903 h 3938179"/>
              <a:gd name="connsiteX589" fmla="*/ 1906488 w 19135506"/>
              <a:gd name="connsiteY589" fmla="*/ 3386903 h 3938179"/>
              <a:gd name="connsiteX590" fmla="*/ 1906488 w 19135506"/>
              <a:gd name="connsiteY590" fmla="*/ 3633086 h 3938179"/>
              <a:gd name="connsiteX591" fmla="*/ 2073761 w 19135506"/>
              <a:gd name="connsiteY591" fmla="*/ 3633086 h 3938179"/>
              <a:gd name="connsiteX592" fmla="*/ 2073761 w 19135506"/>
              <a:gd name="connsiteY592" fmla="*/ 3386903 h 3938179"/>
              <a:gd name="connsiteX593" fmla="*/ 2161096 w 19135506"/>
              <a:gd name="connsiteY593" fmla="*/ 3386903 h 3938179"/>
              <a:gd name="connsiteX594" fmla="*/ 2161096 w 19135506"/>
              <a:gd name="connsiteY594" fmla="*/ 2979754 h 3938179"/>
              <a:gd name="connsiteX595" fmla="*/ 2198366 w 19135506"/>
              <a:gd name="connsiteY595" fmla="*/ 2979754 h 3938179"/>
              <a:gd name="connsiteX596" fmla="*/ 2198366 w 19135506"/>
              <a:gd name="connsiteY596" fmla="*/ 2947993 h 3938179"/>
              <a:gd name="connsiteX597" fmla="*/ 2233244 w 19135506"/>
              <a:gd name="connsiteY597" fmla="*/ 2947993 h 3938179"/>
              <a:gd name="connsiteX598" fmla="*/ 2233244 w 19135506"/>
              <a:gd name="connsiteY598" fmla="*/ 2918697 h 3938179"/>
              <a:gd name="connsiteX599" fmla="*/ 2268122 w 19135506"/>
              <a:gd name="connsiteY599" fmla="*/ 2918697 h 3938179"/>
              <a:gd name="connsiteX600" fmla="*/ 2268122 w 19135506"/>
              <a:gd name="connsiteY600" fmla="*/ 2886270 h 3938179"/>
              <a:gd name="connsiteX601" fmla="*/ 2296248 w 19135506"/>
              <a:gd name="connsiteY601" fmla="*/ 2886270 h 3938179"/>
              <a:gd name="connsiteX602" fmla="*/ 2296248 w 19135506"/>
              <a:gd name="connsiteY602" fmla="*/ 2858057 h 3938179"/>
              <a:gd name="connsiteX603" fmla="*/ 2328937 w 19135506"/>
              <a:gd name="connsiteY603" fmla="*/ 2858057 h 3938179"/>
              <a:gd name="connsiteX604" fmla="*/ 2328937 w 19135506"/>
              <a:gd name="connsiteY604" fmla="*/ 2817595 h 3938179"/>
              <a:gd name="connsiteX605" fmla="*/ 2596325 w 19135506"/>
              <a:gd name="connsiteY605" fmla="*/ 2817595 h 3938179"/>
              <a:gd name="connsiteX606" fmla="*/ 2596325 w 19135506"/>
              <a:gd name="connsiteY606" fmla="*/ 3352789 h 3938179"/>
              <a:gd name="connsiteX607" fmla="*/ 2680818 w 19135506"/>
              <a:gd name="connsiteY607" fmla="*/ 3352789 h 3938179"/>
              <a:gd name="connsiteX608" fmla="*/ 2680818 w 19135506"/>
              <a:gd name="connsiteY608" fmla="*/ 3189832 h 3938179"/>
              <a:gd name="connsiteX609" fmla="*/ 2738489 w 19135506"/>
              <a:gd name="connsiteY609" fmla="*/ 3189832 h 3938179"/>
              <a:gd name="connsiteX610" fmla="*/ 2738489 w 19135506"/>
              <a:gd name="connsiteY610" fmla="*/ 3170246 h 3938179"/>
              <a:gd name="connsiteX611" fmla="*/ 2765199 w 19135506"/>
              <a:gd name="connsiteY611" fmla="*/ 3170246 h 3938179"/>
              <a:gd name="connsiteX612" fmla="*/ 2765199 w 19135506"/>
              <a:gd name="connsiteY612" fmla="*/ 2956971 h 3938179"/>
              <a:gd name="connsiteX613" fmla="*/ 2796882 w 19135506"/>
              <a:gd name="connsiteY613" fmla="*/ 2956971 h 3938179"/>
              <a:gd name="connsiteX614" fmla="*/ 2796882 w 19135506"/>
              <a:gd name="connsiteY614" fmla="*/ 2918697 h 3938179"/>
              <a:gd name="connsiteX615" fmla="*/ 2830031 w 19135506"/>
              <a:gd name="connsiteY615" fmla="*/ 2918697 h 3938179"/>
              <a:gd name="connsiteX616" fmla="*/ 2830031 w 19135506"/>
              <a:gd name="connsiteY616" fmla="*/ 2823411 h 3938179"/>
              <a:gd name="connsiteX617" fmla="*/ 2852336 w 19135506"/>
              <a:gd name="connsiteY617" fmla="*/ 2823411 h 3938179"/>
              <a:gd name="connsiteX618" fmla="*/ 2852336 w 19135506"/>
              <a:gd name="connsiteY618" fmla="*/ 2661462 h 3938179"/>
              <a:gd name="connsiteX619" fmla="*/ 2953855 w 19135506"/>
              <a:gd name="connsiteY619" fmla="*/ 2661462 h 3938179"/>
              <a:gd name="connsiteX620" fmla="*/ 2953855 w 19135506"/>
              <a:gd name="connsiteY620" fmla="*/ 2466961 h 3938179"/>
              <a:gd name="connsiteX621" fmla="*/ 2986480 w 19135506"/>
              <a:gd name="connsiteY621" fmla="*/ 2466961 h 3938179"/>
              <a:gd name="connsiteX622" fmla="*/ 2986480 w 19135506"/>
              <a:gd name="connsiteY622" fmla="*/ 2421387 h 3938179"/>
              <a:gd name="connsiteX623" fmla="*/ 3021470 w 19135506"/>
              <a:gd name="connsiteY623" fmla="*/ 2421387 h 3938179"/>
              <a:gd name="connsiteX624" fmla="*/ 3021470 w 19135506"/>
              <a:gd name="connsiteY624" fmla="*/ 2288802 h 3938179"/>
              <a:gd name="connsiteX625" fmla="*/ 3052178 w 19135506"/>
              <a:gd name="connsiteY625" fmla="*/ 2288802 h 3938179"/>
              <a:gd name="connsiteX626" fmla="*/ 3052178 w 19135506"/>
              <a:gd name="connsiteY626" fmla="*/ 2163238 h 3938179"/>
              <a:gd name="connsiteX627" fmla="*/ 3076946 w 19135506"/>
              <a:gd name="connsiteY627" fmla="*/ 2163238 h 3938179"/>
              <a:gd name="connsiteX628" fmla="*/ 3076946 w 19135506"/>
              <a:gd name="connsiteY628" fmla="*/ 2125469 h 3938179"/>
              <a:gd name="connsiteX629" fmla="*/ 3108644 w 19135506"/>
              <a:gd name="connsiteY629" fmla="*/ 2125469 h 3938179"/>
              <a:gd name="connsiteX630" fmla="*/ 3108644 w 19135506"/>
              <a:gd name="connsiteY630" fmla="*/ 2053348 h 3938179"/>
              <a:gd name="connsiteX631" fmla="*/ 3165310 w 19135506"/>
              <a:gd name="connsiteY631" fmla="*/ 2053348 h 3938179"/>
              <a:gd name="connsiteX632" fmla="*/ 3165310 w 19135506"/>
              <a:gd name="connsiteY632" fmla="*/ 1942519 h 3938179"/>
              <a:gd name="connsiteX633" fmla="*/ 3594872 w 19135506"/>
              <a:gd name="connsiteY633" fmla="*/ 1942519 h 3938179"/>
              <a:gd name="connsiteX634" fmla="*/ 3594872 w 19135506"/>
              <a:gd name="connsiteY634" fmla="*/ 2030857 h 3938179"/>
              <a:gd name="connsiteX635" fmla="*/ 3609977 w 19135506"/>
              <a:gd name="connsiteY635" fmla="*/ 2030857 h 3938179"/>
              <a:gd name="connsiteX636" fmla="*/ 3609977 w 19135506"/>
              <a:gd name="connsiteY636" fmla="*/ 2125665 h 3938179"/>
              <a:gd name="connsiteX637" fmla="*/ 3662266 w 19135506"/>
              <a:gd name="connsiteY637" fmla="*/ 2125665 h 3938179"/>
              <a:gd name="connsiteX638" fmla="*/ 3662266 w 19135506"/>
              <a:gd name="connsiteY638" fmla="*/ 2256527 h 3938179"/>
              <a:gd name="connsiteX639" fmla="*/ 3691605 w 19135506"/>
              <a:gd name="connsiteY639" fmla="*/ 2256527 h 3938179"/>
              <a:gd name="connsiteX640" fmla="*/ 3691605 w 19135506"/>
              <a:gd name="connsiteY640" fmla="*/ 2478186 h 3938179"/>
              <a:gd name="connsiteX641" fmla="*/ 3728768 w 19135506"/>
              <a:gd name="connsiteY641" fmla="*/ 2478186 h 3938179"/>
              <a:gd name="connsiteX642" fmla="*/ 3728768 w 19135506"/>
              <a:gd name="connsiteY642" fmla="*/ 2598519 h 3938179"/>
              <a:gd name="connsiteX643" fmla="*/ 3753109 w 19135506"/>
              <a:gd name="connsiteY643" fmla="*/ 2598519 h 3938179"/>
              <a:gd name="connsiteX644" fmla="*/ 3753109 w 19135506"/>
              <a:gd name="connsiteY644" fmla="*/ 2616064 h 3938179"/>
              <a:gd name="connsiteX645" fmla="*/ 3766766 w 19135506"/>
              <a:gd name="connsiteY645" fmla="*/ 2616064 h 3938179"/>
              <a:gd name="connsiteX646" fmla="*/ 3766766 w 19135506"/>
              <a:gd name="connsiteY646" fmla="*/ 2817201 h 3938179"/>
              <a:gd name="connsiteX647" fmla="*/ 3822350 w 19135506"/>
              <a:gd name="connsiteY647" fmla="*/ 2817201 h 3938179"/>
              <a:gd name="connsiteX648" fmla="*/ 3822350 w 19135506"/>
              <a:gd name="connsiteY648" fmla="*/ 2767915 h 3938179"/>
              <a:gd name="connsiteX649" fmla="*/ 3855573 w 19135506"/>
              <a:gd name="connsiteY649" fmla="*/ 2767915 h 3938179"/>
              <a:gd name="connsiteX650" fmla="*/ 3855573 w 19135506"/>
              <a:gd name="connsiteY650" fmla="*/ 2733106 h 3938179"/>
              <a:gd name="connsiteX651" fmla="*/ 3875106 w 19135506"/>
              <a:gd name="connsiteY651" fmla="*/ 2733106 h 3938179"/>
              <a:gd name="connsiteX652" fmla="*/ 3875106 w 19135506"/>
              <a:gd name="connsiteY652" fmla="*/ 2703138 h 3938179"/>
              <a:gd name="connsiteX653" fmla="*/ 3890967 w 19135506"/>
              <a:gd name="connsiteY653" fmla="*/ 2703138 h 3938179"/>
              <a:gd name="connsiteX654" fmla="*/ 3890967 w 19135506"/>
              <a:gd name="connsiteY654" fmla="*/ 2677429 h 3938179"/>
              <a:gd name="connsiteX655" fmla="*/ 3903118 w 19135506"/>
              <a:gd name="connsiteY655" fmla="*/ 2677429 h 3938179"/>
              <a:gd name="connsiteX656" fmla="*/ 3903118 w 19135506"/>
              <a:gd name="connsiteY656" fmla="*/ 2403602 h 3938179"/>
              <a:gd name="connsiteX657" fmla="*/ 3937863 w 19135506"/>
              <a:gd name="connsiteY657" fmla="*/ 2403602 h 3938179"/>
              <a:gd name="connsiteX658" fmla="*/ 3937863 w 19135506"/>
              <a:gd name="connsiteY658" fmla="*/ 2677429 h 3938179"/>
              <a:gd name="connsiteX659" fmla="*/ 3954089 w 19135506"/>
              <a:gd name="connsiteY659" fmla="*/ 2677429 h 3938179"/>
              <a:gd name="connsiteX660" fmla="*/ 3954089 w 19135506"/>
              <a:gd name="connsiteY660" fmla="*/ 2703138 h 3938179"/>
              <a:gd name="connsiteX661" fmla="*/ 3966861 w 19135506"/>
              <a:gd name="connsiteY661" fmla="*/ 2703138 h 3938179"/>
              <a:gd name="connsiteX662" fmla="*/ 3966861 w 19135506"/>
              <a:gd name="connsiteY662" fmla="*/ 2733106 h 3938179"/>
              <a:gd name="connsiteX663" fmla="*/ 3966861 w 19135506"/>
              <a:gd name="connsiteY663" fmla="*/ 2733106 h 3938179"/>
              <a:gd name="connsiteX664" fmla="*/ 3966861 w 19135506"/>
              <a:gd name="connsiteY664" fmla="*/ 2743222 h 3938179"/>
              <a:gd name="connsiteX665" fmla="*/ 4012600 w 19135506"/>
              <a:gd name="connsiteY665" fmla="*/ 2743222 h 3938179"/>
              <a:gd name="connsiteX666" fmla="*/ 4012600 w 19135506"/>
              <a:gd name="connsiteY666" fmla="*/ 2792607 h 3938179"/>
              <a:gd name="connsiteX667" fmla="*/ 4034346 w 19135506"/>
              <a:gd name="connsiteY667" fmla="*/ 2792607 h 3938179"/>
              <a:gd name="connsiteX668" fmla="*/ 4034346 w 19135506"/>
              <a:gd name="connsiteY668" fmla="*/ 2830743 h 3938179"/>
              <a:gd name="connsiteX669" fmla="*/ 4058733 w 19135506"/>
              <a:gd name="connsiteY669" fmla="*/ 2830743 h 3938179"/>
              <a:gd name="connsiteX670" fmla="*/ 4058733 w 19135506"/>
              <a:gd name="connsiteY670" fmla="*/ 2845101 h 3938179"/>
              <a:gd name="connsiteX671" fmla="*/ 4070700 w 19135506"/>
              <a:gd name="connsiteY671" fmla="*/ 2845101 h 3938179"/>
              <a:gd name="connsiteX672" fmla="*/ 4070700 w 19135506"/>
              <a:gd name="connsiteY672" fmla="*/ 3239962 h 3938179"/>
              <a:gd name="connsiteX673" fmla="*/ 4146047 w 19135506"/>
              <a:gd name="connsiteY673" fmla="*/ 3239962 h 3938179"/>
              <a:gd name="connsiteX674" fmla="*/ 4146047 w 19135506"/>
              <a:gd name="connsiteY674" fmla="*/ 2831200 h 3938179"/>
              <a:gd name="connsiteX675" fmla="*/ 4175177 w 19135506"/>
              <a:gd name="connsiteY675" fmla="*/ 2831200 h 3938179"/>
              <a:gd name="connsiteX676" fmla="*/ 4175177 w 19135506"/>
              <a:gd name="connsiteY676" fmla="*/ 1346802 h 3938179"/>
              <a:gd name="connsiteX677" fmla="*/ 4189754 w 19135506"/>
              <a:gd name="connsiteY677" fmla="*/ 1346802 h 3938179"/>
              <a:gd name="connsiteX678" fmla="*/ 4189754 w 19135506"/>
              <a:gd name="connsiteY678" fmla="*/ 1321303 h 3938179"/>
              <a:gd name="connsiteX679" fmla="*/ 4210214 w 19135506"/>
              <a:gd name="connsiteY679" fmla="*/ 1321303 h 3938179"/>
              <a:gd name="connsiteX680" fmla="*/ 4210214 w 19135506"/>
              <a:gd name="connsiteY680" fmla="*/ 1192678 h 3938179"/>
              <a:gd name="connsiteX681" fmla="*/ 4242620 w 19135506"/>
              <a:gd name="connsiteY681" fmla="*/ 1192678 h 3938179"/>
              <a:gd name="connsiteX682" fmla="*/ 4242620 w 19135506"/>
              <a:gd name="connsiteY682" fmla="*/ 1161432 h 3938179"/>
              <a:gd name="connsiteX683" fmla="*/ 4271097 w 19135506"/>
              <a:gd name="connsiteY683" fmla="*/ 1161432 h 3938179"/>
              <a:gd name="connsiteX684" fmla="*/ 4271097 w 19135506"/>
              <a:gd name="connsiteY684" fmla="*/ 1133696 h 3938179"/>
              <a:gd name="connsiteX685" fmla="*/ 4481158 w 19135506"/>
              <a:gd name="connsiteY685" fmla="*/ 1133696 h 3938179"/>
              <a:gd name="connsiteX686" fmla="*/ 4481158 w 19135506"/>
              <a:gd name="connsiteY686" fmla="*/ 1161432 h 3938179"/>
              <a:gd name="connsiteX687" fmla="*/ 4512917 w 19135506"/>
              <a:gd name="connsiteY687" fmla="*/ 1161432 h 3938179"/>
              <a:gd name="connsiteX688" fmla="*/ 4512917 w 19135506"/>
              <a:gd name="connsiteY688" fmla="*/ 1192678 h 3938179"/>
              <a:gd name="connsiteX689" fmla="*/ 4512917 w 19135506"/>
              <a:gd name="connsiteY689" fmla="*/ 1321303 h 3938179"/>
              <a:gd name="connsiteX690" fmla="*/ 4537898 w 19135506"/>
              <a:gd name="connsiteY690" fmla="*/ 1321303 h 3938179"/>
              <a:gd name="connsiteX691" fmla="*/ 4537898 w 19135506"/>
              <a:gd name="connsiteY691" fmla="*/ 1346802 h 3938179"/>
              <a:gd name="connsiteX692" fmla="*/ 4543915 w 19135506"/>
              <a:gd name="connsiteY692" fmla="*/ 1346802 h 3938179"/>
              <a:gd name="connsiteX693" fmla="*/ 4543915 w 19135506"/>
              <a:gd name="connsiteY693" fmla="*/ 2322233 h 3938179"/>
              <a:gd name="connsiteX694" fmla="*/ 4577684 w 19135506"/>
              <a:gd name="connsiteY694" fmla="*/ 2322233 h 3938179"/>
              <a:gd name="connsiteX695" fmla="*/ 4577684 w 19135506"/>
              <a:gd name="connsiteY695" fmla="*/ 2308200 h 3938179"/>
              <a:gd name="connsiteX696" fmla="*/ 4606692 w 19135506"/>
              <a:gd name="connsiteY696" fmla="*/ 2308200 h 3938179"/>
              <a:gd name="connsiteX697" fmla="*/ 4606692 w 19135506"/>
              <a:gd name="connsiteY697" fmla="*/ 2277578 h 3938179"/>
              <a:gd name="connsiteX698" fmla="*/ 4617599 w 19135506"/>
              <a:gd name="connsiteY698" fmla="*/ 2277578 h 3938179"/>
              <a:gd name="connsiteX699" fmla="*/ 4617599 w 19135506"/>
              <a:gd name="connsiteY699" fmla="*/ 2253305 h 3938179"/>
              <a:gd name="connsiteX700" fmla="*/ 4763727 w 19135506"/>
              <a:gd name="connsiteY700" fmla="*/ 2253305 h 3938179"/>
              <a:gd name="connsiteX701" fmla="*/ 4763727 w 19135506"/>
              <a:gd name="connsiteY701" fmla="*/ 2277578 h 3938179"/>
              <a:gd name="connsiteX702" fmla="*/ 4779340 w 19135506"/>
              <a:gd name="connsiteY702" fmla="*/ 2277578 h 3938179"/>
              <a:gd name="connsiteX703" fmla="*/ 4779340 w 19135506"/>
              <a:gd name="connsiteY703" fmla="*/ 2308200 h 3938179"/>
              <a:gd name="connsiteX704" fmla="*/ 4795642 w 19135506"/>
              <a:gd name="connsiteY704" fmla="*/ 2308200 h 3938179"/>
              <a:gd name="connsiteX705" fmla="*/ 4795642 w 19135506"/>
              <a:gd name="connsiteY705" fmla="*/ 2334628 h 3938179"/>
              <a:gd name="connsiteX706" fmla="*/ 4829119 w 19135506"/>
              <a:gd name="connsiteY706" fmla="*/ 2334628 h 3938179"/>
              <a:gd name="connsiteX707" fmla="*/ 4829119 w 19135506"/>
              <a:gd name="connsiteY707" fmla="*/ 2365249 h 3938179"/>
              <a:gd name="connsiteX708" fmla="*/ 4856537 w 19135506"/>
              <a:gd name="connsiteY708" fmla="*/ 2365249 h 3938179"/>
              <a:gd name="connsiteX709" fmla="*/ 4856537 w 19135506"/>
              <a:gd name="connsiteY709" fmla="*/ 2393325 h 3938179"/>
              <a:gd name="connsiteX710" fmla="*/ 4887082 w 19135506"/>
              <a:gd name="connsiteY710" fmla="*/ 2393325 h 3938179"/>
              <a:gd name="connsiteX711" fmla="*/ 4887082 w 19135506"/>
              <a:gd name="connsiteY711" fmla="*/ 2417142 h 3938179"/>
              <a:gd name="connsiteX712" fmla="*/ 4917879 w 19135506"/>
              <a:gd name="connsiteY712" fmla="*/ 2417142 h 3938179"/>
              <a:gd name="connsiteX713" fmla="*/ 4917879 w 19135506"/>
              <a:gd name="connsiteY713" fmla="*/ 2703138 h 3938179"/>
              <a:gd name="connsiteX714" fmla="*/ 4965337 w 19135506"/>
              <a:gd name="connsiteY714" fmla="*/ 2703138 h 3938179"/>
              <a:gd name="connsiteX715" fmla="*/ 4965337 w 19135506"/>
              <a:gd name="connsiteY715" fmla="*/ 2721322 h 3938179"/>
              <a:gd name="connsiteX716" fmla="*/ 4982610 w 19135506"/>
              <a:gd name="connsiteY716" fmla="*/ 2721322 h 3938179"/>
              <a:gd name="connsiteX717" fmla="*/ 4982610 w 19135506"/>
              <a:gd name="connsiteY717" fmla="*/ 2691860 h 3938179"/>
              <a:gd name="connsiteX718" fmla="*/ 5021150 w 19135506"/>
              <a:gd name="connsiteY718" fmla="*/ 2691860 h 3938179"/>
              <a:gd name="connsiteX719" fmla="*/ 5021150 w 19135506"/>
              <a:gd name="connsiteY719" fmla="*/ 2666115 h 3938179"/>
              <a:gd name="connsiteX720" fmla="*/ 5091299 w 19135506"/>
              <a:gd name="connsiteY720" fmla="*/ 2666115 h 3938179"/>
              <a:gd name="connsiteX721" fmla="*/ 5091299 w 19135506"/>
              <a:gd name="connsiteY721" fmla="*/ 2297834 h 3938179"/>
              <a:gd name="connsiteX722" fmla="*/ 5115634 w 19135506"/>
              <a:gd name="connsiteY722" fmla="*/ 2297834 h 3938179"/>
              <a:gd name="connsiteX723" fmla="*/ 5115634 w 19135506"/>
              <a:gd name="connsiteY723" fmla="*/ 2263868 h 3938179"/>
              <a:gd name="connsiteX724" fmla="*/ 5139244 w 19135506"/>
              <a:gd name="connsiteY724" fmla="*/ 2263868 h 3938179"/>
              <a:gd name="connsiteX725" fmla="*/ 5139244 w 19135506"/>
              <a:gd name="connsiteY725" fmla="*/ 2229384 h 3938179"/>
              <a:gd name="connsiteX726" fmla="*/ 5371495 w 19135506"/>
              <a:gd name="connsiteY726" fmla="*/ 2229384 h 3938179"/>
              <a:gd name="connsiteX727" fmla="*/ 5371495 w 19135506"/>
              <a:gd name="connsiteY727" fmla="*/ 2263868 h 3938179"/>
              <a:gd name="connsiteX728" fmla="*/ 5415025 w 19135506"/>
              <a:gd name="connsiteY728" fmla="*/ 2263868 h 3938179"/>
              <a:gd name="connsiteX729" fmla="*/ 5415025 w 19135506"/>
              <a:gd name="connsiteY729" fmla="*/ 2297834 h 3938179"/>
              <a:gd name="connsiteX730" fmla="*/ 5421963 w 19135506"/>
              <a:gd name="connsiteY730" fmla="*/ 2297834 h 3938179"/>
              <a:gd name="connsiteX731" fmla="*/ 5421963 w 19135506"/>
              <a:gd name="connsiteY731" fmla="*/ 2629525 h 3938179"/>
              <a:gd name="connsiteX732" fmla="*/ 5487247 w 19135506"/>
              <a:gd name="connsiteY732" fmla="*/ 2629525 h 3938179"/>
              <a:gd name="connsiteX733" fmla="*/ 5487247 w 19135506"/>
              <a:gd name="connsiteY733" fmla="*/ 2417142 h 3938179"/>
              <a:gd name="connsiteX734" fmla="*/ 5514081 w 19135506"/>
              <a:gd name="connsiteY734" fmla="*/ 2417142 h 3938179"/>
              <a:gd name="connsiteX735" fmla="*/ 5514081 w 19135506"/>
              <a:gd name="connsiteY735" fmla="*/ 2392707 h 3938179"/>
              <a:gd name="connsiteX736" fmla="*/ 5531964 w 19135506"/>
              <a:gd name="connsiteY736" fmla="*/ 2392707 h 3938179"/>
              <a:gd name="connsiteX737" fmla="*/ 5531964 w 19135506"/>
              <a:gd name="connsiteY737" fmla="*/ 2297834 h 3938179"/>
              <a:gd name="connsiteX738" fmla="*/ 5561409 w 19135506"/>
              <a:gd name="connsiteY738" fmla="*/ 2297834 h 3938179"/>
              <a:gd name="connsiteX739" fmla="*/ 5561409 w 19135506"/>
              <a:gd name="connsiteY739" fmla="*/ 2265591 h 3938179"/>
              <a:gd name="connsiteX740" fmla="*/ 5584747 w 19135506"/>
              <a:gd name="connsiteY740" fmla="*/ 2265591 h 3938179"/>
              <a:gd name="connsiteX741" fmla="*/ 5584747 w 19135506"/>
              <a:gd name="connsiteY741" fmla="*/ 2229384 h 3938179"/>
              <a:gd name="connsiteX742" fmla="*/ 5598837 w 19135506"/>
              <a:gd name="connsiteY742" fmla="*/ 2229384 h 3938179"/>
              <a:gd name="connsiteX743" fmla="*/ 5598837 w 19135506"/>
              <a:gd name="connsiteY743" fmla="*/ 2215638 h 3938179"/>
              <a:gd name="connsiteX744" fmla="*/ 5713068 w 19135506"/>
              <a:gd name="connsiteY744" fmla="*/ 2215638 h 3938179"/>
              <a:gd name="connsiteX745" fmla="*/ 5713068 w 19135506"/>
              <a:gd name="connsiteY745" fmla="*/ 2229384 h 3938179"/>
              <a:gd name="connsiteX746" fmla="*/ 5728379 w 19135506"/>
              <a:gd name="connsiteY746" fmla="*/ 2229384 h 3938179"/>
              <a:gd name="connsiteX747" fmla="*/ 5728379 w 19135506"/>
              <a:gd name="connsiteY747" fmla="*/ 2265591 h 3938179"/>
              <a:gd name="connsiteX748" fmla="*/ 5764218 w 19135506"/>
              <a:gd name="connsiteY748" fmla="*/ 2265591 h 3938179"/>
              <a:gd name="connsiteX749" fmla="*/ 5764218 w 19135506"/>
              <a:gd name="connsiteY749" fmla="*/ 2289617 h 3938179"/>
              <a:gd name="connsiteX750" fmla="*/ 5806440 w 19135506"/>
              <a:gd name="connsiteY750" fmla="*/ 2289617 h 3938179"/>
              <a:gd name="connsiteX751" fmla="*/ 5806440 w 19135506"/>
              <a:gd name="connsiteY751" fmla="*/ 2412898 h 3938179"/>
              <a:gd name="connsiteX752" fmla="*/ 5886798 w 19135506"/>
              <a:gd name="connsiteY752" fmla="*/ 2412898 h 3938179"/>
              <a:gd name="connsiteX753" fmla="*/ 5886798 w 19135506"/>
              <a:gd name="connsiteY753" fmla="*/ 2541665 h 3938179"/>
              <a:gd name="connsiteX754" fmla="*/ 6091473 w 19135506"/>
              <a:gd name="connsiteY754" fmla="*/ 2541665 h 3938179"/>
              <a:gd name="connsiteX755" fmla="*/ 6091473 w 19135506"/>
              <a:gd name="connsiteY755" fmla="*/ 1131782 h 3938179"/>
              <a:gd name="connsiteX756" fmla="*/ 6103789 w 19135506"/>
              <a:gd name="connsiteY756" fmla="*/ 1131782 h 3938179"/>
              <a:gd name="connsiteX757" fmla="*/ 6103789 w 19135506"/>
              <a:gd name="connsiteY757" fmla="*/ 1112765 h 3938179"/>
              <a:gd name="connsiteX758" fmla="*/ 6130034 w 19135506"/>
              <a:gd name="connsiteY758" fmla="*/ 1112765 h 3938179"/>
              <a:gd name="connsiteX759" fmla="*/ 6130034 w 19135506"/>
              <a:gd name="connsiteY759" fmla="*/ 818313 h 3938179"/>
              <a:gd name="connsiteX760" fmla="*/ 6173002 w 19135506"/>
              <a:gd name="connsiteY760" fmla="*/ 818313 h 3938179"/>
              <a:gd name="connsiteX761" fmla="*/ 6173002 w 19135506"/>
              <a:gd name="connsiteY761" fmla="*/ 667492 h 3938179"/>
              <a:gd name="connsiteX762" fmla="*/ 6191843 w 19135506"/>
              <a:gd name="connsiteY762" fmla="*/ 667492 h 3938179"/>
              <a:gd name="connsiteX763" fmla="*/ 6191843 w 19135506"/>
              <a:gd name="connsiteY763" fmla="*/ 648473 h 3938179"/>
              <a:gd name="connsiteX764" fmla="*/ 6210684 w 19135506"/>
              <a:gd name="connsiteY764" fmla="*/ 648473 h 3938179"/>
              <a:gd name="connsiteX765" fmla="*/ 6210684 w 19135506"/>
              <a:gd name="connsiteY765" fmla="*/ 410662 h 3938179"/>
              <a:gd name="connsiteX766" fmla="*/ 6240758 w 19135506"/>
              <a:gd name="connsiteY766" fmla="*/ 410662 h 3938179"/>
              <a:gd name="connsiteX767" fmla="*/ 6240758 w 19135506"/>
              <a:gd name="connsiteY767" fmla="*/ 384400 h 3938179"/>
              <a:gd name="connsiteX768" fmla="*/ 6266394 w 19135506"/>
              <a:gd name="connsiteY768" fmla="*/ 384400 h 3938179"/>
              <a:gd name="connsiteX769" fmla="*/ 6266394 w 19135506"/>
              <a:gd name="connsiteY769" fmla="*/ 355114 h 3938179"/>
              <a:gd name="connsiteX770" fmla="*/ 6288503 w 19135506"/>
              <a:gd name="connsiteY770" fmla="*/ 355114 h 3938179"/>
              <a:gd name="connsiteX771" fmla="*/ 6288503 w 19135506"/>
              <a:gd name="connsiteY771" fmla="*/ 339400 h 3938179"/>
              <a:gd name="connsiteX772" fmla="*/ 6303950 w 19135506"/>
              <a:gd name="connsiteY772" fmla="*/ 339400 h 3938179"/>
              <a:gd name="connsiteX773" fmla="*/ 6303950 w 19135506"/>
              <a:gd name="connsiteY773" fmla="*/ 316483 h 3938179"/>
              <a:gd name="connsiteX774" fmla="*/ 6319584 w 19135506"/>
              <a:gd name="connsiteY774" fmla="*/ 316483 h 393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19135506" h="3938179">
                <a:moveTo>
                  <a:pt x="6319584" y="0"/>
                </a:moveTo>
                <a:lnTo>
                  <a:pt x="6354329" y="0"/>
                </a:lnTo>
                <a:lnTo>
                  <a:pt x="6354329" y="316483"/>
                </a:lnTo>
                <a:lnTo>
                  <a:pt x="6369961" y="316483"/>
                </a:lnTo>
                <a:lnTo>
                  <a:pt x="6369961" y="339400"/>
                </a:lnTo>
                <a:lnTo>
                  <a:pt x="6385783" y="339400"/>
                </a:lnTo>
                <a:lnTo>
                  <a:pt x="6385783" y="355114"/>
                </a:lnTo>
                <a:lnTo>
                  <a:pt x="6401890" y="355114"/>
                </a:lnTo>
                <a:lnTo>
                  <a:pt x="6401890" y="384400"/>
                </a:lnTo>
                <a:lnTo>
                  <a:pt x="6432022" y="384400"/>
                </a:lnTo>
                <a:lnTo>
                  <a:pt x="6432022" y="410662"/>
                </a:lnTo>
                <a:lnTo>
                  <a:pt x="6460211" y="410662"/>
                </a:lnTo>
                <a:lnTo>
                  <a:pt x="6460211" y="648473"/>
                </a:lnTo>
                <a:lnTo>
                  <a:pt x="6515492" y="648473"/>
                </a:lnTo>
                <a:lnTo>
                  <a:pt x="6515492" y="667492"/>
                </a:lnTo>
                <a:lnTo>
                  <a:pt x="6534331" y="667492"/>
                </a:lnTo>
                <a:lnTo>
                  <a:pt x="6534331" y="818313"/>
                </a:lnTo>
                <a:lnTo>
                  <a:pt x="6564496" y="818313"/>
                </a:lnTo>
                <a:lnTo>
                  <a:pt x="6564496" y="1099760"/>
                </a:lnTo>
                <a:lnTo>
                  <a:pt x="6589473" y="1099760"/>
                </a:lnTo>
                <a:lnTo>
                  <a:pt x="6589473" y="1065371"/>
                </a:lnTo>
                <a:lnTo>
                  <a:pt x="6622386" y="1065371"/>
                </a:lnTo>
                <a:lnTo>
                  <a:pt x="6622386" y="1033136"/>
                </a:lnTo>
                <a:lnTo>
                  <a:pt x="6654607" y="1033136"/>
                </a:lnTo>
                <a:lnTo>
                  <a:pt x="6654607" y="998898"/>
                </a:lnTo>
                <a:lnTo>
                  <a:pt x="6680488" y="998898"/>
                </a:lnTo>
                <a:lnTo>
                  <a:pt x="6680488" y="977694"/>
                </a:lnTo>
                <a:lnTo>
                  <a:pt x="6701683" y="977694"/>
                </a:lnTo>
                <a:lnTo>
                  <a:pt x="6701683" y="927363"/>
                </a:lnTo>
                <a:lnTo>
                  <a:pt x="6718882" y="927363"/>
                </a:lnTo>
                <a:lnTo>
                  <a:pt x="6718882" y="739185"/>
                </a:lnTo>
                <a:lnTo>
                  <a:pt x="6757099" y="739185"/>
                </a:lnTo>
                <a:lnTo>
                  <a:pt x="6757099" y="927363"/>
                </a:lnTo>
                <a:lnTo>
                  <a:pt x="6764219" y="927363"/>
                </a:lnTo>
                <a:lnTo>
                  <a:pt x="6764219" y="977694"/>
                </a:lnTo>
                <a:lnTo>
                  <a:pt x="6791055" y="977694"/>
                </a:lnTo>
                <a:lnTo>
                  <a:pt x="6791055" y="1025880"/>
                </a:lnTo>
                <a:lnTo>
                  <a:pt x="6806253" y="1025880"/>
                </a:lnTo>
                <a:lnTo>
                  <a:pt x="6806253" y="1049254"/>
                </a:lnTo>
                <a:lnTo>
                  <a:pt x="6819501" y="1049254"/>
                </a:lnTo>
                <a:lnTo>
                  <a:pt x="6819501" y="1092459"/>
                </a:lnTo>
                <a:lnTo>
                  <a:pt x="6839583" y="1092459"/>
                </a:lnTo>
                <a:lnTo>
                  <a:pt x="6839583" y="1126848"/>
                </a:lnTo>
                <a:lnTo>
                  <a:pt x="6859609" y="1126848"/>
                </a:lnTo>
                <a:lnTo>
                  <a:pt x="6859609" y="1163504"/>
                </a:lnTo>
                <a:lnTo>
                  <a:pt x="6870111" y="1163504"/>
                </a:lnTo>
                <a:lnTo>
                  <a:pt x="6870111" y="1193472"/>
                </a:lnTo>
                <a:lnTo>
                  <a:pt x="6886710" y="1193472"/>
                </a:lnTo>
                <a:lnTo>
                  <a:pt x="6886710" y="1241070"/>
                </a:lnTo>
                <a:lnTo>
                  <a:pt x="6916818" y="1241070"/>
                </a:lnTo>
                <a:lnTo>
                  <a:pt x="6916818" y="1288668"/>
                </a:lnTo>
                <a:lnTo>
                  <a:pt x="6960129" y="1288668"/>
                </a:lnTo>
                <a:lnTo>
                  <a:pt x="6960129" y="1886191"/>
                </a:lnTo>
                <a:lnTo>
                  <a:pt x="6989671" y="1886191"/>
                </a:lnTo>
                <a:lnTo>
                  <a:pt x="6989671" y="1920580"/>
                </a:lnTo>
                <a:lnTo>
                  <a:pt x="7012253" y="1920580"/>
                </a:lnTo>
                <a:lnTo>
                  <a:pt x="7012253" y="1981768"/>
                </a:lnTo>
                <a:lnTo>
                  <a:pt x="7029883" y="1981768"/>
                </a:lnTo>
                <a:lnTo>
                  <a:pt x="7029883" y="2075133"/>
                </a:lnTo>
                <a:lnTo>
                  <a:pt x="7046855" y="2075133"/>
                </a:lnTo>
                <a:lnTo>
                  <a:pt x="7046855" y="2513674"/>
                </a:lnTo>
                <a:lnTo>
                  <a:pt x="7097072" y="2513674"/>
                </a:lnTo>
                <a:lnTo>
                  <a:pt x="7097072" y="2455847"/>
                </a:lnTo>
                <a:lnTo>
                  <a:pt x="7123518" y="2455847"/>
                </a:lnTo>
                <a:lnTo>
                  <a:pt x="7123518" y="2387208"/>
                </a:lnTo>
                <a:lnTo>
                  <a:pt x="7152441" y="2387208"/>
                </a:lnTo>
                <a:lnTo>
                  <a:pt x="7152441" y="2313179"/>
                </a:lnTo>
                <a:lnTo>
                  <a:pt x="7169286" y="2313179"/>
                </a:lnTo>
                <a:lnTo>
                  <a:pt x="7169286" y="2283792"/>
                </a:lnTo>
                <a:lnTo>
                  <a:pt x="7186283" y="2283792"/>
                </a:lnTo>
                <a:lnTo>
                  <a:pt x="7186283" y="2251411"/>
                </a:lnTo>
                <a:lnTo>
                  <a:pt x="7203653" y="2251411"/>
                </a:lnTo>
                <a:lnTo>
                  <a:pt x="7203653" y="2283792"/>
                </a:lnTo>
                <a:lnTo>
                  <a:pt x="7220650" y="2283792"/>
                </a:lnTo>
                <a:lnTo>
                  <a:pt x="7220650" y="2313179"/>
                </a:lnTo>
                <a:lnTo>
                  <a:pt x="7235034" y="2313179"/>
                </a:lnTo>
                <a:lnTo>
                  <a:pt x="7235034" y="2345559"/>
                </a:lnTo>
                <a:lnTo>
                  <a:pt x="7267664" y="2345559"/>
                </a:lnTo>
                <a:lnTo>
                  <a:pt x="7267664" y="2407034"/>
                </a:lnTo>
                <a:lnTo>
                  <a:pt x="7301127" y="2407034"/>
                </a:lnTo>
                <a:lnTo>
                  <a:pt x="7301127" y="2467288"/>
                </a:lnTo>
                <a:lnTo>
                  <a:pt x="7330066" y="2467288"/>
                </a:lnTo>
                <a:lnTo>
                  <a:pt x="7330066" y="2525471"/>
                </a:lnTo>
                <a:lnTo>
                  <a:pt x="7366102" y="2525471"/>
                </a:lnTo>
                <a:lnTo>
                  <a:pt x="7366102" y="2577376"/>
                </a:lnTo>
                <a:lnTo>
                  <a:pt x="7395646" y="2577376"/>
                </a:lnTo>
                <a:lnTo>
                  <a:pt x="7395646" y="2671388"/>
                </a:lnTo>
                <a:lnTo>
                  <a:pt x="7464760" y="2671388"/>
                </a:lnTo>
                <a:lnTo>
                  <a:pt x="7464760" y="2810898"/>
                </a:lnTo>
                <a:lnTo>
                  <a:pt x="7485849" y="2810898"/>
                </a:lnTo>
                <a:lnTo>
                  <a:pt x="7485849" y="2829917"/>
                </a:lnTo>
                <a:lnTo>
                  <a:pt x="7683404" y="2829917"/>
                </a:lnTo>
                <a:lnTo>
                  <a:pt x="7683404" y="2787266"/>
                </a:lnTo>
                <a:lnTo>
                  <a:pt x="7728750" y="2787266"/>
                </a:lnTo>
                <a:lnTo>
                  <a:pt x="7728750" y="2297834"/>
                </a:lnTo>
                <a:lnTo>
                  <a:pt x="7959101" y="2297834"/>
                </a:lnTo>
                <a:lnTo>
                  <a:pt x="7959101" y="2268896"/>
                </a:lnTo>
                <a:lnTo>
                  <a:pt x="7971553" y="2268896"/>
                </a:lnTo>
                <a:lnTo>
                  <a:pt x="7971553" y="2230947"/>
                </a:lnTo>
                <a:lnTo>
                  <a:pt x="8007769" y="2230947"/>
                </a:lnTo>
                <a:lnTo>
                  <a:pt x="8007769" y="2184280"/>
                </a:lnTo>
                <a:lnTo>
                  <a:pt x="8468472" y="2184280"/>
                </a:lnTo>
                <a:lnTo>
                  <a:pt x="8468472" y="2197978"/>
                </a:lnTo>
                <a:lnTo>
                  <a:pt x="8509244" y="2197978"/>
                </a:lnTo>
                <a:lnTo>
                  <a:pt x="8509244" y="2216997"/>
                </a:lnTo>
                <a:lnTo>
                  <a:pt x="8530734" y="2216997"/>
                </a:lnTo>
                <a:lnTo>
                  <a:pt x="8530734" y="2243731"/>
                </a:lnTo>
                <a:lnTo>
                  <a:pt x="8559315" y="2243731"/>
                </a:lnTo>
                <a:lnTo>
                  <a:pt x="8559315" y="2353512"/>
                </a:lnTo>
                <a:lnTo>
                  <a:pt x="8698824" y="2353512"/>
                </a:lnTo>
                <a:lnTo>
                  <a:pt x="8698824" y="2268897"/>
                </a:lnTo>
                <a:lnTo>
                  <a:pt x="8814000" y="2268897"/>
                </a:lnTo>
                <a:lnTo>
                  <a:pt x="8814000" y="2119653"/>
                </a:lnTo>
                <a:lnTo>
                  <a:pt x="9026510" y="2119653"/>
                </a:lnTo>
                <a:lnTo>
                  <a:pt x="9026510" y="2268897"/>
                </a:lnTo>
                <a:lnTo>
                  <a:pt x="9026510" y="2297835"/>
                </a:lnTo>
                <a:lnTo>
                  <a:pt x="9108806" y="2297835"/>
                </a:lnTo>
                <a:lnTo>
                  <a:pt x="9108806" y="2437606"/>
                </a:lnTo>
                <a:lnTo>
                  <a:pt x="9141686" y="2437606"/>
                </a:lnTo>
                <a:lnTo>
                  <a:pt x="9141686" y="2577377"/>
                </a:lnTo>
                <a:lnTo>
                  <a:pt x="9173913" y="2577377"/>
                </a:lnTo>
                <a:lnTo>
                  <a:pt x="9173913" y="2655211"/>
                </a:lnTo>
                <a:lnTo>
                  <a:pt x="9226037" y="2655211"/>
                </a:lnTo>
                <a:lnTo>
                  <a:pt x="9226037" y="2623327"/>
                </a:lnTo>
                <a:lnTo>
                  <a:pt x="9244019" y="2623327"/>
                </a:lnTo>
                <a:lnTo>
                  <a:pt x="9244019" y="2593935"/>
                </a:lnTo>
                <a:lnTo>
                  <a:pt x="9259890" y="2593935"/>
                </a:lnTo>
                <a:lnTo>
                  <a:pt x="9259890" y="2573651"/>
                </a:lnTo>
                <a:lnTo>
                  <a:pt x="9316232" y="2573651"/>
                </a:lnTo>
                <a:lnTo>
                  <a:pt x="9316232" y="2539103"/>
                </a:lnTo>
                <a:lnTo>
                  <a:pt x="9438547" y="2539103"/>
                </a:lnTo>
                <a:lnTo>
                  <a:pt x="9438547" y="2573651"/>
                </a:lnTo>
                <a:lnTo>
                  <a:pt x="9462881" y="2573651"/>
                </a:lnTo>
                <a:lnTo>
                  <a:pt x="9462881" y="2593598"/>
                </a:lnTo>
                <a:lnTo>
                  <a:pt x="9504779" y="2593598"/>
                </a:lnTo>
                <a:lnTo>
                  <a:pt x="9504779" y="2579547"/>
                </a:lnTo>
                <a:lnTo>
                  <a:pt x="9535775" y="2579547"/>
                </a:lnTo>
                <a:lnTo>
                  <a:pt x="9535775" y="2548438"/>
                </a:lnTo>
                <a:lnTo>
                  <a:pt x="9769854" y="2548438"/>
                </a:lnTo>
                <a:lnTo>
                  <a:pt x="9769854" y="2610542"/>
                </a:lnTo>
                <a:lnTo>
                  <a:pt x="9947684" y="2610542"/>
                </a:lnTo>
                <a:lnTo>
                  <a:pt x="9947684" y="2736611"/>
                </a:lnTo>
                <a:lnTo>
                  <a:pt x="10000832" y="2736611"/>
                </a:lnTo>
                <a:lnTo>
                  <a:pt x="10000832" y="2388321"/>
                </a:lnTo>
                <a:lnTo>
                  <a:pt x="10034600" y="2388321"/>
                </a:lnTo>
                <a:lnTo>
                  <a:pt x="10034600" y="2356755"/>
                </a:lnTo>
                <a:lnTo>
                  <a:pt x="10050084" y="2356755"/>
                </a:lnTo>
                <a:lnTo>
                  <a:pt x="10050084" y="2315516"/>
                </a:lnTo>
                <a:lnTo>
                  <a:pt x="10067327" y="2315516"/>
                </a:lnTo>
                <a:lnTo>
                  <a:pt x="10067327" y="2040937"/>
                </a:lnTo>
                <a:lnTo>
                  <a:pt x="10082395" y="2040937"/>
                </a:lnTo>
                <a:lnTo>
                  <a:pt x="10082395" y="2027316"/>
                </a:lnTo>
                <a:lnTo>
                  <a:pt x="10112025" y="2027316"/>
                </a:lnTo>
                <a:lnTo>
                  <a:pt x="10112025" y="1791012"/>
                </a:lnTo>
                <a:lnTo>
                  <a:pt x="10153717" y="1791012"/>
                </a:lnTo>
                <a:lnTo>
                  <a:pt x="10153717" y="2027316"/>
                </a:lnTo>
                <a:lnTo>
                  <a:pt x="10171076" y="2027316"/>
                </a:lnTo>
                <a:lnTo>
                  <a:pt x="10171076" y="2040937"/>
                </a:lnTo>
                <a:lnTo>
                  <a:pt x="10183415" y="2040937"/>
                </a:lnTo>
                <a:lnTo>
                  <a:pt x="10183415" y="2238405"/>
                </a:lnTo>
                <a:lnTo>
                  <a:pt x="10214311" y="2238405"/>
                </a:lnTo>
                <a:lnTo>
                  <a:pt x="10214311" y="2278506"/>
                </a:lnTo>
                <a:lnTo>
                  <a:pt x="10242721" y="2278506"/>
                </a:lnTo>
                <a:lnTo>
                  <a:pt x="10242721" y="2315516"/>
                </a:lnTo>
                <a:lnTo>
                  <a:pt x="10245675" y="2315516"/>
                </a:lnTo>
                <a:lnTo>
                  <a:pt x="10245675" y="2321757"/>
                </a:lnTo>
                <a:lnTo>
                  <a:pt x="10260855" y="2321757"/>
                </a:lnTo>
                <a:lnTo>
                  <a:pt x="10260855" y="2351382"/>
                </a:lnTo>
                <a:lnTo>
                  <a:pt x="10283960" y="2351382"/>
                </a:lnTo>
                <a:lnTo>
                  <a:pt x="10283960" y="2554305"/>
                </a:lnTo>
                <a:lnTo>
                  <a:pt x="10295558" y="2554305"/>
                </a:lnTo>
                <a:lnTo>
                  <a:pt x="10295558" y="2571391"/>
                </a:lnTo>
                <a:lnTo>
                  <a:pt x="10444133" y="2571391"/>
                </a:lnTo>
                <a:lnTo>
                  <a:pt x="10444133" y="2607108"/>
                </a:lnTo>
                <a:lnTo>
                  <a:pt x="10509734" y="2607108"/>
                </a:lnTo>
                <a:lnTo>
                  <a:pt x="10509734" y="2637020"/>
                </a:lnTo>
                <a:lnTo>
                  <a:pt x="10532929" y="2637020"/>
                </a:lnTo>
                <a:lnTo>
                  <a:pt x="10532929" y="2672886"/>
                </a:lnTo>
                <a:lnTo>
                  <a:pt x="10617532" y="2672886"/>
                </a:lnTo>
                <a:lnTo>
                  <a:pt x="10617532" y="2632774"/>
                </a:lnTo>
                <a:lnTo>
                  <a:pt x="10643128" y="2632774"/>
                </a:lnTo>
                <a:lnTo>
                  <a:pt x="10643128" y="2552816"/>
                </a:lnTo>
                <a:lnTo>
                  <a:pt x="10667686" y="2552816"/>
                </a:lnTo>
                <a:lnTo>
                  <a:pt x="10667686" y="2442411"/>
                </a:lnTo>
                <a:lnTo>
                  <a:pt x="10737430" y="2442411"/>
                </a:lnTo>
                <a:lnTo>
                  <a:pt x="10737430" y="2289074"/>
                </a:lnTo>
                <a:lnTo>
                  <a:pt x="10767088" y="2289074"/>
                </a:lnTo>
                <a:lnTo>
                  <a:pt x="10767088" y="2254766"/>
                </a:lnTo>
                <a:lnTo>
                  <a:pt x="10790857" y="2254766"/>
                </a:lnTo>
                <a:lnTo>
                  <a:pt x="10790857" y="2133566"/>
                </a:lnTo>
                <a:lnTo>
                  <a:pt x="10821011" y="2133566"/>
                </a:lnTo>
                <a:lnTo>
                  <a:pt x="10821011" y="2025610"/>
                </a:lnTo>
                <a:lnTo>
                  <a:pt x="10855220" y="2025610"/>
                </a:lnTo>
                <a:lnTo>
                  <a:pt x="10855220" y="1940783"/>
                </a:lnTo>
                <a:lnTo>
                  <a:pt x="10898250" y="1940783"/>
                </a:lnTo>
                <a:lnTo>
                  <a:pt x="10898250" y="1839684"/>
                </a:lnTo>
                <a:lnTo>
                  <a:pt x="11256137" y="1839684"/>
                </a:lnTo>
                <a:lnTo>
                  <a:pt x="11256137" y="1940992"/>
                </a:lnTo>
                <a:lnTo>
                  <a:pt x="11288268" y="1940992"/>
                </a:lnTo>
                <a:lnTo>
                  <a:pt x="11288268" y="2001263"/>
                </a:lnTo>
                <a:lnTo>
                  <a:pt x="11310880" y="2001263"/>
                </a:lnTo>
                <a:lnTo>
                  <a:pt x="11310880" y="2107633"/>
                </a:lnTo>
                <a:lnTo>
                  <a:pt x="11345465" y="2107633"/>
                </a:lnTo>
                <a:lnTo>
                  <a:pt x="11345465" y="2282390"/>
                </a:lnTo>
                <a:lnTo>
                  <a:pt x="11376523" y="2282390"/>
                </a:lnTo>
                <a:lnTo>
                  <a:pt x="11376523" y="2401984"/>
                </a:lnTo>
                <a:lnTo>
                  <a:pt x="11399203" y="2401984"/>
                </a:lnTo>
                <a:lnTo>
                  <a:pt x="11399203" y="2533507"/>
                </a:lnTo>
                <a:lnTo>
                  <a:pt x="11423397" y="2533507"/>
                </a:lnTo>
                <a:lnTo>
                  <a:pt x="11423397" y="2564451"/>
                </a:lnTo>
                <a:lnTo>
                  <a:pt x="11447590" y="2564451"/>
                </a:lnTo>
                <a:lnTo>
                  <a:pt x="11447590" y="2510229"/>
                </a:lnTo>
                <a:lnTo>
                  <a:pt x="11483303" y="2510229"/>
                </a:lnTo>
                <a:lnTo>
                  <a:pt x="11483303" y="2458114"/>
                </a:lnTo>
                <a:lnTo>
                  <a:pt x="11506653" y="2458114"/>
                </a:lnTo>
                <a:lnTo>
                  <a:pt x="11506653" y="2233760"/>
                </a:lnTo>
                <a:lnTo>
                  <a:pt x="11537922" y="2233760"/>
                </a:lnTo>
                <a:lnTo>
                  <a:pt x="11537922" y="2458114"/>
                </a:lnTo>
                <a:lnTo>
                  <a:pt x="11561273" y="2458114"/>
                </a:lnTo>
                <a:lnTo>
                  <a:pt x="11561273" y="2510229"/>
                </a:lnTo>
                <a:lnTo>
                  <a:pt x="11596986" y="2510229"/>
                </a:lnTo>
                <a:lnTo>
                  <a:pt x="11596986" y="2554405"/>
                </a:lnTo>
                <a:lnTo>
                  <a:pt x="11626796" y="2554405"/>
                </a:lnTo>
                <a:lnTo>
                  <a:pt x="11626796" y="2591693"/>
                </a:lnTo>
                <a:lnTo>
                  <a:pt x="11656050" y="2591693"/>
                </a:lnTo>
                <a:lnTo>
                  <a:pt x="11656050" y="2900381"/>
                </a:lnTo>
                <a:lnTo>
                  <a:pt x="11707155" y="2900381"/>
                </a:lnTo>
                <a:lnTo>
                  <a:pt x="11707155" y="2572489"/>
                </a:lnTo>
                <a:lnTo>
                  <a:pt x="11729414" y="2572489"/>
                </a:lnTo>
                <a:lnTo>
                  <a:pt x="11729414" y="1346803"/>
                </a:lnTo>
                <a:lnTo>
                  <a:pt x="11762517" y="1346803"/>
                </a:lnTo>
                <a:lnTo>
                  <a:pt x="11762517" y="1228203"/>
                </a:lnTo>
                <a:lnTo>
                  <a:pt x="11788935" y="1228203"/>
                </a:lnTo>
                <a:lnTo>
                  <a:pt x="11788935" y="1190159"/>
                </a:lnTo>
                <a:lnTo>
                  <a:pt x="11800933" y="1190159"/>
                </a:lnTo>
                <a:lnTo>
                  <a:pt x="11800933" y="1181592"/>
                </a:lnTo>
                <a:lnTo>
                  <a:pt x="12000670" y="1181592"/>
                </a:lnTo>
                <a:lnTo>
                  <a:pt x="12000670" y="1190159"/>
                </a:lnTo>
                <a:lnTo>
                  <a:pt x="12000670" y="1228203"/>
                </a:lnTo>
                <a:lnTo>
                  <a:pt x="12012668" y="1228203"/>
                </a:lnTo>
                <a:lnTo>
                  <a:pt x="12012668" y="1346803"/>
                </a:lnTo>
                <a:lnTo>
                  <a:pt x="12044125" y="1346803"/>
                </a:lnTo>
                <a:lnTo>
                  <a:pt x="12044125" y="2131891"/>
                </a:lnTo>
                <a:lnTo>
                  <a:pt x="12051301" y="2131891"/>
                </a:lnTo>
                <a:lnTo>
                  <a:pt x="12051301" y="2160131"/>
                </a:lnTo>
                <a:lnTo>
                  <a:pt x="12067779" y="2160131"/>
                </a:lnTo>
                <a:lnTo>
                  <a:pt x="12067779" y="2150364"/>
                </a:lnTo>
                <a:lnTo>
                  <a:pt x="12086252" y="2131891"/>
                </a:lnTo>
                <a:lnTo>
                  <a:pt x="12213966" y="2131891"/>
                </a:lnTo>
                <a:lnTo>
                  <a:pt x="12232439" y="2150364"/>
                </a:lnTo>
                <a:lnTo>
                  <a:pt x="12232439" y="2160131"/>
                </a:lnTo>
                <a:lnTo>
                  <a:pt x="12268355" y="2160131"/>
                </a:lnTo>
                <a:lnTo>
                  <a:pt x="12268355" y="2196980"/>
                </a:lnTo>
                <a:lnTo>
                  <a:pt x="12290198" y="2196980"/>
                </a:lnTo>
                <a:lnTo>
                  <a:pt x="12290199" y="2196980"/>
                </a:lnTo>
                <a:lnTo>
                  <a:pt x="12290199" y="2225219"/>
                </a:lnTo>
                <a:lnTo>
                  <a:pt x="12333389" y="2225219"/>
                </a:lnTo>
                <a:lnTo>
                  <a:pt x="12333389" y="2481795"/>
                </a:lnTo>
                <a:lnTo>
                  <a:pt x="12441243" y="2481795"/>
                </a:lnTo>
                <a:lnTo>
                  <a:pt x="12441243" y="2453494"/>
                </a:lnTo>
                <a:lnTo>
                  <a:pt x="12482965" y="2453494"/>
                </a:lnTo>
                <a:lnTo>
                  <a:pt x="12482965" y="2135997"/>
                </a:lnTo>
                <a:lnTo>
                  <a:pt x="12503282" y="2135997"/>
                </a:lnTo>
                <a:lnTo>
                  <a:pt x="12503282" y="2099529"/>
                </a:lnTo>
                <a:lnTo>
                  <a:pt x="12533260" y="2099529"/>
                </a:lnTo>
                <a:lnTo>
                  <a:pt x="12533260" y="2063063"/>
                </a:lnTo>
                <a:lnTo>
                  <a:pt x="12682979" y="2063063"/>
                </a:lnTo>
                <a:lnTo>
                  <a:pt x="12682979" y="2099529"/>
                </a:lnTo>
                <a:lnTo>
                  <a:pt x="12756769" y="2099529"/>
                </a:lnTo>
                <a:lnTo>
                  <a:pt x="12756769" y="2420686"/>
                </a:lnTo>
                <a:lnTo>
                  <a:pt x="12791146" y="2420686"/>
                </a:lnTo>
                <a:lnTo>
                  <a:pt x="12791146" y="2225219"/>
                </a:lnTo>
                <a:lnTo>
                  <a:pt x="12832556" y="2225219"/>
                </a:lnTo>
                <a:lnTo>
                  <a:pt x="12832556" y="2131890"/>
                </a:lnTo>
                <a:lnTo>
                  <a:pt x="12862851" y="2131890"/>
                </a:lnTo>
                <a:lnTo>
                  <a:pt x="12862851" y="2099529"/>
                </a:lnTo>
                <a:lnTo>
                  <a:pt x="12880771" y="2099529"/>
                </a:lnTo>
                <a:lnTo>
                  <a:pt x="12880771" y="2063063"/>
                </a:lnTo>
                <a:lnTo>
                  <a:pt x="13012571" y="2063063"/>
                </a:lnTo>
                <a:lnTo>
                  <a:pt x="13012571" y="2099529"/>
                </a:lnTo>
                <a:lnTo>
                  <a:pt x="13044870" y="2099529"/>
                </a:lnTo>
                <a:lnTo>
                  <a:pt x="13044870" y="2131891"/>
                </a:lnTo>
                <a:lnTo>
                  <a:pt x="13070899" y="2131891"/>
                </a:lnTo>
                <a:lnTo>
                  <a:pt x="13070899" y="2233829"/>
                </a:lnTo>
                <a:lnTo>
                  <a:pt x="13122652" y="2233829"/>
                </a:lnTo>
                <a:lnTo>
                  <a:pt x="13122652" y="2261239"/>
                </a:lnTo>
                <a:lnTo>
                  <a:pt x="13134961" y="2261239"/>
                </a:lnTo>
                <a:lnTo>
                  <a:pt x="13134961" y="2322279"/>
                </a:lnTo>
                <a:lnTo>
                  <a:pt x="13296300" y="2322279"/>
                </a:lnTo>
                <a:lnTo>
                  <a:pt x="13296300" y="2322278"/>
                </a:lnTo>
                <a:lnTo>
                  <a:pt x="13296299" y="2322278"/>
                </a:lnTo>
                <a:lnTo>
                  <a:pt x="13296299" y="2186441"/>
                </a:lnTo>
                <a:lnTo>
                  <a:pt x="13296299" y="1319571"/>
                </a:lnTo>
                <a:lnTo>
                  <a:pt x="13296299" y="1189176"/>
                </a:lnTo>
                <a:lnTo>
                  <a:pt x="13329212" y="1189176"/>
                </a:lnTo>
                <a:lnTo>
                  <a:pt x="13329212" y="944714"/>
                </a:lnTo>
                <a:lnTo>
                  <a:pt x="13365590" y="944714"/>
                </a:lnTo>
                <a:lnTo>
                  <a:pt x="13365590" y="817109"/>
                </a:lnTo>
                <a:lnTo>
                  <a:pt x="13393460" y="817109"/>
                </a:lnTo>
                <a:lnTo>
                  <a:pt x="13393460" y="593980"/>
                </a:lnTo>
                <a:lnTo>
                  <a:pt x="13420895" y="593980"/>
                </a:lnTo>
                <a:lnTo>
                  <a:pt x="13420895" y="561289"/>
                </a:lnTo>
                <a:lnTo>
                  <a:pt x="13448435" y="561289"/>
                </a:lnTo>
                <a:lnTo>
                  <a:pt x="13448435" y="534615"/>
                </a:lnTo>
                <a:lnTo>
                  <a:pt x="13466637" y="534615"/>
                </a:lnTo>
                <a:lnTo>
                  <a:pt x="13466637" y="495809"/>
                </a:lnTo>
                <a:lnTo>
                  <a:pt x="13475295" y="495809"/>
                </a:lnTo>
                <a:lnTo>
                  <a:pt x="13475295" y="271203"/>
                </a:lnTo>
                <a:lnTo>
                  <a:pt x="13506564" y="271203"/>
                </a:lnTo>
                <a:lnTo>
                  <a:pt x="13506564" y="495809"/>
                </a:lnTo>
                <a:lnTo>
                  <a:pt x="13515221" y="495809"/>
                </a:lnTo>
                <a:lnTo>
                  <a:pt x="13515221" y="534615"/>
                </a:lnTo>
                <a:lnTo>
                  <a:pt x="13539326" y="534615"/>
                </a:lnTo>
                <a:lnTo>
                  <a:pt x="13539326" y="569950"/>
                </a:lnTo>
                <a:lnTo>
                  <a:pt x="13552866" y="569950"/>
                </a:lnTo>
                <a:lnTo>
                  <a:pt x="13552866" y="587873"/>
                </a:lnTo>
                <a:lnTo>
                  <a:pt x="13578649" y="587873"/>
                </a:lnTo>
                <a:lnTo>
                  <a:pt x="13578649" y="785894"/>
                </a:lnTo>
                <a:lnTo>
                  <a:pt x="13615266" y="785894"/>
                </a:lnTo>
                <a:lnTo>
                  <a:pt x="13615266" y="817109"/>
                </a:lnTo>
                <a:lnTo>
                  <a:pt x="13639910" y="817109"/>
                </a:lnTo>
                <a:lnTo>
                  <a:pt x="13639910" y="944714"/>
                </a:lnTo>
                <a:lnTo>
                  <a:pt x="13670647" y="944714"/>
                </a:lnTo>
                <a:lnTo>
                  <a:pt x="13670647" y="1169319"/>
                </a:lnTo>
                <a:lnTo>
                  <a:pt x="13709971" y="1169319"/>
                </a:lnTo>
                <a:lnTo>
                  <a:pt x="13709971" y="1138685"/>
                </a:lnTo>
                <a:lnTo>
                  <a:pt x="13729030" y="1138685"/>
                </a:lnTo>
                <a:lnTo>
                  <a:pt x="13729030" y="1109885"/>
                </a:lnTo>
                <a:lnTo>
                  <a:pt x="13746547" y="1109885"/>
                </a:lnTo>
                <a:lnTo>
                  <a:pt x="13746547" y="1068399"/>
                </a:lnTo>
                <a:lnTo>
                  <a:pt x="13775370" y="1068399"/>
                </a:lnTo>
                <a:lnTo>
                  <a:pt x="13775370" y="1035897"/>
                </a:lnTo>
                <a:lnTo>
                  <a:pt x="13793371" y="1035897"/>
                </a:lnTo>
                <a:lnTo>
                  <a:pt x="13793371" y="881475"/>
                </a:lnTo>
                <a:lnTo>
                  <a:pt x="13824640" y="881475"/>
                </a:lnTo>
                <a:lnTo>
                  <a:pt x="13824640" y="1035897"/>
                </a:lnTo>
                <a:lnTo>
                  <a:pt x="13833485" y="1035897"/>
                </a:lnTo>
                <a:lnTo>
                  <a:pt x="13833485" y="1053836"/>
                </a:lnTo>
                <a:lnTo>
                  <a:pt x="13849881" y="1053836"/>
                </a:lnTo>
                <a:lnTo>
                  <a:pt x="13849881" y="1068399"/>
                </a:lnTo>
                <a:lnTo>
                  <a:pt x="13854302" y="1068399"/>
                </a:lnTo>
                <a:lnTo>
                  <a:pt x="13854302" y="1128787"/>
                </a:lnTo>
                <a:lnTo>
                  <a:pt x="13887828" y="1128787"/>
                </a:lnTo>
                <a:lnTo>
                  <a:pt x="13887828" y="1193780"/>
                </a:lnTo>
                <a:lnTo>
                  <a:pt x="13920012" y="1193780"/>
                </a:lnTo>
                <a:lnTo>
                  <a:pt x="13920012" y="1257940"/>
                </a:lnTo>
                <a:lnTo>
                  <a:pt x="13951850" y="1257940"/>
                </a:lnTo>
                <a:lnTo>
                  <a:pt x="13951850" y="1319571"/>
                </a:lnTo>
                <a:lnTo>
                  <a:pt x="13985625" y="1319571"/>
                </a:lnTo>
                <a:lnTo>
                  <a:pt x="13985625" y="1450990"/>
                </a:lnTo>
                <a:lnTo>
                  <a:pt x="14001689" y="1450990"/>
                </a:lnTo>
                <a:lnTo>
                  <a:pt x="14001689" y="1823645"/>
                </a:lnTo>
                <a:lnTo>
                  <a:pt x="14047894" y="1823645"/>
                </a:lnTo>
                <a:lnTo>
                  <a:pt x="14047894" y="1957793"/>
                </a:lnTo>
                <a:lnTo>
                  <a:pt x="14069863" y="1957793"/>
                </a:lnTo>
                <a:lnTo>
                  <a:pt x="14069863" y="2285796"/>
                </a:lnTo>
                <a:lnTo>
                  <a:pt x="14097737" y="2285796"/>
                </a:lnTo>
                <a:lnTo>
                  <a:pt x="14097737" y="2298955"/>
                </a:lnTo>
                <a:lnTo>
                  <a:pt x="14123580" y="2298955"/>
                </a:lnTo>
                <a:lnTo>
                  <a:pt x="14123580" y="2233829"/>
                </a:lnTo>
                <a:lnTo>
                  <a:pt x="14149076" y="2233829"/>
                </a:lnTo>
                <a:lnTo>
                  <a:pt x="14149076" y="2158090"/>
                </a:lnTo>
                <a:lnTo>
                  <a:pt x="14162436" y="2158090"/>
                </a:lnTo>
                <a:lnTo>
                  <a:pt x="14162436" y="2135951"/>
                </a:lnTo>
                <a:lnTo>
                  <a:pt x="14223273" y="2135951"/>
                </a:lnTo>
                <a:lnTo>
                  <a:pt x="14223273" y="2148595"/>
                </a:lnTo>
                <a:lnTo>
                  <a:pt x="14234272" y="2148595"/>
                </a:lnTo>
                <a:lnTo>
                  <a:pt x="14234272" y="2190653"/>
                </a:lnTo>
                <a:lnTo>
                  <a:pt x="14253692" y="2190653"/>
                </a:lnTo>
                <a:lnTo>
                  <a:pt x="14253692" y="2206714"/>
                </a:lnTo>
                <a:lnTo>
                  <a:pt x="14264690" y="2206714"/>
                </a:lnTo>
                <a:lnTo>
                  <a:pt x="14264690" y="2259290"/>
                </a:lnTo>
                <a:lnTo>
                  <a:pt x="14289500" y="2259290"/>
                </a:lnTo>
                <a:lnTo>
                  <a:pt x="14289500" y="2311866"/>
                </a:lnTo>
                <a:lnTo>
                  <a:pt x="14310844" y="2311866"/>
                </a:lnTo>
                <a:lnTo>
                  <a:pt x="14310844" y="2335432"/>
                </a:lnTo>
                <a:lnTo>
                  <a:pt x="14326150" y="2335432"/>
                </a:lnTo>
                <a:lnTo>
                  <a:pt x="14326150" y="2362074"/>
                </a:lnTo>
                <a:lnTo>
                  <a:pt x="14355564" y="2362074"/>
                </a:lnTo>
                <a:lnTo>
                  <a:pt x="14355564" y="2420686"/>
                </a:lnTo>
                <a:lnTo>
                  <a:pt x="14399093" y="2420686"/>
                </a:lnTo>
                <a:lnTo>
                  <a:pt x="14399093" y="2447684"/>
                </a:lnTo>
                <a:lnTo>
                  <a:pt x="14451959" y="2447684"/>
                </a:lnTo>
                <a:lnTo>
                  <a:pt x="14451959" y="2577032"/>
                </a:lnTo>
                <a:lnTo>
                  <a:pt x="14593471" y="2577032"/>
                </a:lnTo>
                <a:lnTo>
                  <a:pt x="14593471" y="2549622"/>
                </a:lnTo>
                <a:lnTo>
                  <a:pt x="14623330" y="2549622"/>
                </a:lnTo>
                <a:lnTo>
                  <a:pt x="14623330" y="2135951"/>
                </a:lnTo>
                <a:lnTo>
                  <a:pt x="14810599" y="2135951"/>
                </a:lnTo>
                <a:lnTo>
                  <a:pt x="14810599" y="2099529"/>
                </a:lnTo>
                <a:lnTo>
                  <a:pt x="14838474" y="2099529"/>
                </a:lnTo>
                <a:lnTo>
                  <a:pt x="14838474" y="2042564"/>
                </a:lnTo>
                <a:lnTo>
                  <a:pt x="15168129" y="2042564"/>
                </a:lnTo>
                <a:lnTo>
                  <a:pt x="15168129" y="2063063"/>
                </a:lnTo>
                <a:lnTo>
                  <a:pt x="15169161" y="2063063"/>
                </a:lnTo>
                <a:lnTo>
                  <a:pt x="15169161" y="2067055"/>
                </a:lnTo>
                <a:lnTo>
                  <a:pt x="15296875" y="2067055"/>
                </a:lnTo>
                <a:lnTo>
                  <a:pt x="15296875" y="2196980"/>
                </a:lnTo>
                <a:lnTo>
                  <a:pt x="15403186" y="2196980"/>
                </a:lnTo>
                <a:lnTo>
                  <a:pt x="15403186" y="2107150"/>
                </a:lnTo>
                <a:lnTo>
                  <a:pt x="15508410" y="2107150"/>
                </a:lnTo>
                <a:lnTo>
                  <a:pt x="15508410" y="2005912"/>
                </a:lnTo>
                <a:lnTo>
                  <a:pt x="15680887" y="2005912"/>
                </a:lnTo>
                <a:lnTo>
                  <a:pt x="15680887" y="2157911"/>
                </a:lnTo>
                <a:lnTo>
                  <a:pt x="15741212" y="2157911"/>
                </a:lnTo>
                <a:lnTo>
                  <a:pt x="15741212" y="2255205"/>
                </a:lnTo>
                <a:lnTo>
                  <a:pt x="15767126" y="2255205"/>
                </a:lnTo>
                <a:lnTo>
                  <a:pt x="15767126" y="2378856"/>
                </a:lnTo>
                <a:lnTo>
                  <a:pt x="15801925" y="2378856"/>
                </a:lnTo>
                <a:lnTo>
                  <a:pt x="15801925" y="2452879"/>
                </a:lnTo>
                <a:lnTo>
                  <a:pt x="15845361" y="2452879"/>
                </a:lnTo>
                <a:lnTo>
                  <a:pt x="15845361" y="2390375"/>
                </a:lnTo>
                <a:lnTo>
                  <a:pt x="15900641" y="2390375"/>
                </a:lnTo>
                <a:lnTo>
                  <a:pt x="15900641" y="2362074"/>
                </a:lnTo>
                <a:lnTo>
                  <a:pt x="15997268" y="2362074"/>
                </a:lnTo>
                <a:lnTo>
                  <a:pt x="15997268" y="2390375"/>
                </a:lnTo>
                <a:lnTo>
                  <a:pt x="16094542" y="2390375"/>
                </a:lnTo>
                <a:lnTo>
                  <a:pt x="16094542" y="2362567"/>
                </a:lnTo>
                <a:lnTo>
                  <a:pt x="16274841" y="2362567"/>
                </a:lnTo>
                <a:lnTo>
                  <a:pt x="16274841" y="2420686"/>
                </a:lnTo>
                <a:lnTo>
                  <a:pt x="16426167" y="2420686"/>
                </a:lnTo>
                <a:lnTo>
                  <a:pt x="16426167" y="2512772"/>
                </a:lnTo>
                <a:lnTo>
                  <a:pt x="16467941" y="2512772"/>
                </a:lnTo>
                <a:lnTo>
                  <a:pt x="16467941" y="2214043"/>
                </a:lnTo>
                <a:lnTo>
                  <a:pt x="16497013" y="2214043"/>
                </a:lnTo>
                <a:lnTo>
                  <a:pt x="16497013" y="2163063"/>
                </a:lnTo>
                <a:lnTo>
                  <a:pt x="16531341" y="2163063"/>
                </a:lnTo>
                <a:lnTo>
                  <a:pt x="16531341" y="2108423"/>
                </a:lnTo>
                <a:lnTo>
                  <a:pt x="16538739" y="2108423"/>
                </a:lnTo>
                <a:lnTo>
                  <a:pt x="16538739" y="1940776"/>
                </a:lnTo>
                <a:lnTo>
                  <a:pt x="16562071" y="1940776"/>
                </a:lnTo>
                <a:lnTo>
                  <a:pt x="16562071" y="1726586"/>
                </a:lnTo>
                <a:lnTo>
                  <a:pt x="16596813" y="1726586"/>
                </a:lnTo>
                <a:lnTo>
                  <a:pt x="16596813" y="1940776"/>
                </a:lnTo>
                <a:lnTo>
                  <a:pt x="16619933" y="1940776"/>
                </a:lnTo>
                <a:lnTo>
                  <a:pt x="16619933" y="2108423"/>
                </a:lnTo>
                <a:lnTo>
                  <a:pt x="16638649" y="2108423"/>
                </a:lnTo>
                <a:lnTo>
                  <a:pt x="16638649" y="2142288"/>
                </a:lnTo>
                <a:lnTo>
                  <a:pt x="16673501" y="2142288"/>
                </a:lnTo>
                <a:lnTo>
                  <a:pt x="16673501" y="2198969"/>
                </a:lnTo>
                <a:lnTo>
                  <a:pt x="16710799" y="2198969"/>
                </a:lnTo>
                <a:lnTo>
                  <a:pt x="16710799" y="2387387"/>
                </a:lnTo>
                <a:lnTo>
                  <a:pt x="16907577" y="2387387"/>
                </a:lnTo>
                <a:lnTo>
                  <a:pt x="16907577" y="2439567"/>
                </a:lnTo>
                <a:lnTo>
                  <a:pt x="16934833" y="2439567"/>
                </a:lnTo>
                <a:lnTo>
                  <a:pt x="16934833" y="2481795"/>
                </a:lnTo>
                <a:lnTo>
                  <a:pt x="16961625" y="2481795"/>
                </a:lnTo>
                <a:lnTo>
                  <a:pt x="16961625" y="2681624"/>
                </a:lnTo>
                <a:lnTo>
                  <a:pt x="17084389" y="2681624"/>
                </a:lnTo>
                <a:lnTo>
                  <a:pt x="17084389" y="2719727"/>
                </a:lnTo>
                <a:lnTo>
                  <a:pt x="17116981" y="2719727"/>
                </a:lnTo>
                <a:lnTo>
                  <a:pt x="17116981" y="2757829"/>
                </a:lnTo>
                <a:lnTo>
                  <a:pt x="17149049" y="2757829"/>
                </a:lnTo>
                <a:lnTo>
                  <a:pt x="17149049" y="2887784"/>
                </a:lnTo>
                <a:lnTo>
                  <a:pt x="17216297" y="2887784"/>
                </a:lnTo>
                <a:lnTo>
                  <a:pt x="17216297" y="2946317"/>
                </a:lnTo>
                <a:lnTo>
                  <a:pt x="17243553" y="2946317"/>
                </a:lnTo>
                <a:lnTo>
                  <a:pt x="17243553" y="2979016"/>
                </a:lnTo>
                <a:lnTo>
                  <a:pt x="17307961" y="2979016"/>
                </a:lnTo>
                <a:lnTo>
                  <a:pt x="17307961" y="3016490"/>
                </a:lnTo>
                <a:lnTo>
                  <a:pt x="17370453" y="3016490"/>
                </a:lnTo>
                <a:lnTo>
                  <a:pt x="17370453" y="3039645"/>
                </a:lnTo>
                <a:lnTo>
                  <a:pt x="17439137" y="3039645"/>
                </a:lnTo>
                <a:lnTo>
                  <a:pt x="17439137" y="3011405"/>
                </a:lnTo>
                <a:lnTo>
                  <a:pt x="17471137" y="3011405"/>
                </a:lnTo>
                <a:lnTo>
                  <a:pt x="17471137" y="2975736"/>
                </a:lnTo>
                <a:lnTo>
                  <a:pt x="17492165" y="2971484"/>
                </a:lnTo>
                <a:cubicBezTo>
                  <a:pt x="17500209" y="2968074"/>
                  <a:pt x="17507457" y="2963141"/>
                  <a:pt x="17513545" y="2957044"/>
                </a:cubicBezTo>
                <a:lnTo>
                  <a:pt x="17517013" y="2948661"/>
                </a:lnTo>
                <a:lnTo>
                  <a:pt x="17526561" y="2948661"/>
                </a:lnTo>
                <a:lnTo>
                  <a:pt x="17552789" y="2980567"/>
                </a:lnTo>
                <a:cubicBezTo>
                  <a:pt x="17565553" y="2989203"/>
                  <a:pt x="17580941" y="2994246"/>
                  <a:pt x="17597501" y="2994246"/>
                </a:cubicBezTo>
                <a:cubicBezTo>
                  <a:pt x="17614061" y="2994246"/>
                  <a:pt x="17629445" y="2989203"/>
                  <a:pt x="17642209" y="2980567"/>
                </a:cubicBezTo>
                <a:lnTo>
                  <a:pt x="17668441" y="2948661"/>
                </a:lnTo>
                <a:lnTo>
                  <a:pt x="17680657" y="2948661"/>
                </a:lnTo>
                <a:lnTo>
                  <a:pt x="17688229" y="2966962"/>
                </a:lnTo>
                <a:cubicBezTo>
                  <a:pt x="17700401" y="2979154"/>
                  <a:pt x="17717217" y="2986696"/>
                  <a:pt x="17735793" y="2986696"/>
                </a:cubicBezTo>
                <a:cubicBezTo>
                  <a:pt x="17754369" y="2986696"/>
                  <a:pt x="17771185" y="2979154"/>
                  <a:pt x="17783361" y="2966962"/>
                </a:cubicBezTo>
                <a:lnTo>
                  <a:pt x="17790929" y="2948661"/>
                </a:lnTo>
                <a:lnTo>
                  <a:pt x="17806333" y="2948661"/>
                </a:lnTo>
                <a:lnTo>
                  <a:pt x="17813297" y="2965499"/>
                </a:lnTo>
                <a:cubicBezTo>
                  <a:pt x="17825469" y="2977692"/>
                  <a:pt x="17842285" y="2985234"/>
                  <a:pt x="17860861" y="2985234"/>
                </a:cubicBezTo>
                <a:cubicBezTo>
                  <a:pt x="17879437" y="2985234"/>
                  <a:pt x="17896253" y="2977692"/>
                  <a:pt x="17908429" y="2965499"/>
                </a:cubicBezTo>
                <a:lnTo>
                  <a:pt x="17915389" y="2948661"/>
                </a:lnTo>
                <a:lnTo>
                  <a:pt x="17931053" y="2948661"/>
                </a:lnTo>
                <a:lnTo>
                  <a:pt x="17937413" y="2964037"/>
                </a:lnTo>
                <a:cubicBezTo>
                  <a:pt x="17949585" y="2976230"/>
                  <a:pt x="17966405" y="2983771"/>
                  <a:pt x="17984981" y="2983771"/>
                </a:cubicBezTo>
                <a:lnTo>
                  <a:pt x="18006217" y="2979477"/>
                </a:lnTo>
                <a:lnTo>
                  <a:pt x="18006217" y="2634032"/>
                </a:lnTo>
                <a:lnTo>
                  <a:pt x="18413098" y="2634032"/>
                </a:lnTo>
                <a:lnTo>
                  <a:pt x="18413098" y="2580075"/>
                </a:lnTo>
                <a:lnTo>
                  <a:pt x="18439046" y="2580075"/>
                </a:lnTo>
                <a:lnTo>
                  <a:pt x="18439046" y="2516569"/>
                </a:lnTo>
                <a:lnTo>
                  <a:pt x="18467662" y="2516569"/>
                </a:lnTo>
                <a:lnTo>
                  <a:pt x="18467662" y="2416066"/>
                </a:lnTo>
                <a:cubicBezTo>
                  <a:pt x="18467662" y="2406472"/>
                  <a:pt x="18475442" y="2398694"/>
                  <a:pt x="18485034" y="2398694"/>
                </a:cubicBezTo>
                <a:cubicBezTo>
                  <a:pt x="18494626" y="2398694"/>
                  <a:pt x="18502406" y="2406472"/>
                  <a:pt x="18502406" y="2416066"/>
                </a:cubicBezTo>
                <a:lnTo>
                  <a:pt x="18502406" y="2516569"/>
                </a:lnTo>
                <a:lnTo>
                  <a:pt x="18506094" y="2516569"/>
                </a:lnTo>
                <a:lnTo>
                  <a:pt x="18506094" y="2580075"/>
                </a:lnTo>
                <a:lnTo>
                  <a:pt x="18637050" y="2580075"/>
                </a:lnTo>
                <a:lnTo>
                  <a:pt x="18637050" y="2695613"/>
                </a:lnTo>
                <a:lnTo>
                  <a:pt x="18718558" y="2695613"/>
                </a:lnTo>
                <a:lnTo>
                  <a:pt x="18718558" y="2726404"/>
                </a:lnTo>
                <a:lnTo>
                  <a:pt x="18745930" y="2726404"/>
                </a:lnTo>
                <a:lnTo>
                  <a:pt x="18745930" y="2757194"/>
                </a:lnTo>
                <a:lnTo>
                  <a:pt x="18780006" y="2757194"/>
                </a:lnTo>
                <a:lnTo>
                  <a:pt x="18780006" y="2913955"/>
                </a:lnTo>
                <a:lnTo>
                  <a:pt x="18814130" y="2913955"/>
                </a:lnTo>
                <a:lnTo>
                  <a:pt x="18814130" y="3102723"/>
                </a:lnTo>
                <a:lnTo>
                  <a:pt x="18837178" y="3102723"/>
                </a:lnTo>
                <a:lnTo>
                  <a:pt x="18837178" y="3139699"/>
                </a:lnTo>
                <a:lnTo>
                  <a:pt x="18869246" y="3139699"/>
                </a:lnTo>
                <a:lnTo>
                  <a:pt x="18869246" y="3174630"/>
                </a:lnTo>
                <a:lnTo>
                  <a:pt x="18889698" y="3174630"/>
                </a:lnTo>
                <a:lnTo>
                  <a:pt x="18889698" y="3203980"/>
                </a:lnTo>
                <a:lnTo>
                  <a:pt x="18940662" y="3203980"/>
                </a:lnTo>
                <a:lnTo>
                  <a:pt x="18940662" y="3180257"/>
                </a:lnTo>
                <a:lnTo>
                  <a:pt x="18976382" y="3180257"/>
                </a:lnTo>
                <a:lnTo>
                  <a:pt x="18976382" y="3145861"/>
                </a:lnTo>
                <a:lnTo>
                  <a:pt x="18993366" y="3145861"/>
                </a:lnTo>
                <a:lnTo>
                  <a:pt x="18993366" y="2810499"/>
                </a:lnTo>
                <a:lnTo>
                  <a:pt x="19037486" y="2810499"/>
                </a:lnTo>
                <a:lnTo>
                  <a:pt x="19037486" y="3068586"/>
                </a:lnTo>
                <a:lnTo>
                  <a:pt x="19072026" y="3068586"/>
                </a:lnTo>
                <a:lnTo>
                  <a:pt x="19072026" y="3139955"/>
                </a:lnTo>
                <a:lnTo>
                  <a:pt x="19103246" y="3139955"/>
                </a:lnTo>
                <a:lnTo>
                  <a:pt x="19103246" y="3180099"/>
                </a:lnTo>
                <a:lnTo>
                  <a:pt x="19135506" y="3180099"/>
                </a:lnTo>
                <a:lnTo>
                  <a:pt x="19135506" y="3938179"/>
                </a:lnTo>
                <a:lnTo>
                  <a:pt x="19103246" y="3938179"/>
                </a:lnTo>
                <a:lnTo>
                  <a:pt x="19072026" y="3938179"/>
                </a:lnTo>
                <a:lnTo>
                  <a:pt x="19070366" y="3938179"/>
                </a:lnTo>
                <a:lnTo>
                  <a:pt x="19037486" y="3938179"/>
                </a:lnTo>
                <a:lnTo>
                  <a:pt x="19037310" y="3938179"/>
                </a:lnTo>
                <a:lnTo>
                  <a:pt x="19005226" y="3938179"/>
                </a:lnTo>
                <a:lnTo>
                  <a:pt x="65742" y="3938179"/>
                </a:lnTo>
                <a:lnTo>
                  <a:pt x="32064" y="3938179"/>
                </a:lnTo>
                <a:lnTo>
                  <a:pt x="0" y="3938179"/>
                </a:lnTo>
                <a:lnTo>
                  <a:pt x="0" y="3559767"/>
                </a:lnTo>
                <a:lnTo>
                  <a:pt x="19928" y="3559767"/>
                </a:lnTo>
                <a:lnTo>
                  <a:pt x="19928" y="3519310"/>
                </a:lnTo>
                <a:lnTo>
                  <a:pt x="32064" y="3519310"/>
                </a:lnTo>
                <a:lnTo>
                  <a:pt x="32064" y="3495802"/>
                </a:lnTo>
                <a:lnTo>
                  <a:pt x="86352" y="3495802"/>
                </a:lnTo>
                <a:lnTo>
                  <a:pt x="86352" y="3644125"/>
                </a:lnTo>
                <a:lnTo>
                  <a:pt x="218966" y="3644125"/>
                </a:lnTo>
                <a:lnTo>
                  <a:pt x="218966" y="3682161"/>
                </a:lnTo>
                <a:lnTo>
                  <a:pt x="270070" y="3682161"/>
                </a:lnTo>
                <a:lnTo>
                  <a:pt x="270070" y="3663142"/>
                </a:lnTo>
                <a:lnTo>
                  <a:pt x="298378" y="3663142"/>
                </a:lnTo>
                <a:lnTo>
                  <a:pt x="298378" y="3336569"/>
                </a:lnTo>
                <a:lnTo>
                  <a:pt x="472924" y="3336569"/>
                </a:lnTo>
                <a:lnTo>
                  <a:pt x="472924" y="3237704"/>
                </a:lnTo>
                <a:lnTo>
                  <a:pt x="509278" y="3237704"/>
                </a:lnTo>
                <a:lnTo>
                  <a:pt x="509278" y="3195575"/>
                </a:lnTo>
                <a:lnTo>
                  <a:pt x="703392" y="3195575"/>
                </a:lnTo>
                <a:lnTo>
                  <a:pt x="703392" y="3237704"/>
                </a:lnTo>
                <a:lnTo>
                  <a:pt x="767858" y="3237704"/>
                </a:lnTo>
                <a:lnTo>
                  <a:pt x="767858" y="3377495"/>
                </a:lnTo>
                <a:lnTo>
                  <a:pt x="897392" y="3377495"/>
                </a:lnTo>
                <a:lnTo>
                  <a:pt x="897392" y="2990139"/>
                </a:lnTo>
                <a:lnTo>
                  <a:pt x="1027946" y="2990139"/>
                </a:lnTo>
                <a:lnTo>
                  <a:pt x="1027946" y="3575576"/>
                </a:lnTo>
                <a:lnTo>
                  <a:pt x="1095466" y="3575576"/>
                </a:lnTo>
                <a:lnTo>
                  <a:pt x="1095466" y="3611282"/>
                </a:lnTo>
                <a:lnTo>
                  <a:pt x="1125004" y="3611282"/>
                </a:lnTo>
                <a:lnTo>
                  <a:pt x="1125004" y="3644124"/>
                </a:lnTo>
                <a:lnTo>
                  <a:pt x="1147590" y="3644124"/>
                </a:lnTo>
                <a:lnTo>
                  <a:pt x="1147590" y="3701489"/>
                </a:lnTo>
                <a:lnTo>
                  <a:pt x="1290688" y="3701489"/>
                </a:lnTo>
                <a:lnTo>
                  <a:pt x="1290688" y="3731691"/>
                </a:lnTo>
                <a:lnTo>
                  <a:pt x="1321558" y="3731691"/>
                </a:lnTo>
                <a:lnTo>
                  <a:pt x="1321558" y="3599445"/>
                </a:lnTo>
                <a:lnTo>
                  <a:pt x="1394134" y="3599445"/>
                </a:lnTo>
                <a:lnTo>
                  <a:pt x="1394134" y="3397510"/>
                </a:lnTo>
                <a:lnTo>
                  <a:pt x="1448694" y="3397510"/>
                </a:lnTo>
                <a:lnTo>
                  <a:pt x="1448694" y="3225098"/>
                </a:lnTo>
                <a:lnTo>
                  <a:pt x="1548610" y="3225098"/>
                </a:lnTo>
                <a:lnTo>
                  <a:pt x="1548610" y="3170941"/>
                </a:lnTo>
                <a:lnTo>
                  <a:pt x="1630479" y="3170941"/>
                </a:lnTo>
                <a:lnTo>
                  <a:pt x="1630479" y="2936559"/>
                </a:lnTo>
                <a:cubicBezTo>
                  <a:pt x="1630479" y="2926618"/>
                  <a:pt x="1638538" y="2918559"/>
                  <a:pt x="1648479" y="2918559"/>
                </a:cubicBezTo>
                <a:cubicBezTo>
                  <a:pt x="1658420" y="2918559"/>
                  <a:pt x="1666480" y="2926618"/>
                  <a:pt x="1666480" y="2936559"/>
                </a:cubicBezTo>
                <a:lnTo>
                  <a:pt x="1666480" y="3170941"/>
                </a:lnTo>
                <a:lnTo>
                  <a:pt x="1740672" y="3170941"/>
                </a:lnTo>
                <a:lnTo>
                  <a:pt x="1740672" y="3225098"/>
                </a:lnTo>
                <a:lnTo>
                  <a:pt x="1851694" y="3225098"/>
                </a:lnTo>
                <a:lnTo>
                  <a:pt x="1851694" y="3386903"/>
                </a:lnTo>
                <a:lnTo>
                  <a:pt x="1906488" y="3386903"/>
                </a:lnTo>
                <a:lnTo>
                  <a:pt x="1906488" y="3633086"/>
                </a:lnTo>
                <a:lnTo>
                  <a:pt x="2073761" y="3633086"/>
                </a:lnTo>
                <a:lnTo>
                  <a:pt x="2073761" y="3386903"/>
                </a:lnTo>
                <a:lnTo>
                  <a:pt x="2161096" y="3386903"/>
                </a:lnTo>
                <a:lnTo>
                  <a:pt x="2161096" y="2979754"/>
                </a:lnTo>
                <a:lnTo>
                  <a:pt x="2198366" y="2979754"/>
                </a:lnTo>
                <a:lnTo>
                  <a:pt x="2198366" y="2947993"/>
                </a:lnTo>
                <a:lnTo>
                  <a:pt x="2233244" y="2947993"/>
                </a:lnTo>
                <a:lnTo>
                  <a:pt x="2233244" y="2918697"/>
                </a:lnTo>
                <a:lnTo>
                  <a:pt x="2268122" y="2918697"/>
                </a:lnTo>
                <a:lnTo>
                  <a:pt x="2268122" y="2886270"/>
                </a:lnTo>
                <a:lnTo>
                  <a:pt x="2296248" y="2886270"/>
                </a:lnTo>
                <a:lnTo>
                  <a:pt x="2296248" y="2858057"/>
                </a:lnTo>
                <a:lnTo>
                  <a:pt x="2328937" y="2858057"/>
                </a:lnTo>
                <a:lnTo>
                  <a:pt x="2328937" y="2817595"/>
                </a:lnTo>
                <a:lnTo>
                  <a:pt x="2596325" y="2817595"/>
                </a:lnTo>
                <a:lnTo>
                  <a:pt x="2596325" y="3352789"/>
                </a:lnTo>
                <a:lnTo>
                  <a:pt x="2680818" y="3352789"/>
                </a:lnTo>
                <a:lnTo>
                  <a:pt x="2680818" y="3189832"/>
                </a:lnTo>
                <a:lnTo>
                  <a:pt x="2738489" y="3189832"/>
                </a:lnTo>
                <a:lnTo>
                  <a:pt x="2738489" y="3170246"/>
                </a:lnTo>
                <a:lnTo>
                  <a:pt x="2765199" y="3170246"/>
                </a:lnTo>
                <a:lnTo>
                  <a:pt x="2765199" y="2956971"/>
                </a:lnTo>
                <a:lnTo>
                  <a:pt x="2796882" y="2956971"/>
                </a:lnTo>
                <a:lnTo>
                  <a:pt x="2796882" y="2918697"/>
                </a:lnTo>
                <a:lnTo>
                  <a:pt x="2830031" y="2918697"/>
                </a:lnTo>
                <a:lnTo>
                  <a:pt x="2830031" y="2823411"/>
                </a:lnTo>
                <a:lnTo>
                  <a:pt x="2852336" y="2823411"/>
                </a:lnTo>
                <a:lnTo>
                  <a:pt x="2852336" y="2661462"/>
                </a:lnTo>
                <a:lnTo>
                  <a:pt x="2953855" y="2661462"/>
                </a:lnTo>
                <a:lnTo>
                  <a:pt x="2953855" y="2466961"/>
                </a:lnTo>
                <a:lnTo>
                  <a:pt x="2986480" y="2466961"/>
                </a:lnTo>
                <a:lnTo>
                  <a:pt x="2986480" y="2421387"/>
                </a:lnTo>
                <a:lnTo>
                  <a:pt x="3021470" y="2421387"/>
                </a:lnTo>
                <a:lnTo>
                  <a:pt x="3021470" y="2288802"/>
                </a:lnTo>
                <a:lnTo>
                  <a:pt x="3052178" y="2288802"/>
                </a:lnTo>
                <a:lnTo>
                  <a:pt x="3052178" y="2163238"/>
                </a:lnTo>
                <a:lnTo>
                  <a:pt x="3076946" y="2163238"/>
                </a:lnTo>
                <a:lnTo>
                  <a:pt x="3076946" y="2125469"/>
                </a:lnTo>
                <a:lnTo>
                  <a:pt x="3108644" y="2125469"/>
                </a:lnTo>
                <a:lnTo>
                  <a:pt x="3108644" y="2053348"/>
                </a:lnTo>
                <a:lnTo>
                  <a:pt x="3165310" y="2053348"/>
                </a:lnTo>
                <a:lnTo>
                  <a:pt x="3165310" y="1942519"/>
                </a:lnTo>
                <a:lnTo>
                  <a:pt x="3594872" y="1942519"/>
                </a:lnTo>
                <a:lnTo>
                  <a:pt x="3594872" y="2030857"/>
                </a:lnTo>
                <a:lnTo>
                  <a:pt x="3609977" y="2030857"/>
                </a:lnTo>
                <a:lnTo>
                  <a:pt x="3609977" y="2125665"/>
                </a:lnTo>
                <a:lnTo>
                  <a:pt x="3662266" y="2125665"/>
                </a:lnTo>
                <a:lnTo>
                  <a:pt x="3662266" y="2256527"/>
                </a:lnTo>
                <a:lnTo>
                  <a:pt x="3691605" y="2256527"/>
                </a:lnTo>
                <a:lnTo>
                  <a:pt x="3691605" y="2478186"/>
                </a:lnTo>
                <a:lnTo>
                  <a:pt x="3728768" y="2478186"/>
                </a:lnTo>
                <a:lnTo>
                  <a:pt x="3728768" y="2598519"/>
                </a:lnTo>
                <a:lnTo>
                  <a:pt x="3753109" y="2598519"/>
                </a:lnTo>
                <a:lnTo>
                  <a:pt x="3753109" y="2616064"/>
                </a:lnTo>
                <a:lnTo>
                  <a:pt x="3766766" y="2616064"/>
                </a:lnTo>
                <a:lnTo>
                  <a:pt x="3766766" y="2817201"/>
                </a:lnTo>
                <a:lnTo>
                  <a:pt x="3822350" y="2817201"/>
                </a:lnTo>
                <a:lnTo>
                  <a:pt x="3822350" y="2767915"/>
                </a:lnTo>
                <a:lnTo>
                  <a:pt x="3855573" y="2767915"/>
                </a:lnTo>
                <a:lnTo>
                  <a:pt x="3855573" y="2733106"/>
                </a:lnTo>
                <a:lnTo>
                  <a:pt x="3875106" y="2733106"/>
                </a:lnTo>
                <a:lnTo>
                  <a:pt x="3875106" y="2703138"/>
                </a:lnTo>
                <a:lnTo>
                  <a:pt x="3890967" y="2703138"/>
                </a:lnTo>
                <a:lnTo>
                  <a:pt x="3890967" y="2677429"/>
                </a:lnTo>
                <a:lnTo>
                  <a:pt x="3903118" y="2677429"/>
                </a:lnTo>
                <a:lnTo>
                  <a:pt x="3903118" y="2403602"/>
                </a:lnTo>
                <a:lnTo>
                  <a:pt x="3937863" y="2403602"/>
                </a:lnTo>
                <a:lnTo>
                  <a:pt x="3937863" y="2677429"/>
                </a:lnTo>
                <a:lnTo>
                  <a:pt x="3954089" y="2677429"/>
                </a:lnTo>
                <a:lnTo>
                  <a:pt x="3954089" y="2703138"/>
                </a:lnTo>
                <a:lnTo>
                  <a:pt x="3966861" y="2703138"/>
                </a:lnTo>
                <a:lnTo>
                  <a:pt x="3966861" y="2733106"/>
                </a:lnTo>
                <a:lnTo>
                  <a:pt x="3966861" y="2733106"/>
                </a:lnTo>
                <a:lnTo>
                  <a:pt x="3966861" y="2743222"/>
                </a:lnTo>
                <a:lnTo>
                  <a:pt x="4012600" y="2743222"/>
                </a:lnTo>
                <a:lnTo>
                  <a:pt x="4012600" y="2792607"/>
                </a:lnTo>
                <a:lnTo>
                  <a:pt x="4034346" y="2792607"/>
                </a:lnTo>
                <a:lnTo>
                  <a:pt x="4034346" y="2830743"/>
                </a:lnTo>
                <a:lnTo>
                  <a:pt x="4058733" y="2830743"/>
                </a:lnTo>
                <a:lnTo>
                  <a:pt x="4058733" y="2845101"/>
                </a:lnTo>
                <a:lnTo>
                  <a:pt x="4070700" y="2845101"/>
                </a:lnTo>
                <a:lnTo>
                  <a:pt x="4070700" y="3239962"/>
                </a:lnTo>
                <a:lnTo>
                  <a:pt x="4146047" y="3239962"/>
                </a:lnTo>
                <a:lnTo>
                  <a:pt x="4146047" y="2831200"/>
                </a:lnTo>
                <a:lnTo>
                  <a:pt x="4175177" y="2831200"/>
                </a:lnTo>
                <a:lnTo>
                  <a:pt x="4175177" y="1346802"/>
                </a:lnTo>
                <a:lnTo>
                  <a:pt x="4189754" y="1346802"/>
                </a:lnTo>
                <a:lnTo>
                  <a:pt x="4189754" y="1321303"/>
                </a:lnTo>
                <a:lnTo>
                  <a:pt x="4210214" y="1321303"/>
                </a:lnTo>
                <a:lnTo>
                  <a:pt x="4210214" y="1192678"/>
                </a:lnTo>
                <a:lnTo>
                  <a:pt x="4242620" y="1192678"/>
                </a:lnTo>
                <a:lnTo>
                  <a:pt x="4242620" y="1161432"/>
                </a:lnTo>
                <a:lnTo>
                  <a:pt x="4271097" y="1161432"/>
                </a:lnTo>
                <a:lnTo>
                  <a:pt x="4271097" y="1133696"/>
                </a:lnTo>
                <a:lnTo>
                  <a:pt x="4481158" y="1133696"/>
                </a:lnTo>
                <a:lnTo>
                  <a:pt x="4481158" y="1161432"/>
                </a:lnTo>
                <a:lnTo>
                  <a:pt x="4512917" y="1161432"/>
                </a:lnTo>
                <a:lnTo>
                  <a:pt x="4512917" y="1192678"/>
                </a:lnTo>
                <a:lnTo>
                  <a:pt x="4512917" y="1321303"/>
                </a:lnTo>
                <a:lnTo>
                  <a:pt x="4537898" y="1321303"/>
                </a:lnTo>
                <a:lnTo>
                  <a:pt x="4537898" y="1346802"/>
                </a:lnTo>
                <a:lnTo>
                  <a:pt x="4543915" y="1346802"/>
                </a:lnTo>
                <a:lnTo>
                  <a:pt x="4543915" y="2322233"/>
                </a:lnTo>
                <a:lnTo>
                  <a:pt x="4577684" y="2322233"/>
                </a:lnTo>
                <a:lnTo>
                  <a:pt x="4577684" y="2308200"/>
                </a:lnTo>
                <a:lnTo>
                  <a:pt x="4606692" y="2308200"/>
                </a:lnTo>
                <a:lnTo>
                  <a:pt x="4606692" y="2277578"/>
                </a:lnTo>
                <a:lnTo>
                  <a:pt x="4617599" y="2277578"/>
                </a:lnTo>
                <a:lnTo>
                  <a:pt x="4617599" y="2253305"/>
                </a:lnTo>
                <a:lnTo>
                  <a:pt x="4763727" y="2253305"/>
                </a:lnTo>
                <a:lnTo>
                  <a:pt x="4763727" y="2277578"/>
                </a:lnTo>
                <a:lnTo>
                  <a:pt x="4779340" y="2277578"/>
                </a:lnTo>
                <a:lnTo>
                  <a:pt x="4779340" y="2308200"/>
                </a:lnTo>
                <a:lnTo>
                  <a:pt x="4795642" y="2308200"/>
                </a:lnTo>
                <a:lnTo>
                  <a:pt x="4795642" y="2334628"/>
                </a:lnTo>
                <a:lnTo>
                  <a:pt x="4829119" y="2334628"/>
                </a:lnTo>
                <a:lnTo>
                  <a:pt x="4829119" y="2365249"/>
                </a:lnTo>
                <a:lnTo>
                  <a:pt x="4856537" y="2365249"/>
                </a:lnTo>
                <a:lnTo>
                  <a:pt x="4856537" y="2393325"/>
                </a:lnTo>
                <a:lnTo>
                  <a:pt x="4887082" y="2393325"/>
                </a:lnTo>
                <a:lnTo>
                  <a:pt x="4887082" y="2417142"/>
                </a:lnTo>
                <a:lnTo>
                  <a:pt x="4917879" y="2417142"/>
                </a:lnTo>
                <a:lnTo>
                  <a:pt x="4917879" y="2703138"/>
                </a:lnTo>
                <a:lnTo>
                  <a:pt x="4965337" y="2703138"/>
                </a:lnTo>
                <a:lnTo>
                  <a:pt x="4965337" y="2721322"/>
                </a:lnTo>
                <a:lnTo>
                  <a:pt x="4982610" y="2721322"/>
                </a:lnTo>
                <a:lnTo>
                  <a:pt x="4982610" y="2691860"/>
                </a:lnTo>
                <a:lnTo>
                  <a:pt x="5021150" y="2691860"/>
                </a:lnTo>
                <a:lnTo>
                  <a:pt x="5021150" y="2666115"/>
                </a:lnTo>
                <a:lnTo>
                  <a:pt x="5091299" y="2666115"/>
                </a:lnTo>
                <a:lnTo>
                  <a:pt x="5091299" y="2297834"/>
                </a:lnTo>
                <a:lnTo>
                  <a:pt x="5115634" y="2297834"/>
                </a:lnTo>
                <a:lnTo>
                  <a:pt x="5115634" y="2263868"/>
                </a:lnTo>
                <a:lnTo>
                  <a:pt x="5139244" y="2263868"/>
                </a:lnTo>
                <a:lnTo>
                  <a:pt x="5139244" y="2229384"/>
                </a:lnTo>
                <a:lnTo>
                  <a:pt x="5371495" y="2229384"/>
                </a:lnTo>
                <a:lnTo>
                  <a:pt x="5371495" y="2263868"/>
                </a:lnTo>
                <a:lnTo>
                  <a:pt x="5415025" y="2263868"/>
                </a:lnTo>
                <a:lnTo>
                  <a:pt x="5415025" y="2297834"/>
                </a:lnTo>
                <a:lnTo>
                  <a:pt x="5421963" y="2297834"/>
                </a:lnTo>
                <a:lnTo>
                  <a:pt x="5421963" y="2629525"/>
                </a:lnTo>
                <a:lnTo>
                  <a:pt x="5487247" y="2629525"/>
                </a:lnTo>
                <a:lnTo>
                  <a:pt x="5487247" y="2417142"/>
                </a:lnTo>
                <a:lnTo>
                  <a:pt x="5514081" y="2417142"/>
                </a:lnTo>
                <a:lnTo>
                  <a:pt x="5514081" y="2392707"/>
                </a:lnTo>
                <a:lnTo>
                  <a:pt x="5531964" y="2392707"/>
                </a:lnTo>
                <a:lnTo>
                  <a:pt x="5531964" y="2297834"/>
                </a:lnTo>
                <a:lnTo>
                  <a:pt x="5561409" y="2297834"/>
                </a:lnTo>
                <a:lnTo>
                  <a:pt x="5561409" y="2265591"/>
                </a:lnTo>
                <a:lnTo>
                  <a:pt x="5584747" y="2265591"/>
                </a:lnTo>
                <a:lnTo>
                  <a:pt x="5584747" y="2229384"/>
                </a:lnTo>
                <a:lnTo>
                  <a:pt x="5598837" y="2229384"/>
                </a:lnTo>
                <a:lnTo>
                  <a:pt x="5598837" y="2215638"/>
                </a:lnTo>
                <a:lnTo>
                  <a:pt x="5713068" y="2215638"/>
                </a:lnTo>
                <a:lnTo>
                  <a:pt x="5713068" y="2229384"/>
                </a:lnTo>
                <a:lnTo>
                  <a:pt x="5728379" y="2229384"/>
                </a:lnTo>
                <a:lnTo>
                  <a:pt x="5728379" y="2265591"/>
                </a:lnTo>
                <a:lnTo>
                  <a:pt x="5764218" y="2265591"/>
                </a:lnTo>
                <a:lnTo>
                  <a:pt x="5764218" y="2289617"/>
                </a:lnTo>
                <a:lnTo>
                  <a:pt x="5806440" y="2289617"/>
                </a:lnTo>
                <a:lnTo>
                  <a:pt x="5806440" y="2412898"/>
                </a:lnTo>
                <a:lnTo>
                  <a:pt x="5886798" y="2412898"/>
                </a:lnTo>
                <a:lnTo>
                  <a:pt x="5886798" y="2541665"/>
                </a:lnTo>
                <a:lnTo>
                  <a:pt x="6091473" y="2541665"/>
                </a:lnTo>
                <a:lnTo>
                  <a:pt x="6091473" y="1131782"/>
                </a:lnTo>
                <a:lnTo>
                  <a:pt x="6103789" y="1131782"/>
                </a:lnTo>
                <a:lnTo>
                  <a:pt x="6103789" y="1112765"/>
                </a:lnTo>
                <a:lnTo>
                  <a:pt x="6130034" y="1112765"/>
                </a:lnTo>
                <a:lnTo>
                  <a:pt x="6130034" y="818313"/>
                </a:lnTo>
                <a:lnTo>
                  <a:pt x="6173002" y="818313"/>
                </a:lnTo>
                <a:lnTo>
                  <a:pt x="6173002" y="667492"/>
                </a:lnTo>
                <a:lnTo>
                  <a:pt x="6191843" y="667492"/>
                </a:lnTo>
                <a:lnTo>
                  <a:pt x="6191843" y="648473"/>
                </a:lnTo>
                <a:lnTo>
                  <a:pt x="6210684" y="648473"/>
                </a:lnTo>
                <a:lnTo>
                  <a:pt x="6210684" y="410662"/>
                </a:lnTo>
                <a:lnTo>
                  <a:pt x="6240758" y="410662"/>
                </a:lnTo>
                <a:lnTo>
                  <a:pt x="6240758" y="384400"/>
                </a:lnTo>
                <a:lnTo>
                  <a:pt x="6266394" y="384400"/>
                </a:lnTo>
                <a:lnTo>
                  <a:pt x="6266394" y="355114"/>
                </a:lnTo>
                <a:lnTo>
                  <a:pt x="6288503" y="355114"/>
                </a:lnTo>
                <a:lnTo>
                  <a:pt x="6288503" y="339400"/>
                </a:lnTo>
                <a:lnTo>
                  <a:pt x="6303950" y="339400"/>
                </a:lnTo>
                <a:lnTo>
                  <a:pt x="6303950" y="316483"/>
                </a:lnTo>
                <a:lnTo>
                  <a:pt x="6319584" y="31648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165">
              <a:defRPr/>
            </a:pPr>
            <a:endParaRPr lang="zh-CN" altLang="en-US" sz="1800" dirty="0"/>
          </a:p>
        </p:txBody>
      </p:sp>
      <p:sp>
        <p:nvSpPr>
          <p:cNvPr id="69" name="文本框 44"/>
          <p:cNvSpPr txBox="1">
            <a:spLocks noChangeArrowheads="1"/>
          </p:cNvSpPr>
          <p:nvPr/>
        </p:nvSpPr>
        <p:spPr bwMode="auto">
          <a:xfrm>
            <a:off x="2311829" y="1265560"/>
            <a:ext cx="1035889" cy="284619"/>
          </a:xfrm>
          <a:prstGeom prst="rect">
            <a:avLst/>
          </a:prstGeom>
          <a:noFill/>
          <a:ln w="9525">
            <a:noFill/>
            <a:miter lim="800000"/>
          </a:ln>
        </p:spPr>
        <p:txBody>
          <a:bodyPr wrap="none" lIns="68573" tIns="34286" rIns="68573" bIns="34286">
            <a:spAutoFit/>
          </a:bodyPr>
          <a:lstStyle/>
          <a:p>
            <a:r>
              <a:rPr lang="zh-CN" altLang="en-US" sz="1400" b="1" dirty="0">
                <a:solidFill>
                  <a:schemeClr val="bg1">
                    <a:lumMod val="50000"/>
                  </a:schemeClr>
                </a:solidFill>
                <a:latin typeface="微软雅黑" panose="020B0503020204020204" charset="-122"/>
                <a:ea typeface="微软雅黑" panose="020B0503020204020204" charset="-122"/>
              </a:rPr>
              <a:t>国际化视野</a:t>
            </a:r>
            <a:endParaRPr lang="zh-CN" altLang="en-US" sz="1400" b="1" dirty="0">
              <a:solidFill>
                <a:schemeClr val="bg1">
                  <a:lumMod val="50000"/>
                </a:schemeClr>
              </a:solidFill>
              <a:latin typeface="微软雅黑" panose="020B0503020204020204" charset="-122"/>
              <a:ea typeface="微软雅黑" panose="020B0503020204020204" charset="-122"/>
            </a:endParaRPr>
          </a:p>
        </p:txBody>
      </p:sp>
      <p:sp>
        <p:nvSpPr>
          <p:cNvPr id="70" name="文本框 45"/>
          <p:cNvSpPr txBox="1">
            <a:spLocks noChangeArrowheads="1"/>
          </p:cNvSpPr>
          <p:nvPr/>
        </p:nvSpPr>
        <p:spPr bwMode="auto">
          <a:xfrm>
            <a:off x="6640358" y="1408435"/>
            <a:ext cx="958969" cy="315388"/>
          </a:xfrm>
          <a:prstGeom prst="rect">
            <a:avLst/>
          </a:prstGeom>
          <a:noFill/>
          <a:ln w="9525">
            <a:noFill/>
            <a:miter lim="800000"/>
          </a:ln>
        </p:spPr>
        <p:txBody>
          <a:bodyPr wrap="none" lIns="68573" tIns="34286" rIns="68573" bIns="34286">
            <a:spAutoFit/>
          </a:bodyPr>
          <a:lstStyle/>
          <a:p>
            <a:r>
              <a:rPr lang="zh-CN" altLang="en-US" sz="1600" b="1" dirty="0">
                <a:solidFill>
                  <a:schemeClr val="accent4"/>
                </a:solidFill>
                <a:latin typeface="微软雅黑" panose="020B0503020204020204" charset="-122"/>
                <a:ea typeface="微软雅黑" panose="020B0503020204020204" charset="-122"/>
              </a:rPr>
              <a:t>拒绝平庸</a:t>
            </a:r>
            <a:endParaRPr lang="zh-CN" altLang="en-US" sz="1600" b="1" dirty="0">
              <a:solidFill>
                <a:schemeClr val="accent4"/>
              </a:solidFill>
              <a:latin typeface="微软雅黑" panose="020B0503020204020204" charset="-122"/>
              <a:ea typeface="微软雅黑" panose="020B0503020204020204" charset="-122"/>
            </a:endParaRPr>
          </a:p>
        </p:txBody>
      </p:sp>
      <p:sp>
        <p:nvSpPr>
          <p:cNvPr id="71" name="文本框 46"/>
          <p:cNvSpPr txBox="1">
            <a:spLocks noChangeArrowheads="1"/>
          </p:cNvSpPr>
          <p:nvPr/>
        </p:nvSpPr>
        <p:spPr bwMode="auto">
          <a:xfrm>
            <a:off x="3926100" y="1059582"/>
            <a:ext cx="1754744" cy="392906"/>
          </a:xfrm>
          <a:prstGeom prst="rect">
            <a:avLst/>
          </a:prstGeom>
          <a:noFill/>
          <a:ln w="9525">
            <a:noFill/>
            <a:miter lim="800000"/>
          </a:ln>
        </p:spPr>
        <p:txBody>
          <a:bodyPr wrap="none" lIns="68573" tIns="34286" rIns="68573" bIns="34286">
            <a:spAutoFit/>
          </a:bodyPr>
          <a:lstStyle/>
          <a:p>
            <a:r>
              <a:rPr lang="zh-CN" altLang="en-US" sz="2100" b="1" dirty="0">
                <a:solidFill>
                  <a:schemeClr val="accent2"/>
                </a:solidFill>
                <a:latin typeface="微软雅黑" panose="020B0503020204020204" charset="-122"/>
                <a:ea typeface="微软雅黑" panose="020B0503020204020204" charset="-122"/>
              </a:rPr>
              <a:t>独立创新思维</a:t>
            </a:r>
            <a:endParaRPr lang="zh-CN" altLang="en-US" sz="2100" b="1" dirty="0">
              <a:solidFill>
                <a:schemeClr val="accent2"/>
              </a:solidFill>
              <a:latin typeface="微软雅黑" panose="020B0503020204020204" charset="-122"/>
              <a:ea typeface="微软雅黑" panose="020B0503020204020204" charset="-122"/>
            </a:endParaRPr>
          </a:p>
        </p:txBody>
      </p:sp>
      <p:sp>
        <p:nvSpPr>
          <p:cNvPr id="72" name="文本框 47"/>
          <p:cNvSpPr txBox="1">
            <a:spLocks noChangeArrowheads="1"/>
          </p:cNvSpPr>
          <p:nvPr/>
        </p:nvSpPr>
        <p:spPr bwMode="auto">
          <a:xfrm>
            <a:off x="5248705" y="1578695"/>
            <a:ext cx="856409" cy="284619"/>
          </a:xfrm>
          <a:prstGeom prst="rect">
            <a:avLst/>
          </a:prstGeom>
          <a:noFill/>
          <a:ln w="9525">
            <a:noFill/>
            <a:miter lim="800000"/>
          </a:ln>
        </p:spPr>
        <p:txBody>
          <a:bodyPr wrap="none" lIns="68573" tIns="34286" rIns="68573" bIns="34286">
            <a:spAutoFit/>
          </a:bodyPr>
          <a:lstStyle/>
          <a:p>
            <a:r>
              <a:rPr lang="zh-CN" altLang="en-US" sz="1400" b="1" dirty="0">
                <a:solidFill>
                  <a:schemeClr val="accent3"/>
                </a:solidFill>
                <a:latin typeface="微软雅黑" panose="020B0503020204020204" charset="-122"/>
                <a:ea typeface="微软雅黑" panose="020B0503020204020204" charset="-122"/>
              </a:rPr>
              <a:t>精益求精</a:t>
            </a:r>
            <a:endParaRPr lang="zh-CN" altLang="en-US" sz="1400" b="1" dirty="0">
              <a:solidFill>
                <a:schemeClr val="accent3"/>
              </a:solidFill>
              <a:latin typeface="微软雅黑" panose="020B0503020204020204" charset="-122"/>
              <a:ea typeface="微软雅黑" panose="020B0503020204020204" charset="-122"/>
            </a:endParaRPr>
          </a:p>
        </p:txBody>
      </p:sp>
      <p:sp>
        <p:nvSpPr>
          <p:cNvPr id="73" name="文本框 48"/>
          <p:cNvSpPr txBox="1">
            <a:spLocks noChangeArrowheads="1"/>
          </p:cNvSpPr>
          <p:nvPr/>
        </p:nvSpPr>
        <p:spPr bwMode="auto">
          <a:xfrm>
            <a:off x="4268954" y="2095425"/>
            <a:ext cx="1984574" cy="253852"/>
          </a:xfrm>
          <a:prstGeom prst="rect">
            <a:avLst/>
          </a:prstGeom>
          <a:noFill/>
          <a:ln w="9525">
            <a:noFill/>
            <a:miter lim="800000"/>
          </a:ln>
        </p:spPr>
        <p:txBody>
          <a:bodyPr wrap="none" lIns="68573" tIns="34286" rIns="68573" bIns="34286">
            <a:spAutoFit/>
          </a:bodyPr>
          <a:lstStyle/>
          <a:p>
            <a:r>
              <a:rPr lang="zh-CN" altLang="en-US" sz="1200" b="1" dirty="0">
                <a:solidFill>
                  <a:schemeClr val="bg1">
                    <a:lumMod val="50000"/>
                  </a:schemeClr>
                </a:solidFill>
                <a:latin typeface="微软雅黑" panose="020B0503020204020204" charset="-122"/>
                <a:ea typeface="微软雅黑" panose="020B0503020204020204" charset="-122"/>
              </a:rPr>
              <a:t>产品与产品的差异在于细节</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74" name="文本框 53"/>
          <p:cNvSpPr txBox="1">
            <a:spLocks noChangeArrowheads="1"/>
          </p:cNvSpPr>
          <p:nvPr/>
        </p:nvSpPr>
        <p:spPr bwMode="auto">
          <a:xfrm>
            <a:off x="6720119" y="2271636"/>
            <a:ext cx="1061529" cy="253852"/>
          </a:xfrm>
          <a:prstGeom prst="rect">
            <a:avLst/>
          </a:prstGeom>
          <a:noFill/>
          <a:ln w="9525">
            <a:noFill/>
            <a:miter lim="800000"/>
          </a:ln>
        </p:spPr>
        <p:txBody>
          <a:bodyPr wrap="none" lIns="68573" tIns="34286" rIns="68573" bIns="34286">
            <a:spAutoFit/>
          </a:bodyPr>
          <a:lstStyle/>
          <a:p>
            <a:r>
              <a:rPr lang="zh-CN" altLang="en-US" sz="1200" b="1" dirty="0">
                <a:solidFill>
                  <a:schemeClr val="bg1">
                    <a:lumMod val="50000"/>
                  </a:schemeClr>
                </a:solidFill>
                <a:latin typeface="微软雅黑" panose="020B0503020204020204" charset="-122"/>
                <a:ea typeface="微软雅黑" panose="020B0503020204020204" charset="-122"/>
              </a:rPr>
              <a:t>良好沟通互动</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75" name="文本框 54"/>
          <p:cNvSpPr txBox="1">
            <a:spLocks noChangeArrowheads="1"/>
          </p:cNvSpPr>
          <p:nvPr/>
        </p:nvSpPr>
        <p:spPr bwMode="auto">
          <a:xfrm>
            <a:off x="1833263" y="2366887"/>
            <a:ext cx="1061529" cy="253852"/>
          </a:xfrm>
          <a:prstGeom prst="rect">
            <a:avLst/>
          </a:prstGeom>
          <a:noFill/>
          <a:ln w="9525">
            <a:noFill/>
            <a:miter lim="800000"/>
          </a:ln>
        </p:spPr>
        <p:txBody>
          <a:bodyPr wrap="none" lIns="68573" tIns="34286" rIns="68573" bIns="34286">
            <a:spAutoFit/>
          </a:bodyPr>
          <a:lstStyle/>
          <a:p>
            <a:r>
              <a:rPr lang="zh-CN" altLang="en-US" sz="1200" b="1" dirty="0">
                <a:solidFill>
                  <a:schemeClr val="bg1">
                    <a:lumMod val="50000"/>
                  </a:schemeClr>
                </a:solidFill>
                <a:latin typeface="微软雅黑" panose="020B0503020204020204" charset="-122"/>
                <a:ea typeface="微软雅黑" panose="020B0503020204020204" charset="-122"/>
              </a:rPr>
              <a:t>追求品质卓越</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
        <p:nvSpPr>
          <p:cNvPr id="76" name="文本框 55"/>
          <p:cNvSpPr txBox="1">
            <a:spLocks noChangeArrowheads="1"/>
          </p:cNvSpPr>
          <p:nvPr/>
        </p:nvSpPr>
        <p:spPr bwMode="auto">
          <a:xfrm>
            <a:off x="2938012" y="1679896"/>
            <a:ext cx="1164091" cy="376924"/>
          </a:xfrm>
          <a:prstGeom prst="rect">
            <a:avLst/>
          </a:prstGeom>
          <a:noFill/>
          <a:ln w="9525">
            <a:noFill/>
            <a:miter lim="800000"/>
          </a:ln>
        </p:spPr>
        <p:txBody>
          <a:bodyPr wrap="none" lIns="68573" tIns="34286" rIns="68573" bIns="34286">
            <a:spAutoFit/>
          </a:bodyPr>
          <a:lstStyle/>
          <a:p>
            <a:r>
              <a:rPr lang="zh-CN" altLang="en-US" sz="2000" b="1" dirty="0">
                <a:solidFill>
                  <a:schemeClr val="accent1"/>
                </a:solidFill>
                <a:latin typeface="微软雅黑" panose="020B0503020204020204" charset="-122"/>
                <a:ea typeface="微软雅黑" panose="020B0503020204020204" charset="-122"/>
              </a:rPr>
              <a:t>超越自我</a:t>
            </a:r>
            <a:endParaRPr lang="zh-CN" altLang="en-US" sz="2000" b="1" dirty="0">
              <a:solidFill>
                <a:schemeClr val="accent1"/>
              </a:solidFill>
              <a:latin typeface="微软雅黑" panose="020B0503020204020204" charset="-122"/>
              <a:ea typeface="微软雅黑" panose="020B0503020204020204" charset="-122"/>
            </a:endParaRPr>
          </a:p>
        </p:txBody>
      </p:sp>
      <p:sp>
        <p:nvSpPr>
          <p:cNvPr id="77" name="文本框 56"/>
          <p:cNvSpPr txBox="1">
            <a:spLocks noChangeArrowheads="1"/>
          </p:cNvSpPr>
          <p:nvPr/>
        </p:nvSpPr>
        <p:spPr bwMode="auto">
          <a:xfrm>
            <a:off x="867797" y="1745382"/>
            <a:ext cx="753848" cy="253852"/>
          </a:xfrm>
          <a:prstGeom prst="rect">
            <a:avLst/>
          </a:prstGeom>
          <a:noFill/>
          <a:ln w="9525">
            <a:noFill/>
            <a:miter lim="800000"/>
          </a:ln>
        </p:spPr>
        <p:txBody>
          <a:bodyPr wrap="none" lIns="68573" tIns="34286" rIns="68573" bIns="34286">
            <a:spAutoFit/>
          </a:bodyPr>
          <a:lstStyle/>
          <a:p>
            <a:r>
              <a:rPr lang="zh-CN" altLang="en-US" sz="1200" b="1" dirty="0">
                <a:solidFill>
                  <a:schemeClr val="bg1">
                    <a:lumMod val="50000"/>
                  </a:schemeClr>
                </a:solidFill>
                <a:latin typeface="微软雅黑" panose="020B0503020204020204" charset="-122"/>
                <a:ea typeface="微软雅黑" panose="020B0503020204020204" charset="-122"/>
              </a:rPr>
              <a:t>共创明天</a:t>
            </a:r>
            <a:endParaRPr lang="zh-CN" altLang="en-US" sz="1200" b="1"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arn(outVertical)">
                                      <p:cBhvr>
                                        <p:cTn id="7" dur="750"/>
                                        <p:tgtEl>
                                          <p:spTgt spid="68"/>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p:tgtEl>
                                          <p:spTgt spid="76"/>
                                        </p:tgtEl>
                                        <p:attrNameLst>
                                          <p:attrName>ppt_y</p:attrName>
                                        </p:attrNameLst>
                                      </p:cBhvr>
                                      <p:tavLst>
                                        <p:tav tm="0">
                                          <p:val>
                                            <p:strVal val="#ppt_y+#ppt_h*1.125000"/>
                                          </p:val>
                                        </p:tav>
                                        <p:tav tm="100000">
                                          <p:val>
                                            <p:strVal val="#ppt_y"/>
                                          </p:val>
                                        </p:tav>
                                      </p:tavLst>
                                    </p:anim>
                                    <p:animEffect transition="in" filter="wipe(up)">
                                      <p:cBhvr>
                                        <p:cTn id="12" dur="500"/>
                                        <p:tgtEl>
                                          <p:spTgt spid="76"/>
                                        </p:tgtEl>
                                      </p:cBhvr>
                                    </p:animEffect>
                                  </p:childTnLst>
                                </p:cTn>
                              </p:par>
                              <p:par>
                                <p:cTn id="13" presetID="12" presetClass="entr" presetSubtype="4" fill="hold" grpId="0" nodeType="withEffect">
                                  <p:stCondLst>
                                    <p:cond delay="75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p:tgtEl>
                                          <p:spTgt spid="77"/>
                                        </p:tgtEl>
                                        <p:attrNameLst>
                                          <p:attrName>ppt_y</p:attrName>
                                        </p:attrNameLst>
                                      </p:cBhvr>
                                      <p:tavLst>
                                        <p:tav tm="0">
                                          <p:val>
                                            <p:strVal val="#ppt_y+#ppt_h*1.125000"/>
                                          </p:val>
                                        </p:tav>
                                        <p:tav tm="100000">
                                          <p:val>
                                            <p:strVal val="#ppt_y"/>
                                          </p:val>
                                        </p:tav>
                                      </p:tavLst>
                                    </p:anim>
                                    <p:animEffect transition="in" filter="wipe(up)">
                                      <p:cBhvr>
                                        <p:cTn id="16" dur="500"/>
                                        <p:tgtEl>
                                          <p:spTgt spid="77"/>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p:tgtEl>
                                          <p:spTgt spid="75"/>
                                        </p:tgtEl>
                                        <p:attrNameLst>
                                          <p:attrName>ppt_y</p:attrName>
                                        </p:attrNameLst>
                                      </p:cBhvr>
                                      <p:tavLst>
                                        <p:tav tm="0">
                                          <p:val>
                                            <p:strVal val="#ppt_y+#ppt_h*1.125000"/>
                                          </p:val>
                                        </p:tav>
                                        <p:tav tm="100000">
                                          <p:val>
                                            <p:strVal val="#ppt_y"/>
                                          </p:val>
                                        </p:tav>
                                      </p:tavLst>
                                    </p:anim>
                                    <p:animEffect transition="in" filter="wipe(up)">
                                      <p:cBhvr>
                                        <p:cTn id="20" dur="500"/>
                                        <p:tgtEl>
                                          <p:spTgt spid="75"/>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p:tgtEl>
                                          <p:spTgt spid="69"/>
                                        </p:tgtEl>
                                        <p:attrNameLst>
                                          <p:attrName>ppt_y</p:attrName>
                                        </p:attrNameLst>
                                      </p:cBhvr>
                                      <p:tavLst>
                                        <p:tav tm="0">
                                          <p:val>
                                            <p:strVal val="#ppt_y+#ppt_h*1.125000"/>
                                          </p:val>
                                        </p:tav>
                                        <p:tav tm="100000">
                                          <p:val>
                                            <p:strVal val="#ppt_y"/>
                                          </p:val>
                                        </p:tav>
                                      </p:tavLst>
                                    </p:anim>
                                    <p:animEffect transition="in" filter="wipe(up)">
                                      <p:cBhvr>
                                        <p:cTn id="24" dur="500"/>
                                        <p:tgtEl>
                                          <p:spTgt spid="69"/>
                                        </p:tgtEl>
                                      </p:cBhvr>
                                    </p:animEffect>
                                  </p:childTnLst>
                                </p:cTn>
                              </p:par>
                              <p:par>
                                <p:cTn id="25" presetID="12" presetClass="entr" presetSubtype="4" fill="hold" grpId="0" nodeType="withEffect">
                                  <p:stCondLst>
                                    <p:cond delay="50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p:tgtEl>
                                          <p:spTgt spid="71"/>
                                        </p:tgtEl>
                                        <p:attrNameLst>
                                          <p:attrName>ppt_y</p:attrName>
                                        </p:attrNameLst>
                                      </p:cBhvr>
                                      <p:tavLst>
                                        <p:tav tm="0">
                                          <p:val>
                                            <p:strVal val="#ppt_y+#ppt_h*1.125000"/>
                                          </p:val>
                                        </p:tav>
                                        <p:tav tm="100000">
                                          <p:val>
                                            <p:strVal val="#ppt_y"/>
                                          </p:val>
                                        </p:tav>
                                      </p:tavLst>
                                    </p:anim>
                                    <p:animEffect transition="in" filter="wipe(up)">
                                      <p:cBhvr>
                                        <p:cTn id="28" dur="500"/>
                                        <p:tgtEl>
                                          <p:spTgt spid="71"/>
                                        </p:tgtEl>
                                      </p:cBhvr>
                                    </p:animEffect>
                                  </p:childTnLst>
                                </p:cTn>
                              </p:par>
                              <p:par>
                                <p:cTn id="29" presetID="12" presetClass="entr" presetSubtype="4" fill="hold" grpId="0" nodeType="withEffect">
                                  <p:stCondLst>
                                    <p:cond delay="5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up)">
                                      <p:cBhvr>
                                        <p:cTn id="32" dur="500"/>
                                        <p:tgtEl>
                                          <p:spTgt spid="72"/>
                                        </p:tgtEl>
                                      </p:cBhvr>
                                    </p:animEffect>
                                  </p:childTnLst>
                                </p:cTn>
                              </p:par>
                              <p:par>
                                <p:cTn id="33" presetID="12" presetClass="entr" presetSubtype="4" fill="hold" grpId="0" nodeType="withEffect">
                                  <p:stCondLst>
                                    <p:cond delay="100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p:tgtEl>
                                          <p:spTgt spid="70"/>
                                        </p:tgtEl>
                                        <p:attrNameLst>
                                          <p:attrName>ppt_y</p:attrName>
                                        </p:attrNameLst>
                                      </p:cBhvr>
                                      <p:tavLst>
                                        <p:tav tm="0">
                                          <p:val>
                                            <p:strVal val="#ppt_y+#ppt_h*1.125000"/>
                                          </p:val>
                                        </p:tav>
                                        <p:tav tm="100000">
                                          <p:val>
                                            <p:strVal val="#ppt_y"/>
                                          </p:val>
                                        </p:tav>
                                      </p:tavLst>
                                    </p:anim>
                                    <p:animEffect transition="in" filter="wipe(up)">
                                      <p:cBhvr>
                                        <p:cTn id="36" dur="500"/>
                                        <p:tgtEl>
                                          <p:spTgt spid="70"/>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p:tgtEl>
                                          <p:spTgt spid="73"/>
                                        </p:tgtEl>
                                        <p:attrNameLst>
                                          <p:attrName>ppt_y</p:attrName>
                                        </p:attrNameLst>
                                      </p:cBhvr>
                                      <p:tavLst>
                                        <p:tav tm="0">
                                          <p:val>
                                            <p:strVal val="#ppt_y+#ppt_h*1.125000"/>
                                          </p:val>
                                        </p:tav>
                                        <p:tav tm="100000">
                                          <p:val>
                                            <p:strVal val="#ppt_y"/>
                                          </p:val>
                                        </p:tav>
                                      </p:tavLst>
                                    </p:anim>
                                    <p:animEffect transition="in" filter="wipe(up)">
                                      <p:cBhvr>
                                        <p:cTn id="40" dur="500"/>
                                        <p:tgtEl>
                                          <p:spTgt spid="73"/>
                                        </p:tgtEl>
                                      </p:cBhvr>
                                    </p:animEffect>
                                  </p:childTnLst>
                                </p:cTn>
                              </p:par>
                              <p:par>
                                <p:cTn id="41" presetID="12" presetClass="entr" presetSubtype="4" fill="hold" grpId="0" nodeType="withEffect">
                                  <p:stCondLst>
                                    <p:cond delay="125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p:tgtEl>
                                          <p:spTgt spid="74"/>
                                        </p:tgtEl>
                                        <p:attrNameLst>
                                          <p:attrName>ppt_y</p:attrName>
                                        </p:attrNameLst>
                                      </p:cBhvr>
                                      <p:tavLst>
                                        <p:tav tm="0">
                                          <p:val>
                                            <p:strVal val="#ppt_y+#ppt_h*1.125000"/>
                                          </p:val>
                                        </p:tav>
                                        <p:tav tm="100000">
                                          <p:val>
                                            <p:strVal val="#ppt_y"/>
                                          </p:val>
                                        </p:tav>
                                      </p:tavLst>
                                    </p:anim>
                                    <p:animEffect transition="in" filter="wipe(up)">
                                      <p:cBhvr>
                                        <p:cTn id="44" dur="500"/>
                                        <p:tgtEl>
                                          <p:spTgt spid="74"/>
                                        </p:tgtEl>
                                      </p:cBhvr>
                                    </p:animEffect>
                                  </p:childTnLst>
                                </p:cTn>
                              </p:par>
                            </p:childTnLst>
                          </p:cTn>
                        </p:par>
                        <p:par>
                          <p:cTn id="45" fill="hold">
                            <p:stCondLst>
                              <p:cond delay="1500"/>
                            </p:stCondLst>
                            <p:childTnLst>
                              <p:par>
                                <p:cTn id="46" presetID="16" presetClass="entr" presetSubtype="37"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barn(outVertical)">
                                      <p:cBhvr>
                                        <p:cTn id="4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p:bldP spid="70" grpId="0"/>
      <p:bldP spid="71" grpId="0"/>
      <p:bldP spid="72" grpId="0"/>
      <p:bldP spid="73" grpId="0"/>
      <p:bldP spid="74" grpId="0"/>
      <p:bldP spid="75" grpId="0"/>
      <p:bldP spid="7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图片 66"/>
          <p:cNvPicPr>
            <a:picLocks noChangeAspect="1"/>
          </p:cNvPicPr>
          <p:nvPr/>
        </p:nvPicPr>
        <p:blipFill rotWithShape="1">
          <a:blip r:embed="rId1">
            <a:extLst>
              <a:ext uri="{28A0092B-C50C-407E-A947-70E740481C1C}">
                <a14:useLocalDpi xmlns:a14="http://schemas.microsoft.com/office/drawing/2010/main" val="0"/>
              </a:ext>
            </a:extLst>
          </a:blip>
          <a:srcRect l="11464" t="21596" r="26611"/>
          <a:stretch>
            <a:fillRect/>
          </a:stretch>
        </p:blipFill>
        <p:spPr>
          <a:xfrm>
            <a:off x="0" y="-1"/>
            <a:ext cx="9144000" cy="5143501"/>
          </a:xfrm>
          <a:prstGeom prst="rect">
            <a:avLst/>
          </a:prstGeom>
        </p:spPr>
      </p:pic>
      <p:sp>
        <p:nvSpPr>
          <p:cNvPr id="14" name="矩形 13"/>
          <p:cNvSpPr/>
          <p:nvPr/>
        </p:nvSpPr>
        <p:spPr>
          <a:xfrm>
            <a:off x="66745" y="771549"/>
            <a:ext cx="9010511" cy="1656185"/>
          </a:xfrm>
          <a:prstGeom prst="rect">
            <a:avLst/>
          </a:prstGeom>
          <a:solidFill>
            <a:schemeClr val="bg1"/>
          </a:solid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5" dirty="0"/>
          </a:p>
        </p:txBody>
      </p:sp>
      <p:sp>
        <p:nvSpPr>
          <p:cNvPr id="68" name="矩形 67"/>
          <p:cNvSpPr/>
          <p:nvPr/>
        </p:nvSpPr>
        <p:spPr>
          <a:xfrm>
            <a:off x="2971269" y="987574"/>
            <a:ext cx="2339102" cy="523220"/>
          </a:xfrm>
          <a:prstGeom prst="rect">
            <a:avLst/>
          </a:prstGeom>
        </p:spPr>
        <p:txBody>
          <a:bodyPr wrap="none">
            <a:spAutoFit/>
            <a:scene3d>
              <a:camera prst="orthographicFront"/>
              <a:lightRig rig="threePt" dir="t"/>
            </a:scene3d>
            <a:sp3d contourW="12700"/>
          </a:bodyPr>
          <a:lstStyle/>
          <a:p>
            <a:pPr algn="ctr"/>
            <a:r>
              <a:rPr lang="zh-CN" altLang="en-US" sz="2800" dirty="0">
                <a:solidFill>
                  <a:schemeClr val="bg2">
                    <a:lumMod val="10000"/>
                  </a:schemeClr>
                </a:solidFill>
                <a:latin typeface="微软雅黑" panose="020B0503020204020204" charset="-122"/>
                <a:ea typeface="微软雅黑" panose="020B0503020204020204" charset="-122"/>
              </a:rPr>
              <a:t>活动内容构成</a:t>
            </a:r>
            <a:endParaRPr lang="zh-CN" altLang="en-US" sz="2800" dirty="0">
              <a:solidFill>
                <a:schemeClr val="bg2">
                  <a:lumMod val="10000"/>
                </a:schemeClr>
              </a:solidFill>
              <a:latin typeface="微软雅黑" panose="020B0503020204020204" charset="-122"/>
              <a:ea typeface="微软雅黑" panose="020B0503020204020204" charset="-122"/>
            </a:endParaRPr>
          </a:p>
        </p:txBody>
      </p:sp>
      <p:sp>
        <p:nvSpPr>
          <p:cNvPr id="69" name="TextBox 15"/>
          <p:cNvSpPr txBox="1"/>
          <p:nvPr/>
        </p:nvSpPr>
        <p:spPr>
          <a:xfrm>
            <a:off x="1490828" y="1630094"/>
            <a:ext cx="5427918" cy="518860"/>
          </a:xfrm>
          <a:prstGeom prst="rect">
            <a:avLst/>
          </a:prstGeom>
          <a:noFill/>
        </p:spPr>
        <p:txBody>
          <a:bodyPr wrap="square" rtlCol="0">
            <a:spAutoFit/>
          </a:bodyPr>
          <a:lstStyle/>
          <a:p>
            <a:pPr algn="ctr">
              <a:lnSpc>
                <a:spcPct val="150000"/>
              </a:lnSpc>
            </a:pPr>
            <a:r>
              <a:rPr lang="en-US" altLang="zh-CN" sz="985" dirty="0" err="1">
                <a:solidFill>
                  <a:srgbClr val="111214"/>
                </a:solidFill>
                <a:latin typeface="Ebrima" panose="02000000000000000000" pitchFamily="2" charset="0"/>
                <a:ea typeface="Ebrima" panose="02000000000000000000" pitchFamily="2" charset="0"/>
                <a:cs typeface="Ebrima" panose="02000000000000000000" pitchFamily="2" charset="0"/>
              </a:rPr>
              <a:t>Tosummarize</a:t>
            </a:r>
            <a:r>
              <a:rPr lang="en-US" altLang="zh-CN" sz="985" dirty="0">
                <a:solidFill>
                  <a:srgbClr val="111214"/>
                </a:solidFill>
                <a:latin typeface="Ebrima" panose="02000000000000000000" pitchFamily="2" charset="0"/>
                <a:ea typeface="Ebrima" panose="02000000000000000000" pitchFamily="2" charset="0"/>
                <a:cs typeface="Ebrima" panose="02000000000000000000" pitchFamily="2" charset="0"/>
              </a:rPr>
              <a:t> what I have said: aim for the highest; never enter a bar room; do not touch liquor, or if at all only at meals; never speculate; </a:t>
            </a:r>
            <a:endParaRPr lang="zh-CN" altLang="en-US" sz="985" dirty="0">
              <a:solidFill>
                <a:srgbClr val="111214"/>
              </a:solidFill>
              <a:latin typeface="Ebrima" panose="02000000000000000000" pitchFamily="2" charset="0"/>
              <a:cs typeface="Ebrima" panose="02000000000000000000" pitchFamily="2" charset="0"/>
            </a:endParaRPr>
          </a:p>
        </p:txBody>
      </p:sp>
      <p:sp>
        <p:nvSpPr>
          <p:cNvPr id="70" name="TextBox 14"/>
          <p:cNvSpPr txBox="1"/>
          <p:nvPr/>
        </p:nvSpPr>
        <p:spPr>
          <a:xfrm>
            <a:off x="6989858" y="1994034"/>
            <a:ext cx="2202968" cy="363940"/>
          </a:xfrm>
          <a:prstGeom prst="rect">
            <a:avLst/>
          </a:prstGeom>
          <a:noFill/>
        </p:spPr>
        <p:txBody>
          <a:bodyPr wrap="square" rtlCol="0">
            <a:spAutoFit/>
          </a:bodyPr>
          <a:lstStyle/>
          <a:p>
            <a:r>
              <a:rPr lang="en-US" altLang="zh-CN" sz="1775" b="1" spc="591" dirty="0">
                <a:solidFill>
                  <a:srgbClr val="111214"/>
                </a:solidFill>
                <a:latin typeface="Ebrima" panose="02000000000000000000" pitchFamily="2" charset="0"/>
                <a:ea typeface="Ebrima" panose="02000000000000000000" pitchFamily="2" charset="0"/>
                <a:cs typeface="Ebrima" panose="02000000000000000000" pitchFamily="2" charset="0"/>
              </a:rPr>
              <a:t>PART.02</a:t>
            </a:r>
            <a:endParaRPr lang="zh-CN" altLang="en-US" sz="1775" b="1" spc="591" dirty="0">
              <a:solidFill>
                <a:srgbClr val="111214"/>
              </a:solidFill>
              <a:latin typeface="Ebrima" panose="02000000000000000000" pitchFamily="2" charset="0"/>
              <a:cs typeface="Ebrima" panose="02000000000000000000" pitchFamily="2"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2000">
        <p:split orient="vert"/>
      </p:transition>
    </mc:Choice>
    <mc:Fallback>
      <p:transition spd="slow" advClick="0"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2289" y="2196656"/>
            <a:ext cx="7451580" cy="1025289"/>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bg1">
                  <a:lumMod val="75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lumMod val="50000"/>
              </a:schemeClr>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solidFill>
                  <a:srgbClr val="080808"/>
                </a:solidFill>
              </a:endParaRPr>
            </a:p>
          </p:txBody>
        </p:sp>
      </p:grpSp>
      <p:sp>
        <p:nvSpPr>
          <p:cNvPr id="12" name="矩形 11"/>
          <p:cNvSpPr/>
          <p:nvPr/>
        </p:nvSpPr>
        <p:spPr>
          <a:xfrm>
            <a:off x="2294149" y="1523838"/>
            <a:ext cx="2504516" cy="771782"/>
          </a:xfrm>
          <a:prstGeom prst="rect">
            <a:avLst/>
          </a:prstGeom>
        </p:spPr>
        <p:txBody>
          <a:bodyPr wrap="square" lIns="68573" tIns="34286" rIns="68573" bIns="34286">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rPr>
              <a:t>单击此处添加段落文本单击此处添加段落文本单击此处添加段落文本</a:t>
            </a:r>
            <a:endPar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charset="-122"/>
              <a:ea typeface="微软雅黑" panose="020B0503020204020204" charset="-122"/>
              <a:cs typeface="宋体" panose="02010600030101010101" pitchFamily="2" charset="-122"/>
            </a:endParaRPr>
          </a:p>
        </p:txBody>
      </p:sp>
      <p:sp>
        <p:nvSpPr>
          <p:cNvPr id="13" name="矩形 12"/>
          <p:cNvSpPr/>
          <p:nvPr/>
        </p:nvSpPr>
        <p:spPr>
          <a:xfrm>
            <a:off x="6018900" y="1523838"/>
            <a:ext cx="2504516" cy="771782"/>
          </a:xfrm>
          <a:prstGeom prst="rect">
            <a:avLst/>
          </a:prstGeom>
        </p:spPr>
        <p:txBody>
          <a:bodyPr wrap="square" lIns="68573" tIns="34286" rIns="68573" bIns="34286">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rPr>
              <a:t>单击此处添加段落文本单击此处添加段落文本单击此处添加段落文本</a:t>
            </a:r>
            <a:endPar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charset="-122"/>
              <a:ea typeface="微软雅黑" panose="020B0503020204020204" charset="-122"/>
              <a:cs typeface="宋体" panose="02010600030101010101" pitchFamily="2" charset="-122"/>
            </a:endParaRPr>
          </a:p>
        </p:txBody>
      </p:sp>
      <p:sp>
        <p:nvSpPr>
          <p:cNvPr id="14" name="矩形 13"/>
          <p:cNvSpPr/>
          <p:nvPr/>
        </p:nvSpPr>
        <p:spPr>
          <a:xfrm>
            <a:off x="730447" y="3221944"/>
            <a:ext cx="2504516" cy="771782"/>
          </a:xfrm>
          <a:prstGeom prst="rect">
            <a:avLst/>
          </a:prstGeom>
        </p:spPr>
        <p:txBody>
          <a:bodyPr wrap="square" lIns="68573" tIns="34286" rIns="68573" bIns="34286">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rPr>
              <a:t>单击此处添加段落文本单击此处添加段落文本单击此处添加段落文本</a:t>
            </a:r>
            <a:endPar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charset="-122"/>
              <a:ea typeface="微软雅黑" panose="020B0503020204020204" charset="-122"/>
              <a:cs typeface="宋体" panose="02010600030101010101" pitchFamily="2" charset="-122"/>
            </a:endParaRPr>
          </a:p>
        </p:txBody>
      </p:sp>
      <p:sp>
        <p:nvSpPr>
          <p:cNvPr id="15" name="矩形 14"/>
          <p:cNvSpPr/>
          <p:nvPr/>
        </p:nvSpPr>
        <p:spPr>
          <a:xfrm>
            <a:off x="4312344" y="3221944"/>
            <a:ext cx="2504516" cy="771782"/>
          </a:xfrm>
          <a:prstGeom prst="rect">
            <a:avLst/>
          </a:prstGeom>
        </p:spPr>
        <p:txBody>
          <a:bodyPr wrap="square" lIns="68573" tIns="34286" rIns="68573" bIns="34286">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rPr>
              <a:t>单击此处添加段落文本单击此处添加段落文本单击此处添加段落文本</a:t>
            </a:r>
            <a:endParaRPr lang="zh-CN" altLang="en-US" sz="800" dirty="0">
              <a:solidFill>
                <a:schemeClr val="bg1">
                  <a:lumMod val="50000"/>
                </a:schemeClr>
              </a:solidFill>
              <a:latin typeface="微软雅黑" panose="020B0503020204020204" charset="-122"/>
              <a:ea typeface="微软雅黑" panose="020B0503020204020204" charset="-122"/>
              <a:cs typeface="宋体" panose="02010600030101010101" pitchFamily="2" charset="-122"/>
            </a:endParaRP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charset="-122"/>
              <a:ea typeface="微软雅黑" panose="020B0503020204020204" charset="-122"/>
              <a:cs typeface="宋体" panose="02010600030101010101" pitchFamily="2" charset="-122"/>
            </a:endParaRPr>
          </a:p>
        </p:txBody>
      </p:sp>
      <p:grpSp>
        <p:nvGrpSpPr>
          <p:cNvPr id="16" name="组合 15"/>
          <p:cNvGrpSpPr/>
          <p:nvPr/>
        </p:nvGrpSpPr>
        <p:grpSpPr>
          <a:xfrm>
            <a:off x="1262474" y="1384450"/>
            <a:ext cx="938137"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1800" kern="0">
                <a:solidFill>
                  <a:schemeClr val="accent2"/>
                </a:solidFill>
                <a:latin typeface="Arial" panose="020B0604020202020204"/>
              </a:endParaRPr>
            </a:p>
          </p:txBody>
        </p:sp>
        <p:sp>
          <p:nvSpPr>
            <p:cNvPr id="18" name="TextBox 17"/>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charset="-122"/>
                  <a:ea typeface="微软雅黑" panose="020B0503020204020204" charset="-122"/>
                </a:rPr>
                <a:t>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19" name="组合 18"/>
          <p:cNvGrpSpPr/>
          <p:nvPr/>
        </p:nvGrpSpPr>
        <p:grpSpPr>
          <a:xfrm>
            <a:off x="4980172" y="1384450"/>
            <a:ext cx="938137"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1800" kern="0">
                <a:solidFill>
                  <a:srgbClr val="080808"/>
                </a:solidFill>
                <a:latin typeface="Arial" panose="020B0604020202020204"/>
              </a:endParaRPr>
            </a:p>
          </p:txBody>
        </p:sp>
        <p:sp>
          <p:nvSpPr>
            <p:cNvPr id="21" name="TextBox 20"/>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charset="-122"/>
                  <a:ea typeface="微软雅黑" panose="020B0503020204020204" charset="-122"/>
                </a:rPr>
                <a:t>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22" name="组合 21"/>
          <p:cNvGrpSpPr/>
          <p:nvPr/>
        </p:nvGrpSpPr>
        <p:grpSpPr>
          <a:xfrm>
            <a:off x="3113947" y="3210297"/>
            <a:ext cx="938137"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1800" kern="0">
                <a:solidFill>
                  <a:srgbClr val="080808"/>
                </a:solidFill>
                <a:latin typeface="Arial" panose="020B0604020202020204"/>
              </a:endParaRPr>
            </a:p>
          </p:txBody>
        </p:sp>
        <p:sp>
          <p:nvSpPr>
            <p:cNvPr id="24" name="TextBox 23"/>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charset="-122"/>
                  <a:ea typeface="微软雅黑" panose="020B0503020204020204" charset="-122"/>
                </a:rPr>
                <a:t>标题</a:t>
              </a:r>
              <a:endParaRPr lang="zh-CN" altLang="en-US" sz="1200" b="1" dirty="0">
                <a:solidFill>
                  <a:schemeClr val="bg1"/>
                </a:solidFill>
                <a:latin typeface="微软雅黑" panose="020B0503020204020204" charset="-122"/>
                <a:ea typeface="微软雅黑" panose="020B0503020204020204" charset="-122"/>
              </a:endParaRPr>
            </a:p>
          </p:txBody>
        </p:sp>
      </p:grpSp>
      <p:grpSp>
        <p:nvGrpSpPr>
          <p:cNvPr id="25" name="组合 24"/>
          <p:cNvGrpSpPr/>
          <p:nvPr/>
        </p:nvGrpSpPr>
        <p:grpSpPr>
          <a:xfrm>
            <a:off x="6835691" y="3210297"/>
            <a:ext cx="938137"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4"/>
            </a:solidFill>
            <a:ln w="25400" cap="flat" cmpd="sng" algn="ctr">
              <a:noFill/>
              <a:prstDash val="solid"/>
            </a:ln>
            <a:effectLst/>
          </p:spPr>
          <p:txBody>
            <a:bodyPr anchor="ctr"/>
            <a:lstStyle/>
            <a:p>
              <a:pPr algn="ctr" fontAlgn="base">
                <a:spcBef>
                  <a:spcPct val="0"/>
                </a:spcBef>
                <a:spcAft>
                  <a:spcPct val="0"/>
                </a:spcAft>
                <a:defRPr/>
              </a:pPr>
              <a:endParaRPr lang="zh-CN" altLang="en-US" sz="1800" kern="0">
                <a:solidFill>
                  <a:srgbClr val="080808"/>
                </a:solidFill>
                <a:latin typeface="Arial" panose="020B0604020202020204"/>
              </a:endParaRPr>
            </a:p>
          </p:txBody>
        </p:sp>
        <p:sp>
          <p:nvSpPr>
            <p:cNvPr id="27" name="TextBox 26"/>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charset="-122"/>
                  <a:ea typeface="微软雅黑" panose="020B0503020204020204" charset="-122"/>
                </a:rPr>
                <a:t>标题</a:t>
              </a:r>
              <a:endParaRPr lang="zh-CN" altLang="en-US" sz="1200" b="1" dirty="0">
                <a:solidFill>
                  <a:schemeClr val="bg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5000">
        <p:split orient="vert"/>
      </p:transition>
    </mc:Choice>
    <mc:Fallback>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tags/tag1.xml><?xml version="1.0" encoding="utf-8"?>
<p:tagLst xmlns:p="http://schemas.openxmlformats.org/presentationml/2006/main">
  <p:tag name="ISPRING_PRESENTATION_TITLE" val="6"/>
</p:tagLst>
</file>

<file path=ppt/theme/theme1.xml><?xml version="1.0" encoding="utf-8"?>
<a:theme xmlns:a="http://schemas.openxmlformats.org/drawingml/2006/main" name="Office 主题​​">
  <a:themeElements>
    <a:clrScheme name="自定义 116">
      <a:dk1>
        <a:sysClr val="windowText" lastClr="000000"/>
      </a:dk1>
      <a:lt1>
        <a:sysClr val="window" lastClr="FFFFFF"/>
      </a:lt1>
      <a:dk2>
        <a:srgbClr val="5A6378"/>
      </a:dk2>
      <a:lt2>
        <a:srgbClr val="7F7F7F"/>
      </a:lt2>
      <a:accent1>
        <a:srgbClr val="337E8D"/>
      </a:accent1>
      <a:accent2>
        <a:srgbClr val="3F3F3F"/>
      </a:accent2>
      <a:accent3>
        <a:srgbClr val="337E8D"/>
      </a:accent3>
      <a:accent4>
        <a:srgbClr val="3F3F3F"/>
      </a:accent4>
      <a:accent5>
        <a:srgbClr val="337E8D"/>
      </a:accent5>
      <a:accent6>
        <a:srgbClr val="3F3F3F"/>
      </a:accent6>
      <a:hlink>
        <a:srgbClr val="168BBA"/>
      </a:hlink>
      <a:folHlink>
        <a:srgbClr val="68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4116</Words>
  <Application>WPS 演示</Application>
  <PresentationFormat>全屏显示(16:9)</PresentationFormat>
  <Paragraphs>429</Paragraphs>
  <Slides>24</Slides>
  <Notes>16</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24</vt:i4>
      </vt:variant>
    </vt:vector>
  </HeadingPairs>
  <TitlesOfParts>
    <vt:vector size="51" baseType="lpstr">
      <vt:lpstr>Arial</vt:lpstr>
      <vt:lpstr>宋体</vt:lpstr>
      <vt:lpstr>Wingdings</vt:lpstr>
      <vt:lpstr>Yuanti SC</vt:lpstr>
      <vt:lpstr>Calibri</vt:lpstr>
      <vt:lpstr>华文细黑</vt:lpstr>
      <vt:lpstr>微软雅黑</vt:lpstr>
      <vt:lpstr>Open Sans</vt:lpstr>
      <vt:lpstr>Segoe Print</vt:lpstr>
      <vt:lpstr>冬青黑体简体中文 W3</vt:lpstr>
      <vt:lpstr>黑体</vt:lpstr>
      <vt:lpstr>FontAwesome</vt:lpstr>
      <vt:lpstr>Menk Amglang Tig</vt:lpstr>
      <vt:lpstr>Lato Light</vt:lpstr>
      <vt:lpstr>Lato Regular</vt:lpstr>
      <vt:lpstr>Bell MT</vt:lpstr>
      <vt:lpstr>Menk Xvsiga Tig</vt:lpstr>
      <vt:lpstr>Stencil</vt:lpstr>
      <vt:lpstr>Gabriola</vt:lpstr>
      <vt:lpstr>华文隶书</vt:lpstr>
      <vt:lpstr>Ebrima</vt:lpstr>
      <vt:lpstr>AvantGarde Md BT</vt:lpstr>
      <vt:lpstr>Calibri</vt:lpstr>
      <vt:lpstr>Arial</vt:lpstr>
      <vt:lpstr>Arial Unicode MS</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0192</dc:title>
  <dc:creator>USER</dc:creator>
  <cp:lastModifiedBy>铭</cp:lastModifiedBy>
  <cp:revision>565</cp:revision>
  <dcterms:created xsi:type="dcterms:W3CDTF">2014-11-09T01:07:00Z</dcterms:created>
  <dcterms:modified xsi:type="dcterms:W3CDTF">2022-01-18T08:26:35Z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A1508F17223D407EAEF5FCE82BB6A81C</vt:lpwstr>
  </property>
  <property fmtid="{D5CDD505-2E9C-101B-9397-08002B2CF9AE}" pid="3" name="KSOProductBuildVer">
    <vt:lpwstr>2052-11.1.0.11194</vt:lpwstr>
  </property>
</Properties>
</file>