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media/image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4" r:id="rId4"/>
    <p:sldId id="415" r:id="rId5"/>
    <p:sldId id="421" r:id="rId6"/>
    <p:sldId id="420" r:id="rId7"/>
    <p:sldId id="416" r:id="rId8"/>
    <p:sldId id="422" r:id="rId9"/>
    <p:sldId id="423" r:id="rId10"/>
    <p:sldId id="417" r:id="rId11"/>
    <p:sldId id="424" r:id="rId12"/>
    <p:sldId id="425" r:id="rId13"/>
    <p:sldId id="418" r:id="rId14"/>
    <p:sldId id="426" r:id="rId15"/>
    <p:sldId id="427" r:id="rId16"/>
    <p:sldId id="42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5A13E"/>
    <a:srgbClr val="89C246"/>
    <a:srgbClr val="F6B35E"/>
    <a:srgbClr val="B20000"/>
    <a:srgbClr val="AAD47C"/>
    <a:srgbClr val="FCFBE3"/>
    <a:srgbClr val="EBEC77"/>
    <a:srgbClr val="FAD980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0"/>
        <p:guide pos="38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6B3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6B35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AAD47C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6B35E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6B35E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809240616"/>
        <c:axId val="809241008"/>
      </c:barChart>
      <c:catAx>
        <c:axId val="809240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09241008"/>
        <c:crosses val="autoZero"/>
        <c:auto val="1"/>
        <c:lblAlgn val="ctr"/>
        <c:lblOffset val="100"/>
        <c:noMultiLvlLbl val="0"/>
      </c:catAx>
      <c:valAx>
        <c:axId val="80924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09240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6753490310481"/>
          <c:y val="0.0869565217391306"/>
          <c:w val="0.659199833298604"/>
          <c:h val="0.878872065564662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5A13E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89C246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365677"/>
        <c:axId val="263359422"/>
      </c:radarChart>
      <c:catAx>
        <c:axId val="28365677"/>
        <c:scaling>
          <c:orientation val="minMax"/>
        </c:scaling>
        <c:delete val="0"/>
        <c:axPos val="b"/>
        <c:numFmt formatCode="m\/d\/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3359422"/>
        <c:crosses val="autoZero"/>
        <c:auto val="1"/>
        <c:lblAlgn val="ctr"/>
        <c:lblOffset val="100"/>
        <c:noMultiLvlLbl val="0"/>
      </c:catAx>
      <c:valAx>
        <c:axId val="26335942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36567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3.xml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7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3" name="图片 122" descr="WPS-蓝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0655"/>
          <a:stretch>
            <a:fillRect/>
          </a:stretch>
        </p:blipFill>
        <p:spPr>
          <a:xfrm>
            <a:off x="3436620" y="623570"/>
            <a:ext cx="5132705" cy="30460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75" h="2537">
                <a:moveTo>
                  <a:pt x="0" y="0"/>
                </a:moveTo>
                <a:lnTo>
                  <a:pt x="4275" y="0"/>
                </a:lnTo>
                <a:lnTo>
                  <a:pt x="4275" y="2537"/>
                </a:lnTo>
                <a:lnTo>
                  <a:pt x="0" y="2537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1924685" y="2609215"/>
            <a:ext cx="8156575" cy="2392045"/>
            <a:chOff x="3031" y="3581"/>
            <a:chExt cx="12845" cy="3767"/>
          </a:xfrm>
        </p:grpSpPr>
        <p:sp>
          <p:nvSpPr>
            <p:cNvPr id="11" name="文本框 10"/>
            <p:cNvSpPr txBox="1"/>
            <p:nvPr/>
          </p:nvSpPr>
          <p:spPr>
            <a:xfrm>
              <a:off x="5159" y="5031"/>
              <a:ext cx="859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business affairs Work camille summary report </a:t>
              </a:r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affairs Work </a:t>
              </a:r>
              <a:r>
                <a:rPr lang="zh-CN" altLang="en-US" sz="1600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report</a:t>
              </a:r>
              <a:endParaRPr lang="zh-CN" altLang="en-US" sz="16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7376" y="6661"/>
              <a:ext cx="4155" cy="687"/>
            </a:xfrm>
            <a:prstGeom prst="roundRect">
              <a:avLst>
                <a:gd name="adj" fmla="val 50000"/>
              </a:avLst>
            </a:prstGeom>
            <a:solidFill>
              <a:srgbClr val="F6B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00000"/>
                </a:lnSpc>
              </a:pPr>
              <a:r>
                <a:rPr lang="zh-CN" altLang="en-US" sz="2000" b="1">
                  <a:ln>
                    <a:noFill/>
                  </a:ln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汇报人：</a:t>
              </a:r>
              <a:r>
                <a:rPr lang="en-US" altLang="zh-CN" sz="2000" b="1">
                  <a:ln>
                    <a:noFill/>
                  </a:ln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XXX</a:t>
              </a:r>
              <a:endParaRPr lang="en-US" altLang="zh-CN" sz="2000" b="1">
                <a:ln>
                  <a:noFill/>
                </a:ln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31" y="3581"/>
              <a:ext cx="1284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rPr>
                <a:t>果汁饮品招商计划书</a:t>
              </a:r>
              <a:endParaRPr lang="zh-CN" altLang="en-US" sz="6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阶段计划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509905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55040" y="3444875"/>
            <a:ext cx="15347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17" h="1347">
                <a:moveTo>
                  <a:pt x="0" y="0"/>
                </a:moveTo>
                <a:lnTo>
                  <a:pt x="1080" y="0"/>
                </a:lnTo>
                <a:lnTo>
                  <a:pt x="2417" y="1347"/>
                </a:lnTo>
                <a:lnTo>
                  <a:pt x="0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FAD9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0800000">
            <a:off x="653542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FAD980"/>
          </a:solidFill>
          <a:ln>
            <a:solidFill>
              <a:srgbClr val="FAD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22631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366268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FAD980"/>
          </a:solidFill>
          <a:ln>
            <a:solidFill>
              <a:srgbClr val="FAD9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7179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9408160" y="3444875"/>
            <a:ext cx="178625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13" h="1347">
                <a:moveTo>
                  <a:pt x="1340" y="0"/>
                </a:moveTo>
                <a:lnTo>
                  <a:pt x="1723" y="0"/>
                </a:lnTo>
                <a:lnTo>
                  <a:pt x="2143" y="0"/>
                </a:lnTo>
                <a:lnTo>
                  <a:pt x="2813" y="674"/>
                </a:lnTo>
                <a:lnTo>
                  <a:pt x="2143" y="1347"/>
                </a:lnTo>
                <a:lnTo>
                  <a:pt x="1723" y="1347"/>
                </a:lnTo>
                <a:lnTo>
                  <a:pt x="1340" y="1347"/>
                </a:lnTo>
                <a:lnTo>
                  <a:pt x="0" y="1347"/>
                </a:lnTo>
                <a:lnTo>
                  <a:pt x="1340" y="0"/>
                </a:lnTo>
                <a:close/>
              </a:path>
            </a:pathLst>
          </a:custGeom>
          <a:solidFill>
            <a:srgbClr val="FAD9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079750" y="3213100"/>
            <a:ext cx="0" cy="516890"/>
          </a:xfrm>
          <a:prstGeom prst="straightConnector1">
            <a:avLst/>
          </a:prstGeom>
          <a:ln w="38100">
            <a:solidFill>
              <a:srgbClr val="89C246"/>
            </a:solidFill>
            <a:prstDash val="dash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8809990" y="3213100"/>
            <a:ext cx="0" cy="516890"/>
          </a:xfrm>
          <a:prstGeom prst="straightConnector1">
            <a:avLst/>
          </a:prstGeom>
          <a:ln w="38100">
            <a:solidFill>
              <a:srgbClr val="89C246"/>
            </a:solidFill>
            <a:prstDash val="dash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>
            <a:off x="5942965" y="3213100"/>
            <a:ext cx="0" cy="516890"/>
          </a:xfrm>
          <a:prstGeom prst="straightConnector1">
            <a:avLst/>
          </a:prstGeom>
          <a:ln w="38100">
            <a:solidFill>
              <a:srgbClr val="89C246"/>
            </a:solidFill>
            <a:prstDash val="dash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7378065" y="3953510"/>
            <a:ext cx="0" cy="516890"/>
          </a:xfrm>
          <a:prstGeom prst="straightConnector1">
            <a:avLst/>
          </a:prstGeom>
          <a:solidFill>
            <a:srgbClr val="FAD980"/>
          </a:solidFill>
          <a:ln w="38100">
            <a:solidFill>
              <a:srgbClr val="FAD980"/>
            </a:solidFill>
            <a:prstDash val="dash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4513580" y="3953510"/>
            <a:ext cx="0" cy="516890"/>
          </a:xfrm>
          <a:prstGeom prst="straightConnector1">
            <a:avLst/>
          </a:prstGeom>
          <a:solidFill>
            <a:srgbClr val="FAD980"/>
          </a:solidFill>
          <a:ln w="38100">
            <a:solidFill>
              <a:srgbClr val="FAD980"/>
            </a:solidFill>
            <a:prstDash val="dash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 rot="0">
            <a:off x="1755140" y="1719580"/>
            <a:ext cx="2649220" cy="1369695"/>
            <a:chOff x="2764" y="2096"/>
            <a:chExt cx="4172" cy="2157"/>
          </a:xfrm>
        </p:grpSpPr>
        <p:sp>
          <p:nvSpPr>
            <p:cNvPr id="17" name="文本框 16"/>
            <p:cNvSpPr txBox="1"/>
            <p:nvPr/>
          </p:nvSpPr>
          <p:spPr>
            <a:xfrm>
              <a:off x="2764" y="3625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843" y="2096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>
            <a:off x="7486015" y="1719580"/>
            <a:ext cx="2649220" cy="1369695"/>
            <a:chOff x="2764" y="2096"/>
            <a:chExt cx="4172" cy="2157"/>
          </a:xfrm>
        </p:grpSpPr>
        <p:sp>
          <p:nvSpPr>
            <p:cNvPr id="20" name="文本框 19"/>
            <p:cNvSpPr txBox="1"/>
            <p:nvPr/>
          </p:nvSpPr>
          <p:spPr>
            <a:xfrm>
              <a:off x="2764" y="3625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43" y="2096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0">
            <a:off x="4618355" y="1719580"/>
            <a:ext cx="2649220" cy="1369695"/>
            <a:chOff x="2764" y="2096"/>
            <a:chExt cx="4172" cy="2157"/>
          </a:xfrm>
        </p:grpSpPr>
        <p:sp>
          <p:nvSpPr>
            <p:cNvPr id="24" name="文本框 23"/>
            <p:cNvSpPr txBox="1"/>
            <p:nvPr/>
          </p:nvSpPr>
          <p:spPr>
            <a:xfrm>
              <a:off x="2764" y="3625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843" y="2096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0">
            <a:off x="6055995" y="4627245"/>
            <a:ext cx="2649220" cy="1362710"/>
            <a:chOff x="9767" y="7112"/>
            <a:chExt cx="4172" cy="2146"/>
          </a:xfrm>
        </p:grpSpPr>
        <p:sp>
          <p:nvSpPr>
            <p:cNvPr id="26" name="文本框 25"/>
            <p:cNvSpPr txBox="1"/>
            <p:nvPr/>
          </p:nvSpPr>
          <p:spPr>
            <a:xfrm>
              <a:off x="9767" y="7112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846" y="7722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0">
            <a:off x="3176905" y="4671695"/>
            <a:ext cx="2649220" cy="1362710"/>
            <a:chOff x="9767" y="7112"/>
            <a:chExt cx="4172" cy="2146"/>
          </a:xfrm>
        </p:grpSpPr>
        <p:sp>
          <p:nvSpPr>
            <p:cNvPr id="30" name="文本框 29"/>
            <p:cNvSpPr txBox="1"/>
            <p:nvPr/>
          </p:nvSpPr>
          <p:spPr>
            <a:xfrm>
              <a:off x="9767" y="7112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846" y="7722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阶段计划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299835" y="4243705"/>
            <a:ext cx="4054475" cy="1756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59" h="3275">
                <a:moveTo>
                  <a:pt x="1108" y="955"/>
                </a:moveTo>
                <a:lnTo>
                  <a:pt x="484" y="2069"/>
                </a:lnTo>
                <a:lnTo>
                  <a:pt x="1108" y="2069"/>
                </a:lnTo>
                <a:lnTo>
                  <a:pt x="1108" y="955"/>
                </a:lnTo>
                <a:close/>
                <a:moveTo>
                  <a:pt x="1172" y="0"/>
                </a:moveTo>
                <a:lnTo>
                  <a:pt x="1397" y="0"/>
                </a:lnTo>
                <a:lnTo>
                  <a:pt x="1610" y="0"/>
                </a:lnTo>
                <a:lnTo>
                  <a:pt x="7559" y="0"/>
                </a:lnTo>
                <a:lnTo>
                  <a:pt x="7559" y="3275"/>
                </a:lnTo>
                <a:lnTo>
                  <a:pt x="1610" y="3275"/>
                </a:lnTo>
                <a:lnTo>
                  <a:pt x="1397" y="3275"/>
                </a:lnTo>
                <a:lnTo>
                  <a:pt x="1108" y="3275"/>
                </a:lnTo>
                <a:lnTo>
                  <a:pt x="1108" y="2619"/>
                </a:lnTo>
                <a:lnTo>
                  <a:pt x="0" y="2619"/>
                </a:lnTo>
                <a:lnTo>
                  <a:pt x="0" y="2072"/>
                </a:lnTo>
                <a:lnTo>
                  <a:pt x="1172" y="0"/>
                </a:lnTo>
                <a:close/>
              </a:path>
            </a:pathLst>
          </a:custGeom>
          <a:solidFill>
            <a:srgbClr val="EBE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30070" y="4243705"/>
            <a:ext cx="4011930" cy="17862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80" h="3331">
                <a:moveTo>
                  <a:pt x="1316" y="1506"/>
                </a:moveTo>
                <a:lnTo>
                  <a:pt x="1304" y="1514"/>
                </a:lnTo>
                <a:cubicBezTo>
                  <a:pt x="1296" y="1520"/>
                  <a:pt x="1288" y="1525"/>
                  <a:pt x="1280" y="1531"/>
                </a:cubicBezTo>
                <a:cubicBezTo>
                  <a:pt x="1290" y="1533"/>
                  <a:pt x="1299" y="1536"/>
                  <a:pt x="1309" y="1538"/>
                </a:cubicBezTo>
                <a:lnTo>
                  <a:pt x="1316" y="1541"/>
                </a:lnTo>
                <a:lnTo>
                  <a:pt x="1316" y="1506"/>
                </a:lnTo>
                <a:close/>
                <a:moveTo>
                  <a:pt x="1316" y="0"/>
                </a:moveTo>
                <a:lnTo>
                  <a:pt x="7480" y="0"/>
                </a:lnTo>
                <a:lnTo>
                  <a:pt x="7480" y="3275"/>
                </a:lnTo>
                <a:lnTo>
                  <a:pt x="1316" y="3275"/>
                </a:lnTo>
                <a:lnTo>
                  <a:pt x="1316" y="3215"/>
                </a:lnTo>
                <a:lnTo>
                  <a:pt x="1298" y="3225"/>
                </a:lnTo>
                <a:cubicBezTo>
                  <a:pt x="1175" y="3296"/>
                  <a:pt x="1037" y="3331"/>
                  <a:pt x="885" y="3331"/>
                </a:cubicBezTo>
                <a:cubicBezTo>
                  <a:pt x="642" y="3331"/>
                  <a:pt x="439" y="3246"/>
                  <a:pt x="279" y="3077"/>
                </a:cubicBezTo>
                <a:cubicBezTo>
                  <a:pt x="119" y="2907"/>
                  <a:pt x="24" y="2688"/>
                  <a:pt x="0" y="2413"/>
                </a:cubicBezTo>
                <a:cubicBezTo>
                  <a:pt x="499" y="2340"/>
                  <a:pt x="499" y="2340"/>
                  <a:pt x="499" y="2340"/>
                </a:cubicBezTo>
                <a:cubicBezTo>
                  <a:pt x="516" y="2495"/>
                  <a:pt x="558" y="2612"/>
                  <a:pt x="628" y="2694"/>
                </a:cubicBezTo>
                <a:cubicBezTo>
                  <a:pt x="698" y="2773"/>
                  <a:pt x="783" y="2814"/>
                  <a:pt x="882" y="2814"/>
                </a:cubicBezTo>
                <a:cubicBezTo>
                  <a:pt x="989" y="2814"/>
                  <a:pt x="1079" y="2767"/>
                  <a:pt x="1151" y="2668"/>
                </a:cubicBezTo>
                <a:cubicBezTo>
                  <a:pt x="1224" y="2571"/>
                  <a:pt x="1261" y="2440"/>
                  <a:pt x="1261" y="2273"/>
                </a:cubicBezTo>
                <a:cubicBezTo>
                  <a:pt x="1261" y="2118"/>
                  <a:pt x="1227" y="1993"/>
                  <a:pt x="1156" y="1902"/>
                </a:cubicBezTo>
                <a:cubicBezTo>
                  <a:pt x="1086" y="1811"/>
                  <a:pt x="1001" y="1765"/>
                  <a:pt x="899" y="1765"/>
                </a:cubicBezTo>
                <a:cubicBezTo>
                  <a:pt x="834" y="1765"/>
                  <a:pt x="754" y="1779"/>
                  <a:pt x="662" y="1811"/>
                </a:cubicBezTo>
                <a:cubicBezTo>
                  <a:pt x="720" y="1303"/>
                  <a:pt x="720" y="1303"/>
                  <a:pt x="720" y="1303"/>
                </a:cubicBezTo>
                <a:cubicBezTo>
                  <a:pt x="861" y="1309"/>
                  <a:pt x="967" y="1271"/>
                  <a:pt x="1040" y="1195"/>
                </a:cubicBezTo>
                <a:cubicBezTo>
                  <a:pt x="1113" y="1116"/>
                  <a:pt x="1149" y="1013"/>
                  <a:pt x="1149" y="885"/>
                </a:cubicBezTo>
                <a:cubicBezTo>
                  <a:pt x="1149" y="774"/>
                  <a:pt x="1122" y="689"/>
                  <a:pt x="1069" y="622"/>
                </a:cubicBezTo>
                <a:cubicBezTo>
                  <a:pt x="1016" y="558"/>
                  <a:pt x="943" y="525"/>
                  <a:pt x="853" y="525"/>
                </a:cubicBezTo>
                <a:cubicBezTo>
                  <a:pt x="766" y="525"/>
                  <a:pt x="691" y="563"/>
                  <a:pt x="628" y="636"/>
                </a:cubicBezTo>
                <a:cubicBezTo>
                  <a:pt x="565" y="710"/>
                  <a:pt x="528" y="818"/>
                  <a:pt x="514" y="961"/>
                </a:cubicBezTo>
                <a:cubicBezTo>
                  <a:pt x="39" y="862"/>
                  <a:pt x="39" y="862"/>
                  <a:pt x="39" y="862"/>
                </a:cubicBezTo>
                <a:cubicBezTo>
                  <a:pt x="70" y="666"/>
                  <a:pt x="121" y="508"/>
                  <a:pt x="187" y="391"/>
                </a:cubicBezTo>
                <a:cubicBezTo>
                  <a:pt x="255" y="274"/>
                  <a:pt x="347" y="181"/>
                  <a:pt x="468" y="113"/>
                </a:cubicBezTo>
                <a:cubicBezTo>
                  <a:pt x="587" y="46"/>
                  <a:pt x="720" y="14"/>
                  <a:pt x="868" y="14"/>
                </a:cubicBezTo>
                <a:cubicBezTo>
                  <a:pt x="1035" y="14"/>
                  <a:pt x="1180" y="56"/>
                  <a:pt x="1303" y="139"/>
                </a:cubicBezTo>
                <a:lnTo>
                  <a:pt x="1316" y="148"/>
                </a:lnTo>
                <a:lnTo>
                  <a:pt x="1316" y="0"/>
                </a:lnTo>
                <a:close/>
              </a:path>
            </a:pathLst>
          </a:custGeom>
          <a:solidFill>
            <a:srgbClr val="FAD9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312535" y="2074545"/>
            <a:ext cx="4041775" cy="1756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36" h="3275">
                <a:moveTo>
                  <a:pt x="1374" y="1968"/>
                </a:moveTo>
                <a:lnTo>
                  <a:pt x="1369" y="1975"/>
                </a:lnTo>
                <a:cubicBezTo>
                  <a:pt x="1322" y="2031"/>
                  <a:pt x="1267" y="2092"/>
                  <a:pt x="1205" y="2159"/>
                </a:cubicBezTo>
                <a:cubicBezTo>
                  <a:pt x="1040" y="2340"/>
                  <a:pt x="939" y="2463"/>
                  <a:pt x="895" y="2521"/>
                </a:cubicBezTo>
                <a:cubicBezTo>
                  <a:pt x="851" y="2580"/>
                  <a:pt x="815" y="2638"/>
                  <a:pt x="788" y="2694"/>
                </a:cubicBezTo>
                <a:lnTo>
                  <a:pt x="1374" y="2694"/>
                </a:lnTo>
                <a:lnTo>
                  <a:pt x="1374" y="1968"/>
                </a:lnTo>
                <a:close/>
                <a:moveTo>
                  <a:pt x="960" y="0"/>
                </a:moveTo>
                <a:cubicBezTo>
                  <a:pt x="1110" y="0"/>
                  <a:pt x="1242" y="28"/>
                  <a:pt x="1356" y="83"/>
                </a:cubicBezTo>
                <a:lnTo>
                  <a:pt x="1374" y="92"/>
                </a:lnTo>
                <a:lnTo>
                  <a:pt x="1374" y="0"/>
                </a:lnTo>
                <a:lnTo>
                  <a:pt x="7536" y="0"/>
                </a:lnTo>
                <a:lnTo>
                  <a:pt x="7536" y="3275"/>
                </a:lnTo>
                <a:lnTo>
                  <a:pt x="1819" y="3275"/>
                </a:lnTo>
                <a:cubicBezTo>
                  <a:pt x="1663" y="3275"/>
                  <a:pt x="1520" y="3275"/>
                  <a:pt x="1389" y="3275"/>
                </a:cubicBezTo>
                <a:lnTo>
                  <a:pt x="1374" y="3275"/>
                </a:lnTo>
                <a:lnTo>
                  <a:pt x="1354" y="3275"/>
                </a:lnTo>
                <a:cubicBezTo>
                  <a:pt x="0" y="3275"/>
                  <a:pt x="0" y="3275"/>
                  <a:pt x="0" y="3275"/>
                </a:cubicBezTo>
                <a:cubicBezTo>
                  <a:pt x="19" y="3056"/>
                  <a:pt x="78" y="2848"/>
                  <a:pt x="177" y="2650"/>
                </a:cubicBezTo>
                <a:cubicBezTo>
                  <a:pt x="274" y="2454"/>
                  <a:pt x="471" y="2194"/>
                  <a:pt x="759" y="1870"/>
                </a:cubicBezTo>
                <a:cubicBezTo>
                  <a:pt x="994" y="1607"/>
                  <a:pt x="1137" y="1429"/>
                  <a:pt x="1191" y="1335"/>
                </a:cubicBezTo>
                <a:cubicBezTo>
                  <a:pt x="1261" y="1207"/>
                  <a:pt x="1298" y="1078"/>
                  <a:pt x="1298" y="952"/>
                </a:cubicBezTo>
                <a:cubicBezTo>
                  <a:pt x="1298" y="812"/>
                  <a:pt x="1266" y="704"/>
                  <a:pt x="1205" y="631"/>
                </a:cubicBezTo>
                <a:cubicBezTo>
                  <a:pt x="1142" y="555"/>
                  <a:pt x="1057" y="517"/>
                  <a:pt x="946" y="517"/>
                </a:cubicBezTo>
                <a:cubicBezTo>
                  <a:pt x="839" y="517"/>
                  <a:pt x="752" y="558"/>
                  <a:pt x="689" y="637"/>
                </a:cubicBezTo>
                <a:cubicBezTo>
                  <a:pt x="623" y="716"/>
                  <a:pt x="587" y="844"/>
                  <a:pt x="577" y="1028"/>
                </a:cubicBezTo>
                <a:cubicBezTo>
                  <a:pt x="61" y="964"/>
                  <a:pt x="61" y="964"/>
                  <a:pt x="61" y="964"/>
                </a:cubicBezTo>
                <a:cubicBezTo>
                  <a:pt x="90" y="622"/>
                  <a:pt x="187" y="374"/>
                  <a:pt x="349" y="225"/>
                </a:cubicBezTo>
                <a:cubicBezTo>
                  <a:pt x="512" y="73"/>
                  <a:pt x="715" y="0"/>
                  <a:pt x="960" y="0"/>
                </a:cubicBezTo>
                <a:close/>
              </a:path>
            </a:pathLst>
          </a:custGeom>
          <a:solidFill>
            <a:srgbClr val="FAD9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913255" y="2074545"/>
            <a:ext cx="3912870" cy="17570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96" h="3276">
                <a:moveTo>
                  <a:pt x="769" y="0"/>
                </a:moveTo>
                <a:cubicBezTo>
                  <a:pt x="1191" y="0"/>
                  <a:pt x="1191" y="0"/>
                  <a:pt x="1191" y="0"/>
                </a:cubicBezTo>
                <a:lnTo>
                  <a:pt x="1191" y="1"/>
                </a:lnTo>
                <a:lnTo>
                  <a:pt x="7296" y="1"/>
                </a:lnTo>
                <a:lnTo>
                  <a:pt x="7296" y="3276"/>
                </a:lnTo>
                <a:lnTo>
                  <a:pt x="1132" y="3276"/>
                </a:lnTo>
                <a:lnTo>
                  <a:pt x="1132" y="3275"/>
                </a:lnTo>
                <a:lnTo>
                  <a:pt x="1121" y="3275"/>
                </a:lnTo>
                <a:cubicBezTo>
                  <a:pt x="672" y="3275"/>
                  <a:pt x="672" y="3275"/>
                  <a:pt x="672" y="3275"/>
                </a:cubicBezTo>
                <a:cubicBezTo>
                  <a:pt x="672" y="917"/>
                  <a:pt x="672" y="917"/>
                  <a:pt x="672" y="917"/>
                </a:cubicBezTo>
                <a:cubicBezTo>
                  <a:pt x="480" y="1134"/>
                  <a:pt x="257" y="1291"/>
                  <a:pt x="0" y="1394"/>
                </a:cubicBezTo>
                <a:cubicBezTo>
                  <a:pt x="0" y="824"/>
                  <a:pt x="0" y="824"/>
                  <a:pt x="0" y="824"/>
                </a:cubicBezTo>
                <a:cubicBezTo>
                  <a:pt x="136" y="771"/>
                  <a:pt x="284" y="669"/>
                  <a:pt x="441" y="520"/>
                </a:cubicBezTo>
                <a:cubicBezTo>
                  <a:pt x="602" y="371"/>
                  <a:pt x="711" y="199"/>
                  <a:pt x="769" y="0"/>
                </a:cubicBezTo>
                <a:close/>
              </a:path>
            </a:pathLst>
          </a:custGeom>
          <a:solidFill>
            <a:srgbClr val="EBE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063875" y="2367915"/>
            <a:ext cx="176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rPr>
              <a:t>点击添加标题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63875" y="2686685"/>
            <a:ext cx="256857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30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81655" y="4561840"/>
            <a:ext cx="176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rPr>
              <a:t>点击添加标题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081655" y="4880610"/>
            <a:ext cx="251269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30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90790" y="4561840"/>
            <a:ext cx="176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rPr>
              <a:t>点击添加标题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90790" y="4880610"/>
            <a:ext cx="256857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30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99680" y="2381885"/>
            <a:ext cx="176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rPr>
              <a:t>点击添加标题</a:t>
            </a: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99680" y="2686685"/>
            <a:ext cx="255397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30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" name="矩形 27"/>
          <p:cNvSpPr/>
          <p:nvPr/>
        </p:nvSpPr>
        <p:spPr>
          <a:xfrm>
            <a:off x="5880735" y="2098040"/>
            <a:ext cx="1076325" cy="1068070"/>
          </a:xfrm>
          <a:prstGeom prst="rect">
            <a:avLst/>
          </a:prstGeom>
          <a:blipFill rotWithShape="1"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994535" y="2916555"/>
            <a:ext cx="8156575" cy="1565910"/>
            <a:chOff x="3031" y="3581"/>
            <a:chExt cx="12845" cy="2466"/>
          </a:xfrm>
        </p:grpSpPr>
        <p:sp>
          <p:nvSpPr>
            <p:cNvPr id="11" name="文本框 10"/>
            <p:cNvSpPr txBox="1"/>
            <p:nvPr/>
          </p:nvSpPr>
          <p:spPr>
            <a:xfrm>
              <a:off x="5159" y="5031"/>
              <a:ext cx="859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business affairs Work camille summary report </a:t>
              </a:r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affairs Work </a:t>
              </a:r>
              <a:r>
                <a:rPr lang="zh-CN" altLang="en-US" sz="1600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report</a:t>
              </a:r>
              <a:endParaRPr lang="zh-CN" altLang="en-US" sz="16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31" y="3581"/>
              <a:ext cx="1284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rPr>
                <a:t>效果评估</a:t>
              </a:r>
              <a:endParaRPr lang="zh-CN" altLang="en-US" sz="6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46090" y="1885315"/>
            <a:ext cx="10756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5A13E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04</a:t>
            </a:r>
            <a:endParaRPr lang="en-US" altLang="zh-CN" sz="6000" b="1">
              <a:solidFill>
                <a:srgbClr val="F5A13E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效果评估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109970" y="296100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4" y="0"/>
                </a:moveTo>
                <a:cubicBezTo>
                  <a:pt x="1940" y="481"/>
                  <a:pt x="1940" y="481"/>
                  <a:pt x="1940" y="481"/>
                </a:cubicBezTo>
                <a:cubicBezTo>
                  <a:pt x="1948" y="489"/>
                  <a:pt x="1956" y="497"/>
                  <a:pt x="1961" y="508"/>
                </a:cubicBezTo>
                <a:cubicBezTo>
                  <a:pt x="2031" y="616"/>
                  <a:pt x="2034" y="667"/>
                  <a:pt x="2007" y="694"/>
                </a:cubicBezTo>
                <a:cubicBezTo>
                  <a:pt x="1977" y="724"/>
                  <a:pt x="1907" y="719"/>
                  <a:pt x="1853" y="724"/>
                </a:cubicBezTo>
                <a:cubicBezTo>
                  <a:pt x="1767" y="729"/>
                  <a:pt x="1715" y="775"/>
                  <a:pt x="1705" y="786"/>
                </a:cubicBezTo>
                <a:cubicBezTo>
                  <a:pt x="1702" y="789"/>
                  <a:pt x="1702" y="789"/>
                  <a:pt x="1702" y="789"/>
                </a:cubicBezTo>
                <a:cubicBezTo>
                  <a:pt x="1586" y="905"/>
                  <a:pt x="1586" y="1089"/>
                  <a:pt x="1702" y="1205"/>
                </a:cubicBezTo>
                <a:cubicBezTo>
                  <a:pt x="1815" y="1318"/>
                  <a:pt x="1999" y="1318"/>
                  <a:pt x="2115" y="1202"/>
                </a:cubicBezTo>
                <a:cubicBezTo>
                  <a:pt x="2115" y="1202"/>
                  <a:pt x="2115" y="1202"/>
                  <a:pt x="2118" y="1200"/>
                </a:cubicBezTo>
                <a:cubicBezTo>
                  <a:pt x="2126" y="1191"/>
                  <a:pt x="2172" y="1140"/>
                  <a:pt x="2180" y="1051"/>
                </a:cubicBezTo>
                <a:cubicBezTo>
                  <a:pt x="2185" y="997"/>
                  <a:pt x="2180" y="927"/>
                  <a:pt x="2210" y="897"/>
                </a:cubicBezTo>
                <a:cubicBezTo>
                  <a:pt x="2237" y="870"/>
                  <a:pt x="2288" y="873"/>
                  <a:pt x="2399" y="946"/>
                </a:cubicBezTo>
                <a:cubicBezTo>
                  <a:pt x="2407" y="948"/>
                  <a:pt x="2415" y="956"/>
                  <a:pt x="2423" y="965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26" y="1967"/>
                  <a:pt x="2426" y="1967"/>
                  <a:pt x="2426" y="1967"/>
                </a:cubicBezTo>
                <a:cubicBezTo>
                  <a:pt x="2418" y="1975"/>
                  <a:pt x="2410" y="1983"/>
                  <a:pt x="2404" y="1994"/>
                </a:cubicBezTo>
                <a:cubicBezTo>
                  <a:pt x="2256" y="2229"/>
                  <a:pt x="2413" y="2202"/>
                  <a:pt x="2513" y="2210"/>
                </a:cubicBezTo>
                <a:cubicBezTo>
                  <a:pt x="2612" y="2218"/>
                  <a:pt x="2664" y="2275"/>
                  <a:pt x="2664" y="2275"/>
                </a:cubicBezTo>
                <a:cubicBezTo>
                  <a:pt x="2780" y="2391"/>
                  <a:pt x="2780" y="2575"/>
                  <a:pt x="2664" y="2691"/>
                </a:cubicBezTo>
                <a:cubicBezTo>
                  <a:pt x="2550" y="2804"/>
                  <a:pt x="2367" y="2804"/>
                  <a:pt x="2251" y="2688"/>
                </a:cubicBezTo>
                <a:cubicBezTo>
                  <a:pt x="2251" y="2688"/>
                  <a:pt x="2194" y="2637"/>
                  <a:pt x="2186" y="2537"/>
                </a:cubicBezTo>
                <a:cubicBezTo>
                  <a:pt x="2178" y="2437"/>
                  <a:pt x="2205" y="2280"/>
                  <a:pt x="1970" y="2429"/>
                </a:cubicBezTo>
                <a:cubicBezTo>
                  <a:pt x="1959" y="2434"/>
                  <a:pt x="1951" y="2442"/>
                  <a:pt x="1943" y="2450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62" y="2426"/>
                  <a:pt x="962" y="2426"/>
                  <a:pt x="962" y="2426"/>
                </a:cubicBezTo>
                <a:cubicBezTo>
                  <a:pt x="954" y="2418"/>
                  <a:pt x="940" y="2410"/>
                  <a:pt x="929" y="2404"/>
                </a:cubicBezTo>
                <a:cubicBezTo>
                  <a:pt x="851" y="2353"/>
                  <a:pt x="757" y="2307"/>
                  <a:pt x="703" y="2361"/>
                </a:cubicBezTo>
                <a:cubicBezTo>
                  <a:pt x="670" y="2393"/>
                  <a:pt x="665" y="2447"/>
                  <a:pt x="662" y="2499"/>
                </a:cubicBezTo>
                <a:cubicBezTo>
                  <a:pt x="665" y="2512"/>
                  <a:pt x="665" y="2523"/>
                  <a:pt x="665" y="2534"/>
                </a:cubicBezTo>
                <a:cubicBezTo>
                  <a:pt x="657" y="2612"/>
                  <a:pt x="616" y="2658"/>
                  <a:pt x="608" y="2666"/>
                </a:cubicBezTo>
                <a:cubicBezTo>
                  <a:pt x="605" y="2669"/>
                  <a:pt x="605" y="2669"/>
                  <a:pt x="605" y="2669"/>
                </a:cubicBezTo>
                <a:cubicBezTo>
                  <a:pt x="505" y="2769"/>
                  <a:pt x="338" y="2769"/>
                  <a:pt x="238" y="2669"/>
                </a:cubicBezTo>
                <a:cubicBezTo>
                  <a:pt x="135" y="2566"/>
                  <a:pt x="135" y="2399"/>
                  <a:pt x="235" y="2299"/>
                </a:cubicBezTo>
                <a:cubicBezTo>
                  <a:pt x="238" y="2296"/>
                  <a:pt x="238" y="2296"/>
                  <a:pt x="238" y="2296"/>
                </a:cubicBezTo>
                <a:cubicBezTo>
                  <a:pt x="243" y="2291"/>
                  <a:pt x="257" y="2283"/>
                  <a:pt x="278" y="2266"/>
                </a:cubicBezTo>
                <a:cubicBezTo>
                  <a:pt x="300" y="2256"/>
                  <a:pt x="332" y="2245"/>
                  <a:pt x="373" y="2242"/>
                </a:cubicBezTo>
                <a:cubicBezTo>
                  <a:pt x="384" y="2242"/>
                  <a:pt x="395" y="2242"/>
                  <a:pt x="405" y="2242"/>
                </a:cubicBezTo>
                <a:cubicBezTo>
                  <a:pt x="457" y="2239"/>
                  <a:pt x="513" y="2237"/>
                  <a:pt x="546" y="2204"/>
                </a:cubicBezTo>
                <a:cubicBezTo>
                  <a:pt x="600" y="2150"/>
                  <a:pt x="551" y="2053"/>
                  <a:pt x="503" y="1977"/>
                </a:cubicBezTo>
                <a:cubicBezTo>
                  <a:pt x="494" y="1964"/>
                  <a:pt x="489" y="1953"/>
                  <a:pt x="478" y="1942"/>
                </a:cubicBezTo>
                <a:cubicBezTo>
                  <a:pt x="0" y="1464"/>
                  <a:pt x="0" y="1464"/>
                  <a:pt x="0" y="1464"/>
                </a:cubicBezTo>
                <a:cubicBezTo>
                  <a:pt x="478" y="986"/>
                  <a:pt x="478" y="986"/>
                  <a:pt x="478" y="986"/>
                </a:cubicBezTo>
                <a:cubicBezTo>
                  <a:pt x="484" y="981"/>
                  <a:pt x="489" y="975"/>
                  <a:pt x="500" y="970"/>
                </a:cubicBezTo>
                <a:cubicBezTo>
                  <a:pt x="602" y="905"/>
                  <a:pt x="637" y="913"/>
                  <a:pt x="646" y="916"/>
                </a:cubicBezTo>
                <a:cubicBezTo>
                  <a:pt x="662" y="927"/>
                  <a:pt x="665" y="978"/>
                  <a:pt x="667" y="1013"/>
                </a:cubicBezTo>
                <a:cubicBezTo>
                  <a:pt x="665" y="1026"/>
                  <a:pt x="667" y="1040"/>
                  <a:pt x="667" y="1051"/>
                </a:cubicBezTo>
                <a:cubicBezTo>
                  <a:pt x="675" y="1162"/>
                  <a:pt x="732" y="1218"/>
                  <a:pt x="740" y="1226"/>
                </a:cubicBezTo>
                <a:cubicBezTo>
                  <a:pt x="867" y="1353"/>
                  <a:pt x="1075" y="1351"/>
                  <a:pt x="1199" y="1226"/>
                </a:cubicBezTo>
                <a:cubicBezTo>
                  <a:pt x="1326" y="1100"/>
                  <a:pt x="1326" y="894"/>
                  <a:pt x="1199" y="767"/>
                </a:cubicBezTo>
                <a:cubicBezTo>
                  <a:pt x="1191" y="759"/>
                  <a:pt x="1135" y="697"/>
                  <a:pt x="1026" y="692"/>
                </a:cubicBezTo>
                <a:cubicBezTo>
                  <a:pt x="1016" y="692"/>
                  <a:pt x="1002" y="689"/>
                  <a:pt x="989" y="692"/>
                </a:cubicBezTo>
                <a:cubicBezTo>
                  <a:pt x="954" y="689"/>
                  <a:pt x="902" y="686"/>
                  <a:pt x="891" y="670"/>
                </a:cubicBezTo>
                <a:cubicBezTo>
                  <a:pt x="889" y="662"/>
                  <a:pt x="881" y="627"/>
                  <a:pt x="945" y="524"/>
                </a:cubicBezTo>
                <a:cubicBezTo>
                  <a:pt x="948" y="516"/>
                  <a:pt x="956" y="508"/>
                  <a:pt x="962" y="502"/>
                </a:cubicBezTo>
                <a:cubicBezTo>
                  <a:pt x="1464" y="0"/>
                  <a:pt x="1464" y="0"/>
                  <a:pt x="1464" y="0"/>
                </a:cubicBezTo>
                <a:close/>
              </a:path>
            </a:pathLst>
          </a:custGeom>
          <a:solidFill>
            <a:srgbClr val="EBE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151120" y="392112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3" y="0"/>
                </a:moveTo>
                <a:cubicBezTo>
                  <a:pt x="1942" y="478"/>
                  <a:pt x="1942" y="478"/>
                  <a:pt x="1942" y="478"/>
                </a:cubicBezTo>
                <a:cubicBezTo>
                  <a:pt x="1947" y="484"/>
                  <a:pt x="1955" y="492"/>
                  <a:pt x="1958" y="500"/>
                </a:cubicBezTo>
                <a:cubicBezTo>
                  <a:pt x="2028" y="613"/>
                  <a:pt x="2015" y="643"/>
                  <a:pt x="2009" y="648"/>
                </a:cubicBezTo>
                <a:cubicBezTo>
                  <a:pt x="1993" y="665"/>
                  <a:pt x="1950" y="665"/>
                  <a:pt x="1915" y="667"/>
                </a:cubicBezTo>
                <a:cubicBezTo>
                  <a:pt x="1899" y="667"/>
                  <a:pt x="1888" y="667"/>
                  <a:pt x="1874" y="670"/>
                </a:cubicBezTo>
                <a:cubicBezTo>
                  <a:pt x="1777" y="675"/>
                  <a:pt x="1720" y="727"/>
                  <a:pt x="1704" y="743"/>
                </a:cubicBezTo>
                <a:cubicBezTo>
                  <a:pt x="1701" y="746"/>
                  <a:pt x="1701" y="746"/>
                  <a:pt x="1701" y="746"/>
                </a:cubicBezTo>
                <a:cubicBezTo>
                  <a:pt x="1577" y="870"/>
                  <a:pt x="1575" y="1078"/>
                  <a:pt x="1702" y="1205"/>
                </a:cubicBezTo>
                <a:cubicBezTo>
                  <a:pt x="1826" y="1329"/>
                  <a:pt x="2037" y="1329"/>
                  <a:pt x="2161" y="1205"/>
                </a:cubicBezTo>
                <a:cubicBezTo>
                  <a:pt x="2163" y="1202"/>
                  <a:pt x="2163" y="1202"/>
                  <a:pt x="2163" y="1202"/>
                </a:cubicBezTo>
                <a:cubicBezTo>
                  <a:pt x="2180" y="1186"/>
                  <a:pt x="2228" y="1127"/>
                  <a:pt x="2236" y="1027"/>
                </a:cubicBezTo>
                <a:cubicBezTo>
                  <a:pt x="2236" y="1016"/>
                  <a:pt x="2236" y="1005"/>
                  <a:pt x="2239" y="992"/>
                </a:cubicBezTo>
                <a:cubicBezTo>
                  <a:pt x="2239" y="954"/>
                  <a:pt x="2239" y="910"/>
                  <a:pt x="2255" y="894"/>
                </a:cubicBezTo>
                <a:cubicBezTo>
                  <a:pt x="2261" y="889"/>
                  <a:pt x="2290" y="875"/>
                  <a:pt x="2404" y="946"/>
                </a:cubicBezTo>
                <a:cubicBezTo>
                  <a:pt x="2415" y="951"/>
                  <a:pt x="2420" y="956"/>
                  <a:pt x="2425" y="962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50" y="1942"/>
                  <a:pt x="2450" y="1942"/>
                  <a:pt x="2450" y="1942"/>
                </a:cubicBezTo>
                <a:cubicBezTo>
                  <a:pt x="2442" y="1950"/>
                  <a:pt x="2431" y="1956"/>
                  <a:pt x="2423" y="1964"/>
                </a:cubicBezTo>
                <a:cubicBezTo>
                  <a:pt x="2185" y="2110"/>
                  <a:pt x="2210" y="1956"/>
                  <a:pt x="2204" y="1859"/>
                </a:cubicBezTo>
                <a:cubicBezTo>
                  <a:pt x="2199" y="1756"/>
                  <a:pt x="2139" y="1702"/>
                  <a:pt x="2139" y="1702"/>
                </a:cubicBezTo>
                <a:cubicBezTo>
                  <a:pt x="2026" y="1588"/>
                  <a:pt x="1837" y="1588"/>
                  <a:pt x="1723" y="1702"/>
                </a:cubicBezTo>
                <a:cubicBezTo>
                  <a:pt x="1610" y="1815"/>
                  <a:pt x="1610" y="2004"/>
                  <a:pt x="1723" y="2118"/>
                </a:cubicBezTo>
                <a:cubicBezTo>
                  <a:pt x="1723" y="2118"/>
                  <a:pt x="1778" y="2177"/>
                  <a:pt x="1880" y="2183"/>
                </a:cubicBezTo>
                <a:cubicBezTo>
                  <a:pt x="1977" y="2188"/>
                  <a:pt x="2134" y="2161"/>
                  <a:pt x="1986" y="2401"/>
                </a:cubicBezTo>
                <a:cubicBezTo>
                  <a:pt x="1977" y="2409"/>
                  <a:pt x="1972" y="2420"/>
                  <a:pt x="1964" y="2428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62" y="2425"/>
                  <a:pt x="962" y="2425"/>
                  <a:pt x="962" y="2425"/>
                </a:cubicBezTo>
                <a:cubicBezTo>
                  <a:pt x="954" y="2417"/>
                  <a:pt x="946" y="2409"/>
                  <a:pt x="938" y="2406"/>
                </a:cubicBezTo>
                <a:cubicBezTo>
                  <a:pt x="824" y="2336"/>
                  <a:pt x="773" y="2333"/>
                  <a:pt x="746" y="2360"/>
                </a:cubicBezTo>
                <a:cubicBezTo>
                  <a:pt x="716" y="2390"/>
                  <a:pt x="721" y="2460"/>
                  <a:pt x="719" y="2512"/>
                </a:cubicBezTo>
                <a:cubicBezTo>
                  <a:pt x="711" y="2601"/>
                  <a:pt x="665" y="2652"/>
                  <a:pt x="654" y="2663"/>
                </a:cubicBezTo>
                <a:cubicBezTo>
                  <a:pt x="654" y="2663"/>
                  <a:pt x="651" y="2666"/>
                  <a:pt x="651" y="2666"/>
                </a:cubicBezTo>
                <a:cubicBezTo>
                  <a:pt x="538" y="2779"/>
                  <a:pt x="354" y="2779"/>
                  <a:pt x="241" y="2666"/>
                </a:cubicBezTo>
                <a:cubicBezTo>
                  <a:pt x="125" y="2549"/>
                  <a:pt x="125" y="2366"/>
                  <a:pt x="238" y="2252"/>
                </a:cubicBezTo>
                <a:cubicBezTo>
                  <a:pt x="238" y="2252"/>
                  <a:pt x="238" y="2252"/>
                  <a:pt x="241" y="2250"/>
                </a:cubicBezTo>
                <a:cubicBezTo>
                  <a:pt x="251" y="2239"/>
                  <a:pt x="303" y="2193"/>
                  <a:pt x="392" y="2185"/>
                </a:cubicBezTo>
                <a:cubicBezTo>
                  <a:pt x="443" y="2182"/>
                  <a:pt x="513" y="2188"/>
                  <a:pt x="543" y="2158"/>
                </a:cubicBezTo>
                <a:cubicBezTo>
                  <a:pt x="570" y="2131"/>
                  <a:pt x="567" y="2079"/>
                  <a:pt x="500" y="1969"/>
                </a:cubicBezTo>
                <a:cubicBezTo>
                  <a:pt x="494" y="1958"/>
                  <a:pt x="486" y="1950"/>
                  <a:pt x="478" y="1942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500" y="964"/>
                  <a:pt x="500" y="964"/>
                  <a:pt x="500" y="964"/>
                </a:cubicBezTo>
                <a:cubicBezTo>
                  <a:pt x="510" y="953"/>
                  <a:pt x="518" y="940"/>
                  <a:pt x="527" y="932"/>
                </a:cubicBezTo>
                <a:cubicBezTo>
                  <a:pt x="589" y="832"/>
                  <a:pt x="605" y="767"/>
                  <a:pt x="580" y="721"/>
                </a:cubicBezTo>
                <a:cubicBezTo>
                  <a:pt x="556" y="670"/>
                  <a:pt x="489" y="667"/>
                  <a:pt x="429" y="667"/>
                </a:cubicBezTo>
                <a:cubicBezTo>
                  <a:pt x="416" y="664"/>
                  <a:pt x="405" y="664"/>
                  <a:pt x="394" y="664"/>
                </a:cubicBezTo>
                <a:cubicBezTo>
                  <a:pt x="308" y="659"/>
                  <a:pt x="264" y="610"/>
                  <a:pt x="262" y="607"/>
                </a:cubicBezTo>
                <a:cubicBezTo>
                  <a:pt x="159" y="505"/>
                  <a:pt x="159" y="343"/>
                  <a:pt x="262" y="240"/>
                </a:cubicBezTo>
                <a:cubicBezTo>
                  <a:pt x="364" y="137"/>
                  <a:pt x="526" y="137"/>
                  <a:pt x="629" y="240"/>
                </a:cubicBezTo>
                <a:cubicBezTo>
                  <a:pt x="632" y="243"/>
                  <a:pt x="680" y="286"/>
                  <a:pt x="686" y="372"/>
                </a:cubicBezTo>
                <a:cubicBezTo>
                  <a:pt x="686" y="383"/>
                  <a:pt x="686" y="394"/>
                  <a:pt x="688" y="408"/>
                </a:cubicBezTo>
                <a:cubicBezTo>
                  <a:pt x="688" y="467"/>
                  <a:pt x="694" y="532"/>
                  <a:pt x="742" y="559"/>
                </a:cubicBezTo>
                <a:cubicBezTo>
                  <a:pt x="788" y="583"/>
                  <a:pt x="853" y="567"/>
                  <a:pt x="953" y="505"/>
                </a:cubicBezTo>
                <a:cubicBezTo>
                  <a:pt x="964" y="494"/>
                  <a:pt x="975" y="489"/>
                  <a:pt x="986" y="478"/>
                </a:cubicBezTo>
                <a:cubicBezTo>
                  <a:pt x="1463" y="0"/>
                  <a:pt x="1463" y="0"/>
                  <a:pt x="1463" y="0"/>
                </a:cubicBez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51120" y="2002155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3" y="0"/>
                </a:moveTo>
                <a:cubicBezTo>
                  <a:pt x="1966" y="503"/>
                  <a:pt x="1966" y="503"/>
                  <a:pt x="1966" y="503"/>
                </a:cubicBezTo>
                <a:cubicBezTo>
                  <a:pt x="1974" y="511"/>
                  <a:pt x="1982" y="519"/>
                  <a:pt x="1990" y="521"/>
                </a:cubicBezTo>
                <a:cubicBezTo>
                  <a:pt x="2101" y="594"/>
                  <a:pt x="2152" y="597"/>
                  <a:pt x="2179" y="570"/>
                </a:cubicBezTo>
                <a:cubicBezTo>
                  <a:pt x="2209" y="540"/>
                  <a:pt x="2204" y="470"/>
                  <a:pt x="2209" y="416"/>
                </a:cubicBezTo>
                <a:cubicBezTo>
                  <a:pt x="2214" y="330"/>
                  <a:pt x="2260" y="278"/>
                  <a:pt x="2271" y="268"/>
                </a:cubicBezTo>
                <a:cubicBezTo>
                  <a:pt x="2274" y="265"/>
                  <a:pt x="2274" y="265"/>
                  <a:pt x="2274" y="265"/>
                </a:cubicBezTo>
                <a:cubicBezTo>
                  <a:pt x="2390" y="149"/>
                  <a:pt x="2574" y="149"/>
                  <a:pt x="2687" y="262"/>
                </a:cubicBezTo>
                <a:cubicBezTo>
                  <a:pt x="2803" y="379"/>
                  <a:pt x="2803" y="562"/>
                  <a:pt x="2687" y="678"/>
                </a:cubicBezTo>
                <a:cubicBezTo>
                  <a:pt x="2676" y="689"/>
                  <a:pt x="2625" y="735"/>
                  <a:pt x="2536" y="743"/>
                </a:cubicBezTo>
                <a:cubicBezTo>
                  <a:pt x="2482" y="749"/>
                  <a:pt x="2412" y="743"/>
                  <a:pt x="2382" y="773"/>
                </a:cubicBezTo>
                <a:cubicBezTo>
                  <a:pt x="2355" y="800"/>
                  <a:pt x="2358" y="851"/>
                  <a:pt x="2428" y="959"/>
                </a:cubicBezTo>
                <a:cubicBezTo>
                  <a:pt x="2433" y="970"/>
                  <a:pt x="2442" y="978"/>
                  <a:pt x="2450" y="986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26" y="1967"/>
                  <a:pt x="2426" y="1967"/>
                  <a:pt x="2426" y="1967"/>
                </a:cubicBezTo>
                <a:cubicBezTo>
                  <a:pt x="2415" y="1977"/>
                  <a:pt x="2409" y="1988"/>
                  <a:pt x="2399" y="1999"/>
                </a:cubicBezTo>
                <a:cubicBezTo>
                  <a:pt x="2337" y="2099"/>
                  <a:pt x="2320" y="2164"/>
                  <a:pt x="2345" y="2210"/>
                </a:cubicBezTo>
                <a:cubicBezTo>
                  <a:pt x="2372" y="2258"/>
                  <a:pt x="2439" y="2261"/>
                  <a:pt x="2496" y="2264"/>
                </a:cubicBezTo>
                <a:cubicBezTo>
                  <a:pt x="2510" y="2266"/>
                  <a:pt x="2520" y="2266"/>
                  <a:pt x="2531" y="2267"/>
                </a:cubicBezTo>
                <a:cubicBezTo>
                  <a:pt x="2618" y="2272"/>
                  <a:pt x="2663" y="2318"/>
                  <a:pt x="2666" y="2321"/>
                </a:cubicBezTo>
                <a:cubicBezTo>
                  <a:pt x="2769" y="2423"/>
                  <a:pt x="2766" y="2588"/>
                  <a:pt x="2664" y="2691"/>
                </a:cubicBezTo>
                <a:cubicBezTo>
                  <a:pt x="2564" y="2791"/>
                  <a:pt x="2399" y="2793"/>
                  <a:pt x="2296" y="2690"/>
                </a:cubicBezTo>
                <a:cubicBezTo>
                  <a:pt x="2294" y="2688"/>
                  <a:pt x="2245" y="2645"/>
                  <a:pt x="2239" y="2558"/>
                </a:cubicBezTo>
                <a:cubicBezTo>
                  <a:pt x="2239" y="2547"/>
                  <a:pt x="2239" y="2537"/>
                  <a:pt x="2239" y="2520"/>
                </a:cubicBezTo>
                <a:cubicBezTo>
                  <a:pt x="2237" y="2464"/>
                  <a:pt x="2234" y="2396"/>
                  <a:pt x="2185" y="2369"/>
                </a:cubicBezTo>
                <a:cubicBezTo>
                  <a:pt x="2139" y="2345"/>
                  <a:pt x="2072" y="2364"/>
                  <a:pt x="1972" y="2426"/>
                </a:cubicBezTo>
                <a:cubicBezTo>
                  <a:pt x="1964" y="2434"/>
                  <a:pt x="1950" y="2442"/>
                  <a:pt x="1942" y="2450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86" y="2450"/>
                  <a:pt x="986" y="2450"/>
                  <a:pt x="986" y="2450"/>
                </a:cubicBezTo>
                <a:cubicBezTo>
                  <a:pt x="981" y="2444"/>
                  <a:pt x="973" y="2436"/>
                  <a:pt x="970" y="2428"/>
                </a:cubicBezTo>
                <a:cubicBezTo>
                  <a:pt x="897" y="2317"/>
                  <a:pt x="913" y="2285"/>
                  <a:pt x="919" y="2279"/>
                </a:cubicBezTo>
                <a:cubicBezTo>
                  <a:pt x="932" y="2266"/>
                  <a:pt x="978" y="2263"/>
                  <a:pt x="1013" y="2261"/>
                </a:cubicBezTo>
                <a:cubicBezTo>
                  <a:pt x="1027" y="2263"/>
                  <a:pt x="1040" y="2261"/>
                  <a:pt x="1051" y="2261"/>
                </a:cubicBezTo>
                <a:cubicBezTo>
                  <a:pt x="1151" y="2253"/>
                  <a:pt x="1208" y="2201"/>
                  <a:pt x="1221" y="2188"/>
                </a:cubicBezTo>
                <a:cubicBezTo>
                  <a:pt x="1224" y="2185"/>
                  <a:pt x="1224" y="2185"/>
                  <a:pt x="1224" y="2185"/>
                </a:cubicBezTo>
                <a:cubicBezTo>
                  <a:pt x="1351" y="2058"/>
                  <a:pt x="1351" y="1853"/>
                  <a:pt x="1224" y="1726"/>
                </a:cubicBezTo>
                <a:cubicBezTo>
                  <a:pt x="1099" y="1602"/>
                  <a:pt x="891" y="1599"/>
                  <a:pt x="764" y="1726"/>
                </a:cubicBezTo>
                <a:cubicBezTo>
                  <a:pt x="762" y="1728"/>
                  <a:pt x="762" y="1728"/>
                  <a:pt x="762" y="1728"/>
                </a:cubicBezTo>
                <a:cubicBezTo>
                  <a:pt x="748" y="1742"/>
                  <a:pt x="700" y="1801"/>
                  <a:pt x="692" y="1901"/>
                </a:cubicBezTo>
                <a:cubicBezTo>
                  <a:pt x="692" y="1912"/>
                  <a:pt x="689" y="1926"/>
                  <a:pt x="689" y="1936"/>
                </a:cubicBezTo>
                <a:cubicBezTo>
                  <a:pt x="689" y="1974"/>
                  <a:pt x="686" y="2020"/>
                  <a:pt x="673" y="2034"/>
                </a:cubicBezTo>
                <a:cubicBezTo>
                  <a:pt x="667" y="2039"/>
                  <a:pt x="635" y="2055"/>
                  <a:pt x="524" y="1982"/>
                </a:cubicBezTo>
                <a:cubicBezTo>
                  <a:pt x="513" y="1977"/>
                  <a:pt x="508" y="1971"/>
                  <a:pt x="503" y="1966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478" y="986"/>
                  <a:pt x="478" y="986"/>
                  <a:pt x="478" y="986"/>
                </a:cubicBezTo>
                <a:cubicBezTo>
                  <a:pt x="486" y="977"/>
                  <a:pt x="497" y="972"/>
                  <a:pt x="505" y="964"/>
                </a:cubicBezTo>
                <a:cubicBezTo>
                  <a:pt x="743" y="818"/>
                  <a:pt x="716" y="975"/>
                  <a:pt x="721" y="1072"/>
                </a:cubicBezTo>
                <a:cubicBezTo>
                  <a:pt x="732" y="1175"/>
                  <a:pt x="789" y="1226"/>
                  <a:pt x="789" y="1226"/>
                </a:cubicBezTo>
                <a:cubicBezTo>
                  <a:pt x="902" y="1340"/>
                  <a:pt x="1088" y="1342"/>
                  <a:pt x="1202" y="1229"/>
                </a:cubicBezTo>
                <a:cubicBezTo>
                  <a:pt x="1318" y="1113"/>
                  <a:pt x="1315" y="926"/>
                  <a:pt x="1202" y="813"/>
                </a:cubicBezTo>
                <a:cubicBezTo>
                  <a:pt x="1202" y="813"/>
                  <a:pt x="1150" y="756"/>
                  <a:pt x="1048" y="745"/>
                </a:cubicBezTo>
                <a:cubicBezTo>
                  <a:pt x="951" y="740"/>
                  <a:pt x="794" y="767"/>
                  <a:pt x="940" y="529"/>
                </a:cubicBezTo>
                <a:cubicBezTo>
                  <a:pt x="948" y="521"/>
                  <a:pt x="953" y="510"/>
                  <a:pt x="961" y="502"/>
                </a:cubicBezTo>
                <a:cubicBezTo>
                  <a:pt x="1463" y="0"/>
                  <a:pt x="1463" y="0"/>
                  <a:pt x="1463" y="0"/>
                </a:cubicBez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193540" y="2961640"/>
            <a:ext cx="1859280" cy="185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28" h="2928">
                <a:moveTo>
                  <a:pt x="1463" y="0"/>
                </a:moveTo>
                <a:cubicBezTo>
                  <a:pt x="1966" y="503"/>
                  <a:pt x="1966" y="503"/>
                  <a:pt x="1966" y="503"/>
                </a:cubicBezTo>
                <a:cubicBezTo>
                  <a:pt x="1974" y="511"/>
                  <a:pt x="1985" y="521"/>
                  <a:pt x="1996" y="527"/>
                </a:cubicBezTo>
                <a:cubicBezTo>
                  <a:pt x="2077" y="576"/>
                  <a:pt x="2169" y="624"/>
                  <a:pt x="2225" y="567"/>
                </a:cubicBezTo>
                <a:cubicBezTo>
                  <a:pt x="2258" y="535"/>
                  <a:pt x="2260" y="484"/>
                  <a:pt x="2263" y="432"/>
                </a:cubicBezTo>
                <a:cubicBezTo>
                  <a:pt x="2260" y="419"/>
                  <a:pt x="2263" y="405"/>
                  <a:pt x="2263" y="395"/>
                </a:cubicBezTo>
                <a:cubicBezTo>
                  <a:pt x="2271" y="316"/>
                  <a:pt x="2309" y="273"/>
                  <a:pt x="2317" y="265"/>
                </a:cubicBezTo>
                <a:cubicBezTo>
                  <a:pt x="2320" y="262"/>
                  <a:pt x="2320" y="262"/>
                  <a:pt x="2320" y="262"/>
                </a:cubicBezTo>
                <a:cubicBezTo>
                  <a:pt x="2422" y="160"/>
                  <a:pt x="2587" y="162"/>
                  <a:pt x="2687" y="262"/>
                </a:cubicBezTo>
                <a:cubicBezTo>
                  <a:pt x="2790" y="365"/>
                  <a:pt x="2793" y="530"/>
                  <a:pt x="2690" y="632"/>
                </a:cubicBezTo>
                <a:cubicBezTo>
                  <a:pt x="2685" y="638"/>
                  <a:pt x="2671" y="651"/>
                  <a:pt x="2649" y="662"/>
                </a:cubicBezTo>
                <a:cubicBezTo>
                  <a:pt x="2628" y="673"/>
                  <a:pt x="2595" y="684"/>
                  <a:pt x="2555" y="686"/>
                </a:cubicBezTo>
                <a:cubicBezTo>
                  <a:pt x="2544" y="686"/>
                  <a:pt x="2531" y="689"/>
                  <a:pt x="2520" y="689"/>
                </a:cubicBezTo>
                <a:cubicBezTo>
                  <a:pt x="2468" y="692"/>
                  <a:pt x="2414" y="692"/>
                  <a:pt x="2382" y="724"/>
                </a:cubicBezTo>
                <a:cubicBezTo>
                  <a:pt x="2325" y="781"/>
                  <a:pt x="2377" y="875"/>
                  <a:pt x="2423" y="954"/>
                </a:cubicBezTo>
                <a:cubicBezTo>
                  <a:pt x="2431" y="967"/>
                  <a:pt x="2439" y="975"/>
                  <a:pt x="2450" y="986"/>
                </a:cubicBezTo>
                <a:cubicBezTo>
                  <a:pt x="2928" y="1464"/>
                  <a:pt x="2928" y="1464"/>
                  <a:pt x="2928" y="1464"/>
                </a:cubicBezTo>
                <a:cubicBezTo>
                  <a:pt x="2450" y="1942"/>
                  <a:pt x="2450" y="1942"/>
                  <a:pt x="2450" y="1942"/>
                </a:cubicBezTo>
                <a:cubicBezTo>
                  <a:pt x="2442" y="1950"/>
                  <a:pt x="2436" y="1956"/>
                  <a:pt x="2428" y="1959"/>
                </a:cubicBezTo>
                <a:cubicBezTo>
                  <a:pt x="2323" y="2026"/>
                  <a:pt x="2291" y="2015"/>
                  <a:pt x="2283" y="2013"/>
                </a:cubicBezTo>
                <a:cubicBezTo>
                  <a:pt x="2264" y="2004"/>
                  <a:pt x="2261" y="1953"/>
                  <a:pt x="2261" y="1915"/>
                </a:cubicBezTo>
                <a:cubicBezTo>
                  <a:pt x="2261" y="1904"/>
                  <a:pt x="2261" y="1888"/>
                  <a:pt x="2261" y="1877"/>
                </a:cubicBezTo>
                <a:cubicBezTo>
                  <a:pt x="2253" y="1772"/>
                  <a:pt x="2193" y="1713"/>
                  <a:pt x="2185" y="1705"/>
                </a:cubicBezTo>
                <a:cubicBezTo>
                  <a:pt x="2058" y="1578"/>
                  <a:pt x="1853" y="1578"/>
                  <a:pt x="1726" y="1704"/>
                </a:cubicBezTo>
                <a:cubicBezTo>
                  <a:pt x="1599" y="1831"/>
                  <a:pt x="1599" y="2037"/>
                  <a:pt x="1726" y="2164"/>
                </a:cubicBezTo>
                <a:cubicBezTo>
                  <a:pt x="1734" y="2172"/>
                  <a:pt x="1794" y="2231"/>
                  <a:pt x="1899" y="2239"/>
                </a:cubicBezTo>
                <a:cubicBezTo>
                  <a:pt x="1910" y="2239"/>
                  <a:pt x="1926" y="2239"/>
                  <a:pt x="1937" y="2239"/>
                </a:cubicBezTo>
                <a:cubicBezTo>
                  <a:pt x="1975" y="2239"/>
                  <a:pt x="2026" y="2242"/>
                  <a:pt x="2034" y="2261"/>
                </a:cubicBezTo>
                <a:cubicBezTo>
                  <a:pt x="2040" y="2266"/>
                  <a:pt x="2048" y="2301"/>
                  <a:pt x="1980" y="2407"/>
                </a:cubicBezTo>
                <a:cubicBezTo>
                  <a:pt x="1977" y="2415"/>
                  <a:pt x="1972" y="2420"/>
                  <a:pt x="1964" y="2428"/>
                </a:cubicBezTo>
                <a:cubicBezTo>
                  <a:pt x="1464" y="2928"/>
                  <a:pt x="1464" y="2928"/>
                  <a:pt x="1464" y="2928"/>
                </a:cubicBezTo>
                <a:cubicBezTo>
                  <a:pt x="986" y="2450"/>
                  <a:pt x="986" y="2450"/>
                  <a:pt x="986" y="2450"/>
                </a:cubicBezTo>
                <a:cubicBezTo>
                  <a:pt x="978" y="2442"/>
                  <a:pt x="970" y="2433"/>
                  <a:pt x="965" y="2423"/>
                </a:cubicBezTo>
                <a:cubicBezTo>
                  <a:pt x="897" y="2312"/>
                  <a:pt x="894" y="2261"/>
                  <a:pt x="921" y="2234"/>
                </a:cubicBezTo>
                <a:cubicBezTo>
                  <a:pt x="951" y="2204"/>
                  <a:pt x="1021" y="2209"/>
                  <a:pt x="1073" y="2207"/>
                </a:cubicBezTo>
                <a:cubicBezTo>
                  <a:pt x="1162" y="2199"/>
                  <a:pt x="1213" y="2153"/>
                  <a:pt x="1224" y="2142"/>
                </a:cubicBezTo>
                <a:cubicBezTo>
                  <a:pt x="1224" y="2142"/>
                  <a:pt x="1226" y="2139"/>
                  <a:pt x="1226" y="2139"/>
                </a:cubicBezTo>
                <a:cubicBezTo>
                  <a:pt x="1340" y="2026"/>
                  <a:pt x="1340" y="1842"/>
                  <a:pt x="1224" y="1726"/>
                </a:cubicBezTo>
                <a:cubicBezTo>
                  <a:pt x="1110" y="1612"/>
                  <a:pt x="926" y="1612"/>
                  <a:pt x="813" y="1726"/>
                </a:cubicBezTo>
                <a:cubicBezTo>
                  <a:pt x="813" y="1726"/>
                  <a:pt x="810" y="1728"/>
                  <a:pt x="810" y="1728"/>
                </a:cubicBezTo>
                <a:cubicBezTo>
                  <a:pt x="800" y="1739"/>
                  <a:pt x="754" y="1791"/>
                  <a:pt x="746" y="1880"/>
                </a:cubicBezTo>
                <a:cubicBezTo>
                  <a:pt x="743" y="1931"/>
                  <a:pt x="748" y="2001"/>
                  <a:pt x="719" y="2031"/>
                </a:cubicBezTo>
                <a:cubicBezTo>
                  <a:pt x="692" y="2058"/>
                  <a:pt x="640" y="2055"/>
                  <a:pt x="530" y="1988"/>
                </a:cubicBezTo>
                <a:cubicBezTo>
                  <a:pt x="519" y="1982"/>
                  <a:pt x="511" y="1974"/>
                  <a:pt x="503" y="1966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500" y="964"/>
                  <a:pt x="500" y="964"/>
                  <a:pt x="500" y="964"/>
                </a:cubicBezTo>
                <a:cubicBezTo>
                  <a:pt x="508" y="956"/>
                  <a:pt x="516" y="948"/>
                  <a:pt x="521" y="937"/>
                </a:cubicBezTo>
                <a:cubicBezTo>
                  <a:pt x="672" y="699"/>
                  <a:pt x="516" y="726"/>
                  <a:pt x="416" y="718"/>
                </a:cubicBezTo>
                <a:cubicBezTo>
                  <a:pt x="313" y="713"/>
                  <a:pt x="262" y="656"/>
                  <a:pt x="262" y="656"/>
                </a:cubicBezTo>
                <a:cubicBezTo>
                  <a:pt x="146" y="540"/>
                  <a:pt x="148" y="353"/>
                  <a:pt x="262" y="240"/>
                </a:cubicBezTo>
                <a:cubicBezTo>
                  <a:pt x="375" y="127"/>
                  <a:pt x="561" y="124"/>
                  <a:pt x="678" y="240"/>
                </a:cubicBezTo>
                <a:cubicBezTo>
                  <a:pt x="678" y="240"/>
                  <a:pt x="734" y="291"/>
                  <a:pt x="740" y="394"/>
                </a:cubicBezTo>
                <a:cubicBezTo>
                  <a:pt x="748" y="494"/>
                  <a:pt x="724" y="648"/>
                  <a:pt x="959" y="500"/>
                </a:cubicBezTo>
                <a:cubicBezTo>
                  <a:pt x="969" y="494"/>
                  <a:pt x="977" y="486"/>
                  <a:pt x="986" y="478"/>
                </a:cubicBezTo>
                <a:cubicBezTo>
                  <a:pt x="1463" y="0"/>
                  <a:pt x="1463" y="0"/>
                  <a:pt x="1463" y="0"/>
                </a:cubicBezTo>
                <a:close/>
              </a:path>
            </a:pathLst>
          </a:custGeom>
          <a:solidFill>
            <a:srgbClr val="EBE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22495" y="336804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01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88990" y="272161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02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54165" y="384302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03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76545" y="456565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04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53630" y="525208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53630" y="4902835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53630" y="197421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53630" y="163576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47825" y="197421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55545" y="163576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16075" y="525208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423795" y="491363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效果评估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168390" y="3691890"/>
            <a:ext cx="1588770" cy="15982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02" h="2517">
                <a:moveTo>
                  <a:pt x="1467" y="0"/>
                </a:moveTo>
                <a:lnTo>
                  <a:pt x="2502" y="0"/>
                </a:lnTo>
                <a:cubicBezTo>
                  <a:pt x="2480" y="533"/>
                  <a:pt x="2297" y="1061"/>
                  <a:pt x="1953" y="1504"/>
                </a:cubicBezTo>
                <a:lnTo>
                  <a:pt x="1953" y="1965"/>
                </a:lnTo>
                <a:lnTo>
                  <a:pt x="1495" y="1965"/>
                </a:lnTo>
                <a:cubicBezTo>
                  <a:pt x="1055" y="2310"/>
                  <a:pt x="530" y="2495"/>
                  <a:pt x="0" y="2517"/>
                </a:cubicBezTo>
                <a:lnTo>
                  <a:pt x="0" y="1475"/>
                </a:lnTo>
                <a:cubicBezTo>
                  <a:pt x="374" y="1461"/>
                  <a:pt x="741" y="1313"/>
                  <a:pt x="1023" y="1029"/>
                </a:cubicBezTo>
                <a:cubicBezTo>
                  <a:pt x="1305" y="746"/>
                  <a:pt x="1452" y="377"/>
                  <a:pt x="1467" y="0"/>
                </a:cubicBez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439920" y="3691890"/>
            <a:ext cx="1588770" cy="15982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02" h="2517">
                <a:moveTo>
                  <a:pt x="0" y="0"/>
                </a:moveTo>
                <a:lnTo>
                  <a:pt x="1042" y="0"/>
                </a:lnTo>
                <a:cubicBezTo>
                  <a:pt x="1078" y="360"/>
                  <a:pt x="1236" y="714"/>
                  <a:pt x="1514" y="994"/>
                </a:cubicBezTo>
                <a:cubicBezTo>
                  <a:pt x="1792" y="1273"/>
                  <a:pt x="2144" y="1432"/>
                  <a:pt x="2502" y="1469"/>
                </a:cubicBezTo>
                <a:lnTo>
                  <a:pt x="2502" y="2517"/>
                </a:lnTo>
                <a:cubicBezTo>
                  <a:pt x="1972" y="2495"/>
                  <a:pt x="1447" y="2310"/>
                  <a:pt x="1006" y="1965"/>
                </a:cubicBezTo>
                <a:lnTo>
                  <a:pt x="549" y="1965"/>
                </a:lnTo>
                <a:lnTo>
                  <a:pt x="549" y="1504"/>
                </a:lnTo>
                <a:cubicBezTo>
                  <a:pt x="205" y="1061"/>
                  <a:pt x="22" y="533"/>
                  <a:pt x="0" y="0"/>
                </a:cubicBezTo>
                <a:close/>
              </a:path>
            </a:pathLst>
          </a:custGeom>
          <a:solidFill>
            <a:srgbClr val="EBE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168390" y="1953895"/>
            <a:ext cx="1588770" cy="15963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02" h="2514">
                <a:moveTo>
                  <a:pt x="0" y="0"/>
                </a:moveTo>
                <a:cubicBezTo>
                  <a:pt x="530" y="22"/>
                  <a:pt x="1055" y="206"/>
                  <a:pt x="1495" y="551"/>
                </a:cubicBezTo>
                <a:lnTo>
                  <a:pt x="1953" y="551"/>
                </a:lnTo>
                <a:lnTo>
                  <a:pt x="1953" y="1011"/>
                </a:lnTo>
                <a:cubicBezTo>
                  <a:pt x="2297" y="1454"/>
                  <a:pt x="2480" y="1981"/>
                  <a:pt x="2502" y="2514"/>
                </a:cubicBezTo>
                <a:lnTo>
                  <a:pt x="1460" y="2514"/>
                </a:lnTo>
                <a:cubicBezTo>
                  <a:pt x="1423" y="2154"/>
                  <a:pt x="1266" y="1801"/>
                  <a:pt x="988" y="1521"/>
                </a:cubicBezTo>
                <a:cubicBezTo>
                  <a:pt x="710" y="1242"/>
                  <a:pt x="358" y="1083"/>
                  <a:pt x="0" y="1047"/>
                </a:cubicBezTo>
                <a:lnTo>
                  <a:pt x="0" y="0"/>
                </a:lnTo>
                <a:close/>
              </a:path>
            </a:pathLst>
          </a:custGeom>
          <a:solidFill>
            <a:srgbClr val="EBEC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439920" y="1953895"/>
            <a:ext cx="1588770" cy="15963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02" h="2514">
                <a:moveTo>
                  <a:pt x="2502" y="0"/>
                </a:moveTo>
                <a:lnTo>
                  <a:pt x="2502" y="1040"/>
                </a:lnTo>
                <a:cubicBezTo>
                  <a:pt x="2128" y="1055"/>
                  <a:pt x="1761" y="1203"/>
                  <a:pt x="1479" y="1486"/>
                </a:cubicBezTo>
                <a:cubicBezTo>
                  <a:pt x="1197" y="1769"/>
                  <a:pt x="1050" y="2138"/>
                  <a:pt x="1035" y="2514"/>
                </a:cubicBezTo>
                <a:lnTo>
                  <a:pt x="0" y="2514"/>
                </a:lnTo>
                <a:cubicBezTo>
                  <a:pt x="22" y="1981"/>
                  <a:pt x="205" y="1454"/>
                  <a:pt x="549" y="1011"/>
                </a:cubicBezTo>
                <a:lnTo>
                  <a:pt x="549" y="551"/>
                </a:lnTo>
                <a:lnTo>
                  <a:pt x="1006" y="551"/>
                </a:lnTo>
                <a:cubicBezTo>
                  <a:pt x="1447" y="206"/>
                  <a:pt x="1972" y="22"/>
                  <a:pt x="2502" y="0"/>
                </a:cubicBezTo>
                <a:close/>
              </a:path>
            </a:pathLst>
          </a:custGeom>
          <a:solidFill>
            <a:srgbClr val="AAD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33290" y="232664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01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09080" y="232664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02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87265" y="4353560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03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09080" y="4364355"/>
            <a:ext cx="800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04</a:t>
            </a:r>
            <a:endParaRPr lang="en-US" altLang="zh-CN" sz="3200" b="1">
              <a:solidFill>
                <a:schemeClr val="bg1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8460" y="525208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8460" y="4902835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98460" y="197421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98460" y="163576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98575" y="197421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06295" y="163576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66825" y="5252085"/>
            <a:ext cx="297688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074545" y="491363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36" name="camille 251"/>
          <p:cNvSpPr>
            <a:spLocks noEditPoints="1"/>
          </p:cNvSpPr>
          <p:nvPr/>
        </p:nvSpPr>
        <p:spPr bwMode="auto">
          <a:xfrm>
            <a:off x="5854700" y="3171825"/>
            <a:ext cx="481965" cy="859790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rgbClr val="AAD47C"/>
          </a:solidFill>
          <a:ln>
            <a:noFill/>
          </a:ln>
        </p:spPr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24860" y="3712210"/>
            <a:ext cx="5454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r>
              <a:rPr lang="zh-CN" altLang="en-US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business affairs Work </a:t>
            </a:r>
            <a:r>
              <a:rPr lang="zh-CN" altLang="en-US" sz="16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report</a:t>
            </a:r>
            <a:endParaRPr lang="zh-CN" altLang="en-US" sz="16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76550" y="2791460"/>
            <a:ext cx="6351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感谢您的观看</a:t>
            </a:r>
            <a:endParaRPr lang="zh-CN" altLang="en-US" sz="6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>
            <a:off x="2360295" y="2086928"/>
            <a:ext cx="2641600" cy="2621280"/>
            <a:chOff x="3255" y="3256"/>
            <a:chExt cx="4160" cy="4128"/>
          </a:xfrm>
        </p:grpSpPr>
        <p:sp>
          <p:nvSpPr>
            <p:cNvPr id="28" name="矩形 27"/>
            <p:cNvSpPr/>
            <p:nvPr/>
          </p:nvSpPr>
          <p:spPr>
            <a:xfrm>
              <a:off x="3255" y="3256"/>
              <a:ext cx="4160" cy="4128"/>
            </a:xfrm>
            <a:prstGeom prst="rect">
              <a:avLst/>
            </a:prstGeom>
            <a:blipFill rotWithShape="1">
              <a:blip r:embed="rId2">
                <a:alphaModFix amt="2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649" y="4327"/>
              <a:ext cx="3372" cy="1987"/>
              <a:chOff x="3116" y="4109"/>
              <a:chExt cx="3372" cy="1987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3116" y="4109"/>
                <a:ext cx="3372" cy="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6000" b="1">
                    <a:solidFill>
                      <a:srgbClr val="AAD47C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目录</a:t>
                </a:r>
                <a:endParaRPr lang="zh-CN" altLang="en-US" sz="6000" b="1">
                  <a:solidFill>
                    <a:srgbClr val="AAD47C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3116" y="5468"/>
                <a:ext cx="337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en-US" altLang="zh-CN" sz="2000" b="1">
                    <a:solidFill>
                      <a:srgbClr val="AAD47C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-contents-</a:t>
                </a:r>
                <a:endParaRPr lang="en-US" altLang="zh-CN" sz="2000" b="1">
                  <a:solidFill>
                    <a:srgbClr val="AAD47C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125720" y="878840"/>
            <a:ext cx="4267835" cy="5037455"/>
            <a:chOff x="8072" y="1384"/>
            <a:chExt cx="6721" cy="7933"/>
          </a:xfrm>
        </p:grpSpPr>
        <p:grpSp>
          <p:nvGrpSpPr>
            <p:cNvPr id="6" name="组合 5"/>
            <p:cNvGrpSpPr/>
            <p:nvPr/>
          </p:nvGrpSpPr>
          <p:grpSpPr>
            <a:xfrm>
              <a:off x="8072" y="1384"/>
              <a:ext cx="5601" cy="1988"/>
              <a:chOff x="7002" y="1384"/>
              <a:chExt cx="5601" cy="1988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002" y="1384"/>
                <a:ext cx="2004" cy="1989"/>
              </a:xfrm>
              <a:prstGeom prst="rect">
                <a:avLst/>
              </a:prstGeom>
              <a:blipFill rotWithShape="1">
                <a:blip r:embed="rId3">
                  <a:alphaModFix amt="20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5A13E"/>
                  </a:solidFill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157" y="1822"/>
                <a:ext cx="1694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40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01</a:t>
                </a:r>
                <a:endParaRPr lang="en-US" altLang="zh-CN" sz="40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8787" y="1919"/>
                <a:ext cx="381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品牌介绍</a:t>
                </a:r>
                <a:endParaRPr lang="zh-CN" altLang="en-US" sz="32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193" y="5347"/>
              <a:ext cx="5601" cy="1989"/>
              <a:chOff x="7002" y="1384"/>
              <a:chExt cx="5601" cy="198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7002" y="1384"/>
                <a:ext cx="2004" cy="1989"/>
              </a:xfrm>
              <a:prstGeom prst="rect">
                <a:avLst/>
              </a:prstGeom>
              <a:blipFill rotWithShape="1">
                <a:blip r:embed="rId3">
                  <a:alphaModFix amt="20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5A13E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157" y="1822"/>
                <a:ext cx="1694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40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03</a:t>
                </a:r>
                <a:endParaRPr lang="en-US" altLang="zh-CN" sz="40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787" y="1919"/>
                <a:ext cx="381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阶段计划</a:t>
                </a:r>
                <a:endParaRPr lang="zh-CN" altLang="en-US" sz="32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193" y="3365"/>
              <a:ext cx="5601" cy="1989"/>
              <a:chOff x="7002" y="1384"/>
              <a:chExt cx="5601" cy="198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002" y="1384"/>
                <a:ext cx="2004" cy="1989"/>
              </a:xfrm>
              <a:prstGeom prst="rect">
                <a:avLst/>
              </a:prstGeom>
              <a:blipFill rotWithShape="1">
                <a:blip r:embed="rId3">
                  <a:alphaModFix amt="20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5A13E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157" y="1822"/>
                <a:ext cx="1694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40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02</a:t>
                </a:r>
                <a:endParaRPr lang="en-US" altLang="zh-CN" sz="40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7" y="1919"/>
                <a:ext cx="381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初期规模</a:t>
                </a:r>
                <a:endParaRPr lang="zh-CN" altLang="en-US" sz="32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072" y="7329"/>
              <a:ext cx="5601" cy="1989"/>
              <a:chOff x="7002" y="1384"/>
              <a:chExt cx="5601" cy="198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002" y="1384"/>
                <a:ext cx="2004" cy="1989"/>
              </a:xfrm>
              <a:prstGeom prst="rect">
                <a:avLst/>
              </a:prstGeom>
              <a:blipFill rotWithShape="1">
                <a:blip r:embed="rId3">
                  <a:alphaModFix amt="20000"/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5A13E"/>
                  </a:solidFill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157" y="1822"/>
                <a:ext cx="1694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40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04</a:t>
                </a:r>
                <a:endParaRPr lang="en-US" altLang="zh-CN" sz="40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787" y="1919"/>
                <a:ext cx="381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效果评估</a:t>
                </a:r>
                <a:endParaRPr lang="zh-CN" altLang="en-US" sz="32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994535" y="2916555"/>
            <a:ext cx="8156575" cy="1565910"/>
            <a:chOff x="3031" y="3581"/>
            <a:chExt cx="12845" cy="2466"/>
          </a:xfrm>
        </p:grpSpPr>
        <p:sp>
          <p:nvSpPr>
            <p:cNvPr id="11" name="文本框 10"/>
            <p:cNvSpPr txBox="1"/>
            <p:nvPr/>
          </p:nvSpPr>
          <p:spPr>
            <a:xfrm>
              <a:off x="5159" y="5031"/>
              <a:ext cx="859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business affairs Work camille summary report </a:t>
              </a:r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affairs Work </a:t>
              </a:r>
              <a:r>
                <a:rPr lang="zh-CN" altLang="en-US" sz="1600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report</a:t>
              </a:r>
              <a:endParaRPr lang="zh-CN" altLang="en-US" sz="16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31" y="3581"/>
              <a:ext cx="1284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rPr>
                <a:t>品牌介绍</a:t>
              </a:r>
              <a:endParaRPr lang="zh-CN" altLang="en-US" sz="6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46090" y="1885315"/>
            <a:ext cx="10756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5A13E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01</a:t>
            </a:r>
            <a:endParaRPr lang="en-US" altLang="zh-CN" sz="6000" b="1">
              <a:solidFill>
                <a:srgbClr val="F5A13E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80735" y="2098040"/>
            <a:ext cx="1076325" cy="1068070"/>
          </a:xfrm>
          <a:prstGeom prst="rect">
            <a:avLst/>
          </a:prstGeom>
          <a:blipFill rotWithShape="1"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品牌介绍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25600" y="2715260"/>
            <a:ext cx="3931285" cy="3286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algn="l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7835" y="1894840"/>
            <a:ext cx="2753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5A13E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品牌介绍</a:t>
            </a:r>
            <a:endParaRPr lang="zh-CN" altLang="en-US" sz="3200" b="1">
              <a:solidFill>
                <a:srgbClr val="F5A13E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pic>
        <p:nvPicPr>
          <p:cNvPr id="3" name="图片 2" descr="资源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9705" y="4395470"/>
            <a:ext cx="1257300" cy="1257300"/>
          </a:xfrm>
          <a:prstGeom prst="rect">
            <a:avLst/>
          </a:prstGeom>
        </p:spPr>
      </p:pic>
      <p:pic>
        <p:nvPicPr>
          <p:cNvPr id="4" name="图片 3" descr="资源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3535" y="1754505"/>
            <a:ext cx="1193800" cy="1612900"/>
          </a:xfrm>
          <a:prstGeom prst="rect">
            <a:avLst/>
          </a:prstGeom>
        </p:spPr>
      </p:pic>
      <p:pic>
        <p:nvPicPr>
          <p:cNvPr id="5" name="图片 4" descr="资源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685" y="4236720"/>
            <a:ext cx="1587500" cy="1574800"/>
          </a:xfrm>
          <a:prstGeom prst="rect">
            <a:avLst/>
          </a:prstGeom>
        </p:spPr>
      </p:pic>
      <p:pic>
        <p:nvPicPr>
          <p:cNvPr id="6" name="图片 5" descr="资源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605" y="1773555"/>
            <a:ext cx="1587500" cy="15748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205855" y="340614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3775" y="3406140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3775" y="5771515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5855" y="5771515"/>
            <a:ext cx="21691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</a:t>
            </a:r>
            <a:r>
              <a:rPr lang="zh-CN" sz="20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添加标题</a:t>
            </a:r>
            <a:endParaRPr lang="zh-CN" sz="20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7614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品牌介绍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333500" y="1991360"/>
            <a:ext cx="9491980" cy="3620770"/>
            <a:chOff x="1726" y="2762"/>
            <a:chExt cx="14948" cy="5702"/>
          </a:xfrm>
        </p:grpSpPr>
        <p:grpSp>
          <p:nvGrpSpPr>
            <p:cNvPr id="46" name="组合 45"/>
            <p:cNvGrpSpPr/>
            <p:nvPr/>
          </p:nvGrpSpPr>
          <p:grpSpPr>
            <a:xfrm>
              <a:off x="1726" y="2762"/>
              <a:ext cx="3728" cy="5703"/>
              <a:chOff x="1726" y="2762"/>
              <a:chExt cx="3728" cy="5703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421" y="2762"/>
                <a:ext cx="2338" cy="2338"/>
                <a:chOff x="2633" y="2894"/>
                <a:chExt cx="2338" cy="2338"/>
              </a:xfrm>
            </p:grpSpPr>
            <p:sp>
              <p:nvSpPr>
                <p:cNvPr id="2" name="任意多边形 1"/>
                <p:cNvSpPr/>
                <p:nvPr/>
              </p:nvSpPr>
              <p:spPr>
                <a:xfrm rot="8160000">
                  <a:off x="2633" y="2894"/>
                  <a:ext cx="2339" cy="2339"/>
                </a:xfrm>
                <a:custGeom>
                  <a:avLst/>
                  <a:gdLst>
                    <a:gd name="adj" fmla="val 100000"/>
                    <a:gd name="a" fmla="pin 0 adj 200000"/>
                    <a:gd name="r2" fmla="sqrt 2"/>
                    <a:gd name="tw" fmla="*/ wd2 r2 1"/>
                    <a:gd name="th" fmla="*/ hd2 r2 1"/>
                    <a:gd name="sw" fmla="*/ tw a 100000"/>
                    <a:gd name="sh" fmla="*/ th a 100000"/>
                    <a:gd name="dx1" fmla="cos sw 2700000"/>
                    <a:gd name="dy1" fmla="sin sh 2700000"/>
                    <a:gd name="x1" fmla="+- hc dx1 0"/>
                    <a:gd name="y1" fmla="+- vc 0 dy1"/>
                    <a:gd name="x2" fmla="+/ hc x1 2"/>
                    <a:gd name="y2" fmla="+/ vc y1 2"/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0">
                      <a:pos x="r" y="vc"/>
                    </a:cxn>
                    <a:cxn ang="cd4">
                      <a:pos x="ir" y="ib"/>
                    </a:cxn>
                    <a:cxn ang="cd4">
                      <a:pos x="hc" y="b"/>
                    </a:cxn>
                    <a:cxn ang="cd4">
                      <a:pos x="il" y="ib"/>
                    </a:cxn>
                    <a:cxn ang="cd2">
                      <a:pos x="l" y="vc"/>
                    </a:cxn>
                    <a:cxn ang="3">
                      <a:pos x="il" y="it"/>
                    </a:cxn>
                    <a:cxn ang="3">
                      <a:pos x="hc" y="t"/>
                    </a:cxn>
                    <a:cxn ang="3">
                      <a:pos x="x1" y="y1"/>
                    </a:cxn>
                  </a:cxnLst>
                  <a:rect l="l" t="t" r="r" b="b"/>
                  <a:pathLst>
                    <a:path w="3433" h="3433">
                      <a:moveTo>
                        <a:pt x="1725" y="350"/>
                      </a:moveTo>
                      <a:cubicBezTo>
                        <a:pt x="1365" y="347"/>
                        <a:pt x="1004" y="487"/>
                        <a:pt x="733" y="767"/>
                      </a:cubicBezTo>
                      <a:cubicBezTo>
                        <a:pt x="209" y="1310"/>
                        <a:pt x="224" y="2175"/>
                        <a:pt x="767" y="2700"/>
                      </a:cubicBezTo>
                      <a:cubicBezTo>
                        <a:pt x="1310" y="3224"/>
                        <a:pt x="2175" y="3209"/>
                        <a:pt x="2700" y="2666"/>
                      </a:cubicBezTo>
                      <a:cubicBezTo>
                        <a:pt x="3224" y="2123"/>
                        <a:pt x="3209" y="1258"/>
                        <a:pt x="2666" y="733"/>
                      </a:cubicBezTo>
                      <a:cubicBezTo>
                        <a:pt x="2403" y="479"/>
                        <a:pt x="2064" y="352"/>
                        <a:pt x="1725" y="350"/>
                      </a:cubicBezTo>
                      <a:close/>
                      <a:moveTo>
                        <a:pt x="1717" y="0"/>
                      </a:moveTo>
                      <a:cubicBezTo>
                        <a:pt x="2289" y="0"/>
                        <a:pt x="2861" y="0"/>
                        <a:pt x="3433" y="0"/>
                      </a:cubicBezTo>
                      <a:cubicBezTo>
                        <a:pt x="3433" y="572"/>
                        <a:pt x="3433" y="1144"/>
                        <a:pt x="3433" y="1717"/>
                      </a:cubicBezTo>
                      <a:cubicBezTo>
                        <a:pt x="3433" y="2664"/>
                        <a:pt x="2664" y="3433"/>
                        <a:pt x="1717" y="3433"/>
                      </a:cubicBezTo>
                      <a:cubicBezTo>
                        <a:pt x="769" y="3433"/>
                        <a:pt x="0" y="2664"/>
                        <a:pt x="0" y="1717"/>
                      </a:cubicBezTo>
                      <a:cubicBezTo>
                        <a:pt x="0" y="769"/>
                        <a:pt x="769" y="0"/>
                        <a:pt x="1717" y="0"/>
                      </a:cubicBezTo>
                      <a:close/>
                    </a:path>
                  </a:pathLst>
                </a:custGeom>
                <a:solidFill>
                  <a:srgbClr val="FAD9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pic>
              <p:nvPicPr>
                <p:cNvPr id="4" name="图片 3" descr="资源 1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19800000">
                  <a:off x="2790" y="3059"/>
                  <a:ext cx="2024" cy="2008"/>
                </a:xfrm>
                <a:prstGeom prst="rect">
                  <a:avLst/>
                </a:prstGeom>
              </p:spPr>
            </p:pic>
          </p:grpSp>
          <p:grpSp>
            <p:nvGrpSpPr>
              <p:cNvPr id="32" name="组合 31"/>
              <p:cNvGrpSpPr/>
              <p:nvPr/>
            </p:nvGrpSpPr>
            <p:grpSpPr>
              <a:xfrm>
                <a:off x="1726" y="6379"/>
                <a:ext cx="3728" cy="2086"/>
                <a:chOff x="1726" y="6181"/>
                <a:chExt cx="3728" cy="2086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1726" y="6731"/>
                  <a:ext cx="3729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1882" y="6181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zh-CN" altLang="en-US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5466" y="2762"/>
              <a:ext cx="3728" cy="5703"/>
              <a:chOff x="5518" y="2762"/>
              <a:chExt cx="3728" cy="570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3" y="2762"/>
                <a:ext cx="2338" cy="2338"/>
                <a:chOff x="6226" y="2762"/>
                <a:chExt cx="2338" cy="2338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 rot="8160000">
                  <a:off x="6226" y="2762"/>
                  <a:ext cx="2339" cy="2339"/>
                </a:xfrm>
                <a:custGeom>
                  <a:avLst/>
                  <a:gdLst>
                    <a:gd name="adj" fmla="val 100000"/>
                    <a:gd name="a" fmla="pin 0 adj 200000"/>
                    <a:gd name="r2" fmla="sqrt 2"/>
                    <a:gd name="tw" fmla="*/ wd2 r2 1"/>
                    <a:gd name="th" fmla="*/ hd2 r2 1"/>
                    <a:gd name="sw" fmla="*/ tw a 100000"/>
                    <a:gd name="sh" fmla="*/ th a 100000"/>
                    <a:gd name="dx1" fmla="cos sw 2700000"/>
                    <a:gd name="dy1" fmla="sin sh 2700000"/>
                    <a:gd name="x1" fmla="+- hc dx1 0"/>
                    <a:gd name="y1" fmla="+- vc 0 dy1"/>
                    <a:gd name="x2" fmla="+/ hc x1 2"/>
                    <a:gd name="y2" fmla="+/ vc y1 2"/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0">
                      <a:pos x="r" y="vc"/>
                    </a:cxn>
                    <a:cxn ang="cd4">
                      <a:pos x="ir" y="ib"/>
                    </a:cxn>
                    <a:cxn ang="cd4">
                      <a:pos x="hc" y="b"/>
                    </a:cxn>
                    <a:cxn ang="cd4">
                      <a:pos x="il" y="ib"/>
                    </a:cxn>
                    <a:cxn ang="cd2">
                      <a:pos x="l" y="vc"/>
                    </a:cxn>
                    <a:cxn ang="3">
                      <a:pos x="il" y="it"/>
                    </a:cxn>
                    <a:cxn ang="3">
                      <a:pos x="hc" y="t"/>
                    </a:cxn>
                    <a:cxn ang="3">
                      <a:pos x="x1" y="y1"/>
                    </a:cxn>
                  </a:cxnLst>
                  <a:rect l="l" t="t" r="r" b="b"/>
                  <a:pathLst>
                    <a:path w="3433" h="3433">
                      <a:moveTo>
                        <a:pt x="1725" y="350"/>
                      </a:moveTo>
                      <a:cubicBezTo>
                        <a:pt x="1365" y="347"/>
                        <a:pt x="1004" y="487"/>
                        <a:pt x="733" y="767"/>
                      </a:cubicBezTo>
                      <a:cubicBezTo>
                        <a:pt x="209" y="1310"/>
                        <a:pt x="224" y="2175"/>
                        <a:pt x="767" y="2700"/>
                      </a:cubicBezTo>
                      <a:cubicBezTo>
                        <a:pt x="1310" y="3224"/>
                        <a:pt x="2175" y="3209"/>
                        <a:pt x="2700" y="2666"/>
                      </a:cubicBezTo>
                      <a:cubicBezTo>
                        <a:pt x="3224" y="2123"/>
                        <a:pt x="3209" y="1258"/>
                        <a:pt x="2666" y="733"/>
                      </a:cubicBezTo>
                      <a:cubicBezTo>
                        <a:pt x="2403" y="479"/>
                        <a:pt x="2064" y="352"/>
                        <a:pt x="1725" y="350"/>
                      </a:cubicBezTo>
                      <a:close/>
                      <a:moveTo>
                        <a:pt x="1717" y="0"/>
                      </a:moveTo>
                      <a:cubicBezTo>
                        <a:pt x="2289" y="0"/>
                        <a:pt x="2861" y="0"/>
                        <a:pt x="3433" y="0"/>
                      </a:cubicBezTo>
                      <a:cubicBezTo>
                        <a:pt x="3433" y="572"/>
                        <a:pt x="3433" y="1144"/>
                        <a:pt x="3433" y="1717"/>
                      </a:cubicBezTo>
                      <a:cubicBezTo>
                        <a:pt x="3433" y="2664"/>
                        <a:pt x="2664" y="3433"/>
                        <a:pt x="1717" y="3433"/>
                      </a:cubicBezTo>
                      <a:cubicBezTo>
                        <a:pt x="769" y="3433"/>
                        <a:pt x="0" y="2664"/>
                        <a:pt x="0" y="1717"/>
                      </a:cubicBezTo>
                      <a:cubicBezTo>
                        <a:pt x="0" y="769"/>
                        <a:pt x="769" y="0"/>
                        <a:pt x="1717" y="0"/>
                      </a:cubicBezTo>
                      <a:close/>
                    </a:path>
                  </a:pathLst>
                </a:custGeom>
                <a:solidFill>
                  <a:srgbClr val="AAD47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pic>
              <p:nvPicPr>
                <p:cNvPr id="40" name="图片 39" descr="资源 1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320000">
                  <a:off x="6372" y="2915"/>
                  <a:ext cx="2048" cy="2033"/>
                </a:xfrm>
                <a:prstGeom prst="rect">
                  <a:avLst/>
                </a:prstGeom>
              </p:spPr>
            </p:pic>
          </p:grpSp>
          <p:grpSp>
            <p:nvGrpSpPr>
              <p:cNvPr id="33" name="组合 32"/>
              <p:cNvGrpSpPr/>
              <p:nvPr/>
            </p:nvGrpSpPr>
            <p:grpSpPr>
              <a:xfrm>
                <a:off x="5518" y="6379"/>
                <a:ext cx="3728" cy="2086"/>
                <a:chOff x="1726" y="6181"/>
                <a:chExt cx="3728" cy="2086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1726" y="6731"/>
                  <a:ext cx="3729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1882" y="6181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zh-CN" altLang="en-US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9206" y="2762"/>
              <a:ext cx="3728" cy="5703"/>
              <a:chOff x="9089" y="2762"/>
              <a:chExt cx="3728" cy="570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9784" y="2762"/>
                <a:ext cx="2338" cy="2338"/>
                <a:chOff x="2633" y="2894"/>
                <a:chExt cx="2338" cy="2338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 rot="8160000">
                  <a:off x="2633" y="2894"/>
                  <a:ext cx="2339" cy="2339"/>
                </a:xfrm>
                <a:custGeom>
                  <a:avLst/>
                  <a:gdLst>
                    <a:gd name="adj" fmla="val 100000"/>
                    <a:gd name="a" fmla="pin 0 adj 200000"/>
                    <a:gd name="r2" fmla="sqrt 2"/>
                    <a:gd name="tw" fmla="*/ wd2 r2 1"/>
                    <a:gd name="th" fmla="*/ hd2 r2 1"/>
                    <a:gd name="sw" fmla="*/ tw a 100000"/>
                    <a:gd name="sh" fmla="*/ th a 100000"/>
                    <a:gd name="dx1" fmla="cos sw 2700000"/>
                    <a:gd name="dy1" fmla="sin sh 2700000"/>
                    <a:gd name="x1" fmla="+- hc dx1 0"/>
                    <a:gd name="y1" fmla="+- vc 0 dy1"/>
                    <a:gd name="x2" fmla="+/ hc x1 2"/>
                    <a:gd name="y2" fmla="+/ vc y1 2"/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0">
                      <a:pos x="r" y="vc"/>
                    </a:cxn>
                    <a:cxn ang="cd4">
                      <a:pos x="ir" y="ib"/>
                    </a:cxn>
                    <a:cxn ang="cd4">
                      <a:pos x="hc" y="b"/>
                    </a:cxn>
                    <a:cxn ang="cd4">
                      <a:pos x="il" y="ib"/>
                    </a:cxn>
                    <a:cxn ang="cd2">
                      <a:pos x="l" y="vc"/>
                    </a:cxn>
                    <a:cxn ang="3">
                      <a:pos x="il" y="it"/>
                    </a:cxn>
                    <a:cxn ang="3">
                      <a:pos x="hc" y="t"/>
                    </a:cxn>
                    <a:cxn ang="3">
                      <a:pos x="x1" y="y1"/>
                    </a:cxn>
                  </a:cxnLst>
                  <a:rect l="l" t="t" r="r" b="b"/>
                  <a:pathLst>
                    <a:path w="3433" h="3433">
                      <a:moveTo>
                        <a:pt x="1725" y="350"/>
                      </a:moveTo>
                      <a:cubicBezTo>
                        <a:pt x="1365" y="347"/>
                        <a:pt x="1004" y="487"/>
                        <a:pt x="733" y="767"/>
                      </a:cubicBezTo>
                      <a:cubicBezTo>
                        <a:pt x="209" y="1310"/>
                        <a:pt x="224" y="2175"/>
                        <a:pt x="767" y="2700"/>
                      </a:cubicBezTo>
                      <a:cubicBezTo>
                        <a:pt x="1310" y="3224"/>
                        <a:pt x="2175" y="3209"/>
                        <a:pt x="2700" y="2666"/>
                      </a:cubicBezTo>
                      <a:cubicBezTo>
                        <a:pt x="3224" y="2123"/>
                        <a:pt x="3209" y="1258"/>
                        <a:pt x="2666" y="733"/>
                      </a:cubicBezTo>
                      <a:cubicBezTo>
                        <a:pt x="2403" y="479"/>
                        <a:pt x="2064" y="352"/>
                        <a:pt x="1725" y="350"/>
                      </a:cubicBezTo>
                      <a:close/>
                      <a:moveTo>
                        <a:pt x="1717" y="0"/>
                      </a:moveTo>
                      <a:cubicBezTo>
                        <a:pt x="2289" y="0"/>
                        <a:pt x="2861" y="0"/>
                        <a:pt x="3433" y="0"/>
                      </a:cubicBezTo>
                      <a:cubicBezTo>
                        <a:pt x="3433" y="572"/>
                        <a:pt x="3433" y="1144"/>
                        <a:pt x="3433" y="1717"/>
                      </a:cubicBezTo>
                      <a:cubicBezTo>
                        <a:pt x="3433" y="2664"/>
                        <a:pt x="2664" y="3433"/>
                        <a:pt x="1717" y="3433"/>
                      </a:cubicBezTo>
                      <a:cubicBezTo>
                        <a:pt x="769" y="3433"/>
                        <a:pt x="0" y="2664"/>
                        <a:pt x="0" y="1717"/>
                      </a:cubicBezTo>
                      <a:cubicBezTo>
                        <a:pt x="0" y="769"/>
                        <a:pt x="769" y="0"/>
                        <a:pt x="1717" y="0"/>
                      </a:cubicBezTo>
                      <a:close/>
                    </a:path>
                  </a:pathLst>
                </a:custGeom>
                <a:solidFill>
                  <a:srgbClr val="FAD9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pic>
              <p:nvPicPr>
                <p:cNvPr id="11" name="图片 10" descr="资源 1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19800000">
                  <a:off x="2790" y="3059"/>
                  <a:ext cx="2024" cy="2008"/>
                </a:xfrm>
                <a:prstGeom prst="rect">
                  <a:avLst/>
                </a:prstGeom>
              </p:spPr>
            </p:pic>
          </p:grpSp>
          <p:grpSp>
            <p:nvGrpSpPr>
              <p:cNvPr id="36" name="组合 35"/>
              <p:cNvGrpSpPr/>
              <p:nvPr/>
            </p:nvGrpSpPr>
            <p:grpSpPr>
              <a:xfrm>
                <a:off x="9089" y="6379"/>
                <a:ext cx="3728" cy="2086"/>
                <a:chOff x="1726" y="6181"/>
                <a:chExt cx="3728" cy="2086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1726" y="6731"/>
                  <a:ext cx="3729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882" y="6181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zh-CN" altLang="en-US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12946" y="2762"/>
              <a:ext cx="3728" cy="5703"/>
              <a:chOff x="12946" y="2762"/>
              <a:chExt cx="3728" cy="570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3641" y="2762"/>
                <a:ext cx="2338" cy="2338"/>
                <a:chOff x="6226" y="2762"/>
                <a:chExt cx="2338" cy="2338"/>
              </a:xfrm>
            </p:grpSpPr>
            <p:sp>
              <p:nvSpPr>
                <p:cNvPr id="18" name="任意多边形 17"/>
                <p:cNvSpPr/>
                <p:nvPr/>
              </p:nvSpPr>
              <p:spPr>
                <a:xfrm rot="8160000">
                  <a:off x="6226" y="2762"/>
                  <a:ext cx="2339" cy="2339"/>
                </a:xfrm>
                <a:custGeom>
                  <a:avLst/>
                  <a:gdLst>
                    <a:gd name="adj" fmla="val 100000"/>
                    <a:gd name="a" fmla="pin 0 adj 200000"/>
                    <a:gd name="r2" fmla="sqrt 2"/>
                    <a:gd name="tw" fmla="*/ wd2 r2 1"/>
                    <a:gd name="th" fmla="*/ hd2 r2 1"/>
                    <a:gd name="sw" fmla="*/ tw a 100000"/>
                    <a:gd name="sh" fmla="*/ th a 100000"/>
                    <a:gd name="dx1" fmla="cos sw 2700000"/>
                    <a:gd name="dy1" fmla="sin sh 2700000"/>
                    <a:gd name="x1" fmla="+- hc dx1 0"/>
                    <a:gd name="y1" fmla="+- vc 0 dy1"/>
                    <a:gd name="x2" fmla="+/ hc x1 2"/>
                    <a:gd name="y2" fmla="+/ vc y1 2"/>
                    <a:gd name="idx" fmla="cos wd2 2700000"/>
                    <a:gd name="idy" fmla="sin hd2 2700000"/>
                    <a:gd name="il" fmla="+- hc 0 idx"/>
                    <a:gd name="ir" fmla="+- hc idx 0"/>
                    <a:gd name="it" fmla="+- vc 0 idy"/>
                    <a:gd name="ib" fmla="+- vc idy 0"/>
                  </a:gdLst>
                  <a:ahLst/>
                  <a:cxnLst>
                    <a:cxn ang="0">
                      <a:pos x="r" y="vc"/>
                    </a:cxn>
                    <a:cxn ang="cd4">
                      <a:pos x="ir" y="ib"/>
                    </a:cxn>
                    <a:cxn ang="cd4">
                      <a:pos x="hc" y="b"/>
                    </a:cxn>
                    <a:cxn ang="cd4">
                      <a:pos x="il" y="ib"/>
                    </a:cxn>
                    <a:cxn ang="cd2">
                      <a:pos x="l" y="vc"/>
                    </a:cxn>
                    <a:cxn ang="3">
                      <a:pos x="il" y="it"/>
                    </a:cxn>
                    <a:cxn ang="3">
                      <a:pos x="hc" y="t"/>
                    </a:cxn>
                    <a:cxn ang="3">
                      <a:pos x="x1" y="y1"/>
                    </a:cxn>
                  </a:cxnLst>
                  <a:rect l="l" t="t" r="r" b="b"/>
                  <a:pathLst>
                    <a:path w="3433" h="3433">
                      <a:moveTo>
                        <a:pt x="1725" y="350"/>
                      </a:moveTo>
                      <a:cubicBezTo>
                        <a:pt x="1365" y="347"/>
                        <a:pt x="1004" y="487"/>
                        <a:pt x="733" y="767"/>
                      </a:cubicBezTo>
                      <a:cubicBezTo>
                        <a:pt x="209" y="1310"/>
                        <a:pt x="224" y="2175"/>
                        <a:pt x="767" y="2700"/>
                      </a:cubicBezTo>
                      <a:cubicBezTo>
                        <a:pt x="1310" y="3224"/>
                        <a:pt x="2175" y="3209"/>
                        <a:pt x="2700" y="2666"/>
                      </a:cubicBezTo>
                      <a:cubicBezTo>
                        <a:pt x="3224" y="2123"/>
                        <a:pt x="3209" y="1258"/>
                        <a:pt x="2666" y="733"/>
                      </a:cubicBezTo>
                      <a:cubicBezTo>
                        <a:pt x="2403" y="479"/>
                        <a:pt x="2064" y="352"/>
                        <a:pt x="1725" y="350"/>
                      </a:cubicBezTo>
                      <a:close/>
                      <a:moveTo>
                        <a:pt x="1717" y="0"/>
                      </a:moveTo>
                      <a:cubicBezTo>
                        <a:pt x="2289" y="0"/>
                        <a:pt x="2861" y="0"/>
                        <a:pt x="3433" y="0"/>
                      </a:cubicBezTo>
                      <a:cubicBezTo>
                        <a:pt x="3433" y="572"/>
                        <a:pt x="3433" y="1144"/>
                        <a:pt x="3433" y="1717"/>
                      </a:cubicBezTo>
                      <a:cubicBezTo>
                        <a:pt x="3433" y="2664"/>
                        <a:pt x="2664" y="3433"/>
                        <a:pt x="1717" y="3433"/>
                      </a:cubicBezTo>
                      <a:cubicBezTo>
                        <a:pt x="769" y="3433"/>
                        <a:pt x="0" y="2664"/>
                        <a:pt x="0" y="1717"/>
                      </a:cubicBezTo>
                      <a:cubicBezTo>
                        <a:pt x="0" y="769"/>
                        <a:pt x="769" y="0"/>
                        <a:pt x="1717" y="0"/>
                      </a:cubicBezTo>
                      <a:close/>
                    </a:path>
                  </a:pathLst>
                </a:custGeom>
                <a:solidFill>
                  <a:srgbClr val="AAD47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pic>
              <p:nvPicPr>
                <p:cNvPr id="19" name="图片 18" descr="资源 1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320000">
                  <a:off x="6372" y="2915"/>
                  <a:ext cx="2048" cy="2033"/>
                </a:xfrm>
                <a:prstGeom prst="rect">
                  <a:avLst/>
                </a:prstGeom>
              </p:spPr>
            </p:pic>
          </p:grpSp>
          <p:grpSp>
            <p:nvGrpSpPr>
              <p:cNvPr id="39" name="组合 38"/>
              <p:cNvGrpSpPr/>
              <p:nvPr/>
            </p:nvGrpSpPr>
            <p:grpSpPr>
              <a:xfrm>
                <a:off x="12946" y="6379"/>
                <a:ext cx="3728" cy="2086"/>
                <a:chOff x="1726" y="6181"/>
                <a:chExt cx="3728" cy="2086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1726" y="6731"/>
                  <a:ext cx="3729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1882" y="6181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zh-CN" altLang="en-US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</p:grpSp>
      </p:grp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" name="矩形 27"/>
          <p:cNvSpPr/>
          <p:nvPr/>
        </p:nvSpPr>
        <p:spPr>
          <a:xfrm>
            <a:off x="5880735" y="2098040"/>
            <a:ext cx="1076325" cy="1068070"/>
          </a:xfrm>
          <a:prstGeom prst="rect">
            <a:avLst/>
          </a:prstGeom>
          <a:blipFill rotWithShape="1"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994535" y="2916555"/>
            <a:ext cx="8156575" cy="1565910"/>
            <a:chOff x="3031" y="3581"/>
            <a:chExt cx="12845" cy="2466"/>
          </a:xfrm>
        </p:grpSpPr>
        <p:sp>
          <p:nvSpPr>
            <p:cNvPr id="11" name="文本框 10"/>
            <p:cNvSpPr txBox="1"/>
            <p:nvPr/>
          </p:nvSpPr>
          <p:spPr>
            <a:xfrm>
              <a:off x="5159" y="5031"/>
              <a:ext cx="859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business affairs Work camille summary report </a:t>
              </a:r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affairs Work </a:t>
              </a:r>
              <a:r>
                <a:rPr lang="zh-CN" altLang="en-US" sz="1600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report</a:t>
              </a:r>
              <a:endParaRPr lang="zh-CN" altLang="en-US" sz="16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31" y="3581"/>
              <a:ext cx="1284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rPr>
                <a:t>初期规模</a:t>
              </a:r>
              <a:endParaRPr lang="zh-CN" altLang="en-US" sz="6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46090" y="1885315"/>
            <a:ext cx="10756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5A13E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02</a:t>
            </a:r>
            <a:endParaRPr lang="en-US" altLang="zh-CN" sz="6000" b="1">
              <a:solidFill>
                <a:srgbClr val="F5A13E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初期规模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graphicFrame>
        <p:nvGraphicFramePr>
          <p:cNvPr id="42" name="Chart 14"/>
          <p:cNvGraphicFramePr/>
          <p:nvPr/>
        </p:nvGraphicFramePr>
        <p:xfrm>
          <a:off x="1388745" y="3872230"/>
          <a:ext cx="4647565" cy="2428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1567180" y="1880235"/>
            <a:ext cx="2769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3200" b="1">
                <a:solidFill>
                  <a:srgbClr val="F5A13E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rPr>
              <a:t>点击添加标题</a:t>
            </a:r>
            <a:endParaRPr lang="zh-CN" sz="3200" b="1">
              <a:solidFill>
                <a:srgbClr val="F5A13E"/>
              </a:solidFill>
              <a:latin typeface="汉仪中简黑简" panose="00020600040101010101" charset="-122"/>
              <a:ea typeface="汉仪中简黑简" panose="00020600040101010101" charset="-122"/>
              <a:cs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85265" y="2533650"/>
            <a:ext cx="457644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30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30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graphicFrame>
        <p:nvGraphicFramePr>
          <p:cNvPr id="45" name="图表 44"/>
          <p:cNvGraphicFramePr/>
          <p:nvPr/>
        </p:nvGraphicFramePr>
        <p:xfrm>
          <a:off x="5722620" y="2023745"/>
          <a:ext cx="6094730" cy="4571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4696460" y="327025"/>
            <a:ext cx="275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初期规模</a:t>
            </a:r>
            <a:endParaRPr lang="zh-CN" altLang="en-US" sz="4000" b="1">
              <a:solidFill>
                <a:srgbClr val="89C246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56175" y="939800"/>
            <a:ext cx="219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camille summary report </a:t>
            </a:r>
            <a:endParaRPr lang="zh-CN" altLang="en-US" sz="1200">
              <a:solidFill>
                <a:srgbClr val="F6B35E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270635" y="1992630"/>
            <a:ext cx="2367280" cy="3704590"/>
            <a:chOff x="2001" y="3138"/>
            <a:chExt cx="3728" cy="5834"/>
          </a:xfrm>
        </p:grpSpPr>
        <p:grpSp>
          <p:nvGrpSpPr>
            <p:cNvPr id="3" name="组合 2"/>
            <p:cNvGrpSpPr/>
            <p:nvPr/>
          </p:nvGrpSpPr>
          <p:grpSpPr>
            <a:xfrm>
              <a:off x="2763" y="3138"/>
              <a:ext cx="2204" cy="2204"/>
              <a:chOff x="2862" y="3203"/>
              <a:chExt cx="2204" cy="2204"/>
            </a:xfrm>
          </p:grpSpPr>
          <p:pic>
            <p:nvPicPr>
              <p:cNvPr id="4" name="图片 3" descr="资源 1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2952" y="3301"/>
                <a:ext cx="2024" cy="2008"/>
              </a:xfrm>
              <a:prstGeom prst="rect">
                <a:avLst/>
              </a:prstGeom>
            </p:spPr>
          </p:pic>
          <p:sp>
            <p:nvSpPr>
              <p:cNvPr id="2" name="弧形 1"/>
              <p:cNvSpPr/>
              <p:nvPr/>
            </p:nvSpPr>
            <p:spPr>
              <a:xfrm>
                <a:off x="2862" y="3203"/>
                <a:ext cx="2205" cy="2205"/>
              </a:xfrm>
              <a:prstGeom prst="arc">
                <a:avLst>
                  <a:gd name="adj1" fmla="val 16200000"/>
                  <a:gd name="adj2" fmla="val 10513240"/>
                </a:avLst>
              </a:prstGeom>
              <a:ln w="127000" cap="rnd">
                <a:solidFill>
                  <a:srgbClr val="FAD980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001" y="5894"/>
              <a:ext cx="3728" cy="3078"/>
              <a:chOff x="1846" y="6092"/>
              <a:chExt cx="3728" cy="307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846" y="7634"/>
                <a:ext cx="372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003" y="7084"/>
                <a:ext cx="341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</a:t>
                </a:r>
                <a:r>
                  <a: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添加标题</a:t>
                </a:r>
                <a:endPara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721" y="6092"/>
                <a:ext cx="19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32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75%</a:t>
                </a:r>
                <a:endParaRPr lang="en-US" altLang="zh-CN" sz="32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710940" y="1992630"/>
            <a:ext cx="2367915" cy="3705225"/>
            <a:chOff x="5439" y="3138"/>
            <a:chExt cx="3729" cy="5835"/>
          </a:xfrm>
        </p:grpSpPr>
        <p:grpSp>
          <p:nvGrpSpPr>
            <p:cNvPr id="10" name="组合 9"/>
            <p:cNvGrpSpPr/>
            <p:nvPr/>
          </p:nvGrpSpPr>
          <p:grpSpPr>
            <a:xfrm>
              <a:off x="6201" y="3138"/>
              <a:ext cx="2204" cy="2204"/>
              <a:chOff x="7947" y="3006"/>
              <a:chExt cx="2204" cy="2204"/>
            </a:xfrm>
          </p:grpSpPr>
          <p:sp>
            <p:nvSpPr>
              <p:cNvPr id="8" name="弧形 7"/>
              <p:cNvSpPr/>
              <p:nvPr/>
            </p:nvSpPr>
            <p:spPr>
              <a:xfrm>
                <a:off x="7947" y="3006"/>
                <a:ext cx="2205" cy="2205"/>
              </a:xfrm>
              <a:prstGeom prst="arc">
                <a:avLst>
                  <a:gd name="adj1" fmla="val 16200000"/>
                  <a:gd name="adj2" fmla="val 10513240"/>
                </a:avLst>
              </a:prstGeom>
              <a:ln w="127000" cap="rnd">
                <a:solidFill>
                  <a:srgbClr val="EBEC77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9" name="图片 8" descr="资源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20000">
                <a:off x="8026" y="3092"/>
                <a:ext cx="2048" cy="2033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5439" y="5894"/>
              <a:ext cx="3729" cy="3079"/>
              <a:chOff x="1846" y="6092"/>
              <a:chExt cx="3729" cy="3079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846" y="7634"/>
                <a:ext cx="372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003" y="7084"/>
                <a:ext cx="341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</a:t>
                </a:r>
                <a:r>
                  <a: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添加标题</a:t>
                </a:r>
                <a:endPara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721" y="6092"/>
                <a:ext cx="19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3200" b="1">
                    <a:solidFill>
                      <a:srgbClr val="89C24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85%</a:t>
                </a:r>
                <a:endParaRPr lang="en-US" altLang="zh-CN" sz="32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6151245" y="1992630"/>
            <a:ext cx="2367915" cy="3705225"/>
            <a:chOff x="10179" y="3138"/>
            <a:chExt cx="3729" cy="5835"/>
          </a:xfrm>
        </p:grpSpPr>
        <p:grpSp>
          <p:nvGrpSpPr>
            <p:cNvPr id="15" name="组合 14"/>
            <p:cNvGrpSpPr/>
            <p:nvPr/>
          </p:nvGrpSpPr>
          <p:grpSpPr>
            <a:xfrm>
              <a:off x="10941" y="3138"/>
              <a:ext cx="2204" cy="2204"/>
              <a:chOff x="2862" y="3203"/>
              <a:chExt cx="2204" cy="2204"/>
            </a:xfrm>
          </p:grpSpPr>
          <p:pic>
            <p:nvPicPr>
              <p:cNvPr id="16" name="图片 15" descr="资源 1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2952" y="3301"/>
                <a:ext cx="2024" cy="2008"/>
              </a:xfrm>
              <a:prstGeom prst="rect">
                <a:avLst/>
              </a:prstGeom>
            </p:spPr>
          </p:pic>
          <p:sp>
            <p:nvSpPr>
              <p:cNvPr id="17" name="弧形 16"/>
              <p:cNvSpPr/>
              <p:nvPr/>
            </p:nvSpPr>
            <p:spPr>
              <a:xfrm>
                <a:off x="2862" y="3203"/>
                <a:ext cx="2205" cy="2205"/>
              </a:xfrm>
              <a:prstGeom prst="arc">
                <a:avLst>
                  <a:gd name="adj1" fmla="val 16200000"/>
                  <a:gd name="adj2" fmla="val 10513240"/>
                </a:avLst>
              </a:prstGeom>
              <a:ln w="127000" cap="rnd">
                <a:solidFill>
                  <a:srgbClr val="FAD980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179" y="5894"/>
              <a:ext cx="3729" cy="3079"/>
              <a:chOff x="1846" y="6092"/>
              <a:chExt cx="3729" cy="3079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846" y="7634"/>
                <a:ext cx="372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003" y="7084"/>
                <a:ext cx="341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</a:t>
                </a:r>
                <a:r>
                  <a: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添加标题</a:t>
                </a:r>
                <a:endPara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721" y="6092"/>
                <a:ext cx="19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3200" b="1">
                    <a:solidFill>
                      <a:srgbClr val="F5A13E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56%</a:t>
                </a:r>
                <a:endParaRPr lang="en-US" altLang="zh-CN" sz="3200" b="1">
                  <a:solidFill>
                    <a:srgbClr val="F5A13E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591550" y="1992630"/>
            <a:ext cx="2367915" cy="3705225"/>
            <a:chOff x="13529" y="3138"/>
            <a:chExt cx="3729" cy="5835"/>
          </a:xfrm>
        </p:grpSpPr>
        <p:grpSp>
          <p:nvGrpSpPr>
            <p:cNvPr id="18" name="组合 17"/>
            <p:cNvGrpSpPr/>
            <p:nvPr/>
          </p:nvGrpSpPr>
          <p:grpSpPr>
            <a:xfrm>
              <a:off x="14291" y="3138"/>
              <a:ext cx="2204" cy="2204"/>
              <a:chOff x="7947" y="3006"/>
              <a:chExt cx="2204" cy="2204"/>
            </a:xfrm>
          </p:grpSpPr>
          <p:sp>
            <p:nvSpPr>
              <p:cNvPr id="19" name="弧形 18"/>
              <p:cNvSpPr/>
              <p:nvPr/>
            </p:nvSpPr>
            <p:spPr>
              <a:xfrm>
                <a:off x="7947" y="3006"/>
                <a:ext cx="2205" cy="2205"/>
              </a:xfrm>
              <a:prstGeom prst="arc">
                <a:avLst>
                  <a:gd name="adj1" fmla="val 16200000"/>
                  <a:gd name="adj2" fmla="val 10513240"/>
                </a:avLst>
              </a:prstGeom>
              <a:ln w="127000" cap="rnd">
                <a:solidFill>
                  <a:srgbClr val="EBEC77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20" name="图片 19" descr="资源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20000">
                <a:off x="8026" y="3092"/>
                <a:ext cx="2048" cy="2033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33" name="组合 32"/>
            <p:cNvGrpSpPr/>
            <p:nvPr/>
          </p:nvGrpSpPr>
          <p:grpSpPr>
            <a:xfrm>
              <a:off x="13529" y="5894"/>
              <a:ext cx="3729" cy="3079"/>
              <a:chOff x="1846" y="6092"/>
              <a:chExt cx="3729" cy="3079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846" y="7634"/>
                <a:ext cx="372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003" y="7084"/>
                <a:ext cx="341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</a:t>
                </a:r>
                <a:r>
                  <a:rPr lang="zh-CN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添加标题</a:t>
                </a:r>
                <a:endParaRPr 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721" y="6092"/>
                <a:ext cx="19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3200" b="1">
                    <a:solidFill>
                      <a:srgbClr val="89C24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</a:rPr>
                  <a:t>89%</a:t>
                </a:r>
                <a:endParaRPr lang="en-US" altLang="zh-CN" sz="32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" name="矩形 27"/>
          <p:cNvSpPr/>
          <p:nvPr/>
        </p:nvSpPr>
        <p:spPr>
          <a:xfrm>
            <a:off x="5880735" y="2098040"/>
            <a:ext cx="1076325" cy="1068070"/>
          </a:xfrm>
          <a:prstGeom prst="rect">
            <a:avLst/>
          </a:prstGeom>
          <a:blipFill rotWithShape="1"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994535" y="2916555"/>
            <a:ext cx="8156575" cy="1565910"/>
            <a:chOff x="3031" y="3581"/>
            <a:chExt cx="12845" cy="2466"/>
          </a:xfrm>
        </p:grpSpPr>
        <p:sp>
          <p:nvSpPr>
            <p:cNvPr id="11" name="文本框 10"/>
            <p:cNvSpPr txBox="1"/>
            <p:nvPr/>
          </p:nvSpPr>
          <p:spPr>
            <a:xfrm>
              <a:off x="5159" y="5031"/>
              <a:ext cx="859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business affairs Work camille summary report </a:t>
              </a:r>
              <a:r>
                <a:rPr lang="zh-CN" altLang="en-US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affairs Work </a:t>
              </a:r>
              <a:r>
                <a:rPr lang="zh-CN" altLang="en-US" sz="1600">
                  <a:solidFill>
                    <a:srgbClr val="F6B35E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report</a:t>
              </a:r>
              <a:endParaRPr lang="zh-CN" altLang="en-US" sz="1600">
                <a:solidFill>
                  <a:srgbClr val="F6B35E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31" y="3581"/>
              <a:ext cx="12845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b="1">
                  <a:solidFill>
                    <a:srgbClr val="89C24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</a:rPr>
                <a:t>阶段计划</a:t>
              </a:r>
              <a:endParaRPr lang="zh-CN" altLang="en-US" sz="6000" b="1">
                <a:solidFill>
                  <a:srgbClr val="89C246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46090" y="1885315"/>
            <a:ext cx="10756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solidFill>
                  <a:srgbClr val="F5A13E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03</a:t>
            </a:r>
            <a:endParaRPr lang="en-US" altLang="zh-CN" sz="6000" b="1">
              <a:solidFill>
                <a:srgbClr val="F5A13E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2147</Words>
  <Application>WPS 演示</Application>
  <PresentationFormat>宽屏</PresentationFormat>
  <Paragraphs>231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Wingdings</vt:lpstr>
      <vt:lpstr>汉仪中简黑简</vt:lpstr>
      <vt:lpstr>黑体</vt:lpstr>
      <vt:lpstr>汉仪书宋二S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果汁饮品奶茶店招商计划书</dc:title>
  <dc:creator>蔡圆圆camille（卡米设计）</dc:creator>
  <cp:lastModifiedBy>铭</cp:lastModifiedBy>
  <cp:revision>152</cp:revision>
  <dcterms:created xsi:type="dcterms:W3CDTF">2019-06-19T02:08:00Z</dcterms:created>
  <dcterms:modified xsi:type="dcterms:W3CDTF">2022-03-11T06:02:58Z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v1.0_mb_bJ940Ao52+HpnC4D7hjDEw==</vt:lpwstr>
  </property>
  <property fmtid="{D5CDD505-2E9C-101B-9397-08002B2CF9AE}" pid="4" name="ICV">
    <vt:lpwstr>47FB902FC6AC42A09F8012D16B9CD1F6</vt:lpwstr>
  </property>
</Properties>
</file>