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media/image1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3"/>
    <p:sldId id="257" r:id="rId4"/>
    <p:sldId id="260" r:id="rId5"/>
    <p:sldId id="264" r:id="rId6"/>
    <p:sldId id="268" r:id="rId7"/>
    <p:sldId id="261" r:id="rId8"/>
    <p:sldId id="265" r:id="rId9"/>
    <p:sldId id="270" r:id="rId10"/>
    <p:sldId id="262" r:id="rId11"/>
    <p:sldId id="266" r:id="rId12"/>
    <p:sldId id="275" r:id="rId13"/>
    <p:sldId id="271" r:id="rId14"/>
    <p:sldId id="272" r:id="rId15"/>
    <p:sldId id="263" r:id="rId16"/>
    <p:sldId id="273" r:id="rId17"/>
    <p:sldId id="267" r:id="rId18"/>
    <p:sldId id="274" r:id="rId19"/>
    <p:sldId id="259" r:id="rId20"/>
  </p:sldIdLst>
  <p:sldSz cx="12192000" cy="6858000"/>
  <p:notesSz cx="6858000" cy="9144000"/>
  <p:embeddedFontLst>
    <p:embeddedFont>
      <p:font typeface="仓耳舒圆体 W04" panose="02020400000000000000" pitchFamily="18" charset="-122"/>
      <p:regular r:id="rId24"/>
    </p:embeddedFont>
    <p:embeddedFont>
      <p:font typeface="仓耳舒圆体 W02" panose="02020400000000000000" charset="-122"/>
      <p:regular r:id="rId25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A75E"/>
    <a:srgbClr val="8DCFE5"/>
    <a:srgbClr val="D4D289"/>
    <a:srgbClr val="8CE5DC"/>
    <a:srgbClr val="008252"/>
    <a:srgbClr val="F0A9EE"/>
    <a:srgbClr val="E6E6E6"/>
    <a:srgbClr val="E6E492"/>
    <a:srgbClr val="163A5A"/>
    <a:srgbClr val="B2C6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85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3.xml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microsoft.com/office/2007/relationships/hdphoto" Target="../media/image6.wdp"/><Relationship Id="rId7" Type="http://schemas.openxmlformats.org/officeDocument/2006/relationships/image" Target="../media/image5.png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rgbClr val="8DCFE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Grayscale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869095">
            <a:off x="3074324" y="5664262"/>
            <a:ext cx="719348" cy="109552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alphaModFix amt="13000"/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"/>
          <a:stretch>
            <a:fillRect/>
          </a:stretch>
        </p:blipFill>
        <p:spPr>
          <a:xfrm rot="20735766">
            <a:off x="10986840" y="1243237"/>
            <a:ext cx="1235244" cy="663699"/>
          </a:xfrm>
          <a:custGeom>
            <a:avLst/>
            <a:gdLst>
              <a:gd name="connsiteX0" fmla="*/ 1803261 w 1803261"/>
              <a:gd name="connsiteY0" fmla="*/ 0 h 968896"/>
              <a:gd name="connsiteX1" fmla="*/ 1554420 w 1803261"/>
              <a:gd name="connsiteY1" fmla="*/ 968896 h 968896"/>
              <a:gd name="connsiteX2" fmla="*/ 0 w 1803261"/>
              <a:gd name="connsiteY2" fmla="*/ 968896 h 968896"/>
              <a:gd name="connsiteX3" fmla="*/ 0 w 1803261"/>
              <a:gd name="connsiteY3" fmla="*/ 0 h 968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3261" h="968896">
                <a:moveTo>
                  <a:pt x="1803261" y="0"/>
                </a:moveTo>
                <a:lnTo>
                  <a:pt x="1554420" y="968896"/>
                </a:lnTo>
                <a:lnTo>
                  <a:pt x="0" y="96889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" name="图片 7" descr="图片包含 文本&#10;&#10;描述已自动生成"/>
          <p:cNvPicPr>
            <a:picLocks noChangeAspect="1"/>
          </p:cNvPicPr>
          <p:nvPr userDrawn="1"/>
        </p:nvPicPr>
        <p:blipFill>
          <a:blip r:embed="rId6">
            <a:alphaModFix amt="23000"/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268"/>
          <a:stretch>
            <a:fillRect/>
          </a:stretch>
        </p:blipFill>
        <p:spPr>
          <a:xfrm>
            <a:off x="5447588" y="5373359"/>
            <a:ext cx="2840815" cy="1651674"/>
          </a:xfrm>
          <a:custGeom>
            <a:avLst/>
            <a:gdLst>
              <a:gd name="connsiteX0" fmla="*/ 0 w 3131099"/>
              <a:gd name="connsiteY0" fmla="*/ 0 h 1820448"/>
              <a:gd name="connsiteX1" fmla="*/ 3131099 w 3131099"/>
              <a:gd name="connsiteY1" fmla="*/ 0 h 1820448"/>
              <a:gd name="connsiteX2" fmla="*/ 3131099 w 3131099"/>
              <a:gd name="connsiteY2" fmla="*/ 1820448 h 1820448"/>
              <a:gd name="connsiteX3" fmla="*/ 0 w 3131099"/>
              <a:gd name="connsiteY3" fmla="*/ 1820448 h 182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1099" h="1820448">
                <a:moveTo>
                  <a:pt x="0" y="0"/>
                </a:moveTo>
                <a:lnTo>
                  <a:pt x="3131099" y="0"/>
                </a:lnTo>
                <a:lnTo>
                  <a:pt x="3131099" y="1820448"/>
                </a:lnTo>
                <a:lnTo>
                  <a:pt x="0" y="1820448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/>
          <a:srcRect t="96399"/>
          <a:stretch>
            <a:fillRect/>
          </a:stretch>
        </p:blipFill>
        <p:spPr>
          <a:xfrm>
            <a:off x="0" y="6611039"/>
            <a:ext cx="12192000" cy="2469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04"/>
          <a:stretch>
            <a:fillRect/>
          </a:stretch>
        </p:blipFill>
        <p:spPr>
          <a:xfrm rot="5400000" flipH="1" flipV="1">
            <a:off x="9652898" y="4318898"/>
            <a:ext cx="2237391" cy="2840814"/>
          </a:xfrm>
          <a:custGeom>
            <a:avLst/>
            <a:gdLst>
              <a:gd name="connsiteX0" fmla="*/ 2237391 w 2237391"/>
              <a:gd name="connsiteY0" fmla="*/ 0 h 2840814"/>
              <a:gd name="connsiteX1" fmla="*/ 2237391 w 2237391"/>
              <a:gd name="connsiteY1" fmla="*/ 2840814 h 2840814"/>
              <a:gd name="connsiteX2" fmla="*/ 0 w 2237391"/>
              <a:gd name="connsiteY2" fmla="*/ 2840814 h 2840814"/>
              <a:gd name="connsiteX3" fmla="*/ 0 w 2237391"/>
              <a:gd name="connsiteY3" fmla="*/ 0 h 2840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7391" h="2840814">
                <a:moveTo>
                  <a:pt x="2237391" y="0"/>
                </a:moveTo>
                <a:lnTo>
                  <a:pt x="2237391" y="2840814"/>
                </a:lnTo>
                <a:lnTo>
                  <a:pt x="0" y="2840814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rgbClr val="8DCFE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Grayscale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869095">
            <a:off x="3074324" y="5664262"/>
            <a:ext cx="719348" cy="109552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alphaModFix amt="13000"/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"/>
          <a:stretch>
            <a:fillRect/>
          </a:stretch>
        </p:blipFill>
        <p:spPr>
          <a:xfrm rot="20735766">
            <a:off x="10986840" y="1243237"/>
            <a:ext cx="1235244" cy="663699"/>
          </a:xfrm>
          <a:custGeom>
            <a:avLst/>
            <a:gdLst>
              <a:gd name="connsiteX0" fmla="*/ 1803261 w 1803261"/>
              <a:gd name="connsiteY0" fmla="*/ 0 h 968896"/>
              <a:gd name="connsiteX1" fmla="*/ 1554420 w 1803261"/>
              <a:gd name="connsiteY1" fmla="*/ 968896 h 968896"/>
              <a:gd name="connsiteX2" fmla="*/ 0 w 1803261"/>
              <a:gd name="connsiteY2" fmla="*/ 968896 h 968896"/>
              <a:gd name="connsiteX3" fmla="*/ 0 w 1803261"/>
              <a:gd name="connsiteY3" fmla="*/ 0 h 968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3261" h="968896">
                <a:moveTo>
                  <a:pt x="1803261" y="0"/>
                </a:moveTo>
                <a:lnTo>
                  <a:pt x="1554420" y="968896"/>
                </a:lnTo>
                <a:lnTo>
                  <a:pt x="0" y="96889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04"/>
          <a:stretch>
            <a:fillRect/>
          </a:stretch>
        </p:blipFill>
        <p:spPr>
          <a:xfrm rot="5400000" flipH="1" flipV="1">
            <a:off x="9652898" y="4318898"/>
            <a:ext cx="2237391" cy="2840814"/>
          </a:xfrm>
          <a:custGeom>
            <a:avLst/>
            <a:gdLst>
              <a:gd name="connsiteX0" fmla="*/ 2237391 w 2237391"/>
              <a:gd name="connsiteY0" fmla="*/ 0 h 2840814"/>
              <a:gd name="connsiteX1" fmla="*/ 2237391 w 2237391"/>
              <a:gd name="connsiteY1" fmla="*/ 2840814 h 2840814"/>
              <a:gd name="connsiteX2" fmla="*/ 0 w 2237391"/>
              <a:gd name="connsiteY2" fmla="*/ 2840814 h 2840814"/>
              <a:gd name="connsiteX3" fmla="*/ 0 w 2237391"/>
              <a:gd name="connsiteY3" fmla="*/ 0 h 2840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7391" h="2840814">
                <a:moveTo>
                  <a:pt x="2237391" y="0"/>
                </a:moveTo>
                <a:lnTo>
                  <a:pt x="2237391" y="2840814"/>
                </a:lnTo>
                <a:lnTo>
                  <a:pt x="0" y="2840814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 userDrawn="1"/>
        </p:nvSpPr>
        <p:spPr>
          <a:xfrm>
            <a:off x="2131144" y="2242268"/>
            <a:ext cx="190722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blipFill>
                  <a:blip r:embed="rId7"/>
                  <a:stretch>
                    <a:fillRect/>
                  </a:stretch>
                </a:blip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目</a:t>
            </a:r>
            <a:endParaRPr lang="en-US" altLang="zh-CN" sz="6000" dirty="0">
              <a:blipFill>
                <a:blip r:embed="rId7"/>
                <a:stretch>
                  <a:fillRect/>
                </a:stretch>
              </a:blip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  <a:p>
            <a:pPr algn="ctr"/>
            <a:r>
              <a:rPr lang="zh-CN" altLang="en-US" sz="6000" dirty="0">
                <a:blipFill>
                  <a:blip r:embed="rId7"/>
                  <a:stretch>
                    <a:fillRect/>
                  </a:stretch>
                </a:blip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录</a:t>
            </a:r>
            <a:endParaRPr lang="zh-CN" altLang="en-US" sz="6000" dirty="0">
              <a:blipFill>
                <a:blip r:embed="rId7"/>
                <a:stretch>
                  <a:fillRect/>
                </a:stretch>
              </a:blip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11" name="Freeform 544"/>
          <p:cNvSpPr>
            <a:spLocks noEditPoints="1"/>
          </p:cNvSpPr>
          <p:nvPr userDrawn="1"/>
        </p:nvSpPr>
        <p:spPr bwMode="auto">
          <a:xfrm>
            <a:off x="1356757" y="2047631"/>
            <a:ext cx="3456000" cy="110258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12" name="Freeform 544"/>
          <p:cNvSpPr>
            <a:spLocks noEditPoints="1"/>
          </p:cNvSpPr>
          <p:nvPr userDrawn="1"/>
        </p:nvSpPr>
        <p:spPr bwMode="auto">
          <a:xfrm>
            <a:off x="1356757" y="4181231"/>
            <a:ext cx="3456000" cy="110258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13" name="Freeform 544"/>
          <p:cNvSpPr>
            <a:spLocks noEditPoints="1"/>
          </p:cNvSpPr>
          <p:nvPr userDrawn="1"/>
        </p:nvSpPr>
        <p:spPr bwMode="auto">
          <a:xfrm rot="5400000">
            <a:off x="2423557" y="3114431"/>
            <a:ext cx="3456000" cy="110258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14" name="Freeform 544"/>
          <p:cNvSpPr>
            <a:spLocks noEditPoints="1"/>
          </p:cNvSpPr>
          <p:nvPr userDrawn="1"/>
        </p:nvSpPr>
        <p:spPr bwMode="auto">
          <a:xfrm rot="5400000">
            <a:off x="289957" y="3114431"/>
            <a:ext cx="3456000" cy="110258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pic>
        <p:nvPicPr>
          <p:cNvPr id="15" name="图片 14" descr="图片包含 文本&#10;&#10;描述已自动生成"/>
          <p:cNvPicPr>
            <a:picLocks noChangeAspect="1"/>
          </p:cNvPicPr>
          <p:nvPr userDrawn="1"/>
        </p:nvPicPr>
        <p:blipFill>
          <a:blip r:embed="rId8">
            <a:alphaModFix amt="23000"/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268"/>
          <a:stretch>
            <a:fillRect/>
          </a:stretch>
        </p:blipFill>
        <p:spPr>
          <a:xfrm>
            <a:off x="5447588" y="5373359"/>
            <a:ext cx="2840815" cy="1651674"/>
          </a:xfrm>
          <a:custGeom>
            <a:avLst/>
            <a:gdLst>
              <a:gd name="connsiteX0" fmla="*/ 0 w 3131099"/>
              <a:gd name="connsiteY0" fmla="*/ 0 h 1820448"/>
              <a:gd name="connsiteX1" fmla="*/ 3131099 w 3131099"/>
              <a:gd name="connsiteY1" fmla="*/ 0 h 1820448"/>
              <a:gd name="connsiteX2" fmla="*/ 3131099 w 3131099"/>
              <a:gd name="connsiteY2" fmla="*/ 1820448 h 1820448"/>
              <a:gd name="connsiteX3" fmla="*/ 0 w 3131099"/>
              <a:gd name="connsiteY3" fmla="*/ 1820448 h 182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1099" h="1820448">
                <a:moveTo>
                  <a:pt x="0" y="0"/>
                </a:moveTo>
                <a:lnTo>
                  <a:pt x="3131099" y="0"/>
                </a:lnTo>
                <a:lnTo>
                  <a:pt x="3131099" y="1820448"/>
                </a:lnTo>
                <a:lnTo>
                  <a:pt x="0" y="1820448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t="96399"/>
          <a:stretch>
            <a:fillRect/>
          </a:stretch>
        </p:blipFill>
        <p:spPr>
          <a:xfrm>
            <a:off x="0" y="6611039"/>
            <a:ext cx="12192000" cy="2469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度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rgbClr val="8DCFE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Grayscale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869095">
            <a:off x="3074324" y="5664262"/>
            <a:ext cx="719348" cy="10955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>
            <a:alphaModFix amt="13000"/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"/>
          <a:stretch>
            <a:fillRect/>
          </a:stretch>
        </p:blipFill>
        <p:spPr>
          <a:xfrm rot="20735766">
            <a:off x="10986840" y="1243237"/>
            <a:ext cx="1235244" cy="663699"/>
          </a:xfrm>
          <a:custGeom>
            <a:avLst/>
            <a:gdLst>
              <a:gd name="connsiteX0" fmla="*/ 1803261 w 1803261"/>
              <a:gd name="connsiteY0" fmla="*/ 0 h 968896"/>
              <a:gd name="connsiteX1" fmla="*/ 1554420 w 1803261"/>
              <a:gd name="connsiteY1" fmla="*/ 968896 h 968896"/>
              <a:gd name="connsiteX2" fmla="*/ 0 w 1803261"/>
              <a:gd name="connsiteY2" fmla="*/ 968896 h 968896"/>
              <a:gd name="connsiteX3" fmla="*/ 0 w 1803261"/>
              <a:gd name="connsiteY3" fmla="*/ 0 h 968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3261" h="968896">
                <a:moveTo>
                  <a:pt x="1803261" y="0"/>
                </a:moveTo>
                <a:lnTo>
                  <a:pt x="1554420" y="968896"/>
                </a:lnTo>
                <a:lnTo>
                  <a:pt x="0" y="96889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04"/>
          <a:stretch>
            <a:fillRect/>
          </a:stretch>
        </p:blipFill>
        <p:spPr>
          <a:xfrm rot="5400000" flipH="1" flipV="1">
            <a:off x="9652898" y="4318898"/>
            <a:ext cx="2237391" cy="2840814"/>
          </a:xfrm>
          <a:custGeom>
            <a:avLst/>
            <a:gdLst>
              <a:gd name="connsiteX0" fmla="*/ 2237391 w 2237391"/>
              <a:gd name="connsiteY0" fmla="*/ 0 h 2840814"/>
              <a:gd name="connsiteX1" fmla="*/ 2237391 w 2237391"/>
              <a:gd name="connsiteY1" fmla="*/ 2840814 h 2840814"/>
              <a:gd name="connsiteX2" fmla="*/ 0 w 2237391"/>
              <a:gd name="connsiteY2" fmla="*/ 2840814 h 2840814"/>
              <a:gd name="connsiteX3" fmla="*/ 0 w 2237391"/>
              <a:gd name="connsiteY3" fmla="*/ 0 h 2840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7391" h="2840814">
                <a:moveTo>
                  <a:pt x="2237391" y="0"/>
                </a:moveTo>
                <a:lnTo>
                  <a:pt x="2237391" y="2840814"/>
                </a:lnTo>
                <a:lnTo>
                  <a:pt x="0" y="284081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 descr="图片包含 文本&#10;&#10;描述已自动生成"/>
          <p:cNvPicPr>
            <a:picLocks noChangeAspect="1"/>
          </p:cNvPicPr>
          <p:nvPr userDrawn="1"/>
        </p:nvPicPr>
        <p:blipFill>
          <a:blip r:embed="rId7">
            <a:alphaModFix amt="23000"/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268"/>
          <a:stretch>
            <a:fillRect/>
          </a:stretch>
        </p:blipFill>
        <p:spPr>
          <a:xfrm>
            <a:off x="5447588" y="5373359"/>
            <a:ext cx="2840815" cy="1651674"/>
          </a:xfrm>
          <a:custGeom>
            <a:avLst/>
            <a:gdLst>
              <a:gd name="connsiteX0" fmla="*/ 0 w 3131099"/>
              <a:gd name="connsiteY0" fmla="*/ 0 h 1820448"/>
              <a:gd name="connsiteX1" fmla="*/ 3131099 w 3131099"/>
              <a:gd name="connsiteY1" fmla="*/ 0 h 1820448"/>
              <a:gd name="connsiteX2" fmla="*/ 3131099 w 3131099"/>
              <a:gd name="connsiteY2" fmla="*/ 1820448 h 1820448"/>
              <a:gd name="connsiteX3" fmla="*/ 0 w 3131099"/>
              <a:gd name="connsiteY3" fmla="*/ 1820448 h 182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1099" h="1820448">
                <a:moveTo>
                  <a:pt x="0" y="0"/>
                </a:moveTo>
                <a:lnTo>
                  <a:pt x="3131099" y="0"/>
                </a:lnTo>
                <a:lnTo>
                  <a:pt x="3131099" y="1820448"/>
                </a:lnTo>
                <a:lnTo>
                  <a:pt x="0" y="1820448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t="96399"/>
          <a:stretch>
            <a:fillRect/>
          </a:stretch>
        </p:blipFill>
        <p:spPr>
          <a:xfrm>
            <a:off x="0" y="6611039"/>
            <a:ext cx="12192000" cy="246961"/>
          </a:xfrm>
          <a:prstGeom prst="rect">
            <a:avLst/>
          </a:prstGeom>
        </p:spPr>
      </p:pic>
      <p:sp>
        <p:nvSpPr>
          <p:cNvPr id="9" name="Freeform 544"/>
          <p:cNvSpPr>
            <a:spLocks noEditPoints="1"/>
          </p:cNvSpPr>
          <p:nvPr userDrawn="1"/>
        </p:nvSpPr>
        <p:spPr bwMode="auto">
          <a:xfrm>
            <a:off x="696000" y="1602999"/>
            <a:ext cx="10800000" cy="113743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10" name="Freeform 544"/>
          <p:cNvSpPr>
            <a:spLocks noEditPoints="1"/>
          </p:cNvSpPr>
          <p:nvPr userDrawn="1"/>
        </p:nvSpPr>
        <p:spPr bwMode="auto">
          <a:xfrm flipH="1">
            <a:off x="696000" y="4099521"/>
            <a:ext cx="10800000" cy="113743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11" name="Freeform 544"/>
          <p:cNvSpPr>
            <a:spLocks noEditPoints="1"/>
          </p:cNvSpPr>
          <p:nvPr userDrawn="1"/>
        </p:nvSpPr>
        <p:spPr bwMode="auto">
          <a:xfrm rot="16200000" flipH="1">
            <a:off x="8906216" y="2908326"/>
            <a:ext cx="3780000" cy="113743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12" name="Freeform 544"/>
          <p:cNvSpPr>
            <a:spLocks noEditPoints="1"/>
          </p:cNvSpPr>
          <p:nvPr userDrawn="1"/>
        </p:nvSpPr>
        <p:spPr bwMode="auto">
          <a:xfrm rot="5400000">
            <a:off x="-494215" y="2908326"/>
            <a:ext cx="3780000" cy="113743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0"/>
            <a:ext cx="12192000" cy="6857999"/>
            <a:chOff x="0" y="0"/>
            <a:chExt cx="12192000" cy="685799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l="14048"/>
            <a:stretch>
              <a:fillRect/>
            </a:stretch>
          </p:blipFill>
          <p:spPr>
            <a:xfrm>
              <a:off x="0" y="0"/>
              <a:ext cx="10479316" cy="6857999"/>
            </a:xfrm>
            <a:custGeom>
              <a:avLst/>
              <a:gdLst>
                <a:gd name="connsiteX0" fmla="*/ 0 w 10479316"/>
                <a:gd name="connsiteY0" fmla="*/ 0 h 6857999"/>
                <a:gd name="connsiteX1" fmla="*/ 10479316 w 10479316"/>
                <a:gd name="connsiteY1" fmla="*/ 0 h 6857999"/>
                <a:gd name="connsiteX2" fmla="*/ 10479316 w 10479316"/>
                <a:gd name="connsiteY2" fmla="*/ 6857999 h 6857999"/>
                <a:gd name="connsiteX3" fmla="*/ 0 w 10479316"/>
                <a:gd name="connsiteY3" fmla="*/ 6857999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9316" h="6857999">
                  <a:moveTo>
                    <a:pt x="0" y="0"/>
                  </a:moveTo>
                  <a:lnTo>
                    <a:pt x="10479316" y="0"/>
                  </a:lnTo>
                  <a:lnTo>
                    <a:pt x="10479316" y="6857999"/>
                  </a:lnTo>
                  <a:lnTo>
                    <a:pt x="0" y="6857999"/>
                  </a:lnTo>
                  <a:close/>
                </a:path>
              </a:pathLst>
            </a:cu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rcRect l="85952"/>
            <a:stretch>
              <a:fillRect/>
            </a:stretch>
          </p:blipFill>
          <p:spPr>
            <a:xfrm flipH="1">
              <a:off x="10479316" y="0"/>
              <a:ext cx="1712684" cy="6857998"/>
            </a:xfrm>
            <a:custGeom>
              <a:avLst/>
              <a:gdLst>
                <a:gd name="connsiteX0" fmla="*/ 1712684 w 1712684"/>
                <a:gd name="connsiteY0" fmla="*/ 0 h 6857998"/>
                <a:gd name="connsiteX1" fmla="*/ 0 w 1712684"/>
                <a:gd name="connsiteY1" fmla="*/ 0 h 6857998"/>
                <a:gd name="connsiteX2" fmla="*/ 0 w 1712684"/>
                <a:gd name="connsiteY2" fmla="*/ 6857998 h 6857998"/>
                <a:gd name="connsiteX3" fmla="*/ 1712684 w 1712684"/>
                <a:gd name="connsiteY3" fmla="*/ 6857998 h 685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2684" h="6857998">
                  <a:moveTo>
                    <a:pt x="1712684" y="0"/>
                  </a:moveTo>
                  <a:lnTo>
                    <a:pt x="0" y="0"/>
                  </a:lnTo>
                  <a:lnTo>
                    <a:pt x="0" y="6857998"/>
                  </a:lnTo>
                  <a:lnTo>
                    <a:pt x="1712684" y="6857998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rgbClr val="8DCFE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Grayscale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869095">
            <a:off x="3074324" y="5664262"/>
            <a:ext cx="719348" cy="10955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alphaModFix amt="13000"/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"/>
          <a:stretch>
            <a:fillRect/>
          </a:stretch>
        </p:blipFill>
        <p:spPr>
          <a:xfrm rot="20735766">
            <a:off x="10986840" y="1243237"/>
            <a:ext cx="1235244" cy="663699"/>
          </a:xfrm>
          <a:custGeom>
            <a:avLst/>
            <a:gdLst>
              <a:gd name="connsiteX0" fmla="*/ 1803261 w 1803261"/>
              <a:gd name="connsiteY0" fmla="*/ 0 h 968896"/>
              <a:gd name="connsiteX1" fmla="*/ 1554420 w 1803261"/>
              <a:gd name="connsiteY1" fmla="*/ 968896 h 968896"/>
              <a:gd name="connsiteX2" fmla="*/ 0 w 1803261"/>
              <a:gd name="connsiteY2" fmla="*/ 968896 h 968896"/>
              <a:gd name="connsiteX3" fmla="*/ 0 w 1803261"/>
              <a:gd name="connsiteY3" fmla="*/ 0 h 968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3261" h="968896">
                <a:moveTo>
                  <a:pt x="1803261" y="0"/>
                </a:moveTo>
                <a:lnTo>
                  <a:pt x="1554420" y="968896"/>
                </a:lnTo>
                <a:lnTo>
                  <a:pt x="0" y="96889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9" name="图片 8" descr="图片包含 文本&#10;&#10;描述已自动生成"/>
          <p:cNvPicPr>
            <a:picLocks noChangeAspect="1"/>
          </p:cNvPicPr>
          <p:nvPr userDrawn="1"/>
        </p:nvPicPr>
        <p:blipFill>
          <a:blip r:embed="rId6">
            <a:alphaModFix amt="23000"/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268"/>
          <a:stretch>
            <a:fillRect/>
          </a:stretch>
        </p:blipFill>
        <p:spPr>
          <a:xfrm>
            <a:off x="5447588" y="5373359"/>
            <a:ext cx="2840815" cy="1651674"/>
          </a:xfrm>
          <a:custGeom>
            <a:avLst/>
            <a:gdLst>
              <a:gd name="connsiteX0" fmla="*/ 0 w 3131099"/>
              <a:gd name="connsiteY0" fmla="*/ 0 h 1820448"/>
              <a:gd name="connsiteX1" fmla="*/ 3131099 w 3131099"/>
              <a:gd name="connsiteY1" fmla="*/ 0 h 1820448"/>
              <a:gd name="connsiteX2" fmla="*/ 3131099 w 3131099"/>
              <a:gd name="connsiteY2" fmla="*/ 1820448 h 1820448"/>
              <a:gd name="connsiteX3" fmla="*/ 0 w 3131099"/>
              <a:gd name="connsiteY3" fmla="*/ 1820448 h 182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1099" h="1820448">
                <a:moveTo>
                  <a:pt x="0" y="0"/>
                </a:moveTo>
                <a:lnTo>
                  <a:pt x="3131099" y="0"/>
                </a:lnTo>
                <a:lnTo>
                  <a:pt x="3131099" y="1820448"/>
                </a:lnTo>
                <a:lnTo>
                  <a:pt x="0" y="1820448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/>
          <a:srcRect t="96399"/>
          <a:stretch>
            <a:fillRect/>
          </a:stretch>
        </p:blipFill>
        <p:spPr>
          <a:xfrm>
            <a:off x="0" y="6611039"/>
            <a:ext cx="12192000" cy="24696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04"/>
          <a:stretch>
            <a:fillRect/>
          </a:stretch>
        </p:blipFill>
        <p:spPr>
          <a:xfrm rot="5400000" flipH="1" flipV="1">
            <a:off x="9652898" y="4318898"/>
            <a:ext cx="2237391" cy="2840814"/>
          </a:xfrm>
          <a:custGeom>
            <a:avLst/>
            <a:gdLst>
              <a:gd name="connsiteX0" fmla="*/ 2237391 w 2237391"/>
              <a:gd name="connsiteY0" fmla="*/ 0 h 2840814"/>
              <a:gd name="connsiteX1" fmla="*/ 2237391 w 2237391"/>
              <a:gd name="connsiteY1" fmla="*/ 2840814 h 2840814"/>
              <a:gd name="connsiteX2" fmla="*/ 0 w 2237391"/>
              <a:gd name="connsiteY2" fmla="*/ 2840814 h 2840814"/>
              <a:gd name="connsiteX3" fmla="*/ 0 w 2237391"/>
              <a:gd name="connsiteY3" fmla="*/ 0 h 2840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7391" h="2840814">
                <a:moveTo>
                  <a:pt x="2237391" y="0"/>
                </a:moveTo>
                <a:lnTo>
                  <a:pt x="2237391" y="2840814"/>
                </a:lnTo>
                <a:lnTo>
                  <a:pt x="0" y="2840814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CD150A-514A-46CB-95AB-04B0C46571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8AEB6-0A8C-4871-AA8D-5AA3BBCD1B7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935833" y="0"/>
            <a:ext cx="442913" cy="442913"/>
          </a:xfrm>
          <a:prstGeom prst="rect">
            <a:avLst/>
          </a:prstGeom>
          <a:solidFill>
            <a:srgbClr val="EAA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935833" y="811161"/>
            <a:ext cx="442913" cy="442913"/>
          </a:xfrm>
          <a:prstGeom prst="rect">
            <a:avLst/>
          </a:prstGeom>
          <a:solidFill>
            <a:srgbClr val="8DC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2.xml"/><Relationship Id="rId3" Type="http://schemas.openxmlformats.org/officeDocument/2006/relationships/image" Target="../media/image1.svg"/><Relationship Id="rId2" Type="http://schemas.openxmlformats.org/officeDocument/2006/relationships/image" Target="../media/image20.pn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1.xml"/><Relationship Id="rId5" Type="http://schemas.microsoft.com/office/2007/relationships/hdphoto" Target="../media/image19.wdp"/><Relationship Id="rId4" Type="http://schemas.openxmlformats.org/officeDocument/2006/relationships/image" Target="../media/image18.png"/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文本框 156"/>
          <p:cNvSpPr txBox="1"/>
          <p:nvPr/>
        </p:nvSpPr>
        <p:spPr>
          <a:xfrm>
            <a:off x="366393" y="918931"/>
            <a:ext cx="428625" cy="21627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alpha val="50000"/>
                  </a:schemeClr>
                </a:solidFill>
                <a:latin typeface="+mn-ea"/>
              </a:rPr>
              <a:t>今日值日生：</a:t>
            </a:r>
            <a:r>
              <a:rPr lang="en-US" altLang="zh-CN" sz="1600" dirty="0">
                <a:solidFill>
                  <a:schemeClr val="bg1">
                    <a:alpha val="50000"/>
                  </a:schemeClr>
                </a:solidFill>
                <a:latin typeface="+mn-ea"/>
              </a:rPr>
              <a:t>XXX</a:t>
            </a:r>
            <a:endParaRPr lang="en-US" altLang="zh-CN" sz="1600" dirty="0">
              <a:solidFill>
                <a:schemeClr val="bg1">
                  <a:alpha val="50000"/>
                </a:schemeClr>
              </a:solidFill>
              <a:latin typeface="+mn-ea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364131" y="3486071"/>
            <a:ext cx="430887" cy="21627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alpha val="50000"/>
                  </a:schemeClr>
                </a:solidFill>
                <a:latin typeface="+mn-ea"/>
              </a:rPr>
              <a:t>语数英地化生历政自</a:t>
            </a:r>
            <a:endParaRPr lang="zh-CN" altLang="en-US" sz="1600" dirty="0">
              <a:solidFill>
                <a:schemeClr val="bg1">
                  <a:alpha val="50000"/>
                </a:schemeClr>
              </a:solidFill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496458" y="1531673"/>
            <a:ext cx="71990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blipFill>
                  <a:blip r:embed="rId1"/>
                  <a:stretch>
                    <a:fillRect/>
                  </a:stretch>
                </a:blip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黑板风通用教学模板</a:t>
            </a:r>
            <a:endParaRPr lang="zh-CN" altLang="en-US" sz="6000" dirty="0">
              <a:blipFill>
                <a:blip r:embed="rId1"/>
                <a:stretch>
                  <a:fillRect/>
                </a:stretch>
              </a:blip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44" name="Freeform 544"/>
          <p:cNvSpPr>
            <a:spLocks noEditPoints="1"/>
          </p:cNvSpPr>
          <p:nvPr/>
        </p:nvSpPr>
        <p:spPr bwMode="auto">
          <a:xfrm>
            <a:off x="2101554" y="2570418"/>
            <a:ext cx="7988893" cy="72000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rgbClr val="EAA75E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2773403" y="2905323"/>
            <a:ext cx="6645195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>
                    <a:alpha val="50000"/>
                  </a:schemeClr>
                </a:solidFill>
                <a:latin typeface="+mn-ea"/>
              </a:rPr>
              <a:t>适用于教师说课、教学评比、教师公开课、通用教育等场景</a:t>
            </a:r>
            <a:endParaRPr lang="zh-CN" altLang="en-US" dirty="0">
              <a:solidFill>
                <a:schemeClr val="bg1">
                  <a:alpha val="50000"/>
                </a:schemeClr>
              </a:solidFill>
              <a:latin typeface="+mn-ea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3214310" y="4098045"/>
            <a:ext cx="2529673" cy="4603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教师：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XXX</a:t>
            </a:r>
            <a:endParaRPr lang="en-US" altLang="zh-CN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6434047" y="4098045"/>
            <a:ext cx="2529673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年级：三年二班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任意多边形: 形状 16"/>
          <p:cNvSpPr/>
          <p:nvPr/>
        </p:nvSpPr>
        <p:spPr>
          <a:xfrm rot="20506679">
            <a:off x="9630056" y="1655043"/>
            <a:ext cx="844878" cy="841869"/>
          </a:xfrm>
          <a:custGeom>
            <a:avLst/>
            <a:gdLst>
              <a:gd name="connsiteX0" fmla="*/ 83343 w 1114226"/>
              <a:gd name="connsiteY0" fmla="*/ 844352 h 1110258"/>
              <a:gd name="connsiteX1" fmla="*/ 63500 w 1114226"/>
              <a:gd name="connsiteY1" fmla="*/ 1046758 h 1110258"/>
              <a:gd name="connsiteX2" fmla="*/ 265906 w 1114226"/>
              <a:gd name="connsiteY2" fmla="*/ 1026914 h 1110258"/>
              <a:gd name="connsiteX3" fmla="*/ 633015 w 1114226"/>
              <a:gd name="connsiteY3" fmla="*/ 446485 h 1110258"/>
              <a:gd name="connsiteX4" fmla="*/ 654843 w 1114226"/>
              <a:gd name="connsiteY4" fmla="*/ 455414 h 1110258"/>
              <a:gd name="connsiteX5" fmla="*/ 654843 w 1114226"/>
              <a:gd name="connsiteY5" fmla="*/ 499070 h 1110258"/>
              <a:gd name="connsiteX6" fmla="*/ 381000 w 1114226"/>
              <a:gd name="connsiteY6" fmla="*/ 772914 h 1110258"/>
              <a:gd name="connsiteX7" fmla="*/ 361156 w 1114226"/>
              <a:gd name="connsiteY7" fmla="*/ 780852 h 1110258"/>
              <a:gd name="connsiteX8" fmla="*/ 337343 w 1114226"/>
              <a:gd name="connsiteY8" fmla="*/ 772914 h 1110258"/>
              <a:gd name="connsiteX9" fmla="*/ 337343 w 1114226"/>
              <a:gd name="connsiteY9" fmla="*/ 729258 h 1110258"/>
              <a:gd name="connsiteX10" fmla="*/ 611187 w 1114226"/>
              <a:gd name="connsiteY10" fmla="*/ 455414 h 1110258"/>
              <a:gd name="connsiteX11" fmla="*/ 633015 w 1114226"/>
              <a:gd name="connsiteY11" fmla="*/ 446485 h 1110258"/>
              <a:gd name="connsiteX12" fmla="*/ 638968 w 1114226"/>
              <a:gd name="connsiteY12" fmla="*/ 241102 h 1110258"/>
              <a:gd name="connsiteX13" fmla="*/ 103187 w 1114226"/>
              <a:gd name="connsiteY13" fmla="*/ 776883 h 1110258"/>
              <a:gd name="connsiteX14" fmla="*/ 333375 w 1114226"/>
              <a:gd name="connsiteY14" fmla="*/ 1007070 h 1110258"/>
              <a:gd name="connsiteX15" fmla="*/ 869156 w 1114226"/>
              <a:gd name="connsiteY15" fmla="*/ 471289 h 1110258"/>
              <a:gd name="connsiteX16" fmla="*/ 831453 w 1114226"/>
              <a:gd name="connsiteY16" fmla="*/ 61516 h 1110258"/>
              <a:gd name="connsiteX17" fmla="*/ 809624 w 1114226"/>
              <a:gd name="connsiteY17" fmla="*/ 70445 h 1110258"/>
              <a:gd name="connsiteX18" fmla="*/ 682624 w 1114226"/>
              <a:gd name="connsiteY18" fmla="*/ 197445 h 1110258"/>
              <a:gd name="connsiteX19" fmla="*/ 912812 w 1114226"/>
              <a:gd name="connsiteY19" fmla="*/ 427633 h 1110258"/>
              <a:gd name="connsiteX20" fmla="*/ 1039812 w 1114226"/>
              <a:gd name="connsiteY20" fmla="*/ 300633 h 1110258"/>
              <a:gd name="connsiteX21" fmla="*/ 1039812 w 1114226"/>
              <a:gd name="connsiteY21" fmla="*/ 256977 h 1110258"/>
              <a:gd name="connsiteX22" fmla="*/ 853281 w 1114226"/>
              <a:gd name="connsiteY22" fmla="*/ 70445 h 1110258"/>
              <a:gd name="connsiteX23" fmla="*/ 831453 w 1114226"/>
              <a:gd name="connsiteY23" fmla="*/ 61516 h 1110258"/>
              <a:gd name="connsiteX24" fmla="*/ 835422 w 1114226"/>
              <a:gd name="connsiteY24" fmla="*/ 0 h 1110258"/>
              <a:gd name="connsiteX25" fmla="*/ 900906 w 1114226"/>
              <a:gd name="connsiteY25" fmla="*/ 26789 h 1110258"/>
              <a:gd name="connsiteX26" fmla="*/ 1087437 w 1114226"/>
              <a:gd name="connsiteY26" fmla="*/ 213320 h 1110258"/>
              <a:gd name="connsiteX27" fmla="*/ 1087437 w 1114226"/>
              <a:gd name="connsiteY27" fmla="*/ 344289 h 1110258"/>
              <a:gd name="connsiteX28" fmla="*/ 936625 w 1114226"/>
              <a:gd name="connsiteY28" fmla="*/ 495102 h 1110258"/>
              <a:gd name="connsiteX29" fmla="*/ 349250 w 1114226"/>
              <a:gd name="connsiteY29" fmla="*/ 1074539 h 1110258"/>
              <a:gd name="connsiteX30" fmla="*/ 341312 w 1114226"/>
              <a:gd name="connsiteY30" fmla="*/ 1078508 h 1110258"/>
              <a:gd name="connsiteX31" fmla="*/ 333375 w 1114226"/>
              <a:gd name="connsiteY31" fmla="*/ 1082477 h 1110258"/>
              <a:gd name="connsiteX32" fmla="*/ 31750 w 1114226"/>
              <a:gd name="connsiteY32" fmla="*/ 1110258 h 1110258"/>
              <a:gd name="connsiteX33" fmla="*/ 27781 w 1114226"/>
              <a:gd name="connsiteY33" fmla="*/ 1110258 h 1110258"/>
              <a:gd name="connsiteX34" fmla="*/ 0 w 1114226"/>
              <a:gd name="connsiteY34" fmla="*/ 1070570 h 1110258"/>
              <a:gd name="connsiteX35" fmla="*/ 27781 w 1114226"/>
              <a:gd name="connsiteY35" fmla="*/ 768945 h 1110258"/>
              <a:gd name="connsiteX36" fmla="*/ 31750 w 1114226"/>
              <a:gd name="connsiteY36" fmla="*/ 761008 h 1110258"/>
              <a:gd name="connsiteX37" fmla="*/ 35718 w 1114226"/>
              <a:gd name="connsiteY37" fmla="*/ 753070 h 1110258"/>
              <a:gd name="connsiteX38" fmla="*/ 769937 w 1114226"/>
              <a:gd name="connsiteY38" fmla="*/ 26789 h 1110258"/>
              <a:gd name="connsiteX39" fmla="*/ 835422 w 1114226"/>
              <a:gd name="connsiteY39" fmla="*/ 0 h 111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14226" h="1110258">
                <a:moveTo>
                  <a:pt x="83343" y="844352"/>
                </a:moveTo>
                <a:lnTo>
                  <a:pt x="63500" y="1046758"/>
                </a:lnTo>
                <a:lnTo>
                  <a:pt x="265906" y="1026914"/>
                </a:lnTo>
                <a:close/>
                <a:moveTo>
                  <a:pt x="633015" y="446485"/>
                </a:moveTo>
                <a:cubicBezTo>
                  <a:pt x="640953" y="446485"/>
                  <a:pt x="648890" y="449461"/>
                  <a:pt x="654843" y="455414"/>
                </a:cubicBezTo>
                <a:cubicBezTo>
                  <a:pt x="666750" y="467320"/>
                  <a:pt x="666750" y="487164"/>
                  <a:pt x="654843" y="499070"/>
                </a:cubicBezTo>
                <a:lnTo>
                  <a:pt x="381000" y="772914"/>
                </a:lnTo>
                <a:cubicBezTo>
                  <a:pt x="377031" y="776883"/>
                  <a:pt x="369093" y="780852"/>
                  <a:pt x="361156" y="780852"/>
                </a:cubicBezTo>
                <a:cubicBezTo>
                  <a:pt x="353218" y="780852"/>
                  <a:pt x="345281" y="776883"/>
                  <a:pt x="337343" y="772914"/>
                </a:cubicBezTo>
                <a:cubicBezTo>
                  <a:pt x="325437" y="761008"/>
                  <a:pt x="325437" y="741164"/>
                  <a:pt x="337343" y="729258"/>
                </a:cubicBezTo>
                <a:lnTo>
                  <a:pt x="611187" y="455414"/>
                </a:lnTo>
                <a:cubicBezTo>
                  <a:pt x="617140" y="449461"/>
                  <a:pt x="625077" y="446485"/>
                  <a:pt x="633015" y="446485"/>
                </a:cubicBezTo>
                <a:close/>
                <a:moveTo>
                  <a:pt x="638968" y="241102"/>
                </a:moveTo>
                <a:lnTo>
                  <a:pt x="103187" y="776883"/>
                </a:lnTo>
                <a:lnTo>
                  <a:pt x="333375" y="1007070"/>
                </a:lnTo>
                <a:lnTo>
                  <a:pt x="869156" y="471289"/>
                </a:lnTo>
                <a:close/>
                <a:moveTo>
                  <a:pt x="831453" y="61516"/>
                </a:moveTo>
                <a:cubicBezTo>
                  <a:pt x="823515" y="61516"/>
                  <a:pt x="815578" y="64492"/>
                  <a:pt x="809624" y="70445"/>
                </a:cubicBezTo>
                <a:lnTo>
                  <a:pt x="682624" y="197445"/>
                </a:lnTo>
                <a:lnTo>
                  <a:pt x="912812" y="427633"/>
                </a:lnTo>
                <a:lnTo>
                  <a:pt x="1039812" y="300633"/>
                </a:lnTo>
                <a:cubicBezTo>
                  <a:pt x="1051718" y="288727"/>
                  <a:pt x="1051718" y="268883"/>
                  <a:pt x="1039812" y="256977"/>
                </a:cubicBezTo>
                <a:lnTo>
                  <a:pt x="853281" y="70445"/>
                </a:lnTo>
                <a:cubicBezTo>
                  <a:pt x="847328" y="64492"/>
                  <a:pt x="839391" y="61516"/>
                  <a:pt x="831453" y="61516"/>
                </a:cubicBezTo>
                <a:close/>
                <a:moveTo>
                  <a:pt x="835422" y="0"/>
                </a:moveTo>
                <a:cubicBezTo>
                  <a:pt x="859234" y="0"/>
                  <a:pt x="883047" y="8930"/>
                  <a:pt x="900906" y="26789"/>
                </a:cubicBezTo>
                <a:lnTo>
                  <a:pt x="1087437" y="213320"/>
                </a:lnTo>
                <a:cubicBezTo>
                  <a:pt x="1123156" y="249039"/>
                  <a:pt x="1123156" y="308570"/>
                  <a:pt x="1087437" y="344289"/>
                </a:cubicBezTo>
                <a:lnTo>
                  <a:pt x="936625" y="495102"/>
                </a:lnTo>
                <a:lnTo>
                  <a:pt x="349250" y="1074539"/>
                </a:lnTo>
                <a:cubicBezTo>
                  <a:pt x="349250" y="1074539"/>
                  <a:pt x="345281" y="1078508"/>
                  <a:pt x="341312" y="1078508"/>
                </a:cubicBezTo>
                <a:cubicBezTo>
                  <a:pt x="337343" y="1082477"/>
                  <a:pt x="337343" y="1082477"/>
                  <a:pt x="333375" y="1082477"/>
                </a:cubicBezTo>
                <a:lnTo>
                  <a:pt x="31750" y="1110258"/>
                </a:lnTo>
                <a:lnTo>
                  <a:pt x="27781" y="1110258"/>
                </a:lnTo>
                <a:cubicBezTo>
                  <a:pt x="11906" y="1110258"/>
                  <a:pt x="0" y="1094383"/>
                  <a:pt x="0" y="1070570"/>
                </a:cubicBezTo>
                <a:lnTo>
                  <a:pt x="27781" y="768945"/>
                </a:lnTo>
                <a:cubicBezTo>
                  <a:pt x="31750" y="764977"/>
                  <a:pt x="31750" y="764977"/>
                  <a:pt x="31750" y="761008"/>
                </a:cubicBezTo>
                <a:cubicBezTo>
                  <a:pt x="31750" y="757039"/>
                  <a:pt x="31750" y="757039"/>
                  <a:pt x="35718" y="753070"/>
                </a:cubicBezTo>
                <a:lnTo>
                  <a:pt x="769937" y="26789"/>
                </a:lnTo>
                <a:cubicBezTo>
                  <a:pt x="787797" y="8930"/>
                  <a:pt x="811609" y="0"/>
                  <a:pt x="835422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811357" y="416533"/>
            <a:ext cx="2569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主要教学内容</a:t>
            </a:r>
            <a:endParaRPr lang="zh-CN" altLang="en-US" sz="2800" dirty="0">
              <a:solidFill>
                <a:schemeClr val="bg1"/>
              </a:solid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12" name="Freeform 544"/>
          <p:cNvSpPr>
            <a:spLocks noEditPoints="1"/>
          </p:cNvSpPr>
          <p:nvPr/>
        </p:nvSpPr>
        <p:spPr bwMode="auto">
          <a:xfrm rot="10800000" flipH="1" flipV="1">
            <a:off x="4674000" y="987495"/>
            <a:ext cx="2844000" cy="72000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22" name="任意多边形: 形状 21"/>
          <p:cNvSpPr/>
          <p:nvPr/>
        </p:nvSpPr>
        <p:spPr>
          <a:xfrm rot="20506679">
            <a:off x="7376106" y="525667"/>
            <a:ext cx="421144" cy="419644"/>
          </a:xfrm>
          <a:custGeom>
            <a:avLst/>
            <a:gdLst>
              <a:gd name="connsiteX0" fmla="*/ 83343 w 1114226"/>
              <a:gd name="connsiteY0" fmla="*/ 844352 h 1110258"/>
              <a:gd name="connsiteX1" fmla="*/ 63500 w 1114226"/>
              <a:gd name="connsiteY1" fmla="*/ 1046758 h 1110258"/>
              <a:gd name="connsiteX2" fmla="*/ 265906 w 1114226"/>
              <a:gd name="connsiteY2" fmla="*/ 1026914 h 1110258"/>
              <a:gd name="connsiteX3" fmla="*/ 633015 w 1114226"/>
              <a:gd name="connsiteY3" fmla="*/ 446485 h 1110258"/>
              <a:gd name="connsiteX4" fmla="*/ 654843 w 1114226"/>
              <a:gd name="connsiteY4" fmla="*/ 455414 h 1110258"/>
              <a:gd name="connsiteX5" fmla="*/ 654843 w 1114226"/>
              <a:gd name="connsiteY5" fmla="*/ 499070 h 1110258"/>
              <a:gd name="connsiteX6" fmla="*/ 381000 w 1114226"/>
              <a:gd name="connsiteY6" fmla="*/ 772914 h 1110258"/>
              <a:gd name="connsiteX7" fmla="*/ 361156 w 1114226"/>
              <a:gd name="connsiteY7" fmla="*/ 780852 h 1110258"/>
              <a:gd name="connsiteX8" fmla="*/ 337343 w 1114226"/>
              <a:gd name="connsiteY8" fmla="*/ 772914 h 1110258"/>
              <a:gd name="connsiteX9" fmla="*/ 337343 w 1114226"/>
              <a:gd name="connsiteY9" fmla="*/ 729258 h 1110258"/>
              <a:gd name="connsiteX10" fmla="*/ 611187 w 1114226"/>
              <a:gd name="connsiteY10" fmla="*/ 455414 h 1110258"/>
              <a:gd name="connsiteX11" fmla="*/ 633015 w 1114226"/>
              <a:gd name="connsiteY11" fmla="*/ 446485 h 1110258"/>
              <a:gd name="connsiteX12" fmla="*/ 638968 w 1114226"/>
              <a:gd name="connsiteY12" fmla="*/ 241102 h 1110258"/>
              <a:gd name="connsiteX13" fmla="*/ 103187 w 1114226"/>
              <a:gd name="connsiteY13" fmla="*/ 776883 h 1110258"/>
              <a:gd name="connsiteX14" fmla="*/ 333375 w 1114226"/>
              <a:gd name="connsiteY14" fmla="*/ 1007070 h 1110258"/>
              <a:gd name="connsiteX15" fmla="*/ 869156 w 1114226"/>
              <a:gd name="connsiteY15" fmla="*/ 471289 h 1110258"/>
              <a:gd name="connsiteX16" fmla="*/ 831453 w 1114226"/>
              <a:gd name="connsiteY16" fmla="*/ 61516 h 1110258"/>
              <a:gd name="connsiteX17" fmla="*/ 809624 w 1114226"/>
              <a:gd name="connsiteY17" fmla="*/ 70445 h 1110258"/>
              <a:gd name="connsiteX18" fmla="*/ 682624 w 1114226"/>
              <a:gd name="connsiteY18" fmla="*/ 197445 h 1110258"/>
              <a:gd name="connsiteX19" fmla="*/ 912812 w 1114226"/>
              <a:gd name="connsiteY19" fmla="*/ 427633 h 1110258"/>
              <a:gd name="connsiteX20" fmla="*/ 1039812 w 1114226"/>
              <a:gd name="connsiteY20" fmla="*/ 300633 h 1110258"/>
              <a:gd name="connsiteX21" fmla="*/ 1039812 w 1114226"/>
              <a:gd name="connsiteY21" fmla="*/ 256977 h 1110258"/>
              <a:gd name="connsiteX22" fmla="*/ 853281 w 1114226"/>
              <a:gd name="connsiteY22" fmla="*/ 70445 h 1110258"/>
              <a:gd name="connsiteX23" fmla="*/ 831453 w 1114226"/>
              <a:gd name="connsiteY23" fmla="*/ 61516 h 1110258"/>
              <a:gd name="connsiteX24" fmla="*/ 835422 w 1114226"/>
              <a:gd name="connsiteY24" fmla="*/ 0 h 1110258"/>
              <a:gd name="connsiteX25" fmla="*/ 900906 w 1114226"/>
              <a:gd name="connsiteY25" fmla="*/ 26789 h 1110258"/>
              <a:gd name="connsiteX26" fmla="*/ 1087437 w 1114226"/>
              <a:gd name="connsiteY26" fmla="*/ 213320 h 1110258"/>
              <a:gd name="connsiteX27" fmla="*/ 1087437 w 1114226"/>
              <a:gd name="connsiteY27" fmla="*/ 344289 h 1110258"/>
              <a:gd name="connsiteX28" fmla="*/ 936625 w 1114226"/>
              <a:gd name="connsiteY28" fmla="*/ 495102 h 1110258"/>
              <a:gd name="connsiteX29" fmla="*/ 349250 w 1114226"/>
              <a:gd name="connsiteY29" fmla="*/ 1074539 h 1110258"/>
              <a:gd name="connsiteX30" fmla="*/ 341312 w 1114226"/>
              <a:gd name="connsiteY30" fmla="*/ 1078508 h 1110258"/>
              <a:gd name="connsiteX31" fmla="*/ 333375 w 1114226"/>
              <a:gd name="connsiteY31" fmla="*/ 1082477 h 1110258"/>
              <a:gd name="connsiteX32" fmla="*/ 31750 w 1114226"/>
              <a:gd name="connsiteY32" fmla="*/ 1110258 h 1110258"/>
              <a:gd name="connsiteX33" fmla="*/ 27781 w 1114226"/>
              <a:gd name="connsiteY33" fmla="*/ 1110258 h 1110258"/>
              <a:gd name="connsiteX34" fmla="*/ 0 w 1114226"/>
              <a:gd name="connsiteY34" fmla="*/ 1070570 h 1110258"/>
              <a:gd name="connsiteX35" fmla="*/ 27781 w 1114226"/>
              <a:gd name="connsiteY35" fmla="*/ 768945 h 1110258"/>
              <a:gd name="connsiteX36" fmla="*/ 31750 w 1114226"/>
              <a:gd name="connsiteY36" fmla="*/ 761008 h 1110258"/>
              <a:gd name="connsiteX37" fmla="*/ 35718 w 1114226"/>
              <a:gd name="connsiteY37" fmla="*/ 753070 h 1110258"/>
              <a:gd name="connsiteX38" fmla="*/ 769937 w 1114226"/>
              <a:gd name="connsiteY38" fmla="*/ 26789 h 1110258"/>
              <a:gd name="connsiteX39" fmla="*/ 835422 w 1114226"/>
              <a:gd name="connsiteY39" fmla="*/ 0 h 111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14226" h="1110258">
                <a:moveTo>
                  <a:pt x="83343" y="844352"/>
                </a:moveTo>
                <a:lnTo>
                  <a:pt x="63500" y="1046758"/>
                </a:lnTo>
                <a:lnTo>
                  <a:pt x="265906" y="1026914"/>
                </a:lnTo>
                <a:close/>
                <a:moveTo>
                  <a:pt x="633015" y="446485"/>
                </a:moveTo>
                <a:cubicBezTo>
                  <a:pt x="640953" y="446485"/>
                  <a:pt x="648890" y="449461"/>
                  <a:pt x="654843" y="455414"/>
                </a:cubicBezTo>
                <a:cubicBezTo>
                  <a:pt x="666750" y="467320"/>
                  <a:pt x="666750" y="487164"/>
                  <a:pt x="654843" y="499070"/>
                </a:cubicBezTo>
                <a:lnTo>
                  <a:pt x="381000" y="772914"/>
                </a:lnTo>
                <a:cubicBezTo>
                  <a:pt x="377031" y="776883"/>
                  <a:pt x="369093" y="780852"/>
                  <a:pt x="361156" y="780852"/>
                </a:cubicBezTo>
                <a:cubicBezTo>
                  <a:pt x="353218" y="780852"/>
                  <a:pt x="345281" y="776883"/>
                  <a:pt x="337343" y="772914"/>
                </a:cubicBezTo>
                <a:cubicBezTo>
                  <a:pt x="325437" y="761008"/>
                  <a:pt x="325437" y="741164"/>
                  <a:pt x="337343" y="729258"/>
                </a:cubicBezTo>
                <a:lnTo>
                  <a:pt x="611187" y="455414"/>
                </a:lnTo>
                <a:cubicBezTo>
                  <a:pt x="617140" y="449461"/>
                  <a:pt x="625077" y="446485"/>
                  <a:pt x="633015" y="446485"/>
                </a:cubicBezTo>
                <a:close/>
                <a:moveTo>
                  <a:pt x="638968" y="241102"/>
                </a:moveTo>
                <a:lnTo>
                  <a:pt x="103187" y="776883"/>
                </a:lnTo>
                <a:lnTo>
                  <a:pt x="333375" y="1007070"/>
                </a:lnTo>
                <a:lnTo>
                  <a:pt x="869156" y="471289"/>
                </a:lnTo>
                <a:close/>
                <a:moveTo>
                  <a:pt x="831453" y="61516"/>
                </a:moveTo>
                <a:cubicBezTo>
                  <a:pt x="823515" y="61516"/>
                  <a:pt x="815578" y="64492"/>
                  <a:pt x="809624" y="70445"/>
                </a:cubicBezTo>
                <a:lnTo>
                  <a:pt x="682624" y="197445"/>
                </a:lnTo>
                <a:lnTo>
                  <a:pt x="912812" y="427633"/>
                </a:lnTo>
                <a:lnTo>
                  <a:pt x="1039812" y="300633"/>
                </a:lnTo>
                <a:cubicBezTo>
                  <a:pt x="1051718" y="288727"/>
                  <a:pt x="1051718" y="268883"/>
                  <a:pt x="1039812" y="256977"/>
                </a:cubicBezTo>
                <a:lnTo>
                  <a:pt x="853281" y="70445"/>
                </a:lnTo>
                <a:cubicBezTo>
                  <a:pt x="847328" y="64492"/>
                  <a:pt x="839391" y="61516"/>
                  <a:pt x="831453" y="61516"/>
                </a:cubicBezTo>
                <a:close/>
                <a:moveTo>
                  <a:pt x="835422" y="0"/>
                </a:moveTo>
                <a:cubicBezTo>
                  <a:pt x="859234" y="0"/>
                  <a:pt x="883047" y="8930"/>
                  <a:pt x="900906" y="26789"/>
                </a:cubicBezTo>
                <a:lnTo>
                  <a:pt x="1087437" y="213320"/>
                </a:lnTo>
                <a:cubicBezTo>
                  <a:pt x="1123156" y="249039"/>
                  <a:pt x="1123156" y="308570"/>
                  <a:pt x="1087437" y="344289"/>
                </a:cubicBezTo>
                <a:lnTo>
                  <a:pt x="936625" y="495102"/>
                </a:lnTo>
                <a:lnTo>
                  <a:pt x="349250" y="1074539"/>
                </a:lnTo>
                <a:cubicBezTo>
                  <a:pt x="349250" y="1074539"/>
                  <a:pt x="345281" y="1078508"/>
                  <a:pt x="341312" y="1078508"/>
                </a:cubicBezTo>
                <a:cubicBezTo>
                  <a:pt x="337343" y="1082477"/>
                  <a:pt x="337343" y="1082477"/>
                  <a:pt x="333375" y="1082477"/>
                </a:cubicBezTo>
                <a:lnTo>
                  <a:pt x="31750" y="1110258"/>
                </a:lnTo>
                <a:lnTo>
                  <a:pt x="27781" y="1110258"/>
                </a:lnTo>
                <a:cubicBezTo>
                  <a:pt x="11906" y="1110258"/>
                  <a:pt x="0" y="1094383"/>
                  <a:pt x="0" y="1070570"/>
                </a:cubicBezTo>
                <a:lnTo>
                  <a:pt x="27781" y="768945"/>
                </a:lnTo>
                <a:cubicBezTo>
                  <a:pt x="31750" y="764977"/>
                  <a:pt x="31750" y="764977"/>
                  <a:pt x="31750" y="761008"/>
                </a:cubicBezTo>
                <a:cubicBezTo>
                  <a:pt x="31750" y="757039"/>
                  <a:pt x="31750" y="757039"/>
                  <a:pt x="35718" y="753070"/>
                </a:cubicBezTo>
                <a:lnTo>
                  <a:pt x="769937" y="26789"/>
                </a:lnTo>
                <a:cubicBezTo>
                  <a:pt x="787797" y="8930"/>
                  <a:pt x="811609" y="0"/>
                  <a:pt x="835422" y="0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矩形: 圆角 1"/>
          <p:cNvSpPr/>
          <p:nvPr/>
        </p:nvSpPr>
        <p:spPr>
          <a:xfrm>
            <a:off x="821872" y="2050177"/>
            <a:ext cx="2902857" cy="4067628"/>
          </a:xfrm>
          <a:custGeom>
            <a:avLst/>
            <a:gdLst>
              <a:gd name="connsiteX0" fmla="*/ 0 w 2902857"/>
              <a:gd name="connsiteY0" fmla="*/ 135476 h 4067628"/>
              <a:gd name="connsiteX1" fmla="*/ 135476 w 2902857"/>
              <a:gd name="connsiteY1" fmla="*/ 0 h 4067628"/>
              <a:gd name="connsiteX2" fmla="*/ 846090 w 2902857"/>
              <a:gd name="connsiteY2" fmla="*/ 0 h 4067628"/>
              <a:gd name="connsiteX3" fmla="*/ 1477748 w 2902857"/>
              <a:gd name="connsiteY3" fmla="*/ 0 h 4067628"/>
              <a:gd name="connsiteX4" fmla="*/ 2083086 w 2902857"/>
              <a:gd name="connsiteY4" fmla="*/ 0 h 4067628"/>
              <a:gd name="connsiteX5" fmla="*/ 2767381 w 2902857"/>
              <a:gd name="connsiteY5" fmla="*/ 0 h 4067628"/>
              <a:gd name="connsiteX6" fmla="*/ 2902857 w 2902857"/>
              <a:gd name="connsiteY6" fmla="*/ 135476 h 4067628"/>
              <a:gd name="connsiteX7" fmla="*/ 2902857 w 2902857"/>
              <a:gd name="connsiteY7" fmla="*/ 768255 h 4067628"/>
              <a:gd name="connsiteX8" fmla="*/ 2902857 w 2902857"/>
              <a:gd name="connsiteY8" fmla="*/ 1476968 h 4067628"/>
              <a:gd name="connsiteX9" fmla="*/ 2902857 w 2902857"/>
              <a:gd name="connsiteY9" fmla="*/ 1995847 h 4067628"/>
              <a:gd name="connsiteX10" fmla="*/ 2902857 w 2902857"/>
              <a:gd name="connsiteY10" fmla="*/ 2628627 h 4067628"/>
              <a:gd name="connsiteX11" fmla="*/ 2902857 w 2902857"/>
              <a:gd name="connsiteY11" fmla="*/ 3261406 h 4067628"/>
              <a:gd name="connsiteX12" fmla="*/ 2902857 w 2902857"/>
              <a:gd name="connsiteY12" fmla="*/ 3932152 h 4067628"/>
              <a:gd name="connsiteX13" fmla="*/ 2767381 w 2902857"/>
              <a:gd name="connsiteY13" fmla="*/ 4067628 h 4067628"/>
              <a:gd name="connsiteX14" fmla="*/ 2109405 w 2902857"/>
              <a:gd name="connsiteY14" fmla="*/ 4067628 h 4067628"/>
              <a:gd name="connsiteX15" fmla="*/ 1451429 w 2902857"/>
              <a:gd name="connsiteY15" fmla="*/ 4067628 h 4067628"/>
              <a:gd name="connsiteX16" fmla="*/ 740814 w 2902857"/>
              <a:gd name="connsiteY16" fmla="*/ 4067628 h 4067628"/>
              <a:gd name="connsiteX17" fmla="*/ 135476 w 2902857"/>
              <a:gd name="connsiteY17" fmla="*/ 4067628 h 4067628"/>
              <a:gd name="connsiteX18" fmla="*/ 0 w 2902857"/>
              <a:gd name="connsiteY18" fmla="*/ 3932152 h 4067628"/>
              <a:gd name="connsiteX19" fmla="*/ 0 w 2902857"/>
              <a:gd name="connsiteY19" fmla="*/ 3375306 h 4067628"/>
              <a:gd name="connsiteX20" fmla="*/ 0 w 2902857"/>
              <a:gd name="connsiteY20" fmla="*/ 2742527 h 4067628"/>
              <a:gd name="connsiteX21" fmla="*/ 0 w 2902857"/>
              <a:gd name="connsiteY21" fmla="*/ 2185681 h 4067628"/>
              <a:gd name="connsiteX22" fmla="*/ 0 w 2902857"/>
              <a:gd name="connsiteY22" fmla="*/ 1552902 h 4067628"/>
              <a:gd name="connsiteX23" fmla="*/ 0 w 2902857"/>
              <a:gd name="connsiteY23" fmla="*/ 1034023 h 4067628"/>
              <a:gd name="connsiteX24" fmla="*/ 0 w 2902857"/>
              <a:gd name="connsiteY24" fmla="*/ 135476 h 406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902857" h="4067628" extrusionOk="0">
                <a:moveTo>
                  <a:pt x="0" y="135476"/>
                </a:moveTo>
                <a:cubicBezTo>
                  <a:pt x="-5803" y="57076"/>
                  <a:pt x="53286" y="2766"/>
                  <a:pt x="135476" y="0"/>
                </a:cubicBezTo>
                <a:cubicBezTo>
                  <a:pt x="441338" y="9372"/>
                  <a:pt x="628371" y="33419"/>
                  <a:pt x="846090" y="0"/>
                </a:cubicBezTo>
                <a:cubicBezTo>
                  <a:pt x="1063809" y="-33419"/>
                  <a:pt x="1258504" y="-15789"/>
                  <a:pt x="1477748" y="0"/>
                </a:cubicBezTo>
                <a:cubicBezTo>
                  <a:pt x="1696992" y="15789"/>
                  <a:pt x="1937291" y="-21643"/>
                  <a:pt x="2083086" y="0"/>
                </a:cubicBezTo>
                <a:cubicBezTo>
                  <a:pt x="2228881" y="21643"/>
                  <a:pt x="2560071" y="3515"/>
                  <a:pt x="2767381" y="0"/>
                </a:cubicBezTo>
                <a:cubicBezTo>
                  <a:pt x="2848393" y="-12742"/>
                  <a:pt x="2898955" y="60057"/>
                  <a:pt x="2902857" y="135476"/>
                </a:cubicBezTo>
                <a:cubicBezTo>
                  <a:pt x="2902624" y="446613"/>
                  <a:pt x="2873677" y="522495"/>
                  <a:pt x="2902857" y="768255"/>
                </a:cubicBezTo>
                <a:cubicBezTo>
                  <a:pt x="2932037" y="1014015"/>
                  <a:pt x="2906011" y="1195932"/>
                  <a:pt x="2902857" y="1476968"/>
                </a:cubicBezTo>
                <a:cubicBezTo>
                  <a:pt x="2899703" y="1758004"/>
                  <a:pt x="2882162" y="1879983"/>
                  <a:pt x="2902857" y="1995847"/>
                </a:cubicBezTo>
                <a:cubicBezTo>
                  <a:pt x="2923552" y="2111711"/>
                  <a:pt x="2885772" y="2404521"/>
                  <a:pt x="2902857" y="2628627"/>
                </a:cubicBezTo>
                <a:cubicBezTo>
                  <a:pt x="2919942" y="2852733"/>
                  <a:pt x="2881264" y="3006746"/>
                  <a:pt x="2902857" y="3261406"/>
                </a:cubicBezTo>
                <a:cubicBezTo>
                  <a:pt x="2924450" y="3516066"/>
                  <a:pt x="2893538" y="3632252"/>
                  <a:pt x="2902857" y="3932152"/>
                </a:cubicBezTo>
                <a:cubicBezTo>
                  <a:pt x="2914101" y="4020746"/>
                  <a:pt x="2854650" y="4056730"/>
                  <a:pt x="2767381" y="4067628"/>
                </a:cubicBezTo>
                <a:cubicBezTo>
                  <a:pt x="2597255" y="4066977"/>
                  <a:pt x="2426233" y="4063173"/>
                  <a:pt x="2109405" y="4067628"/>
                </a:cubicBezTo>
                <a:cubicBezTo>
                  <a:pt x="1792577" y="4072083"/>
                  <a:pt x="1664489" y="4066251"/>
                  <a:pt x="1451429" y="4067628"/>
                </a:cubicBezTo>
                <a:cubicBezTo>
                  <a:pt x="1238369" y="4069005"/>
                  <a:pt x="965844" y="4098608"/>
                  <a:pt x="740814" y="4067628"/>
                </a:cubicBezTo>
                <a:cubicBezTo>
                  <a:pt x="515785" y="4036648"/>
                  <a:pt x="368303" y="4048874"/>
                  <a:pt x="135476" y="4067628"/>
                </a:cubicBezTo>
                <a:cubicBezTo>
                  <a:pt x="54376" y="4078854"/>
                  <a:pt x="8761" y="4013483"/>
                  <a:pt x="0" y="3932152"/>
                </a:cubicBezTo>
                <a:cubicBezTo>
                  <a:pt x="-26738" y="3711935"/>
                  <a:pt x="4742" y="3527548"/>
                  <a:pt x="0" y="3375306"/>
                </a:cubicBezTo>
                <a:cubicBezTo>
                  <a:pt x="-4742" y="3223064"/>
                  <a:pt x="13105" y="2875073"/>
                  <a:pt x="0" y="2742527"/>
                </a:cubicBezTo>
                <a:cubicBezTo>
                  <a:pt x="-13105" y="2609981"/>
                  <a:pt x="24018" y="2401955"/>
                  <a:pt x="0" y="2185681"/>
                </a:cubicBezTo>
                <a:cubicBezTo>
                  <a:pt x="-24018" y="1969407"/>
                  <a:pt x="21816" y="1693372"/>
                  <a:pt x="0" y="1552902"/>
                </a:cubicBezTo>
                <a:cubicBezTo>
                  <a:pt x="-21816" y="1412432"/>
                  <a:pt x="14679" y="1279681"/>
                  <a:pt x="0" y="1034023"/>
                </a:cubicBezTo>
                <a:cubicBezTo>
                  <a:pt x="-14679" y="788365"/>
                  <a:pt x="-26690" y="349298"/>
                  <a:pt x="0" y="135476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785257" y="1562133"/>
            <a:ext cx="976086" cy="97608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+mj-ea"/>
                <a:ea typeface="+mj-ea"/>
              </a:rPr>
              <a:t>01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41113" y="4252775"/>
            <a:ext cx="2264375" cy="1665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这里可以输入您的内容，建议提炼关键词，不要输入大段文字。这里可以输入您的内容，建议提炼关键词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08986" y="3734723"/>
            <a:ext cx="2328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EAA75E"/>
                </a:solidFill>
                <a:latin typeface="+mn-ea"/>
              </a:rPr>
              <a:t>主要教学内容</a:t>
            </a:r>
            <a:endParaRPr lang="zh-CN" altLang="en-US" sz="2400" b="1" dirty="0">
              <a:solidFill>
                <a:srgbClr val="EAA75E"/>
              </a:solidFill>
              <a:latin typeface="+mn-ea"/>
            </a:endParaRPr>
          </a:p>
        </p:txBody>
      </p:sp>
      <p:sp>
        <p:nvSpPr>
          <p:cNvPr id="21" name="图形 4"/>
          <p:cNvSpPr/>
          <p:nvPr/>
        </p:nvSpPr>
        <p:spPr>
          <a:xfrm>
            <a:off x="1989755" y="2858658"/>
            <a:ext cx="567091" cy="562942"/>
          </a:xfrm>
          <a:custGeom>
            <a:avLst/>
            <a:gdLst>
              <a:gd name="connsiteX0" fmla="*/ 348444 w 1662835"/>
              <a:gd name="connsiteY0" fmla="*/ 1349500 h 1650669"/>
              <a:gd name="connsiteX1" fmla="*/ 302680 w 1662835"/>
              <a:gd name="connsiteY1" fmla="*/ 1303363 h 1650669"/>
              <a:gd name="connsiteX2" fmla="*/ 278123 w 1662835"/>
              <a:gd name="connsiteY2" fmla="*/ 1283644 h 1650669"/>
              <a:gd name="connsiteX3" fmla="*/ 250404 w 1662835"/>
              <a:gd name="connsiteY3" fmla="*/ 1273412 h 1650669"/>
              <a:gd name="connsiteX4" fmla="*/ 196454 w 1662835"/>
              <a:gd name="connsiteY4" fmla="*/ 1282713 h 1650669"/>
              <a:gd name="connsiteX5" fmla="*/ 162037 w 1662835"/>
              <a:gd name="connsiteY5" fmla="*/ 1318432 h 1650669"/>
              <a:gd name="connsiteX6" fmla="*/ 103064 w 1662835"/>
              <a:gd name="connsiteY6" fmla="*/ 1433774 h 1650669"/>
              <a:gd name="connsiteX7" fmla="*/ 87995 w 1662835"/>
              <a:gd name="connsiteY7" fmla="*/ 1462609 h 1650669"/>
              <a:gd name="connsiteX8" fmla="*/ 84461 w 1662835"/>
              <a:gd name="connsiteY8" fmla="*/ 1469679 h 1650669"/>
              <a:gd name="connsiteX9" fmla="*/ 82600 w 1662835"/>
              <a:gd name="connsiteY9" fmla="*/ 1474702 h 1650669"/>
              <a:gd name="connsiteX10" fmla="*/ 79438 w 1662835"/>
              <a:gd name="connsiteY10" fmla="*/ 1484562 h 1650669"/>
              <a:gd name="connsiteX11" fmla="*/ 84089 w 1662835"/>
              <a:gd name="connsiteY11" fmla="*/ 1521769 h 1650669"/>
              <a:gd name="connsiteX12" fmla="*/ 111064 w 1662835"/>
              <a:gd name="connsiteY12" fmla="*/ 1547255 h 1650669"/>
              <a:gd name="connsiteX13" fmla="*/ 143062 w 1662835"/>
              <a:gd name="connsiteY13" fmla="*/ 1549488 h 1650669"/>
              <a:gd name="connsiteX14" fmla="*/ 150317 w 1662835"/>
              <a:gd name="connsiteY14" fmla="*/ 1546883 h 1650669"/>
              <a:gd name="connsiteX15" fmla="*/ 153852 w 1662835"/>
              <a:gd name="connsiteY15" fmla="*/ 1545395 h 1650669"/>
              <a:gd name="connsiteX16" fmla="*/ 157386 w 1662835"/>
              <a:gd name="connsiteY16" fmla="*/ 1542977 h 1650669"/>
              <a:gd name="connsiteX17" fmla="*/ 161107 w 1662835"/>
              <a:gd name="connsiteY17" fmla="*/ 1541116 h 1650669"/>
              <a:gd name="connsiteX18" fmla="*/ 167246 w 1662835"/>
              <a:gd name="connsiteY18" fmla="*/ 1537396 h 1650669"/>
              <a:gd name="connsiteX19" fmla="*/ 181013 w 1662835"/>
              <a:gd name="connsiteY19" fmla="*/ 1528838 h 1650669"/>
              <a:gd name="connsiteX20" fmla="*/ 237940 w 1662835"/>
              <a:gd name="connsiteY20" fmla="*/ 1497398 h 1650669"/>
              <a:gd name="connsiteX21" fmla="*/ 298215 w 1662835"/>
              <a:gd name="connsiteY21" fmla="*/ 1471539 h 1650669"/>
              <a:gd name="connsiteX22" fmla="*/ 313470 w 1662835"/>
              <a:gd name="connsiteY22" fmla="*/ 1466330 h 1650669"/>
              <a:gd name="connsiteX23" fmla="*/ 323702 w 1662835"/>
              <a:gd name="connsiteY23" fmla="*/ 1463168 h 1650669"/>
              <a:gd name="connsiteX24" fmla="*/ 343794 w 1662835"/>
              <a:gd name="connsiteY24" fmla="*/ 1451447 h 1650669"/>
              <a:gd name="connsiteX25" fmla="*/ 367606 w 1662835"/>
              <a:gd name="connsiteY25" fmla="*/ 1404380 h 1650669"/>
              <a:gd name="connsiteX26" fmla="*/ 348444 w 1662835"/>
              <a:gd name="connsiteY26" fmla="*/ 1349500 h 1650669"/>
              <a:gd name="connsiteX27" fmla="*/ 355514 w 1662835"/>
              <a:gd name="connsiteY27" fmla="*/ 1342245 h 1650669"/>
              <a:gd name="connsiteX28" fmla="*/ 392535 w 1662835"/>
              <a:gd name="connsiteY28" fmla="*/ 1401590 h 1650669"/>
              <a:gd name="connsiteX29" fmla="*/ 391047 w 1662835"/>
              <a:gd name="connsiteY29" fmla="*/ 1479353 h 1650669"/>
              <a:gd name="connsiteX30" fmla="*/ 369839 w 1662835"/>
              <a:gd name="connsiteY30" fmla="*/ 1517304 h 1650669"/>
              <a:gd name="connsiteX31" fmla="*/ 354026 w 1662835"/>
              <a:gd name="connsiteY31" fmla="*/ 1533489 h 1650669"/>
              <a:gd name="connsiteX32" fmla="*/ 341375 w 1662835"/>
              <a:gd name="connsiteY32" fmla="*/ 1545023 h 1650669"/>
              <a:gd name="connsiteX33" fmla="*/ 290029 w 1662835"/>
              <a:gd name="connsiteY33" fmla="*/ 1585579 h 1650669"/>
              <a:gd name="connsiteX34" fmla="*/ 235335 w 1662835"/>
              <a:gd name="connsiteY34" fmla="*/ 1620739 h 1650669"/>
              <a:gd name="connsiteX35" fmla="*/ 221196 w 1662835"/>
              <a:gd name="connsiteY35" fmla="*/ 1628739 h 1650669"/>
              <a:gd name="connsiteX36" fmla="*/ 213383 w 1662835"/>
              <a:gd name="connsiteY36" fmla="*/ 1633018 h 1650669"/>
              <a:gd name="connsiteX37" fmla="*/ 202407 w 1662835"/>
              <a:gd name="connsiteY37" fmla="*/ 1638227 h 1650669"/>
              <a:gd name="connsiteX38" fmla="*/ 191431 w 1662835"/>
              <a:gd name="connsiteY38" fmla="*/ 1643063 h 1650669"/>
              <a:gd name="connsiteX39" fmla="*/ 179525 w 1662835"/>
              <a:gd name="connsiteY39" fmla="*/ 1646226 h 1650669"/>
              <a:gd name="connsiteX40" fmla="*/ 155154 w 1662835"/>
              <a:gd name="connsiteY40" fmla="*/ 1650319 h 1650669"/>
              <a:gd name="connsiteX41" fmla="*/ 63253 w 1662835"/>
              <a:gd name="connsiteY41" fmla="*/ 1624460 h 1650669"/>
              <a:gd name="connsiteX42" fmla="*/ 8000 w 1662835"/>
              <a:gd name="connsiteY42" fmla="*/ 1552464 h 1650669"/>
              <a:gd name="connsiteX43" fmla="*/ 7628 w 1662835"/>
              <a:gd name="connsiteY43" fmla="*/ 1462609 h 1650669"/>
              <a:gd name="connsiteX44" fmla="*/ 16558 w 1662835"/>
              <a:gd name="connsiteY44" fmla="*/ 1442518 h 1650669"/>
              <a:gd name="connsiteX45" fmla="*/ 21767 w 1662835"/>
              <a:gd name="connsiteY45" fmla="*/ 1433030 h 1650669"/>
              <a:gd name="connsiteX46" fmla="*/ 26418 w 1662835"/>
              <a:gd name="connsiteY46" fmla="*/ 1426147 h 1650669"/>
              <a:gd name="connsiteX47" fmla="*/ 44463 w 1662835"/>
              <a:gd name="connsiteY47" fmla="*/ 1399171 h 1650669"/>
              <a:gd name="connsiteX48" fmla="*/ 118691 w 1662835"/>
              <a:gd name="connsiteY48" fmla="*/ 1291457 h 1650669"/>
              <a:gd name="connsiteX49" fmla="*/ 147340 w 1662835"/>
              <a:gd name="connsiteY49" fmla="*/ 1262994 h 1650669"/>
              <a:gd name="connsiteX50" fmla="*/ 183245 w 1662835"/>
              <a:gd name="connsiteY50" fmla="*/ 1246809 h 1650669"/>
              <a:gd name="connsiteX51" fmla="*/ 256915 w 1662835"/>
              <a:gd name="connsiteY51" fmla="*/ 1252948 h 1650669"/>
              <a:gd name="connsiteX52" fmla="*/ 309749 w 1662835"/>
              <a:gd name="connsiteY52" fmla="*/ 1296294 h 1650669"/>
              <a:gd name="connsiteX53" fmla="*/ 355514 w 1662835"/>
              <a:gd name="connsiteY53" fmla="*/ 1342245 h 1650669"/>
              <a:gd name="connsiteX54" fmla="*/ 1564928 w 1662835"/>
              <a:gd name="connsiteY54" fmla="*/ 74787 h 1650669"/>
              <a:gd name="connsiteX55" fmla="*/ 1472841 w 1662835"/>
              <a:gd name="connsiteY55" fmla="*/ 32185 h 1650669"/>
              <a:gd name="connsiteX56" fmla="*/ 1380568 w 1662835"/>
              <a:gd name="connsiteY56" fmla="*/ 56556 h 1650669"/>
              <a:gd name="connsiteX57" fmla="*/ 1371638 w 1662835"/>
              <a:gd name="connsiteY57" fmla="*/ 77206 h 1650669"/>
              <a:gd name="connsiteX58" fmla="*/ 1375917 w 1662835"/>
              <a:gd name="connsiteY58" fmla="*/ 86693 h 1650669"/>
              <a:gd name="connsiteX59" fmla="*/ 1379637 w 1662835"/>
              <a:gd name="connsiteY59" fmla="*/ 89856 h 1650669"/>
              <a:gd name="connsiteX60" fmla="*/ 1389497 w 1662835"/>
              <a:gd name="connsiteY60" fmla="*/ 98228 h 1650669"/>
              <a:gd name="connsiteX61" fmla="*/ 1470423 w 1662835"/>
              <a:gd name="connsiteY61" fmla="*/ 169293 h 1650669"/>
              <a:gd name="connsiteX62" fmla="*/ 1553394 w 1662835"/>
              <a:gd name="connsiteY62" fmla="*/ 238498 h 1650669"/>
              <a:gd name="connsiteX63" fmla="*/ 1558417 w 1662835"/>
              <a:gd name="connsiteY63" fmla="*/ 242963 h 1650669"/>
              <a:gd name="connsiteX64" fmla="*/ 1561022 w 1662835"/>
              <a:gd name="connsiteY64" fmla="*/ 245195 h 1650669"/>
              <a:gd name="connsiteX65" fmla="*/ 1562138 w 1662835"/>
              <a:gd name="connsiteY65" fmla="*/ 245567 h 1650669"/>
              <a:gd name="connsiteX66" fmla="*/ 1564556 w 1662835"/>
              <a:gd name="connsiteY66" fmla="*/ 241289 h 1650669"/>
              <a:gd name="connsiteX67" fmla="*/ 1569207 w 1662835"/>
              <a:gd name="connsiteY67" fmla="*/ 232545 h 1650669"/>
              <a:gd name="connsiteX68" fmla="*/ 1578137 w 1662835"/>
              <a:gd name="connsiteY68" fmla="*/ 213755 h 1650669"/>
              <a:gd name="connsiteX69" fmla="*/ 1591531 w 1662835"/>
              <a:gd name="connsiteY69" fmla="*/ 170037 h 1650669"/>
              <a:gd name="connsiteX70" fmla="*/ 1589485 w 1662835"/>
              <a:gd name="connsiteY70" fmla="*/ 120366 h 1650669"/>
              <a:gd name="connsiteX71" fmla="*/ 1564928 w 1662835"/>
              <a:gd name="connsiteY71" fmla="*/ 74787 h 1650669"/>
              <a:gd name="connsiteX72" fmla="*/ 1572184 w 1662835"/>
              <a:gd name="connsiteY72" fmla="*/ 67532 h 1650669"/>
              <a:gd name="connsiteX73" fmla="*/ 1644924 w 1662835"/>
              <a:gd name="connsiteY73" fmla="*/ 159619 h 1650669"/>
              <a:gd name="connsiteX74" fmla="*/ 1662411 w 1662835"/>
              <a:gd name="connsiteY74" fmla="*/ 222871 h 1650669"/>
              <a:gd name="connsiteX75" fmla="*/ 1661481 w 1662835"/>
              <a:gd name="connsiteY75" fmla="*/ 256916 h 1650669"/>
              <a:gd name="connsiteX76" fmla="*/ 1658318 w 1662835"/>
              <a:gd name="connsiteY76" fmla="*/ 273845 h 1650669"/>
              <a:gd name="connsiteX77" fmla="*/ 1655900 w 1662835"/>
              <a:gd name="connsiteY77" fmla="*/ 282216 h 1650669"/>
              <a:gd name="connsiteX78" fmla="*/ 1652551 w 1662835"/>
              <a:gd name="connsiteY78" fmla="*/ 291890 h 1650669"/>
              <a:gd name="connsiteX79" fmla="*/ 1617390 w 1662835"/>
              <a:gd name="connsiteY79" fmla="*/ 334306 h 1650669"/>
              <a:gd name="connsiteX80" fmla="*/ 1565301 w 1662835"/>
              <a:gd name="connsiteY80" fmla="*/ 351049 h 1650669"/>
              <a:gd name="connsiteX81" fmla="*/ 1512280 w 1662835"/>
              <a:gd name="connsiteY81" fmla="*/ 337841 h 1650669"/>
              <a:gd name="connsiteX82" fmla="*/ 1490886 w 1662835"/>
              <a:gd name="connsiteY82" fmla="*/ 320912 h 1650669"/>
              <a:gd name="connsiteX83" fmla="*/ 1488096 w 1662835"/>
              <a:gd name="connsiteY83" fmla="*/ 317749 h 1650669"/>
              <a:gd name="connsiteX84" fmla="*/ 1485863 w 1662835"/>
              <a:gd name="connsiteY84" fmla="*/ 315145 h 1650669"/>
              <a:gd name="connsiteX85" fmla="*/ 1481399 w 1662835"/>
              <a:gd name="connsiteY85" fmla="*/ 310122 h 1650669"/>
              <a:gd name="connsiteX86" fmla="*/ 1412194 w 1662835"/>
              <a:gd name="connsiteY86" fmla="*/ 227150 h 1650669"/>
              <a:gd name="connsiteX87" fmla="*/ 1341128 w 1662835"/>
              <a:gd name="connsiteY87" fmla="*/ 146225 h 1650669"/>
              <a:gd name="connsiteX88" fmla="*/ 1332012 w 1662835"/>
              <a:gd name="connsiteY88" fmla="*/ 135435 h 1650669"/>
              <a:gd name="connsiteX89" fmla="*/ 1319734 w 1662835"/>
              <a:gd name="connsiteY89" fmla="*/ 117017 h 1650669"/>
              <a:gd name="connsiteX90" fmla="*/ 1311921 w 1662835"/>
              <a:gd name="connsiteY90" fmla="*/ 74787 h 1650669"/>
              <a:gd name="connsiteX91" fmla="*/ 1358615 w 1662835"/>
              <a:gd name="connsiteY91" fmla="*/ 9861 h 1650669"/>
              <a:gd name="connsiteX92" fmla="*/ 1476748 w 1662835"/>
              <a:gd name="connsiteY92" fmla="*/ 10605 h 1650669"/>
              <a:gd name="connsiteX93" fmla="*/ 1572184 w 1662835"/>
              <a:gd name="connsiteY93" fmla="*/ 67532 h 1650669"/>
              <a:gd name="connsiteX94" fmla="*/ 1480282 w 1662835"/>
              <a:gd name="connsiteY94" fmla="*/ 368537 h 1650669"/>
              <a:gd name="connsiteX95" fmla="*/ 1404194 w 1662835"/>
              <a:gd name="connsiteY95" fmla="*/ 291332 h 1650669"/>
              <a:gd name="connsiteX96" fmla="*/ 1326989 w 1662835"/>
              <a:gd name="connsiteY96" fmla="*/ 215058 h 1650669"/>
              <a:gd name="connsiteX97" fmla="*/ 1287922 w 1662835"/>
              <a:gd name="connsiteY97" fmla="*/ 177479 h 1650669"/>
              <a:gd name="connsiteX98" fmla="*/ 1268388 w 1662835"/>
              <a:gd name="connsiteY98" fmla="*/ 158875 h 1650669"/>
              <a:gd name="connsiteX99" fmla="*/ 1247738 w 1662835"/>
              <a:gd name="connsiteY99" fmla="*/ 144364 h 1650669"/>
              <a:gd name="connsiteX100" fmla="*/ 1155093 w 1662835"/>
              <a:gd name="connsiteY100" fmla="*/ 152364 h 1650669"/>
              <a:gd name="connsiteX101" fmla="*/ 1138164 w 1662835"/>
              <a:gd name="connsiteY101" fmla="*/ 170223 h 1650669"/>
              <a:gd name="connsiteX102" fmla="*/ 1121049 w 1662835"/>
              <a:gd name="connsiteY102" fmla="*/ 191431 h 1650669"/>
              <a:gd name="connsiteX103" fmla="*/ 1087004 w 1662835"/>
              <a:gd name="connsiteY103" fmla="*/ 233661 h 1650669"/>
              <a:gd name="connsiteX104" fmla="*/ 1018915 w 1662835"/>
              <a:gd name="connsiteY104" fmla="*/ 318121 h 1650669"/>
              <a:gd name="connsiteX105" fmla="*/ 881063 w 1662835"/>
              <a:gd name="connsiteY105" fmla="*/ 485739 h 1650669"/>
              <a:gd name="connsiteX106" fmla="*/ 601452 w 1662835"/>
              <a:gd name="connsiteY106" fmla="*/ 817626 h 1650669"/>
              <a:gd name="connsiteX107" fmla="*/ 461740 w 1662835"/>
              <a:gd name="connsiteY107" fmla="*/ 983569 h 1650669"/>
              <a:gd name="connsiteX108" fmla="*/ 391977 w 1662835"/>
              <a:gd name="connsiteY108" fmla="*/ 1066727 h 1650669"/>
              <a:gd name="connsiteX109" fmla="*/ 374489 w 1662835"/>
              <a:gd name="connsiteY109" fmla="*/ 1087563 h 1650669"/>
              <a:gd name="connsiteX110" fmla="*/ 365746 w 1662835"/>
              <a:gd name="connsiteY110" fmla="*/ 1097980 h 1650669"/>
              <a:gd name="connsiteX111" fmla="*/ 363699 w 1662835"/>
              <a:gd name="connsiteY111" fmla="*/ 1100399 h 1650669"/>
              <a:gd name="connsiteX112" fmla="*/ 362583 w 1662835"/>
              <a:gd name="connsiteY112" fmla="*/ 1101887 h 1650669"/>
              <a:gd name="connsiteX113" fmla="*/ 360351 w 1662835"/>
              <a:gd name="connsiteY113" fmla="*/ 1104864 h 1650669"/>
              <a:gd name="connsiteX114" fmla="*/ 351793 w 1662835"/>
              <a:gd name="connsiteY114" fmla="*/ 1134816 h 1650669"/>
              <a:gd name="connsiteX115" fmla="*/ 359979 w 1662835"/>
              <a:gd name="connsiteY115" fmla="*/ 1166255 h 1650669"/>
              <a:gd name="connsiteX116" fmla="*/ 369466 w 1662835"/>
              <a:gd name="connsiteY116" fmla="*/ 1178720 h 1650669"/>
              <a:gd name="connsiteX117" fmla="*/ 377838 w 1662835"/>
              <a:gd name="connsiteY117" fmla="*/ 1187091 h 1650669"/>
              <a:gd name="connsiteX118" fmla="*/ 387698 w 1662835"/>
              <a:gd name="connsiteY118" fmla="*/ 1196393 h 1650669"/>
              <a:gd name="connsiteX119" fmla="*/ 426765 w 1662835"/>
              <a:gd name="connsiteY119" fmla="*/ 1233972 h 1650669"/>
              <a:gd name="connsiteX120" fmla="*/ 446299 w 1662835"/>
              <a:gd name="connsiteY120" fmla="*/ 1252762 h 1650669"/>
              <a:gd name="connsiteX121" fmla="*/ 456159 w 1662835"/>
              <a:gd name="connsiteY121" fmla="*/ 1262063 h 1650669"/>
              <a:gd name="connsiteX122" fmla="*/ 460996 w 1662835"/>
              <a:gd name="connsiteY122" fmla="*/ 1266714 h 1650669"/>
              <a:gd name="connsiteX123" fmla="*/ 463972 w 1662835"/>
              <a:gd name="connsiteY123" fmla="*/ 1269133 h 1650669"/>
              <a:gd name="connsiteX124" fmla="*/ 519783 w 1662835"/>
              <a:gd name="connsiteY124" fmla="*/ 1277876 h 1650669"/>
              <a:gd name="connsiteX125" fmla="*/ 530945 w 1662835"/>
              <a:gd name="connsiteY125" fmla="*/ 1271365 h 1650669"/>
              <a:gd name="connsiteX126" fmla="*/ 547874 w 1662835"/>
              <a:gd name="connsiteY126" fmla="*/ 1256110 h 1650669"/>
              <a:gd name="connsiteX127" fmla="*/ 587872 w 1662835"/>
              <a:gd name="connsiteY127" fmla="*/ 1219462 h 1650669"/>
              <a:gd name="connsiteX128" fmla="*/ 914363 w 1662835"/>
              <a:gd name="connsiteY128" fmla="*/ 933898 h 1650669"/>
              <a:gd name="connsiteX129" fmla="*/ 1256854 w 1662835"/>
              <a:gd name="connsiteY129" fmla="*/ 666565 h 1650669"/>
              <a:gd name="connsiteX130" fmla="*/ 1430053 w 1662835"/>
              <a:gd name="connsiteY130" fmla="*/ 535038 h 1650669"/>
              <a:gd name="connsiteX131" fmla="*/ 1472655 w 1662835"/>
              <a:gd name="connsiteY131" fmla="*/ 501366 h 1650669"/>
              <a:gd name="connsiteX132" fmla="*/ 1502049 w 1662835"/>
              <a:gd name="connsiteY132" fmla="*/ 462298 h 1650669"/>
              <a:gd name="connsiteX133" fmla="*/ 1504653 w 1662835"/>
              <a:gd name="connsiteY133" fmla="*/ 412813 h 1650669"/>
              <a:gd name="connsiteX134" fmla="*/ 1480282 w 1662835"/>
              <a:gd name="connsiteY134" fmla="*/ 368537 h 1650669"/>
              <a:gd name="connsiteX135" fmla="*/ 1487538 w 1662835"/>
              <a:gd name="connsiteY135" fmla="*/ 361281 h 1650669"/>
              <a:gd name="connsiteX136" fmla="*/ 1516931 w 1662835"/>
              <a:gd name="connsiteY136" fmla="*/ 467135 h 1650669"/>
              <a:gd name="connsiteX137" fmla="*/ 1485677 w 1662835"/>
              <a:gd name="connsiteY137" fmla="*/ 516435 h 1650669"/>
              <a:gd name="connsiteX138" fmla="*/ 1446610 w 1662835"/>
              <a:gd name="connsiteY138" fmla="*/ 554014 h 1650669"/>
              <a:gd name="connsiteX139" fmla="*/ 1292945 w 1662835"/>
              <a:gd name="connsiteY139" fmla="*/ 707679 h 1650669"/>
              <a:gd name="connsiteX140" fmla="*/ 981708 w 1662835"/>
              <a:gd name="connsiteY140" fmla="*/ 1010916 h 1650669"/>
              <a:gd name="connsiteX141" fmla="*/ 654472 w 1662835"/>
              <a:gd name="connsiteY141" fmla="*/ 1295736 h 1650669"/>
              <a:gd name="connsiteX142" fmla="*/ 612800 w 1662835"/>
              <a:gd name="connsiteY142" fmla="*/ 1330338 h 1650669"/>
              <a:gd name="connsiteX143" fmla="*/ 602382 w 1662835"/>
              <a:gd name="connsiteY143" fmla="*/ 1339082 h 1650669"/>
              <a:gd name="connsiteX144" fmla="*/ 596615 w 1662835"/>
              <a:gd name="connsiteY144" fmla="*/ 1343733 h 1650669"/>
              <a:gd name="connsiteX145" fmla="*/ 588244 w 1662835"/>
              <a:gd name="connsiteY145" fmla="*/ 1350058 h 1650669"/>
              <a:gd name="connsiteX146" fmla="*/ 551595 w 1662835"/>
              <a:gd name="connsiteY146" fmla="*/ 1368476 h 1650669"/>
              <a:gd name="connsiteX147" fmla="*/ 404255 w 1662835"/>
              <a:gd name="connsiteY147" fmla="*/ 1337408 h 1650669"/>
              <a:gd name="connsiteX148" fmla="*/ 397186 w 1662835"/>
              <a:gd name="connsiteY148" fmla="*/ 1330711 h 1650669"/>
              <a:gd name="connsiteX149" fmla="*/ 392535 w 1662835"/>
              <a:gd name="connsiteY149" fmla="*/ 1325874 h 1650669"/>
              <a:gd name="connsiteX150" fmla="*/ 383233 w 1662835"/>
              <a:gd name="connsiteY150" fmla="*/ 1316014 h 1650669"/>
              <a:gd name="connsiteX151" fmla="*/ 364071 w 1662835"/>
              <a:gd name="connsiteY151" fmla="*/ 1296666 h 1650669"/>
              <a:gd name="connsiteX152" fmla="*/ 326492 w 1662835"/>
              <a:gd name="connsiteY152" fmla="*/ 1257599 h 1650669"/>
              <a:gd name="connsiteX153" fmla="*/ 317191 w 1662835"/>
              <a:gd name="connsiteY153" fmla="*/ 1247739 h 1650669"/>
              <a:gd name="connsiteX154" fmla="*/ 306773 w 1662835"/>
              <a:gd name="connsiteY154" fmla="*/ 1236577 h 1650669"/>
              <a:gd name="connsiteX155" fmla="*/ 285193 w 1662835"/>
              <a:gd name="connsiteY155" fmla="*/ 1204951 h 1650669"/>
              <a:gd name="connsiteX156" fmla="*/ 269938 w 1662835"/>
              <a:gd name="connsiteY156" fmla="*/ 1131653 h 1650669"/>
              <a:gd name="connsiteX157" fmla="*/ 294308 w 1662835"/>
              <a:gd name="connsiteY157" fmla="*/ 1059843 h 1650669"/>
              <a:gd name="connsiteX158" fmla="*/ 300261 w 1662835"/>
              <a:gd name="connsiteY158" fmla="*/ 1052030 h 1650669"/>
              <a:gd name="connsiteX159" fmla="*/ 303424 w 1662835"/>
              <a:gd name="connsiteY159" fmla="*/ 1048309 h 1650669"/>
              <a:gd name="connsiteX160" fmla="*/ 305842 w 1662835"/>
              <a:gd name="connsiteY160" fmla="*/ 1045705 h 1650669"/>
              <a:gd name="connsiteX161" fmla="*/ 314958 w 1662835"/>
              <a:gd name="connsiteY161" fmla="*/ 1035659 h 1650669"/>
              <a:gd name="connsiteX162" fmla="*/ 333190 w 1662835"/>
              <a:gd name="connsiteY162" fmla="*/ 1015567 h 1650669"/>
              <a:gd name="connsiteX163" fmla="*/ 405929 w 1662835"/>
              <a:gd name="connsiteY163" fmla="*/ 935014 h 1650669"/>
              <a:gd name="connsiteX164" fmla="*/ 551409 w 1662835"/>
              <a:gd name="connsiteY164" fmla="*/ 774093 h 1650669"/>
              <a:gd name="connsiteX165" fmla="*/ 842368 w 1662835"/>
              <a:gd name="connsiteY165" fmla="*/ 452252 h 1650669"/>
              <a:gd name="connsiteX166" fmla="*/ 989894 w 1662835"/>
              <a:gd name="connsiteY166" fmla="*/ 293006 h 1650669"/>
              <a:gd name="connsiteX167" fmla="*/ 1064308 w 1662835"/>
              <a:gd name="connsiteY167" fmla="*/ 213941 h 1650669"/>
              <a:gd name="connsiteX168" fmla="*/ 1101515 w 1662835"/>
              <a:gd name="connsiteY168" fmla="*/ 174502 h 1650669"/>
              <a:gd name="connsiteX169" fmla="*/ 1120118 w 1662835"/>
              <a:gd name="connsiteY169" fmla="*/ 154782 h 1650669"/>
              <a:gd name="connsiteX170" fmla="*/ 1142071 w 1662835"/>
              <a:gd name="connsiteY170" fmla="*/ 135062 h 1650669"/>
              <a:gd name="connsiteX171" fmla="*/ 1198439 w 1662835"/>
              <a:gd name="connsiteY171" fmla="*/ 117017 h 1650669"/>
              <a:gd name="connsiteX172" fmla="*/ 1254436 w 1662835"/>
              <a:gd name="connsiteY172" fmla="*/ 131714 h 1650669"/>
              <a:gd name="connsiteX173" fmla="*/ 1277318 w 1662835"/>
              <a:gd name="connsiteY173" fmla="*/ 149387 h 1650669"/>
              <a:gd name="connsiteX174" fmla="*/ 1296294 w 1662835"/>
              <a:gd name="connsiteY174" fmla="*/ 168921 h 1650669"/>
              <a:gd name="connsiteX175" fmla="*/ 1333873 w 1662835"/>
              <a:gd name="connsiteY175" fmla="*/ 207988 h 1650669"/>
              <a:gd name="connsiteX176" fmla="*/ 1410147 w 1662835"/>
              <a:gd name="connsiteY176" fmla="*/ 285193 h 1650669"/>
              <a:gd name="connsiteX177" fmla="*/ 1487538 w 1662835"/>
              <a:gd name="connsiteY177" fmla="*/ 361281 h 1650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1662835" h="1650669">
                <a:moveTo>
                  <a:pt x="348444" y="1349500"/>
                </a:moveTo>
                <a:cubicBezTo>
                  <a:pt x="333934" y="1333501"/>
                  <a:pt x="318679" y="1318060"/>
                  <a:pt x="302680" y="1303363"/>
                </a:cubicBezTo>
                <a:cubicBezTo>
                  <a:pt x="294680" y="1295922"/>
                  <a:pt x="286681" y="1288666"/>
                  <a:pt x="278123" y="1283644"/>
                </a:cubicBezTo>
                <a:cubicBezTo>
                  <a:pt x="269566" y="1278249"/>
                  <a:pt x="259706" y="1275458"/>
                  <a:pt x="250404" y="1273412"/>
                </a:cubicBezTo>
                <a:cubicBezTo>
                  <a:pt x="231056" y="1270249"/>
                  <a:pt x="211895" y="1274342"/>
                  <a:pt x="196454" y="1282713"/>
                </a:cubicBezTo>
                <a:cubicBezTo>
                  <a:pt x="181013" y="1291271"/>
                  <a:pt x="169107" y="1303735"/>
                  <a:pt x="162037" y="1318432"/>
                </a:cubicBezTo>
                <a:lnTo>
                  <a:pt x="103064" y="1433774"/>
                </a:lnTo>
                <a:lnTo>
                  <a:pt x="87995" y="1462609"/>
                </a:lnTo>
                <a:cubicBezTo>
                  <a:pt x="86879" y="1464842"/>
                  <a:pt x="85391" y="1467632"/>
                  <a:pt x="84461" y="1469679"/>
                </a:cubicBezTo>
                <a:lnTo>
                  <a:pt x="82600" y="1474702"/>
                </a:lnTo>
                <a:cubicBezTo>
                  <a:pt x="81298" y="1478050"/>
                  <a:pt x="79624" y="1481213"/>
                  <a:pt x="79438" y="1484562"/>
                </a:cubicBezTo>
                <a:cubicBezTo>
                  <a:pt x="76461" y="1497770"/>
                  <a:pt x="78321" y="1510420"/>
                  <a:pt x="84089" y="1521769"/>
                </a:cubicBezTo>
                <a:cubicBezTo>
                  <a:pt x="89856" y="1532931"/>
                  <a:pt x="99902" y="1542418"/>
                  <a:pt x="111064" y="1547255"/>
                </a:cubicBezTo>
                <a:cubicBezTo>
                  <a:pt x="122226" y="1552092"/>
                  <a:pt x="133574" y="1552464"/>
                  <a:pt x="143062" y="1549488"/>
                </a:cubicBezTo>
                <a:cubicBezTo>
                  <a:pt x="145480" y="1549302"/>
                  <a:pt x="147899" y="1548000"/>
                  <a:pt x="150317" y="1546883"/>
                </a:cubicBezTo>
                <a:cubicBezTo>
                  <a:pt x="151433" y="1546325"/>
                  <a:pt x="152735" y="1546139"/>
                  <a:pt x="153852" y="1545395"/>
                </a:cubicBezTo>
                <a:cubicBezTo>
                  <a:pt x="154968" y="1544465"/>
                  <a:pt x="156084" y="1543721"/>
                  <a:pt x="157386" y="1542977"/>
                </a:cubicBezTo>
                <a:lnTo>
                  <a:pt x="161107" y="1541116"/>
                </a:lnTo>
                <a:cubicBezTo>
                  <a:pt x="162037" y="1540744"/>
                  <a:pt x="165386" y="1538512"/>
                  <a:pt x="167246" y="1537396"/>
                </a:cubicBezTo>
                <a:cubicBezTo>
                  <a:pt x="171897" y="1534605"/>
                  <a:pt x="176362" y="1531442"/>
                  <a:pt x="181013" y="1528838"/>
                </a:cubicBezTo>
                <a:cubicBezTo>
                  <a:pt x="199616" y="1517676"/>
                  <a:pt x="218592" y="1507258"/>
                  <a:pt x="237940" y="1497398"/>
                </a:cubicBezTo>
                <a:cubicBezTo>
                  <a:pt x="257287" y="1487724"/>
                  <a:pt x="277379" y="1478981"/>
                  <a:pt x="298215" y="1471539"/>
                </a:cubicBezTo>
                <a:cubicBezTo>
                  <a:pt x="303052" y="1469679"/>
                  <a:pt x="309191" y="1467818"/>
                  <a:pt x="313470" y="1466330"/>
                </a:cubicBezTo>
                <a:cubicBezTo>
                  <a:pt x="316819" y="1465400"/>
                  <a:pt x="320539" y="1464656"/>
                  <a:pt x="323702" y="1463168"/>
                </a:cubicBezTo>
                <a:cubicBezTo>
                  <a:pt x="330771" y="1460749"/>
                  <a:pt x="337654" y="1456842"/>
                  <a:pt x="343794" y="1451447"/>
                </a:cubicBezTo>
                <a:cubicBezTo>
                  <a:pt x="356444" y="1440843"/>
                  <a:pt x="366304" y="1423728"/>
                  <a:pt x="367606" y="1404380"/>
                </a:cubicBezTo>
                <a:cubicBezTo>
                  <a:pt x="369280" y="1385405"/>
                  <a:pt x="362025" y="1364941"/>
                  <a:pt x="348444" y="1349500"/>
                </a:cubicBezTo>
                <a:close/>
                <a:moveTo>
                  <a:pt x="355514" y="1342245"/>
                </a:moveTo>
                <a:cubicBezTo>
                  <a:pt x="372071" y="1357686"/>
                  <a:pt x="385652" y="1377777"/>
                  <a:pt x="392535" y="1401590"/>
                </a:cubicBezTo>
                <a:cubicBezTo>
                  <a:pt x="399418" y="1425216"/>
                  <a:pt x="400348" y="1452750"/>
                  <a:pt x="391047" y="1479353"/>
                </a:cubicBezTo>
                <a:cubicBezTo>
                  <a:pt x="386396" y="1492561"/>
                  <a:pt x="379512" y="1505956"/>
                  <a:pt x="369839" y="1517304"/>
                </a:cubicBezTo>
                <a:cubicBezTo>
                  <a:pt x="365188" y="1523257"/>
                  <a:pt x="359607" y="1528280"/>
                  <a:pt x="354026" y="1533489"/>
                </a:cubicBezTo>
                <a:cubicBezTo>
                  <a:pt x="349189" y="1537954"/>
                  <a:pt x="345840" y="1541302"/>
                  <a:pt x="341375" y="1545023"/>
                </a:cubicBezTo>
                <a:cubicBezTo>
                  <a:pt x="325004" y="1559720"/>
                  <a:pt x="307703" y="1573300"/>
                  <a:pt x="290029" y="1585579"/>
                </a:cubicBezTo>
                <a:cubicBezTo>
                  <a:pt x="272170" y="1597857"/>
                  <a:pt x="253939" y="1609763"/>
                  <a:pt x="235335" y="1620739"/>
                </a:cubicBezTo>
                <a:cubicBezTo>
                  <a:pt x="230684" y="1623530"/>
                  <a:pt x="225847" y="1626134"/>
                  <a:pt x="221196" y="1628739"/>
                </a:cubicBezTo>
                <a:cubicBezTo>
                  <a:pt x="218406" y="1630227"/>
                  <a:pt x="217290" y="1631157"/>
                  <a:pt x="213383" y="1633018"/>
                </a:cubicBezTo>
                <a:lnTo>
                  <a:pt x="202407" y="1638227"/>
                </a:lnTo>
                <a:cubicBezTo>
                  <a:pt x="198686" y="1639901"/>
                  <a:pt x="194965" y="1641389"/>
                  <a:pt x="191431" y="1643063"/>
                </a:cubicBezTo>
                <a:cubicBezTo>
                  <a:pt x="187524" y="1644366"/>
                  <a:pt x="183431" y="1645296"/>
                  <a:pt x="179525" y="1646226"/>
                </a:cubicBezTo>
                <a:cubicBezTo>
                  <a:pt x="171525" y="1648273"/>
                  <a:pt x="163526" y="1650133"/>
                  <a:pt x="155154" y="1650319"/>
                </a:cubicBezTo>
                <a:cubicBezTo>
                  <a:pt x="121668" y="1652737"/>
                  <a:pt x="88553" y="1642505"/>
                  <a:pt x="63253" y="1624460"/>
                </a:cubicBezTo>
                <a:cubicBezTo>
                  <a:pt x="37766" y="1606415"/>
                  <a:pt x="18418" y="1581300"/>
                  <a:pt x="8000" y="1552464"/>
                </a:cubicBezTo>
                <a:cubicBezTo>
                  <a:pt x="-2604" y="1523815"/>
                  <a:pt x="-2604" y="1490701"/>
                  <a:pt x="7628" y="1462609"/>
                </a:cubicBezTo>
                <a:cubicBezTo>
                  <a:pt x="9674" y="1455354"/>
                  <a:pt x="13023" y="1448843"/>
                  <a:pt x="16558" y="1442518"/>
                </a:cubicBezTo>
                <a:lnTo>
                  <a:pt x="21767" y="1433030"/>
                </a:lnTo>
                <a:cubicBezTo>
                  <a:pt x="23441" y="1430425"/>
                  <a:pt x="24743" y="1428379"/>
                  <a:pt x="26418" y="1426147"/>
                </a:cubicBezTo>
                <a:lnTo>
                  <a:pt x="44463" y="1399171"/>
                </a:lnTo>
                <a:lnTo>
                  <a:pt x="118691" y="1291457"/>
                </a:lnTo>
                <a:cubicBezTo>
                  <a:pt x="126505" y="1280295"/>
                  <a:pt x="136550" y="1270993"/>
                  <a:pt x="147340" y="1262994"/>
                </a:cubicBezTo>
                <a:cubicBezTo>
                  <a:pt x="158503" y="1255552"/>
                  <a:pt x="170781" y="1250157"/>
                  <a:pt x="183245" y="1246809"/>
                </a:cubicBezTo>
                <a:cubicBezTo>
                  <a:pt x="208546" y="1240483"/>
                  <a:pt x="234777" y="1243088"/>
                  <a:pt x="256915" y="1252948"/>
                </a:cubicBezTo>
                <a:cubicBezTo>
                  <a:pt x="279425" y="1262063"/>
                  <a:pt x="296355" y="1280481"/>
                  <a:pt x="309749" y="1296294"/>
                </a:cubicBezTo>
                <a:cubicBezTo>
                  <a:pt x="324074" y="1312479"/>
                  <a:pt x="339515" y="1327734"/>
                  <a:pt x="355514" y="1342245"/>
                </a:cubicBezTo>
                <a:close/>
                <a:moveTo>
                  <a:pt x="1564928" y="74787"/>
                </a:moveTo>
                <a:cubicBezTo>
                  <a:pt x="1541860" y="48370"/>
                  <a:pt x="1507072" y="32743"/>
                  <a:pt x="1472841" y="32185"/>
                </a:cubicBezTo>
                <a:cubicBezTo>
                  <a:pt x="1438797" y="31255"/>
                  <a:pt x="1405682" y="42417"/>
                  <a:pt x="1380568" y="56556"/>
                </a:cubicBezTo>
                <a:cubicBezTo>
                  <a:pt x="1373498" y="61579"/>
                  <a:pt x="1370336" y="69578"/>
                  <a:pt x="1371638" y="77206"/>
                </a:cubicBezTo>
                <a:cubicBezTo>
                  <a:pt x="1372196" y="80926"/>
                  <a:pt x="1373870" y="84275"/>
                  <a:pt x="1375917" y="86693"/>
                </a:cubicBezTo>
                <a:cubicBezTo>
                  <a:pt x="1377033" y="87996"/>
                  <a:pt x="1378335" y="88926"/>
                  <a:pt x="1379637" y="89856"/>
                </a:cubicBezTo>
                <a:lnTo>
                  <a:pt x="1389497" y="98228"/>
                </a:lnTo>
                <a:lnTo>
                  <a:pt x="1470423" y="169293"/>
                </a:lnTo>
                <a:cubicBezTo>
                  <a:pt x="1497398" y="193105"/>
                  <a:pt x="1525489" y="215616"/>
                  <a:pt x="1553394" y="238498"/>
                </a:cubicBezTo>
                <a:lnTo>
                  <a:pt x="1558417" y="242963"/>
                </a:lnTo>
                <a:lnTo>
                  <a:pt x="1561022" y="245195"/>
                </a:lnTo>
                <a:cubicBezTo>
                  <a:pt x="1561580" y="245753"/>
                  <a:pt x="1561766" y="245753"/>
                  <a:pt x="1562138" y="245567"/>
                </a:cubicBezTo>
                <a:lnTo>
                  <a:pt x="1564556" y="241289"/>
                </a:lnTo>
                <a:lnTo>
                  <a:pt x="1569207" y="232545"/>
                </a:lnTo>
                <a:cubicBezTo>
                  <a:pt x="1572184" y="226592"/>
                  <a:pt x="1575160" y="220267"/>
                  <a:pt x="1578137" y="213755"/>
                </a:cubicBezTo>
                <a:cubicBezTo>
                  <a:pt x="1583718" y="200547"/>
                  <a:pt x="1588927" y="186036"/>
                  <a:pt x="1591531" y="170037"/>
                </a:cubicBezTo>
                <a:cubicBezTo>
                  <a:pt x="1593950" y="154224"/>
                  <a:pt x="1594136" y="136923"/>
                  <a:pt x="1589485" y="120366"/>
                </a:cubicBezTo>
                <a:cubicBezTo>
                  <a:pt x="1585020" y="103436"/>
                  <a:pt x="1576463" y="87810"/>
                  <a:pt x="1564928" y="74787"/>
                </a:cubicBezTo>
                <a:close/>
                <a:moveTo>
                  <a:pt x="1572184" y="67532"/>
                </a:moveTo>
                <a:cubicBezTo>
                  <a:pt x="1599345" y="92088"/>
                  <a:pt x="1625948" y="121110"/>
                  <a:pt x="1644924" y="159619"/>
                </a:cubicBezTo>
                <a:cubicBezTo>
                  <a:pt x="1654225" y="178781"/>
                  <a:pt x="1660737" y="200361"/>
                  <a:pt x="1662411" y="222871"/>
                </a:cubicBezTo>
                <a:cubicBezTo>
                  <a:pt x="1663155" y="234033"/>
                  <a:pt x="1662969" y="245567"/>
                  <a:pt x="1661481" y="256916"/>
                </a:cubicBezTo>
                <a:cubicBezTo>
                  <a:pt x="1660364" y="262497"/>
                  <a:pt x="1659806" y="268264"/>
                  <a:pt x="1658318" y="273845"/>
                </a:cubicBezTo>
                <a:lnTo>
                  <a:pt x="1655900" y="282216"/>
                </a:lnTo>
                <a:cubicBezTo>
                  <a:pt x="1654969" y="285193"/>
                  <a:pt x="1654783" y="287053"/>
                  <a:pt x="1652551" y="291890"/>
                </a:cubicBezTo>
                <a:cubicBezTo>
                  <a:pt x="1645482" y="308633"/>
                  <a:pt x="1633017" y="324074"/>
                  <a:pt x="1617390" y="334306"/>
                </a:cubicBezTo>
                <a:cubicBezTo>
                  <a:pt x="1601949" y="344910"/>
                  <a:pt x="1583718" y="350491"/>
                  <a:pt x="1565301" y="351049"/>
                </a:cubicBezTo>
                <a:cubicBezTo>
                  <a:pt x="1547069" y="351607"/>
                  <a:pt x="1528279" y="347143"/>
                  <a:pt x="1512280" y="337841"/>
                </a:cubicBezTo>
                <a:cubicBezTo>
                  <a:pt x="1504281" y="333190"/>
                  <a:pt x="1497212" y="327423"/>
                  <a:pt x="1490886" y="320912"/>
                </a:cubicBezTo>
                <a:cubicBezTo>
                  <a:pt x="1488840" y="319051"/>
                  <a:pt x="1489026" y="318865"/>
                  <a:pt x="1488096" y="317749"/>
                </a:cubicBezTo>
                <a:lnTo>
                  <a:pt x="1485863" y="315145"/>
                </a:lnTo>
                <a:lnTo>
                  <a:pt x="1481399" y="310122"/>
                </a:lnTo>
                <a:cubicBezTo>
                  <a:pt x="1458516" y="282402"/>
                  <a:pt x="1436006" y="254125"/>
                  <a:pt x="1412194" y="227150"/>
                </a:cubicBezTo>
                <a:lnTo>
                  <a:pt x="1341128" y="146225"/>
                </a:lnTo>
                <a:lnTo>
                  <a:pt x="1332012" y="135435"/>
                </a:lnTo>
                <a:cubicBezTo>
                  <a:pt x="1327176" y="129853"/>
                  <a:pt x="1323083" y="123714"/>
                  <a:pt x="1319734" y="117017"/>
                </a:cubicBezTo>
                <a:cubicBezTo>
                  <a:pt x="1313223" y="103809"/>
                  <a:pt x="1310618" y="88926"/>
                  <a:pt x="1311921" y="74787"/>
                </a:cubicBezTo>
                <a:cubicBezTo>
                  <a:pt x="1313781" y="46510"/>
                  <a:pt x="1332943" y="20093"/>
                  <a:pt x="1358615" y="9861"/>
                </a:cubicBezTo>
                <a:cubicBezTo>
                  <a:pt x="1398985" y="-4836"/>
                  <a:pt x="1440471" y="-1859"/>
                  <a:pt x="1476748" y="10605"/>
                </a:cubicBezTo>
                <a:cubicBezTo>
                  <a:pt x="1513211" y="23627"/>
                  <a:pt x="1544651" y="43161"/>
                  <a:pt x="1572184" y="67532"/>
                </a:cubicBezTo>
                <a:close/>
                <a:moveTo>
                  <a:pt x="1480282" y="368537"/>
                </a:moveTo>
                <a:lnTo>
                  <a:pt x="1404194" y="291332"/>
                </a:lnTo>
                <a:lnTo>
                  <a:pt x="1326989" y="215058"/>
                </a:lnTo>
                <a:cubicBezTo>
                  <a:pt x="1314153" y="202221"/>
                  <a:pt x="1300944" y="189943"/>
                  <a:pt x="1287922" y="177479"/>
                </a:cubicBezTo>
                <a:cubicBezTo>
                  <a:pt x="1281411" y="171339"/>
                  <a:pt x="1274900" y="164828"/>
                  <a:pt x="1268388" y="158875"/>
                </a:cubicBezTo>
                <a:cubicBezTo>
                  <a:pt x="1262063" y="153108"/>
                  <a:pt x="1255180" y="148271"/>
                  <a:pt x="1247738" y="144364"/>
                </a:cubicBezTo>
                <a:cubicBezTo>
                  <a:pt x="1217787" y="128551"/>
                  <a:pt x="1180022" y="132086"/>
                  <a:pt x="1155093" y="152364"/>
                </a:cubicBezTo>
                <a:cubicBezTo>
                  <a:pt x="1148768" y="157759"/>
                  <a:pt x="1143931" y="162782"/>
                  <a:pt x="1138164" y="170223"/>
                </a:cubicBezTo>
                <a:lnTo>
                  <a:pt x="1121049" y="191431"/>
                </a:lnTo>
                <a:lnTo>
                  <a:pt x="1087004" y="233661"/>
                </a:lnTo>
                <a:lnTo>
                  <a:pt x="1018915" y="318121"/>
                </a:lnTo>
                <a:cubicBezTo>
                  <a:pt x="973337" y="374304"/>
                  <a:pt x="927386" y="430114"/>
                  <a:pt x="881063" y="485739"/>
                </a:cubicBezTo>
                <a:lnTo>
                  <a:pt x="601452" y="817626"/>
                </a:lnTo>
                <a:lnTo>
                  <a:pt x="461740" y="983569"/>
                </a:lnTo>
                <a:lnTo>
                  <a:pt x="391977" y="1066727"/>
                </a:lnTo>
                <a:lnTo>
                  <a:pt x="374489" y="1087563"/>
                </a:lnTo>
                <a:lnTo>
                  <a:pt x="365746" y="1097980"/>
                </a:lnTo>
                <a:lnTo>
                  <a:pt x="363699" y="1100399"/>
                </a:lnTo>
                <a:lnTo>
                  <a:pt x="362583" y="1101887"/>
                </a:lnTo>
                <a:cubicBezTo>
                  <a:pt x="361839" y="1103003"/>
                  <a:pt x="360909" y="1103748"/>
                  <a:pt x="360351" y="1104864"/>
                </a:cubicBezTo>
                <a:cubicBezTo>
                  <a:pt x="354956" y="1113421"/>
                  <a:pt x="351979" y="1123839"/>
                  <a:pt x="351793" y="1134816"/>
                </a:cubicBezTo>
                <a:cubicBezTo>
                  <a:pt x="351793" y="1145792"/>
                  <a:pt x="354584" y="1156954"/>
                  <a:pt x="359979" y="1166255"/>
                </a:cubicBezTo>
                <a:cubicBezTo>
                  <a:pt x="362769" y="1170906"/>
                  <a:pt x="365560" y="1175185"/>
                  <a:pt x="369466" y="1178720"/>
                </a:cubicBezTo>
                <a:cubicBezTo>
                  <a:pt x="370583" y="1180022"/>
                  <a:pt x="375048" y="1184115"/>
                  <a:pt x="377838" y="1187091"/>
                </a:cubicBezTo>
                <a:lnTo>
                  <a:pt x="387698" y="1196393"/>
                </a:lnTo>
                <a:lnTo>
                  <a:pt x="426765" y="1233972"/>
                </a:lnTo>
                <a:lnTo>
                  <a:pt x="446299" y="1252762"/>
                </a:lnTo>
                <a:lnTo>
                  <a:pt x="456159" y="1262063"/>
                </a:lnTo>
                <a:lnTo>
                  <a:pt x="460996" y="1266714"/>
                </a:lnTo>
                <a:lnTo>
                  <a:pt x="463972" y="1269133"/>
                </a:lnTo>
                <a:cubicBezTo>
                  <a:pt x="479041" y="1281783"/>
                  <a:pt x="503040" y="1284946"/>
                  <a:pt x="519783" y="1277876"/>
                </a:cubicBezTo>
                <a:cubicBezTo>
                  <a:pt x="524062" y="1276388"/>
                  <a:pt x="527596" y="1273784"/>
                  <a:pt x="530945" y="1271365"/>
                </a:cubicBezTo>
                <a:lnTo>
                  <a:pt x="547874" y="1256110"/>
                </a:lnTo>
                <a:lnTo>
                  <a:pt x="587872" y="1219462"/>
                </a:lnTo>
                <a:cubicBezTo>
                  <a:pt x="694656" y="1121979"/>
                  <a:pt x="803487" y="1026729"/>
                  <a:pt x="914363" y="933898"/>
                </a:cubicBezTo>
                <a:cubicBezTo>
                  <a:pt x="1025054" y="840880"/>
                  <a:pt x="1140396" y="753071"/>
                  <a:pt x="1256854" y="666565"/>
                </a:cubicBezTo>
                <a:cubicBezTo>
                  <a:pt x="1315083" y="623219"/>
                  <a:pt x="1372754" y="579500"/>
                  <a:pt x="1430053" y="535038"/>
                </a:cubicBezTo>
                <a:lnTo>
                  <a:pt x="1472655" y="501366"/>
                </a:lnTo>
                <a:cubicBezTo>
                  <a:pt x="1486236" y="491134"/>
                  <a:pt x="1496281" y="477925"/>
                  <a:pt x="1502049" y="462298"/>
                </a:cubicBezTo>
                <a:cubicBezTo>
                  <a:pt x="1507630" y="446671"/>
                  <a:pt x="1508746" y="429370"/>
                  <a:pt x="1504653" y="412813"/>
                </a:cubicBezTo>
                <a:cubicBezTo>
                  <a:pt x="1500932" y="396256"/>
                  <a:pt x="1492003" y="381001"/>
                  <a:pt x="1480282" y="368537"/>
                </a:cubicBezTo>
                <a:close/>
                <a:moveTo>
                  <a:pt x="1487538" y="361281"/>
                </a:moveTo>
                <a:cubicBezTo>
                  <a:pt x="1514885" y="387326"/>
                  <a:pt x="1528279" y="429184"/>
                  <a:pt x="1516931" y="467135"/>
                </a:cubicBezTo>
                <a:cubicBezTo>
                  <a:pt x="1511350" y="485739"/>
                  <a:pt x="1500188" y="503598"/>
                  <a:pt x="1485677" y="516435"/>
                </a:cubicBezTo>
                <a:lnTo>
                  <a:pt x="1446610" y="554014"/>
                </a:lnTo>
                <a:cubicBezTo>
                  <a:pt x="1394892" y="604615"/>
                  <a:pt x="1343733" y="655961"/>
                  <a:pt x="1292945" y="707679"/>
                </a:cubicBezTo>
                <a:cubicBezTo>
                  <a:pt x="1191556" y="811300"/>
                  <a:pt x="1088864" y="913806"/>
                  <a:pt x="981708" y="1010916"/>
                </a:cubicBezTo>
                <a:cubicBezTo>
                  <a:pt x="874738" y="1108212"/>
                  <a:pt x="765535" y="1203090"/>
                  <a:pt x="654472" y="1295736"/>
                </a:cubicBezTo>
                <a:lnTo>
                  <a:pt x="612800" y="1330338"/>
                </a:lnTo>
                <a:lnTo>
                  <a:pt x="602382" y="1339082"/>
                </a:lnTo>
                <a:lnTo>
                  <a:pt x="596615" y="1343733"/>
                </a:lnTo>
                <a:lnTo>
                  <a:pt x="588244" y="1350058"/>
                </a:lnTo>
                <a:cubicBezTo>
                  <a:pt x="576710" y="1357872"/>
                  <a:pt x="564431" y="1364383"/>
                  <a:pt x="551595" y="1368476"/>
                </a:cubicBezTo>
                <a:cubicBezTo>
                  <a:pt x="500063" y="1385405"/>
                  <a:pt x="443508" y="1372754"/>
                  <a:pt x="404255" y="1337408"/>
                </a:cubicBezTo>
                <a:lnTo>
                  <a:pt x="397186" y="1330711"/>
                </a:lnTo>
                <a:lnTo>
                  <a:pt x="392535" y="1325874"/>
                </a:lnTo>
                <a:lnTo>
                  <a:pt x="383233" y="1316014"/>
                </a:lnTo>
                <a:lnTo>
                  <a:pt x="364071" y="1296666"/>
                </a:lnTo>
                <a:lnTo>
                  <a:pt x="326492" y="1257599"/>
                </a:lnTo>
                <a:lnTo>
                  <a:pt x="317191" y="1247739"/>
                </a:lnTo>
                <a:cubicBezTo>
                  <a:pt x="313842" y="1244204"/>
                  <a:pt x="311610" y="1242158"/>
                  <a:pt x="306773" y="1236577"/>
                </a:cubicBezTo>
                <a:cubicBezTo>
                  <a:pt x="298029" y="1227089"/>
                  <a:pt x="290960" y="1216113"/>
                  <a:pt x="285193" y="1204951"/>
                </a:cubicBezTo>
                <a:cubicBezTo>
                  <a:pt x="273844" y="1182068"/>
                  <a:pt x="268821" y="1156768"/>
                  <a:pt x="269938" y="1131653"/>
                </a:cubicBezTo>
                <a:cubicBezTo>
                  <a:pt x="271426" y="1106538"/>
                  <a:pt x="279425" y="1081237"/>
                  <a:pt x="294308" y="1059843"/>
                </a:cubicBezTo>
                <a:cubicBezTo>
                  <a:pt x="296169" y="1057053"/>
                  <a:pt x="298215" y="1054634"/>
                  <a:pt x="300261" y="1052030"/>
                </a:cubicBezTo>
                <a:lnTo>
                  <a:pt x="303424" y="1048309"/>
                </a:lnTo>
                <a:lnTo>
                  <a:pt x="305842" y="1045705"/>
                </a:lnTo>
                <a:lnTo>
                  <a:pt x="314958" y="1035659"/>
                </a:lnTo>
                <a:lnTo>
                  <a:pt x="333190" y="1015567"/>
                </a:lnTo>
                <a:lnTo>
                  <a:pt x="405929" y="935014"/>
                </a:lnTo>
                <a:lnTo>
                  <a:pt x="551409" y="774093"/>
                </a:lnTo>
                <a:lnTo>
                  <a:pt x="842368" y="452252"/>
                </a:lnTo>
                <a:cubicBezTo>
                  <a:pt x="891295" y="398860"/>
                  <a:pt x="940222" y="345654"/>
                  <a:pt x="989894" y="293006"/>
                </a:cubicBezTo>
                <a:lnTo>
                  <a:pt x="1064308" y="213941"/>
                </a:lnTo>
                <a:lnTo>
                  <a:pt x="1101515" y="174502"/>
                </a:lnTo>
                <a:lnTo>
                  <a:pt x="1120118" y="154782"/>
                </a:lnTo>
                <a:cubicBezTo>
                  <a:pt x="1125885" y="148271"/>
                  <a:pt x="1134071" y="140644"/>
                  <a:pt x="1142071" y="135062"/>
                </a:cubicBezTo>
                <a:cubicBezTo>
                  <a:pt x="1158814" y="123714"/>
                  <a:pt x="1178533" y="117203"/>
                  <a:pt x="1198439" y="117017"/>
                </a:cubicBezTo>
                <a:cubicBezTo>
                  <a:pt x="1218345" y="116459"/>
                  <a:pt x="1237693" y="122226"/>
                  <a:pt x="1254436" y="131714"/>
                </a:cubicBezTo>
                <a:cubicBezTo>
                  <a:pt x="1262807" y="136551"/>
                  <a:pt x="1270435" y="142504"/>
                  <a:pt x="1277318" y="149387"/>
                </a:cubicBezTo>
                <a:cubicBezTo>
                  <a:pt x="1284015" y="155898"/>
                  <a:pt x="1289968" y="162410"/>
                  <a:pt x="1296294" y="168921"/>
                </a:cubicBezTo>
                <a:cubicBezTo>
                  <a:pt x="1308758" y="181943"/>
                  <a:pt x="1321222" y="195152"/>
                  <a:pt x="1333873" y="207988"/>
                </a:cubicBezTo>
                <a:lnTo>
                  <a:pt x="1410147" y="285193"/>
                </a:lnTo>
                <a:lnTo>
                  <a:pt x="1487538" y="361281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>
            <a:off x="4644572" y="2050177"/>
            <a:ext cx="2902857" cy="4067628"/>
          </a:xfrm>
          <a:custGeom>
            <a:avLst/>
            <a:gdLst>
              <a:gd name="connsiteX0" fmla="*/ 0 w 2902857"/>
              <a:gd name="connsiteY0" fmla="*/ 135476 h 4067628"/>
              <a:gd name="connsiteX1" fmla="*/ 135476 w 2902857"/>
              <a:gd name="connsiteY1" fmla="*/ 0 h 4067628"/>
              <a:gd name="connsiteX2" fmla="*/ 846090 w 2902857"/>
              <a:gd name="connsiteY2" fmla="*/ 0 h 4067628"/>
              <a:gd name="connsiteX3" fmla="*/ 1477748 w 2902857"/>
              <a:gd name="connsiteY3" fmla="*/ 0 h 4067628"/>
              <a:gd name="connsiteX4" fmla="*/ 2083086 w 2902857"/>
              <a:gd name="connsiteY4" fmla="*/ 0 h 4067628"/>
              <a:gd name="connsiteX5" fmla="*/ 2767381 w 2902857"/>
              <a:gd name="connsiteY5" fmla="*/ 0 h 4067628"/>
              <a:gd name="connsiteX6" fmla="*/ 2902857 w 2902857"/>
              <a:gd name="connsiteY6" fmla="*/ 135476 h 4067628"/>
              <a:gd name="connsiteX7" fmla="*/ 2902857 w 2902857"/>
              <a:gd name="connsiteY7" fmla="*/ 768255 h 4067628"/>
              <a:gd name="connsiteX8" fmla="*/ 2902857 w 2902857"/>
              <a:gd name="connsiteY8" fmla="*/ 1476968 h 4067628"/>
              <a:gd name="connsiteX9" fmla="*/ 2902857 w 2902857"/>
              <a:gd name="connsiteY9" fmla="*/ 1995847 h 4067628"/>
              <a:gd name="connsiteX10" fmla="*/ 2902857 w 2902857"/>
              <a:gd name="connsiteY10" fmla="*/ 2628627 h 4067628"/>
              <a:gd name="connsiteX11" fmla="*/ 2902857 w 2902857"/>
              <a:gd name="connsiteY11" fmla="*/ 3261406 h 4067628"/>
              <a:gd name="connsiteX12" fmla="*/ 2902857 w 2902857"/>
              <a:gd name="connsiteY12" fmla="*/ 3932152 h 4067628"/>
              <a:gd name="connsiteX13" fmla="*/ 2767381 w 2902857"/>
              <a:gd name="connsiteY13" fmla="*/ 4067628 h 4067628"/>
              <a:gd name="connsiteX14" fmla="*/ 2109405 w 2902857"/>
              <a:gd name="connsiteY14" fmla="*/ 4067628 h 4067628"/>
              <a:gd name="connsiteX15" fmla="*/ 1451429 w 2902857"/>
              <a:gd name="connsiteY15" fmla="*/ 4067628 h 4067628"/>
              <a:gd name="connsiteX16" fmla="*/ 740814 w 2902857"/>
              <a:gd name="connsiteY16" fmla="*/ 4067628 h 4067628"/>
              <a:gd name="connsiteX17" fmla="*/ 135476 w 2902857"/>
              <a:gd name="connsiteY17" fmla="*/ 4067628 h 4067628"/>
              <a:gd name="connsiteX18" fmla="*/ 0 w 2902857"/>
              <a:gd name="connsiteY18" fmla="*/ 3932152 h 4067628"/>
              <a:gd name="connsiteX19" fmla="*/ 0 w 2902857"/>
              <a:gd name="connsiteY19" fmla="*/ 3375306 h 4067628"/>
              <a:gd name="connsiteX20" fmla="*/ 0 w 2902857"/>
              <a:gd name="connsiteY20" fmla="*/ 2742527 h 4067628"/>
              <a:gd name="connsiteX21" fmla="*/ 0 w 2902857"/>
              <a:gd name="connsiteY21" fmla="*/ 2185681 h 4067628"/>
              <a:gd name="connsiteX22" fmla="*/ 0 w 2902857"/>
              <a:gd name="connsiteY22" fmla="*/ 1552902 h 4067628"/>
              <a:gd name="connsiteX23" fmla="*/ 0 w 2902857"/>
              <a:gd name="connsiteY23" fmla="*/ 1034023 h 4067628"/>
              <a:gd name="connsiteX24" fmla="*/ 0 w 2902857"/>
              <a:gd name="connsiteY24" fmla="*/ 135476 h 406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902857" h="4067628" extrusionOk="0">
                <a:moveTo>
                  <a:pt x="0" y="135476"/>
                </a:moveTo>
                <a:cubicBezTo>
                  <a:pt x="-5803" y="57076"/>
                  <a:pt x="53286" y="2766"/>
                  <a:pt x="135476" y="0"/>
                </a:cubicBezTo>
                <a:cubicBezTo>
                  <a:pt x="441338" y="9372"/>
                  <a:pt x="628371" y="33419"/>
                  <a:pt x="846090" y="0"/>
                </a:cubicBezTo>
                <a:cubicBezTo>
                  <a:pt x="1063809" y="-33419"/>
                  <a:pt x="1258504" y="-15789"/>
                  <a:pt x="1477748" y="0"/>
                </a:cubicBezTo>
                <a:cubicBezTo>
                  <a:pt x="1696992" y="15789"/>
                  <a:pt x="1937291" y="-21643"/>
                  <a:pt x="2083086" y="0"/>
                </a:cubicBezTo>
                <a:cubicBezTo>
                  <a:pt x="2228881" y="21643"/>
                  <a:pt x="2560071" y="3515"/>
                  <a:pt x="2767381" y="0"/>
                </a:cubicBezTo>
                <a:cubicBezTo>
                  <a:pt x="2848393" y="-12742"/>
                  <a:pt x="2898955" y="60057"/>
                  <a:pt x="2902857" y="135476"/>
                </a:cubicBezTo>
                <a:cubicBezTo>
                  <a:pt x="2902624" y="446613"/>
                  <a:pt x="2873677" y="522495"/>
                  <a:pt x="2902857" y="768255"/>
                </a:cubicBezTo>
                <a:cubicBezTo>
                  <a:pt x="2932037" y="1014015"/>
                  <a:pt x="2906011" y="1195932"/>
                  <a:pt x="2902857" y="1476968"/>
                </a:cubicBezTo>
                <a:cubicBezTo>
                  <a:pt x="2899703" y="1758004"/>
                  <a:pt x="2882162" y="1879983"/>
                  <a:pt x="2902857" y="1995847"/>
                </a:cubicBezTo>
                <a:cubicBezTo>
                  <a:pt x="2923552" y="2111711"/>
                  <a:pt x="2885772" y="2404521"/>
                  <a:pt x="2902857" y="2628627"/>
                </a:cubicBezTo>
                <a:cubicBezTo>
                  <a:pt x="2919942" y="2852733"/>
                  <a:pt x="2881264" y="3006746"/>
                  <a:pt x="2902857" y="3261406"/>
                </a:cubicBezTo>
                <a:cubicBezTo>
                  <a:pt x="2924450" y="3516066"/>
                  <a:pt x="2893538" y="3632252"/>
                  <a:pt x="2902857" y="3932152"/>
                </a:cubicBezTo>
                <a:cubicBezTo>
                  <a:pt x="2914101" y="4020746"/>
                  <a:pt x="2854650" y="4056730"/>
                  <a:pt x="2767381" y="4067628"/>
                </a:cubicBezTo>
                <a:cubicBezTo>
                  <a:pt x="2597255" y="4066977"/>
                  <a:pt x="2426233" y="4063173"/>
                  <a:pt x="2109405" y="4067628"/>
                </a:cubicBezTo>
                <a:cubicBezTo>
                  <a:pt x="1792577" y="4072083"/>
                  <a:pt x="1664489" y="4066251"/>
                  <a:pt x="1451429" y="4067628"/>
                </a:cubicBezTo>
                <a:cubicBezTo>
                  <a:pt x="1238369" y="4069005"/>
                  <a:pt x="965844" y="4098608"/>
                  <a:pt x="740814" y="4067628"/>
                </a:cubicBezTo>
                <a:cubicBezTo>
                  <a:pt x="515785" y="4036648"/>
                  <a:pt x="368303" y="4048874"/>
                  <a:pt x="135476" y="4067628"/>
                </a:cubicBezTo>
                <a:cubicBezTo>
                  <a:pt x="54376" y="4078854"/>
                  <a:pt x="8761" y="4013483"/>
                  <a:pt x="0" y="3932152"/>
                </a:cubicBezTo>
                <a:cubicBezTo>
                  <a:pt x="-26738" y="3711935"/>
                  <a:pt x="4742" y="3527548"/>
                  <a:pt x="0" y="3375306"/>
                </a:cubicBezTo>
                <a:cubicBezTo>
                  <a:pt x="-4742" y="3223064"/>
                  <a:pt x="13105" y="2875073"/>
                  <a:pt x="0" y="2742527"/>
                </a:cubicBezTo>
                <a:cubicBezTo>
                  <a:pt x="-13105" y="2609981"/>
                  <a:pt x="24018" y="2401955"/>
                  <a:pt x="0" y="2185681"/>
                </a:cubicBezTo>
                <a:cubicBezTo>
                  <a:pt x="-24018" y="1969407"/>
                  <a:pt x="21816" y="1693372"/>
                  <a:pt x="0" y="1552902"/>
                </a:cubicBezTo>
                <a:cubicBezTo>
                  <a:pt x="-21816" y="1412432"/>
                  <a:pt x="14679" y="1279681"/>
                  <a:pt x="0" y="1034023"/>
                </a:cubicBezTo>
                <a:cubicBezTo>
                  <a:pt x="-14679" y="788365"/>
                  <a:pt x="-26690" y="349298"/>
                  <a:pt x="0" y="135476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607957" y="1562133"/>
            <a:ext cx="976086" cy="976086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+mj-ea"/>
                <a:ea typeface="+mj-ea"/>
              </a:rPr>
              <a:t>02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6" name="图形 19"/>
          <p:cNvSpPr/>
          <p:nvPr/>
        </p:nvSpPr>
        <p:spPr>
          <a:xfrm>
            <a:off x="5812885" y="2855764"/>
            <a:ext cx="566230" cy="568731"/>
          </a:xfrm>
          <a:custGeom>
            <a:avLst/>
            <a:gdLst>
              <a:gd name="connsiteX0" fmla="*/ 1360933 w 1660312"/>
              <a:gd name="connsiteY0" fmla="*/ 964743 h 1667647"/>
              <a:gd name="connsiteX1" fmla="*/ 1405023 w 1660312"/>
              <a:gd name="connsiteY1" fmla="*/ 700387 h 1667647"/>
              <a:gd name="connsiteX2" fmla="*/ 1201129 w 1660312"/>
              <a:gd name="connsiteY2" fmla="*/ 221904 h 1667647"/>
              <a:gd name="connsiteX3" fmla="*/ 984584 w 1660312"/>
              <a:gd name="connsiteY3" fmla="*/ 68239 h 1667647"/>
              <a:gd name="connsiteX4" fmla="*/ 722646 w 1660312"/>
              <a:gd name="connsiteY4" fmla="*/ 1266 h 1667647"/>
              <a:gd name="connsiteX5" fmla="*/ 449175 w 1660312"/>
              <a:gd name="connsiteY5" fmla="*/ 40334 h 1667647"/>
              <a:gd name="connsiteX6" fmla="*/ 211236 w 1660312"/>
              <a:gd name="connsiteY6" fmla="*/ 188976 h 1667647"/>
              <a:gd name="connsiteX7" fmla="*/ 163053 w 1660312"/>
              <a:gd name="connsiteY7" fmla="*/ 241066 h 1667647"/>
              <a:gd name="connsiteX8" fmla="*/ 120079 w 1660312"/>
              <a:gd name="connsiteY8" fmla="*/ 297620 h 1667647"/>
              <a:gd name="connsiteX9" fmla="*/ 83244 w 1660312"/>
              <a:gd name="connsiteY9" fmla="*/ 358454 h 1667647"/>
              <a:gd name="connsiteX10" fmla="*/ 52734 w 1660312"/>
              <a:gd name="connsiteY10" fmla="*/ 422822 h 1667647"/>
              <a:gd name="connsiteX11" fmla="*/ 86 w 1660312"/>
              <a:gd name="connsiteY11" fmla="*/ 700387 h 1667647"/>
              <a:gd name="connsiteX12" fmla="*/ 218677 w 1660312"/>
              <a:gd name="connsiteY12" fmla="*/ 1204542 h 1667647"/>
              <a:gd name="connsiteX13" fmla="*/ 451407 w 1660312"/>
              <a:gd name="connsiteY13" fmla="*/ 1355416 h 1667647"/>
              <a:gd name="connsiteX14" fmla="*/ 722646 w 1660312"/>
              <a:gd name="connsiteY14" fmla="*/ 1405460 h 1667647"/>
              <a:gd name="connsiteX15" fmla="*/ 990909 w 1660312"/>
              <a:gd name="connsiteY15" fmla="*/ 1348161 h 1667647"/>
              <a:gd name="connsiteX16" fmla="*/ 1215640 w 1660312"/>
              <a:gd name="connsiteY16" fmla="*/ 1193380 h 1667647"/>
              <a:gd name="connsiteX17" fmla="*/ 1360933 w 1660312"/>
              <a:gd name="connsiteY17" fmla="*/ 964743 h 1667647"/>
              <a:gd name="connsiteX18" fmla="*/ 968213 w 1660312"/>
              <a:gd name="connsiteY18" fmla="*/ 1293281 h 1667647"/>
              <a:gd name="connsiteX19" fmla="*/ 722646 w 1660312"/>
              <a:gd name="connsiteY19" fmla="*/ 1338301 h 1667647"/>
              <a:gd name="connsiteX20" fmla="*/ 480057 w 1660312"/>
              <a:gd name="connsiteY20" fmla="*/ 1286211 h 1667647"/>
              <a:gd name="connsiteX21" fmla="*/ 277092 w 1660312"/>
              <a:gd name="connsiteY21" fmla="*/ 1146127 h 1667647"/>
              <a:gd name="connsiteX22" fmla="*/ 144635 w 1660312"/>
              <a:gd name="connsiteY22" fmla="*/ 940000 h 1667647"/>
              <a:gd name="connsiteX23" fmla="*/ 102405 w 1660312"/>
              <a:gd name="connsiteY23" fmla="*/ 700573 h 1667647"/>
              <a:gd name="connsiteX24" fmla="*/ 284534 w 1660312"/>
              <a:gd name="connsiteY24" fmla="*/ 262274 h 1667647"/>
              <a:gd name="connsiteX25" fmla="*/ 482289 w 1660312"/>
              <a:gd name="connsiteY25" fmla="*/ 119957 h 1667647"/>
              <a:gd name="connsiteX26" fmla="*/ 722833 w 1660312"/>
              <a:gd name="connsiteY26" fmla="*/ 56705 h 1667647"/>
              <a:gd name="connsiteX27" fmla="*/ 974910 w 1660312"/>
              <a:gd name="connsiteY27" fmla="*/ 92052 h 1667647"/>
              <a:gd name="connsiteX28" fmla="*/ 1194060 w 1660312"/>
              <a:gd name="connsiteY28" fmla="*/ 229346 h 1667647"/>
              <a:gd name="connsiteX29" fmla="*/ 1238150 w 1660312"/>
              <a:gd name="connsiteY29" fmla="*/ 277529 h 1667647"/>
              <a:gd name="connsiteX30" fmla="*/ 1277403 w 1660312"/>
              <a:gd name="connsiteY30" fmla="*/ 329805 h 1667647"/>
              <a:gd name="connsiteX31" fmla="*/ 1310890 w 1660312"/>
              <a:gd name="connsiteY31" fmla="*/ 385987 h 1667647"/>
              <a:gd name="connsiteX32" fmla="*/ 1338423 w 1660312"/>
              <a:gd name="connsiteY32" fmla="*/ 445332 h 1667647"/>
              <a:gd name="connsiteX33" fmla="*/ 1383443 w 1660312"/>
              <a:gd name="connsiteY33" fmla="*/ 700387 h 1667647"/>
              <a:gd name="connsiteX34" fmla="*/ 1325214 w 1660312"/>
              <a:gd name="connsiteY34" fmla="*/ 949860 h 1667647"/>
              <a:gd name="connsiteX35" fmla="*/ 1179363 w 1660312"/>
              <a:gd name="connsiteY35" fmla="*/ 1156917 h 1667647"/>
              <a:gd name="connsiteX36" fmla="*/ 968213 w 1660312"/>
              <a:gd name="connsiteY36" fmla="*/ 1293281 h 1667647"/>
              <a:gd name="connsiteX37" fmla="*/ 1639614 w 1660312"/>
              <a:gd name="connsiteY37" fmla="*/ 1467968 h 1667647"/>
              <a:gd name="connsiteX38" fmla="*/ 1534132 w 1660312"/>
              <a:gd name="connsiteY38" fmla="*/ 1336627 h 1667647"/>
              <a:gd name="connsiteX39" fmla="*/ 1435719 w 1660312"/>
              <a:gd name="connsiteY39" fmla="*/ 1199147 h 1667647"/>
              <a:gd name="connsiteX40" fmla="*/ 1422883 w 1660312"/>
              <a:gd name="connsiteY40" fmla="*/ 1182404 h 1667647"/>
              <a:gd name="connsiteX41" fmla="*/ 1416372 w 1660312"/>
              <a:gd name="connsiteY41" fmla="*/ 1174032 h 1667647"/>
              <a:gd name="connsiteX42" fmla="*/ 1413023 w 1660312"/>
              <a:gd name="connsiteY42" fmla="*/ 1169753 h 1667647"/>
              <a:gd name="connsiteX43" fmla="*/ 1408000 w 1660312"/>
              <a:gd name="connsiteY43" fmla="*/ 1163986 h 1667647"/>
              <a:gd name="connsiteX44" fmla="*/ 1352003 w 1660312"/>
              <a:gd name="connsiteY44" fmla="*/ 1137383 h 1667647"/>
              <a:gd name="connsiteX45" fmla="*/ 1291170 w 1660312"/>
              <a:gd name="connsiteY45" fmla="*/ 1156173 h 1667647"/>
              <a:gd name="connsiteX46" fmla="*/ 1285031 w 1660312"/>
              <a:gd name="connsiteY46" fmla="*/ 1161382 h 1667647"/>
              <a:gd name="connsiteX47" fmla="*/ 1280938 w 1660312"/>
              <a:gd name="connsiteY47" fmla="*/ 1165103 h 1667647"/>
              <a:gd name="connsiteX48" fmla="*/ 1273125 w 1660312"/>
              <a:gd name="connsiteY48" fmla="*/ 1172172 h 1667647"/>
              <a:gd name="connsiteX49" fmla="*/ 1257498 w 1660312"/>
              <a:gd name="connsiteY49" fmla="*/ 1186310 h 1667647"/>
              <a:gd name="connsiteX50" fmla="*/ 1195548 w 1660312"/>
              <a:gd name="connsiteY50" fmla="*/ 1243423 h 1667647"/>
              <a:gd name="connsiteX51" fmla="*/ 1180107 w 1660312"/>
              <a:gd name="connsiteY51" fmla="*/ 1257748 h 1667647"/>
              <a:gd name="connsiteX52" fmla="*/ 1159643 w 1660312"/>
              <a:gd name="connsiteY52" fmla="*/ 1285095 h 1667647"/>
              <a:gd name="connsiteX53" fmla="*/ 1153132 w 1660312"/>
              <a:gd name="connsiteY53" fmla="*/ 1355602 h 1667647"/>
              <a:gd name="connsiteX54" fmla="*/ 1169131 w 1660312"/>
              <a:gd name="connsiteY54" fmla="*/ 1387973 h 1667647"/>
              <a:gd name="connsiteX55" fmla="*/ 1181037 w 1660312"/>
              <a:gd name="connsiteY55" fmla="*/ 1401181 h 1667647"/>
              <a:gd name="connsiteX56" fmla="*/ 1189223 w 1660312"/>
              <a:gd name="connsiteY56" fmla="*/ 1408995 h 1667647"/>
              <a:gd name="connsiteX57" fmla="*/ 1219546 w 1660312"/>
              <a:gd name="connsiteY57" fmla="*/ 1438388 h 1667647"/>
              <a:gd name="connsiteX58" fmla="*/ 1279822 w 1660312"/>
              <a:gd name="connsiteY58" fmla="*/ 1497361 h 1667647"/>
              <a:gd name="connsiteX59" fmla="*/ 1407256 w 1660312"/>
              <a:gd name="connsiteY59" fmla="*/ 1607494 h 1667647"/>
              <a:gd name="connsiteX60" fmla="*/ 1441300 w 1660312"/>
              <a:gd name="connsiteY60" fmla="*/ 1632423 h 1667647"/>
              <a:gd name="connsiteX61" fmla="*/ 1458788 w 1660312"/>
              <a:gd name="connsiteY61" fmla="*/ 1644329 h 1667647"/>
              <a:gd name="connsiteX62" fmla="*/ 1470136 w 1660312"/>
              <a:gd name="connsiteY62" fmla="*/ 1651770 h 1667647"/>
              <a:gd name="connsiteX63" fmla="*/ 1485949 w 1660312"/>
              <a:gd name="connsiteY63" fmla="*/ 1659956 h 1667647"/>
              <a:gd name="connsiteX64" fmla="*/ 1551433 w 1660312"/>
              <a:gd name="connsiteY64" fmla="*/ 1664421 h 1667647"/>
              <a:gd name="connsiteX65" fmla="*/ 1603151 w 1660312"/>
              <a:gd name="connsiteY65" fmla="*/ 1630934 h 1667647"/>
              <a:gd name="connsiteX66" fmla="*/ 1627522 w 1660312"/>
              <a:gd name="connsiteY66" fmla="*/ 1595216 h 1667647"/>
              <a:gd name="connsiteX67" fmla="*/ 1639800 w 1660312"/>
              <a:gd name="connsiteY67" fmla="*/ 1577728 h 1667647"/>
              <a:gd name="connsiteX68" fmla="*/ 1646683 w 1660312"/>
              <a:gd name="connsiteY68" fmla="*/ 1568055 h 1667647"/>
              <a:gd name="connsiteX69" fmla="*/ 1652822 w 1660312"/>
              <a:gd name="connsiteY69" fmla="*/ 1556893 h 1667647"/>
              <a:gd name="connsiteX70" fmla="*/ 1639614 w 1660312"/>
              <a:gd name="connsiteY70" fmla="*/ 1467968 h 1667647"/>
              <a:gd name="connsiteX71" fmla="*/ 1631056 w 1660312"/>
              <a:gd name="connsiteY71" fmla="*/ 1543498 h 1667647"/>
              <a:gd name="connsiteX72" fmla="*/ 1625103 w 1660312"/>
              <a:gd name="connsiteY72" fmla="*/ 1549451 h 1667647"/>
              <a:gd name="connsiteX73" fmla="*/ 1617476 w 1660312"/>
              <a:gd name="connsiteY73" fmla="*/ 1555032 h 1667647"/>
              <a:gd name="connsiteX74" fmla="*/ 1599988 w 1660312"/>
              <a:gd name="connsiteY74" fmla="*/ 1567311 h 1667647"/>
              <a:gd name="connsiteX75" fmla="*/ 1564828 w 1660312"/>
              <a:gd name="connsiteY75" fmla="*/ 1590937 h 1667647"/>
              <a:gd name="connsiteX76" fmla="*/ 1525760 w 1660312"/>
              <a:gd name="connsiteY76" fmla="*/ 1583496 h 1667647"/>
              <a:gd name="connsiteX77" fmla="*/ 1518877 w 1660312"/>
              <a:gd name="connsiteY77" fmla="*/ 1574566 h 1667647"/>
              <a:gd name="connsiteX78" fmla="*/ 1504552 w 1660312"/>
              <a:gd name="connsiteY78" fmla="*/ 1558939 h 1667647"/>
              <a:gd name="connsiteX79" fmla="*/ 1474787 w 1660312"/>
              <a:gd name="connsiteY79" fmla="*/ 1528987 h 1667647"/>
              <a:gd name="connsiteX80" fmla="*/ 1346794 w 1660312"/>
              <a:gd name="connsiteY80" fmla="*/ 1419599 h 1667647"/>
              <a:gd name="connsiteX81" fmla="*/ 1279450 w 1660312"/>
              <a:gd name="connsiteY81" fmla="*/ 1368811 h 1667647"/>
              <a:gd name="connsiteX82" fmla="*/ 1235731 w 1660312"/>
              <a:gd name="connsiteY82" fmla="*/ 1335325 h 1667647"/>
              <a:gd name="connsiteX83" fmla="*/ 1232197 w 1660312"/>
              <a:gd name="connsiteY83" fmla="*/ 1330674 h 1667647"/>
              <a:gd name="connsiteX84" fmla="*/ 1231453 w 1660312"/>
              <a:gd name="connsiteY84" fmla="*/ 1319140 h 1667647"/>
              <a:gd name="connsiteX85" fmla="*/ 1235173 w 1660312"/>
              <a:gd name="connsiteY85" fmla="*/ 1312442 h 1667647"/>
              <a:gd name="connsiteX86" fmla="*/ 1332842 w 1660312"/>
              <a:gd name="connsiteY86" fmla="*/ 1205844 h 1667647"/>
              <a:gd name="connsiteX87" fmla="*/ 1349771 w 1660312"/>
              <a:gd name="connsiteY87" fmla="*/ 1197659 h 1667647"/>
              <a:gd name="connsiteX88" fmla="*/ 1369119 w 1660312"/>
              <a:gd name="connsiteY88" fmla="*/ 1204170 h 1667647"/>
              <a:gd name="connsiteX89" fmla="*/ 1371351 w 1660312"/>
              <a:gd name="connsiteY89" fmla="*/ 1206030 h 1667647"/>
              <a:gd name="connsiteX90" fmla="*/ 1374886 w 1660312"/>
              <a:gd name="connsiteY90" fmla="*/ 1209751 h 1667647"/>
              <a:gd name="connsiteX91" fmla="*/ 1382141 w 1660312"/>
              <a:gd name="connsiteY91" fmla="*/ 1217378 h 1667647"/>
              <a:gd name="connsiteX92" fmla="*/ 1396652 w 1660312"/>
              <a:gd name="connsiteY92" fmla="*/ 1232633 h 1667647"/>
              <a:gd name="connsiteX93" fmla="*/ 1517761 w 1660312"/>
              <a:gd name="connsiteY93" fmla="*/ 1350580 h 1667647"/>
              <a:gd name="connsiteX94" fmla="*/ 1631800 w 1660312"/>
              <a:gd name="connsiteY94" fmla="*/ 1474479 h 1667647"/>
              <a:gd name="connsiteX95" fmla="*/ 1631056 w 1660312"/>
              <a:gd name="connsiteY95" fmla="*/ 1543498 h 1667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660312" h="1667647">
                <a:moveTo>
                  <a:pt x="1360933" y="964743"/>
                </a:moveTo>
                <a:cubicBezTo>
                  <a:pt x="1393117" y="880097"/>
                  <a:pt x="1407814" y="789684"/>
                  <a:pt x="1405023" y="700387"/>
                </a:cubicBezTo>
                <a:cubicBezTo>
                  <a:pt x="1399814" y="521421"/>
                  <a:pt x="1325214" y="348408"/>
                  <a:pt x="1201129" y="221904"/>
                </a:cubicBezTo>
                <a:cubicBezTo>
                  <a:pt x="1138993" y="158838"/>
                  <a:pt x="1065881" y="105818"/>
                  <a:pt x="984584" y="68239"/>
                </a:cubicBezTo>
                <a:cubicBezTo>
                  <a:pt x="903473" y="30288"/>
                  <a:pt x="814176" y="6848"/>
                  <a:pt x="722646" y="1266"/>
                </a:cubicBezTo>
                <a:cubicBezTo>
                  <a:pt x="631117" y="-4315"/>
                  <a:pt x="537355" y="8522"/>
                  <a:pt x="449175" y="40334"/>
                </a:cubicBezTo>
                <a:cubicBezTo>
                  <a:pt x="361180" y="72332"/>
                  <a:pt x="279139" y="123120"/>
                  <a:pt x="211236" y="188976"/>
                </a:cubicBezTo>
                <a:lnTo>
                  <a:pt x="163053" y="241066"/>
                </a:lnTo>
                <a:cubicBezTo>
                  <a:pt x="148356" y="259483"/>
                  <a:pt x="134403" y="278831"/>
                  <a:pt x="120079" y="297620"/>
                </a:cubicBezTo>
                <a:cubicBezTo>
                  <a:pt x="106870" y="317340"/>
                  <a:pt x="95522" y="338176"/>
                  <a:pt x="83244" y="358454"/>
                </a:cubicBezTo>
                <a:cubicBezTo>
                  <a:pt x="72268" y="379476"/>
                  <a:pt x="62780" y="401242"/>
                  <a:pt x="52734" y="422822"/>
                </a:cubicBezTo>
                <a:cubicBezTo>
                  <a:pt x="16457" y="510631"/>
                  <a:pt x="-1402" y="605881"/>
                  <a:pt x="86" y="700387"/>
                </a:cubicBezTo>
                <a:cubicBezTo>
                  <a:pt x="3249" y="889770"/>
                  <a:pt x="84174" y="1074875"/>
                  <a:pt x="218677" y="1204542"/>
                </a:cubicBezTo>
                <a:cubicBezTo>
                  <a:pt x="285650" y="1269468"/>
                  <a:pt x="365087" y="1321186"/>
                  <a:pt x="451407" y="1355416"/>
                </a:cubicBezTo>
                <a:cubicBezTo>
                  <a:pt x="537728" y="1389833"/>
                  <a:pt x="630373" y="1406762"/>
                  <a:pt x="722646" y="1405460"/>
                </a:cubicBezTo>
                <a:cubicBezTo>
                  <a:pt x="814920" y="1404158"/>
                  <a:pt x="906635" y="1384624"/>
                  <a:pt x="990909" y="1348161"/>
                </a:cubicBezTo>
                <a:cubicBezTo>
                  <a:pt x="1075369" y="1311884"/>
                  <a:pt x="1152016" y="1258678"/>
                  <a:pt x="1215640" y="1193380"/>
                </a:cubicBezTo>
                <a:cubicBezTo>
                  <a:pt x="1279078" y="1127709"/>
                  <a:pt x="1328935" y="1049389"/>
                  <a:pt x="1360933" y="964743"/>
                </a:cubicBezTo>
                <a:close/>
                <a:moveTo>
                  <a:pt x="968213" y="1293281"/>
                </a:moveTo>
                <a:cubicBezTo>
                  <a:pt x="890078" y="1324349"/>
                  <a:pt x="806176" y="1339603"/>
                  <a:pt x="722646" y="1338301"/>
                </a:cubicBezTo>
                <a:cubicBezTo>
                  <a:pt x="639117" y="1336999"/>
                  <a:pt x="556145" y="1319140"/>
                  <a:pt x="480057" y="1286211"/>
                </a:cubicBezTo>
                <a:cubicBezTo>
                  <a:pt x="403782" y="1253283"/>
                  <a:pt x="334763" y="1205286"/>
                  <a:pt x="277092" y="1146127"/>
                </a:cubicBezTo>
                <a:cubicBezTo>
                  <a:pt x="219793" y="1086596"/>
                  <a:pt x="174587" y="1016274"/>
                  <a:pt x="144635" y="940000"/>
                </a:cubicBezTo>
                <a:cubicBezTo>
                  <a:pt x="114870" y="863726"/>
                  <a:pt x="100545" y="781870"/>
                  <a:pt x="102405" y="700573"/>
                </a:cubicBezTo>
                <a:cubicBezTo>
                  <a:pt x="105382" y="537792"/>
                  <a:pt x="171424" y="379290"/>
                  <a:pt x="284534" y="262274"/>
                </a:cubicBezTo>
                <a:cubicBezTo>
                  <a:pt x="341088" y="204045"/>
                  <a:pt x="407689" y="154932"/>
                  <a:pt x="482289" y="119957"/>
                </a:cubicBezTo>
                <a:cubicBezTo>
                  <a:pt x="556517" y="84610"/>
                  <a:pt x="638559" y="62472"/>
                  <a:pt x="722833" y="56705"/>
                </a:cubicBezTo>
                <a:cubicBezTo>
                  <a:pt x="807106" y="51124"/>
                  <a:pt x="893613" y="62658"/>
                  <a:pt x="974910" y="92052"/>
                </a:cubicBezTo>
                <a:cubicBezTo>
                  <a:pt x="1056022" y="121445"/>
                  <a:pt x="1131552" y="168326"/>
                  <a:pt x="1194060" y="229346"/>
                </a:cubicBezTo>
                <a:lnTo>
                  <a:pt x="1238150" y="277529"/>
                </a:lnTo>
                <a:cubicBezTo>
                  <a:pt x="1251544" y="294644"/>
                  <a:pt x="1264381" y="312503"/>
                  <a:pt x="1277403" y="329805"/>
                </a:cubicBezTo>
                <a:cubicBezTo>
                  <a:pt x="1289496" y="348036"/>
                  <a:pt x="1299728" y="367384"/>
                  <a:pt x="1310890" y="385987"/>
                </a:cubicBezTo>
                <a:cubicBezTo>
                  <a:pt x="1320750" y="405335"/>
                  <a:pt x="1329307" y="425613"/>
                  <a:pt x="1338423" y="445332"/>
                </a:cubicBezTo>
                <a:cubicBezTo>
                  <a:pt x="1370979" y="526258"/>
                  <a:pt x="1386048" y="613880"/>
                  <a:pt x="1383443" y="700387"/>
                </a:cubicBezTo>
                <a:cubicBezTo>
                  <a:pt x="1380467" y="786893"/>
                  <a:pt x="1360375" y="872097"/>
                  <a:pt x="1325214" y="949860"/>
                </a:cubicBezTo>
                <a:cubicBezTo>
                  <a:pt x="1290054" y="1027622"/>
                  <a:pt x="1240196" y="1098130"/>
                  <a:pt x="1179363" y="1156917"/>
                </a:cubicBezTo>
                <a:cubicBezTo>
                  <a:pt x="1118343" y="1215704"/>
                  <a:pt x="1046348" y="1262399"/>
                  <a:pt x="968213" y="1293281"/>
                </a:cubicBezTo>
                <a:close/>
                <a:moveTo>
                  <a:pt x="1639614" y="1467968"/>
                </a:moveTo>
                <a:cubicBezTo>
                  <a:pt x="1601291" y="1426854"/>
                  <a:pt x="1566502" y="1382764"/>
                  <a:pt x="1534132" y="1336627"/>
                </a:cubicBezTo>
                <a:cubicBezTo>
                  <a:pt x="1501948" y="1290304"/>
                  <a:pt x="1470136" y="1243609"/>
                  <a:pt x="1435719" y="1199147"/>
                </a:cubicBezTo>
                <a:lnTo>
                  <a:pt x="1422883" y="1182404"/>
                </a:lnTo>
                <a:lnTo>
                  <a:pt x="1416372" y="1174032"/>
                </a:lnTo>
                <a:lnTo>
                  <a:pt x="1413023" y="1169753"/>
                </a:lnTo>
                <a:lnTo>
                  <a:pt x="1408000" y="1163986"/>
                </a:lnTo>
                <a:cubicBezTo>
                  <a:pt x="1394047" y="1149290"/>
                  <a:pt x="1373770" y="1138871"/>
                  <a:pt x="1352003" y="1137383"/>
                </a:cubicBezTo>
                <a:cubicBezTo>
                  <a:pt x="1330423" y="1135709"/>
                  <a:pt x="1308099" y="1142778"/>
                  <a:pt x="1291170" y="1156173"/>
                </a:cubicBezTo>
                <a:lnTo>
                  <a:pt x="1285031" y="1161382"/>
                </a:lnTo>
                <a:lnTo>
                  <a:pt x="1280938" y="1165103"/>
                </a:lnTo>
                <a:lnTo>
                  <a:pt x="1273125" y="1172172"/>
                </a:lnTo>
                <a:lnTo>
                  <a:pt x="1257498" y="1186310"/>
                </a:lnTo>
                <a:lnTo>
                  <a:pt x="1195548" y="1243423"/>
                </a:lnTo>
                <a:lnTo>
                  <a:pt x="1180107" y="1257748"/>
                </a:lnTo>
                <a:cubicBezTo>
                  <a:pt x="1172479" y="1265003"/>
                  <a:pt x="1164852" y="1274677"/>
                  <a:pt x="1159643" y="1285095"/>
                </a:cubicBezTo>
                <a:cubicBezTo>
                  <a:pt x="1148667" y="1306117"/>
                  <a:pt x="1146249" y="1332162"/>
                  <a:pt x="1153132" y="1355602"/>
                </a:cubicBezTo>
                <a:cubicBezTo>
                  <a:pt x="1156481" y="1367323"/>
                  <a:pt x="1162062" y="1378299"/>
                  <a:pt x="1169131" y="1387973"/>
                </a:cubicBezTo>
                <a:cubicBezTo>
                  <a:pt x="1172666" y="1392809"/>
                  <a:pt x="1176758" y="1397274"/>
                  <a:pt x="1181037" y="1401181"/>
                </a:cubicBezTo>
                <a:lnTo>
                  <a:pt x="1189223" y="1408995"/>
                </a:lnTo>
                <a:lnTo>
                  <a:pt x="1219546" y="1438388"/>
                </a:lnTo>
                <a:lnTo>
                  <a:pt x="1279822" y="1497361"/>
                </a:lnTo>
                <a:cubicBezTo>
                  <a:pt x="1320191" y="1536429"/>
                  <a:pt x="1362607" y="1573264"/>
                  <a:pt x="1407256" y="1607494"/>
                </a:cubicBezTo>
                <a:cubicBezTo>
                  <a:pt x="1418418" y="1615866"/>
                  <a:pt x="1429766" y="1624423"/>
                  <a:pt x="1441300" y="1632423"/>
                </a:cubicBezTo>
                <a:cubicBezTo>
                  <a:pt x="1447067" y="1636516"/>
                  <a:pt x="1453021" y="1640422"/>
                  <a:pt x="1458788" y="1644329"/>
                </a:cubicBezTo>
                <a:lnTo>
                  <a:pt x="1470136" y="1651770"/>
                </a:lnTo>
                <a:cubicBezTo>
                  <a:pt x="1475159" y="1654933"/>
                  <a:pt x="1480554" y="1657724"/>
                  <a:pt x="1485949" y="1659956"/>
                </a:cubicBezTo>
                <a:cubicBezTo>
                  <a:pt x="1507715" y="1669072"/>
                  <a:pt x="1530783" y="1669444"/>
                  <a:pt x="1551433" y="1664421"/>
                </a:cubicBezTo>
                <a:cubicBezTo>
                  <a:pt x="1572083" y="1659026"/>
                  <a:pt x="1590687" y="1646934"/>
                  <a:pt x="1603151" y="1630934"/>
                </a:cubicBezTo>
                <a:lnTo>
                  <a:pt x="1627522" y="1595216"/>
                </a:lnTo>
                <a:lnTo>
                  <a:pt x="1639800" y="1577728"/>
                </a:lnTo>
                <a:lnTo>
                  <a:pt x="1646683" y="1568055"/>
                </a:lnTo>
                <a:cubicBezTo>
                  <a:pt x="1648916" y="1564334"/>
                  <a:pt x="1651148" y="1560613"/>
                  <a:pt x="1652822" y="1556893"/>
                </a:cubicBezTo>
                <a:cubicBezTo>
                  <a:pt x="1666961" y="1525639"/>
                  <a:pt x="1660264" y="1490292"/>
                  <a:pt x="1639614" y="1467968"/>
                </a:cubicBezTo>
                <a:close/>
                <a:moveTo>
                  <a:pt x="1631056" y="1543498"/>
                </a:moveTo>
                <a:cubicBezTo>
                  <a:pt x="1629382" y="1545730"/>
                  <a:pt x="1627149" y="1547591"/>
                  <a:pt x="1625103" y="1549451"/>
                </a:cubicBezTo>
                <a:lnTo>
                  <a:pt x="1617476" y="1555032"/>
                </a:lnTo>
                <a:lnTo>
                  <a:pt x="1599988" y="1567311"/>
                </a:lnTo>
                <a:cubicBezTo>
                  <a:pt x="1588454" y="1575310"/>
                  <a:pt x="1575990" y="1583682"/>
                  <a:pt x="1564828" y="1590937"/>
                </a:cubicBezTo>
                <a:cubicBezTo>
                  <a:pt x="1549573" y="1598006"/>
                  <a:pt x="1532086" y="1592239"/>
                  <a:pt x="1525760" y="1583496"/>
                </a:cubicBezTo>
                <a:cubicBezTo>
                  <a:pt x="1525016" y="1582565"/>
                  <a:pt x="1518877" y="1574566"/>
                  <a:pt x="1518877" y="1574566"/>
                </a:cubicBezTo>
                <a:cubicBezTo>
                  <a:pt x="1514040" y="1569357"/>
                  <a:pt x="1509389" y="1563962"/>
                  <a:pt x="1504552" y="1558939"/>
                </a:cubicBezTo>
                <a:cubicBezTo>
                  <a:pt x="1494879" y="1548707"/>
                  <a:pt x="1484833" y="1538847"/>
                  <a:pt x="1474787" y="1528987"/>
                </a:cubicBezTo>
                <a:cubicBezTo>
                  <a:pt x="1434231" y="1490106"/>
                  <a:pt x="1391443" y="1453829"/>
                  <a:pt x="1346794" y="1419599"/>
                </a:cubicBezTo>
                <a:lnTo>
                  <a:pt x="1279450" y="1368811"/>
                </a:lnTo>
                <a:cubicBezTo>
                  <a:pt x="1279450" y="1368811"/>
                  <a:pt x="1236476" y="1335883"/>
                  <a:pt x="1235731" y="1335325"/>
                </a:cubicBezTo>
                <a:cubicBezTo>
                  <a:pt x="1234243" y="1333836"/>
                  <a:pt x="1233127" y="1332348"/>
                  <a:pt x="1232197" y="1330674"/>
                </a:cubicBezTo>
                <a:cubicBezTo>
                  <a:pt x="1230522" y="1327325"/>
                  <a:pt x="1229964" y="1323232"/>
                  <a:pt x="1231453" y="1319140"/>
                </a:cubicBezTo>
                <a:cubicBezTo>
                  <a:pt x="1232197" y="1316907"/>
                  <a:pt x="1233127" y="1315233"/>
                  <a:pt x="1235173" y="1312442"/>
                </a:cubicBezTo>
                <a:lnTo>
                  <a:pt x="1332842" y="1205844"/>
                </a:lnTo>
                <a:cubicBezTo>
                  <a:pt x="1337493" y="1201193"/>
                  <a:pt x="1343260" y="1198217"/>
                  <a:pt x="1349771" y="1197659"/>
                </a:cubicBezTo>
                <a:cubicBezTo>
                  <a:pt x="1356282" y="1197287"/>
                  <a:pt x="1363166" y="1199333"/>
                  <a:pt x="1369119" y="1204170"/>
                </a:cubicBezTo>
                <a:lnTo>
                  <a:pt x="1371351" y="1206030"/>
                </a:lnTo>
                <a:lnTo>
                  <a:pt x="1374886" y="1209751"/>
                </a:lnTo>
                <a:lnTo>
                  <a:pt x="1382141" y="1217378"/>
                </a:lnTo>
                <a:lnTo>
                  <a:pt x="1396652" y="1232633"/>
                </a:lnTo>
                <a:cubicBezTo>
                  <a:pt x="1435533" y="1273189"/>
                  <a:pt x="1476833" y="1311698"/>
                  <a:pt x="1517761" y="1350580"/>
                </a:cubicBezTo>
                <a:cubicBezTo>
                  <a:pt x="1558689" y="1389461"/>
                  <a:pt x="1597012" y="1430575"/>
                  <a:pt x="1631800" y="1474479"/>
                </a:cubicBezTo>
                <a:cubicBezTo>
                  <a:pt x="1648171" y="1495129"/>
                  <a:pt x="1646683" y="1526197"/>
                  <a:pt x="1631056" y="154349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963813" y="4252775"/>
            <a:ext cx="2264375" cy="1665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这里可以输入您的内容，建议提炼关键词，不要输入大段文字。这里可以输入您的内容，建议提炼关键词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931686" y="3734723"/>
            <a:ext cx="2328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8DCFE5"/>
                </a:solidFill>
                <a:latin typeface="+mn-ea"/>
              </a:rPr>
              <a:t>主要教学内容</a:t>
            </a:r>
            <a:endParaRPr lang="zh-CN" altLang="en-US" sz="2400" b="1" dirty="0">
              <a:solidFill>
                <a:srgbClr val="8DCFE5"/>
              </a:solidFill>
              <a:latin typeface="+mn-ea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8467272" y="2050177"/>
            <a:ext cx="2902857" cy="4067628"/>
          </a:xfrm>
          <a:custGeom>
            <a:avLst/>
            <a:gdLst>
              <a:gd name="connsiteX0" fmla="*/ 0 w 2902857"/>
              <a:gd name="connsiteY0" fmla="*/ 135476 h 4067628"/>
              <a:gd name="connsiteX1" fmla="*/ 135476 w 2902857"/>
              <a:gd name="connsiteY1" fmla="*/ 0 h 4067628"/>
              <a:gd name="connsiteX2" fmla="*/ 846090 w 2902857"/>
              <a:gd name="connsiteY2" fmla="*/ 0 h 4067628"/>
              <a:gd name="connsiteX3" fmla="*/ 1477748 w 2902857"/>
              <a:gd name="connsiteY3" fmla="*/ 0 h 4067628"/>
              <a:gd name="connsiteX4" fmla="*/ 2083086 w 2902857"/>
              <a:gd name="connsiteY4" fmla="*/ 0 h 4067628"/>
              <a:gd name="connsiteX5" fmla="*/ 2767381 w 2902857"/>
              <a:gd name="connsiteY5" fmla="*/ 0 h 4067628"/>
              <a:gd name="connsiteX6" fmla="*/ 2902857 w 2902857"/>
              <a:gd name="connsiteY6" fmla="*/ 135476 h 4067628"/>
              <a:gd name="connsiteX7" fmla="*/ 2902857 w 2902857"/>
              <a:gd name="connsiteY7" fmla="*/ 768255 h 4067628"/>
              <a:gd name="connsiteX8" fmla="*/ 2902857 w 2902857"/>
              <a:gd name="connsiteY8" fmla="*/ 1476968 h 4067628"/>
              <a:gd name="connsiteX9" fmla="*/ 2902857 w 2902857"/>
              <a:gd name="connsiteY9" fmla="*/ 1995847 h 4067628"/>
              <a:gd name="connsiteX10" fmla="*/ 2902857 w 2902857"/>
              <a:gd name="connsiteY10" fmla="*/ 2628627 h 4067628"/>
              <a:gd name="connsiteX11" fmla="*/ 2902857 w 2902857"/>
              <a:gd name="connsiteY11" fmla="*/ 3261406 h 4067628"/>
              <a:gd name="connsiteX12" fmla="*/ 2902857 w 2902857"/>
              <a:gd name="connsiteY12" fmla="*/ 3932152 h 4067628"/>
              <a:gd name="connsiteX13" fmla="*/ 2767381 w 2902857"/>
              <a:gd name="connsiteY13" fmla="*/ 4067628 h 4067628"/>
              <a:gd name="connsiteX14" fmla="*/ 2109405 w 2902857"/>
              <a:gd name="connsiteY14" fmla="*/ 4067628 h 4067628"/>
              <a:gd name="connsiteX15" fmla="*/ 1451429 w 2902857"/>
              <a:gd name="connsiteY15" fmla="*/ 4067628 h 4067628"/>
              <a:gd name="connsiteX16" fmla="*/ 740814 w 2902857"/>
              <a:gd name="connsiteY16" fmla="*/ 4067628 h 4067628"/>
              <a:gd name="connsiteX17" fmla="*/ 135476 w 2902857"/>
              <a:gd name="connsiteY17" fmla="*/ 4067628 h 4067628"/>
              <a:gd name="connsiteX18" fmla="*/ 0 w 2902857"/>
              <a:gd name="connsiteY18" fmla="*/ 3932152 h 4067628"/>
              <a:gd name="connsiteX19" fmla="*/ 0 w 2902857"/>
              <a:gd name="connsiteY19" fmla="*/ 3375306 h 4067628"/>
              <a:gd name="connsiteX20" fmla="*/ 0 w 2902857"/>
              <a:gd name="connsiteY20" fmla="*/ 2742527 h 4067628"/>
              <a:gd name="connsiteX21" fmla="*/ 0 w 2902857"/>
              <a:gd name="connsiteY21" fmla="*/ 2185681 h 4067628"/>
              <a:gd name="connsiteX22" fmla="*/ 0 w 2902857"/>
              <a:gd name="connsiteY22" fmla="*/ 1552902 h 4067628"/>
              <a:gd name="connsiteX23" fmla="*/ 0 w 2902857"/>
              <a:gd name="connsiteY23" fmla="*/ 1034023 h 4067628"/>
              <a:gd name="connsiteX24" fmla="*/ 0 w 2902857"/>
              <a:gd name="connsiteY24" fmla="*/ 135476 h 406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902857" h="4067628" extrusionOk="0">
                <a:moveTo>
                  <a:pt x="0" y="135476"/>
                </a:moveTo>
                <a:cubicBezTo>
                  <a:pt x="-5803" y="57076"/>
                  <a:pt x="53286" y="2766"/>
                  <a:pt x="135476" y="0"/>
                </a:cubicBezTo>
                <a:cubicBezTo>
                  <a:pt x="441338" y="9372"/>
                  <a:pt x="628371" y="33419"/>
                  <a:pt x="846090" y="0"/>
                </a:cubicBezTo>
                <a:cubicBezTo>
                  <a:pt x="1063809" y="-33419"/>
                  <a:pt x="1258504" y="-15789"/>
                  <a:pt x="1477748" y="0"/>
                </a:cubicBezTo>
                <a:cubicBezTo>
                  <a:pt x="1696992" y="15789"/>
                  <a:pt x="1937291" y="-21643"/>
                  <a:pt x="2083086" y="0"/>
                </a:cubicBezTo>
                <a:cubicBezTo>
                  <a:pt x="2228881" y="21643"/>
                  <a:pt x="2560071" y="3515"/>
                  <a:pt x="2767381" y="0"/>
                </a:cubicBezTo>
                <a:cubicBezTo>
                  <a:pt x="2848393" y="-12742"/>
                  <a:pt x="2898955" y="60057"/>
                  <a:pt x="2902857" y="135476"/>
                </a:cubicBezTo>
                <a:cubicBezTo>
                  <a:pt x="2902624" y="446613"/>
                  <a:pt x="2873677" y="522495"/>
                  <a:pt x="2902857" y="768255"/>
                </a:cubicBezTo>
                <a:cubicBezTo>
                  <a:pt x="2932037" y="1014015"/>
                  <a:pt x="2906011" y="1195932"/>
                  <a:pt x="2902857" y="1476968"/>
                </a:cubicBezTo>
                <a:cubicBezTo>
                  <a:pt x="2899703" y="1758004"/>
                  <a:pt x="2882162" y="1879983"/>
                  <a:pt x="2902857" y="1995847"/>
                </a:cubicBezTo>
                <a:cubicBezTo>
                  <a:pt x="2923552" y="2111711"/>
                  <a:pt x="2885772" y="2404521"/>
                  <a:pt x="2902857" y="2628627"/>
                </a:cubicBezTo>
                <a:cubicBezTo>
                  <a:pt x="2919942" y="2852733"/>
                  <a:pt x="2881264" y="3006746"/>
                  <a:pt x="2902857" y="3261406"/>
                </a:cubicBezTo>
                <a:cubicBezTo>
                  <a:pt x="2924450" y="3516066"/>
                  <a:pt x="2893538" y="3632252"/>
                  <a:pt x="2902857" y="3932152"/>
                </a:cubicBezTo>
                <a:cubicBezTo>
                  <a:pt x="2914101" y="4020746"/>
                  <a:pt x="2854650" y="4056730"/>
                  <a:pt x="2767381" y="4067628"/>
                </a:cubicBezTo>
                <a:cubicBezTo>
                  <a:pt x="2597255" y="4066977"/>
                  <a:pt x="2426233" y="4063173"/>
                  <a:pt x="2109405" y="4067628"/>
                </a:cubicBezTo>
                <a:cubicBezTo>
                  <a:pt x="1792577" y="4072083"/>
                  <a:pt x="1664489" y="4066251"/>
                  <a:pt x="1451429" y="4067628"/>
                </a:cubicBezTo>
                <a:cubicBezTo>
                  <a:pt x="1238369" y="4069005"/>
                  <a:pt x="965844" y="4098608"/>
                  <a:pt x="740814" y="4067628"/>
                </a:cubicBezTo>
                <a:cubicBezTo>
                  <a:pt x="515785" y="4036648"/>
                  <a:pt x="368303" y="4048874"/>
                  <a:pt x="135476" y="4067628"/>
                </a:cubicBezTo>
                <a:cubicBezTo>
                  <a:pt x="54376" y="4078854"/>
                  <a:pt x="8761" y="4013483"/>
                  <a:pt x="0" y="3932152"/>
                </a:cubicBezTo>
                <a:cubicBezTo>
                  <a:pt x="-26738" y="3711935"/>
                  <a:pt x="4742" y="3527548"/>
                  <a:pt x="0" y="3375306"/>
                </a:cubicBezTo>
                <a:cubicBezTo>
                  <a:pt x="-4742" y="3223064"/>
                  <a:pt x="13105" y="2875073"/>
                  <a:pt x="0" y="2742527"/>
                </a:cubicBezTo>
                <a:cubicBezTo>
                  <a:pt x="-13105" y="2609981"/>
                  <a:pt x="24018" y="2401955"/>
                  <a:pt x="0" y="2185681"/>
                </a:cubicBezTo>
                <a:cubicBezTo>
                  <a:pt x="-24018" y="1969407"/>
                  <a:pt x="21816" y="1693372"/>
                  <a:pt x="0" y="1552902"/>
                </a:cubicBezTo>
                <a:cubicBezTo>
                  <a:pt x="-21816" y="1412432"/>
                  <a:pt x="14679" y="1279681"/>
                  <a:pt x="0" y="1034023"/>
                </a:cubicBezTo>
                <a:cubicBezTo>
                  <a:pt x="-14679" y="788365"/>
                  <a:pt x="-26690" y="349298"/>
                  <a:pt x="0" y="135476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430657" y="1562133"/>
            <a:ext cx="976086" cy="97608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dirty="0">
                <a:latin typeface="+mj-ea"/>
                <a:ea typeface="+mj-ea"/>
              </a:rPr>
              <a:t>03</a:t>
            </a:r>
            <a:endParaRPr lang="zh-CN" altLang="en-US" sz="2800" dirty="0">
              <a:latin typeface="+mj-ea"/>
              <a:ea typeface="+mj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644400" y="2855805"/>
            <a:ext cx="557361" cy="567384"/>
            <a:chOff x="9644400" y="2855805"/>
            <a:chExt cx="557361" cy="567384"/>
          </a:xfrm>
        </p:grpSpPr>
        <p:sp>
          <p:nvSpPr>
            <p:cNvPr id="24" name="任意多边形: 形状 23"/>
            <p:cNvSpPr/>
            <p:nvPr/>
          </p:nvSpPr>
          <p:spPr>
            <a:xfrm>
              <a:off x="9644400" y="2922101"/>
              <a:ext cx="516765" cy="501088"/>
            </a:xfrm>
            <a:custGeom>
              <a:avLst/>
              <a:gdLst>
                <a:gd name="connsiteX0" fmla="*/ 1478686 w 1515268"/>
                <a:gd name="connsiteY0" fmla="*/ 700512 h 1469299"/>
                <a:gd name="connsiteX1" fmla="*/ 1409295 w 1515268"/>
                <a:gd name="connsiteY1" fmla="*/ 675026 h 1469299"/>
                <a:gd name="connsiteX2" fmla="*/ 838539 w 1515268"/>
                <a:gd name="connsiteY2" fmla="*/ 669258 h 1469299"/>
                <a:gd name="connsiteX3" fmla="*/ 803750 w 1515268"/>
                <a:gd name="connsiteY3" fmla="*/ 668142 h 1469299"/>
                <a:gd name="connsiteX4" fmla="*/ 782542 w 1515268"/>
                <a:gd name="connsiteY4" fmla="*/ 655678 h 1469299"/>
                <a:gd name="connsiteX5" fmla="*/ 776775 w 1515268"/>
                <a:gd name="connsiteY5" fmla="*/ 643028 h 1469299"/>
                <a:gd name="connsiteX6" fmla="*/ 770822 w 1515268"/>
                <a:gd name="connsiteY6" fmla="*/ 626284 h 1469299"/>
                <a:gd name="connsiteX7" fmla="*/ 758916 w 1515268"/>
                <a:gd name="connsiteY7" fmla="*/ 592612 h 1469299"/>
                <a:gd name="connsiteX8" fmla="*/ 711291 w 1515268"/>
                <a:gd name="connsiteY8" fmla="*/ 458109 h 1469299"/>
                <a:gd name="connsiteX9" fmla="*/ 613808 w 1515268"/>
                <a:gd name="connsiteY9" fmla="*/ 189846 h 1469299"/>
                <a:gd name="connsiteX10" fmla="*/ 588880 w 1515268"/>
                <a:gd name="connsiteY10" fmla="*/ 123059 h 1469299"/>
                <a:gd name="connsiteX11" fmla="*/ 576415 w 1515268"/>
                <a:gd name="connsiteY11" fmla="*/ 89573 h 1469299"/>
                <a:gd name="connsiteX12" fmla="*/ 573253 w 1515268"/>
                <a:gd name="connsiteY12" fmla="*/ 81201 h 1469299"/>
                <a:gd name="connsiteX13" fmla="*/ 568788 w 1515268"/>
                <a:gd name="connsiteY13" fmla="*/ 70783 h 1469299"/>
                <a:gd name="connsiteX14" fmla="*/ 557068 w 1515268"/>
                <a:gd name="connsiteY14" fmla="*/ 51250 h 1469299"/>
                <a:gd name="connsiteX15" fmla="*/ 481165 w 1515268"/>
                <a:gd name="connsiteY15" fmla="*/ 2695 h 1469299"/>
                <a:gd name="connsiteX16" fmla="*/ 392054 w 1515268"/>
                <a:gd name="connsiteY16" fmla="*/ 17205 h 1469299"/>
                <a:gd name="connsiteX17" fmla="*/ 270573 w 1515268"/>
                <a:gd name="connsiteY17" fmla="*/ 102409 h 1469299"/>
                <a:gd name="connsiteX18" fmla="*/ 167324 w 1515268"/>
                <a:gd name="connsiteY18" fmla="*/ 209566 h 1469299"/>
                <a:gd name="connsiteX19" fmla="*/ 30960 w 1515268"/>
                <a:gd name="connsiteY19" fmla="*/ 473736 h 1469299"/>
                <a:gd name="connsiteX20" fmla="*/ 13287 w 1515268"/>
                <a:gd name="connsiteY20" fmla="*/ 546661 h 1469299"/>
                <a:gd name="connsiteX21" fmla="*/ 7520 w 1515268"/>
                <a:gd name="connsiteY21" fmla="*/ 583682 h 1469299"/>
                <a:gd name="connsiteX22" fmla="*/ 4729 w 1515268"/>
                <a:gd name="connsiteY22" fmla="*/ 602286 h 1469299"/>
                <a:gd name="connsiteX23" fmla="*/ 3241 w 1515268"/>
                <a:gd name="connsiteY23" fmla="*/ 621075 h 1469299"/>
                <a:gd name="connsiteX24" fmla="*/ 4543 w 1515268"/>
                <a:gd name="connsiteY24" fmla="*/ 771206 h 1469299"/>
                <a:gd name="connsiteX25" fmla="*/ 283224 w 1515268"/>
                <a:gd name="connsiteY25" fmla="*/ 1292848 h 1469299"/>
                <a:gd name="connsiteX26" fmla="*/ 550556 w 1515268"/>
                <a:gd name="connsiteY26" fmla="*/ 1437212 h 1469299"/>
                <a:gd name="connsiteX27" fmla="*/ 853236 w 1515268"/>
                <a:gd name="connsiteY27" fmla="*/ 1464745 h 1469299"/>
                <a:gd name="connsiteX28" fmla="*/ 1139916 w 1515268"/>
                <a:gd name="connsiteY28" fmla="*/ 1370239 h 1469299"/>
                <a:gd name="connsiteX29" fmla="*/ 1362228 w 1515268"/>
                <a:gd name="connsiteY29" fmla="*/ 1172670 h 1469299"/>
                <a:gd name="connsiteX30" fmla="*/ 1403900 w 1515268"/>
                <a:gd name="connsiteY30" fmla="*/ 1111650 h 1469299"/>
                <a:gd name="connsiteX31" fmla="*/ 1439060 w 1515268"/>
                <a:gd name="connsiteY31" fmla="*/ 1047096 h 1469299"/>
                <a:gd name="connsiteX32" fmla="*/ 1454129 w 1515268"/>
                <a:gd name="connsiteY32" fmla="*/ 1013610 h 1469299"/>
                <a:gd name="connsiteX33" fmla="*/ 1468082 w 1515268"/>
                <a:gd name="connsiteY33" fmla="*/ 979937 h 1469299"/>
                <a:gd name="connsiteX34" fmla="*/ 1479988 w 1515268"/>
                <a:gd name="connsiteY34" fmla="*/ 945521 h 1469299"/>
                <a:gd name="connsiteX35" fmla="*/ 1485941 w 1515268"/>
                <a:gd name="connsiteY35" fmla="*/ 928406 h 1469299"/>
                <a:gd name="connsiteX36" fmla="*/ 1490592 w 1515268"/>
                <a:gd name="connsiteY36" fmla="*/ 910918 h 1469299"/>
                <a:gd name="connsiteX37" fmla="*/ 1499708 w 1515268"/>
                <a:gd name="connsiteY37" fmla="*/ 875757 h 1469299"/>
                <a:gd name="connsiteX38" fmla="*/ 1503987 w 1515268"/>
                <a:gd name="connsiteY38" fmla="*/ 858084 h 1469299"/>
                <a:gd name="connsiteX39" fmla="*/ 1506963 w 1515268"/>
                <a:gd name="connsiteY39" fmla="*/ 840225 h 1469299"/>
                <a:gd name="connsiteX40" fmla="*/ 1512730 w 1515268"/>
                <a:gd name="connsiteY40" fmla="*/ 804506 h 1469299"/>
                <a:gd name="connsiteX41" fmla="*/ 1514591 w 1515268"/>
                <a:gd name="connsiteY41" fmla="*/ 766927 h 1469299"/>
                <a:gd name="connsiteX42" fmla="*/ 1478686 w 1515268"/>
                <a:gd name="connsiteY42" fmla="*/ 700512 h 1469299"/>
                <a:gd name="connsiteX43" fmla="*/ 1494313 w 1515268"/>
                <a:gd name="connsiteY43" fmla="*/ 801157 h 1469299"/>
                <a:gd name="connsiteX44" fmla="*/ 1486127 w 1515268"/>
                <a:gd name="connsiteY44" fmla="*/ 835388 h 1469299"/>
                <a:gd name="connsiteX45" fmla="*/ 1482034 w 1515268"/>
                <a:gd name="connsiteY45" fmla="*/ 852503 h 1469299"/>
                <a:gd name="connsiteX46" fmla="*/ 1476639 w 1515268"/>
                <a:gd name="connsiteY46" fmla="*/ 869246 h 1469299"/>
                <a:gd name="connsiteX47" fmla="*/ 1465477 w 1515268"/>
                <a:gd name="connsiteY47" fmla="*/ 902547 h 1469299"/>
                <a:gd name="connsiteX48" fmla="*/ 1319254 w 1515268"/>
                <a:gd name="connsiteY48" fmla="*/ 1136765 h 1469299"/>
                <a:gd name="connsiteX49" fmla="*/ 842818 w 1515268"/>
                <a:gd name="connsiteY49" fmla="*/ 1361495 h 1469299"/>
                <a:gd name="connsiteX50" fmla="*/ 581438 w 1515268"/>
                <a:gd name="connsiteY50" fmla="*/ 1333776 h 1469299"/>
                <a:gd name="connsiteX51" fmla="*/ 347406 w 1515268"/>
                <a:gd name="connsiteY51" fmla="*/ 1213039 h 1469299"/>
                <a:gd name="connsiteX52" fmla="*/ 172719 w 1515268"/>
                <a:gd name="connsiteY52" fmla="*/ 1013610 h 1469299"/>
                <a:gd name="connsiteX53" fmla="*/ 86585 w 1515268"/>
                <a:gd name="connsiteY53" fmla="*/ 761532 h 1469299"/>
                <a:gd name="connsiteX54" fmla="*/ 220344 w 1515268"/>
                <a:gd name="connsiteY54" fmla="*/ 250865 h 1469299"/>
                <a:gd name="connsiteX55" fmla="*/ 312059 w 1515268"/>
                <a:gd name="connsiteY55" fmla="*/ 150220 h 1469299"/>
                <a:gd name="connsiteX56" fmla="*/ 421634 w 1515268"/>
                <a:gd name="connsiteY56" fmla="*/ 68923 h 1469299"/>
                <a:gd name="connsiteX57" fmla="*/ 469817 w 1515268"/>
                <a:gd name="connsiteY57" fmla="*/ 59435 h 1469299"/>
                <a:gd name="connsiteX58" fmla="*/ 512047 w 1515268"/>
                <a:gd name="connsiteY58" fmla="*/ 84736 h 1469299"/>
                <a:gd name="connsiteX59" fmla="*/ 518930 w 1515268"/>
                <a:gd name="connsiteY59" fmla="*/ 95340 h 1469299"/>
                <a:gd name="connsiteX60" fmla="*/ 521721 w 1515268"/>
                <a:gd name="connsiteY60" fmla="*/ 101293 h 1469299"/>
                <a:gd name="connsiteX61" fmla="*/ 525070 w 1515268"/>
                <a:gd name="connsiteY61" fmla="*/ 109479 h 1469299"/>
                <a:gd name="connsiteX62" fmla="*/ 538464 w 1515268"/>
                <a:gd name="connsiteY62" fmla="*/ 142593 h 1469299"/>
                <a:gd name="connsiteX63" fmla="*/ 565253 w 1515268"/>
                <a:gd name="connsiteY63" fmla="*/ 208635 h 1469299"/>
                <a:gd name="connsiteX64" fmla="*/ 674828 w 1515268"/>
                <a:gd name="connsiteY64" fmla="*/ 472247 h 1469299"/>
                <a:gd name="connsiteX65" fmla="*/ 730452 w 1515268"/>
                <a:gd name="connsiteY65" fmla="*/ 603588 h 1469299"/>
                <a:gd name="connsiteX66" fmla="*/ 744405 w 1515268"/>
                <a:gd name="connsiteY66" fmla="*/ 636516 h 1469299"/>
                <a:gd name="connsiteX67" fmla="*/ 751288 w 1515268"/>
                <a:gd name="connsiteY67" fmla="*/ 652887 h 1469299"/>
                <a:gd name="connsiteX68" fmla="*/ 761892 w 1515268"/>
                <a:gd name="connsiteY68" fmla="*/ 671863 h 1469299"/>
                <a:gd name="connsiteX69" fmla="*/ 801704 w 1515268"/>
                <a:gd name="connsiteY69" fmla="*/ 692141 h 1469299"/>
                <a:gd name="connsiteX70" fmla="*/ 811564 w 1515268"/>
                <a:gd name="connsiteY70" fmla="*/ 691955 h 1469299"/>
                <a:gd name="connsiteX71" fmla="*/ 820493 w 1515268"/>
                <a:gd name="connsiteY71" fmla="*/ 691769 h 1469299"/>
                <a:gd name="connsiteX72" fmla="*/ 838353 w 1515268"/>
                <a:gd name="connsiteY72" fmla="*/ 691211 h 1469299"/>
                <a:gd name="connsiteX73" fmla="*/ 1409109 w 1515268"/>
                <a:gd name="connsiteY73" fmla="*/ 685444 h 1469299"/>
                <a:gd name="connsiteX74" fmla="*/ 1469942 w 1515268"/>
                <a:gd name="connsiteY74" fmla="*/ 710000 h 1469299"/>
                <a:gd name="connsiteX75" fmla="*/ 1497847 w 1515268"/>
                <a:gd name="connsiteY75" fmla="*/ 768229 h 1469299"/>
                <a:gd name="connsiteX76" fmla="*/ 1494313 w 1515268"/>
                <a:gd name="connsiteY76" fmla="*/ 801157 h 146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1515268" h="1469299">
                  <a:moveTo>
                    <a:pt x="1478686" y="700512"/>
                  </a:moveTo>
                  <a:cubicBezTo>
                    <a:pt x="1459710" y="683583"/>
                    <a:pt x="1434409" y="674840"/>
                    <a:pt x="1409295" y="675026"/>
                  </a:cubicBezTo>
                  <a:cubicBezTo>
                    <a:pt x="1218981" y="677258"/>
                    <a:pt x="1028853" y="675026"/>
                    <a:pt x="838539" y="669258"/>
                  </a:cubicBezTo>
                  <a:lnTo>
                    <a:pt x="803750" y="668142"/>
                  </a:lnTo>
                  <a:cubicBezTo>
                    <a:pt x="795193" y="667212"/>
                    <a:pt x="787379" y="662375"/>
                    <a:pt x="782542" y="655678"/>
                  </a:cubicBezTo>
                  <a:cubicBezTo>
                    <a:pt x="779938" y="651957"/>
                    <a:pt x="779008" y="649539"/>
                    <a:pt x="776775" y="643028"/>
                  </a:cubicBezTo>
                  <a:lnTo>
                    <a:pt x="770822" y="626284"/>
                  </a:lnTo>
                  <a:lnTo>
                    <a:pt x="758916" y="592612"/>
                  </a:lnTo>
                  <a:lnTo>
                    <a:pt x="711291" y="458109"/>
                  </a:lnTo>
                  <a:cubicBezTo>
                    <a:pt x="679293" y="368440"/>
                    <a:pt x="646737" y="279143"/>
                    <a:pt x="613808" y="189846"/>
                  </a:cubicBezTo>
                  <a:lnTo>
                    <a:pt x="588880" y="123059"/>
                  </a:lnTo>
                  <a:lnTo>
                    <a:pt x="576415" y="89573"/>
                  </a:lnTo>
                  <a:lnTo>
                    <a:pt x="573253" y="81201"/>
                  </a:lnTo>
                  <a:lnTo>
                    <a:pt x="568788" y="70783"/>
                  </a:lnTo>
                  <a:cubicBezTo>
                    <a:pt x="565439" y="64086"/>
                    <a:pt x="561718" y="57203"/>
                    <a:pt x="557068" y="51250"/>
                  </a:cubicBezTo>
                  <a:cubicBezTo>
                    <a:pt x="539022" y="26135"/>
                    <a:pt x="511303" y="8834"/>
                    <a:pt x="481165" y="2695"/>
                  </a:cubicBezTo>
                  <a:cubicBezTo>
                    <a:pt x="451214" y="-4003"/>
                    <a:pt x="418285" y="2136"/>
                    <a:pt x="392054" y="17205"/>
                  </a:cubicBezTo>
                  <a:cubicBezTo>
                    <a:pt x="349266" y="42134"/>
                    <a:pt x="308339" y="70225"/>
                    <a:pt x="270573" y="102409"/>
                  </a:cubicBezTo>
                  <a:cubicBezTo>
                    <a:pt x="233366" y="135152"/>
                    <a:pt x="198020" y="170312"/>
                    <a:pt x="167324" y="209566"/>
                  </a:cubicBezTo>
                  <a:cubicBezTo>
                    <a:pt x="105746" y="287514"/>
                    <a:pt x="58307" y="377369"/>
                    <a:pt x="30960" y="473736"/>
                  </a:cubicBezTo>
                  <a:cubicBezTo>
                    <a:pt x="23147" y="497548"/>
                    <a:pt x="18868" y="522291"/>
                    <a:pt x="13287" y="546661"/>
                  </a:cubicBezTo>
                  <a:cubicBezTo>
                    <a:pt x="11054" y="558940"/>
                    <a:pt x="9566" y="571404"/>
                    <a:pt x="7520" y="583682"/>
                  </a:cubicBezTo>
                  <a:lnTo>
                    <a:pt x="4729" y="602286"/>
                  </a:lnTo>
                  <a:lnTo>
                    <a:pt x="3241" y="621075"/>
                  </a:lnTo>
                  <a:cubicBezTo>
                    <a:pt x="-2340" y="670933"/>
                    <a:pt x="78" y="721162"/>
                    <a:pt x="4543" y="771206"/>
                  </a:cubicBezTo>
                  <a:cubicBezTo>
                    <a:pt x="24449" y="971566"/>
                    <a:pt x="126768" y="1162996"/>
                    <a:pt x="283224" y="1292848"/>
                  </a:cubicBezTo>
                  <a:cubicBezTo>
                    <a:pt x="361359" y="1357775"/>
                    <a:pt x="452702" y="1407632"/>
                    <a:pt x="550556" y="1437212"/>
                  </a:cubicBezTo>
                  <a:cubicBezTo>
                    <a:pt x="648411" y="1466977"/>
                    <a:pt x="752218" y="1475721"/>
                    <a:pt x="853236" y="1464745"/>
                  </a:cubicBezTo>
                  <a:cubicBezTo>
                    <a:pt x="954439" y="1453769"/>
                    <a:pt x="1052665" y="1420655"/>
                    <a:pt x="1139916" y="1370239"/>
                  </a:cubicBezTo>
                  <a:cubicBezTo>
                    <a:pt x="1226980" y="1319637"/>
                    <a:pt x="1302697" y="1251549"/>
                    <a:pt x="1362228" y="1172670"/>
                  </a:cubicBezTo>
                  <a:cubicBezTo>
                    <a:pt x="1376739" y="1152764"/>
                    <a:pt x="1390133" y="1131928"/>
                    <a:pt x="1403900" y="1111650"/>
                  </a:cubicBezTo>
                  <a:cubicBezTo>
                    <a:pt x="1415620" y="1090070"/>
                    <a:pt x="1428084" y="1068862"/>
                    <a:pt x="1439060" y="1047096"/>
                  </a:cubicBezTo>
                  <a:lnTo>
                    <a:pt x="1454129" y="1013610"/>
                  </a:lnTo>
                  <a:cubicBezTo>
                    <a:pt x="1458966" y="1002448"/>
                    <a:pt x="1464547" y="991657"/>
                    <a:pt x="1468082" y="979937"/>
                  </a:cubicBezTo>
                  <a:lnTo>
                    <a:pt x="1479988" y="945521"/>
                  </a:lnTo>
                  <a:lnTo>
                    <a:pt x="1485941" y="928406"/>
                  </a:lnTo>
                  <a:cubicBezTo>
                    <a:pt x="1487802" y="922638"/>
                    <a:pt x="1489104" y="916685"/>
                    <a:pt x="1490592" y="910918"/>
                  </a:cubicBezTo>
                  <a:lnTo>
                    <a:pt x="1499708" y="875757"/>
                  </a:lnTo>
                  <a:cubicBezTo>
                    <a:pt x="1501196" y="869804"/>
                    <a:pt x="1502870" y="864223"/>
                    <a:pt x="1503987" y="858084"/>
                  </a:cubicBezTo>
                  <a:lnTo>
                    <a:pt x="1506963" y="840225"/>
                  </a:lnTo>
                  <a:lnTo>
                    <a:pt x="1512730" y="804506"/>
                  </a:lnTo>
                  <a:cubicBezTo>
                    <a:pt x="1514963" y="793158"/>
                    <a:pt x="1516079" y="779577"/>
                    <a:pt x="1514591" y="766927"/>
                  </a:cubicBezTo>
                  <a:cubicBezTo>
                    <a:pt x="1511056" y="740882"/>
                    <a:pt x="1497475" y="717256"/>
                    <a:pt x="1478686" y="700512"/>
                  </a:cubicBezTo>
                  <a:close/>
                  <a:moveTo>
                    <a:pt x="1494313" y="801157"/>
                  </a:moveTo>
                  <a:lnTo>
                    <a:pt x="1486127" y="835388"/>
                  </a:lnTo>
                  <a:lnTo>
                    <a:pt x="1482034" y="852503"/>
                  </a:lnTo>
                  <a:cubicBezTo>
                    <a:pt x="1480546" y="858270"/>
                    <a:pt x="1478500" y="863665"/>
                    <a:pt x="1476639" y="869246"/>
                  </a:cubicBezTo>
                  <a:lnTo>
                    <a:pt x="1465477" y="902547"/>
                  </a:lnTo>
                  <a:cubicBezTo>
                    <a:pt x="1433107" y="990169"/>
                    <a:pt x="1383064" y="1070536"/>
                    <a:pt x="1319254" y="1136765"/>
                  </a:cubicBezTo>
                  <a:cubicBezTo>
                    <a:pt x="1191820" y="1269594"/>
                    <a:pt x="1018993" y="1348101"/>
                    <a:pt x="842818" y="1361495"/>
                  </a:cubicBezTo>
                  <a:cubicBezTo>
                    <a:pt x="754637" y="1368751"/>
                    <a:pt x="665526" y="1359077"/>
                    <a:pt x="581438" y="1333776"/>
                  </a:cubicBezTo>
                  <a:cubicBezTo>
                    <a:pt x="497164" y="1308475"/>
                    <a:pt x="417355" y="1267362"/>
                    <a:pt x="347406" y="1213039"/>
                  </a:cubicBezTo>
                  <a:cubicBezTo>
                    <a:pt x="277085" y="1159089"/>
                    <a:pt x="217367" y="1090814"/>
                    <a:pt x="172719" y="1013610"/>
                  </a:cubicBezTo>
                  <a:cubicBezTo>
                    <a:pt x="128070" y="936405"/>
                    <a:pt x="98491" y="850271"/>
                    <a:pt x="86585" y="761532"/>
                  </a:cubicBezTo>
                  <a:cubicBezTo>
                    <a:pt x="62028" y="583310"/>
                    <a:pt x="110583" y="395787"/>
                    <a:pt x="220344" y="250865"/>
                  </a:cubicBezTo>
                  <a:cubicBezTo>
                    <a:pt x="247319" y="214216"/>
                    <a:pt x="278945" y="181288"/>
                    <a:pt x="312059" y="150220"/>
                  </a:cubicBezTo>
                  <a:cubicBezTo>
                    <a:pt x="345918" y="119897"/>
                    <a:pt x="382939" y="92922"/>
                    <a:pt x="421634" y="68923"/>
                  </a:cubicBezTo>
                  <a:cubicBezTo>
                    <a:pt x="436331" y="59993"/>
                    <a:pt x="453074" y="56459"/>
                    <a:pt x="469817" y="59435"/>
                  </a:cubicBezTo>
                  <a:cubicBezTo>
                    <a:pt x="486374" y="62226"/>
                    <a:pt x="502001" y="71341"/>
                    <a:pt x="512047" y="84736"/>
                  </a:cubicBezTo>
                  <a:cubicBezTo>
                    <a:pt x="514838" y="87899"/>
                    <a:pt x="516884" y="91619"/>
                    <a:pt x="518930" y="95340"/>
                  </a:cubicBezTo>
                  <a:lnTo>
                    <a:pt x="521721" y="101293"/>
                  </a:lnTo>
                  <a:lnTo>
                    <a:pt x="525070" y="109479"/>
                  </a:lnTo>
                  <a:lnTo>
                    <a:pt x="538464" y="142593"/>
                  </a:lnTo>
                  <a:lnTo>
                    <a:pt x="565253" y="208635"/>
                  </a:lnTo>
                  <a:cubicBezTo>
                    <a:pt x="601344" y="296630"/>
                    <a:pt x="637621" y="384625"/>
                    <a:pt x="674828" y="472247"/>
                  </a:cubicBezTo>
                  <a:lnTo>
                    <a:pt x="730452" y="603588"/>
                  </a:lnTo>
                  <a:lnTo>
                    <a:pt x="744405" y="636516"/>
                  </a:lnTo>
                  <a:lnTo>
                    <a:pt x="751288" y="652887"/>
                  </a:lnTo>
                  <a:cubicBezTo>
                    <a:pt x="753149" y="657538"/>
                    <a:pt x="756869" y="666282"/>
                    <a:pt x="761892" y="671863"/>
                  </a:cubicBezTo>
                  <a:cubicBezTo>
                    <a:pt x="771752" y="683955"/>
                    <a:pt x="786635" y="691211"/>
                    <a:pt x="801704" y="692141"/>
                  </a:cubicBezTo>
                  <a:cubicBezTo>
                    <a:pt x="805797" y="692327"/>
                    <a:pt x="808587" y="692141"/>
                    <a:pt x="811564" y="691955"/>
                  </a:cubicBezTo>
                  <a:lnTo>
                    <a:pt x="820493" y="691769"/>
                  </a:lnTo>
                  <a:lnTo>
                    <a:pt x="838353" y="691211"/>
                  </a:lnTo>
                  <a:cubicBezTo>
                    <a:pt x="1028667" y="685630"/>
                    <a:pt x="1218795" y="683397"/>
                    <a:pt x="1409109" y="685444"/>
                  </a:cubicBezTo>
                  <a:cubicBezTo>
                    <a:pt x="1431619" y="686002"/>
                    <a:pt x="1453757" y="694559"/>
                    <a:pt x="1469942" y="710000"/>
                  </a:cubicBezTo>
                  <a:cubicBezTo>
                    <a:pt x="1486127" y="725255"/>
                    <a:pt x="1496545" y="746463"/>
                    <a:pt x="1497847" y="768229"/>
                  </a:cubicBezTo>
                  <a:cubicBezTo>
                    <a:pt x="1498964" y="779205"/>
                    <a:pt x="1497475" y="789437"/>
                    <a:pt x="1494313" y="801157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9839415" y="2855805"/>
              <a:ext cx="362346" cy="289470"/>
            </a:xfrm>
            <a:custGeom>
              <a:avLst/>
              <a:gdLst>
                <a:gd name="connsiteX0" fmla="*/ 1060711 w 1062478"/>
                <a:gd name="connsiteY0" fmla="*/ 682081 h 848788"/>
                <a:gd name="connsiteX1" fmla="*/ 1026667 w 1062478"/>
                <a:gd name="connsiteY1" fmla="*/ 547764 h 848788"/>
                <a:gd name="connsiteX2" fmla="*/ 973461 w 1062478"/>
                <a:gd name="connsiteY2" fmla="*/ 419027 h 848788"/>
                <a:gd name="connsiteX3" fmla="*/ 800448 w 1062478"/>
                <a:gd name="connsiteY3" fmla="*/ 197087 h 848788"/>
                <a:gd name="connsiteX4" fmla="*/ 772543 w 1062478"/>
                <a:gd name="connsiteY4" fmla="*/ 174763 h 848788"/>
                <a:gd name="connsiteX5" fmla="*/ 743707 w 1062478"/>
                <a:gd name="connsiteY5" fmla="*/ 153555 h 848788"/>
                <a:gd name="connsiteX6" fmla="*/ 728825 w 1062478"/>
                <a:gd name="connsiteY6" fmla="*/ 143509 h 848788"/>
                <a:gd name="connsiteX7" fmla="*/ 721383 w 1062478"/>
                <a:gd name="connsiteY7" fmla="*/ 138486 h 848788"/>
                <a:gd name="connsiteX8" fmla="*/ 717663 w 1062478"/>
                <a:gd name="connsiteY8" fmla="*/ 136068 h 848788"/>
                <a:gd name="connsiteX9" fmla="*/ 712826 w 1062478"/>
                <a:gd name="connsiteY9" fmla="*/ 133277 h 848788"/>
                <a:gd name="connsiteX10" fmla="*/ 670410 w 1062478"/>
                <a:gd name="connsiteY10" fmla="*/ 118394 h 848788"/>
                <a:gd name="connsiteX11" fmla="*/ 582973 w 1062478"/>
                <a:gd name="connsiteY11" fmla="*/ 136068 h 848788"/>
                <a:gd name="connsiteX12" fmla="*/ 548743 w 1062478"/>
                <a:gd name="connsiteY12" fmla="*/ 166764 h 848788"/>
                <a:gd name="connsiteX13" fmla="*/ 536278 w 1062478"/>
                <a:gd name="connsiteY13" fmla="*/ 186297 h 848788"/>
                <a:gd name="connsiteX14" fmla="*/ 531255 w 1062478"/>
                <a:gd name="connsiteY14" fmla="*/ 196529 h 848788"/>
                <a:gd name="connsiteX15" fmla="*/ 527721 w 1062478"/>
                <a:gd name="connsiteY15" fmla="*/ 204343 h 848788"/>
                <a:gd name="connsiteX16" fmla="*/ 477305 w 1062478"/>
                <a:gd name="connsiteY16" fmla="*/ 320615 h 848788"/>
                <a:gd name="connsiteX17" fmla="*/ 502048 w 1062478"/>
                <a:gd name="connsiteY17" fmla="*/ 222946 h 848788"/>
                <a:gd name="connsiteX18" fmla="*/ 515814 w 1062478"/>
                <a:gd name="connsiteY18" fmla="*/ 167322 h 848788"/>
                <a:gd name="connsiteX19" fmla="*/ 516931 w 1062478"/>
                <a:gd name="connsiteY19" fmla="*/ 102209 h 848788"/>
                <a:gd name="connsiteX20" fmla="*/ 432099 w 1062478"/>
                <a:gd name="connsiteY20" fmla="*/ 21284 h 848788"/>
                <a:gd name="connsiteX21" fmla="*/ 204392 w 1062478"/>
                <a:gd name="connsiteY21" fmla="*/ 76 h 848788"/>
                <a:gd name="connsiteX22" fmla="*/ 146535 w 1062478"/>
                <a:gd name="connsiteY22" fmla="*/ 2867 h 848788"/>
                <a:gd name="connsiteX23" fmla="*/ 117699 w 1062478"/>
                <a:gd name="connsiteY23" fmla="*/ 6029 h 848788"/>
                <a:gd name="connsiteX24" fmla="*/ 103188 w 1062478"/>
                <a:gd name="connsiteY24" fmla="*/ 8076 h 848788"/>
                <a:gd name="connsiteX25" fmla="*/ 95933 w 1062478"/>
                <a:gd name="connsiteY25" fmla="*/ 9192 h 848788"/>
                <a:gd name="connsiteX26" fmla="*/ 87561 w 1062478"/>
                <a:gd name="connsiteY26" fmla="*/ 11052 h 848788"/>
                <a:gd name="connsiteX27" fmla="*/ 29332 w 1062478"/>
                <a:gd name="connsiteY27" fmla="*/ 46957 h 848788"/>
                <a:gd name="connsiteX28" fmla="*/ 869 w 1062478"/>
                <a:gd name="connsiteY28" fmla="*/ 110953 h 848788"/>
                <a:gd name="connsiteX29" fmla="*/ 1985 w 1062478"/>
                <a:gd name="connsiteY29" fmla="*/ 146858 h 848788"/>
                <a:gd name="connsiteX30" fmla="*/ 6450 w 1062478"/>
                <a:gd name="connsiteY30" fmla="*/ 164531 h 848788"/>
                <a:gd name="connsiteX31" fmla="*/ 11287 w 1062478"/>
                <a:gd name="connsiteY31" fmla="*/ 178484 h 848788"/>
                <a:gd name="connsiteX32" fmla="*/ 29891 w 1062478"/>
                <a:gd name="connsiteY32" fmla="*/ 232248 h 848788"/>
                <a:gd name="connsiteX33" fmla="*/ 67098 w 1062478"/>
                <a:gd name="connsiteY33" fmla="*/ 339590 h 848788"/>
                <a:gd name="connsiteX34" fmla="*/ 142814 w 1062478"/>
                <a:gd name="connsiteY34" fmla="*/ 553717 h 848788"/>
                <a:gd name="connsiteX35" fmla="*/ 180207 w 1062478"/>
                <a:gd name="connsiteY35" fmla="*/ 661803 h 848788"/>
                <a:gd name="connsiteX36" fmla="*/ 217600 w 1062478"/>
                <a:gd name="connsiteY36" fmla="*/ 706452 h 848788"/>
                <a:gd name="connsiteX37" fmla="*/ 274713 w 1062478"/>
                <a:gd name="connsiteY37" fmla="*/ 718916 h 848788"/>
                <a:gd name="connsiteX38" fmla="*/ 306339 w 1062478"/>
                <a:gd name="connsiteY38" fmla="*/ 709242 h 848788"/>
                <a:gd name="connsiteX39" fmla="*/ 306153 w 1062478"/>
                <a:gd name="connsiteY39" fmla="*/ 709428 h 848788"/>
                <a:gd name="connsiteX40" fmla="*/ 304478 w 1062478"/>
                <a:gd name="connsiteY40" fmla="*/ 713335 h 848788"/>
                <a:gd name="connsiteX41" fmla="*/ 302246 w 1062478"/>
                <a:gd name="connsiteY41" fmla="*/ 718730 h 848788"/>
                <a:gd name="connsiteX42" fmla="*/ 297223 w 1062478"/>
                <a:gd name="connsiteY42" fmla="*/ 736775 h 848788"/>
                <a:gd name="connsiteX43" fmla="*/ 298525 w 1062478"/>
                <a:gd name="connsiteY43" fmla="*/ 774913 h 848788"/>
                <a:gd name="connsiteX44" fmla="*/ 342802 w 1062478"/>
                <a:gd name="connsiteY44" fmla="*/ 834816 h 848788"/>
                <a:gd name="connsiteX45" fmla="*/ 379265 w 1062478"/>
                <a:gd name="connsiteY45" fmla="*/ 847280 h 848788"/>
                <a:gd name="connsiteX46" fmla="*/ 388752 w 1062478"/>
                <a:gd name="connsiteY46" fmla="*/ 848024 h 848788"/>
                <a:gd name="connsiteX47" fmla="*/ 394333 w 1062478"/>
                <a:gd name="connsiteY47" fmla="*/ 848210 h 848788"/>
                <a:gd name="connsiteX48" fmla="*/ 402891 w 1062478"/>
                <a:gd name="connsiteY48" fmla="*/ 848396 h 848788"/>
                <a:gd name="connsiteX49" fmla="*/ 437308 w 1062478"/>
                <a:gd name="connsiteY49" fmla="*/ 848768 h 848788"/>
                <a:gd name="connsiteX50" fmla="*/ 575160 w 1062478"/>
                <a:gd name="connsiteY50" fmla="*/ 846722 h 848788"/>
                <a:gd name="connsiteX51" fmla="*/ 851050 w 1062478"/>
                <a:gd name="connsiteY51" fmla="*/ 822538 h 848788"/>
                <a:gd name="connsiteX52" fmla="*/ 920069 w 1062478"/>
                <a:gd name="connsiteY52" fmla="*/ 814352 h 848788"/>
                <a:gd name="connsiteX53" fmla="*/ 954485 w 1062478"/>
                <a:gd name="connsiteY53" fmla="*/ 810631 h 848788"/>
                <a:gd name="connsiteX54" fmla="*/ 973461 w 1062478"/>
                <a:gd name="connsiteY54" fmla="*/ 808027 h 848788"/>
                <a:gd name="connsiteX55" fmla="*/ 992250 w 1062478"/>
                <a:gd name="connsiteY55" fmla="*/ 802260 h 848788"/>
                <a:gd name="connsiteX56" fmla="*/ 1060711 w 1062478"/>
                <a:gd name="connsiteY56" fmla="*/ 682081 h 848788"/>
                <a:gd name="connsiteX57" fmla="*/ 265225 w 1062478"/>
                <a:gd name="connsiteY57" fmla="*/ 627015 h 848788"/>
                <a:gd name="connsiteX58" fmla="*/ 263923 w 1062478"/>
                <a:gd name="connsiteY58" fmla="*/ 624038 h 848788"/>
                <a:gd name="connsiteX59" fmla="*/ 264481 w 1062478"/>
                <a:gd name="connsiteY59" fmla="*/ 624410 h 848788"/>
                <a:gd name="connsiteX60" fmla="*/ 265225 w 1062478"/>
                <a:gd name="connsiteY60" fmla="*/ 627015 h 848788"/>
                <a:gd name="connsiteX61" fmla="*/ 259458 w 1062478"/>
                <a:gd name="connsiteY61" fmla="*/ 613992 h 848788"/>
                <a:gd name="connsiteX62" fmla="*/ 220205 w 1062478"/>
                <a:gd name="connsiteY62" fmla="*/ 523579 h 848788"/>
                <a:gd name="connsiteX63" fmla="*/ 131280 w 1062478"/>
                <a:gd name="connsiteY63" fmla="*/ 314662 h 848788"/>
                <a:gd name="connsiteX64" fmla="*/ 86073 w 1062478"/>
                <a:gd name="connsiteY64" fmla="*/ 210482 h 848788"/>
                <a:gd name="connsiteX65" fmla="*/ 63563 w 1062478"/>
                <a:gd name="connsiteY65" fmla="*/ 158392 h 848788"/>
                <a:gd name="connsiteX66" fmla="*/ 58168 w 1062478"/>
                <a:gd name="connsiteY66" fmla="*/ 145928 h 848788"/>
                <a:gd name="connsiteX67" fmla="*/ 54819 w 1062478"/>
                <a:gd name="connsiteY67" fmla="*/ 136254 h 848788"/>
                <a:gd name="connsiteX68" fmla="*/ 52587 w 1062478"/>
                <a:gd name="connsiteY68" fmla="*/ 115790 h 848788"/>
                <a:gd name="connsiteX69" fmla="*/ 99468 w 1062478"/>
                <a:gd name="connsiteY69" fmla="*/ 48445 h 848788"/>
                <a:gd name="connsiteX70" fmla="*/ 104863 w 1062478"/>
                <a:gd name="connsiteY70" fmla="*/ 46399 h 848788"/>
                <a:gd name="connsiteX71" fmla="*/ 111374 w 1062478"/>
                <a:gd name="connsiteY71" fmla="*/ 44352 h 848788"/>
                <a:gd name="connsiteX72" fmla="*/ 124768 w 1062478"/>
                <a:gd name="connsiteY72" fmla="*/ 40446 h 848788"/>
                <a:gd name="connsiteX73" fmla="*/ 151744 w 1062478"/>
                <a:gd name="connsiteY73" fmla="*/ 33376 h 848788"/>
                <a:gd name="connsiteX74" fmla="*/ 206438 w 1062478"/>
                <a:gd name="connsiteY74" fmla="*/ 22214 h 848788"/>
                <a:gd name="connsiteX75" fmla="*/ 430052 w 1062478"/>
                <a:gd name="connsiteY75" fmla="*/ 31888 h 848788"/>
                <a:gd name="connsiteX76" fmla="*/ 473770 w 1062478"/>
                <a:gd name="connsiteY76" fmla="*/ 60165 h 848788"/>
                <a:gd name="connsiteX77" fmla="*/ 491816 w 1062478"/>
                <a:gd name="connsiteY77" fmla="*/ 107046 h 848788"/>
                <a:gd name="connsiteX78" fmla="*/ 479352 w 1062478"/>
                <a:gd name="connsiteY78" fmla="*/ 153183 h 848788"/>
                <a:gd name="connsiteX79" fmla="*/ 450516 w 1062478"/>
                <a:gd name="connsiteY79" fmla="*/ 202854 h 848788"/>
                <a:gd name="connsiteX80" fmla="*/ 343360 w 1062478"/>
                <a:gd name="connsiteY80" fmla="*/ 404517 h 848788"/>
                <a:gd name="connsiteX81" fmla="*/ 259458 w 1062478"/>
                <a:gd name="connsiteY81" fmla="*/ 613992 h 848788"/>
                <a:gd name="connsiteX82" fmla="*/ 391171 w 1062478"/>
                <a:gd name="connsiteY82" fmla="*/ 741240 h 848788"/>
                <a:gd name="connsiteX83" fmla="*/ 391171 w 1062478"/>
                <a:gd name="connsiteY83" fmla="*/ 741240 h 848788"/>
                <a:gd name="connsiteX84" fmla="*/ 398984 w 1062478"/>
                <a:gd name="connsiteY84" fmla="*/ 754635 h 848788"/>
                <a:gd name="connsiteX85" fmla="*/ 399728 w 1062478"/>
                <a:gd name="connsiteY85" fmla="*/ 752588 h 848788"/>
                <a:gd name="connsiteX86" fmla="*/ 399728 w 1062478"/>
                <a:gd name="connsiteY86" fmla="*/ 753146 h 848788"/>
                <a:gd name="connsiteX87" fmla="*/ 398984 w 1062478"/>
                <a:gd name="connsiteY87" fmla="*/ 754635 h 848788"/>
                <a:gd name="connsiteX88" fmla="*/ 1035225 w 1062478"/>
                <a:gd name="connsiteY88" fmla="*/ 744775 h 848788"/>
                <a:gd name="connsiteX89" fmla="*/ 984809 w 1062478"/>
                <a:gd name="connsiteY89" fmla="*/ 778075 h 848788"/>
                <a:gd name="connsiteX90" fmla="*/ 954671 w 1062478"/>
                <a:gd name="connsiteY90" fmla="*/ 778819 h 848788"/>
                <a:gd name="connsiteX91" fmla="*/ 920255 w 1062478"/>
                <a:gd name="connsiteY91" fmla="*/ 775099 h 848788"/>
                <a:gd name="connsiteX92" fmla="*/ 851236 w 1062478"/>
                <a:gd name="connsiteY92" fmla="*/ 766913 h 848788"/>
                <a:gd name="connsiteX93" fmla="*/ 575346 w 1062478"/>
                <a:gd name="connsiteY93" fmla="*/ 742728 h 848788"/>
                <a:gd name="connsiteX94" fmla="*/ 437494 w 1062478"/>
                <a:gd name="connsiteY94" fmla="*/ 740682 h 848788"/>
                <a:gd name="connsiteX95" fmla="*/ 403821 w 1062478"/>
                <a:gd name="connsiteY95" fmla="*/ 740868 h 848788"/>
                <a:gd name="connsiteX96" fmla="*/ 495350 w 1062478"/>
                <a:gd name="connsiteY96" fmla="*/ 488232 h 848788"/>
                <a:gd name="connsiteX97" fmla="*/ 591903 w 1062478"/>
                <a:gd name="connsiteY97" fmla="*/ 229830 h 848788"/>
                <a:gd name="connsiteX98" fmla="*/ 594879 w 1062478"/>
                <a:gd name="connsiteY98" fmla="*/ 221644 h 848788"/>
                <a:gd name="connsiteX99" fmla="*/ 597112 w 1062478"/>
                <a:gd name="connsiteY99" fmla="*/ 216063 h 848788"/>
                <a:gd name="connsiteX100" fmla="*/ 602507 w 1062478"/>
                <a:gd name="connsiteY100" fmla="*/ 206203 h 848788"/>
                <a:gd name="connsiteX101" fmla="*/ 618320 w 1062478"/>
                <a:gd name="connsiteY101" fmla="*/ 190018 h 848788"/>
                <a:gd name="connsiteX102" fmla="*/ 662410 w 1062478"/>
                <a:gd name="connsiteY102" fmla="*/ 177926 h 848788"/>
                <a:gd name="connsiteX103" fmla="*/ 685292 w 1062478"/>
                <a:gd name="connsiteY103" fmla="*/ 184251 h 848788"/>
                <a:gd name="connsiteX104" fmla="*/ 688083 w 1062478"/>
                <a:gd name="connsiteY104" fmla="*/ 185553 h 848788"/>
                <a:gd name="connsiteX105" fmla="*/ 691618 w 1062478"/>
                <a:gd name="connsiteY105" fmla="*/ 187600 h 848788"/>
                <a:gd name="connsiteX106" fmla="*/ 698687 w 1062478"/>
                <a:gd name="connsiteY106" fmla="*/ 191878 h 848788"/>
                <a:gd name="connsiteX107" fmla="*/ 713012 w 1062478"/>
                <a:gd name="connsiteY107" fmla="*/ 200250 h 848788"/>
                <a:gd name="connsiteX108" fmla="*/ 740917 w 1062478"/>
                <a:gd name="connsiteY108" fmla="*/ 218109 h 848788"/>
                <a:gd name="connsiteX109" fmla="*/ 768078 w 1062478"/>
                <a:gd name="connsiteY109" fmla="*/ 237271 h 848788"/>
                <a:gd name="connsiteX110" fmla="*/ 954485 w 1062478"/>
                <a:gd name="connsiteY110" fmla="*/ 429445 h 848788"/>
                <a:gd name="connsiteX111" fmla="*/ 1050293 w 1062478"/>
                <a:gd name="connsiteY111" fmla="*/ 683197 h 848788"/>
                <a:gd name="connsiteX112" fmla="*/ 1035225 w 1062478"/>
                <a:gd name="connsiteY112" fmla="*/ 744775 h 848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062478" h="848788">
                  <a:moveTo>
                    <a:pt x="1060711" y="682081"/>
                  </a:moveTo>
                  <a:cubicBezTo>
                    <a:pt x="1052340" y="636502"/>
                    <a:pt x="1040992" y="591668"/>
                    <a:pt x="1026667" y="547764"/>
                  </a:cubicBezTo>
                  <a:cubicBezTo>
                    <a:pt x="1012528" y="503673"/>
                    <a:pt x="994855" y="460513"/>
                    <a:pt x="973461" y="419027"/>
                  </a:cubicBezTo>
                  <a:cubicBezTo>
                    <a:pt x="931417" y="335684"/>
                    <a:pt x="873560" y="258293"/>
                    <a:pt x="800448" y="197087"/>
                  </a:cubicBezTo>
                  <a:cubicBezTo>
                    <a:pt x="791519" y="189274"/>
                    <a:pt x="782217" y="181646"/>
                    <a:pt x="772543" y="174763"/>
                  </a:cubicBezTo>
                  <a:cubicBezTo>
                    <a:pt x="763055" y="167694"/>
                    <a:pt x="753753" y="160066"/>
                    <a:pt x="743707" y="153555"/>
                  </a:cubicBezTo>
                  <a:lnTo>
                    <a:pt x="728825" y="143509"/>
                  </a:lnTo>
                  <a:lnTo>
                    <a:pt x="721383" y="138486"/>
                  </a:lnTo>
                  <a:lnTo>
                    <a:pt x="717663" y="136068"/>
                  </a:lnTo>
                  <a:lnTo>
                    <a:pt x="712826" y="133277"/>
                  </a:lnTo>
                  <a:cubicBezTo>
                    <a:pt x="699989" y="125650"/>
                    <a:pt x="685478" y="120627"/>
                    <a:pt x="670410" y="118394"/>
                  </a:cubicBezTo>
                  <a:cubicBezTo>
                    <a:pt x="640458" y="113558"/>
                    <a:pt x="609018" y="119883"/>
                    <a:pt x="582973" y="136068"/>
                  </a:cubicBezTo>
                  <a:cubicBezTo>
                    <a:pt x="569951" y="144067"/>
                    <a:pt x="558230" y="154485"/>
                    <a:pt x="548743" y="166764"/>
                  </a:cubicBezTo>
                  <a:cubicBezTo>
                    <a:pt x="543906" y="172903"/>
                    <a:pt x="539813" y="179414"/>
                    <a:pt x="536278" y="186297"/>
                  </a:cubicBezTo>
                  <a:lnTo>
                    <a:pt x="531255" y="196529"/>
                  </a:lnTo>
                  <a:lnTo>
                    <a:pt x="527721" y="204343"/>
                  </a:lnTo>
                  <a:lnTo>
                    <a:pt x="477305" y="320615"/>
                  </a:lnTo>
                  <a:cubicBezTo>
                    <a:pt x="486049" y="288245"/>
                    <a:pt x="494234" y="255688"/>
                    <a:pt x="502048" y="222946"/>
                  </a:cubicBezTo>
                  <a:lnTo>
                    <a:pt x="515814" y="167322"/>
                  </a:lnTo>
                  <a:cubicBezTo>
                    <a:pt x="522140" y="146672"/>
                    <a:pt x="522512" y="122673"/>
                    <a:pt x="516931" y="102209"/>
                  </a:cubicBezTo>
                  <a:cubicBezTo>
                    <a:pt x="505955" y="60351"/>
                    <a:pt x="471538" y="28726"/>
                    <a:pt x="432099" y="21284"/>
                  </a:cubicBezTo>
                  <a:cubicBezTo>
                    <a:pt x="357312" y="6773"/>
                    <a:pt x="281410" y="-854"/>
                    <a:pt x="204392" y="76"/>
                  </a:cubicBezTo>
                  <a:cubicBezTo>
                    <a:pt x="185230" y="262"/>
                    <a:pt x="165882" y="1192"/>
                    <a:pt x="146535" y="2867"/>
                  </a:cubicBezTo>
                  <a:cubicBezTo>
                    <a:pt x="136861" y="3611"/>
                    <a:pt x="127187" y="4727"/>
                    <a:pt x="117699" y="6029"/>
                  </a:cubicBezTo>
                  <a:lnTo>
                    <a:pt x="103188" y="8076"/>
                  </a:lnTo>
                  <a:lnTo>
                    <a:pt x="95933" y="9192"/>
                  </a:lnTo>
                  <a:lnTo>
                    <a:pt x="87561" y="11052"/>
                  </a:lnTo>
                  <a:cubicBezTo>
                    <a:pt x="65423" y="16447"/>
                    <a:pt x="44773" y="29284"/>
                    <a:pt x="29332" y="46957"/>
                  </a:cubicBezTo>
                  <a:cubicBezTo>
                    <a:pt x="14078" y="64816"/>
                    <a:pt x="3846" y="87141"/>
                    <a:pt x="869" y="110953"/>
                  </a:cubicBezTo>
                  <a:cubicBezTo>
                    <a:pt x="-433" y="122859"/>
                    <a:pt x="-433" y="135138"/>
                    <a:pt x="1985" y="146858"/>
                  </a:cubicBezTo>
                  <a:cubicBezTo>
                    <a:pt x="2915" y="152811"/>
                    <a:pt x="4590" y="158578"/>
                    <a:pt x="6450" y="164531"/>
                  </a:cubicBezTo>
                  <a:cubicBezTo>
                    <a:pt x="8124" y="170298"/>
                    <a:pt x="9613" y="173833"/>
                    <a:pt x="11287" y="178484"/>
                  </a:cubicBezTo>
                  <a:lnTo>
                    <a:pt x="29891" y="232248"/>
                  </a:lnTo>
                  <a:lnTo>
                    <a:pt x="67098" y="339590"/>
                  </a:lnTo>
                  <a:lnTo>
                    <a:pt x="142814" y="553717"/>
                  </a:lnTo>
                  <a:lnTo>
                    <a:pt x="180207" y="661803"/>
                  </a:lnTo>
                  <a:cubicBezTo>
                    <a:pt x="186718" y="679290"/>
                    <a:pt x="200113" y="696220"/>
                    <a:pt x="217600" y="706452"/>
                  </a:cubicBezTo>
                  <a:cubicBezTo>
                    <a:pt x="234901" y="716870"/>
                    <a:pt x="254993" y="720962"/>
                    <a:pt x="274713" y="718916"/>
                  </a:cubicBezTo>
                  <a:cubicBezTo>
                    <a:pt x="285503" y="717800"/>
                    <a:pt x="296293" y="714451"/>
                    <a:pt x="306339" y="709242"/>
                  </a:cubicBezTo>
                  <a:cubicBezTo>
                    <a:pt x="306339" y="709242"/>
                    <a:pt x="306339" y="709428"/>
                    <a:pt x="306153" y="709428"/>
                  </a:cubicBezTo>
                  <a:lnTo>
                    <a:pt x="304478" y="713335"/>
                  </a:lnTo>
                  <a:cubicBezTo>
                    <a:pt x="303734" y="715009"/>
                    <a:pt x="303548" y="715195"/>
                    <a:pt x="302246" y="718730"/>
                  </a:cubicBezTo>
                  <a:cubicBezTo>
                    <a:pt x="300014" y="724497"/>
                    <a:pt x="298339" y="730636"/>
                    <a:pt x="297223" y="736775"/>
                  </a:cubicBezTo>
                  <a:cubicBezTo>
                    <a:pt x="295177" y="749240"/>
                    <a:pt x="295549" y="762448"/>
                    <a:pt x="298525" y="774913"/>
                  </a:cubicBezTo>
                  <a:cubicBezTo>
                    <a:pt x="304664" y="799655"/>
                    <a:pt x="320291" y="821607"/>
                    <a:pt x="342802" y="834816"/>
                  </a:cubicBezTo>
                  <a:cubicBezTo>
                    <a:pt x="353964" y="841327"/>
                    <a:pt x="366614" y="845606"/>
                    <a:pt x="379265" y="847280"/>
                  </a:cubicBezTo>
                  <a:cubicBezTo>
                    <a:pt x="382427" y="847652"/>
                    <a:pt x="385590" y="847838"/>
                    <a:pt x="388752" y="848024"/>
                  </a:cubicBezTo>
                  <a:lnTo>
                    <a:pt x="394333" y="848210"/>
                  </a:lnTo>
                  <a:lnTo>
                    <a:pt x="402891" y="848396"/>
                  </a:lnTo>
                  <a:cubicBezTo>
                    <a:pt x="414425" y="848582"/>
                    <a:pt x="425959" y="848768"/>
                    <a:pt x="437308" y="848768"/>
                  </a:cubicBezTo>
                  <a:cubicBezTo>
                    <a:pt x="483258" y="848955"/>
                    <a:pt x="529209" y="847838"/>
                    <a:pt x="575160" y="846722"/>
                  </a:cubicBezTo>
                  <a:cubicBezTo>
                    <a:pt x="667061" y="843932"/>
                    <a:pt x="758962" y="834258"/>
                    <a:pt x="851050" y="822538"/>
                  </a:cubicBezTo>
                  <a:lnTo>
                    <a:pt x="920069" y="814352"/>
                  </a:lnTo>
                  <a:lnTo>
                    <a:pt x="954485" y="810631"/>
                  </a:lnTo>
                  <a:cubicBezTo>
                    <a:pt x="959880" y="810259"/>
                    <a:pt x="967136" y="809143"/>
                    <a:pt x="973461" y="808027"/>
                  </a:cubicBezTo>
                  <a:cubicBezTo>
                    <a:pt x="979972" y="806539"/>
                    <a:pt x="986297" y="804864"/>
                    <a:pt x="992250" y="802260"/>
                  </a:cubicBezTo>
                  <a:cubicBezTo>
                    <a:pt x="1041922" y="783656"/>
                    <a:pt x="1070013" y="729892"/>
                    <a:pt x="1060711" y="682081"/>
                  </a:cubicBezTo>
                  <a:close/>
                  <a:moveTo>
                    <a:pt x="265225" y="627015"/>
                  </a:moveTo>
                  <a:cubicBezTo>
                    <a:pt x="264853" y="626084"/>
                    <a:pt x="264295" y="624968"/>
                    <a:pt x="263923" y="624038"/>
                  </a:cubicBezTo>
                  <a:cubicBezTo>
                    <a:pt x="264109" y="624224"/>
                    <a:pt x="264295" y="624224"/>
                    <a:pt x="264481" y="624410"/>
                  </a:cubicBezTo>
                  <a:cubicBezTo>
                    <a:pt x="265411" y="625340"/>
                    <a:pt x="265783" y="627201"/>
                    <a:pt x="265225" y="627015"/>
                  </a:cubicBezTo>
                  <a:close/>
                  <a:moveTo>
                    <a:pt x="259458" y="613992"/>
                  </a:moveTo>
                  <a:cubicBezTo>
                    <a:pt x="246435" y="584599"/>
                    <a:pt x="233041" y="553717"/>
                    <a:pt x="220205" y="523579"/>
                  </a:cubicBezTo>
                  <a:lnTo>
                    <a:pt x="131280" y="314662"/>
                  </a:lnTo>
                  <a:lnTo>
                    <a:pt x="86073" y="210482"/>
                  </a:lnTo>
                  <a:lnTo>
                    <a:pt x="63563" y="158392"/>
                  </a:lnTo>
                  <a:cubicBezTo>
                    <a:pt x="61889" y="154299"/>
                    <a:pt x="59470" y="149090"/>
                    <a:pt x="58168" y="145928"/>
                  </a:cubicBezTo>
                  <a:cubicBezTo>
                    <a:pt x="57052" y="142765"/>
                    <a:pt x="55563" y="139602"/>
                    <a:pt x="54819" y="136254"/>
                  </a:cubicBezTo>
                  <a:cubicBezTo>
                    <a:pt x="52959" y="129743"/>
                    <a:pt x="52401" y="122673"/>
                    <a:pt x="52587" y="115790"/>
                  </a:cubicBezTo>
                  <a:cubicBezTo>
                    <a:pt x="52773" y="87885"/>
                    <a:pt x="71376" y="59793"/>
                    <a:pt x="99468" y="48445"/>
                  </a:cubicBezTo>
                  <a:lnTo>
                    <a:pt x="104863" y="46399"/>
                  </a:lnTo>
                  <a:lnTo>
                    <a:pt x="111374" y="44352"/>
                  </a:lnTo>
                  <a:lnTo>
                    <a:pt x="124768" y="40446"/>
                  </a:lnTo>
                  <a:cubicBezTo>
                    <a:pt x="133698" y="38027"/>
                    <a:pt x="142628" y="35423"/>
                    <a:pt x="151744" y="33376"/>
                  </a:cubicBezTo>
                  <a:cubicBezTo>
                    <a:pt x="169789" y="28912"/>
                    <a:pt x="188020" y="25191"/>
                    <a:pt x="206438" y="22214"/>
                  </a:cubicBezTo>
                  <a:cubicBezTo>
                    <a:pt x="280294" y="10122"/>
                    <a:pt x="357126" y="12913"/>
                    <a:pt x="430052" y="31888"/>
                  </a:cubicBezTo>
                  <a:cubicBezTo>
                    <a:pt x="447167" y="36911"/>
                    <a:pt x="463166" y="46213"/>
                    <a:pt x="473770" y="60165"/>
                  </a:cubicBezTo>
                  <a:cubicBezTo>
                    <a:pt x="484933" y="73560"/>
                    <a:pt x="490886" y="90489"/>
                    <a:pt x="491816" y="107046"/>
                  </a:cubicBezTo>
                  <a:cubicBezTo>
                    <a:pt x="492374" y="123789"/>
                    <a:pt x="488281" y="139044"/>
                    <a:pt x="479352" y="153183"/>
                  </a:cubicBezTo>
                  <a:lnTo>
                    <a:pt x="450516" y="202854"/>
                  </a:lnTo>
                  <a:cubicBezTo>
                    <a:pt x="411449" y="268711"/>
                    <a:pt x="374242" y="335311"/>
                    <a:pt x="343360" y="404517"/>
                  </a:cubicBezTo>
                  <a:cubicBezTo>
                    <a:pt x="312664" y="472605"/>
                    <a:pt x="284573" y="542741"/>
                    <a:pt x="259458" y="613992"/>
                  </a:cubicBezTo>
                  <a:close/>
                  <a:moveTo>
                    <a:pt x="391171" y="741240"/>
                  </a:moveTo>
                  <a:cubicBezTo>
                    <a:pt x="391357" y="741240"/>
                    <a:pt x="391357" y="741240"/>
                    <a:pt x="391171" y="741240"/>
                  </a:cubicBezTo>
                  <a:close/>
                  <a:moveTo>
                    <a:pt x="398984" y="754635"/>
                  </a:moveTo>
                  <a:cubicBezTo>
                    <a:pt x="398612" y="755379"/>
                    <a:pt x="399170" y="753705"/>
                    <a:pt x="399728" y="752588"/>
                  </a:cubicBezTo>
                  <a:lnTo>
                    <a:pt x="399728" y="753146"/>
                  </a:lnTo>
                  <a:cubicBezTo>
                    <a:pt x="399356" y="753705"/>
                    <a:pt x="399170" y="754263"/>
                    <a:pt x="398984" y="754635"/>
                  </a:cubicBezTo>
                  <a:close/>
                  <a:moveTo>
                    <a:pt x="1035225" y="744775"/>
                  </a:moveTo>
                  <a:cubicBezTo>
                    <a:pt x="1023132" y="762262"/>
                    <a:pt x="1004343" y="774168"/>
                    <a:pt x="984809" y="778075"/>
                  </a:cubicBezTo>
                  <a:cubicBezTo>
                    <a:pt x="974763" y="780494"/>
                    <a:pt x="965833" y="779749"/>
                    <a:pt x="954671" y="778819"/>
                  </a:cubicBezTo>
                  <a:lnTo>
                    <a:pt x="920255" y="775099"/>
                  </a:lnTo>
                  <a:lnTo>
                    <a:pt x="851236" y="766913"/>
                  </a:lnTo>
                  <a:cubicBezTo>
                    <a:pt x="759334" y="755379"/>
                    <a:pt x="667433" y="745519"/>
                    <a:pt x="575346" y="742728"/>
                  </a:cubicBezTo>
                  <a:cubicBezTo>
                    <a:pt x="529395" y="741426"/>
                    <a:pt x="483444" y="740496"/>
                    <a:pt x="437494" y="740682"/>
                  </a:cubicBezTo>
                  <a:cubicBezTo>
                    <a:pt x="426331" y="740496"/>
                    <a:pt x="414983" y="740868"/>
                    <a:pt x="403821" y="740868"/>
                  </a:cubicBezTo>
                  <a:cubicBezTo>
                    <a:pt x="434145" y="656594"/>
                    <a:pt x="463911" y="572134"/>
                    <a:pt x="495350" y="488232"/>
                  </a:cubicBezTo>
                  <a:lnTo>
                    <a:pt x="591903" y="229830"/>
                  </a:lnTo>
                  <a:lnTo>
                    <a:pt x="594879" y="221644"/>
                  </a:lnTo>
                  <a:lnTo>
                    <a:pt x="597112" y="216063"/>
                  </a:lnTo>
                  <a:cubicBezTo>
                    <a:pt x="598600" y="212528"/>
                    <a:pt x="600460" y="209366"/>
                    <a:pt x="602507" y="206203"/>
                  </a:cubicBezTo>
                  <a:cubicBezTo>
                    <a:pt x="606600" y="199878"/>
                    <a:pt x="611995" y="194297"/>
                    <a:pt x="618320" y="190018"/>
                  </a:cubicBezTo>
                  <a:cubicBezTo>
                    <a:pt x="630784" y="180902"/>
                    <a:pt x="646783" y="176437"/>
                    <a:pt x="662410" y="177926"/>
                  </a:cubicBezTo>
                  <a:cubicBezTo>
                    <a:pt x="670224" y="178484"/>
                    <a:pt x="678037" y="180530"/>
                    <a:pt x="685292" y="184251"/>
                  </a:cubicBezTo>
                  <a:lnTo>
                    <a:pt x="688083" y="185553"/>
                  </a:lnTo>
                  <a:lnTo>
                    <a:pt x="691618" y="187600"/>
                  </a:lnTo>
                  <a:lnTo>
                    <a:pt x="698687" y="191878"/>
                  </a:lnTo>
                  <a:lnTo>
                    <a:pt x="713012" y="200250"/>
                  </a:lnTo>
                  <a:cubicBezTo>
                    <a:pt x="722685" y="205645"/>
                    <a:pt x="731615" y="212156"/>
                    <a:pt x="740917" y="218109"/>
                  </a:cubicBezTo>
                  <a:cubicBezTo>
                    <a:pt x="750219" y="224062"/>
                    <a:pt x="759334" y="230574"/>
                    <a:pt x="768078" y="237271"/>
                  </a:cubicBezTo>
                  <a:cubicBezTo>
                    <a:pt x="839702" y="289733"/>
                    <a:pt x="903698" y="354101"/>
                    <a:pt x="954485" y="429445"/>
                  </a:cubicBezTo>
                  <a:cubicBezTo>
                    <a:pt x="1005645" y="504603"/>
                    <a:pt x="1038201" y="592784"/>
                    <a:pt x="1050293" y="683197"/>
                  </a:cubicBezTo>
                  <a:cubicBezTo>
                    <a:pt x="1052898" y="705335"/>
                    <a:pt x="1047875" y="727660"/>
                    <a:pt x="1035225" y="744775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786513" y="4252775"/>
            <a:ext cx="2264375" cy="1665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这里可以输入您的内容，建议提炼关键词，不要输入大段文字。这里可以输入您的内容，建议提炼关键词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754386" y="3734723"/>
            <a:ext cx="2328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EAA75E"/>
                </a:solidFill>
                <a:latin typeface="+mn-ea"/>
              </a:rPr>
              <a:t>主要教学内容</a:t>
            </a:r>
            <a:endParaRPr lang="zh-CN" altLang="en-US" sz="2400" b="1" dirty="0">
              <a:solidFill>
                <a:srgbClr val="EAA75E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811357" y="416533"/>
            <a:ext cx="2569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主要教学内容</a:t>
            </a:r>
            <a:endParaRPr lang="zh-CN" altLang="en-US" sz="2800" dirty="0">
              <a:solidFill>
                <a:schemeClr val="bg1"/>
              </a:solid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12" name="Freeform 544"/>
          <p:cNvSpPr>
            <a:spLocks noEditPoints="1"/>
          </p:cNvSpPr>
          <p:nvPr/>
        </p:nvSpPr>
        <p:spPr bwMode="auto">
          <a:xfrm rot="10800000" flipH="1" flipV="1">
            <a:off x="4674000" y="987495"/>
            <a:ext cx="2844000" cy="72000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22" name="任意多边形: 形状 21"/>
          <p:cNvSpPr/>
          <p:nvPr/>
        </p:nvSpPr>
        <p:spPr>
          <a:xfrm rot="20506679">
            <a:off x="7376106" y="525667"/>
            <a:ext cx="421144" cy="419644"/>
          </a:xfrm>
          <a:custGeom>
            <a:avLst/>
            <a:gdLst>
              <a:gd name="connsiteX0" fmla="*/ 83343 w 1114226"/>
              <a:gd name="connsiteY0" fmla="*/ 844352 h 1110258"/>
              <a:gd name="connsiteX1" fmla="*/ 63500 w 1114226"/>
              <a:gd name="connsiteY1" fmla="*/ 1046758 h 1110258"/>
              <a:gd name="connsiteX2" fmla="*/ 265906 w 1114226"/>
              <a:gd name="connsiteY2" fmla="*/ 1026914 h 1110258"/>
              <a:gd name="connsiteX3" fmla="*/ 633015 w 1114226"/>
              <a:gd name="connsiteY3" fmla="*/ 446485 h 1110258"/>
              <a:gd name="connsiteX4" fmla="*/ 654843 w 1114226"/>
              <a:gd name="connsiteY4" fmla="*/ 455414 h 1110258"/>
              <a:gd name="connsiteX5" fmla="*/ 654843 w 1114226"/>
              <a:gd name="connsiteY5" fmla="*/ 499070 h 1110258"/>
              <a:gd name="connsiteX6" fmla="*/ 381000 w 1114226"/>
              <a:gd name="connsiteY6" fmla="*/ 772914 h 1110258"/>
              <a:gd name="connsiteX7" fmla="*/ 361156 w 1114226"/>
              <a:gd name="connsiteY7" fmla="*/ 780852 h 1110258"/>
              <a:gd name="connsiteX8" fmla="*/ 337343 w 1114226"/>
              <a:gd name="connsiteY8" fmla="*/ 772914 h 1110258"/>
              <a:gd name="connsiteX9" fmla="*/ 337343 w 1114226"/>
              <a:gd name="connsiteY9" fmla="*/ 729258 h 1110258"/>
              <a:gd name="connsiteX10" fmla="*/ 611187 w 1114226"/>
              <a:gd name="connsiteY10" fmla="*/ 455414 h 1110258"/>
              <a:gd name="connsiteX11" fmla="*/ 633015 w 1114226"/>
              <a:gd name="connsiteY11" fmla="*/ 446485 h 1110258"/>
              <a:gd name="connsiteX12" fmla="*/ 638968 w 1114226"/>
              <a:gd name="connsiteY12" fmla="*/ 241102 h 1110258"/>
              <a:gd name="connsiteX13" fmla="*/ 103187 w 1114226"/>
              <a:gd name="connsiteY13" fmla="*/ 776883 h 1110258"/>
              <a:gd name="connsiteX14" fmla="*/ 333375 w 1114226"/>
              <a:gd name="connsiteY14" fmla="*/ 1007070 h 1110258"/>
              <a:gd name="connsiteX15" fmla="*/ 869156 w 1114226"/>
              <a:gd name="connsiteY15" fmla="*/ 471289 h 1110258"/>
              <a:gd name="connsiteX16" fmla="*/ 831453 w 1114226"/>
              <a:gd name="connsiteY16" fmla="*/ 61516 h 1110258"/>
              <a:gd name="connsiteX17" fmla="*/ 809624 w 1114226"/>
              <a:gd name="connsiteY17" fmla="*/ 70445 h 1110258"/>
              <a:gd name="connsiteX18" fmla="*/ 682624 w 1114226"/>
              <a:gd name="connsiteY18" fmla="*/ 197445 h 1110258"/>
              <a:gd name="connsiteX19" fmla="*/ 912812 w 1114226"/>
              <a:gd name="connsiteY19" fmla="*/ 427633 h 1110258"/>
              <a:gd name="connsiteX20" fmla="*/ 1039812 w 1114226"/>
              <a:gd name="connsiteY20" fmla="*/ 300633 h 1110258"/>
              <a:gd name="connsiteX21" fmla="*/ 1039812 w 1114226"/>
              <a:gd name="connsiteY21" fmla="*/ 256977 h 1110258"/>
              <a:gd name="connsiteX22" fmla="*/ 853281 w 1114226"/>
              <a:gd name="connsiteY22" fmla="*/ 70445 h 1110258"/>
              <a:gd name="connsiteX23" fmla="*/ 831453 w 1114226"/>
              <a:gd name="connsiteY23" fmla="*/ 61516 h 1110258"/>
              <a:gd name="connsiteX24" fmla="*/ 835422 w 1114226"/>
              <a:gd name="connsiteY24" fmla="*/ 0 h 1110258"/>
              <a:gd name="connsiteX25" fmla="*/ 900906 w 1114226"/>
              <a:gd name="connsiteY25" fmla="*/ 26789 h 1110258"/>
              <a:gd name="connsiteX26" fmla="*/ 1087437 w 1114226"/>
              <a:gd name="connsiteY26" fmla="*/ 213320 h 1110258"/>
              <a:gd name="connsiteX27" fmla="*/ 1087437 w 1114226"/>
              <a:gd name="connsiteY27" fmla="*/ 344289 h 1110258"/>
              <a:gd name="connsiteX28" fmla="*/ 936625 w 1114226"/>
              <a:gd name="connsiteY28" fmla="*/ 495102 h 1110258"/>
              <a:gd name="connsiteX29" fmla="*/ 349250 w 1114226"/>
              <a:gd name="connsiteY29" fmla="*/ 1074539 h 1110258"/>
              <a:gd name="connsiteX30" fmla="*/ 341312 w 1114226"/>
              <a:gd name="connsiteY30" fmla="*/ 1078508 h 1110258"/>
              <a:gd name="connsiteX31" fmla="*/ 333375 w 1114226"/>
              <a:gd name="connsiteY31" fmla="*/ 1082477 h 1110258"/>
              <a:gd name="connsiteX32" fmla="*/ 31750 w 1114226"/>
              <a:gd name="connsiteY32" fmla="*/ 1110258 h 1110258"/>
              <a:gd name="connsiteX33" fmla="*/ 27781 w 1114226"/>
              <a:gd name="connsiteY33" fmla="*/ 1110258 h 1110258"/>
              <a:gd name="connsiteX34" fmla="*/ 0 w 1114226"/>
              <a:gd name="connsiteY34" fmla="*/ 1070570 h 1110258"/>
              <a:gd name="connsiteX35" fmla="*/ 27781 w 1114226"/>
              <a:gd name="connsiteY35" fmla="*/ 768945 h 1110258"/>
              <a:gd name="connsiteX36" fmla="*/ 31750 w 1114226"/>
              <a:gd name="connsiteY36" fmla="*/ 761008 h 1110258"/>
              <a:gd name="connsiteX37" fmla="*/ 35718 w 1114226"/>
              <a:gd name="connsiteY37" fmla="*/ 753070 h 1110258"/>
              <a:gd name="connsiteX38" fmla="*/ 769937 w 1114226"/>
              <a:gd name="connsiteY38" fmla="*/ 26789 h 1110258"/>
              <a:gd name="connsiteX39" fmla="*/ 835422 w 1114226"/>
              <a:gd name="connsiteY39" fmla="*/ 0 h 111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14226" h="1110258">
                <a:moveTo>
                  <a:pt x="83343" y="844352"/>
                </a:moveTo>
                <a:lnTo>
                  <a:pt x="63500" y="1046758"/>
                </a:lnTo>
                <a:lnTo>
                  <a:pt x="265906" y="1026914"/>
                </a:lnTo>
                <a:close/>
                <a:moveTo>
                  <a:pt x="633015" y="446485"/>
                </a:moveTo>
                <a:cubicBezTo>
                  <a:pt x="640953" y="446485"/>
                  <a:pt x="648890" y="449461"/>
                  <a:pt x="654843" y="455414"/>
                </a:cubicBezTo>
                <a:cubicBezTo>
                  <a:pt x="666750" y="467320"/>
                  <a:pt x="666750" y="487164"/>
                  <a:pt x="654843" y="499070"/>
                </a:cubicBezTo>
                <a:lnTo>
                  <a:pt x="381000" y="772914"/>
                </a:lnTo>
                <a:cubicBezTo>
                  <a:pt x="377031" y="776883"/>
                  <a:pt x="369093" y="780852"/>
                  <a:pt x="361156" y="780852"/>
                </a:cubicBezTo>
                <a:cubicBezTo>
                  <a:pt x="353218" y="780852"/>
                  <a:pt x="345281" y="776883"/>
                  <a:pt x="337343" y="772914"/>
                </a:cubicBezTo>
                <a:cubicBezTo>
                  <a:pt x="325437" y="761008"/>
                  <a:pt x="325437" y="741164"/>
                  <a:pt x="337343" y="729258"/>
                </a:cubicBezTo>
                <a:lnTo>
                  <a:pt x="611187" y="455414"/>
                </a:lnTo>
                <a:cubicBezTo>
                  <a:pt x="617140" y="449461"/>
                  <a:pt x="625077" y="446485"/>
                  <a:pt x="633015" y="446485"/>
                </a:cubicBezTo>
                <a:close/>
                <a:moveTo>
                  <a:pt x="638968" y="241102"/>
                </a:moveTo>
                <a:lnTo>
                  <a:pt x="103187" y="776883"/>
                </a:lnTo>
                <a:lnTo>
                  <a:pt x="333375" y="1007070"/>
                </a:lnTo>
                <a:lnTo>
                  <a:pt x="869156" y="471289"/>
                </a:lnTo>
                <a:close/>
                <a:moveTo>
                  <a:pt x="831453" y="61516"/>
                </a:moveTo>
                <a:cubicBezTo>
                  <a:pt x="823515" y="61516"/>
                  <a:pt x="815578" y="64492"/>
                  <a:pt x="809624" y="70445"/>
                </a:cubicBezTo>
                <a:lnTo>
                  <a:pt x="682624" y="197445"/>
                </a:lnTo>
                <a:lnTo>
                  <a:pt x="912812" y="427633"/>
                </a:lnTo>
                <a:lnTo>
                  <a:pt x="1039812" y="300633"/>
                </a:lnTo>
                <a:cubicBezTo>
                  <a:pt x="1051718" y="288727"/>
                  <a:pt x="1051718" y="268883"/>
                  <a:pt x="1039812" y="256977"/>
                </a:cubicBezTo>
                <a:lnTo>
                  <a:pt x="853281" y="70445"/>
                </a:lnTo>
                <a:cubicBezTo>
                  <a:pt x="847328" y="64492"/>
                  <a:pt x="839391" y="61516"/>
                  <a:pt x="831453" y="61516"/>
                </a:cubicBezTo>
                <a:close/>
                <a:moveTo>
                  <a:pt x="835422" y="0"/>
                </a:moveTo>
                <a:cubicBezTo>
                  <a:pt x="859234" y="0"/>
                  <a:pt x="883047" y="8930"/>
                  <a:pt x="900906" y="26789"/>
                </a:cubicBezTo>
                <a:lnTo>
                  <a:pt x="1087437" y="213320"/>
                </a:lnTo>
                <a:cubicBezTo>
                  <a:pt x="1123156" y="249039"/>
                  <a:pt x="1123156" y="308570"/>
                  <a:pt x="1087437" y="344289"/>
                </a:cubicBezTo>
                <a:lnTo>
                  <a:pt x="936625" y="495102"/>
                </a:lnTo>
                <a:lnTo>
                  <a:pt x="349250" y="1074539"/>
                </a:lnTo>
                <a:cubicBezTo>
                  <a:pt x="349250" y="1074539"/>
                  <a:pt x="345281" y="1078508"/>
                  <a:pt x="341312" y="1078508"/>
                </a:cubicBezTo>
                <a:cubicBezTo>
                  <a:pt x="337343" y="1082477"/>
                  <a:pt x="337343" y="1082477"/>
                  <a:pt x="333375" y="1082477"/>
                </a:cubicBezTo>
                <a:lnTo>
                  <a:pt x="31750" y="1110258"/>
                </a:lnTo>
                <a:lnTo>
                  <a:pt x="27781" y="1110258"/>
                </a:lnTo>
                <a:cubicBezTo>
                  <a:pt x="11906" y="1110258"/>
                  <a:pt x="0" y="1094383"/>
                  <a:pt x="0" y="1070570"/>
                </a:cubicBezTo>
                <a:lnTo>
                  <a:pt x="27781" y="768945"/>
                </a:lnTo>
                <a:cubicBezTo>
                  <a:pt x="31750" y="764977"/>
                  <a:pt x="31750" y="764977"/>
                  <a:pt x="31750" y="761008"/>
                </a:cubicBezTo>
                <a:cubicBezTo>
                  <a:pt x="31750" y="757039"/>
                  <a:pt x="31750" y="757039"/>
                  <a:pt x="35718" y="753070"/>
                </a:cubicBezTo>
                <a:lnTo>
                  <a:pt x="769937" y="26789"/>
                </a:lnTo>
                <a:cubicBezTo>
                  <a:pt x="787797" y="8930"/>
                  <a:pt x="811609" y="0"/>
                  <a:pt x="835422" y="0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14062" y="1976623"/>
            <a:ext cx="1291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603999" y="1881962"/>
            <a:ext cx="2959391" cy="712542"/>
          </a:xfrm>
          <a:custGeom>
            <a:avLst/>
            <a:gdLst>
              <a:gd name="connsiteX0" fmla="*/ 133308 w 2959391"/>
              <a:gd name="connsiteY0" fmla="*/ 541092 h 712542"/>
              <a:gd name="connsiteX1" fmla="*/ 1042237 w 2959391"/>
              <a:gd name="connsiteY1" fmla="*/ 1342 h 712542"/>
              <a:gd name="connsiteX2" fmla="*/ 2481469 w 2959391"/>
              <a:gd name="connsiteY2" fmla="*/ 106836 h 712542"/>
              <a:gd name="connsiteX3" fmla="*/ 2959391 w 2959391"/>
              <a:gd name="connsiteY3" fmla="*/ 337892 h 712542"/>
              <a:gd name="connsiteX4" fmla="*/ 2420364 w 2959391"/>
              <a:gd name="connsiteY4" fmla="*/ 646588 h 712542"/>
              <a:gd name="connsiteX5" fmla="*/ 1309570 w 2959391"/>
              <a:gd name="connsiteY5" fmla="*/ 712542 h 712542"/>
              <a:gd name="connsiteX6" fmla="*/ 133308 w 2959391"/>
              <a:gd name="connsiteY6" fmla="*/ 541092 h 71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9391" h="712542" extrusionOk="0">
                <a:moveTo>
                  <a:pt x="133308" y="541092"/>
                </a:moveTo>
                <a:cubicBezTo>
                  <a:pt x="-447995" y="-197528"/>
                  <a:pt x="519410" y="163641"/>
                  <a:pt x="1042237" y="1342"/>
                </a:cubicBezTo>
                <a:cubicBezTo>
                  <a:pt x="1742167" y="-9582"/>
                  <a:pt x="1722177" y="54608"/>
                  <a:pt x="2481469" y="106836"/>
                </a:cubicBezTo>
                <a:cubicBezTo>
                  <a:pt x="2736737" y="164663"/>
                  <a:pt x="2854474" y="207376"/>
                  <a:pt x="2959391" y="337892"/>
                </a:cubicBezTo>
                <a:cubicBezTo>
                  <a:pt x="2666660" y="516265"/>
                  <a:pt x="2890128" y="699252"/>
                  <a:pt x="2420364" y="646588"/>
                </a:cubicBezTo>
                <a:cubicBezTo>
                  <a:pt x="2288263" y="592009"/>
                  <a:pt x="2271426" y="653251"/>
                  <a:pt x="1309570" y="712542"/>
                </a:cubicBezTo>
                <a:cubicBezTo>
                  <a:pt x="317322" y="638837"/>
                  <a:pt x="168437" y="730254"/>
                  <a:pt x="133308" y="541092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781132" y="1856087"/>
            <a:ext cx="4465061" cy="70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62228" y="2007401"/>
            <a:ext cx="2328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EAA75E"/>
                </a:solidFill>
                <a:latin typeface="+mn-ea"/>
              </a:rPr>
              <a:t>主要教学内容</a:t>
            </a:r>
            <a:endParaRPr lang="zh-CN" altLang="en-US" sz="2400" b="1" dirty="0">
              <a:solidFill>
                <a:srgbClr val="EAA75E"/>
              </a:solidFill>
              <a:latin typeface="+mn-ea"/>
            </a:endParaRPr>
          </a:p>
        </p:txBody>
      </p:sp>
      <p:sp>
        <p:nvSpPr>
          <p:cNvPr id="4" name="任意多边形: 形状 3"/>
          <p:cNvSpPr/>
          <p:nvPr/>
        </p:nvSpPr>
        <p:spPr>
          <a:xfrm flipH="1">
            <a:off x="3907480" y="2547125"/>
            <a:ext cx="6570458" cy="72002"/>
          </a:xfrm>
          <a:custGeom>
            <a:avLst/>
            <a:gdLst>
              <a:gd name="connsiteX0" fmla="*/ 0 w 5915025"/>
              <a:gd name="connsiteY0" fmla="*/ 0 h 71437"/>
              <a:gd name="connsiteX1" fmla="*/ 500062 w 5915025"/>
              <a:gd name="connsiteY1" fmla="*/ 71437 h 71437"/>
              <a:gd name="connsiteX2" fmla="*/ 5915025 w 5915025"/>
              <a:gd name="connsiteY2" fmla="*/ 42862 h 7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15025" h="71437">
                <a:moveTo>
                  <a:pt x="0" y="0"/>
                </a:moveTo>
                <a:lnTo>
                  <a:pt x="500062" y="71437"/>
                </a:lnTo>
                <a:lnTo>
                  <a:pt x="5915025" y="42862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14062" y="3575992"/>
            <a:ext cx="1291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4" name="椭圆 2"/>
          <p:cNvSpPr/>
          <p:nvPr/>
        </p:nvSpPr>
        <p:spPr>
          <a:xfrm>
            <a:off x="2603999" y="3481331"/>
            <a:ext cx="2959391" cy="712542"/>
          </a:xfrm>
          <a:custGeom>
            <a:avLst/>
            <a:gdLst>
              <a:gd name="connsiteX0" fmla="*/ 133308 w 2959391"/>
              <a:gd name="connsiteY0" fmla="*/ 541092 h 712542"/>
              <a:gd name="connsiteX1" fmla="*/ 1042237 w 2959391"/>
              <a:gd name="connsiteY1" fmla="*/ 1342 h 712542"/>
              <a:gd name="connsiteX2" fmla="*/ 2481469 w 2959391"/>
              <a:gd name="connsiteY2" fmla="*/ 106836 h 712542"/>
              <a:gd name="connsiteX3" fmla="*/ 2959391 w 2959391"/>
              <a:gd name="connsiteY3" fmla="*/ 337892 h 712542"/>
              <a:gd name="connsiteX4" fmla="*/ 2420364 w 2959391"/>
              <a:gd name="connsiteY4" fmla="*/ 646588 h 712542"/>
              <a:gd name="connsiteX5" fmla="*/ 1309570 w 2959391"/>
              <a:gd name="connsiteY5" fmla="*/ 712542 h 712542"/>
              <a:gd name="connsiteX6" fmla="*/ 133308 w 2959391"/>
              <a:gd name="connsiteY6" fmla="*/ 541092 h 71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9391" h="712542" extrusionOk="0">
                <a:moveTo>
                  <a:pt x="133308" y="541092"/>
                </a:moveTo>
                <a:cubicBezTo>
                  <a:pt x="-447995" y="-197528"/>
                  <a:pt x="519410" y="163641"/>
                  <a:pt x="1042237" y="1342"/>
                </a:cubicBezTo>
                <a:cubicBezTo>
                  <a:pt x="1742167" y="-9582"/>
                  <a:pt x="1722177" y="54608"/>
                  <a:pt x="2481469" y="106836"/>
                </a:cubicBezTo>
                <a:cubicBezTo>
                  <a:pt x="2736737" y="164663"/>
                  <a:pt x="2854474" y="207376"/>
                  <a:pt x="2959391" y="337892"/>
                </a:cubicBezTo>
                <a:cubicBezTo>
                  <a:pt x="2666660" y="516265"/>
                  <a:pt x="2890128" y="699252"/>
                  <a:pt x="2420364" y="646588"/>
                </a:cubicBezTo>
                <a:cubicBezTo>
                  <a:pt x="2288263" y="592009"/>
                  <a:pt x="2271426" y="653251"/>
                  <a:pt x="1309570" y="712542"/>
                </a:cubicBezTo>
                <a:cubicBezTo>
                  <a:pt x="317322" y="638837"/>
                  <a:pt x="168437" y="730254"/>
                  <a:pt x="133308" y="541092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781132" y="3455456"/>
            <a:ext cx="4465061" cy="70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62228" y="3606770"/>
            <a:ext cx="2328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8DCFE5"/>
                </a:solidFill>
                <a:latin typeface="+mn-ea"/>
              </a:rPr>
              <a:t>主要教学内容</a:t>
            </a:r>
            <a:endParaRPr lang="zh-CN" altLang="en-US" sz="2400" b="1" dirty="0">
              <a:solidFill>
                <a:srgbClr val="8DCFE5"/>
              </a:solidFill>
              <a:latin typeface="+mn-ea"/>
            </a:endParaRPr>
          </a:p>
        </p:txBody>
      </p:sp>
      <p:sp>
        <p:nvSpPr>
          <p:cNvPr id="17" name="任意多边形: 形状 16"/>
          <p:cNvSpPr/>
          <p:nvPr/>
        </p:nvSpPr>
        <p:spPr>
          <a:xfrm flipH="1">
            <a:off x="3907480" y="4146494"/>
            <a:ext cx="6570458" cy="72002"/>
          </a:xfrm>
          <a:custGeom>
            <a:avLst/>
            <a:gdLst>
              <a:gd name="connsiteX0" fmla="*/ 0 w 5915025"/>
              <a:gd name="connsiteY0" fmla="*/ 0 h 71437"/>
              <a:gd name="connsiteX1" fmla="*/ 500062 w 5915025"/>
              <a:gd name="connsiteY1" fmla="*/ 71437 h 71437"/>
              <a:gd name="connsiteX2" fmla="*/ 5915025 w 5915025"/>
              <a:gd name="connsiteY2" fmla="*/ 42862 h 7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15025" h="71437">
                <a:moveTo>
                  <a:pt x="0" y="0"/>
                </a:moveTo>
                <a:lnTo>
                  <a:pt x="500062" y="71437"/>
                </a:lnTo>
                <a:lnTo>
                  <a:pt x="5915025" y="42862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714062" y="5175361"/>
            <a:ext cx="1291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9" name="椭圆 2"/>
          <p:cNvSpPr/>
          <p:nvPr/>
        </p:nvSpPr>
        <p:spPr>
          <a:xfrm>
            <a:off x="2603999" y="5080700"/>
            <a:ext cx="2959391" cy="712542"/>
          </a:xfrm>
          <a:custGeom>
            <a:avLst/>
            <a:gdLst>
              <a:gd name="connsiteX0" fmla="*/ 133308 w 2959391"/>
              <a:gd name="connsiteY0" fmla="*/ 541092 h 712542"/>
              <a:gd name="connsiteX1" fmla="*/ 1042237 w 2959391"/>
              <a:gd name="connsiteY1" fmla="*/ 1342 h 712542"/>
              <a:gd name="connsiteX2" fmla="*/ 2481469 w 2959391"/>
              <a:gd name="connsiteY2" fmla="*/ 106836 h 712542"/>
              <a:gd name="connsiteX3" fmla="*/ 2959391 w 2959391"/>
              <a:gd name="connsiteY3" fmla="*/ 337892 h 712542"/>
              <a:gd name="connsiteX4" fmla="*/ 2420364 w 2959391"/>
              <a:gd name="connsiteY4" fmla="*/ 646588 h 712542"/>
              <a:gd name="connsiteX5" fmla="*/ 1309570 w 2959391"/>
              <a:gd name="connsiteY5" fmla="*/ 712542 h 712542"/>
              <a:gd name="connsiteX6" fmla="*/ 133308 w 2959391"/>
              <a:gd name="connsiteY6" fmla="*/ 541092 h 71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9391" h="712542" extrusionOk="0">
                <a:moveTo>
                  <a:pt x="133308" y="541092"/>
                </a:moveTo>
                <a:cubicBezTo>
                  <a:pt x="-447995" y="-197528"/>
                  <a:pt x="519410" y="163641"/>
                  <a:pt x="1042237" y="1342"/>
                </a:cubicBezTo>
                <a:cubicBezTo>
                  <a:pt x="1742167" y="-9582"/>
                  <a:pt x="1722177" y="54608"/>
                  <a:pt x="2481469" y="106836"/>
                </a:cubicBezTo>
                <a:cubicBezTo>
                  <a:pt x="2736737" y="164663"/>
                  <a:pt x="2854474" y="207376"/>
                  <a:pt x="2959391" y="337892"/>
                </a:cubicBezTo>
                <a:cubicBezTo>
                  <a:pt x="2666660" y="516265"/>
                  <a:pt x="2890128" y="699252"/>
                  <a:pt x="2420364" y="646588"/>
                </a:cubicBezTo>
                <a:cubicBezTo>
                  <a:pt x="2288263" y="592009"/>
                  <a:pt x="2271426" y="653251"/>
                  <a:pt x="1309570" y="712542"/>
                </a:cubicBezTo>
                <a:cubicBezTo>
                  <a:pt x="317322" y="638837"/>
                  <a:pt x="168437" y="730254"/>
                  <a:pt x="133308" y="541092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781132" y="5054825"/>
            <a:ext cx="4465061" cy="70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62228" y="5206139"/>
            <a:ext cx="2328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8DCFE5"/>
                </a:solidFill>
                <a:latin typeface="+mn-ea"/>
              </a:rPr>
              <a:t>主要教学内容</a:t>
            </a:r>
            <a:endParaRPr lang="zh-CN" altLang="en-US" sz="2400" b="1" dirty="0">
              <a:solidFill>
                <a:srgbClr val="8DCFE5"/>
              </a:solidFill>
              <a:latin typeface="+mn-ea"/>
            </a:endParaRPr>
          </a:p>
        </p:txBody>
      </p:sp>
      <p:sp>
        <p:nvSpPr>
          <p:cNvPr id="23" name="任意多边形: 形状 22"/>
          <p:cNvSpPr/>
          <p:nvPr/>
        </p:nvSpPr>
        <p:spPr>
          <a:xfrm flipH="1">
            <a:off x="3907480" y="5745863"/>
            <a:ext cx="6570458" cy="72002"/>
          </a:xfrm>
          <a:custGeom>
            <a:avLst/>
            <a:gdLst>
              <a:gd name="connsiteX0" fmla="*/ 0 w 5915025"/>
              <a:gd name="connsiteY0" fmla="*/ 0 h 71437"/>
              <a:gd name="connsiteX1" fmla="*/ 500062 w 5915025"/>
              <a:gd name="connsiteY1" fmla="*/ 71437 h 71437"/>
              <a:gd name="connsiteX2" fmla="*/ 5915025 w 5915025"/>
              <a:gd name="connsiteY2" fmla="*/ 42862 h 7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15025" h="71437">
                <a:moveTo>
                  <a:pt x="0" y="0"/>
                </a:moveTo>
                <a:lnTo>
                  <a:pt x="500062" y="71437"/>
                </a:lnTo>
                <a:lnTo>
                  <a:pt x="5915025" y="42862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811357" y="416533"/>
            <a:ext cx="2569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主要教学内容</a:t>
            </a:r>
            <a:endParaRPr lang="zh-CN" altLang="en-US" sz="2800" dirty="0">
              <a:solidFill>
                <a:schemeClr val="bg1"/>
              </a:solid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12" name="Freeform 544"/>
          <p:cNvSpPr>
            <a:spLocks noEditPoints="1"/>
          </p:cNvSpPr>
          <p:nvPr/>
        </p:nvSpPr>
        <p:spPr bwMode="auto">
          <a:xfrm rot="10800000" flipH="1" flipV="1">
            <a:off x="4674000" y="987495"/>
            <a:ext cx="2844000" cy="72000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22" name="任意多边形: 形状 21"/>
          <p:cNvSpPr/>
          <p:nvPr/>
        </p:nvSpPr>
        <p:spPr>
          <a:xfrm rot="20506679">
            <a:off x="7376106" y="525667"/>
            <a:ext cx="421144" cy="419644"/>
          </a:xfrm>
          <a:custGeom>
            <a:avLst/>
            <a:gdLst>
              <a:gd name="connsiteX0" fmla="*/ 83343 w 1114226"/>
              <a:gd name="connsiteY0" fmla="*/ 844352 h 1110258"/>
              <a:gd name="connsiteX1" fmla="*/ 63500 w 1114226"/>
              <a:gd name="connsiteY1" fmla="*/ 1046758 h 1110258"/>
              <a:gd name="connsiteX2" fmla="*/ 265906 w 1114226"/>
              <a:gd name="connsiteY2" fmla="*/ 1026914 h 1110258"/>
              <a:gd name="connsiteX3" fmla="*/ 633015 w 1114226"/>
              <a:gd name="connsiteY3" fmla="*/ 446485 h 1110258"/>
              <a:gd name="connsiteX4" fmla="*/ 654843 w 1114226"/>
              <a:gd name="connsiteY4" fmla="*/ 455414 h 1110258"/>
              <a:gd name="connsiteX5" fmla="*/ 654843 w 1114226"/>
              <a:gd name="connsiteY5" fmla="*/ 499070 h 1110258"/>
              <a:gd name="connsiteX6" fmla="*/ 381000 w 1114226"/>
              <a:gd name="connsiteY6" fmla="*/ 772914 h 1110258"/>
              <a:gd name="connsiteX7" fmla="*/ 361156 w 1114226"/>
              <a:gd name="connsiteY7" fmla="*/ 780852 h 1110258"/>
              <a:gd name="connsiteX8" fmla="*/ 337343 w 1114226"/>
              <a:gd name="connsiteY8" fmla="*/ 772914 h 1110258"/>
              <a:gd name="connsiteX9" fmla="*/ 337343 w 1114226"/>
              <a:gd name="connsiteY9" fmla="*/ 729258 h 1110258"/>
              <a:gd name="connsiteX10" fmla="*/ 611187 w 1114226"/>
              <a:gd name="connsiteY10" fmla="*/ 455414 h 1110258"/>
              <a:gd name="connsiteX11" fmla="*/ 633015 w 1114226"/>
              <a:gd name="connsiteY11" fmla="*/ 446485 h 1110258"/>
              <a:gd name="connsiteX12" fmla="*/ 638968 w 1114226"/>
              <a:gd name="connsiteY12" fmla="*/ 241102 h 1110258"/>
              <a:gd name="connsiteX13" fmla="*/ 103187 w 1114226"/>
              <a:gd name="connsiteY13" fmla="*/ 776883 h 1110258"/>
              <a:gd name="connsiteX14" fmla="*/ 333375 w 1114226"/>
              <a:gd name="connsiteY14" fmla="*/ 1007070 h 1110258"/>
              <a:gd name="connsiteX15" fmla="*/ 869156 w 1114226"/>
              <a:gd name="connsiteY15" fmla="*/ 471289 h 1110258"/>
              <a:gd name="connsiteX16" fmla="*/ 831453 w 1114226"/>
              <a:gd name="connsiteY16" fmla="*/ 61516 h 1110258"/>
              <a:gd name="connsiteX17" fmla="*/ 809624 w 1114226"/>
              <a:gd name="connsiteY17" fmla="*/ 70445 h 1110258"/>
              <a:gd name="connsiteX18" fmla="*/ 682624 w 1114226"/>
              <a:gd name="connsiteY18" fmla="*/ 197445 h 1110258"/>
              <a:gd name="connsiteX19" fmla="*/ 912812 w 1114226"/>
              <a:gd name="connsiteY19" fmla="*/ 427633 h 1110258"/>
              <a:gd name="connsiteX20" fmla="*/ 1039812 w 1114226"/>
              <a:gd name="connsiteY20" fmla="*/ 300633 h 1110258"/>
              <a:gd name="connsiteX21" fmla="*/ 1039812 w 1114226"/>
              <a:gd name="connsiteY21" fmla="*/ 256977 h 1110258"/>
              <a:gd name="connsiteX22" fmla="*/ 853281 w 1114226"/>
              <a:gd name="connsiteY22" fmla="*/ 70445 h 1110258"/>
              <a:gd name="connsiteX23" fmla="*/ 831453 w 1114226"/>
              <a:gd name="connsiteY23" fmla="*/ 61516 h 1110258"/>
              <a:gd name="connsiteX24" fmla="*/ 835422 w 1114226"/>
              <a:gd name="connsiteY24" fmla="*/ 0 h 1110258"/>
              <a:gd name="connsiteX25" fmla="*/ 900906 w 1114226"/>
              <a:gd name="connsiteY25" fmla="*/ 26789 h 1110258"/>
              <a:gd name="connsiteX26" fmla="*/ 1087437 w 1114226"/>
              <a:gd name="connsiteY26" fmla="*/ 213320 h 1110258"/>
              <a:gd name="connsiteX27" fmla="*/ 1087437 w 1114226"/>
              <a:gd name="connsiteY27" fmla="*/ 344289 h 1110258"/>
              <a:gd name="connsiteX28" fmla="*/ 936625 w 1114226"/>
              <a:gd name="connsiteY28" fmla="*/ 495102 h 1110258"/>
              <a:gd name="connsiteX29" fmla="*/ 349250 w 1114226"/>
              <a:gd name="connsiteY29" fmla="*/ 1074539 h 1110258"/>
              <a:gd name="connsiteX30" fmla="*/ 341312 w 1114226"/>
              <a:gd name="connsiteY30" fmla="*/ 1078508 h 1110258"/>
              <a:gd name="connsiteX31" fmla="*/ 333375 w 1114226"/>
              <a:gd name="connsiteY31" fmla="*/ 1082477 h 1110258"/>
              <a:gd name="connsiteX32" fmla="*/ 31750 w 1114226"/>
              <a:gd name="connsiteY32" fmla="*/ 1110258 h 1110258"/>
              <a:gd name="connsiteX33" fmla="*/ 27781 w 1114226"/>
              <a:gd name="connsiteY33" fmla="*/ 1110258 h 1110258"/>
              <a:gd name="connsiteX34" fmla="*/ 0 w 1114226"/>
              <a:gd name="connsiteY34" fmla="*/ 1070570 h 1110258"/>
              <a:gd name="connsiteX35" fmla="*/ 27781 w 1114226"/>
              <a:gd name="connsiteY35" fmla="*/ 768945 h 1110258"/>
              <a:gd name="connsiteX36" fmla="*/ 31750 w 1114226"/>
              <a:gd name="connsiteY36" fmla="*/ 761008 h 1110258"/>
              <a:gd name="connsiteX37" fmla="*/ 35718 w 1114226"/>
              <a:gd name="connsiteY37" fmla="*/ 753070 h 1110258"/>
              <a:gd name="connsiteX38" fmla="*/ 769937 w 1114226"/>
              <a:gd name="connsiteY38" fmla="*/ 26789 h 1110258"/>
              <a:gd name="connsiteX39" fmla="*/ 835422 w 1114226"/>
              <a:gd name="connsiteY39" fmla="*/ 0 h 111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14226" h="1110258">
                <a:moveTo>
                  <a:pt x="83343" y="844352"/>
                </a:moveTo>
                <a:lnTo>
                  <a:pt x="63500" y="1046758"/>
                </a:lnTo>
                <a:lnTo>
                  <a:pt x="265906" y="1026914"/>
                </a:lnTo>
                <a:close/>
                <a:moveTo>
                  <a:pt x="633015" y="446485"/>
                </a:moveTo>
                <a:cubicBezTo>
                  <a:pt x="640953" y="446485"/>
                  <a:pt x="648890" y="449461"/>
                  <a:pt x="654843" y="455414"/>
                </a:cubicBezTo>
                <a:cubicBezTo>
                  <a:pt x="666750" y="467320"/>
                  <a:pt x="666750" y="487164"/>
                  <a:pt x="654843" y="499070"/>
                </a:cubicBezTo>
                <a:lnTo>
                  <a:pt x="381000" y="772914"/>
                </a:lnTo>
                <a:cubicBezTo>
                  <a:pt x="377031" y="776883"/>
                  <a:pt x="369093" y="780852"/>
                  <a:pt x="361156" y="780852"/>
                </a:cubicBezTo>
                <a:cubicBezTo>
                  <a:pt x="353218" y="780852"/>
                  <a:pt x="345281" y="776883"/>
                  <a:pt x="337343" y="772914"/>
                </a:cubicBezTo>
                <a:cubicBezTo>
                  <a:pt x="325437" y="761008"/>
                  <a:pt x="325437" y="741164"/>
                  <a:pt x="337343" y="729258"/>
                </a:cubicBezTo>
                <a:lnTo>
                  <a:pt x="611187" y="455414"/>
                </a:lnTo>
                <a:cubicBezTo>
                  <a:pt x="617140" y="449461"/>
                  <a:pt x="625077" y="446485"/>
                  <a:pt x="633015" y="446485"/>
                </a:cubicBezTo>
                <a:close/>
                <a:moveTo>
                  <a:pt x="638968" y="241102"/>
                </a:moveTo>
                <a:lnTo>
                  <a:pt x="103187" y="776883"/>
                </a:lnTo>
                <a:lnTo>
                  <a:pt x="333375" y="1007070"/>
                </a:lnTo>
                <a:lnTo>
                  <a:pt x="869156" y="471289"/>
                </a:lnTo>
                <a:close/>
                <a:moveTo>
                  <a:pt x="831453" y="61516"/>
                </a:moveTo>
                <a:cubicBezTo>
                  <a:pt x="823515" y="61516"/>
                  <a:pt x="815578" y="64492"/>
                  <a:pt x="809624" y="70445"/>
                </a:cubicBezTo>
                <a:lnTo>
                  <a:pt x="682624" y="197445"/>
                </a:lnTo>
                <a:lnTo>
                  <a:pt x="912812" y="427633"/>
                </a:lnTo>
                <a:lnTo>
                  <a:pt x="1039812" y="300633"/>
                </a:lnTo>
                <a:cubicBezTo>
                  <a:pt x="1051718" y="288727"/>
                  <a:pt x="1051718" y="268883"/>
                  <a:pt x="1039812" y="256977"/>
                </a:cubicBezTo>
                <a:lnTo>
                  <a:pt x="853281" y="70445"/>
                </a:lnTo>
                <a:cubicBezTo>
                  <a:pt x="847328" y="64492"/>
                  <a:pt x="839391" y="61516"/>
                  <a:pt x="831453" y="61516"/>
                </a:cubicBezTo>
                <a:close/>
                <a:moveTo>
                  <a:pt x="835422" y="0"/>
                </a:moveTo>
                <a:cubicBezTo>
                  <a:pt x="859234" y="0"/>
                  <a:pt x="883047" y="8930"/>
                  <a:pt x="900906" y="26789"/>
                </a:cubicBezTo>
                <a:lnTo>
                  <a:pt x="1087437" y="213320"/>
                </a:lnTo>
                <a:cubicBezTo>
                  <a:pt x="1123156" y="249039"/>
                  <a:pt x="1123156" y="308570"/>
                  <a:pt x="1087437" y="344289"/>
                </a:cubicBezTo>
                <a:lnTo>
                  <a:pt x="936625" y="495102"/>
                </a:lnTo>
                <a:lnTo>
                  <a:pt x="349250" y="1074539"/>
                </a:lnTo>
                <a:cubicBezTo>
                  <a:pt x="349250" y="1074539"/>
                  <a:pt x="345281" y="1078508"/>
                  <a:pt x="341312" y="1078508"/>
                </a:cubicBezTo>
                <a:cubicBezTo>
                  <a:pt x="337343" y="1082477"/>
                  <a:pt x="337343" y="1082477"/>
                  <a:pt x="333375" y="1082477"/>
                </a:cubicBezTo>
                <a:lnTo>
                  <a:pt x="31750" y="1110258"/>
                </a:lnTo>
                <a:lnTo>
                  <a:pt x="27781" y="1110258"/>
                </a:lnTo>
                <a:cubicBezTo>
                  <a:pt x="11906" y="1110258"/>
                  <a:pt x="0" y="1094383"/>
                  <a:pt x="0" y="1070570"/>
                </a:cubicBezTo>
                <a:lnTo>
                  <a:pt x="27781" y="768945"/>
                </a:lnTo>
                <a:cubicBezTo>
                  <a:pt x="31750" y="764977"/>
                  <a:pt x="31750" y="764977"/>
                  <a:pt x="31750" y="761008"/>
                </a:cubicBezTo>
                <a:cubicBezTo>
                  <a:pt x="31750" y="757039"/>
                  <a:pt x="31750" y="757039"/>
                  <a:pt x="35718" y="753070"/>
                </a:cubicBezTo>
                <a:lnTo>
                  <a:pt x="769937" y="26789"/>
                </a:lnTo>
                <a:cubicBezTo>
                  <a:pt x="787797" y="8930"/>
                  <a:pt x="811609" y="0"/>
                  <a:pt x="835422" y="0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19138" y="1590935"/>
            <a:ext cx="4500563" cy="4500563"/>
          </a:xfrm>
          <a:custGeom>
            <a:avLst/>
            <a:gdLst>
              <a:gd name="connsiteX0" fmla="*/ 0 w 4500563"/>
              <a:gd name="connsiteY0" fmla="*/ 2250282 h 4500563"/>
              <a:gd name="connsiteX1" fmla="*/ 2250282 w 4500563"/>
              <a:gd name="connsiteY1" fmla="*/ 0 h 4500563"/>
              <a:gd name="connsiteX2" fmla="*/ 4500564 w 4500563"/>
              <a:gd name="connsiteY2" fmla="*/ 2250282 h 4500563"/>
              <a:gd name="connsiteX3" fmla="*/ 2250282 w 4500563"/>
              <a:gd name="connsiteY3" fmla="*/ 4500564 h 4500563"/>
              <a:gd name="connsiteX4" fmla="*/ 0 w 4500563"/>
              <a:gd name="connsiteY4" fmla="*/ 2250282 h 4500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63" h="4500563" extrusionOk="0">
                <a:moveTo>
                  <a:pt x="0" y="2250282"/>
                </a:moveTo>
                <a:cubicBezTo>
                  <a:pt x="-245155" y="856269"/>
                  <a:pt x="965486" y="15763"/>
                  <a:pt x="2250282" y="0"/>
                </a:cubicBezTo>
                <a:cubicBezTo>
                  <a:pt x="3605090" y="23581"/>
                  <a:pt x="4377285" y="1011406"/>
                  <a:pt x="4500564" y="2250282"/>
                </a:cubicBezTo>
                <a:cubicBezTo>
                  <a:pt x="4392032" y="3599065"/>
                  <a:pt x="3485022" y="4545093"/>
                  <a:pt x="2250282" y="4500564"/>
                </a:cubicBezTo>
                <a:cubicBezTo>
                  <a:pt x="830888" y="4403943"/>
                  <a:pt x="108296" y="3544822"/>
                  <a:pt x="0" y="2250282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562287" y="3277234"/>
            <a:ext cx="2814264" cy="2814264"/>
          </a:xfrm>
          <a:custGeom>
            <a:avLst/>
            <a:gdLst>
              <a:gd name="connsiteX0" fmla="*/ 0 w 2814264"/>
              <a:gd name="connsiteY0" fmla="*/ 1407132 h 2814264"/>
              <a:gd name="connsiteX1" fmla="*/ 1407132 w 2814264"/>
              <a:gd name="connsiteY1" fmla="*/ 0 h 2814264"/>
              <a:gd name="connsiteX2" fmla="*/ 2814264 w 2814264"/>
              <a:gd name="connsiteY2" fmla="*/ 1407132 h 2814264"/>
              <a:gd name="connsiteX3" fmla="*/ 1407132 w 2814264"/>
              <a:gd name="connsiteY3" fmla="*/ 2814264 h 2814264"/>
              <a:gd name="connsiteX4" fmla="*/ 0 w 2814264"/>
              <a:gd name="connsiteY4" fmla="*/ 1407132 h 281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14264" h="2814264" extrusionOk="0">
                <a:moveTo>
                  <a:pt x="0" y="1407132"/>
                </a:moveTo>
                <a:cubicBezTo>
                  <a:pt x="-141264" y="542859"/>
                  <a:pt x="483454" y="54999"/>
                  <a:pt x="1407132" y="0"/>
                </a:cubicBezTo>
                <a:cubicBezTo>
                  <a:pt x="2370915" y="39293"/>
                  <a:pt x="2667217" y="634670"/>
                  <a:pt x="2814264" y="1407132"/>
                </a:cubicBezTo>
                <a:cubicBezTo>
                  <a:pt x="2793883" y="2204174"/>
                  <a:pt x="2150814" y="2999185"/>
                  <a:pt x="1407132" y="2814264"/>
                </a:cubicBezTo>
                <a:cubicBezTo>
                  <a:pt x="526476" y="2757627"/>
                  <a:pt x="38302" y="2202571"/>
                  <a:pt x="0" y="1407132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077627" y="4307914"/>
            <a:ext cx="1783584" cy="1783584"/>
          </a:xfrm>
          <a:custGeom>
            <a:avLst/>
            <a:gdLst>
              <a:gd name="connsiteX0" fmla="*/ 0 w 1783584"/>
              <a:gd name="connsiteY0" fmla="*/ 891792 h 1783584"/>
              <a:gd name="connsiteX1" fmla="*/ 891792 w 1783584"/>
              <a:gd name="connsiteY1" fmla="*/ 0 h 1783584"/>
              <a:gd name="connsiteX2" fmla="*/ 1783584 w 1783584"/>
              <a:gd name="connsiteY2" fmla="*/ 891792 h 1783584"/>
              <a:gd name="connsiteX3" fmla="*/ 891792 w 1783584"/>
              <a:gd name="connsiteY3" fmla="*/ 1783584 h 1783584"/>
              <a:gd name="connsiteX4" fmla="*/ 0 w 1783584"/>
              <a:gd name="connsiteY4" fmla="*/ 891792 h 1783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3584" h="1783584" extrusionOk="0">
                <a:moveTo>
                  <a:pt x="0" y="891792"/>
                </a:moveTo>
                <a:cubicBezTo>
                  <a:pt x="-34710" y="377859"/>
                  <a:pt x="379658" y="7360"/>
                  <a:pt x="891792" y="0"/>
                </a:cubicBezTo>
                <a:cubicBezTo>
                  <a:pt x="1456644" y="15227"/>
                  <a:pt x="1713764" y="401489"/>
                  <a:pt x="1783584" y="891792"/>
                </a:cubicBezTo>
                <a:cubicBezTo>
                  <a:pt x="1753390" y="1413801"/>
                  <a:pt x="1359930" y="1918365"/>
                  <a:pt x="891792" y="1783584"/>
                </a:cubicBezTo>
                <a:cubicBezTo>
                  <a:pt x="293612" y="1725776"/>
                  <a:pt x="33912" y="1400519"/>
                  <a:pt x="0" y="891792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75120" y="2502899"/>
            <a:ext cx="3588599" cy="3588599"/>
          </a:xfrm>
          <a:custGeom>
            <a:avLst/>
            <a:gdLst>
              <a:gd name="connsiteX0" fmla="*/ 0 w 3588599"/>
              <a:gd name="connsiteY0" fmla="*/ 1794300 h 3588599"/>
              <a:gd name="connsiteX1" fmla="*/ 1794300 w 3588599"/>
              <a:gd name="connsiteY1" fmla="*/ 0 h 3588599"/>
              <a:gd name="connsiteX2" fmla="*/ 3588600 w 3588599"/>
              <a:gd name="connsiteY2" fmla="*/ 1794300 h 3588599"/>
              <a:gd name="connsiteX3" fmla="*/ 1794300 w 3588599"/>
              <a:gd name="connsiteY3" fmla="*/ 3588600 h 3588599"/>
              <a:gd name="connsiteX4" fmla="*/ 0 w 3588599"/>
              <a:gd name="connsiteY4" fmla="*/ 1794300 h 3588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8599" h="3588599" extrusionOk="0">
                <a:moveTo>
                  <a:pt x="0" y="1794300"/>
                </a:moveTo>
                <a:cubicBezTo>
                  <a:pt x="-56847" y="768271"/>
                  <a:pt x="546737" y="96305"/>
                  <a:pt x="1794300" y="0"/>
                </a:cubicBezTo>
                <a:cubicBezTo>
                  <a:pt x="3023176" y="50086"/>
                  <a:pt x="3515154" y="805670"/>
                  <a:pt x="3588600" y="1794300"/>
                </a:cubicBezTo>
                <a:cubicBezTo>
                  <a:pt x="3447016" y="2923529"/>
                  <a:pt x="2770794" y="3668587"/>
                  <a:pt x="1794300" y="3588600"/>
                </a:cubicBezTo>
                <a:cubicBezTo>
                  <a:pt x="611391" y="3483583"/>
                  <a:pt x="74232" y="2820733"/>
                  <a:pt x="0" y="179430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847415" y="1779972"/>
            <a:ext cx="4625448" cy="70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" name="箭头: 右 3"/>
          <p:cNvSpPr/>
          <p:nvPr/>
        </p:nvSpPr>
        <p:spPr>
          <a:xfrm>
            <a:off x="5924550" y="1884438"/>
            <a:ext cx="800860" cy="496389"/>
          </a:xfrm>
          <a:prstGeom prst="rightArrow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6847415" y="2916624"/>
            <a:ext cx="4625448" cy="70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8" name="箭头: 右 17"/>
          <p:cNvSpPr/>
          <p:nvPr/>
        </p:nvSpPr>
        <p:spPr>
          <a:xfrm>
            <a:off x="5924550" y="3021090"/>
            <a:ext cx="800860" cy="496389"/>
          </a:xfrm>
          <a:prstGeom prst="rightArrow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847415" y="4053276"/>
            <a:ext cx="4625448" cy="70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9" name="箭头: 右 18"/>
          <p:cNvSpPr/>
          <p:nvPr/>
        </p:nvSpPr>
        <p:spPr>
          <a:xfrm>
            <a:off x="5924550" y="4157742"/>
            <a:ext cx="800860" cy="496389"/>
          </a:xfrm>
          <a:prstGeom prst="rightArrow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6847415" y="5189928"/>
            <a:ext cx="4625448" cy="70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0" name="箭头: 右 19"/>
          <p:cNvSpPr/>
          <p:nvPr/>
        </p:nvSpPr>
        <p:spPr>
          <a:xfrm>
            <a:off x="5924550" y="5294394"/>
            <a:ext cx="800860" cy="496389"/>
          </a:xfrm>
          <a:prstGeom prst="rightArrow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2305695" y="4907319"/>
            <a:ext cx="1327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8DCFE5"/>
                </a:solidFill>
                <a:latin typeface="+mn-ea"/>
              </a:rPr>
              <a:t>30%</a:t>
            </a:r>
            <a:endParaRPr lang="zh-CN" altLang="en-US" sz="3200" dirty="0">
              <a:solidFill>
                <a:srgbClr val="8DCFE5"/>
              </a:solidFill>
              <a:latin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05695" y="3585671"/>
            <a:ext cx="1327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EAA75E"/>
                </a:solidFill>
                <a:latin typeface="+mn-ea"/>
              </a:rPr>
              <a:t>40%</a:t>
            </a:r>
            <a:endParaRPr lang="zh-CN" altLang="en-US" sz="3200" dirty="0">
              <a:solidFill>
                <a:srgbClr val="EAA75E"/>
              </a:solidFill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05695" y="2649923"/>
            <a:ext cx="1327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8DCFE5"/>
                </a:solidFill>
                <a:latin typeface="+mn-ea"/>
              </a:rPr>
              <a:t>50%</a:t>
            </a:r>
            <a:endParaRPr lang="zh-CN" altLang="en-US" sz="3200" dirty="0">
              <a:solidFill>
                <a:srgbClr val="8DCFE5"/>
              </a:solidFill>
              <a:latin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305695" y="1794739"/>
            <a:ext cx="1327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EAA75E"/>
                </a:solidFill>
                <a:latin typeface="+mn-ea"/>
              </a:rPr>
              <a:t>60%</a:t>
            </a:r>
            <a:endParaRPr lang="zh-CN" altLang="en-US" sz="3200" dirty="0">
              <a:solidFill>
                <a:srgbClr val="EAA75E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811357" y="416533"/>
            <a:ext cx="2569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主要教学内容</a:t>
            </a:r>
            <a:endParaRPr lang="zh-CN" altLang="en-US" sz="2800" dirty="0">
              <a:solidFill>
                <a:schemeClr val="bg1"/>
              </a:solid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12" name="Freeform 544"/>
          <p:cNvSpPr>
            <a:spLocks noEditPoints="1"/>
          </p:cNvSpPr>
          <p:nvPr/>
        </p:nvSpPr>
        <p:spPr bwMode="auto">
          <a:xfrm rot="10800000" flipH="1" flipV="1">
            <a:off x="4674000" y="987495"/>
            <a:ext cx="2844000" cy="72000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22" name="任意多边形: 形状 21"/>
          <p:cNvSpPr/>
          <p:nvPr/>
        </p:nvSpPr>
        <p:spPr>
          <a:xfrm rot="20506679">
            <a:off x="7376106" y="525667"/>
            <a:ext cx="421144" cy="419644"/>
          </a:xfrm>
          <a:custGeom>
            <a:avLst/>
            <a:gdLst>
              <a:gd name="connsiteX0" fmla="*/ 83343 w 1114226"/>
              <a:gd name="connsiteY0" fmla="*/ 844352 h 1110258"/>
              <a:gd name="connsiteX1" fmla="*/ 63500 w 1114226"/>
              <a:gd name="connsiteY1" fmla="*/ 1046758 h 1110258"/>
              <a:gd name="connsiteX2" fmla="*/ 265906 w 1114226"/>
              <a:gd name="connsiteY2" fmla="*/ 1026914 h 1110258"/>
              <a:gd name="connsiteX3" fmla="*/ 633015 w 1114226"/>
              <a:gd name="connsiteY3" fmla="*/ 446485 h 1110258"/>
              <a:gd name="connsiteX4" fmla="*/ 654843 w 1114226"/>
              <a:gd name="connsiteY4" fmla="*/ 455414 h 1110258"/>
              <a:gd name="connsiteX5" fmla="*/ 654843 w 1114226"/>
              <a:gd name="connsiteY5" fmla="*/ 499070 h 1110258"/>
              <a:gd name="connsiteX6" fmla="*/ 381000 w 1114226"/>
              <a:gd name="connsiteY6" fmla="*/ 772914 h 1110258"/>
              <a:gd name="connsiteX7" fmla="*/ 361156 w 1114226"/>
              <a:gd name="connsiteY7" fmla="*/ 780852 h 1110258"/>
              <a:gd name="connsiteX8" fmla="*/ 337343 w 1114226"/>
              <a:gd name="connsiteY8" fmla="*/ 772914 h 1110258"/>
              <a:gd name="connsiteX9" fmla="*/ 337343 w 1114226"/>
              <a:gd name="connsiteY9" fmla="*/ 729258 h 1110258"/>
              <a:gd name="connsiteX10" fmla="*/ 611187 w 1114226"/>
              <a:gd name="connsiteY10" fmla="*/ 455414 h 1110258"/>
              <a:gd name="connsiteX11" fmla="*/ 633015 w 1114226"/>
              <a:gd name="connsiteY11" fmla="*/ 446485 h 1110258"/>
              <a:gd name="connsiteX12" fmla="*/ 638968 w 1114226"/>
              <a:gd name="connsiteY12" fmla="*/ 241102 h 1110258"/>
              <a:gd name="connsiteX13" fmla="*/ 103187 w 1114226"/>
              <a:gd name="connsiteY13" fmla="*/ 776883 h 1110258"/>
              <a:gd name="connsiteX14" fmla="*/ 333375 w 1114226"/>
              <a:gd name="connsiteY14" fmla="*/ 1007070 h 1110258"/>
              <a:gd name="connsiteX15" fmla="*/ 869156 w 1114226"/>
              <a:gd name="connsiteY15" fmla="*/ 471289 h 1110258"/>
              <a:gd name="connsiteX16" fmla="*/ 831453 w 1114226"/>
              <a:gd name="connsiteY16" fmla="*/ 61516 h 1110258"/>
              <a:gd name="connsiteX17" fmla="*/ 809624 w 1114226"/>
              <a:gd name="connsiteY17" fmla="*/ 70445 h 1110258"/>
              <a:gd name="connsiteX18" fmla="*/ 682624 w 1114226"/>
              <a:gd name="connsiteY18" fmla="*/ 197445 h 1110258"/>
              <a:gd name="connsiteX19" fmla="*/ 912812 w 1114226"/>
              <a:gd name="connsiteY19" fmla="*/ 427633 h 1110258"/>
              <a:gd name="connsiteX20" fmla="*/ 1039812 w 1114226"/>
              <a:gd name="connsiteY20" fmla="*/ 300633 h 1110258"/>
              <a:gd name="connsiteX21" fmla="*/ 1039812 w 1114226"/>
              <a:gd name="connsiteY21" fmla="*/ 256977 h 1110258"/>
              <a:gd name="connsiteX22" fmla="*/ 853281 w 1114226"/>
              <a:gd name="connsiteY22" fmla="*/ 70445 h 1110258"/>
              <a:gd name="connsiteX23" fmla="*/ 831453 w 1114226"/>
              <a:gd name="connsiteY23" fmla="*/ 61516 h 1110258"/>
              <a:gd name="connsiteX24" fmla="*/ 835422 w 1114226"/>
              <a:gd name="connsiteY24" fmla="*/ 0 h 1110258"/>
              <a:gd name="connsiteX25" fmla="*/ 900906 w 1114226"/>
              <a:gd name="connsiteY25" fmla="*/ 26789 h 1110258"/>
              <a:gd name="connsiteX26" fmla="*/ 1087437 w 1114226"/>
              <a:gd name="connsiteY26" fmla="*/ 213320 h 1110258"/>
              <a:gd name="connsiteX27" fmla="*/ 1087437 w 1114226"/>
              <a:gd name="connsiteY27" fmla="*/ 344289 h 1110258"/>
              <a:gd name="connsiteX28" fmla="*/ 936625 w 1114226"/>
              <a:gd name="connsiteY28" fmla="*/ 495102 h 1110258"/>
              <a:gd name="connsiteX29" fmla="*/ 349250 w 1114226"/>
              <a:gd name="connsiteY29" fmla="*/ 1074539 h 1110258"/>
              <a:gd name="connsiteX30" fmla="*/ 341312 w 1114226"/>
              <a:gd name="connsiteY30" fmla="*/ 1078508 h 1110258"/>
              <a:gd name="connsiteX31" fmla="*/ 333375 w 1114226"/>
              <a:gd name="connsiteY31" fmla="*/ 1082477 h 1110258"/>
              <a:gd name="connsiteX32" fmla="*/ 31750 w 1114226"/>
              <a:gd name="connsiteY32" fmla="*/ 1110258 h 1110258"/>
              <a:gd name="connsiteX33" fmla="*/ 27781 w 1114226"/>
              <a:gd name="connsiteY33" fmla="*/ 1110258 h 1110258"/>
              <a:gd name="connsiteX34" fmla="*/ 0 w 1114226"/>
              <a:gd name="connsiteY34" fmla="*/ 1070570 h 1110258"/>
              <a:gd name="connsiteX35" fmla="*/ 27781 w 1114226"/>
              <a:gd name="connsiteY35" fmla="*/ 768945 h 1110258"/>
              <a:gd name="connsiteX36" fmla="*/ 31750 w 1114226"/>
              <a:gd name="connsiteY36" fmla="*/ 761008 h 1110258"/>
              <a:gd name="connsiteX37" fmla="*/ 35718 w 1114226"/>
              <a:gd name="connsiteY37" fmla="*/ 753070 h 1110258"/>
              <a:gd name="connsiteX38" fmla="*/ 769937 w 1114226"/>
              <a:gd name="connsiteY38" fmla="*/ 26789 h 1110258"/>
              <a:gd name="connsiteX39" fmla="*/ 835422 w 1114226"/>
              <a:gd name="connsiteY39" fmla="*/ 0 h 111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14226" h="1110258">
                <a:moveTo>
                  <a:pt x="83343" y="844352"/>
                </a:moveTo>
                <a:lnTo>
                  <a:pt x="63500" y="1046758"/>
                </a:lnTo>
                <a:lnTo>
                  <a:pt x="265906" y="1026914"/>
                </a:lnTo>
                <a:close/>
                <a:moveTo>
                  <a:pt x="633015" y="446485"/>
                </a:moveTo>
                <a:cubicBezTo>
                  <a:pt x="640953" y="446485"/>
                  <a:pt x="648890" y="449461"/>
                  <a:pt x="654843" y="455414"/>
                </a:cubicBezTo>
                <a:cubicBezTo>
                  <a:pt x="666750" y="467320"/>
                  <a:pt x="666750" y="487164"/>
                  <a:pt x="654843" y="499070"/>
                </a:cubicBezTo>
                <a:lnTo>
                  <a:pt x="381000" y="772914"/>
                </a:lnTo>
                <a:cubicBezTo>
                  <a:pt x="377031" y="776883"/>
                  <a:pt x="369093" y="780852"/>
                  <a:pt x="361156" y="780852"/>
                </a:cubicBezTo>
                <a:cubicBezTo>
                  <a:pt x="353218" y="780852"/>
                  <a:pt x="345281" y="776883"/>
                  <a:pt x="337343" y="772914"/>
                </a:cubicBezTo>
                <a:cubicBezTo>
                  <a:pt x="325437" y="761008"/>
                  <a:pt x="325437" y="741164"/>
                  <a:pt x="337343" y="729258"/>
                </a:cubicBezTo>
                <a:lnTo>
                  <a:pt x="611187" y="455414"/>
                </a:lnTo>
                <a:cubicBezTo>
                  <a:pt x="617140" y="449461"/>
                  <a:pt x="625077" y="446485"/>
                  <a:pt x="633015" y="446485"/>
                </a:cubicBezTo>
                <a:close/>
                <a:moveTo>
                  <a:pt x="638968" y="241102"/>
                </a:moveTo>
                <a:lnTo>
                  <a:pt x="103187" y="776883"/>
                </a:lnTo>
                <a:lnTo>
                  <a:pt x="333375" y="1007070"/>
                </a:lnTo>
                <a:lnTo>
                  <a:pt x="869156" y="471289"/>
                </a:lnTo>
                <a:close/>
                <a:moveTo>
                  <a:pt x="831453" y="61516"/>
                </a:moveTo>
                <a:cubicBezTo>
                  <a:pt x="823515" y="61516"/>
                  <a:pt x="815578" y="64492"/>
                  <a:pt x="809624" y="70445"/>
                </a:cubicBezTo>
                <a:lnTo>
                  <a:pt x="682624" y="197445"/>
                </a:lnTo>
                <a:lnTo>
                  <a:pt x="912812" y="427633"/>
                </a:lnTo>
                <a:lnTo>
                  <a:pt x="1039812" y="300633"/>
                </a:lnTo>
                <a:cubicBezTo>
                  <a:pt x="1051718" y="288727"/>
                  <a:pt x="1051718" y="268883"/>
                  <a:pt x="1039812" y="256977"/>
                </a:cubicBezTo>
                <a:lnTo>
                  <a:pt x="853281" y="70445"/>
                </a:lnTo>
                <a:cubicBezTo>
                  <a:pt x="847328" y="64492"/>
                  <a:pt x="839391" y="61516"/>
                  <a:pt x="831453" y="61516"/>
                </a:cubicBezTo>
                <a:close/>
                <a:moveTo>
                  <a:pt x="835422" y="0"/>
                </a:moveTo>
                <a:cubicBezTo>
                  <a:pt x="859234" y="0"/>
                  <a:pt x="883047" y="8930"/>
                  <a:pt x="900906" y="26789"/>
                </a:cubicBezTo>
                <a:lnTo>
                  <a:pt x="1087437" y="213320"/>
                </a:lnTo>
                <a:cubicBezTo>
                  <a:pt x="1123156" y="249039"/>
                  <a:pt x="1123156" y="308570"/>
                  <a:pt x="1087437" y="344289"/>
                </a:cubicBezTo>
                <a:lnTo>
                  <a:pt x="936625" y="495102"/>
                </a:lnTo>
                <a:lnTo>
                  <a:pt x="349250" y="1074539"/>
                </a:lnTo>
                <a:cubicBezTo>
                  <a:pt x="349250" y="1074539"/>
                  <a:pt x="345281" y="1078508"/>
                  <a:pt x="341312" y="1078508"/>
                </a:cubicBezTo>
                <a:cubicBezTo>
                  <a:pt x="337343" y="1082477"/>
                  <a:pt x="337343" y="1082477"/>
                  <a:pt x="333375" y="1082477"/>
                </a:cubicBezTo>
                <a:lnTo>
                  <a:pt x="31750" y="1110258"/>
                </a:lnTo>
                <a:lnTo>
                  <a:pt x="27781" y="1110258"/>
                </a:lnTo>
                <a:cubicBezTo>
                  <a:pt x="11906" y="1110258"/>
                  <a:pt x="0" y="1094383"/>
                  <a:pt x="0" y="1070570"/>
                </a:cubicBezTo>
                <a:lnTo>
                  <a:pt x="27781" y="768945"/>
                </a:lnTo>
                <a:cubicBezTo>
                  <a:pt x="31750" y="764977"/>
                  <a:pt x="31750" y="764977"/>
                  <a:pt x="31750" y="761008"/>
                </a:cubicBezTo>
                <a:cubicBezTo>
                  <a:pt x="31750" y="757039"/>
                  <a:pt x="31750" y="757039"/>
                  <a:pt x="35718" y="753070"/>
                </a:cubicBezTo>
                <a:lnTo>
                  <a:pt x="769937" y="26789"/>
                </a:lnTo>
                <a:cubicBezTo>
                  <a:pt x="787797" y="8930"/>
                  <a:pt x="811609" y="0"/>
                  <a:pt x="835422" y="0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160358" y="2410349"/>
            <a:ext cx="3434306" cy="70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60358" y="1887802"/>
            <a:ext cx="2328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EAA75E"/>
                </a:solidFill>
                <a:latin typeface="+mn-ea"/>
              </a:rPr>
              <a:t>主要教学内容</a:t>
            </a:r>
            <a:endParaRPr lang="zh-CN" altLang="en-US" sz="2400" b="1" dirty="0">
              <a:solidFill>
                <a:srgbClr val="EAA75E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60358" y="5082111"/>
            <a:ext cx="3434306" cy="70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60358" y="4559564"/>
            <a:ext cx="2328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8DCFE5"/>
                </a:solidFill>
                <a:latin typeface="+mn-ea"/>
              </a:rPr>
              <a:t>主要教学内容</a:t>
            </a:r>
            <a:endParaRPr lang="zh-CN" altLang="en-US" sz="2400" b="1" dirty="0">
              <a:solidFill>
                <a:srgbClr val="8DCFE5"/>
              </a:solidFill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597336" y="2410349"/>
            <a:ext cx="3434306" cy="70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1703013" y="1887802"/>
            <a:ext cx="2328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8DCFE5"/>
                </a:solidFill>
                <a:latin typeface="+mn-ea"/>
              </a:rPr>
              <a:t>主要教学内容</a:t>
            </a:r>
            <a:endParaRPr lang="zh-CN" altLang="en-US" sz="2400" b="1" dirty="0">
              <a:solidFill>
                <a:srgbClr val="8DCFE5"/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597336" y="5082111"/>
            <a:ext cx="3434306" cy="70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1703013" y="4559564"/>
            <a:ext cx="2328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EAA75E"/>
                </a:solidFill>
                <a:latin typeface="+mn-ea"/>
              </a:rPr>
              <a:t>主要教学内容</a:t>
            </a:r>
            <a:endParaRPr lang="zh-CN" altLang="en-US" sz="2400" b="1" dirty="0">
              <a:solidFill>
                <a:srgbClr val="EAA75E"/>
              </a:solidFill>
              <a:latin typeface="+mn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552951" y="3172171"/>
            <a:ext cx="1307381" cy="1330892"/>
            <a:chOff x="5552951" y="3169954"/>
            <a:chExt cx="1307381" cy="1330892"/>
          </a:xfrm>
        </p:grpSpPr>
        <p:sp>
          <p:nvSpPr>
            <p:cNvPr id="21" name="任意多边形: 形状 20"/>
            <p:cNvSpPr/>
            <p:nvPr/>
          </p:nvSpPr>
          <p:spPr>
            <a:xfrm>
              <a:off x="5552951" y="3325462"/>
              <a:ext cx="1212156" cy="1175384"/>
            </a:xfrm>
            <a:custGeom>
              <a:avLst/>
              <a:gdLst>
                <a:gd name="connsiteX0" fmla="*/ 1478686 w 1515268"/>
                <a:gd name="connsiteY0" fmla="*/ 700512 h 1469299"/>
                <a:gd name="connsiteX1" fmla="*/ 1409295 w 1515268"/>
                <a:gd name="connsiteY1" fmla="*/ 675026 h 1469299"/>
                <a:gd name="connsiteX2" fmla="*/ 838539 w 1515268"/>
                <a:gd name="connsiteY2" fmla="*/ 669258 h 1469299"/>
                <a:gd name="connsiteX3" fmla="*/ 803750 w 1515268"/>
                <a:gd name="connsiteY3" fmla="*/ 668142 h 1469299"/>
                <a:gd name="connsiteX4" fmla="*/ 782542 w 1515268"/>
                <a:gd name="connsiteY4" fmla="*/ 655678 h 1469299"/>
                <a:gd name="connsiteX5" fmla="*/ 776775 w 1515268"/>
                <a:gd name="connsiteY5" fmla="*/ 643028 h 1469299"/>
                <a:gd name="connsiteX6" fmla="*/ 770822 w 1515268"/>
                <a:gd name="connsiteY6" fmla="*/ 626284 h 1469299"/>
                <a:gd name="connsiteX7" fmla="*/ 758916 w 1515268"/>
                <a:gd name="connsiteY7" fmla="*/ 592612 h 1469299"/>
                <a:gd name="connsiteX8" fmla="*/ 711291 w 1515268"/>
                <a:gd name="connsiteY8" fmla="*/ 458109 h 1469299"/>
                <a:gd name="connsiteX9" fmla="*/ 613808 w 1515268"/>
                <a:gd name="connsiteY9" fmla="*/ 189846 h 1469299"/>
                <a:gd name="connsiteX10" fmla="*/ 588880 w 1515268"/>
                <a:gd name="connsiteY10" fmla="*/ 123059 h 1469299"/>
                <a:gd name="connsiteX11" fmla="*/ 576415 w 1515268"/>
                <a:gd name="connsiteY11" fmla="*/ 89573 h 1469299"/>
                <a:gd name="connsiteX12" fmla="*/ 573253 w 1515268"/>
                <a:gd name="connsiteY12" fmla="*/ 81201 h 1469299"/>
                <a:gd name="connsiteX13" fmla="*/ 568788 w 1515268"/>
                <a:gd name="connsiteY13" fmla="*/ 70783 h 1469299"/>
                <a:gd name="connsiteX14" fmla="*/ 557068 w 1515268"/>
                <a:gd name="connsiteY14" fmla="*/ 51250 h 1469299"/>
                <a:gd name="connsiteX15" fmla="*/ 481165 w 1515268"/>
                <a:gd name="connsiteY15" fmla="*/ 2695 h 1469299"/>
                <a:gd name="connsiteX16" fmla="*/ 392054 w 1515268"/>
                <a:gd name="connsiteY16" fmla="*/ 17205 h 1469299"/>
                <a:gd name="connsiteX17" fmla="*/ 270573 w 1515268"/>
                <a:gd name="connsiteY17" fmla="*/ 102409 h 1469299"/>
                <a:gd name="connsiteX18" fmla="*/ 167324 w 1515268"/>
                <a:gd name="connsiteY18" fmla="*/ 209566 h 1469299"/>
                <a:gd name="connsiteX19" fmla="*/ 30960 w 1515268"/>
                <a:gd name="connsiteY19" fmla="*/ 473736 h 1469299"/>
                <a:gd name="connsiteX20" fmla="*/ 13287 w 1515268"/>
                <a:gd name="connsiteY20" fmla="*/ 546661 h 1469299"/>
                <a:gd name="connsiteX21" fmla="*/ 7520 w 1515268"/>
                <a:gd name="connsiteY21" fmla="*/ 583682 h 1469299"/>
                <a:gd name="connsiteX22" fmla="*/ 4729 w 1515268"/>
                <a:gd name="connsiteY22" fmla="*/ 602286 h 1469299"/>
                <a:gd name="connsiteX23" fmla="*/ 3241 w 1515268"/>
                <a:gd name="connsiteY23" fmla="*/ 621075 h 1469299"/>
                <a:gd name="connsiteX24" fmla="*/ 4543 w 1515268"/>
                <a:gd name="connsiteY24" fmla="*/ 771206 h 1469299"/>
                <a:gd name="connsiteX25" fmla="*/ 283224 w 1515268"/>
                <a:gd name="connsiteY25" fmla="*/ 1292848 h 1469299"/>
                <a:gd name="connsiteX26" fmla="*/ 550556 w 1515268"/>
                <a:gd name="connsiteY26" fmla="*/ 1437212 h 1469299"/>
                <a:gd name="connsiteX27" fmla="*/ 853236 w 1515268"/>
                <a:gd name="connsiteY27" fmla="*/ 1464745 h 1469299"/>
                <a:gd name="connsiteX28" fmla="*/ 1139916 w 1515268"/>
                <a:gd name="connsiteY28" fmla="*/ 1370239 h 1469299"/>
                <a:gd name="connsiteX29" fmla="*/ 1362228 w 1515268"/>
                <a:gd name="connsiteY29" fmla="*/ 1172670 h 1469299"/>
                <a:gd name="connsiteX30" fmla="*/ 1403900 w 1515268"/>
                <a:gd name="connsiteY30" fmla="*/ 1111650 h 1469299"/>
                <a:gd name="connsiteX31" fmla="*/ 1439060 w 1515268"/>
                <a:gd name="connsiteY31" fmla="*/ 1047096 h 1469299"/>
                <a:gd name="connsiteX32" fmla="*/ 1454129 w 1515268"/>
                <a:gd name="connsiteY32" fmla="*/ 1013610 h 1469299"/>
                <a:gd name="connsiteX33" fmla="*/ 1468082 w 1515268"/>
                <a:gd name="connsiteY33" fmla="*/ 979937 h 1469299"/>
                <a:gd name="connsiteX34" fmla="*/ 1479988 w 1515268"/>
                <a:gd name="connsiteY34" fmla="*/ 945521 h 1469299"/>
                <a:gd name="connsiteX35" fmla="*/ 1485941 w 1515268"/>
                <a:gd name="connsiteY35" fmla="*/ 928406 h 1469299"/>
                <a:gd name="connsiteX36" fmla="*/ 1490592 w 1515268"/>
                <a:gd name="connsiteY36" fmla="*/ 910918 h 1469299"/>
                <a:gd name="connsiteX37" fmla="*/ 1499708 w 1515268"/>
                <a:gd name="connsiteY37" fmla="*/ 875757 h 1469299"/>
                <a:gd name="connsiteX38" fmla="*/ 1503987 w 1515268"/>
                <a:gd name="connsiteY38" fmla="*/ 858084 h 1469299"/>
                <a:gd name="connsiteX39" fmla="*/ 1506963 w 1515268"/>
                <a:gd name="connsiteY39" fmla="*/ 840225 h 1469299"/>
                <a:gd name="connsiteX40" fmla="*/ 1512730 w 1515268"/>
                <a:gd name="connsiteY40" fmla="*/ 804506 h 1469299"/>
                <a:gd name="connsiteX41" fmla="*/ 1514591 w 1515268"/>
                <a:gd name="connsiteY41" fmla="*/ 766927 h 1469299"/>
                <a:gd name="connsiteX42" fmla="*/ 1478686 w 1515268"/>
                <a:gd name="connsiteY42" fmla="*/ 700512 h 1469299"/>
                <a:gd name="connsiteX43" fmla="*/ 1494313 w 1515268"/>
                <a:gd name="connsiteY43" fmla="*/ 801157 h 1469299"/>
                <a:gd name="connsiteX44" fmla="*/ 1486127 w 1515268"/>
                <a:gd name="connsiteY44" fmla="*/ 835388 h 1469299"/>
                <a:gd name="connsiteX45" fmla="*/ 1482034 w 1515268"/>
                <a:gd name="connsiteY45" fmla="*/ 852503 h 1469299"/>
                <a:gd name="connsiteX46" fmla="*/ 1476639 w 1515268"/>
                <a:gd name="connsiteY46" fmla="*/ 869246 h 1469299"/>
                <a:gd name="connsiteX47" fmla="*/ 1465477 w 1515268"/>
                <a:gd name="connsiteY47" fmla="*/ 902547 h 1469299"/>
                <a:gd name="connsiteX48" fmla="*/ 1319254 w 1515268"/>
                <a:gd name="connsiteY48" fmla="*/ 1136765 h 1469299"/>
                <a:gd name="connsiteX49" fmla="*/ 842818 w 1515268"/>
                <a:gd name="connsiteY49" fmla="*/ 1361495 h 1469299"/>
                <a:gd name="connsiteX50" fmla="*/ 581438 w 1515268"/>
                <a:gd name="connsiteY50" fmla="*/ 1333776 h 1469299"/>
                <a:gd name="connsiteX51" fmla="*/ 347406 w 1515268"/>
                <a:gd name="connsiteY51" fmla="*/ 1213039 h 1469299"/>
                <a:gd name="connsiteX52" fmla="*/ 172719 w 1515268"/>
                <a:gd name="connsiteY52" fmla="*/ 1013610 h 1469299"/>
                <a:gd name="connsiteX53" fmla="*/ 86585 w 1515268"/>
                <a:gd name="connsiteY53" fmla="*/ 761532 h 1469299"/>
                <a:gd name="connsiteX54" fmla="*/ 220344 w 1515268"/>
                <a:gd name="connsiteY54" fmla="*/ 250865 h 1469299"/>
                <a:gd name="connsiteX55" fmla="*/ 312059 w 1515268"/>
                <a:gd name="connsiteY55" fmla="*/ 150220 h 1469299"/>
                <a:gd name="connsiteX56" fmla="*/ 421634 w 1515268"/>
                <a:gd name="connsiteY56" fmla="*/ 68923 h 1469299"/>
                <a:gd name="connsiteX57" fmla="*/ 469817 w 1515268"/>
                <a:gd name="connsiteY57" fmla="*/ 59435 h 1469299"/>
                <a:gd name="connsiteX58" fmla="*/ 512047 w 1515268"/>
                <a:gd name="connsiteY58" fmla="*/ 84736 h 1469299"/>
                <a:gd name="connsiteX59" fmla="*/ 518930 w 1515268"/>
                <a:gd name="connsiteY59" fmla="*/ 95340 h 1469299"/>
                <a:gd name="connsiteX60" fmla="*/ 521721 w 1515268"/>
                <a:gd name="connsiteY60" fmla="*/ 101293 h 1469299"/>
                <a:gd name="connsiteX61" fmla="*/ 525070 w 1515268"/>
                <a:gd name="connsiteY61" fmla="*/ 109479 h 1469299"/>
                <a:gd name="connsiteX62" fmla="*/ 538464 w 1515268"/>
                <a:gd name="connsiteY62" fmla="*/ 142593 h 1469299"/>
                <a:gd name="connsiteX63" fmla="*/ 565253 w 1515268"/>
                <a:gd name="connsiteY63" fmla="*/ 208635 h 1469299"/>
                <a:gd name="connsiteX64" fmla="*/ 674828 w 1515268"/>
                <a:gd name="connsiteY64" fmla="*/ 472247 h 1469299"/>
                <a:gd name="connsiteX65" fmla="*/ 730452 w 1515268"/>
                <a:gd name="connsiteY65" fmla="*/ 603588 h 1469299"/>
                <a:gd name="connsiteX66" fmla="*/ 744405 w 1515268"/>
                <a:gd name="connsiteY66" fmla="*/ 636516 h 1469299"/>
                <a:gd name="connsiteX67" fmla="*/ 751288 w 1515268"/>
                <a:gd name="connsiteY67" fmla="*/ 652887 h 1469299"/>
                <a:gd name="connsiteX68" fmla="*/ 761892 w 1515268"/>
                <a:gd name="connsiteY68" fmla="*/ 671863 h 1469299"/>
                <a:gd name="connsiteX69" fmla="*/ 801704 w 1515268"/>
                <a:gd name="connsiteY69" fmla="*/ 692141 h 1469299"/>
                <a:gd name="connsiteX70" fmla="*/ 811564 w 1515268"/>
                <a:gd name="connsiteY70" fmla="*/ 691955 h 1469299"/>
                <a:gd name="connsiteX71" fmla="*/ 820493 w 1515268"/>
                <a:gd name="connsiteY71" fmla="*/ 691769 h 1469299"/>
                <a:gd name="connsiteX72" fmla="*/ 838353 w 1515268"/>
                <a:gd name="connsiteY72" fmla="*/ 691211 h 1469299"/>
                <a:gd name="connsiteX73" fmla="*/ 1409109 w 1515268"/>
                <a:gd name="connsiteY73" fmla="*/ 685444 h 1469299"/>
                <a:gd name="connsiteX74" fmla="*/ 1469942 w 1515268"/>
                <a:gd name="connsiteY74" fmla="*/ 710000 h 1469299"/>
                <a:gd name="connsiteX75" fmla="*/ 1497847 w 1515268"/>
                <a:gd name="connsiteY75" fmla="*/ 768229 h 1469299"/>
                <a:gd name="connsiteX76" fmla="*/ 1494313 w 1515268"/>
                <a:gd name="connsiteY76" fmla="*/ 801157 h 146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1515268" h="1469299">
                  <a:moveTo>
                    <a:pt x="1478686" y="700512"/>
                  </a:moveTo>
                  <a:cubicBezTo>
                    <a:pt x="1459710" y="683583"/>
                    <a:pt x="1434409" y="674840"/>
                    <a:pt x="1409295" y="675026"/>
                  </a:cubicBezTo>
                  <a:cubicBezTo>
                    <a:pt x="1218981" y="677258"/>
                    <a:pt x="1028853" y="675026"/>
                    <a:pt x="838539" y="669258"/>
                  </a:cubicBezTo>
                  <a:lnTo>
                    <a:pt x="803750" y="668142"/>
                  </a:lnTo>
                  <a:cubicBezTo>
                    <a:pt x="795193" y="667212"/>
                    <a:pt x="787379" y="662375"/>
                    <a:pt x="782542" y="655678"/>
                  </a:cubicBezTo>
                  <a:cubicBezTo>
                    <a:pt x="779938" y="651957"/>
                    <a:pt x="779008" y="649539"/>
                    <a:pt x="776775" y="643028"/>
                  </a:cubicBezTo>
                  <a:lnTo>
                    <a:pt x="770822" y="626284"/>
                  </a:lnTo>
                  <a:lnTo>
                    <a:pt x="758916" y="592612"/>
                  </a:lnTo>
                  <a:lnTo>
                    <a:pt x="711291" y="458109"/>
                  </a:lnTo>
                  <a:cubicBezTo>
                    <a:pt x="679293" y="368440"/>
                    <a:pt x="646737" y="279143"/>
                    <a:pt x="613808" y="189846"/>
                  </a:cubicBezTo>
                  <a:lnTo>
                    <a:pt x="588880" y="123059"/>
                  </a:lnTo>
                  <a:lnTo>
                    <a:pt x="576415" y="89573"/>
                  </a:lnTo>
                  <a:lnTo>
                    <a:pt x="573253" y="81201"/>
                  </a:lnTo>
                  <a:lnTo>
                    <a:pt x="568788" y="70783"/>
                  </a:lnTo>
                  <a:cubicBezTo>
                    <a:pt x="565439" y="64086"/>
                    <a:pt x="561718" y="57203"/>
                    <a:pt x="557068" y="51250"/>
                  </a:cubicBezTo>
                  <a:cubicBezTo>
                    <a:pt x="539022" y="26135"/>
                    <a:pt x="511303" y="8834"/>
                    <a:pt x="481165" y="2695"/>
                  </a:cubicBezTo>
                  <a:cubicBezTo>
                    <a:pt x="451214" y="-4003"/>
                    <a:pt x="418285" y="2136"/>
                    <a:pt x="392054" y="17205"/>
                  </a:cubicBezTo>
                  <a:cubicBezTo>
                    <a:pt x="349266" y="42134"/>
                    <a:pt x="308339" y="70225"/>
                    <a:pt x="270573" y="102409"/>
                  </a:cubicBezTo>
                  <a:cubicBezTo>
                    <a:pt x="233366" y="135152"/>
                    <a:pt x="198020" y="170312"/>
                    <a:pt x="167324" y="209566"/>
                  </a:cubicBezTo>
                  <a:cubicBezTo>
                    <a:pt x="105746" y="287514"/>
                    <a:pt x="58307" y="377369"/>
                    <a:pt x="30960" y="473736"/>
                  </a:cubicBezTo>
                  <a:cubicBezTo>
                    <a:pt x="23147" y="497548"/>
                    <a:pt x="18868" y="522291"/>
                    <a:pt x="13287" y="546661"/>
                  </a:cubicBezTo>
                  <a:cubicBezTo>
                    <a:pt x="11054" y="558940"/>
                    <a:pt x="9566" y="571404"/>
                    <a:pt x="7520" y="583682"/>
                  </a:cubicBezTo>
                  <a:lnTo>
                    <a:pt x="4729" y="602286"/>
                  </a:lnTo>
                  <a:lnTo>
                    <a:pt x="3241" y="621075"/>
                  </a:lnTo>
                  <a:cubicBezTo>
                    <a:pt x="-2340" y="670933"/>
                    <a:pt x="78" y="721162"/>
                    <a:pt x="4543" y="771206"/>
                  </a:cubicBezTo>
                  <a:cubicBezTo>
                    <a:pt x="24449" y="971566"/>
                    <a:pt x="126768" y="1162996"/>
                    <a:pt x="283224" y="1292848"/>
                  </a:cubicBezTo>
                  <a:cubicBezTo>
                    <a:pt x="361359" y="1357775"/>
                    <a:pt x="452702" y="1407632"/>
                    <a:pt x="550556" y="1437212"/>
                  </a:cubicBezTo>
                  <a:cubicBezTo>
                    <a:pt x="648411" y="1466977"/>
                    <a:pt x="752218" y="1475721"/>
                    <a:pt x="853236" y="1464745"/>
                  </a:cubicBezTo>
                  <a:cubicBezTo>
                    <a:pt x="954439" y="1453769"/>
                    <a:pt x="1052665" y="1420655"/>
                    <a:pt x="1139916" y="1370239"/>
                  </a:cubicBezTo>
                  <a:cubicBezTo>
                    <a:pt x="1226980" y="1319637"/>
                    <a:pt x="1302697" y="1251549"/>
                    <a:pt x="1362228" y="1172670"/>
                  </a:cubicBezTo>
                  <a:cubicBezTo>
                    <a:pt x="1376739" y="1152764"/>
                    <a:pt x="1390133" y="1131928"/>
                    <a:pt x="1403900" y="1111650"/>
                  </a:cubicBezTo>
                  <a:cubicBezTo>
                    <a:pt x="1415620" y="1090070"/>
                    <a:pt x="1428084" y="1068862"/>
                    <a:pt x="1439060" y="1047096"/>
                  </a:cubicBezTo>
                  <a:lnTo>
                    <a:pt x="1454129" y="1013610"/>
                  </a:lnTo>
                  <a:cubicBezTo>
                    <a:pt x="1458966" y="1002448"/>
                    <a:pt x="1464547" y="991657"/>
                    <a:pt x="1468082" y="979937"/>
                  </a:cubicBezTo>
                  <a:lnTo>
                    <a:pt x="1479988" y="945521"/>
                  </a:lnTo>
                  <a:lnTo>
                    <a:pt x="1485941" y="928406"/>
                  </a:lnTo>
                  <a:cubicBezTo>
                    <a:pt x="1487802" y="922638"/>
                    <a:pt x="1489104" y="916685"/>
                    <a:pt x="1490592" y="910918"/>
                  </a:cubicBezTo>
                  <a:lnTo>
                    <a:pt x="1499708" y="875757"/>
                  </a:lnTo>
                  <a:cubicBezTo>
                    <a:pt x="1501196" y="869804"/>
                    <a:pt x="1502870" y="864223"/>
                    <a:pt x="1503987" y="858084"/>
                  </a:cubicBezTo>
                  <a:lnTo>
                    <a:pt x="1506963" y="840225"/>
                  </a:lnTo>
                  <a:lnTo>
                    <a:pt x="1512730" y="804506"/>
                  </a:lnTo>
                  <a:cubicBezTo>
                    <a:pt x="1514963" y="793158"/>
                    <a:pt x="1516079" y="779577"/>
                    <a:pt x="1514591" y="766927"/>
                  </a:cubicBezTo>
                  <a:cubicBezTo>
                    <a:pt x="1511056" y="740882"/>
                    <a:pt x="1497475" y="717256"/>
                    <a:pt x="1478686" y="700512"/>
                  </a:cubicBezTo>
                  <a:close/>
                  <a:moveTo>
                    <a:pt x="1494313" y="801157"/>
                  </a:moveTo>
                  <a:lnTo>
                    <a:pt x="1486127" y="835388"/>
                  </a:lnTo>
                  <a:lnTo>
                    <a:pt x="1482034" y="852503"/>
                  </a:lnTo>
                  <a:cubicBezTo>
                    <a:pt x="1480546" y="858270"/>
                    <a:pt x="1478500" y="863665"/>
                    <a:pt x="1476639" y="869246"/>
                  </a:cubicBezTo>
                  <a:lnTo>
                    <a:pt x="1465477" y="902547"/>
                  </a:lnTo>
                  <a:cubicBezTo>
                    <a:pt x="1433107" y="990169"/>
                    <a:pt x="1383064" y="1070536"/>
                    <a:pt x="1319254" y="1136765"/>
                  </a:cubicBezTo>
                  <a:cubicBezTo>
                    <a:pt x="1191820" y="1269594"/>
                    <a:pt x="1018993" y="1348101"/>
                    <a:pt x="842818" y="1361495"/>
                  </a:cubicBezTo>
                  <a:cubicBezTo>
                    <a:pt x="754637" y="1368751"/>
                    <a:pt x="665526" y="1359077"/>
                    <a:pt x="581438" y="1333776"/>
                  </a:cubicBezTo>
                  <a:cubicBezTo>
                    <a:pt x="497164" y="1308475"/>
                    <a:pt x="417355" y="1267362"/>
                    <a:pt x="347406" y="1213039"/>
                  </a:cubicBezTo>
                  <a:cubicBezTo>
                    <a:pt x="277085" y="1159089"/>
                    <a:pt x="217367" y="1090814"/>
                    <a:pt x="172719" y="1013610"/>
                  </a:cubicBezTo>
                  <a:cubicBezTo>
                    <a:pt x="128070" y="936405"/>
                    <a:pt x="98491" y="850271"/>
                    <a:pt x="86585" y="761532"/>
                  </a:cubicBezTo>
                  <a:cubicBezTo>
                    <a:pt x="62028" y="583310"/>
                    <a:pt x="110583" y="395787"/>
                    <a:pt x="220344" y="250865"/>
                  </a:cubicBezTo>
                  <a:cubicBezTo>
                    <a:pt x="247319" y="214216"/>
                    <a:pt x="278945" y="181288"/>
                    <a:pt x="312059" y="150220"/>
                  </a:cubicBezTo>
                  <a:cubicBezTo>
                    <a:pt x="345918" y="119897"/>
                    <a:pt x="382939" y="92922"/>
                    <a:pt x="421634" y="68923"/>
                  </a:cubicBezTo>
                  <a:cubicBezTo>
                    <a:pt x="436331" y="59993"/>
                    <a:pt x="453074" y="56459"/>
                    <a:pt x="469817" y="59435"/>
                  </a:cubicBezTo>
                  <a:cubicBezTo>
                    <a:pt x="486374" y="62226"/>
                    <a:pt x="502001" y="71341"/>
                    <a:pt x="512047" y="84736"/>
                  </a:cubicBezTo>
                  <a:cubicBezTo>
                    <a:pt x="514838" y="87899"/>
                    <a:pt x="516884" y="91619"/>
                    <a:pt x="518930" y="95340"/>
                  </a:cubicBezTo>
                  <a:lnTo>
                    <a:pt x="521721" y="101293"/>
                  </a:lnTo>
                  <a:lnTo>
                    <a:pt x="525070" y="109479"/>
                  </a:lnTo>
                  <a:lnTo>
                    <a:pt x="538464" y="142593"/>
                  </a:lnTo>
                  <a:lnTo>
                    <a:pt x="565253" y="208635"/>
                  </a:lnTo>
                  <a:cubicBezTo>
                    <a:pt x="601344" y="296630"/>
                    <a:pt x="637621" y="384625"/>
                    <a:pt x="674828" y="472247"/>
                  </a:cubicBezTo>
                  <a:lnTo>
                    <a:pt x="730452" y="603588"/>
                  </a:lnTo>
                  <a:lnTo>
                    <a:pt x="744405" y="636516"/>
                  </a:lnTo>
                  <a:lnTo>
                    <a:pt x="751288" y="652887"/>
                  </a:lnTo>
                  <a:cubicBezTo>
                    <a:pt x="753149" y="657538"/>
                    <a:pt x="756869" y="666282"/>
                    <a:pt x="761892" y="671863"/>
                  </a:cubicBezTo>
                  <a:cubicBezTo>
                    <a:pt x="771752" y="683955"/>
                    <a:pt x="786635" y="691211"/>
                    <a:pt x="801704" y="692141"/>
                  </a:cubicBezTo>
                  <a:cubicBezTo>
                    <a:pt x="805797" y="692327"/>
                    <a:pt x="808587" y="692141"/>
                    <a:pt x="811564" y="691955"/>
                  </a:cubicBezTo>
                  <a:lnTo>
                    <a:pt x="820493" y="691769"/>
                  </a:lnTo>
                  <a:lnTo>
                    <a:pt x="838353" y="691211"/>
                  </a:lnTo>
                  <a:cubicBezTo>
                    <a:pt x="1028667" y="685630"/>
                    <a:pt x="1218795" y="683397"/>
                    <a:pt x="1409109" y="685444"/>
                  </a:cubicBezTo>
                  <a:cubicBezTo>
                    <a:pt x="1431619" y="686002"/>
                    <a:pt x="1453757" y="694559"/>
                    <a:pt x="1469942" y="710000"/>
                  </a:cubicBezTo>
                  <a:cubicBezTo>
                    <a:pt x="1486127" y="725255"/>
                    <a:pt x="1496545" y="746463"/>
                    <a:pt x="1497847" y="768229"/>
                  </a:cubicBezTo>
                  <a:cubicBezTo>
                    <a:pt x="1498964" y="779205"/>
                    <a:pt x="1497475" y="789437"/>
                    <a:pt x="1494313" y="801157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6010390" y="3169954"/>
              <a:ext cx="849942" cy="678999"/>
            </a:xfrm>
            <a:custGeom>
              <a:avLst/>
              <a:gdLst>
                <a:gd name="connsiteX0" fmla="*/ 1060711 w 1062478"/>
                <a:gd name="connsiteY0" fmla="*/ 682081 h 848788"/>
                <a:gd name="connsiteX1" fmla="*/ 1026667 w 1062478"/>
                <a:gd name="connsiteY1" fmla="*/ 547764 h 848788"/>
                <a:gd name="connsiteX2" fmla="*/ 973461 w 1062478"/>
                <a:gd name="connsiteY2" fmla="*/ 419027 h 848788"/>
                <a:gd name="connsiteX3" fmla="*/ 800448 w 1062478"/>
                <a:gd name="connsiteY3" fmla="*/ 197087 h 848788"/>
                <a:gd name="connsiteX4" fmla="*/ 772543 w 1062478"/>
                <a:gd name="connsiteY4" fmla="*/ 174763 h 848788"/>
                <a:gd name="connsiteX5" fmla="*/ 743707 w 1062478"/>
                <a:gd name="connsiteY5" fmla="*/ 153555 h 848788"/>
                <a:gd name="connsiteX6" fmla="*/ 728825 w 1062478"/>
                <a:gd name="connsiteY6" fmla="*/ 143509 h 848788"/>
                <a:gd name="connsiteX7" fmla="*/ 721383 w 1062478"/>
                <a:gd name="connsiteY7" fmla="*/ 138486 h 848788"/>
                <a:gd name="connsiteX8" fmla="*/ 717663 w 1062478"/>
                <a:gd name="connsiteY8" fmla="*/ 136068 h 848788"/>
                <a:gd name="connsiteX9" fmla="*/ 712826 w 1062478"/>
                <a:gd name="connsiteY9" fmla="*/ 133277 h 848788"/>
                <a:gd name="connsiteX10" fmla="*/ 670410 w 1062478"/>
                <a:gd name="connsiteY10" fmla="*/ 118394 h 848788"/>
                <a:gd name="connsiteX11" fmla="*/ 582973 w 1062478"/>
                <a:gd name="connsiteY11" fmla="*/ 136068 h 848788"/>
                <a:gd name="connsiteX12" fmla="*/ 548743 w 1062478"/>
                <a:gd name="connsiteY12" fmla="*/ 166764 h 848788"/>
                <a:gd name="connsiteX13" fmla="*/ 536278 w 1062478"/>
                <a:gd name="connsiteY13" fmla="*/ 186297 h 848788"/>
                <a:gd name="connsiteX14" fmla="*/ 531255 w 1062478"/>
                <a:gd name="connsiteY14" fmla="*/ 196529 h 848788"/>
                <a:gd name="connsiteX15" fmla="*/ 527721 w 1062478"/>
                <a:gd name="connsiteY15" fmla="*/ 204343 h 848788"/>
                <a:gd name="connsiteX16" fmla="*/ 477305 w 1062478"/>
                <a:gd name="connsiteY16" fmla="*/ 320615 h 848788"/>
                <a:gd name="connsiteX17" fmla="*/ 502048 w 1062478"/>
                <a:gd name="connsiteY17" fmla="*/ 222946 h 848788"/>
                <a:gd name="connsiteX18" fmla="*/ 515814 w 1062478"/>
                <a:gd name="connsiteY18" fmla="*/ 167322 h 848788"/>
                <a:gd name="connsiteX19" fmla="*/ 516931 w 1062478"/>
                <a:gd name="connsiteY19" fmla="*/ 102209 h 848788"/>
                <a:gd name="connsiteX20" fmla="*/ 432099 w 1062478"/>
                <a:gd name="connsiteY20" fmla="*/ 21284 h 848788"/>
                <a:gd name="connsiteX21" fmla="*/ 204392 w 1062478"/>
                <a:gd name="connsiteY21" fmla="*/ 76 h 848788"/>
                <a:gd name="connsiteX22" fmla="*/ 146535 w 1062478"/>
                <a:gd name="connsiteY22" fmla="*/ 2867 h 848788"/>
                <a:gd name="connsiteX23" fmla="*/ 117699 w 1062478"/>
                <a:gd name="connsiteY23" fmla="*/ 6029 h 848788"/>
                <a:gd name="connsiteX24" fmla="*/ 103188 w 1062478"/>
                <a:gd name="connsiteY24" fmla="*/ 8076 h 848788"/>
                <a:gd name="connsiteX25" fmla="*/ 95933 w 1062478"/>
                <a:gd name="connsiteY25" fmla="*/ 9192 h 848788"/>
                <a:gd name="connsiteX26" fmla="*/ 87561 w 1062478"/>
                <a:gd name="connsiteY26" fmla="*/ 11052 h 848788"/>
                <a:gd name="connsiteX27" fmla="*/ 29332 w 1062478"/>
                <a:gd name="connsiteY27" fmla="*/ 46957 h 848788"/>
                <a:gd name="connsiteX28" fmla="*/ 869 w 1062478"/>
                <a:gd name="connsiteY28" fmla="*/ 110953 h 848788"/>
                <a:gd name="connsiteX29" fmla="*/ 1985 w 1062478"/>
                <a:gd name="connsiteY29" fmla="*/ 146858 h 848788"/>
                <a:gd name="connsiteX30" fmla="*/ 6450 w 1062478"/>
                <a:gd name="connsiteY30" fmla="*/ 164531 h 848788"/>
                <a:gd name="connsiteX31" fmla="*/ 11287 w 1062478"/>
                <a:gd name="connsiteY31" fmla="*/ 178484 h 848788"/>
                <a:gd name="connsiteX32" fmla="*/ 29891 w 1062478"/>
                <a:gd name="connsiteY32" fmla="*/ 232248 h 848788"/>
                <a:gd name="connsiteX33" fmla="*/ 67098 w 1062478"/>
                <a:gd name="connsiteY33" fmla="*/ 339590 h 848788"/>
                <a:gd name="connsiteX34" fmla="*/ 142814 w 1062478"/>
                <a:gd name="connsiteY34" fmla="*/ 553717 h 848788"/>
                <a:gd name="connsiteX35" fmla="*/ 180207 w 1062478"/>
                <a:gd name="connsiteY35" fmla="*/ 661803 h 848788"/>
                <a:gd name="connsiteX36" fmla="*/ 217600 w 1062478"/>
                <a:gd name="connsiteY36" fmla="*/ 706452 h 848788"/>
                <a:gd name="connsiteX37" fmla="*/ 274713 w 1062478"/>
                <a:gd name="connsiteY37" fmla="*/ 718916 h 848788"/>
                <a:gd name="connsiteX38" fmla="*/ 306339 w 1062478"/>
                <a:gd name="connsiteY38" fmla="*/ 709242 h 848788"/>
                <a:gd name="connsiteX39" fmla="*/ 306153 w 1062478"/>
                <a:gd name="connsiteY39" fmla="*/ 709428 h 848788"/>
                <a:gd name="connsiteX40" fmla="*/ 304478 w 1062478"/>
                <a:gd name="connsiteY40" fmla="*/ 713335 h 848788"/>
                <a:gd name="connsiteX41" fmla="*/ 302246 w 1062478"/>
                <a:gd name="connsiteY41" fmla="*/ 718730 h 848788"/>
                <a:gd name="connsiteX42" fmla="*/ 297223 w 1062478"/>
                <a:gd name="connsiteY42" fmla="*/ 736775 h 848788"/>
                <a:gd name="connsiteX43" fmla="*/ 298525 w 1062478"/>
                <a:gd name="connsiteY43" fmla="*/ 774913 h 848788"/>
                <a:gd name="connsiteX44" fmla="*/ 342802 w 1062478"/>
                <a:gd name="connsiteY44" fmla="*/ 834816 h 848788"/>
                <a:gd name="connsiteX45" fmla="*/ 379265 w 1062478"/>
                <a:gd name="connsiteY45" fmla="*/ 847280 h 848788"/>
                <a:gd name="connsiteX46" fmla="*/ 388752 w 1062478"/>
                <a:gd name="connsiteY46" fmla="*/ 848024 h 848788"/>
                <a:gd name="connsiteX47" fmla="*/ 394333 w 1062478"/>
                <a:gd name="connsiteY47" fmla="*/ 848210 h 848788"/>
                <a:gd name="connsiteX48" fmla="*/ 402891 w 1062478"/>
                <a:gd name="connsiteY48" fmla="*/ 848396 h 848788"/>
                <a:gd name="connsiteX49" fmla="*/ 437308 w 1062478"/>
                <a:gd name="connsiteY49" fmla="*/ 848768 h 848788"/>
                <a:gd name="connsiteX50" fmla="*/ 575160 w 1062478"/>
                <a:gd name="connsiteY50" fmla="*/ 846722 h 848788"/>
                <a:gd name="connsiteX51" fmla="*/ 851050 w 1062478"/>
                <a:gd name="connsiteY51" fmla="*/ 822538 h 848788"/>
                <a:gd name="connsiteX52" fmla="*/ 920069 w 1062478"/>
                <a:gd name="connsiteY52" fmla="*/ 814352 h 848788"/>
                <a:gd name="connsiteX53" fmla="*/ 954485 w 1062478"/>
                <a:gd name="connsiteY53" fmla="*/ 810631 h 848788"/>
                <a:gd name="connsiteX54" fmla="*/ 973461 w 1062478"/>
                <a:gd name="connsiteY54" fmla="*/ 808027 h 848788"/>
                <a:gd name="connsiteX55" fmla="*/ 992250 w 1062478"/>
                <a:gd name="connsiteY55" fmla="*/ 802260 h 848788"/>
                <a:gd name="connsiteX56" fmla="*/ 1060711 w 1062478"/>
                <a:gd name="connsiteY56" fmla="*/ 682081 h 848788"/>
                <a:gd name="connsiteX57" fmla="*/ 265225 w 1062478"/>
                <a:gd name="connsiteY57" fmla="*/ 627015 h 848788"/>
                <a:gd name="connsiteX58" fmla="*/ 263923 w 1062478"/>
                <a:gd name="connsiteY58" fmla="*/ 624038 h 848788"/>
                <a:gd name="connsiteX59" fmla="*/ 264481 w 1062478"/>
                <a:gd name="connsiteY59" fmla="*/ 624410 h 848788"/>
                <a:gd name="connsiteX60" fmla="*/ 265225 w 1062478"/>
                <a:gd name="connsiteY60" fmla="*/ 627015 h 848788"/>
                <a:gd name="connsiteX61" fmla="*/ 259458 w 1062478"/>
                <a:gd name="connsiteY61" fmla="*/ 613992 h 848788"/>
                <a:gd name="connsiteX62" fmla="*/ 220205 w 1062478"/>
                <a:gd name="connsiteY62" fmla="*/ 523579 h 848788"/>
                <a:gd name="connsiteX63" fmla="*/ 131280 w 1062478"/>
                <a:gd name="connsiteY63" fmla="*/ 314662 h 848788"/>
                <a:gd name="connsiteX64" fmla="*/ 86073 w 1062478"/>
                <a:gd name="connsiteY64" fmla="*/ 210482 h 848788"/>
                <a:gd name="connsiteX65" fmla="*/ 63563 w 1062478"/>
                <a:gd name="connsiteY65" fmla="*/ 158392 h 848788"/>
                <a:gd name="connsiteX66" fmla="*/ 58168 w 1062478"/>
                <a:gd name="connsiteY66" fmla="*/ 145928 h 848788"/>
                <a:gd name="connsiteX67" fmla="*/ 54819 w 1062478"/>
                <a:gd name="connsiteY67" fmla="*/ 136254 h 848788"/>
                <a:gd name="connsiteX68" fmla="*/ 52587 w 1062478"/>
                <a:gd name="connsiteY68" fmla="*/ 115790 h 848788"/>
                <a:gd name="connsiteX69" fmla="*/ 99468 w 1062478"/>
                <a:gd name="connsiteY69" fmla="*/ 48445 h 848788"/>
                <a:gd name="connsiteX70" fmla="*/ 104863 w 1062478"/>
                <a:gd name="connsiteY70" fmla="*/ 46399 h 848788"/>
                <a:gd name="connsiteX71" fmla="*/ 111374 w 1062478"/>
                <a:gd name="connsiteY71" fmla="*/ 44352 h 848788"/>
                <a:gd name="connsiteX72" fmla="*/ 124768 w 1062478"/>
                <a:gd name="connsiteY72" fmla="*/ 40446 h 848788"/>
                <a:gd name="connsiteX73" fmla="*/ 151744 w 1062478"/>
                <a:gd name="connsiteY73" fmla="*/ 33376 h 848788"/>
                <a:gd name="connsiteX74" fmla="*/ 206438 w 1062478"/>
                <a:gd name="connsiteY74" fmla="*/ 22214 h 848788"/>
                <a:gd name="connsiteX75" fmla="*/ 430052 w 1062478"/>
                <a:gd name="connsiteY75" fmla="*/ 31888 h 848788"/>
                <a:gd name="connsiteX76" fmla="*/ 473770 w 1062478"/>
                <a:gd name="connsiteY76" fmla="*/ 60165 h 848788"/>
                <a:gd name="connsiteX77" fmla="*/ 491816 w 1062478"/>
                <a:gd name="connsiteY77" fmla="*/ 107046 h 848788"/>
                <a:gd name="connsiteX78" fmla="*/ 479352 w 1062478"/>
                <a:gd name="connsiteY78" fmla="*/ 153183 h 848788"/>
                <a:gd name="connsiteX79" fmla="*/ 450516 w 1062478"/>
                <a:gd name="connsiteY79" fmla="*/ 202854 h 848788"/>
                <a:gd name="connsiteX80" fmla="*/ 343360 w 1062478"/>
                <a:gd name="connsiteY80" fmla="*/ 404517 h 848788"/>
                <a:gd name="connsiteX81" fmla="*/ 259458 w 1062478"/>
                <a:gd name="connsiteY81" fmla="*/ 613992 h 848788"/>
                <a:gd name="connsiteX82" fmla="*/ 391171 w 1062478"/>
                <a:gd name="connsiteY82" fmla="*/ 741240 h 848788"/>
                <a:gd name="connsiteX83" fmla="*/ 391171 w 1062478"/>
                <a:gd name="connsiteY83" fmla="*/ 741240 h 848788"/>
                <a:gd name="connsiteX84" fmla="*/ 398984 w 1062478"/>
                <a:gd name="connsiteY84" fmla="*/ 754635 h 848788"/>
                <a:gd name="connsiteX85" fmla="*/ 399728 w 1062478"/>
                <a:gd name="connsiteY85" fmla="*/ 752588 h 848788"/>
                <a:gd name="connsiteX86" fmla="*/ 399728 w 1062478"/>
                <a:gd name="connsiteY86" fmla="*/ 753146 h 848788"/>
                <a:gd name="connsiteX87" fmla="*/ 398984 w 1062478"/>
                <a:gd name="connsiteY87" fmla="*/ 754635 h 848788"/>
                <a:gd name="connsiteX88" fmla="*/ 1035225 w 1062478"/>
                <a:gd name="connsiteY88" fmla="*/ 744775 h 848788"/>
                <a:gd name="connsiteX89" fmla="*/ 984809 w 1062478"/>
                <a:gd name="connsiteY89" fmla="*/ 778075 h 848788"/>
                <a:gd name="connsiteX90" fmla="*/ 954671 w 1062478"/>
                <a:gd name="connsiteY90" fmla="*/ 778819 h 848788"/>
                <a:gd name="connsiteX91" fmla="*/ 920255 w 1062478"/>
                <a:gd name="connsiteY91" fmla="*/ 775099 h 848788"/>
                <a:gd name="connsiteX92" fmla="*/ 851236 w 1062478"/>
                <a:gd name="connsiteY92" fmla="*/ 766913 h 848788"/>
                <a:gd name="connsiteX93" fmla="*/ 575346 w 1062478"/>
                <a:gd name="connsiteY93" fmla="*/ 742728 h 848788"/>
                <a:gd name="connsiteX94" fmla="*/ 437494 w 1062478"/>
                <a:gd name="connsiteY94" fmla="*/ 740682 h 848788"/>
                <a:gd name="connsiteX95" fmla="*/ 403821 w 1062478"/>
                <a:gd name="connsiteY95" fmla="*/ 740868 h 848788"/>
                <a:gd name="connsiteX96" fmla="*/ 495350 w 1062478"/>
                <a:gd name="connsiteY96" fmla="*/ 488232 h 848788"/>
                <a:gd name="connsiteX97" fmla="*/ 591903 w 1062478"/>
                <a:gd name="connsiteY97" fmla="*/ 229830 h 848788"/>
                <a:gd name="connsiteX98" fmla="*/ 594879 w 1062478"/>
                <a:gd name="connsiteY98" fmla="*/ 221644 h 848788"/>
                <a:gd name="connsiteX99" fmla="*/ 597112 w 1062478"/>
                <a:gd name="connsiteY99" fmla="*/ 216063 h 848788"/>
                <a:gd name="connsiteX100" fmla="*/ 602507 w 1062478"/>
                <a:gd name="connsiteY100" fmla="*/ 206203 h 848788"/>
                <a:gd name="connsiteX101" fmla="*/ 618320 w 1062478"/>
                <a:gd name="connsiteY101" fmla="*/ 190018 h 848788"/>
                <a:gd name="connsiteX102" fmla="*/ 662410 w 1062478"/>
                <a:gd name="connsiteY102" fmla="*/ 177926 h 848788"/>
                <a:gd name="connsiteX103" fmla="*/ 685292 w 1062478"/>
                <a:gd name="connsiteY103" fmla="*/ 184251 h 848788"/>
                <a:gd name="connsiteX104" fmla="*/ 688083 w 1062478"/>
                <a:gd name="connsiteY104" fmla="*/ 185553 h 848788"/>
                <a:gd name="connsiteX105" fmla="*/ 691618 w 1062478"/>
                <a:gd name="connsiteY105" fmla="*/ 187600 h 848788"/>
                <a:gd name="connsiteX106" fmla="*/ 698687 w 1062478"/>
                <a:gd name="connsiteY106" fmla="*/ 191878 h 848788"/>
                <a:gd name="connsiteX107" fmla="*/ 713012 w 1062478"/>
                <a:gd name="connsiteY107" fmla="*/ 200250 h 848788"/>
                <a:gd name="connsiteX108" fmla="*/ 740917 w 1062478"/>
                <a:gd name="connsiteY108" fmla="*/ 218109 h 848788"/>
                <a:gd name="connsiteX109" fmla="*/ 768078 w 1062478"/>
                <a:gd name="connsiteY109" fmla="*/ 237271 h 848788"/>
                <a:gd name="connsiteX110" fmla="*/ 954485 w 1062478"/>
                <a:gd name="connsiteY110" fmla="*/ 429445 h 848788"/>
                <a:gd name="connsiteX111" fmla="*/ 1050293 w 1062478"/>
                <a:gd name="connsiteY111" fmla="*/ 683197 h 848788"/>
                <a:gd name="connsiteX112" fmla="*/ 1035225 w 1062478"/>
                <a:gd name="connsiteY112" fmla="*/ 744775 h 848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062478" h="848788">
                  <a:moveTo>
                    <a:pt x="1060711" y="682081"/>
                  </a:moveTo>
                  <a:cubicBezTo>
                    <a:pt x="1052340" y="636502"/>
                    <a:pt x="1040992" y="591668"/>
                    <a:pt x="1026667" y="547764"/>
                  </a:cubicBezTo>
                  <a:cubicBezTo>
                    <a:pt x="1012528" y="503673"/>
                    <a:pt x="994855" y="460513"/>
                    <a:pt x="973461" y="419027"/>
                  </a:cubicBezTo>
                  <a:cubicBezTo>
                    <a:pt x="931417" y="335684"/>
                    <a:pt x="873560" y="258293"/>
                    <a:pt x="800448" y="197087"/>
                  </a:cubicBezTo>
                  <a:cubicBezTo>
                    <a:pt x="791519" y="189274"/>
                    <a:pt x="782217" y="181646"/>
                    <a:pt x="772543" y="174763"/>
                  </a:cubicBezTo>
                  <a:cubicBezTo>
                    <a:pt x="763055" y="167694"/>
                    <a:pt x="753753" y="160066"/>
                    <a:pt x="743707" y="153555"/>
                  </a:cubicBezTo>
                  <a:lnTo>
                    <a:pt x="728825" y="143509"/>
                  </a:lnTo>
                  <a:lnTo>
                    <a:pt x="721383" y="138486"/>
                  </a:lnTo>
                  <a:lnTo>
                    <a:pt x="717663" y="136068"/>
                  </a:lnTo>
                  <a:lnTo>
                    <a:pt x="712826" y="133277"/>
                  </a:lnTo>
                  <a:cubicBezTo>
                    <a:pt x="699989" y="125650"/>
                    <a:pt x="685478" y="120627"/>
                    <a:pt x="670410" y="118394"/>
                  </a:cubicBezTo>
                  <a:cubicBezTo>
                    <a:pt x="640458" y="113558"/>
                    <a:pt x="609018" y="119883"/>
                    <a:pt x="582973" y="136068"/>
                  </a:cubicBezTo>
                  <a:cubicBezTo>
                    <a:pt x="569951" y="144067"/>
                    <a:pt x="558230" y="154485"/>
                    <a:pt x="548743" y="166764"/>
                  </a:cubicBezTo>
                  <a:cubicBezTo>
                    <a:pt x="543906" y="172903"/>
                    <a:pt x="539813" y="179414"/>
                    <a:pt x="536278" y="186297"/>
                  </a:cubicBezTo>
                  <a:lnTo>
                    <a:pt x="531255" y="196529"/>
                  </a:lnTo>
                  <a:lnTo>
                    <a:pt x="527721" y="204343"/>
                  </a:lnTo>
                  <a:lnTo>
                    <a:pt x="477305" y="320615"/>
                  </a:lnTo>
                  <a:cubicBezTo>
                    <a:pt x="486049" y="288245"/>
                    <a:pt x="494234" y="255688"/>
                    <a:pt x="502048" y="222946"/>
                  </a:cubicBezTo>
                  <a:lnTo>
                    <a:pt x="515814" y="167322"/>
                  </a:lnTo>
                  <a:cubicBezTo>
                    <a:pt x="522140" y="146672"/>
                    <a:pt x="522512" y="122673"/>
                    <a:pt x="516931" y="102209"/>
                  </a:cubicBezTo>
                  <a:cubicBezTo>
                    <a:pt x="505955" y="60351"/>
                    <a:pt x="471538" y="28726"/>
                    <a:pt x="432099" y="21284"/>
                  </a:cubicBezTo>
                  <a:cubicBezTo>
                    <a:pt x="357312" y="6773"/>
                    <a:pt x="281410" y="-854"/>
                    <a:pt x="204392" y="76"/>
                  </a:cubicBezTo>
                  <a:cubicBezTo>
                    <a:pt x="185230" y="262"/>
                    <a:pt x="165882" y="1192"/>
                    <a:pt x="146535" y="2867"/>
                  </a:cubicBezTo>
                  <a:cubicBezTo>
                    <a:pt x="136861" y="3611"/>
                    <a:pt x="127187" y="4727"/>
                    <a:pt x="117699" y="6029"/>
                  </a:cubicBezTo>
                  <a:lnTo>
                    <a:pt x="103188" y="8076"/>
                  </a:lnTo>
                  <a:lnTo>
                    <a:pt x="95933" y="9192"/>
                  </a:lnTo>
                  <a:lnTo>
                    <a:pt x="87561" y="11052"/>
                  </a:lnTo>
                  <a:cubicBezTo>
                    <a:pt x="65423" y="16447"/>
                    <a:pt x="44773" y="29284"/>
                    <a:pt x="29332" y="46957"/>
                  </a:cubicBezTo>
                  <a:cubicBezTo>
                    <a:pt x="14078" y="64816"/>
                    <a:pt x="3846" y="87141"/>
                    <a:pt x="869" y="110953"/>
                  </a:cubicBezTo>
                  <a:cubicBezTo>
                    <a:pt x="-433" y="122859"/>
                    <a:pt x="-433" y="135138"/>
                    <a:pt x="1985" y="146858"/>
                  </a:cubicBezTo>
                  <a:cubicBezTo>
                    <a:pt x="2915" y="152811"/>
                    <a:pt x="4590" y="158578"/>
                    <a:pt x="6450" y="164531"/>
                  </a:cubicBezTo>
                  <a:cubicBezTo>
                    <a:pt x="8124" y="170298"/>
                    <a:pt x="9613" y="173833"/>
                    <a:pt x="11287" y="178484"/>
                  </a:cubicBezTo>
                  <a:lnTo>
                    <a:pt x="29891" y="232248"/>
                  </a:lnTo>
                  <a:lnTo>
                    <a:pt x="67098" y="339590"/>
                  </a:lnTo>
                  <a:lnTo>
                    <a:pt x="142814" y="553717"/>
                  </a:lnTo>
                  <a:lnTo>
                    <a:pt x="180207" y="661803"/>
                  </a:lnTo>
                  <a:cubicBezTo>
                    <a:pt x="186718" y="679290"/>
                    <a:pt x="200113" y="696220"/>
                    <a:pt x="217600" y="706452"/>
                  </a:cubicBezTo>
                  <a:cubicBezTo>
                    <a:pt x="234901" y="716870"/>
                    <a:pt x="254993" y="720962"/>
                    <a:pt x="274713" y="718916"/>
                  </a:cubicBezTo>
                  <a:cubicBezTo>
                    <a:pt x="285503" y="717800"/>
                    <a:pt x="296293" y="714451"/>
                    <a:pt x="306339" y="709242"/>
                  </a:cubicBezTo>
                  <a:cubicBezTo>
                    <a:pt x="306339" y="709242"/>
                    <a:pt x="306339" y="709428"/>
                    <a:pt x="306153" y="709428"/>
                  </a:cubicBezTo>
                  <a:lnTo>
                    <a:pt x="304478" y="713335"/>
                  </a:lnTo>
                  <a:cubicBezTo>
                    <a:pt x="303734" y="715009"/>
                    <a:pt x="303548" y="715195"/>
                    <a:pt x="302246" y="718730"/>
                  </a:cubicBezTo>
                  <a:cubicBezTo>
                    <a:pt x="300014" y="724497"/>
                    <a:pt x="298339" y="730636"/>
                    <a:pt x="297223" y="736775"/>
                  </a:cubicBezTo>
                  <a:cubicBezTo>
                    <a:pt x="295177" y="749240"/>
                    <a:pt x="295549" y="762448"/>
                    <a:pt x="298525" y="774913"/>
                  </a:cubicBezTo>
                  <a:cubicBezTo>
                    <a:pt x="304664" y="799655"/>
                    <a:pt x="320291" y="821607"/>
                    <a:pt x="342802" y="834816"/>
                  </a:cubicBezTo>
                  <a:cubicBezTo>
                    <a:pt x="353964" y="841327"/>
                    <a:pt x="366614" y="845606"/>
                    <a:pt x="379265" y="847280"/>
                  </a:cubicBezTo>
                  <a:cubicBezTo>
                    <a:pt x="382427" y="847652"/>
                    <a:pt x="385590" y="847838"/>
                    <a:pt x="388752" y="848024"/>
                  </a:cubicBezTo>
                  <a:lnTo>
                    <a:pt x="394333" y="848210"/>
                  </a:lnTo>
                  <a:lnTo>
                    <a:pt x="402891" y="848396"/>
                  </a:lnTo>
                  <a:cubicBezTo>
                    <a:pt x="414425" y="848582"/>
                    <a:pt x="425959" y="848768"/>
                    <a:pt x="437308" y="848768"/>
                  </a:cubicBezTo>
                  <a:cubicBezTo>
                    <a:pt x="483258" y="848955"/>
                    <a:pt x="529209" y="847838"/>
                    <a:pt x="575160" y="846722"/>
                  </a:cubicBezTo>
                  <a:cubicBezTo>
                    <a:pt x="667061" y="843932"/>
                    <a:pt x="758962" y="834258"/>
                    <a:pt x="851050" y="822538"/>
                  </a:cubicBezTo>
                  <a:lnTo>
                    <a:pt x="920069" y="814352"/>
                  </a:lnTo>
                  <a:lnTo>
                    <a:pt x="954485" y="810631"/>
                  </a:lnTo>
                  <a:cubicBezTo>
                    <a:pt x="959880" y="810259"/>
                    <a:pt x="967136" y="809143"/>
                    <a:pt x="973461" y="808027"/>
                  </a:cubicBezTo>
                  <a:cubicBezTo>
                    <a:pt x="979972" y="806539"/>
                    <a:pt x="986297" y="804864"/>
                    <a:pt x="992250" y="802260"/>
                  </a:cubicBezTo>
                  <a:cubicBezTo>
                    <a:pt x="1041922" y="783656"/>
                    <a:pt x="1070013" y="729892"/>
                    <a:pt x="1060711" y="682081"/>
                  </a:cubicBezTo>
                  <a:close/>
                  <a:moveTo>
                    <a:pt x="265225" y="627015"/>
                  </a:moveTo>
                  <a:cubicBezTo>
                    <a:pt x="264853" y="626084"/>
                    <a:pt x="264295" y="624968"/>
                    <a:pt x="263923" y="624038"/>
                  </a:cubicBezTo>
                  <a:cubicBezTo>
                    <a:pt x="264109" y="624224"/>
                    <a:pt x="264295" y="624224"/>
                    <a:pt x="264481" y="624410"/>
                  </a:cubicBezTo>
                  <a:cubicBezTo>
                    <a:pt x="265411" y="625340"/>
                    <a:pt x="265783" y="627201"/>
                    <a:pt x="265225" y="627015"/>
                  </a:cubicBezTo>
                  <a:close/>
                  <a:moveTo>
                    <a:pt x="259458" y="613992"/>
                  </a:moveTo>
                  <a:cubicBezTo>
                    <a:pt x="246435" y="584599"/>
                    <a:pt x="233041" y="553717"/>
                    <a:pt x="220205" y="523579"/>
                  </a:cubicBezTo>
                  <a:lnTo>
                    <a:pt x="131280" y="314662"/>
                  </a:lnTo>
                  <a:lnTo>
                    <a:pt x="86073" y="210482"/>
                  </a:lnTo>
                  <a:lnTo>
                    <a:pt x="63563" y="158392"/>
                  </a:lnTo>
                  <a:cubicBezTo>
                    <a:pt x="61889" y="154299"/>
                    <a:pt x="59470" y="149090"/>
                    <a:pt x="58168" y="145928"/>
                  </a:cubicBezTo>
                  <a:cubicBezTo>
                    <a:pt x="57052" y="142765"/>
                    <a:pt x="55563" y="139602"/>
                    <a:pt x="54819" y="136254"/>
                  </a:cubicBezTo>
                  <a:cubicBezTo>
                    <a:pt x="52959" y="129743"/>
                    <a:pt x="52401" y="122673"/>
                    <a:pt x="52587" y="115790"/>
                  </a:cubicBezTo>
                  <a:cubicBezTo>
                    <a:pt x="52773" y="87885"/>
                    <a:pt x="71376" y="59793"/>
                    <a:pt x="99468" y="48445"/>
                  </a:cubicBezTo>
                  <a:lnTo>
                    <a:pt x="104863" y="46399"/>
                  </a:lnTo>
                  <a:lnTo>
                    <a:pt x="111374" y="44352"/>
                  </a:lnTo>
                  <a:lnTo>
                    <a:pt x="124768" y="40446"/>
                  </a:lnTo>
                  <a:cubicBezTo>
                    <a:pt x="133698" y="38027"/>
                    <a:pt x="142628" y="35423"/>
                    <a:pt x="151744" y="33376"/>
                  </a:cubicBezTo>
                  <a:cubicBezTo>
                    <a:pt x="169789" y="28912"/>
                    <a:pt x="188020" y="25191"/>
                    <a:pt x="206438" y="22214"/>
                  </a:cubicBezTo>
                  <a:cubicBezTo>
                    <a:pt x="280294" y="10122"/>
                    <a:pt x="357126" y="12913"/>
                    <a:pt x="430052" y="31888"/>
                  </a:cubicBezTo>
                  <a:cubicBezTo>
                    <a:pt x="447167" y="36911"/>
                    <a:pt x="463166" y="46213"/>
                    <a:pt x="473770" y="60165"/>
                  </a:cubicBezTo>
                  <a:cubicBezTo>
                    <a:pt x="484933" y="73560"/>
                    <a:pt x="490886" y="90489"/>
                    <a:pt x="491816" y="107046"/>
                  </a:cubicBezTo>
                  <a:cubicBezTo>
                    <a:pt x="492374" y="123789"/>
                    <a:pt x="488281" y="139044"/>
                    <a:pt x="479352" y="153183"/>
                  </a:cubicBezTo>
                  <a:lnTo>
                    <a:pt x="450516" y="202854"/>
                  </a:lnTo>
                  <a:cubicBezTo>
                    <a:pt x="411449" y="268711"/>
                    <a:pt x="374242" y="335311"/>
                    <a:pt x="343360" y="404517"/>
                  </a:cubicBezTo>
                  <a:cubicBezTo>
                    <a:pt x="312664" y="472605"/>
                    <a:pt x="284573" y="542741"/>
                    <a:pt x="259458" y="613992"/>
                  </a:cubicBezTo>
                  <a:close/>
                  <a:moveTo>
                    <a:pt x="391171" y="741240"/>
                  </a:moveTo>
                  <a:cubicBezTo>
                    <a:pt x="391357" y="741240"/>
                    <a:pt x="391357" y="741240"/>
                    <a:pt x="391171" y="741240"/>
                  </a:cubicBezTo>
                  <a:close/>
                  <a:moveTo>
                    <a:pt x="398984" y="754635"/>
                  </a:moveTo>
                  <a:cubicBezTo>
                    <a:pt x="398612" y="755379"/>
                    <a:pt x="399170" y="753705"/>
                    <a:pt x="399728" y="752588"/>
                  </a:cubicBezTo>
                  <a:lnTo>
                    <a:pt x="399728" y="753146"/>
                  </a:lnTo>
                  <a:cubicBezTo>
                    <a:pt x="399356" y="753705"/>
                    <a:pt x="399170" y="754263"/>
                    <a:pt x="398984" y="754635"/>
                  </a:cubicBezTo>
                  <a:close/>
                  <a:moveTo>
                    <a:pt x="1035225" y="744775"/>
                  </a:moveTo>
                  <a:cubicBezTo>
                    <a:pt x="1023132" y="762262"/>
                    <a:pt x="1004343" y="774168"/>
                    <a:pt x="984809" y="778075"/>
                  </a:cubicBezTo>
                  <a:cubicBezTo>
                    <a:pt x="974763" y="780494"/>
                    <a:pt x="965833" y="779749"/>
                    <a:pt x="954671" y="778819"/>
                  </a:cubicBezTo>
                  <a:lnTo>
                    <a:pt x="920255" y="775099"/>
                  </a:lnTo>
                  <a:lnTo>
                    <a:pt x="851236" y="766913"/>
                  </a:lnTo>
                  <a:cubicBezTo>
                    <a:pt x="759334" y="755379"/>
                    <a:pt x="667433" y="745519"/>
                    <a:pt x="575346" y="742728"/>
                  </a:cubicBezTo>
                  <a:cubicBezTo>
                    <a:pt x="529395" y="741426"/>
                    <a:pt x="483444" y="740496"/>
                    <a:pt x="437494" y="740682"/>
                  </a:cubicBezTo>
                  <a:cubicBezTo>
                    <a:pt x="426331" y="740496"/>
                    <a:pt x="414983" y="740868"/>
                    <a:pt x="403821" y="740868"/>
                  </a:cubicBezTo>
                  <a:cubicBezTo>
                    <a:pt x="434145" y="656594"/>
                    <a:pt x="463911" y="572134"/>
                    <a:pt x="495350" y="488232"/>
                  </a:cubicBezTo>
                  <a:lnTo>
                    <a:pt x="591903" y="229830"/>
                  </a:lnTo>
                  <a:lnTo>
                    <a:pt x="594879" y="221644"/>
                  </a:lnTo>
                  <a:lnTo>
                    <a:pt x="597112" y="216063"/>
                  </a:lnTo>
                  <a:cubicBezTo>
                    <a:pt x="598600" y="212528"/>
                    <a:pt x="600460" y="209366"/>
                    <a:pt x="602507" y="206203"/>
                  </a:cubicBezTo>
                  <a:cubicBezTo>
                    <a:pt x="606600" y="199878"/>
                    <a:pt x="611995" y="194297"/>
                    <a:pt x="618320" y="190018"/>
                  </a:cubicBezTo>
                  <a:cubicBezTo>
                    <a:pt x="630784" y="180902"/>
                    <a:pt x="646783" y="176437"/>
                    <a:pt x="662410" y="177926"/>
                  </a:cubicBezTo>
                  <a:cubicBezTo>
                    <a:pt x="670224" y="178484"/>
                    <a:pt x="678037" y="180530"/>
                    <a:pt x="685292" y="184251"/>
                  </a:cubicBezTo>
                  <a:lnTo>
                    <a:pt x="688083" y="185553"/>
                  </a:lnTo>
                  <a:lnTo>
                    <a:pt x="691618" y="187600"/>
                  </a:lnTo>
                  <a:lnTo>
                    <a:pt x="698687" y="191878"/>
                  </a:lnTo>
                  <a:lnTo>
                    <a:pt x="713012" y="200250"/>
                  </a:lnTo>
                  <a:cubicBezTo>
                    <a:pt x="722685" y="205645"/>
                    <a:pt x="731615" y="212156"/>
                    <a:pt x="740917" y="218109"/>
                  </a:cubicBezTo>
                  <a:cubicBezTo>
                    <a:pt x="750219" y="224062"/>
                    <a:pt x="759334" y="230574"/>
                    <a:pt x="768078" y="237271"/>
                  </a:cubicBezTo>
                  <a:cubicBezTo>
                    <a:pt x="839702" y="289733"/>
                    <a:pt x="903698" y="354101"/>
                    <a:pt x="954485" y="429445"/>
                  </a:cubicBezTo>
                  <a:cubicBezTo>
                    <a:pt x="1005645" y="504603"/>
                    <a:pt x="1038201" y="592784"/>
                    <a:pt x="1050293" y="683197"/>
                  </a:cubicBezTo>
                  <a:cubicBezTo>
                    <a:pt x="1052898" y="705335"/>
                    <a:pt x="1047875" y="727660"/>
                    <a:pt x="1035225" y="744775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25" name="直接箭头连接符 24"/>
          <p:cNvCxnSpPr/>
          <p:nvPr/>
        </p:nvCxnSpPr>
        <p:spPr>
          <a:xfrm flipV="1">
            <a:off x="6819311" y="2684526"/>
            <a:ext cx="1143632" cy="634390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flipH="1" flipV="1">
            <a:off x="4450340" y="2684526"/>
            <a:ext cx="1143632" cy="634390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6819311" y="4356318"/>
            <a:ext cx="1143632" cy="634390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 flipH="1">
            <a:off x="4450340" y="4356318"/>
            <a:ext cx="1143632" cy="634390"/>
          </a:xfrm>
          <a:prstGeom prst="straightConnector1">
            <a:avLst/>
          </a:prstGeom>
          <a:ln w="254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5133955" y="2087505"/>
            <a:ext cx="4419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blipFill>
                  <a:blip r:embed="rId1"/>
                  <a:stretch>
                    <a:fillRect/>
                  </a:stretch>
                </a:blip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课后反思总结</a:t>
            </a:r>
            <a:endParaRPr lang="zh-CN" altLang="en-US" sz="4800" dirty="0">
              <a:blipFill>
                <a:blip r:embed="rId1"/>
                <a:stretch>
                  <a:fillRect/>
                </a:stretch>
              </a:blip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58937" y="2963997"/>
            <a:ext cx="5985717" cy="8788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50000"/>
                  </a:schemeClr>
                </a:solidFill>
                <a:latin typeface="+mn-ea"/>
              </a:rPr>
              <a:t>可以在此处输入您的副标题，对内容进行总结概括。可以在此处输入您的副标题，对内容进行总结概括</a:t>
            </a:r>
            <a:endParaRPr lang="zh-CN" altLang="en-US" dirty="0">
              <a:solidFill>
                <a:schemeClr val="bg1">
                  <a:alpha val="50000"/>
                </a:schemeClr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47347" y="2034174"/>
            <a:ext cx="26436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blipFill>
                  <a:blip r:embed="rId1"/>
                  <a:stretch>
                    <a:fillRect/>
                  </a:stretch>
                </a:blipFill>
                <a:latin typeface="+mj-ea"/>
                <a:ea typeface="+mj-ea"/>
              </a:rPr>
              <a:t>04</a:t>
            </a:r>
            <a:endParaRPr lang="zh-CN" altLang="en-US" sz="11500" dirty="0">
              <a:blipFill>
                <a:blip r:embed="rId1"/>
                <a:stretch>
                  <a:fillRect/>
                </a:stretch>
              </a:blipFill>
              <a:latin typeface="+mj-ea"/>
              <a:ea typeface="+mj-ea"/>
            </a:endParaRPr>
          </a:p>
        </p:txBody>
      </p:sp>
      <p:sp>
        <p:nvSpPr>
          <p:cNvPr id="35" name="Freeform 544"/>
          <p:cNvSpPr>
            <a:spLocks noEditPoints="1"/>
          </p:cNvSpPr>
          <p:nvPr/>
        </p:nvSpPr>
        <p:spPr bwMode="auto">
          <a:xfrm>
            <a:off x="696000" y="1602999"/>
            <a:ext cx="10800000" cy="113743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36" name="Freeform 544"/>
          <p:cNvSpPr>
            <a:spLocks noEditPoints="1"/>
          </p:cNvSpPr>
          <p:nvPr/>
        </p:nvSpPr>
        <p:spPr bwMode="auto">
          <a:xfrm flipH="1">
            <a:off x="696000" y="4099521"/>
            <a:ext cx="10800000" cy="113743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43" name="Freeform 544"/>
          <p:cNvSpPr>
            <a:spLocks noEditPoints="1"/>
          </p:cNvSpPr>
          <p:nvPr/>
        </p:nvSpPr>
        <p:spPr bwMode="auto">
          <a:xfrm rot="16200000" flipH="1">
            <a:off x="8906216" y="2908326"/>
            <a:ext cx="3780000" cy="113743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44" name="Freeform 544"/>
          <p:cNvSpPr>
            <a:spLocks noEditPoints="1"/>
          </p:cNvSpPr>
          <p:nvPr/>
        </p:nvSpPr>
        <p:spPr bwMode="auto">
          <a:xfrm rot="5400000">
            <a:off x="-494215" y="2908326"/>
            <a:ext cx="3780000" cy="113743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811357" y="416533"/>
            <a:ext cx="2569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课后反思总结</a:t>
            </a:r>
            <a:endParaRPr lang="zh-CN" altLang="en-US" sz="2800" dirty="0">
              <a:solidFill>
                <a:schemeClr val="bg1"/>
              </a:solid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12" name="Freeform 544"/>
          <p:cNvSpPr>
            <a:spLocks noEditPoints="1"/>
          </p:cNvSpPr>
          <p:nvPr/>
        </p:nvSpPr>
        <p:spPr bwMode="auto">
          <a:xfrm rot="10800000" flipH="1" flipV="1">
            <a:off x="4674000" y="987495"/>
            <a:ext cx="2844000" cy="72000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22" name="任意多边形: 形状 21"/>
          <p:cNvSpPr/>
          <p:nvPr/>
        </p:nvSpPr>
        <p:spPr>
          <a:xfrm rot="20506679">
            <a:off x="7376106" y="525667"/>
            <a:ext cx="421144" cy="419644"/>
          </a:xfrm>
          <a:custGeom>
            <a:avLst/>
            <a:gdLst>
              <a:gd name="connsiteX0" fmla="*/ 83343 w 1114226"/>
              <a:gd name="connsiteY0" fmla="*/ 844352 h 1110258"/>
              <a:gd name="connsiteX1" fmla="*/ 63500 w 1114226"/>
              <a:gd name="connsiteY1" fmla="*/ 1046758 h 1110258"/>
              <a:gd name="connsiteX2" fmla="*/ 265906 w 1114226"/>
              <a:gd name="connsiteY2" fmla="*/ 1026914 h 1110258"/>
              <a:gd name="connsiteX3" fmla="*/ 633015 w 1114226"/>
              <a:gd name="connsiteY3" fmla="*/ 446485 h 1110258"/>
              <a:gd name="connsiteX4" fmla="*/ 654843 w 1114226"/>
              <a:gd name="connsiteY4" fmla="*/ 455414 h 1110258"/>
              <a:gd name="connsiteX5" fmla="*/ 654843 w 1114226"/>
              <a:gd name="connsiteY5" fmla="*/ 499070 h 1110258"/>
              <a:gd name="connsiteX6" fmla="*/ 381000 w 1114226"/>
              <a:gd name="connsiteY6" fmla="*/ 772914 h 1110258"/>
              <a:gd name="connsiteX7" fmla="*/ 361156 w 1114226"/>
              <a:gd name="connsiteY7" fmla="*/ 780852 h 1110258"/>
              <a:gd name="connsiteX8" fmla="*/ 337343 w 1114226"/>
              <a:gd name="connsiteY8" fmla="*/ 772914 h 1110258"/>
              <a:gd name="connsiteX9" fmla="*/ 337343 w 1114226"/>
              <a:gd name="connsiteY9" fmla="*/ 729258 h 1110258"/>
              <a:gd name="connsiteX10" fmla="*/ 611187 w 1114226"/>
              <a:gd name="connsiteY10" fmla="*/ 455414 h 1110258"/>
              <a:gd name="connsiteX11" fmla="*/ 633015 w 1114226"/>
              <a:gd name="connsiteY11" fmla="*/ 446485 h 1110258"/>
              <a:gd name="connsiteX12" fmla="*/ 638968 w 1114226"/>
              <a:gd name="connsiteY12" fmla="*/ 241102 h 1110258"/>
              <a:gd name="connsiteX13" fmla="*/ 103187 w 1114226"/>
              <a:gd name="connsiteY13" fmla="*/ 776883 h 1110258"/>
              <a:gd name="connsiteX14" fmla="*/ 333375 w 1114226"/>
              <a:gd name="connsiteY14" fmla="*/ 1007070 h 1110258"/>
              <a:gd name="connsiteX15" fmla="*/ 869156 w 1114226"/>
              <a:gd name="connsiteY15" fmla="*/ 471289 h 1110258"/>
              <a:gd name="connsiteX16" fmla="*/ 831453 w 1114226"/>
              <a:gd name="connsiteY16" fmla="*/ 61516 h 1110258"/>
              <a:gd name="connsiteX17" fmla="*/ 809624 w 1114226"/>
              <a:gd name="connsiteY17" fmla="*/ 70445 h 1110258"/>
              <a:gd name="connsiteX18" fmla="*/ 682624 w 1114226"/>
              <a:gd name="connsiteY18" fmla="*/ 197445 h 1110258"/>
              <a:gd name="connsiteX19" fmla="*/ 912812 w 1114226"/>
              <a:gd name="connsiteY19" fmla="*/ 427633 h 1110258"/>
              <a:gd name="connsiteX20" fmla="*/ 1039812 w 1114226"/>
              <a:gd name="connsiteY20" fmla="*/ 300633 h 1110258"/>
              <a:gd name="connsiteX21" fmla="*/ 1039812 w 1114226"/>
              <a:gd name="connsiteY21" fmla="*/ 256977 h 1110258"/>
              <a:gd name="connsiteX22" fmla="*/ 853281 w 1114226"/>
              <a:gd name="connsiteY22" fmla="*/ 70445 h 1110258"/>
              <a:gd name="connsiteX23" fmla="*/ 831453 w 1114226"/>
              <a:gd name="connsiteY23" fmla="*/ 61516 h 1110258"/>
              <a:gd name="connsiteX24" fmla="*/ 835422 w 1114226"/>
              <a:gd name="connsiteY24" fmla="*/ 0 h 1110258"/>
              <a:gd name="connsiteX25" fmla="*/ 900906 w 1114226"/>
              <a:gd name="connsiteY25" fmla="*/ 26789 h 1110258"/>
              <a:gd name="connsiteX26" fmla="*/ 1087437 w 1114226"/>
              <a:gd name="connsiteY26" fmla="*/ 213320 h 1110258"/>
              <a:gd name="connsiteX27" fmla="*/ 1087437 w 1114226"/>
              <a:gd name="connsiteY27" fmla="*/ 344289 h 1110258"/>
              <a:gd name="connsiteX28" fmla="*/ 936625 w 1114226"/>
              <a:gd name="connsiteY28" fmla="*/ 495102 h 1110258"/>
              <a:gd name="connsiteX29" fmla="*/ 349250 w 1114226"/>
              <a:gd name="connsiteY29" fmla="*/ 1074539 h 1110258"/>
              <a:gd name="connsiteX30" fmla="*/ 341312 w 1114226"/>
              <a:gd name="connsiteY30" fmla="*/ 1078508 h 1110258"/>
              <a:gd name="connsiteX31" fmla="*/ 333375 w 1114226"/>
              <a:gd name="connsiteY31" fmla="*/ 1082477 h 1110258"/>
              <a:gd name="connsiteX32" fmla="*/ 31750 w 1114226"/>
              <a:gd name="connsiteY32" fmla="*/ 1110258 h 1110258"/>
              <a:gd name="connsiteX33" fmla="*/ 27781 w 1114226"/>
              <a:gd name="connsiteY33" fmla="*/ 1110258 h 1110258"/>
              <a:gd name="connsiteX34" fmla="*/ 0 w 1114226"/>
              <a:gd name="connsiteY34" fmla="*/ 1070570 h 1110258"/>
              <a:gd name="connsiteX35" fmla="*/ 27781 w 1114226"/>
              <a:gd name="connsiteY35" fmla="*/ 768945 h 1110258"/>
              <a:gd name="connsiteX36" fmla="*/ 31750 w 1114226"/>
              <a:gd name="connsiteY36" fmla="*/ 761008 h 1110258"/>
              <a:gd name="connsiteX37" fmla="*/ 35718 w 1114226"/>
              <a:gd name="connsiteY37" fmla="*/ 753070 h 1110258"/>
              <a:gd name="connsiteX38" fmla="*/ 769937 w 1114226"/>
              <a:gd name="connsiteY38" fmla="*/ 26789 h 1110258"/>
              <a:gd name="connsiteX39" fmla="*/ 835422 w 1114226"/>
              <a:gd name="connsiteY39" fmla="*/ 0 h 111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14226" h="1110258">
                <a:moveTo>
                  <a:pt x="83343" y="844352"/>
                </a:moveTo>
                <a:lnTo>
                  <a:pt x="63500" y="1046758"/>
                </a:lnTo>
                <a:lnTo>
                  <a:pt x="265906" y="1026914"/>
                </a:lnTo>
                <a:close/>
                <a:moveTo>
                  <a:pt x="633015" y="446485"/>
                </a:moveTo>
                <a:cubicBezTo>
                  <a:pt x="640953" y="446485"/>
                  <a:pt x="648890" y="449461"/>
                  <a:pt x="654843" y="455414"/>
                </a:cubicBezTo>
                <a:cubicBezTo>
                  <a:pt x="666750" y="467320"/>
                  <a:pt x="666750" y="487164"/>
                  <a:pt x="654843" y="499070"/>
                </a:cubicBezTo>
                <a:lnTo>
                  <a:pt x="381000" y="772914"/>
                </a:lnTo>
                <a:cubicBezTo>
                  <a:pt x="377031" y="776883"/>
                  <a:pt x="369093" y="780852"/>
                  <a:pt x="361156" y="780852"/>
                </a:cubicBezTo>
                <a:cubicBezTo>
                  <a:pt x="353218" y="780852"/>
                  <a:pt x="345281" y="776883"/>
                  <a:pt x="337343" y="772914"/>
                </a:cubicBezTo>
                <a:cubicBezTo>
                  <a:pt x="325437" y="761008"/>
                  <a:pt x="325437" y="741164"/>
                  <a:pt x="337343" y="729258"/>
                </a:cubicBezTo>
                <a:lnTo>
                  <a:pt x="611187" y="455414"/>
                </a:lnTo>
                <a:cubicBezTo>
                  <a:pt x="617140" y="449461"/>
                  <a:pt x="625077" y="446485"/>
                  <a:pt x="633015" y="446485"/>
                </a:cubicBezTo>
                <a:close/>
                <a:moveTo>
                  <a:pt x="638968" y="241102"/>
                </a:moveTo>
                <a:lnTo>
                  <a:pt x="103187" y="776883"/>
                </a:lnTo>
                <a:lnTo>
                  <a:pt x="333375" y="1007070"/>
                </a:lnTo>
                <a:lnTo>
                  <a:pt x="869156" y="471289"/>
                </a:lnTo>
                <a:close/>
                <a:moveTo>
                  <a:pt x="831453" y="61516"/>
                </a:moveTo>
                <a:cubicBezTo>
                  <a:pt x="823515" y="61516"/>
                  <a:pt x="815578" y="64492"/>
                  <a:pt x="809624" y="70445"/>
                </a:cubicBezTo>
                <a:lnTo>
                  <a:pt x="682624" y="197445"/>
                </a:lnTo>
                <a:lnTo>
                  <a:pt x="912812" y="427633"/>
                </a:lnTo>
                <a:lnTo>
                  <a:pt x="1039812" y="300633"/>
                </a:lnTo>
                <a:cubicBezTo>
                  <a:pt x="1051718" y="288727"/>
                  <a:pt x="1051718" y="268883"/>
                  <a:pt x="1039812" y="256977"/>
                </a:cubicBezTo>
                <a:lnTo>
                  <a:pt x="853281" y="70445"/>
                </a:lnTo>
                <a:cubicBezTo>
                  <a:pt x="847328" y="64492"/>
                  <a:pt x="839391" y="61516"/>
                  <a:pt x="831453" y="61516"/>
                </a:cubicBezTo>
                <a:close/>
                <a:moveTo>
                  <a:pt x="835422" y="0"/>
                </a:moveTo>
                <a:cubicBezTo>
                  <a:pt x="859234" y="0"/>
                  <a:pt x="883047" y="8930"/>
                  <a:pt x="900906" y="26789"/>
                </a:cubicBezTo>
                <a:lnTo>
                  <a:pt x="1087437" y="213320"/>
                </a:lnTo>
                <a:cubicBezTo>
                  <a:pt x="1123156" y="249039"/>
                  <a:pt x="1123156" y="308570"/>
                  <a:pt x="1087437" y="344289"/>
                </a:cubicBezTo>
                <a:lnTo>
                  <a:pt x="936625" y="495102"/>
                </a:lnTo>
                <a:lnTo>
                  <a:pt x="349250" y="1074539"/>
                </a:lnTo>
                <a:cubicBezTo>
                  <a:pt x="349250" y="1074539"/>
                  <a:pt x="345281" y="1078508"/>
                  <a:pt x="341312" y="1078508"/>
                </a:cubicBezTo>
                <a:cubicBezTo>
                  <a:pt x="337343" y="1082477"/>
                  <a:pt x="337343" y="1082477"/>
                  <a:pt x="333375" y="1082477"/>
                </a:cubicBezTo>
                <a:lnTo>
                  <a:pt x="31750" y="1110258"/>
                </a:lnTo>
                <a:lnTo>
                  <a:pt x="27781" y="1110258"/>
                </a:lnTo>
                <a:cubicBezTo>
                  <a:pt x="11906" y="1110258"/>
                  <a:pt x="0" y="1094383"/>
                  <a:pt x="0" y="1070570"/>
                </a:cubicBezTo>
                <a:lnTo>
                  <a:pt x="27781" y="768945"/>
                </a:lnTo>
                <a:cubicBezTo>
                  <a:pt x="31750" y="764977"/>
                  <a:pt x="31750" y="764977"/>
                  <a:pt x="31750" y="761008"/>
                </a:cubicBezTo>
                <a:cubicBezTo>
                  <a:pt x="31750" y="757039"/>
                  <a:pt x="31750" y="757039"/>
                  <a:pt x="35718" y="753070"/>
                </a:cubicBezTo>
                <a:lnTo>
                  <a:pt x="769937" y="26789"/>
                </a:lnTo>
                <a:cubicBezTo>
                  <a:pt x="787797" y="8930"/>
                  <a:pt x="811609" y="0"/>
                  <a:pt x="835422" y="0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1" name="图形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62565" y="1880389"/>
            <a:ext cx="4016829" cy="388099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519855" y="2802875"/>
            <a:ext cx="4409580" cy="385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17090" y="2003380"/>
            <a:ext cx="2409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8DCFE5"/>
                </a:solidFill>
                <a:latin typeface="+mn-ea"/>
              </a:rPr>
              <a:t>课后反思总结</a:t>
            </a:r>
            <a:endParaRPr lang="zh-CN" altLang="en-US" sz="2400" b="1" dirty="0">
              <a:solidFill>
                <a:srgbClr val="8DCFE5"/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19855" y="3415446"/>
            <a:ext cx="4409580" cy="385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519855" y="4028017"/>
            <a:ext cx="4409580" cy="385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519855" y="4640588"/>
            <a:ext cx="4409580" cy="385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519855" y="5253158"/>
            <a:ext cx="4409580" cy="385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811357" y="416533"/>
            <a:ext cx="2569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课后反思总结</a:t>
            </a:r>
            <a:endParaRPr lang="zh-CN" altLang="en-US" sz="2800" dirty="0">
              <a:solidFill>
                <a:schemeClr val="bg1"/>
              </a:solid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12" name="Freeform 544"/>
          <p:cNvSpPr>
            <a:spLocks noEditPoints="1"/>
          </p:cNvSpPr>
          <p:nvPr/>
        </p:nvSpPr>
        <p:spPr bwMode="auto">
          <a:xfrm rot="10800000" flipH="1" flipV="1">
            <a:off x="4674000" y="987495"/>
            <a:ext cx="2844000" cy="72000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22" name="任意多边形: 形状 21"/>
          <p:cNvSpPr/>
          <p:nvPr/>
        </p:nvSpPr>
        <p:spPr>
          <a:xfrm rot="20506679">
            <a:off x="7376106" y="525667"/>
            <a:ext cx="421144" cy="419644"/>
          </a:xfrm>
          <a:custGeom>
            <a:avLst/>
            <a:gdLst>
              <a:gd name="connsiteX0" fmla="*/ 83343 w 1114226"/>
              <a:gd name="connsiteY0" fmla="*/ 844352 h 1110258"/>
              <a:gd name="connsiteX1" fmla="*/ 63500 w 1114226"/>
              <a:gd name="connsiteY1" fmla="*/ 1046758 h 1110258"/>
              <a:gd name="connsiteX2" fmla="*/ 265906 w 1114226"/>
              <a:gd name="connsiteY2" fmla="*/ 1026914 h 1110258"/>
              <a:gd name="connsiteX3" fmla="*/ 633015 w 1114226"/>
              <a:gd name="connsiteY3" fmla="*/ 446485 h 1110258"/>
              <a:gd name="connsiteX4" fmla="*/ 654843 w 1114226"/>
              <a:gd name="connsiteY4" fmla="*/ 455414 h 1110258"/>
              <a:gd name="connsiteX5" fmla="*/ 654843 w 1114226"/>
              <a:gd name="connsiteY5" fmla="*/ 499070 h 1110258"/>
              <a:gd name="connsiteX6" fmla="*/ 381000 w 1114226"/>
              <a:gd name="connsiteY6" fmla="*/ 772914 h 1110258"/>
              <a:gd name="connsiteX7" fmla="*/ 361156 w 1114226"/>
              <a:gd name="connsiteY7" fmla="*/ 780852 h 1110258"/>
              <a:gd name="connsiteX8" fmla="*/ 337343 w 1114226"/>
              <a:gd name="connsiteY8" fmla="*/ 772914 h 1110258"/>
              <a:gd name="connsiteX9" fmla="*/ 337343 w 1114226"/>
              <a:gd name="connsiteY9" fmla="*/ 729258 h 1110258"/>
              <a:gd name="connsiteX10" fmla="*/ 611187 w 1114226"/>
              <a:gd name="connsiteY10" fmla="*/ 455414 h 1110258"/>
              <a:gd name="connsiteX11" fmla="*/ 633015 w 1114226"/>
              <a:gd name="connsiteY11" fmla="*/ 446485 h 1110258"/>
              <a:gd name="connsiteX12" fmla="*/ 638968 w 1114226"/>
              <a:gd name="connsiteY12" fmla="*/ 241102 h 1110258"/>
              <a:gd name="connsiteX13" fmla="*/ 103187 w 1114226"/>
              <a:gd name="connsiteY13" fmla="*/ 776883 h 1110258"/>
              <a:gd name="connsiteX14" fmla="*/ 333375 w 1114226"/>
              <a:gd name="connsiteY14" fmla="*/ 1007070 h 1110258"/>
              <a:gd name="connsiteX15" fmla="*/ 869156 w 1114226"/>
              <a:gd name="connsiteY15" fmla="*/ 471289 h 1110258"/>
              <a:gd name="connsiteX16" fmla="*/ 831453 w 1114226"/>
              <a:gd name="connsiteY16" fmla="*/ 61516 h 1110258"/>
              <a:gd name="connsiteX17" fmla="*/ 809624 w 1114226"/>
              <a:gd name="connsiteY17" fmla="*/ 70445 h 1110258"/>
              <a:gd name="connsiteX18" fmla="*/ 682624 w 1114226"/>
              <a:gd name="connsiteY18" fmla="*/ 197445 h 1110258"/>
              <a:gd name="connsiteX19" fmla="*/ 912812 w 1114226"/>
              <a:gd name="connsiteY19" fmla="*/ 427633 h 1110258"/>
              <a:gd name="connsiteX20" fmla="*/ 1039812 w 1114226"/>
              <a:gd name="connsiteY20" fmla="*/ 300633 h 1110258"/>
              <a:gd name="connsiteX21" fmla="*/ 1039812 w 1114226"/>
              <a:gd name="connsiteY21" fmla="*/ 256977 h 1110258"/>
              <a:gd name="connsiteX22" fmla="*/ 853281 w 1114226"/>
              <a:gd name="connsiteY22" fmla="*/ 70445 h 1110258"/>
              <a:gd name="connsiteX23" fmla="*/ 831453 w 1114226"/>
              <a:gd name="connsiteY23" fmla="*/ 61516 h 1110258"/>
              <a:gd name="connsiteX24" fmla="*/ 835422 w 1114226"/>
              <a:gd name="connsiteY24" fmla="*/ 0 h 1110258"/>
              <a:gd name="connsiteX25" fmla="*/ 900906 w 1114226"/>
              <a:gd name="connsiteY25" fmla="*/ 26789 h 1110258"/>
              <a:gd name="connsiteX26" fmla="*/ 1087437 w 1114226"/>
              <a:gd name="connsiteY26" fmla="*/ 213320 h 1110258"/>
              <a:gd name="connsiteX27" fmla="*/ 1087437 w 1114226"/>
              <a:gd name="connsiteY27" fmla="*/ 344289 h 1110258"/>
              <a:gd name="connsiteX28" fmla="*/ 936625 w 1114226"/>
              <a:gd name="connsiteY28" fmla="*/ 495102 h 1110258"/>
              <a:gd name="connsiteX29" fmla="*/ 349250 w 1114226"/>
              <a:gd name="connsiteY29" fmla="*/ 1074539 h 1110258"/>
              <a:gd name="connsiteX30" fmla="*/ 341312 w 1114226"/>
              <a:gd name="connsiteY30" fmla="*/ 1078508 h 1110258"/>
              <a:gd name="connsiteX31" fmla="*/ 333375 w 1114226"/>
              <a:gd name="connsiteY31" fmla="*/ 1082477 h 1110258"/>
              <a:gd name="connsiteX32" fmla="*/ 31750 w 1114226"/>
              <a:gd name="connsiteY32" fmla="*/ 1110258 h 1110258"/>
              <a:gd name="connsiteX33" fmla="*/ 27781 w 1114226"/>
              <a:gd name="connsiteY33" fmla="*/ 1110258 h 1110258"/>
              <a:gd name="connsiteX34" fmla="*/ 0 w 1114226"/>
              <a:gd name="connsiteY34" fmla="*/ 1070570 h 1110258"/>
              <a:gd name="connsiteX35" fmla="*/ 27781 w 1114226"/>
              <a:gd name="connsiteY35" fmla="*/ 768945 h 1110258"/>
              <a:gd name="connsiteX36" fmla="*/ 31750 w 1114226"/>
              <a:gd name="connsiteY36" fmla="*/ 761008 h 1110258"/>
              <a:gd name="connsiteX37" fmla="*/ 35718 w 1114226"/>
              <a:gd name="connsiteY37" fmla="*/ 753070 h 1110258"/>
              <a:gd name="connsiteX38" fmla="*/ 769937 w 1114226"/>
              <a:gd name="connsiteY38" fmla="*/ 26789 h 1110258"/>
              <a:gd name="connsiteX39" fmla="*/ 835422 w 1114226"/>
              <a:gd name="connsiteY39" fmla="*/ 0 h 111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14226" h="1110258">
                <a:moveTo>
                  <a:pt x="83343" y="844352"/>
                </a:moveTo>
                <a:lnTo>
                  <a:pt x="63500" y="1046758"/>
                </a:lnTo>
                <a:lnTo>
                  <a:pt x="265906" y="1026914"/>
                </a:lnTo>
                <a:close/>
                <a:moveTo>
                  <a:pt x="633015" y="446485"/>
                </a:moveTo>
                <a:cubicBezTo>
                  <a:pt x="640953" y="446485"/>
                  <a:pt x="648890" y="449461"/>
                  <a:pt x="654843" y="455414"/>
                </a:cubicBezTo>
                <a:cubicBezTo>
                  <a:pt x="666750" y="467320"/>
                  <a:pt x="666750" y="487164"/>
                  <a:pt x="654843" y="499070"/>
                </a:cubicBezTo>
                <a:lnTo>
                  <a:pt x="381000" y="772914"/>
                </a:lnTo>
                <a:cubicBezTo>
                  <a:pt x="377031" y="776883"/>
                  <a:pt x="369093" y="780852"/>
                  <a:pt x="361156" y="780852"/>
                </a:cubicBezTo>
                <a:cubicBezTo>
                  <a:pt x="353218" y="780852"/>
                  <a:pt x="345281" y="776883"/>
                  <a:pt x="337343" y="772914"/>
                </a:cubicBezTo>
                <a:cubicBezTo>
                  <a:pt x="325437" y="761008"/>
                  <a:pt x="325437" y="741164"/>
                  <a:pt x="337343" y="729258"/>
                </a:cubicBezTo>
                <a:lnTo>
                  <a:pt x="611187" y="455414"/>
                </a:lnTo>
                <a:cubicBezTo>
                  <a:pt x="617140" y="449461"/>
                  <a:pt x="625077" y="446485"/>
                  <a:pt x="633015" y="446485"/>
                </a:cubicBezTo>
                <a:close/>
                <a:moveTo>
                  <a:pt x="638968" y="241102"/>
                </a:moveTo>
                <a:lnTo>
                  <a:pt x="103187" y="776883"/>
                </a:lnTo>
                <a:lnTo>
                  <a:pt x="333375" y="1007070"/>
                </a:lnTo>
                <a:lnTo>
                  <a:pt x="869156" y="471289"/>
                </a:lnTo>
                <a:close/>
                <a:moveTo>
                  <a:pt x="831453" y="61516"/>
                </a:moveTo>
                <a:cubicBezTo>
                  <a:pt x="823515" y="61516"/>
                  <a:pt x="815578" y="64492"/>
                  <a:pt x="809624" y="70445"/>
                </a:cubicBezTo>
                <a:lnTo>
                  <a:pt x="682624" y="197445"/>
                </a:lnTo>
                <a:lnTo>
                  <a:pt x="912812" y="427633"/>
                </a:lnTo>
                <a:lnTo>
                  <a:pt x="1039812" y="300633"/>
                </a:lnTo>
                <a:cubicBezTo>
                  <a:pt x="1051718" y="288727"/>
                  <a:pt x="1051718" y="268883"/>
                  <a:pt x="1039812" y="256977"/>
                </a:cubicBezTo>
                <a:lnTo>
                  <a:pt x="853281" y="70445"/>
                </a:lnTo>
                <a:cubicBezTo>
                  <a:pt x="847328" y="64492"/>
                  <a:pt x="839391" y="61516"/>
                  <a:pt x="831453" y="61516"/>
                </a:cubicBezTo>
                <a:close/>
                <a:moveTo>
                  <a:pt x="835422" y="0"/>
                </a:moveTo>
                <a:cubicBezTo>
                  <a:pt x="859234" y="0"/>
                  <a:pt x="883047" y="8930"/>
                  <a:pt x="900906" y="26789"/>
                </a:cubicBezTo>
                <a:lnTo>
                  <a:pt x="1087437" y="213320"/>
                </a:lnTo>
                <a:cubicBezTo>
                  <a:pt x="1123156" y="249039"/>
                  <a:pt x="1123156" y="308570"/>
                  <a:pt x="1087437" y="344289"/>
                </a:cubicBezTo>
                <a:lnTo>
                  <a:pt x="936625" y="495102"/>
                </a:lnTo>
                <a:lnTo>
                  <a:pt x="349250" y="1074539"/>
                </a:lnTo>
                <a:cubicBezTo>
                  <a:pt x="349250" y="1074539"/>
                  <a:pt x="345281" y="1078508"/>
                  <a:pt x="341312" y="1078508"/>
                </a:cubicBezTo>
                <a:cubicBezTo>
                  <a:pt x="337343" y="1082477"/>
                  <a:pt x="337343" y="1082477"/>
                  <a:pt x="333375" y="1082477"/>
                </a:cubicBezTo>
                <a:lnTo>
                  <a:pt x="31750" y="1110258"/>
                </a:lnTo>
                <a:lnTo>
                  <a:pt x="27781" y="1110258"/>
                </a:lnTo>
                <a:cubicBezTo>
                  <a:pt x="11906" y="1110258"/>
                  <a:pt x="0" y="1094383"/>
                  <a:pt x="0" y="1070570"/>
                </a:cubicBezTo>
                <a:lnTo>
                  <a:pt x="27781" y="768945"/>
                </a:lnTo>
                <a:cubicBezTo>
                  <a:pt x="31750" y="764977"/>
                  <a:pt x="31750" y="764977"/>
                  <a:pt x="31750" y="761008"/>
                </a:cubicBezTo>
                <a:cubicBezTo>
                  <a:pt x="31750" y="757039"/>
                  <a:pt x="31750" y="757039"/>
                  <a:pt x="35718" y="753070"/>
                </a:cubicBezTo>
                <a:lnTo>
                  <a:pt x="769937" y="26789"/>
                </a:lnTo>
                <a:cubicBezTo>
                  <a:pt x="787797" y="8930"/>
                  <a:pt x="811609" y="0"/>
                  <a:pt x="835422" y="0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30438" y="2900225"/>
            <a:ext cx="1855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EAA75E"/>
                </a:solidFill>
                <a:latin typeface="+mn-ea"/>
              </a:rPr>
              <a:t>反思总结</a:t>
            </a:r>
            <a:endParaRPr lang="zh-CN" altLang="en-US" sz="2400" b="1" dirty="0">
              <a:solidFill>
                <a:srgbClr val="EAA75E"/>
              </a:solidFill>
              <a:latin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477778" y="1869133"/>
            <a:ext cx="2360501" cy="2140605"/>
            <a:chOff x="1464906" y="1912675"/>
            <a:chExt cx="2360501" cy="2140605"/>
          </a:xfrm>
        </p:grpSpPr>
        <p:sp>
          <p:nvSpPr>
            <p:cNvPr id="2" name="矩形 1"/>
            <p:cNvSpPr/>
            <p:nvPr/>
          </p:nvSpPr>
          <p:spPr>
            <a:xfrm rot="21130238">
              <a:off x="1464906" y="2295918"/>
              <a:ext cx="2360501" cy="1757362"/>
            </a:xfrm>
            <a:custGeom>
              <a:avLst/>
              <a:gdLst>
                <a:gd name="connsiteX0" fmla="*/ 0 w 2360501"/>
                <a:gd name="connsiteY0" fmla="*/ 0 h 1757362"/>
                <a:gd name="connsiteX1" fmla="*/ 2360501 w 2360501"/>
                <a:gd name="connsiteY1" fmla="*/ 0 h 1757362"/>
                <a:gd name="connsiteX2" fmla="*/ 2360501 w 2360501"/>
                <a:gd name="connsiteY2" fmla="*/ 1757362 h 1757362"/>
                <a:gd name="connsiteX3" fmla="*/ 0 w 2360501"/>
                <a:gd name="connsiteY3" fmla="*/ 1757362 h 1757362"/>
                <a:gd name="connsiteX4" fmla="*/ 0 w 2360501"/>
                <a:gd name="connsiteY4" fmla="*/ 0 h 175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0501" h="1757362" extrusionOk="0">
                  <a:moveTo>
                    <a:pt x="0" y="0"/>
                  </a:moveTo>
                  <a:cubicBezTo>
                    <a:pt x="482525" y="118645"/>
                    <a:pt x="1430045" y="116012"/>
                    <a:pt x="2360501" y="0"/>
                  </a:cubicBezTo>
                  <a:cubicBezTo>
                    <a:pt x="2418063" y="775824"/>
                    <a:pt x="2216534" y="1229997"/>
                    <a:pt x="2360501" y="1757362"/>
                  </a:cubicBezTo>
                  <a:cubicBezTo>
                    <a:pt x="1447039" y="1891962"/>
                    <a:pt x="623863" y="1600166"/>
                    <a:pt x="0" y="1757362"/>
                  </a:cubicBezTo>
                  <a:cubicBezTo>
                    <a:pt x="92920" y="1313948"/>
                    <a:pt x="121741" y="434424"/>
                    <a:pt x="0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2078217" y="1936162"/>
              <a:ext cx="290513" cy="51167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 flipV="1">
              <a:off x="2373694" y="1936163"/>
              <a:ext cx="433186" cy="38566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2320162" y="1912675"/>
              <a:ext cx="102100" cy="102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988343" y="3157458"/>
            <a:ext cx="1855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8DCFE5"/>
                </a:solidFill>
                <a:latin typeface="+mn-ea"/>
              </a:rPr>
              <a:t>反思总结</a:t>
            </a:r>
            <a:endParaRPr lang="zh-CN" altLang="en-US" sz="2400" b="1" dirty="0">
              <a:solidFill>
                <a:srgbClr val="8DCFE5"/>
              </a:solidFill>
              <a:latin typeface="+mn-ea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735683" y="2126366"/>
            <a:ext cx="2360501" cy="2140605"/>
            <a:chOff x="3722811" y="2169908"/>
            <a:chExt cx="2360501" cy="2140605"/>
          </a:xfrm>
        </p:grpSpPr>
        <p:sp>
          <p:nvSpPr>
            <p:cNvPr id="18" name="矩形 17"/>
            <p:cNvSpPr/>
            <p:nvPr/>
          </p:nvSpPr>
          <p:spPr>
            <a:xfrm rot="21130238">
              <a:off x="3722811" y="2553151"/>
              <a:ext cx="2360501" cy="1757362"/>
            </a:xfrm>
            <a:custGeom>
              <a:avLst/>
              <a:gdLst>
                <a:gd name="connsiteX0" fmla="*/ 0 w 2360501"/>
                <a:gd name="connsiteY0" fmla="*/ 0 h 1757362"/>
                <a:gd name="connsiteX1" fmla="*/ 2360501 w 2360501"/>
                <a:gd name="connsiteY1" fmla="*/ 0 h 1757362"/>
                <a:gd name="connsiteX2" fmla="*/ 2360501 w 2360501"/>
                <a:gd name="connsiteY2" fmla="*/ 1757362 h 1757362"/>
                <a:gd name="connsiteX3" fmla="*/ 0 w 2360501"/>
                <a:gd name="connsiteY3" fmla="*/ 1757362 h 1757362"/>
                <a:gd name="connsiteX4" fmla="*/ 0 w 2360501"/>
                <a:gd name="connsiteY4" fmla="*/ 0 h 175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0501" h="1757362" extrusionOk="0">
                  <a:moveTo>
                    <a:pt x="0" y="0"/>
                  </a:moveTo>
                  <a:cubicBezTo>
                    <a:pt x="482525" y="118645"/>
                    <a:pt x="1430045" y="116012"/>
                    <a:pt x="2360501" y="0"/>
                  </a:cubicBezTo>
                  <a:cubicBezTo>
                    <a:pt x="2418063" y="775824"/>
                    <a:pt x="2216534" y="1229997"/>
                    <a:pt x="2360501" y="1757362"/>
                  </a:cubicBezTo>
                  <a:cubicBezTo>
                    <a:pt x="1447039" y="1891962"/>
                    <a:pt x="623863" y="1600166"/>
                    <a:pt x="0" y="1757362"/>
                  </a:cubicBezTo>
                  <a:cubicBezTo>
                    <a:pt x="92920" y="1313948"/>
                    <a:pt x="121741" y="434424"/>
                    <a:pt x="0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 flipV="1">
              <a:off x="4336122" y="2193395"/>
              <a:ext cx="290513" cy="51167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 flipV="1">
              <a:off x="4631599" y="2193396"/>
              <a:ext cx="433186" cy="38566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4578067" y="2169908"/>
              <a:ext cx="102100" cy="102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6366183" y="2858533"/>
            <a:ext cx="1855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EAA75E"/>
                </a:solidFill>
                <a:latin typeface="+mn-ea"/>
              </a:rPr>
              <a:t>反思总结</a:t>
            </a:r>
            <a:endParaRPr lang="zh-CN" altLang="en-US" sz="2400" b="1" dirty="0">
              <a:solidFill>
                <a:srgbClr val="EAA75E"/>
              </a:solidFill>
              <a:latin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113523" y="1796010"/>
            <a:ext cx="2360501" cy="2172036"/>
            <a:chOff x="6100651" y="1839552"/>
            <a:chExt cx="2360501" cy="2172036"/>
          </a:xfrm>
        </p:grpSpPr>
        <p:sp>
          <p:nvSpPr>
            <p:cNvPr id="25" name="矩形 24"/>
            <p:cNvSpPr/>
            <p:nvPr/>
          </p:nvSpPr>
          <p:spPr>
            <a:xfrm rot="84074">
              <a:off x="6100651" y="2254226"/>
              <a:ext cx="2360501" cy="1757362"/>
            </a:xfrm>
            <a:custGeom>
              <a:avLst/>
              <a:gdLst>
                <a:gd name="connsiteX0" fmla="*/ 0 w 2360501"/>
                <a:gd name="connsiteY0" fmla="*/ 0 h 1757362"/>
                <a:gd name="connsiteX1" fmla="*/ 2360501 w 2360501"/>
                <a:gd name="connsiteY1" fmla="*/ 0 h 1757362"/>
                <a:gd name="connsiteX2" fmla="*/ 2360501 w 2360501"/>
                <a:gd name="connsiteY2" fmla="*/ 1757362 h 1757362"/>
                <a:gd name="connsiteX3" fmla="*/ 0 w 2360501"/>
                <a:gd name="connsiteY3" fmla="*/ 1757362 h 1757362"/>
                <a:gd name="connsiteX4" fmla="*/ 0 w 2360501"/>
                <a:gd name="connsiteY4" fmla="*/ 0 h 175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0501" h="1757362" extrusionOk="0">
                  <a:moveTo>
                    <a:pt x="0" y="0"/>
                  </a:moveTo>
                  <a:cubicBezTo>
                    <a:pt x="482525" y="118645"/>
                    <a:pt x="1430045" y="116012"/>
                    <a:pt x="2360501" y="0"/>
                  </a:cubicBezTo>
                  <a:cubicBezTo>
                    <a:pt x="2418063" y="775824"/>
                    <a:pt x="2216534" y="1229997"/>
                    <a:pt x="2360501" y="1757362"/>
                  </a:cubicBezTo>
                  <a:cubicBezTo>
                    <a:pt x="1447039" y="1891962"/>
                    <a:pt x="623863" y="1600166"/>
                    <a:pt x="0" y="1757362"/>
                  </a:cubicBezTo>
                  <a:cubicBezTo>
                    <a:pt x="92920" y="1313948"/>
                    <a:pt x="121741" y="434424"/>
                    <a:pt x="0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/>
            <p:nvPr/>
          </p:nvCxnSpPr>
          <p:spPr>
            <a:xfrm rot="553836" flipV="1">
              <a:off x="6877040" y="1839552"/>
              <a:ext cx="290513" cy="51167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553836" flipH="1" flipV="1">
              <a:off x="7177873" y="1899209"/>
              <a:ext cx="433186" cy="38566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 rot="553836">
              <a:off x="7153689" y="1842720"/>
              <a:ext cx="102100" cy="102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8606382" y="3102624"/>
            <a:ext cx="1855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8DCFE5"/>
                </a:solidFill>
                <a:latin typeface="+mn-ea"/>
              </a:rPr>
              <a:t>反思总结</a:t>
            </a:r>
            <a:endParaRPr lang="zh-CN" altLang="en-US" sz="2400" b="1" dirty="0">
              <a:solidFill>
                <a:srgbClr val="8DCFE5"/>
              </a:solidFill>
              <a:latin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353722" y="2045706"/>
            <a:ext cx="2360501" cy="2166431"/>
            <a:chOff x="8340850" y="2089248"/>
            <a:chExt cx="2360501" cy="2166431"/>
          </a:xfrm>
        </p:grpSpPr>
        <p:sp>
          <p:nvSpPr>
            <p:cNvPr id="31" name="矩形 30"/>
            <p:cNvSpPr/>
            <p:nvPr/>
          </p:nvSpPr>
          <p:spPr>
            <a:xfrm rot="21593469">
              <a:off x="8340850" y="2498317"/>
              <a:ext cx="2360501" cy="1757362"/>
            </a:xfrm>
            <a:custGeom>
              <a:avLst/>
              <a:gdLst>
                <a:gd name="connsiteX0" fmla="*/ 0 w 2360501"/>
                <a:gd name="connsiteY0" fmla="*/ 0 h 1757362"/>
                <a:gd name="connsiteX1" fmla="*/ 2360501 w 2360501"/>
                <a:gd name="connsiteY1" fmla="*/ 0 h 1757362"/>
                <a:gd name="connsiteX2" fmla="*/ 2360501 w 2360501"/>
                <a:gd name="connsiteY2" fmla="*/ 1757362 h 1757362"/>
                <a:gd name="connsiteX3" fmla="*/ 0 w 2360501"/>
                <a:gd name="connsiteY3" fmla="*/ 1757362 h 1757362"/>
                <a:gd name="connsiteX4" fmla="*/ 0 w 2360501"/>
                <a:gd name="connsiteY4" fmla="*/ 0 h 175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0501" h="1757362" extrusionOk="0">
                  <a:moveTo>
                    <a:pt x="0" y="0"/>
                  </a:moveTo>
                  <a:cubicBezTo>
                    <a:pt x="482525" y="118645"/>
                    <a:pt x="1430045" y="116012"/>
                    <a:pt x="2360501" y="0"/>
                  </a:cubicBezTo>
                  <a:cubicBezTo>
                    <a:pt x="2418063" y="775824"/>
                    <a:pt x="2216534" y="1229997"/>
                    <a:pt x="2360501" y="1757362"/>
                  </a:cubicBezTo>
                  <a:cubicBezTo>
                    <a:pt x="1447039" y="1891962"/>
                    <a:pt x="623863" y="1600166"/>
                    <a:pt x="0" y="1757362"/>
                  </a:cubicBezTo>
                  <a:cubicBezTo>
                    <a:pt x="92920" y="1313948"/>
                    <a:pt x="121741" y="434424"/>
                    <a:pt x="0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/>
            <p:nvPr/>
          </p:nvCxnSpPr>
          <p:spPr>
            <a:xfrm rot="463231" flipV="1">
              <a:off x="9089987" y="2090819"/>
              <a:ext cx="290513" cy="51167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463231" flipH="1" flipV="1">
              <a:off x="9390603" y="2140669"/>
              <a:ext cx="433186" cy="38566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/>
            <p:cNvSpPr/>
            <p:nvPr/>
          </p:nvSpPr>
          <p:spPr>
            <a:xfrm rot="463231">
              <a:off x="9361260" y="2089248"/>
              <a:ext cx="102100" cy="102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937385" y="4864468"/>
            <a:ext cx="8342974" cy="1025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。这里可以输入您的内容，建议提炼关键词，不要输入大段文字。这里可以输入您的内容，建议提炼关键词，不要输入大段文字。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811357" y="416533"/>
            <a:ext cx="2569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课后反思总结</a:t>
            </a:r>
            <a:endParaRPr lang="zh-CN" altLang="en-US" sz="2800" dirty="0">
              <a:solidFill>
                <a:schemeClr val="bg1"/>
              </a:solid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12" name="Freeform 544"/>
          <p:cNvSpPr>
            <a:spLocks noEditPoints="1"/>
          </p:cNvSpPr>
          <p:nvPr/>
        </p:nvSpPr>
        <p:spPr bwMode="auto">
          <a:xfrm rot="10800000" flipH="1" flipV="1">
            <a:off x="4674000" y="987495"/>
            <a:ext cx="2844000" cy="72000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22" name="任意多边形: 形状 21"/>
          <p:cNvSpPr/>
          <p:nvPr/>
        </p:nvSpPr>
        <p:spPr>
          <a:xfrm rot="20506679">
            <a:off x="7376106" y="525667"/>
            <a:ext cx="421144" cy="419644"/>
          </a:xfrm>
          <a:custGeom>
            <a:avLst/>
            <a:gdLst>
              <a:gd name="connsiteX0" fmla="*/ 83343 w 1114226"/>
              <a:gd name="connsiteY0" fmla="*/ 844352 h 1110258"/>
              <a:gd name="connsiteX1" fmla="*/ 63500 w 1114226"/>
              <a:gd name="connsiteY1" fmla="*/ 1046758 h 1110258"/>
              <a:gd name="connsiteX2" fmla="*/ 265906 w 1114226"/>
              <a:gd name="connsiteY2" fmla="*/ 1026914 h 1110258"/>
              <a:gd name="connsiteX3" fmla="*/ 633015 w 1114226"/>
              <a:gd name="connsiteY3" fmla="*/ 446485 h 1110258"/>
              <a:gd name="connsiteX4" fmla="*/ 654843 w 1114226"/>
              <a:gd name="connsiteY4" fmla="*/ 455414 h 1110258"/>
              <a:gd name="connsiteX5" fmla="*/ 654843 w 1114226"/>
              <a:gd name="connsiteY5" fmla="*/ 499070 h 1110258"/>
              <a:gd name="connsiteX6" fmla="*/ 381000 w 1114226"/>
              <a:gd name="connsiteY6" fmla="*/ 772914 h 1110258"/>
              <a:gd name="connsiteX7" fmla="*/ 361156 w 1114226"/>
              <a:gd name="connsiteY7" fmla="*/ 780852 h 1110258"/>
              <a:gd name="connsiteX8" fmla="*/ 337343 w 1114226"/>
              <a:gd name="connsiteY8" fmla="*/ 772914 h 1110258"/>
              <a:gd name="connsiteX9" fmla="*/ 337343 w 1114226"/>
              <a:gd name="connsiteY9" fmla="*/ 729258 h 1110258"/>
              <a:gd name="connsiteX10" fmla="*/ 611187 w 1114226"/>
              <a:gd name="connsiteY10" fmla="*/ 455414 h 1110258"/>
              <a:gd name="connsiteX11" fmla="*/ 633015 w 1114226"/>
              <a:gd name="connsiteY11" fmla="*/ 446485 h 1110258"/>
              <a:gd name="connsiteX12" fmla="*/ 638968 w 1114226"/>
              <a:gd name="connsiteY12" fmla="*/ 241102 h 1110258"/>
              <a:gd name="connsiteX13" fmla="*/ 103187 w 1114226"/>
              <a:gd name="connsiteY13" fmla="*/ 776883 h 1110258"/>
              <a:gd name="connsiteX14" fmla="*/ 333375 w 1114226"/>
              <a:gd name="connsiteY14" fmla="*/ 1007070 h 1110258"/>
              <a:gd name="connsiteX15" fmla="*/ 869156 w 1114226"/>
              <a:gd name="connsiteY15" fmla="*/ 471289 h 1110258"/>
              <a:gd name="connsiteX16" fmla="*/ 831453 w 1114226"/>
              <a:gd name="connsiteY16" fmla="*/ 61516 h 1110258"/>
              <a:gd name="connsiteX17" fmla="*/ 809624 w 1114226"/>
              <a:gd name="connsiteY17" fmla="*/ 70445 h 1110258"/>
              <a:gd name="connsiteX18" fmla="*/ 682624 w 1114226"/>
              <a:gd name="connsiteY18" fmla="*/ 197445 h 1110258"/>
              <a:gd name="connsiteX19" fmla="*/ 912812 w 1114226"/>
              <a:gd name="connsiteY19" fmla="*/ 427633 h 1110258"/>
              <a:gd name="connsiteX20" fmla="*/ 1039812 w 1114226"/>
              <a:gd name="connsiteY20" fmla="*/ 300633 h 1110258"/>
              <a:gd name="connsiteX21" fmla="*/ 1039812 w 1114226"/>
              <a:gd name="connsiteY21" fmla="*/ 256977 h 1110258"/>
              <a:gd name="connsiteX22" fmla="*/ 853281 w 1114226"/>
              <a:gd name="connsiteY22" fmla="*/ 70445 h 1110258"/>
              <a:gd name="connsiteX23" fmla="*/ 831453 w 1114226"/>
              <a:gd name="connsiteY23" fmla="*/ 61516 h 1110258"/>
              <a:gd name="connsiteX24" fmla="*/ 835422 w 1114226"/>
              <a:gd name="connsiteY24" fmla="*/ 0 h 1110258"/>
              <a:gd name="connsiteX25" fmla="*/ 900906 w 1114226"/>
              <a:gd name="connsiteY25" fmla="*/ 26789 h 1110258"/>
              <a:gd name="connsiteX26" fmla="*/ 1087437 w 1114226"/>
              <a:gd name="connsiteY26" fmla="*/ 213320 h 1110258"/>
              <a:gd name="connsiteX27" fmla="*/ 1087437 w 1114226"/>
              <a:gd name="connsiteY27" fmla="*/ 344289 h 1110258"/>
              <a:gd name="connsiteX28" fmla="*/ 936625 w 1114226"/>
              <a:gd name="connsiteY28" fmla="*/ 495102 h 1110258"/>
              <a:gd name="connsiteX29" fmla="*/ 349250 w 1114226"/>
              <a:gd name="connsiteY29" fmla="*/ 1074539 h 1110258"/>
              <a:gd name="connsiteX30" fmla="*/ 341312 w 1114226"/>
              <a:gd name="connsiteY30" fmla="*/ 1078508 h 1110258"/>
              <a:gd name="connsiteX31" fmla="*/ 333375 w 1114226"/>
              <a:gd name="connsiteY31" fmla="*/ 1082477 h 1110258"/>
              <a:gd name="connsiteX32" fmla="*/ 31750 w 1114226"/>
              <a:gd name="connsiteY32" fmla="*/ 1110258 h 1110258"/>
              <a:gd name="connsiteX33" fmla="*/ 27781 w 1114226"/>
              <a:gd name="connsiteY33" fmla="*/ 1110258 h 1110258"/>
              <a:gd name="connsiteX34" fmla="*/ 0 w 1114226"/>
              <a:gd name="connsiteY34" fmla="*/ 1070570 h 1110258"/>
              <a:gd name="connsiteX35" fmla="*/ 27781 w 1114226"/>
              <a:gd name="connsiteY35" fmla="*/ 768945 h 1110258"/>
              <a:gd name="connsiteX36" fmla="*/ 31750 w 1114226"/>
              <a:gd name="connsiteY36" fmla="*/ 761008 h 1110258"/>
              <a:gd name="connsiteX37" fmla="*/ 35718 w 1114226"/>
              <a:gd name="connsiteY37" fmla="*/ 753070 h 1110258"/>
              <a:gd name="connsiteX38" fmla="*/ 769937 w 1114226"/>
              <a:gd name="connsiteY38" fmla="*/ 26789 h 1110258"/>
              <a:gd name="connsiteX39" fmla="*/ 835422 w 1114226"/>
              <a:gd name="connsiteY39" fmla="*/ 0 h 111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14226" h="1110258">
                <a:moveTo>
                  <a:pt x="83343" y="844352"/>
                </a:moveTo>
                <a:lnTo>
                  <a:pt x="63500" y="1046758"/>
                </a:lnTo>
                <a:lnTo>
                  <a:pt x="265906" y="1026914"/>
                </a:lnTo>
                <a:close/>
                <a:moveTo>
                  <a:pt x="633015" y="446485"/>
                </a:moveTo>
                <a:cubicBezTo>
                  <a:pt x="640953" y="446485"/>
                  <a:pt x="648890" y="449461"/>
                  <a:pt x="654843" y="455414"/>
                </a:cubicBezTo>
                <a:cubicBezTo>
                  <a:pt x="666750" y="467320"/>
                  <a:pt x="666750" y="487164"/>
                  <a:pt x="654843" y="499070"/>
                </a:cubicBezTo>
                <a:lnTo>
                  <a:pt x="381000" y="772914"/>
                </a:lnTo>
                <a:cubicBezTo>
                  <a:pt x="377031" y="776883"/>
                  <a:pt x="369093" y="780852"/>
                  <a:pt x="361156" y="780852"/>
                </a:cubicBezTo>
                <a:cubicBezTo>
                  <a:pt x="353218" y="780852"/>
                  <a:pt x="345281" y="776883"/>
                  <a:pt x="337343" y="772914"/>
                </a:cubicBezTo>
                <a:cubicBezTo>
                  <a:pt x="325437" y="761008"/>
                  <a:pt x="325437" y="741164"/>
                  <a:pt x="337343" y="729258"/>
                </a:cubicBezTo>
                <a:lnTo>
                  <a:pt x="611187" y="455414"/>
                </a:lnTo>
                <a:cubicBezTo>
                  <a:pt x="617140" y="449461"/>
                  <a:pt x="625077" y="446485"/>
                  <a:pt x="633015" y="446485"/>
                </a:cubicBezTo>
                <a:close/>
                <a:moveTo>
                  <a:pt x="638968" y="241102"/>
                </a:moveTo>
                <a:lnTo>
                  <a:pt x="103187" y="776883"/>
                </a:lnTo>
                <a:lnTo>
                  <a:pt x="333375" y="1007070"/>
                </a:lnTo>
                <a:lnTo>
                  <a:pt x="869156" y="471289"/>
                </a:lnTo>
                <a:close/>
                <a:moveTo>
                  <a:pt x="831453" y="61516"/>
                </a:moveTo>
                <a:cubicBezTo>
                  <a:pt x="823515" y="61516"/>
                  <a:pt x="815578" y="64492"/>
                  <a:pt x="809624" y="70445"/>
                </a:cubicBezTo>
                <a:lnTo>
                  <a:pt x="682624" y="197445"/>
                </a:lnTo>
                <a:lnTo>
                  <a:pt x="912812" y="427633"/>
                </a:lnTo>
                <a:lnTo>
                  <a:pt x="1039812" y="300633"/>
                </a:lnTo>
                <a:cubicBezTo>
                  <a:pt x="1051718" y="288727"/>
                  <a:pt x="1051718" y="268883"/>
                  <a:pt x="1039812" y="256977"/>
                </a:cubicBezTo>
                <a:lnTo>
                  <a:pt x="853281" y="70445"/>
                </a:lnTo>
                <a:cubicBezTo>
                  <a:pt x="847328" y="64492"/>
                  <a:pt x="839391" y="61516"/>
                  <a:pt x="831453" y="61516"/>
                </a:cubicBezTo>
                <a:close/>
                <a:moveTo>
                  <a:pt x="835422" y="0"/>
                </a:moveTo>
                <a:cubicBezTo>
                  <a:pt x="859234" y="0"/>
                  <a:pt x="883047" y="8930"/>
                  <a:pt x="900906" y="26789"/>
                </a:cubicBezTo>
                <a:lnTo>
                  <a:pt x="1087437" y="213320"/>
                </a:lnTo>
                <a:cubicBezTo>
                  <a:pt x="1123156" y="249039"/>
                  <a:pt x="1123156" y="308570"/>
                  <a:pt x="1087437" y="344289"/>
                </a:cubicBezTo>
                <a:lnTo>
                  <a:pt x="936625" y="495102"/>
                </a:lnTo>
                <a:lnTo>
                  <a:pt x="349250" y="1074539"/>
                </a:lnTo>
                <a:cubicBezTo>
                  <a:pt x="349250" y="1074539"/>
                  <a:pt x="345281" y="1078508"/>
                  <a:pt x="341312" y="1078508"/>
                </a:cubicBezTo>
                <a:cubicBezTo>
                  <a:pt x="337343" y="1082477"/>
                  <a:pt x="337343" y="1082477"/>
                  <a:pt x="333375" y="1082477"/>
                </a:cubicBezTo>
                <a:lnTo>
                  <a:pt x="31750" y="1110258"/>
                </a:lnTo>
                <a:lnTo>
                  <a:pt x="27781" y="1110258"/>
                </a:lnTo>
                <a:cubicBezTo>
                  <a:pt x="11906" y="1110258"/>
                  <a:pt x="0" y="1094383"/>
                  <a:pt x="0" y="1070570"/>
                </a:cubicBezTo>
                <a:lnTo>
                  <a:pt x="27781" y="768945"/>
                </a:lnTo>
                <a:cubicBezTo>
                  <a:pt x="31750" y="764977"/>
                  <a:pt x="31750" y="764977"/>
                  <a:pt x="31750" y="761008"/>
                </a:cubicBezTo>
                <a:cubicBezTo>
                  <a:pt x="31750" y="757039"/>
                  <a:pt x="31750" y="757039"/>
                  <a:pt x="35718" y="753070"/>
                </a:cubicBezTo>
                <a:lnTo>
                  <a:pt x="769937" y="26789"/>
                </a:lnTo>
                <a:cubicBezTo>
                  <a:pt x="787797" y="8930"/>
                  <a:pt x="811609" y="0"/>
                  <a:pt x="835422" y="0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任意多边形: 形状 3"/>
          <p:cNvSpPr/>
          <p:nvPr/>
        </p:nvSpPr>
        <p:spPr>
          <a:xfrm>
            <a:off x="688182" y="2492526"/>
            <a:ext cx="10815637" cy="2130119"/>
          </a:xfrm>
          <a:custGeom>
            <a:avLst/>
            <a:gdLst>
              <a:gd name="connsiteX0" fmla="*/ 0 w 10815637"/>
              <a:gd name="connsiteY0" fmla="*/ 1371600 h 2130119"/>
              <a:gd name="connsiteX1" fmla="*/ 2871787 w 10815637"/>
              <a:gd name="connsiteY1" fmla="*/ 1000125 h 2130119"/>
              <a:gd name="connsiteX2" fmla="*/ 3357562 w 10815637"/>
              <a:gd name="connsiteY2" fmla="*/ 2128838 h 2130119"/>
              <a:gd name="connsiteX3" fmla="*/ 6243637 w 10815637"/>
              <a:gd name="connsiteY3" fmla="*/ 742950 h 2130119"/>
              <a:gd name="connsiteX4" fmla="*/ 7915275 w 10815637"/>
              <a:gd name="connsiteY4" fmla="*/ 1400175 h 2130119"/>
              <a:gd name="connsiteX5" fmla="*/ 10815637 w 10815637"/>
              <a:gd name="connsiteY5" fmla="*/ 0 h 213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15637" h="2130119" extrusionOk="0">
                <a:moveTo>
                  <a:pt x="0" y="1371600"/>
                </a:moveTo>
                <a:cubicBezTo>
                  <a:pt x="1093611" y="1084217"/>
                  <a:pt x="2202230" y="915190"/>
                  <a:pt x="2871787" y="1000125"/>
                </a:cubicBezTo>
                <a:cubicBezTo>
                  <a:pt x="3563030" y="1154046"/>
                  <a:pt x="2713785" y="2174301"/>
                  <a:pt x="3357562" y="2128838"/>
                </a:cubicBezTo>
                <a:cubicBezTo>
                  <a:pt x="3852981" y="2150972"/>
                  <a:pt x="5456235" y="1017962"/>
                  <a:pt x="6243637" y="742950"/>
                </a:cubicBezTo>
                <a:cubicBezTo>
                  <a:pt x="6913608" y="572458"/>
                  <a:pt x="7299604" y="1593917"/>
                  <a:pt x="7915275" y="1400175"/>
                </a:cubicBezTo>
                <a:cubicBezTo>
                  <a:pt x="8891841" y="1301804"/>
                  <a:pt x="9853109" y="418684"/>
                  <a:pt x="10815637" y="0"/>
                </a:cubicBezTo>
              </a:path>
            </a:pathLst>
          </a:cu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图标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58"/>
          <a:stretch>
            <a:fillRect/>
          </a:stretch>
        </p:blipFill>
        <p:spPr>
          <a:xfrm>
            <a:off x="1377210" y="2016247"/>
            <a:ext cx="1846995" cy="1555627"/>
          </a:xfrm>
          <a:custGeom>
            <a:avLst/>
            <a:gdLst>
              <a:gd name="connsiteX0" fmla="*/ 0 w 1846995"/>
              <a:gd name="connsiteY0" fmla="*/ 0 h 1555627"/>
              <a:gd name="connsiteX1" fmla="*/ 1846995 w 1846995"/>
              <a:gd name="connsiteY1" fmla="*/ 0 h 1555627"/>
              <a:gd name="connsiteX2" fmla="*/ 1846995 w 1846995"/>
              <a:gd name="connsiteY2" fmla="*/ 1555627 h 1555627"/>
              <a:gd name="connsiteX3" fmla="*/ 0 w 1846995"/>
              <a:gd name="connsiteY3" fmla="*/ 1555627 h 155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6995" h="1555627">
                <a:moveTo>
                  <a:pt x="0" y="0"/>
                </a:moveTo>
                <a:lnTo>
                  <a:pt x="1846995" y="0"/>
                </a:lnTo>
                <a:lnTo>
                  <a:pt x="1846995" y="1555627"/>
                </a:lnTo>
                <a:lnTo>
                  <a:pt x="0" y="1555627"/>
                </a:lnTo>
                <a:close/>
              </a:path>
            </a:pathLst>
          </a:custGeom>
        </p:spPr>
      </p:pic>
      <p:pic>
        <p:nvPicPr>
          <p:cNvPr id="14" name="图片 13" descr="图标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58"/>
          <a:stretch>
            <a:fillRect/>
          </a:stretch>
        </p:blipFill>
        <p:spPr>
          <a:xfrm>
            <a:off x="5172503" y="2016246"/>
            <a:ext cx="1846995" cy="1555627"/>
          </a:xfrm>
          <a:custGeom>
            <a:avLst/>
            <a:gdLst>
              <a:gd name="connsiteX0" fmla="*/ 0 w 1846995"/>
              <a:gd name="connsiteY0" fmla="*/ 0 h 1555627"/>
              <a:gd name="connsiteX1" fmla="*/ 1846995 w 1846995"/>
              <a:gd name="connsiteY1" fmla="*/ 0 h 1555627"/>
              <a:gd name="connsiteX2" fmla="*/ 1846995 w 1846995"/>
              <a:gd name="connsiteY2" fmla="*/ 1555627 h 1555627"/>
              <a:gd name="connsiteX3" fmla="*/ 0 w 1846995"/>
              <a:gd name="connsiteY3" fmla="*/ 1555627 h 155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6995" h="1555627">
                <a:moveTo>
                  <a:pt x="0" y="0"/>
                </a:moveTo>
                <a:lnTo>
                  <a:pt x="1846995" y="0"/>
                </a:lnTo>
                <a:lnTo>
                  <a:pt x="1846995" y="1555627"/>
                </a:lnTo>
                <a:lnTo>
                  <a:pt x="0" y="1555627"/>
                </a:lnTo>
                <a:close/>
              </a:path>
            </a:pathLst>
          </a:custGeom>
        </p:spPr>
      </p:pic>
      <p:pic>
        <p:nvPicPr>
          <p:cNvPr id="15" name="图片 14" descr="图标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58"/>
          <a:stretch>
            <a:fillRect/>
          </a:stretch>
        </p:blipFill>
        <p:spPr>
          <a:xfrm>
            <a:off x="8967796" y="1814728"/>
            <a:ext cx="1846995" cy="1555627"/>
          </a:xfrm>
          <a:custGeom>
            <a:avLst/>
            <a:gdLst>
              <a:gd name="connsiteX0" fmla="*/ 0 w 1846995"/>
              <a:gd name="connsiteY0" fmla="*/ 0 h 1555627"/>
              <a:gd name="connsiteX1" fmla="*/ 1846995 w 1846995"/>
              <a:gd name="connsiteY1" fmla="*/ 0 h 1555627"/>
              <a:gd name="connsiteX2" fmla="*/ 1846995 w 1846995"/>
              <a:gd name="connsiteY2" fmla="*/ 1555627 h 1555627"/>
              <a:gd name="connsiteX3" fmla="*/ 0 w 1846995"/>
              <a:gd name="connsiteY3" fmla="*/ 1555627 h 155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6995" h="1555627">
                <a:moveTo>
                  <a:pt x="0" y="0"/>
                </a:moveTo>
                <a:lnTo>
                  <a:pt x="1846995" y="0"/>
                </a:lnTo>
                <a:lnTo>
                  <a:pt x="1846995" y="1555627"/>
                </a:lnTo>
                <a:lnTo>
                  <a:pt x="0" y="1555627"/>
                </a:lnTo>
                <a:close/>
              </a:path>
            </a:pathLst>
          </a:custGeom>
        </p:spPr>
      </p:pic>
      <p:sp>
        <p:nvSpPr>
          <p:cNvPr id="16" name="文本框 15"/>
          <p:cNvSpPr txBox="1"/>
          <p:nvPr/>
        </p:nvSpPr>
        <p:spPr>
          <a:xfrm>
            <a:off x="1136392" y="4660499"/>
            <a:ext cx="2328629" cy="1025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36392" y="4137952"/>
            <a:ext cx="2328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AA75E"/>
                </a:solidFill>
                <a:latin typeface="+mn-ea"/>
              </a:rPr>
              <a:t>课后反思总结</a:t>
            </a:r>
            <a:endParaRPr lang="zh-CN" altLang="en-US" sz="2400" b="1" dirty="0">
              <a:solidFill>
                <a:srgbClr val="EAA75E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31685" y="4831951"/>
            <a:ext cx="2328629" cy="1025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31685" y="4309404"/>
            <a:ext cx="2328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8DCFE5"/>
                </a:solidFill>
                <a:latin typeface="+mn-ea"/>
              </a:rPr>
              <a:t>课后反思总结</a:t>
            </a:r>
            <a:endParaRPr lang="zh-CN" altLang="en-US" sz="2400" b="1" dirty="0">
              <a:solidFill>
                <a:srgbClr val="8DCFE5"/>
              </a:solidFill>
              <a:latin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26978" y="4646212"/>
            <a:ext cx="2328629" cy="1025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726978" y="4123665"/>
            <a:ext cx="2328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8DCFE5"/>
                </a:solidFill>
                <a:latin typeface="+mn-ea"/>
              </a:rPr>
              <a:t>课后反思总结</a:t>
            </a:r>
            <a:endParaRPr lang="zh-CN" altLang="en-US" sz="2400" b="1" dirty="0">
              <a:solidFill>
                <a:srgbClr val="8DCFE5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2968172" y="1588928"/>
            <a:ext cx="62556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bg1"/>
                </a:solid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感谢您的观看</a:t>
            </a:r>
            <a:endParaRPr lang="zh-CN" altLang="en-US" sz="7200" dirty="0">
              <a:solidFill>
                <a:schemeClr val="bg1"/>
              </a:solid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20" name="Freeform 544"/>
          <p:cNvSpPr>
            <a:spLocks noEditPoints="1"/>
          </p:cNvSpPr>
          <p:nvPr/>
        </p:nvSpPr>
        <p:spPr bwMode="auto">
          <a:xfrm>
            <a:off x="2352000" y="2817161"/>
            <a:ext cx="7488000" cy="72000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rgbClr val="EAA75E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669007" y="2006496"/>
            <a:ext cx="520022" cy="810664"/>
            <a:chOff x="433407" y="2090612"/>
            <a:chExt cx="546016" cy="851186"/>
          </a:xfrm>
          <a:solidFill>
            <a:srgbClr val="EAA75E"/>
          </a:solidFill>
        </p:grpSpPr>
        <p:sp>
          <p:nvSpPr>
            <p:cNvPr id="22" name="任意多边形: 形状 21"/>
            <p:cNvSpPr/>
            <p:nvPr/>
          </p:nvSpPr>
          <p:spPr>
            <a:xfrm>
              <a:off x="433407" y="2090612"/>
              <a:ext cx="542939" cy="792589"/>
            </a:xfrm>
            <a:custGeom>
              <a:avLst/>
              <a:gdLst>
                <a:gd name="connsiteX0" fmla="*/ 279911 w 542939"/>
                <a:gd name="connsiteY0" fmla="*/ 85229 h 792589"/>
                <a:gd name="connsiteX1" fmla="*/ 473721 w 542939"/>
                <a:gd name="connsiteY1" fmla="*/ 81113 h 792589"/>
                <a:gd name="connsiteX2" fmla="*/ 407871 w 542939"/>
                <a:gd name="connsiteY2" fmla="*/ 308971 h 792589"/>
                <a:gd name="connsiteX3" fmla="*/ 151952 w 542939"/>
                <a:gd name="connsiteY3" fmla="*/ 736251 h 792589"/>
                <a:gd name="connsiteX4" fmla="*/ 99570 w 542939"/>
                <a:gd name="connsiteY4" fmla="*/ 375944 h 792589"/>
                <a:gd name="connsiteX5" fmla="*/ 234265 w 542939"/>
                <a:gd name="connsiteY5" fmla="*/ 151453 h 792589"/>
                <a:gd name="connsiteX6" fmla="*/ 339401 w 542939"/>
                <a:gd name="connsiteY6" fmla="*/ 148460 h 792589"/>
                <a:gd name="connsiteX7" fmla="*/ 455388 w 542939"/>
                <a:gd name="connsiteY7" fmla="*/ 185875 h 792589"/>
                <a:gd name="connsiteX8" fmla="*/ 480830 w 542939"/>
                <a:gd name="connsiteY8" fmla="*/ 159685 h 792589"/>
                <a:gd name="connsiteX9" fmla="*/ 251850 w 542939"/>
                <a:gd name="connsiteY9" fmla="*/ 76997 h 792589"/>
                <a:gd name="connsiteX10" fmla="*/ 226782 w 542939"/>
                <a:gd name="connsiteY10" fmla="*/ 89718 h 792589"/>
                <a:gd name="connsiteX11" fmla="*/ 29978 w 542939"/>
                <a:gd name="connsiteY11" fmla="*/ 484074 h 792589"/>
                <a:gd name="connsiteX12" fmla="*/ 40829 w 542939"/>
                <a:gd name="connsiteY12" fmla="*/ 788258 h 792589"/>
                <a:gd name="connsiteX13" fmla="*/ 53923 w 542939"/>
                <a:gd name="connsiteY13" fmla="*/ 791251 h 792589"/>
                <a:gd name="connsiteX14" fmla="*/ 278414 w 542939"/>
                <a:gd name="connsiteY14" fmla="*/ 638223 h 792589"/>
                <a:gd name="connsiteX15" fmla="*/ 424707 w 542939"/>
                <a:gd name="connsiteY15" fmla="*/ 328801 h 792589"/>
                <a:gd name="connsiteX16" fmla="*/ 499537 w 542939"/>
                <a:gd name="connsiteY16" fmla="*/ 179141 h 792589"/>
                <a:gd name="connsiteX17" fmla="*/ 542939 w 542939"/>
                <a:gd name="connsiteY17" fmla="*/ 104311 h 792589"/>
                <a:gd name="connsiteX18" fmla="*/ 332292 w 542939"/>
                <a:gd name="connsiteY18" fmla="*/ 1045 h 792589"/>
                <a:gd name="connsiteX19" fmla="*/ 248482 w 542939"/>
                <a:gd name="connsiteY19" fmla="*/ 97950 h 792589"/>
                <a:gd name="connsiteX20" fmla="*/ 279537 w 542939"/>
                <a:gd name="connsiteY20" fmla="*/ 85229 h 792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42939" h="792589">
                  <a:moveTo>
                    <a:pt x="279911" y="85229"/>
                  </a:moveTo>
                  <a:cubicBezTo>
                    <a:pt x="295251" y="22371"/>
                    <a:pt x="441918" y="42201"/>
                    <a:pt x="473721" y="81113"/>
                  </a:cubicBezTo>
                  <a:cubicBezTo>
                    <a:pt x="515252" y="131623"/>
                    <a:pt x="428449" y="264073"/>
                    <a:pt x="407871" y="308971"/>
                  </a:cubicBezTo>
                  <a:cubicBezTo>
                    <a:pt x="353619" y="423835"/>
                    <a:pt x="276918" y="698461"/>
                    <a:pt x="151952" y="736251"/>
                  </a:cubicBezTo>
                  <a:cubicBezTo>
                    <a:pt x="-58321" y="799857"/>
                    <a:pt x="65523" y="455638"/>
                    <a:pt x="99570" y="375944"/>
                  </a:cubicBezTo>
                  <a:cubicBezTo>
                    <a:pt x="133618" y="296250"/>
                    <a:pt x="164299" y="195977"/>
                    <a:pt x="234265" y="151453"/>
                  </a:cubicBezTo>
                  <a:cubicBezTo>
                    <a:pt x="286645" y="117406"/>
                    <a:pt x="284026" y="128256"/>
                    <a:pt x="339401" y="148460"/>
                  </a:cubicBezTo>
                  <a:cubicBezTo>
                    <a:pt x="376816" y="162303"/>
                    <a:pt x="416476" y="174277"/>
                    <a:pt x="455388" y="185875"/>
                  </a:cubicBezTo>
                  <a:cubicBezTo>
                    <a:pt x="467360" y="189243"/>
                    <a:pt x="492803" y="163427"/>
                    <a:pt x="480830" y="159685"/>
                  </a:cubicBezTo>
                  <a:cubicBezTo>
                    <a:pt x="402906" y="136764"/>
                    <a:pt x="326440" y="109151"/>
                    <a:pt x="251850" y="76997"/>
                  </a:cubicBezTo>
                  <a:cubicBezTo>
                    <a:pt x="243618" y="73630"/>
                    <a:pt x="230523" y="83358"/>
                    <a:pt x="226782" y="89718"/>
                  </a:cubicBezTo>
                  <a:cubicBezTo>
                    <a:pt x="148124" y="214239"/>
                    <a:pt x="82190" y="346355"/>
                    <a:pt x="29978" y="484074"/>
                  </a:cubicBezTo>
                  <a:cubicBezTo>
                    <a:pt x="-17913" y="613156"/>
                    <a:pt x="-4070" y="659176"/>
                    <a:pt x="40829" y="788258"/>
                  </a:cubicBezTo>
                  <a:cubicBezTo>
                    <a:pt x="43073" y="794245"/>
                    <a:pt x="49060" y="792748"/>
                    <a:pt x="53923" y="791251"/>
                  </a:cubicBezTo>
                  <a:cubicBezTo>
                    <a:pt x="176646" y="750469"/>
                    <a:pt x="224537" y="750469"/>
                    <a:pt x="278414" y="638223"/>
                  </a:cubicBezTo>
                  <a:cubicBezTo>
                    <a:pt x="327428" y="535332"/>
                    <a:pt x="375694" y="432066"/>
                    <a:pt x="424707" y="328801"/>
                  </a:cubicBezTo>
                  <a:cubicBezTo>
                    <a:pt x="448653" y="278665"/>
                    <a:pt x="472224" y="229277"/>
                    <a:pt x="499537" y="179141"/>
                  </a:cubicBezTo>
                  <a:cubicBezTo>
                    <a:pt x="490184" y="195603"/>
                    <a:pt x="542939" y="104311"/>
                    <a:pt x="542939" y="104311"/>
                  </a:cubicBezTo>
                  <a:cubicBezTo>
                    <a:pt x="535456" y="42201"/>
                    <a:pt x="385047" y="-7935"/>
                    <a:pt x="332292" y="1045"/>
                  </a:cubicBezTo>
                  <a:cubicBezTo>
                    <a:pt x="279537" y="10024"/>
                    <a:pt x="261951" y="47065"/>
                    <a:pt x="248482" y="97950"/>
                  </a:cubicBezTo>
                  <a:cubicBezTo>
                    <a:pt x="244741" y="113290"/>
                    <a:pt x="276918" y="97950"/>
                    <a:pt x="279537" y="85229"/>
                  </a:cubicBezTo>
                  <a:close/>
                </a:path>
              </a:pathLst>
            </a:custGeom>
            <a:grpFill/>
            <a:ln w="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440867" y="2639623"/>
              <a:ext cx="247382" cy="134119"/>
            </a:xfrm>
            <a:custGeom>
              <a:avLst/>
              <a:gdLst>
                <a:gd name="connsiteX0" fmla="*/ 19899 w 247382"/>
                <a:gd name="connsiteY0" fmla="*/ 48805 h 134119"/>
                <a:gd name="connsiteX1" fmla="*/ 87995 w 247382"/>
                <a:gd name="connsiteY1" fmla="*/ 42071 h 134119"/>
                <a:gd name="connsiteX2" fmla="*/ 92110 w 247382"/>
                <a:gd name="connsiteY2" fmla="*/ 79485 h 134119"/>
                <a:gd name="connsiteX3" fmla="*/ 117178 w 247382"/>
                <a:gd name="connsiteY3" fmla="*/ 74248 h 134119"/>
                <a:gd name="connsiteX4" fmla="*/ 148233 w 247382"/>
                <a:gd name="connsiteY4" fmla="*/ 53295 h 134119"/>
                <a:gd name="connsiteX5" fmla="*/ 159083 w 247382"/>
                <a:gd name="connsiteY5" fmla="*/ 103806 h 134119"/>
                <a:gd name="connsiteX6" fmla="*/ 172178 w 247382"/>
                <a:gd name="connsiteY6" fmla="*/ 106798 h 134119"/>
                <a:gd name="connsiteX7" fmla="*/ 212961 w 247382"/>
                <a:gd name="connsiteY7" fmla="*/ 97445 h 134119"/>
                <a:gd name="connsiteX8" fmla="*/ 215954 w 247382"/>
                <a:gd name="connsiteY8" fmla="*/ 131492 h 134119"/>
                <a:gd name="connsiteX9" fmla="*/ 247383 w 247382"/>
                <a:gd name="connsiteY9" fmla="*/ 113159 h 134119"/>
                <a:gd name="connsiteX10" fmla="*/ 247383 w 247382"/>
                <a:gd name="connsiteY10" fmla="*/ 67138 h 134119"/>
                <a:gd name="connsiteX11" fmla="*/ 238029 w 247382"/>
                <a:gd name="connsiteY11" fmla="*/ 63023 h 134119"/>
                <a:gd name="connsiteX12" fmla="*/ 177417 w 247382"/>
                <a:gd name="connsiteY12" fmla="*/ 81731 h 134119"/>
                <a:gd name="connsiteX13" fmla="*/ 190512 w 247382"/>
                <a:gd name="connsiteY13" fmla="*/ 84724 h 134119"/>
                <a:gd name="connsiteX14" fmla="*/ 159083 w 247382"/>
                <a:gd name="connsiteY14" fmla="*/ 21118 h 134119"/>
                <a:gd name="connsiteX15" fmla="*/ 98096 w 247382"/>
                <a:gd name="connsiteY15" fmla="*/ 65642 h 134119"/>
                <a:gd name="connsiteX16" fmla="*/ 123165 w 247382"/>
                <a:gd name="connsiteY16" fmla="*/ 60404 h 134119"/>
                <a:gd name="connsiteX17" fmla="*/ 85750 w 247382"/>
                <a:gd name="connsiteY17" fmla="*/ 166 h 134119"/>
                <a:gd name="connsiteX18" fmla="*/ 8675 w 247382"/>
                <a:gd name="connsiteY18" fmla="*/ 34588 h 134119"/>
                <a:gd name="connsiteX19" fmla="*/ 19899 w 247382"/>
                <a:gd name="connsiteY19" fmla="*/ 49179 h 134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7382" h="134119">
                  <a:moveTo>
                    <a:pt x="19899" y="48805"/>
                  </a:moveTo>
                  <a:cubicBezTo>
                    <a:pt x="37484" y="34588"/>
                    <a:pt x="75648" y="14383"/>
                    <a:pt x="87995" y="42071"/>
                  </a:cubicBezTo>
                  <a:cubicBezTo>
                    <a:pt x="90878" y="54329"/>
                    <a:pt x="92260" y="66893"/>
                    <a:pt x="92110" y="79485"/>
                  </a:cubicBezTo>
                  <a:cubicBezTo>
                    <a:pt x="92110" y="91459"/>
                    <a:pt x="114185" y="77240"/>
                    <a:pt x="117178" y="74248"/>
                  </a:cubicBezTo>
                  <a:cubicBezTo>
                    <a:pt x="120172" y="71254"/>
                    <a:pt x="137756" y="48805"/>
                    <a:pt x="148233" y="53295"/>
                  </a:cubicBezTo>
                  <a:cubicBezTo>
                    <a:pt x="158709" y="57785"/>
                    <a:pt x="159458" y="94826"/>
                    <a:pt x="159083" y="103806"/>
                  </a:cubicBezTo>
                  <a:cubicBezTo>
                    <a:pt x="158709" y="112785"/>
                    <a:pt x="169185" y="107921"/>
                    <a:pt x="172178" y="106798"/>
                  </a:cubicBezTo>
                  <a:cubicBezTo>
                    <a:pt x="183777" y="101560"/>
                    <a:pt x="204355" y="86595"/>
                    <a:pt x="212961" y="97445"/>
                  </a:cubicBezTo>
                  <a:cubicBezTo>
                    <a:pt x="221566" y="108295"/>
                    <a:pt x="215954" y="122887"/>
                    <a:pt x="215954" y="131492"/>
                  </a:cubicBezTo>
                  <a:cubicBezTo>
                    <a:pt x="215954" y="140098"/>
                    <a:pt x="247383" y="125881"/>
                    <a:pt x="247383" y="113159"/>
                  </a:cubicBezTo>
                  <a:lnTo>
                    <a:pt x="247383" y="67138"/>
                  </a:lnTo>
                  <a:cubicBezTo>
                    <a:pt x="247383" y="62649"/>
                    <a:pt x="241022" y="62649"/>
                    <a:pt x="238029" y="63023"/>
                  </a:cubicBezTo>
                  <a:cubicBezTo>
                    <a:pt x="217146" y="66798"/>
                    <a:pt x="196795" y="73079"/>
                    <a:pt x="177417" y="81731"/>
                  </a:cubicBezTo>
                  <a:lnTo>
                    <a:pt x="190512" y="84724"/>
                  </a:lnTo>
                  <a:cubicBezTo>
                    <a:pt x="190512" y="64893"/>
                    <a:pt x="187144" y="19996"/>
                    <a:pt x="159083" y="21118"/>
                  </a:cubicBezTo>
                  <a:cubicBezTo>
                    <a:pt x="137008" y="21118"/>
                    <a:pt x="112314" y="51424"/>
                    <a:pt x="98096" y="65642"/>
                  </a:cubicBezTo>
                  <a:lnTo>
                    <a:pt x="123165" y="60404"/>
                  </a:lnTo>
                  <a:cubicBezTo>
                    <a:pt x="119423" y="26356"/>
                    <a:pt x="125409" y="-2454"/>
                    <a:pt x="85750" y="166"/>
                  </a:cubicBezTo>
                  <a:cubicBezTo>
                    <a:pt x="57121" y="3408"/>
                    <a:pt x="30197" y="15432"/>
                    <a:pt x="8675" y="34588"/>
                  </a:cubicBezTo>
                  <a:cubicBezTo>
                    <a:pt x="-8536" y="48805"/>
                    <a:pt x="2314" y="63397"/>
                    <a:pt x="19899" y="49179"/>
                  </a:cubicBezTo>
                  <a:close/>
                </a:path>
              </a:pathLst>
            </a:custGeom>
            <a:grpFill/>
            <a:ln w="8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453567" y="2138908"/>
              <a:ext cx="525856" cy="802890"/>
            </a:xfrm>
            <a:custGeom>
              <a:avLst/>
              <a:gdLst>
                <a:gd name="connsiteX0" fmla="*/ 46670 w 525856"/>
                <a:gd name="connsiteY0" fmla="*/ 712898 h 802890"/>
                <a:gd name="connsiteX1" fmla="*/ 50552 w 525856"/>
                <a:gd name="connsiteY1" fmla="*/ 719492 h 802890"/>
                <a:gd name="connsiteX2" fmla="*/ 45750 w 525856"/>
                <a:gd name="connsiteY2" fmla="*/ 732450 h 802890"/>
                <a:gd name="connsiteX3" fmla="*/ 37082 w 525856"/>
                <a:gd name="connsiteY3" fmla="*/ 740819 h 802890"/>
                <a:gd name="connsiteX4" fmla="*/ 31096 w 525856"/>
                <a:gd name="connsiteY4" fmla="*/ 770377 h 802890"/>
                <a:gd name="connsiteX5" fmla="*/ 30395 w 525856"/>
                <a:gd name="connsiteY5" fmla="*/ 773885 h 802890"/>
                <a:gd name="connsiteX6" fmla="*/ 29406 w 525856"/>
                <a:gd name="connsiteY6" fmla="*/ 776553 h 802890"/>
                <a:gd name="connsiteX7" fmla="*/ 26980 w 525856"/>
                <a:gd name="connsiteY7" fmla="*/ 772996 h 802890"/>
                <a:gd name="connsiteX8" fmla="*/ 26980 w 525856"/>
                <a:gd name="connsiteY8" fmla="*/ 783098 h 802890"/>
                <a:gd name="connsiteX9" fmla="*/ 29406 w 525856"/>
                <a:gd name="connsiteY9" fmla="*/ 776553 h 802890"/>
                <a:gd name="connsiteX10" fmla="*/ 29758 w 525856"/>
                <a:gd name="connsiteY10" fmla="*/ 777069 h 802890"/>
                <a:gd name="connsiteX11" fmla="*/ 28477 w 525856"/>
                <a:gd name="connsiteY11" fmla="*/ 783472 h 802890"/>
                <a:gd name="connsiteX12" fmla="*/ 32593 w 525856"/>
                <a:gd name="connsiteY12" fmla="*/ 781227 h 802890"/>
                <a:gd name="connsiteX13" fmla="*/ 29758 w 525856"/>
                <a:gd name="connsiteY13" fmla="*/ 777069 h 802890"/>
                <a:gd name="connsiteX14" fmla="*/ 30395 w 525856"/>
                <a:gd name="connsiteY14" fmla="*/ 773885 h 802890"/>
                <a:gd name="connsiteX15" fmla="*/ 45750 w 525856"/>
                <a:gd name="connsiteY15" fmla="*/ 732450 h 802890"/>
                <a:gd name="connsiteX16" fmla="*/ 54714 w 525856"/>
                <a:gd name="connsiteY16" fmla="*/ 723795 h 802890"/>
                <a:gd name="connsiteX17" fmla="*/ 68137 w 525856"/>
                <a:gd name="connsiteY17" fmla="*/ 728097 h 802890"/>
                <a:gd name="connsiteX18" fmla="*/ 50926 w 525856"/>
                <a:gd name="connsiteY18" fmla="*/ 789458 h 802890"/>
                <a:gd name="connsiteX19" fmla="*/ 1164 w 525856"/>
                <a:gd name="connsiteY19" fmla="*/ 798812 h 802890"/>
                <a:gd name="connsiteX20" fmla="*/ 1164 w 525856"/>
                <a:gd name="connsiteY20" fmla="*/ 788710 h 802890"/>
                <a:gd name="connsiteX21" fmla="*/ 22491 w 525856"/>
                <a:gd name="connsiteY21" fmla="*/ 731465 h 802890"/>
                <a:gd name="connsiteX22" fmla="*/ 19497 w 525856"/>
                <a:gd name="connsiteY22" fmla="*/ 732213 h 802890"/>
                <a:gd name="connsiteX23" fmla="*/ 37457 w 525856"/>
                <a:gd name="connsiteY23" fmla="*/ 713880 h 802890"/>
                <a:gd name="connsiteX24" fmla="*/ 46670 w 525856"/>
                <a:gd name="connsiteY24" fmla="*/ 712898 h 802890"/>
                <a:gd name="connsiteX25" fmla="*/ 415325 w 525856"/>
                <a:gd name="connsiteY25" fmla="*/ 112210 h 802890"/>
                <a:gd name="connsiteX26" fmla="*/ 415723 w 525856"/>
                <a:gd name="connsiteY26" fmla="*/ 120851 h 802890"/>
                <a:gd name="connsiteX27" fmla="*/ 170654 w 525856"/>
                <a:gd name="connsiteY27" fmla="*/ 561601 h 802890"/>
                <a:gd name="connsiteX28" fmla="*/ 170654 w 525856"/>
                <a:gd name="connsiteY28" fmla="*/ 563097 h 802890"/>
                <a:gd name="connsiteX29" fmla="*/ 139600 w 525856"/>
                <a:gd name="connsiteY29" fmla="*/ 575818 h 802890"/>
                <a:gd name="connsiteX30" fmla="*/ 386914 w 525856"/>
                <a:gd name="connsiteY30" fmla="*/ 126837 h 802890"/>
                <a:gd name="connsiteX31" fmla="*/ 415325 w 525856"/>
                <a:gd name="connsiteY31" fmla="*/ 112210 h 802890"/>
                <a:gd name="connsiteX32" fmla="*/ 320116 w 525856"/>
                <a:gd name="connsiteY32" fmla="*/ 96537 h 802890"/>
                <a:gd name="connsiteX33" fmla="*/ 319566 w 525856"/>
                <a:gd name="connsiteY33" fmla="*/ 104388 h 802890"/>
                <a:gd name="connsiteX34" fmla="*/ 213308 w 525856"/>
                <a:gd name="connsiteY34" fmla="*/ 291463 h 802890"/>
                <a:gd name="connsiteX35" fmla="*/ 122015 w 525856"/>
                <a:gd name="connsiteY35" fmla="*/ 515954 h 802890"/>
                <a:gd name="connsiteX36" fmla="*/ 90586 w 525856"/>
                <a:gd name="connsiteY36" fmla="*/ 534287 h 802890"/>
                <a:gd name="connsiteX37" fmla="*/ 151573 w 525856"/>
                <a:gd name="connsiteY37" fmla="*/ 355817 h 802890"/>
                <a:gd name="connsiteX38" fmla="*/ 290757 w 525856"/>
                <a:gd name="connsiteY38" fmla="*/ 110375 h 802890"/>
                <a:gd name="connsiteX39" fmla="*/ 320116 w 525856"/>
                <a:gd name="connsiteY39" fmla="*/ 96537 h 802890"/>
                <a:gd name="connsiteX40" fmla="*/ 297866 w 525856"/>
                <a:gd name="connsiteY40" fmla="*/ 0 h 802890"/>
                <a:gd name="connsiteX41" fmla="*/ 522730 w 525856"/>
                <a:gd name="connsiteY41" fmla="*/ 87551 h 802890"/>
                <a:gd name="connsiteX42" fmla="*/ 497288 w 525856"/>
                <a:gd name="connsiteY42" fmla="*/ 113742 h 802890"/>
                <a:gd name="connsiteX43" fmla="*/ 278784 w 525856"/>
                <a:gd name="connsiteY43" fmla="*/ 26939 h 802890"/>
                <a:gd name="connsiteX44" fmla="*/ 278036 w 525856"/>
                <a:gd name="connsiteY44" fmla="*/ 27313 h 802890"/>
                <a:gd name="connsiteX45" fmla="*/ 297866 w 525856"/>
                <a:gd name="connsiteY45" fmla="*/ 0 h 802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25856" h="802890">
                  <a:moveTo>
                    <a:pt x="46670" y="712898"/>
                  </a:moveTo>
                  <a:cubicBezTo>
                    <a:pt x="49710" y="713506"/>
                    <a:pt x="51862" y="715377"/>
                    <a:pt x="50552" y="719492"/>
                  </a:cubicBezTo>
                  <a:lnTo>
                    <a:pt x="45750" y="732450"/>
                  </a:lnTo>
                  <a:lnTo>
                    <a:pt x="37082" y="740819"/>
                  </a:lnTo>
                  <a:lnTo>
                    <a:pt x="31096" y="770377"/>
                  </a:lnTo>
                  <a:lnTo>
                    <a:pt x="30395" y="773885"/>
                  </a:lnTo>
                  <a:lnTo>
                    <a:pt x="29406" y="776553"/>
                  </a:lnTo>
                  <a:lnTo>
                    <a:pt x="26980" y="772996"/>
                  </a:lnTo>
                  <a:lnTo>
                    <a:pt x="26980" y="783098"/>
                  </a:lnTo>
                  <a:lnTo>
                    <a:pt x="29406" y="776553"/>
                  </a:lnTo>
                  <a:lnTo>
                    <a:pt x="29758" y="777069"/>
                  </a:lnTo>
                  <a:lnTo>
                    <a:pt x="28477" y="783472"/>
                  </a:lnTo>
                  <a:cubicBezTo>
                    <a:pt x="26731" y="788960"/>
                    <a:pt x="28103" y="788212"/>
                    <a:pt x="32593" y="781227"/>
                  </a:cubicBezTo>
                  <a:lnTo>
                    <a:pt x="29758" y="777069"/>
                  </a:lnTo>
                  <a:lnTo>
                    <a:pt x="30395" y="773885"/>
                  </a:lnTo>
                  <a:lnTo>
                    <a:pt x="45750" y="732450"/>
                  </a:lnTo>
                  <a:lnTo>
                    <a:pt x="54714" y="723795"/>
                  </a:lnTo>
                  <a:cubicBezTo>
                    <a:pt x="62618" y="720240"/>
                    <a:pt x="69821" y="720240"/>
                    <a:pt x="68137" y="728097"/>
                  </a:cubicBezTo>
                  <a:cubicBezTo>
                    <a:pt x="67236" y="749609"/>
                    <a:pt x="61344" y="770616"/>
                    <a:pt x="50926" y="789458"/>
                  </a:cubicBezTo>
                  <a:cubicBezTo>
                    <a:pt x="38064" y="802931"/>
                    <a:pt x="18040" y="806691"/>
                    <a:pt x="1164" y="798812"/>
                  </a:cubicBezTo>
                  <a:cubicBezTo>
                    <a:pt x="-1455" y="797315"/>
                    <a:pt x="1164" y="791704"/>
                    <a:pt x="1164" y="788710"/>
                  </a:cubicBezTo>
                  <a:cubicBezTo>
                    <a:pt x="9021" y="768880"/>
                    <a:pt x="16130" y="750921"/>
                    <a:pt x="22491" y="731465"/>
                  </a:cubicBezTo>
                  <a:lnTo>
                    <a:pt x="19497" y="732213"/>
                  </a:lnTo>
                  <a:cubicBezTo>
                    <a:pt x="22518" y="723772"/>
                    <a:pt x="29079" y="717073"/>
                    <a:pt x="37457" y="713880"/>
                  </a:cubicBezTo>
                  <a:cubicBezTo>
                    <a:pt x="39702" y="712945"/>
                    <a:pt x="43630" y="712290"/>
                    <a:pt x="46670" y="712898"/>
                  </a:cubicBezTo>
                  <a:close/>
                  <a:moveTo>
                    <a:pt x="415325" y="112210"/>
                  </a:moveTo>
                  <a:cubicBezTo>
                    <a:pt x="417290" y="113391"/>
                    <a:pt x="417781" y="116081"/>
                    <a:pt x="415723" y="120851"/>
                  </a:cubicBezTo>
                  <a:cubicBezTo>
                    <a:pt x="349499" y="279491"/>
                    <a:pt x="219668" y="392484"/>
                    <a:pt x="170654" y="561601"/>
                  </a:cubicBezTo>
                  <a:lnTo>
                    <a:pt x="170654" y="563097"/>
                  </a:lnTo>
                  <a:cubicBezTo>
                    <a:pt x="167661" y="575818"/>
                    <a:pt x="135110" y="590784"/>
                    <a:pt x="139600" y="575818"/>
                  </a:cubicBezTo>
                  <a:cubicBezTo>
                    <a:pt x="189362" y="402212"/>
                    <a:pt x="319566" y="287722"/>
                    <a:pt x="386914" y="126837"/>
                  </a:cubicBezTo>
                  <a:cubicBezTo>
                    <a:pt x="390281" y="118700"/>
                    <a:pt x="409432" y="108668"/>
                    <a:pt x="415325" y="112210"/>
                  </a:cubicBezTo>
                  <a:close/>
                  <a:moveTo>
                    <a:pt x="320116" y="96537"/>
                  </a:moveTo>
                  <a:cubicBezTo>
                    <a:pt x="321905" y="97560"/>
                    <a:pt x="322092" y="99992"/>
                    <a:pt x="319566" y="104388"/>
                  </a:cubicBezTo>
                  <a:lnTo>
                    <a:pt x="213308" y="291463"/>
                  </a:lnTo>
                  <a:cubicBezTo>
                    <a:pt x="173273" y="361804"/>
                    <a:pt x="122015" y="432519"/>
                    <a:pt x="122015" y="515954"/>
                  </a:cubicBezTo>
                  <a:cubicBezTo>
                    <a:pt x="122015" y="528675"/>
                    <a:pt x="90586" y="546260"/>
                    <a:pt x="90586" y="534287"/>
                  </a:cubicBezTo>
                  <a:cubicBezTo>
                    <a:pt x="94491" y="470395"/>
                    <a:pt x="115560" y="408739"/>
                    <a:pt x="151573" y="355817"/>
                  </a:cubicBezTo>
                  <a:cubicBezTo>
                    <a:pt x="197967" y="274252"/>
                    <a:pt x="244362" y="193436"/>
                    <a:pt x="290757" y="110375"/>
                  </a:cubicBezTo>
                  <a:cubicBezTo>
                    <a:pt x="294966" y="103079"/>
                    <a:pt x="314749" y="93468"/>
                    <a:pt x="320116" y="96537"/>
                  </a:cubicBezTo>
                  <a:close/>
                  <a:moveTo>
                    <a:pt x="297866" y="0"/>
                  </a:moveTo>
                  <a:cubicBezTo>
                    <a:pt x="382798" y="2993"/>
                    <a:pt x="444907" y="63979"/>
                    <a:pt x="522730" y="87551"/>
                  </a:cubicBezTo>
                  <a:cubicBezTo>
                    <a:pt x="534703" y="91293"/>
                    <a:pt x="509261" y="117483"/>
                    <a:pt x="497288" y="113742"/>
                  </a:cubicBezTo>
                  <a:cubicBezTo>
                    <a:pt x="421709" y="90545"/>
                    <a:pt x="360723" y="29932"/>
                    <a:pt x="278784" y="26939"/>
                  </a:cubicBezTo>
                  <a:lnTo>
                    <a:pt x="278036" y="27313"/>
                  </a:lnTo>
                  <a:cubicBezTo>
                    <a:pt x="260450" y="26565"/>
                    <a:pt x="286267" y="0"/>
                    <a:pt x="297866" y="0"/>
                  </a:cubicBezTo>
                  <a:close/>
                </a:path>
              </a:pathLst>
            </a:custGeom>
            <a:grpFill/>
            <a:ln w="8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2920671" y="3263835"/>
            <a:ext cx="6350659" cy="8788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50000"/>
                  </a:schemeClr>
                </a:solidFill>
                <a:latin typeface="+mn-ea"/>
              </a:rPr>
              <a:t>可以在此处输入您的副标题，对内容进行总结概括。可以在此处输入您的副标题，对内容进行总结概括</a:t>
            </a:r>
            <a:endParaRPr lang="zh-CN" altLang="en-US" dirty="0">
              <a:solidFill>
                <a:schemeClr val="bg1">
                  <a:alpha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935833" y="0"/>
            <a:ext cx="442913" cy="442913"/>
          </a:xfrm>
          <a:prstGeom prst="rect">
            <a:avLst/>
          </a:prstGeom>
          <a:solidFill>
            <a:srgbClr val="EAA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935833" y="811161"/>
            <a:ext cx="442913" cy="442913"/>
          </a:xfrm>
          <a:prstGeom prst="rect">
            <a:avLst/>
          </a:prstGeom>
          <a:solidFill>
            <a:srgbClr val="8DC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7409873" y="1032617"/>
            <a:ext cx="3425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上节知识回顾</a:t>
            </a:r>
            <a:endParaRPr lang="zh-CN" altLang="en-US" sz="3600" dirty="0">
              <a:solidFill>
                <a:schemeClr val="bg1"/>
              </a:solid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09873" y="2197874"/>
            <a:ext cx="3425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本节教学目标</a:t>
            </a:r>
            <a:endParaRPr lang="zh-CN" altLang="en-US" sz="3600" dirty="0">
              <a:solidFill>
                <a:schemeClr val="bg1"/>
              </a:solid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60044" y="1049321"/>
            <a:ext cx="1130350" cy="612923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6139056" y="1063395"/>
            <a:ext cx="97232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01</a:t>
            </a:r>
            <a:endParaRPr lang="en-US" altLang="zh-CN" sz="3200" dirty="0">
              <a:solidFill>
                <a:schemeClr val="bg1"/>
              </a:solid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060044" y="2214578"/>
            <a:ext cx="1130350" cy="612923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6139056" y="2228652"/>
            <a:ext cx="972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409873" y="3364249"/>
            <a:ext cx="3425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主要教学内容</a:t>
            </a:r>
            <a:endParaRPr lang="zh-CN" altLang="en-US" sz="3600" dirty="0">
              <a:solidFill>
                <a:schemeClr val="bg1"/>
              </a:solid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409873" y="4660173"/>
            <a:ext cx="3425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课后反思总结</a:t>
            </a:r>
            <a:endParaRPr lang="zh-CN" altLang="en-US" sz="3600" dirty="0">
              <a:solidFill>
                <a:schemeClr val="bg1"/>
              </a:solid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060044" y="3380953"/>
            <a:ext cx="1130350" cy="612923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6139056" y="3395027"/>
            <a:ext cx="972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060044" y="4676877"/>
            <a:ext cx="1130350" cy="612923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6139056" y="4690951"/>
            <a:ext cx="972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5133955" y="2087505"/>
            <a:ext cx="4419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blipFill>
                  <a:blip r:embed="rId1"/>
                  <a:stretch>
                    <a:fillRect/>
                  </a:stretch>
                </a:blip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上节知识回顾</a:t>
            </a:r>
            <a:endParaRPr lang="zh-CN" altLang="en-US" sz="4800" dirty="0">
              <a:blipFill>
                <a:blip r:embed="rId1"/>
                <a:stretch>
                  <a:fillRect/>
                </a:stretch>
              </a:blip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58937" y="2963997"/>
            <a:ext cx="5985717" cy="8788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50000"/>
                  </a:schemeClr>
                </a:solidFill>
                <a:latin typeface="+mn-ea"/>
              </a:rPr>
              <a:t>可以在此处输入您的副标题，对内容进行总结概括。可以在此处输入您的副标题，对内容进行总结概括</a:t>
            </a:r>
            <a:endParaRPr lang="zh-CN" altLang="en-US" dirty="0">
              <a:solidFill>
                <a:schemeClr val="bg1">
                  <a:alpha val="50000"/>
                </a:schemeClr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47347" y="2034174"/>
            <a:ext cx="26436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blipFill>
                  <a:blip r:embed="rId1"/>
                  <a:stretch>
                    <a:fillRect/>
                  </a:stretch>
                </a:blipFill>
                <a:latin typeface="+mj-ea"/>
                <a:ea typeface="+mj-ea"/>
              </a:rPr>
              <a:t>01</a:t>
            </a:r>
            <a:endParaRPr lang="zh-CN" altLang="en-US" sz="11500" dirty="0">
              <a:blipFill>
                <a:blip r:embed="rId1"/>
                <a:stretch>
                  <a:fillRect/>
                </a:stretch>
              </a:blipFill>
              <a:latin typeface="+mj-ea"/>
              <a:ea typeface="+mj-ea"/>
            </a:endParaRPr>
          </a:p>
        </p:txBody>
      </p:sp>
      <p:sp>
        <p:nvSpPr>
          <p:cNvPr id="35" name="Freeform 544"/>
          <p:cNvSpPr>
            <a:spLocks noEditPoints="1"/>
          </p:cNvSpPr>
          <p:nvPr/>
        </p:nvSpPr>
        <p:spPr bwMode="auto">
          <a:xfrm>
            <a:off x="696000" y="1602999"/>
            <a:ext cx="10800000" cy="113743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36" name="Freeform 544"/>
          <p:cNvSpPr>
            <a:spLocks noEditPoints="1"/>
          </p:cNvSpPr>
          <p:nvPr/>
        </p:nvSpPr>
        <p:spPr bwMode="auto">
          <a:xfrm flipH="1">
            <a:off x="696000" y="4099521"/>
            <a:ext cx="10800000" cy="113743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43" name="Freeform 544"/>
          <p:cNvSpPr>
            <a:spLocks noEditPoints="1"/>
          </p:cNvSpPr>
          <p:nvPr/>
        </p:nvSpPr>
        <p:spPr bwMode="auto">
          <a:xfrm rot="16200000" flipH="1">
            <a:off x="8906216" y="2908326"/>
            <a:ext cx="3780000" cy="113743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44" name="Freeform 544"/>
          <p:cNvSpPr>
            <a:spLocks noEditPoints="1"/>
          </p:cNvSpPr>
          <p:nvPr/>
        </p:nvSpPr>
        <p:spPr bwMode="auto">
          <a:xfrm rot="5400000">
            <a:off x="-494215" y="2908326"/>
            <a:ext cx="3780000" cy="113743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811357" y="416533"/>
            <a:ext cx="2569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上节知识回顾</a:t>
            </a:r>
            <a:endParaRPr lang="zh-CN" altLang="en-US" sz="2800" dirty="0">
              <a:solidFill>
                <a:schemeClr val="bg1"/>
              </a:solid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12" name="Freeform 544"/>
          <p:cNvSpPr>
            <a:spLocks noEditPoints="1"/>
          </p:cNvSpPr>
          <p:nvPr/>
        </p:nvSpPr>
        <p:spPr bwMode="auto">
          <a:xfrm rot="10800000" flipH="1" flipV="1">
            <a:off x="4674000" y="987495"/>
            <a:ext cx="2844000" cy="72000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22" name="任意多边形: 形状 21"/>
          <p:cNvSpPr/>
          <p:nvPr/>
        </p:nvSpPr>
        <p:spPr>
          <a:xfrm rot="20506679">
            <a:off x="7376106" y="525667"/>
            <a:ext cx="421144" cy="419644"/>
          </a:xfrm>
          <a:custGeom>
            <a:avLst/>
            <a:gdLst>
              <a:gd name="connsiteX0" fmla="*/ 83343 w 1114226"/>
              <a:gd name="connsiteY0" fmla="*/ 844352 h 1110258"/>
              <a:gd name="connsiteX1" fmla="*/ 63500 w 1114226"/>
              <a:gd name="connsiteY1" fmla="*/ 1046758 h 1110258"/>
              <a:gd name="connsiteX2" fmla="*/ 265906 w 1114226"/>
              <a:gd name="connsiteY2" fmla="*/ 1026914 h 1110258"/>
              <a:gd name="connsiteX3" fmla="*/ 633015 w 1114226"/>
              <a:gd name="connsiteY3" fmla="*/ 446485 h 1110258"/>
              <a:gd name="connsiteX4" fmla="*/ 654843 w 1114226"/>
              <a:gd name="connsiteY4" fmla="*/ 455414 h 1110258"/>
              <a:gd name="connsiteX5" fmla="*/ 654843 w 1114226"/>
              <a:gd name="connsiteY5" fmla="*/ 499070 h 1110258"/>
              <a:gd name="connsiteX6" fmla="*/ 381000 w 1114226"/>
              <a:gd name="connsiteY6" fmla="*/ 772914 h 1110258"/>
              <a:gd name="connsiteX7" fmla="*/ 361156 w 1114226"/>
              <a:gd name="connsiteY7" fmla="*/ 780852 h 1110258"/>
              <a:gd name="connsiteX8" fmla="*/ 337343 w 1114226"/>
              <a:gd name="connsiteY8" fmla="*/ 772914 h 1110258"/>
              <a:gd name="connsiteX9" fmla="*/ 337343 w 1114226"/>
              <a:gd name="connsiteY9" fmla="*/ 729258 h 1110258"/>
              <a:gd name="connsiteX10" fmla="*/ 611187 w 1114226"/>
              <a:gd name="connsiteY10" fmla="*/ 455414 h 1110258"/>
              <a:gd name="connsiteX11" fmla="*/ 633015 w 1114226"/>
              <a:gd name="connsiteY11" fmla="*/ 446485 h 1110258"/>
              <a:gd name="connsiteX12" fmla="*/ 638968 w 1114226"/>
              <a:gd name="connsiteY12" fmla="*/ 241102 h 1110258"/>
              <a:gd name="connsiteX13" fmla="*/ 103187 w 1114226"/>
              <a:gd name="connsiteY13" fmla="*/ 776883 h 1110258"/>
              <a:gd name="connsiteX14" fmla="*/ 333375 w 1114226"/>
              <a:gd name="connsiteY14" fmla="*/ 1007070 h 1110258"/>
              <a:gd name="connsiteX15" fmla="*/ 869156 w 1114226"/>
              <a:gd name="connsiteY15" fmla="*/ 471289 h 1110258"/>
              <a:gd name="connsiteX16" fmla="*/ 831453 w 1114226"/>
              <a:gd name="connsiteY16" fmla="*/ 61516 h 1110258"/>
              <a:gd name="connsiteX17" fmla="*/ 809624 w 1114226"/>
              <a:gd name="connsiteY17" fmla="*/ 70445 h 1110258"/>
              <a:gd name="connsiteX18" fmla="*/ 682624 w 1114226"/>
              <a:gd name="connsiteY18" fmla="*/ 197445 h 1110258"/>
              <a:gd name="connsiteX19" fmla="*/ 912812 w 1114226"/>
              <a:gd name="connsiteY19" fmla="*/ 427633 h 1110258"/>
              <a:gd name="connsiteX20" fmla="*/ 1039812 w 1114226"/>
              <a:gd name="connsiteY20" fmla="*/ 300633 h 1110258"/>
              <a:gd name="connsiteX21" fmla="*/ 1039812 w 1114226"/>
              <a:gd name="connsiteY21" fmla="*/ 256977 h 1110258"/>
              <a:gd name="connsiteX22" fmla="*/ 853281 w 1114226"/>
              <a:gd name="connsiteY22" fmla="*/ 70445 h 1110258"/>
              <a:gd name="connsiteX23" fmla="*/ 831453 w 1114226"/>
              <a:gd name="connsiteY23" fmla="*/ 61516 h 1110258"/>
              <a:gd name="connsiteX24" fmla="*/ 835422 w 1114226"/>
              <a:gd name="connsiteY24" fmla="*/ 0 h 1110258"/>
              <a:gd name="connsiteX25" fmla="*/ 900906 w 1114226"/>
              <a:gd name="connsiteY25" fmla="*/ 26789 h 1110258"/>
              <a:gd name="connsiteX26" fmla="*/ 1087437 w 1114226"/>
              <a:gd name="connsiteY26" fmla="*/ 213320 h 1110258"/>
              <a:gd name="connsiteX27" fmla="*/ 1087437 w 1114226"/>
              <a:gd name="connsiteY27" fmla="*/ 344289 h 1110258"/>
              <a:gd name="connsiteX28" fmla="*/ 936625 w 1114226"/>
              <a:gd name="connsiteY28" fmla="*/ 495102 h 1110258"/>
              <a:gd name="connsiteX29" fmla="*/ 349250 w 1114226"/>
              <a:gd name="connsiteY29" fmla="*/ 1074539 h 1110258"/>
              <a:gd name="connsiteX30" fmla="*/ 341312 w 1114226"/>
              <a:gd name="connsiteY30" fmla="*/ 1078508 h 1110258"/>
              <a:gd name="connsiteX31" fmla="*/ 333375 w 1114226"/>
              <a:gd name="connsiteY31" fmla="*/ 1082477 h 1110258"/>
              <a:gd name="connsiteX32" fmla="*/ 31750 w 1114226"/>
              <a:gd name="connsiteY32" fmla="*/ 1110258 h 1110258"/>
              <a:gd name="connsiteX33" fmla="*/ 27781 w 1114226"/>
              <a:gd name="connsiteY33" fmla="*/ 1110258 h 1110258"/>
              <a:gd name="connsiteX34" fmla="*/ 0 w 1114226"/>
              <a:gd name="connsiteY34" fmla="*/ 1070570 h 1110258"/>
              <a:gd name="connsiteX35" fmla="*/ 27781 w 1114226"/>
              <a:gd name="connsiteY35" fmla="*/ 768945 h 1110258"/>
              <a:gd name="connsiteX36" fmla="*/ 31750 w 1114226"/>
              <a:gd name="connsiteY36" fmla="*/ 761008 h 1110258"/>
              <a:gd name="connsiteX37" fmla="*/ 35718 w 1114226"/>
              <a:gd name="connsiteY37" fmla="*/ 753070 h 1110258"/>
              <a:gd name="connsiteX38" fmla="*/ 769937 w 1114226"/>
              <a:gd name="connsiteY38" fmla="*/ 26789 h 1110258"/>
              <a:gd name="connsiteX39" fmla="*/ 835422 w 1114226"/>
              <a:gd name="connsiteY39" fmla="*/ 0 h 111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14226" h="1110258">
                <a:moveTo>
                  <a:pt x="83343" y="844352"/>
                </a:moveTo>
                <a:lnTo>
                  <a:pt x="63500" y="1046758"/>
                </a:lnTo>
                <a:lnTo>
                  <a:pt x="265906" y="1026914"/>
                </a:lnTo>
                <a:close/>
                <a:moveTo>
                  <a:pt x="633015" y="446485"/>
                </a:moveTo>
                <a:cubicBezTo>
                  <a:pt x="640953" y="446485"/>
                  <a:pt x="648890" y="449461"/>
                  <a:pt x="654843" y="455414"/>
                </a:cubicBezTo>
                <a:cubicBezTo>
                  <a:pt x="666750" y="467320"/>
                  <a:pt x="666750" y="487164"/>
                  <a:pt x="654843" y="499070"/>
                </a:cubicBezTo>
                <a:lnTo>
                  <a:pt x="381000" y="772914"/>
                </a:lnTo>
                <a:cubicBezTo>
                  <a:pt x="377031" y="776883"/>
                  <a:pt x="369093" y="780852"/>
                  <a:pt x="361156" y="780852"/>
                </a:cubicBezTo>
                <a:cubicBezTo>
                  <a:pt x="353218" y="780852"/>
                  <a:pt x="345281" y="776883"/>
                  <a:pt x="337343" y="772914"/>
                </a:cubicBezTo>
                <a:cubicBezTo>
                  <a:pt x="325437" y="761008"/>
                  <a:pt x="325437" y="741164"/>
                  <a:pt x="337343" y="729258"/>
                </a:cubicBezTo>
                <a:lnTo>
                  <a:pt x="611187" y="455414"/>
                </a:lnTo>
                <a:cubicBezTo>
                  <a:pt x="617140" y="449461"/>
                  <a:pt x="625077" y="446485"/>
                  <a:pt x="633015" y="446485"/>
                </a:cubicBezTo>
                <a:close/>
                <a:moveTo>
                  <a:pt x="638968" y="241102"/>
                </a:moveTo>
                <a:lnTo>
                  <a:pt x="103187" y="776883"/>
                </a:lnTo>
                <a:lnTo>
                  <a:pt x="333375" y="1007070"/>
                </a:lnTo>
                <a:lnTo>
                  <a:pt x="869156" y="471289"/>
                </a:lnTo>
                <a:close/>
                <a:moveTo>
                  <a:pt x="831453" y="61516"/>
                </a:moveTo>
                <a:cubicBezTo>
                  <a:pt x="823515" y="61516"/>
                  <a:pt x="815578" y="64492"/>
                  <a:pt x="809624" y="70445"/>
                </a:cubicBezTo>
                <a:lnTo>
                  <a:pt x="682624" y="197445"/>
                </a:lnTo>
                <a:lnTo>
                  <a:pt x="912812" y="427633"/>
                </a:lnTo>
                <a:lnTo>
                  <a:pt x="1039812" y="300633"/>
                </a:lnTo>
                <a:cubicBezTo>
                  <a:pt x="1051718" y="288727"/>
                  <a:pt x="1051718" y="268883"/>
                  <a:pt x="1039812" y="256977"/>
                </a:cubicBezTo>
                <a:lnTo>
                  <a:pt x="853281" y="70445"/>
                </a:lnTo>
                <a:cubicBezTo>
                  <a:pt x="847328" y="64492"/>
                  <a:pt x="839391" y="61516"/>
                  <a:pt x="831453" y="61516"/>
                </a:cubicBezTo>
                <a:close/>
                <a:moveTo>
                  <a:pt x="835422" y="0"/>
                </a:moveTo>
                <a:cubicBezTo>
                  <a:pt x="859234" y="0"/>
                  <a:pt x="883047" y="8930"/>
                  <a:pt x="900906" y="26789"/>
                </a:cubicBezTo>
                <a:lnTo>
                  <a:pt x="1087437" y="213320"/>
                </a:lnTo>
                <a:cubicBezTo>
                  <a:pt x="1123156" y="249039"/>
                  <a:pt x="1123156" y="308570"/>
                  <a:pt x="1087437" y="344289"/>
                </a:cubicBezTo>
                <a:lnTo>
                  <a:pt x="936625" y="495102"/>
                </a:lnTo>
                <a:lnTo>
                  <a:pt x="349250" y="1074539"/>
                </a:lnTo>
                <a:cubicBezTo>
                  <a:pt x="349250" y="1074539"/>
                  <a:pt x="345281" y="1078508"/>
                  <a:pt x="341312" y="1078508"/>
                </a:cubicBezTo>
                <a:cubicBezTo>
                  <a:pt x="337343" y="1082477"/>
                  <a:pt x="337343" y="1082477"/>
                  <a:pt x="333375" y="1082477"/>
                </a:cubicBezTo>
                <a:lnTo>
                  <a:pt x="31750" y="1110258"/>
                </a:lnTo>
                <a:lnTo>
                  <a:pt x="27781" y="1110258"/>
                </a:lnTo>
                <a:cubicBezTo>
                  <a:pt x="11906" y="1110258"/>
                  <a:pt x="0" y="1094383"/>
                  <a:pt x="0" y="1070570"/>
                </a:cubicBezTo>
                <a:lnTo>
                  <a:pt x="27781" y="768945"/>
                </a:lnTo>
                <a:cubicBezTo>
                  <a:pt x="31750" y="764977"/>
                  <a:pt x="31750" y="764977"/>
                  <a:pt x="31750" y="761008"/>
                </a:cubicBezTo>
                <a:cubicBezTo>
                  <a:pt x="31750" y="757039"/>
                  <a:pt x="31750" y="757039"/>
                  <a:pt x="35718" y="753070"/>
                </a:cubicBezTo>
                <a:lnTo>
                  <a:pt x="769937" y="26789"/>
                </a:lnTo>
                <a:cubicBezTo>
                  <a:pt x="787797" y="8930"/>
                  <a:pt x="811609" y="0"/>
                  <a:pt x="835422" y="0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21366408">
            <a:off x="734644" y="1649108"/>
            <a:ext cx="3432119" cy="3404329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21197445">
            <a:off x="1456980" y="3707412"/>
            <a:ext cx="2303906" cy="228525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380767">
            <a:off x="3469653" y="2550936"/>
            <a:ext cx="3179267" cy="3153524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r"/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765751" y="2796819"/>
            <a:ext cx="3691606" cy="1345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这里可以输入您的内容，建议提炼关键词，不要输入大段文字。这里可以输入您的内容，建议提炼关键词，不要输入大段文字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65751" y="2024996"/>
            <a:ext cx="2452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EAA75E"/>
                </a:solidFill>
                <a:latin typeface="+mn-ea"/>
              </a:rPr>
              <a:t>上节知识回顾</a:t>
            </a:r>
            <a:endParaRPr lang="zh-CN" altLang="en-US" sz="2400" b="1" dirty="0">
              <a:solidFill>
                <a:srgbClr val="EAA75E"/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65751" y="4300968"/>
            <a:ext cx="3691606" cy="1345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这里可以输入您的内容，建议提炼关键词，不要输入大段文字。这里可以输入您的内容，建议提炼关键词，不要输入大段文字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811357" y="416533"/>
            <a:ext cx="2569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上节知识回顾</a:t>
            </a:r>
            <a:endParaRPr lang="zh-CN" altLang="en-US" sz="2800" dirty="0">
              <a:solidFill>
                <a:schemeClr val="bg1"/>
              </a:solid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12" name="Freeform 544"/>
          <p:cNvSpPr>
            <a:spLocks noEditPoints="1"/>
          </p:cNvSpPr>
          <p:nvPr/>
        </p:nvSpPr>
        <p:spPr bwMode="auto">
          <a:xfrm rot="10800000" flipH="1" flipV="1">
            <a:off x="4674000" y="987495"/>
            <a:ext cx="2844000" cy="72000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22" name="任意多边形: 形状 21"/>
          <p:cNvSpPr/>
          <p:nvPr/>
        </p:nvSpPr>
        <p:spPr>
          <a:xfrm rot="20506679">
            <a:off x="7376106" y="525667"/>
            <a:ext cx="421144" cy="419644"/>
          </a:xfrm>
          <a:custGeom>
            <a:avLst/>
            <a:gdLst>
              <a:gd name="connsiteX0" fmla="*/ 83343 w 1114226"/>
              <a:gd name="connsiteY0" fmla="*/ 844352 h 1110258"/>
              <a:gd name="connsiteX1" fmla="*/ 63500 w 1114226"/>
              <a:gd name="connsiteY1" fmla="*/ 1046758 h 1110258"/>
              <a:gd name="connsiteX2" fmla="*/ 265906 w 1114226"/>
              <a:gd name="connsiteY2" fmla="*/ 1026914 h 1110258"/>
              <a:gd name="connsiteX3" fmla="*/ 633015 w 1114226"/>
              <a:gd name="connsiteY3" fmla="*/ 446485 h 1110258"/>
              <a:gd name="connsiteX4" fmla="*/ 654843 w 1114226"/>
              <a:gd name="connsiteY4" fmla="*/ 455414 h 1110258"/>
              <a:gd name="connsiteX5" fmla="*/ 654843 w 1114226"/>
              <a:gd name="connsiteY5" fmla="*/ 499070 h 1110258"/>
              <a:gd name="connsiteX6" fmla="*/ 381000 w 1114226"/>
              <a:gd name="connsiteY6" fmla="*/ 772914 h 1110258"/>
              <a:gd name="connsiteX7" fmla="*/ 361156 w 1114226"/>
              <a:gd name="connsiteY7" fmla="*/ 780852 h 1110258"/>
              <a:gd name="connsiteX8" fmla="*/ 337343 w 1114226"/>
              <a:gd name="connsiteY8" fmla="*/ 772914 h 1110258"/>
              <a:gd name="connsiteX9" fmla="*/ 337343 w 1114226"/>
              <a:gd name="connsiteY9" fmla="*/ 729258 h 1110258"/>
              <a:gd name="connsiteX10" fmla="*/ 611187 w 1114226"/>
              <a:gd name="connsiteY10" fmla="*/ 455414 h 1110258"/>
              <a:gd name="connsiteX11" fmla="*/ 633015 w 1114226"/>
              <a:gd name="connsiteY11" fmla="*/ 446485 h 1110258"/>
              <a:gd name="connsiteX12" fmla="*/ 638968 w 1114226"/>
              <a:gd name="connsiteY12" fmla="*/ 241102 h 1110258"/>
              <a:gd name="connsiteX13" fmla="*/ 103187 w 1114226"/>
              <a:gd name="connsiteY13" fmla="*/ 776883 h 1110258"/>
              <a:gd name="connsiteX14" fmla="*/ 333375 w 1114226"/>
              <a:gd name="connsiteY14" fmla="*/ 1007070 h 1110258"/>
              <a:gd name="connsiteX15" fmla="*/ 869156 w 1114226"/>
              <a:gd name="connsiteY15" fmla="*/ 471289 h 1110258"/>
              <a:gd name="connsiteX16" fmla="*/ 831453 w 1114226"/>
              <a:gd name="connsiteY16" fmla="*/ 61516 h 1110258"/>
              <a:gd name="connsiteX17" fmla="*/ 809624 w 1114226"/>
              <a:gd name="connsiteY17" fmla="*/ 70445 h 1110258"/>
              <a:gd name="connsiteX18" fmla="*/ 682624 w 1114226"/>
              <a:gd name="connsiteY18" fmla="*/ 197445 h 1110258"/>
              <a:gd name="connsiteX19" fmla="*/ 912812 w 1114226"/>
              <a:gd name="connsiteY19" fmla="*/ 427633 h 1110258"/>
              <a:gd name="connsiteX20" fmla="*/ 1039812 w 1114226"/>
              <a:gd name="connsiteY20" fmla="*/ 300633 h 1110258"/>
              <a:gd name="connsiteX21" fmla="*/ 1039812 w 1114226"/>
              <a:gd name="connsiteY21" fmla="*/ 256977 h 1110258"/>
              <a:gd name="connsiteX22" fmla="*/ 853281 w 1114226"/>
              <a:gd name="connsiteY22" fmla="*/ 70445 h 1110258"/>
              <a:gd name="connsiteX23" fmla="*/ 831453 w 1114226"/>
              <a:gd name="connsiteY23" fmla="*/ 61516 h 1110258"/>
              <a:gd name="connsiteX24" fmla="*/ 835422 w 1114226"/>
              <a:gd name="connsiteY24" fmla="*/ 0 h 1110258"/>
              <a:gd name="connsiteX25" fmla="*/ 900906 w 1114226"/>
              <a:gd name="connsiteY25" fmla="*/ 26789 h 1110258"/>
              <a:gd name="connsiteX26" fmla="*/ 1087437 w 1114226"/>
              <a:gd name="connsiteY26" fmla="*/ 213320 h 1110258"/>
              <a:gd name="connsiteX27" fmla="*/ 1087437 w 1114226"/>
              <a:gd name="connsiteY27" fmla="*/ 344289 h 1110258"/>
              <a:gd name="connsiteX28" fmla="*/ 936625 w 1114226"/>
              <a:gd name="connsiteY28" fmla="*/ 495102 h 1110258"/>
              <a:gd name="connsiteX29" fmla="*/ 349250 w 1114226"/>
              <a:gd name="connsiteY29" fmla="*/ 1074539 h 1110258"/>
              <a:gd name="connsiteX30" fmla="*/ 341312 w 1114226"/>
              <a:gd name="connsiteY30" fmla="*/ 1078508 h 1110258"/>
              <a:gd name="connsiteX31" fmla="*/ 333375 w 1114226"/>
              <a:gd name="connsiteY31" fmla="*/ 1082477 h 1110258"/>
              <a:gd name="connsiteX32" fmla="*/ 31750 w 1114226"/>
              <a:gd name="connsiteY32" fmla="*/ 1110258 h 1110258"/>
              <a:gd name="connsiteX33" fmla="*/ 27781 w 1114226"/>
              <a:gd name="connsiteY33" fmla="*/ 1110258 h 1110258"/>
              <a:gd name="connsiteX34" fmla="*/ 0 w 1114226"/>
              <a:gd name="connsiteY34" fmla="*/ 1070570 h 1110258"/>
              <a:gd name="connsiteX35" fmla="*/ 27781 w 1114226"/>
              <a:gd name="connsiteY35" fmla="*/ 768945 h 1110258"/>
              <a:gd name="connsiteX36" fmla="*/ 31750 w 1114226"/>
              <a:gd name="connsiteY36" fmla="*/ 761008 h 1110258"/>
              <a:gd name="connsiteX37" fmla="*/ 35718 w 1114226"/>
              <a:gd name="connsiteY37" fmla="*/ 753070 h 1110258"/>
              <a:gd name="connsiteX38" fmla="*/ 769937 w 1114226"/>
              <a:gd name="connsiteY38" fmla="*/ 26789 h 1110258"/>
              <a:gd name="connsiteX39" fmla="*/ 835422 w 1114226"/>
              <a:gd name="connsiteY39" fmla="*/ 0 h 111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14226" h="1110258">
                <a:moveTo>
                  <a:pt x="83343" y="844352"/>
                </a:moveTo>
                <a:lnTo>
                  <a:pt x="63500" y="1046758"/>
                </a:lnTo>
                <a:lnTo>
                  <a:pt x="265906" y="1026914"/>
                </a:lnTo>
                <a:close/>
                <a:moveTo>
                  <a:pt x="633015" y="446485"/>
                </a:moveTo>
                <a:cubicBezTo>
                  <a:pt x="640953" y="446485"/>
                  <a:pt x="648890" y="449461"/>
                  <a:pt x="654843" y="455414"/>
                </a:cubicBezTo>
                <a:cubicBezTo>
                  <a:pt x="666750" y="467320"/>
                  <a:pt x="666750" y="487164"/>
                  <a:pt x="654843" y="499070"/>
                </a:cubicBezTo>
                <a:lnTo>
                  <a:pt x="381000" y="772914"/>
                </a:lnTo>
                <a:cubicBezTo>
                  <a:pt x="377031" y="776883"/>
                  <a:pt x="369093" y="780852"/>
                  <a:pt x="361156" y="780852"/>
                </a:cubicBezTo>
                <a:cubicBezTo>
                  <a:pt x="353218" y="780852"/>
                  <a:pt x="345281" y="776883"/>
                  <a:pt x="337343" y="772914"/>
                </a:cubicBezTo>
                <a:cubicBezTo>
                  <a:pt x="325437" y="761008"/>
                  <a:pt x="325437" y="741164"/>
                  <a:pt x="337343" y="729258"/>
                </a:cubicBezTo>
                <a:lnTo>
                  <a:pt x="611187" y="455414"/>
                </a:lnTo>
                <a:cubicBezTo>
                  <a:pt x="617140" y="449461"/>
                  <a:pt x="625077" y="446485"/>
                  <a:pt x="633015" y="446485"/>
                </a:cubicBezTo>
                <a:close/>
                <a:moveTo>
                  <a:pt x="638968" y="241102"/>
                </a:moveTo>
                <a:lnTo>
                  <a:pt x="103187" y="776883"/>
                </a:lnTo>
                <a:lnTo>
                  <a:pt x="333375" y="1007070"/>
                </a:lnTo>
                <a:lnTo>
                  <a:pt x="869156" y="471289"/>
                </a:lnTo>
                <a:close/>
                <a:moveTo>
                  <a:pt x="831453" y="61516"/>
                </a:moveTo>
                <a:cubicBezTo>
                  <a:pt x="823515" y="61516"/>
                  <a:pt x="815578" y="64492"/>
                  <a:pt x="809624" y="70445"/>
                </a:cubicBezTo>
                <a:lnTo>
                  <a:pt x="682624" y="197445"/>
                </a:lnTo>
                <a:lnTo>
                  <a:pt x="912812" y="427633"/>
                </a:lnTo>
                <a:lnTo>
                  <a:pt x="1039812" y="300633"/>
                </a:lnTo>
                <a:cubicBezTo>
                  <a:pt x="1051718" y="288727"/>
                  <a:pt x="1051718" y="268883"/>
                  <a:pt x="1039812" y="256977"/>
                </a:cubicBezTo>
                <a:lnTo>
                  <a:pt x="853281" y="70445"/>
                </a:lnTo>
                <a:cubicBezTo>
                  <a:pt x="847328" y="64492"/>
                  <a:pt x="839391" y="61516"/>
                  <a:pt x="831453" y="61516"/>
                </a:cubicBezTo>
                <a:close/>
                <a:moveTo>
                  <a:pt x="835422" y="0"/>
                </a:moveTo>
                <a:cubicBezTo>
                  <a:pt x="859234" y="0"/>
                  <a:pt x="883047" y="8930"/>
                  <a:pt x="900906" y="26789"/>
                </a:cubicBezTo>
                <a:lnTo>
                  <a:pt x="1087437" y="213320"/>
                </a:lnTo>
                <a:cubicBezTo>
                  <a:pt x="1123156" y="249039"/>
                  <a:pt x="1123156" y="308570"/>
                  <a:pt x="1087437" y="344289"/>
                </a:cubicBezTo>
                <a:lnTo>
                  <a:pt x="936625" y="495102"/>
                </a:lnTo>
                <a:lnTo>
                  <a:pt x="349250" y="1074539"/>
                </a:lnTo>
                <a:cubicBezTo>
                  <a:pt x="349250" y="1074539"/>
                  <a:pt x="345281" y="1078508"/>
                  <a:pt x="341312" y="1078508"/>
                </a:cubicBezTo>
                <a:cubicBezTo>
                  <a:pt x="337343" y="1082477"/>
                  <a:pt x="337343" y="1082477"/>
                  <a:pt x="333375" y="1082477"/>
                </a:cubicBezTo>
                <a:lnTo>
                  <a:pt x="31750" y="1110258"/>
                </a:lnTo>
                <a:lnTo>
                  <a:pt x="27781" y="1110258"/>
                </a:lnTo>
                <a:cubicBezTo>
                  <a:pt x="11906" y="1110258"/>
                  <a:pt x="0" y="1094383"/>
                  <a:pt x="0" y="1070570"/>
                </a:cubicBezTo>
                <a:lnTo>
                  <a:pt x="27781" y="768945"/>
                </a:lnTo>
                <a:cubicBezTo>
                  <a:pt x="31750" y="764977"/>
                  <a:pt x="31750" y="764977"/>
                  <a:pt x="31750" y="761008"/>
                </a:cubicBezTo>
                <a:cubicBezTo>
                  <a:pt x="31750" y="757039"/>
                  <a:pt x="31750" y="757039"/>
                  <a:pt x="35718" y="753070"/>
                </a:cubicBezTo>
                <a:lnTo>
                  <a:pt x="769937" y="26789"/>
                </a:lnTo>
                <a:cubicBezTo>
                  <a:pt x="787797" y="8930"/>
                  <a:pt x="811609" y="0"/>
                  <a:pt x="835422" y="0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504998" y="3290010"/>
            <a:ext cx="2880292" cy="1665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这里可以输入您的内容，建议提炼关键词，不要输入大段文字。这里可以输入您的内容，建议提炼关键词，不要输入大段文字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04998" y="2722940"/>
            <a:ext cx="2452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8DCFE5"/>
                </a:solidFill>
                <a:latin typeface="+mn-ea"/>
              </a:rPr>
              <a:t>上节知识回顾</a:t>
            </a:r>
            <a:endParaRPr lang="zh-CN" altLang="en-US" sz="2400" b="1" dirty="0">
              <a:solidFill>
                <a:srgbClr val="8DCFE5"/>
              </a:solidFill>
              <a:latin typeface="+mn-ea"/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1067103" y="1984745"/>
            <a:ext cx="10060799" cy="72002"/>
          </a:xfrm>
          <a:custGeom>
            <a:avLst/>
            <a:gdLst>
              <a:gd name="connsiteX0" fmla="*/ 0 w 4049486"/>
              <a:gd name="connsiteY0" fmla="*/ 43543 h 70783"/>
              <a:gd name="connsiteX1" fmla="*/ 638629 w 4049486"/>
              <a:gd name="connsiteY1" fmla="*/ 29028 h 70783"/>
              <a:gd name="connsiteX2" fmla="*/ 3265714 w 4049486"/>
              <a:gd name="connsiteY2" fmla="*/ 0 h 70783"/>
              <a:gd name="connsiteX3" fmla="*/ 3657600 w 4049486"/>
              <a:gd name="connsiteY3" fmla="*/ 14514 h 70783"/>
              <a:gd name="connsiteX4" fmla="*/ 3802743 w 4049486"/>
              <a:gd name="connsiteY4" fmla="*/ 29028 h 70783"/>
              <a:gd name="connsiteX5" fmla="*/ 3846286 w 4049486"/>
              <a:gd name="connsiteY5" fmla="*/ 43543 h 70783"/>
              <a:gd name="connsiteX6" fmla="*/ 4049486 w 4049486"/>
              <a:gd name="connsiteY6" fmla="*/ 43543 h 70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49486" h="70783">
                <a:moveTo>
                  <a:pt x="0" y="43543"/>
                </a:moveTo>
                <a:lnTo>
                  <a:pt x="638629" y="29028"/>
                </a:lnTo>
                <a:cubicBezTo>
                  <a:pt x="3263813" y="5053"/>
                  <a:pt x="2341530" y="154029"/>
                  <a:pt x="3265714" y="0"/>
                </a:cubicBezTo>
                <a:lnTo>
                  <a:pt x="3657600" y="14514"/>
                </a:lnTo>
                <a:cubicBezTo>
                  <a:pt x="3706151" y="17138"/>
                  <a:pt x="3754686" y="21635"/>
                  <a:pt x="3802743" y="29028"/>
                </a:cubicBezTo>
                <a:cubicBezTo>
                  <a:pt x="3817865" y="31354"/>
                  <a:pt x="3831013" y="42645"/>
                  <a:pt x="3846286" y="43543"/>
                </a:cubicBezTo>
                <a:cubicBezTo>
                  <a:pt x="3913902" y="47521"/>
                  <a:pt x="3981753" y="43543"/>
                  <a:pt x="4049486" y="43543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/>
          <p:cNvSpPr/>
          <p:nvPr/>
        </p:nvSpPr>
        <p:spPr>
          <a:xfrm flipH="1" flipV="1">
            <a:off x="1065601" y="5556233"/>
            <a:ext cx="10060797" cy="72002"/>
          </a:xfrm>
          <a:custGeom>
            <a:avLst/>
            <a:gdLst>
              <a:gd name="connsiteX0" fmla="*/ 0 w 4049486"/>
              <a:gd name="connsiteY0" fmla="*/ 43543 h 70783"/>
              <a:gd name="connsiteX1" fmla="*/ 638629 w 4049486"/>
              <a:gd name="connsiteY1" fmla="*/ 29028 h 70783"/>
              <a:gd name="connsiteX2" fmla="*/ 3265714 w 4049486"/>
              <a:gd name="connsiteY2" fmla="*/ 0 h 70783"/>
              <a:gd name="connsiteX3" fmla="*/ 3657600 w 4049486"/>
              <a:gd name="connsiteY3" fmla="*/ 14514 h 70783"/>
              <a:gd name="connsiteX4" fmla="*/ 3802743 w 4049486"/>
              <a:gd name="connsiteY4" fmla="*/ 29028 h 70783"/>
              <a:gd name="connsiteX5" fmla="*/ 3846286 w 4049486"/>
              <a:gd name="connsiteY5" fmla="*/ 43543 h 70783"/>
              <a:gd name="connsiteX6" fmla="*/ 4049486 w 4049486"/>
              <a:gd name="connsiteY6" fmla="*/ 43543 h 70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49486" h="70783">
                <a:moveTo>
                  <a:pt x="0" y="43543"/>
                </a:moveTo>
                <a:lnTo>
                  <a:pt x="638629" y="29028"/>
                </a:lnTo>
                <a:cubicBezTo>
                  <a:pt x="3263813" y="5053"/>
                  <a:pt x="2341530" y="154029"/>
                  <a:pt x="3265714" y="0"/>
                </a:cubicBezTo>
                <a:lnTo>
                  <a:pt x="3657600" y="14514"/>
                </a:lnTo>
                <a:cubicBezTo>
                  <a:pt x="3706151" y="17138"/>
                  <a:pt x="3754686" y="21635"/>
                  <a:pt x="3802743" y="29028"/>
                </a:cubicBezTo>
                <a:cubicBezTo>
                  <a:pt x="3817865" y="31354"/>
                  <a:pt x="3831013" y="42645"/>
                  <a:pt x="3846286" y="43543"/>
                </a:cubicBezTo>
                <a:cubicBezTo>
                  <a:pt x="3913902" y="47521"/>
                  <a:pt x="3981753" y="43543"/>
                  <a:pt x="4049486" y="43543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/>
          <p:cNvSpPr/>
          <p:nvPr/>
        </p:nvSpPr>
        <p:spPr>
          <a:xfrm rot="5400000" flipH="1" flipV="1">
            <a:off x="1746543" y="3803928"/>
            <a:ext cx="4412343" cy="77126"/>
          </a:xfrm>
          <a:custGeom>
            <a:avLst/>
            <a:gdLst>
              <a:gd name="connsiteX0" fmla="*/ 0 w 4049486"/>
              <a:gd name="connsiteY0" fmla="*/ 43543 h 70783"/>
              <a:gd name="connsiteX1" fmla="*/ 638629 w 4049486"/>
              <a:gd name="connsiteY1" fmla="*/ 29028 h 70783"/>
              <a:gd name="connsiteX2" fmla="*/ 3265714 w 4049486"/>
              <a:gd name="connsiteY2" fmla="*/ 0 h 70783"/>
              <a:gd name="connsiteX3" fmla="*/ 3657600 w 4049486"/>
              <a:gd name="connsiteY3" fmla="*/ 14514 h 70783"/>
              <a:gd name="connsiteX4" fmla="*/ 3802743 w 4049486"/>
              <a:gd name="connsiteY4" fmla="*/ 29028 h 70783"/>
              <a:gd name="connsiteX5" fmla="*/ 3846286 w 4049486"/>
              <a:gd name="connsiteY5" fmla="*/ 43543 h 70783"/>
              <a:gd name="connsiteX6" fmla="*/ 4049486 w 4049486"/>
              <a:gd name="connsiteY6" fmla="*/ 43543 h 70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49486" h="70783">
                <a:moveTo>
                  <a:pt x="0" y="43543"/>
                </a:moveTo>
                <a:lnTo>
                  <a:pt x="638629" y="29028"/>
                </a:lnTo>
                <a:cubicBezTo>
                  <a:pt x="3263813" y="5053"/>
                  <a:pt x="2341530" y="154029"/>
                  <a:pt x="3265714" y="0"/>
                </a:cubicBezTo>
                <a:lnTo>
                  <a:pt x="3657600" y="14514"/>
                </a:lnTo>
                <a:cubicBezTo>
                  <a:pt x="3706151" y="17138"/>
                  <a:pt x="3754686" y="21635"/>
                  <a:pt x="3802743" y="29028"/>
                </a:cubicBezTo>
                <a:cubicBezTo>
                  <a:pt x="3817865" y="31354"/>
                  <a:pt x="3831013" y="42645"/>
                  <a:pt x="3846286" y="43543"/>
                </a:cubicBezTo>
                <a:cubicBezTo>
                  <a:pt x="3913902" y="47521"/>
                  <a:pt x="3981753" y="43543"/>
                  <a:pt x="4049486" y="43543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/>
          <p:cNvSpPr/>
          <p:nvPr/>
        </p:nvSpPr>
        <p:spPr>
          <a:xfrm rot="16200000" flipH="1">
            <a:off x="6033114" y="3803929"/>
            <a:ext cx="4412343" cy="77126"/>
          </a:xfrm>
          <a:custGeom>
            <a:avLst/>
            <a:gdLst>
              <a:gd name="connsiteX0" fmla="*/ 0 w 4049486"/>
              <a:gd name="connsiteY0" fmla="*/ 43543 h 70783"/>
              <a:gd name="connsiteX1" fmla="*/ 638629 w 4049486"/>
              <a:gd name="connsiteY1" fmla="*/ 29028 h 70783"/>
              <a:gd name="connsiteX2" fmla="*/ 3265714 w 4049486"/>
              <a:gd name="connsiteY2" fmla="*/ 0 h 70783"/>
              <a:gd name="connsiteX3" fmla="*/ 3657600 w 4049486"/>
              <a:gd name="connsiteY3" fmla="*/ 14514 h 70783"/>
              <a:gd name="connsiteX4" fmla="*/ 3802743 w 4049486"/>
              <a:gd name="connsiteY4" fmla="*/ 29028 h 70783"/>
              <a:gd name="connsiteX5" fmla="*/ 3846286 w 4049486"/>
              <a:gd name="connsiteY5" fmla="*/ 43543 h 70783"/>
              <a:gd name="connsiteX6" fmla="*/ 4049486 w 4049486"/>
              <a:gd name="connsiteY6" fmla="*/ 43543 h 70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49486" h="70783">
                <a:moveTo>
                  <a:pt x="0" y="43543"/>
                </a:moveTo>
                <a:lnTo>
                  <a:pt x="638629" y="29028"/>
                </a:lnTo>
                <a:cubicBezTo>
                  <a:pt x="3263813" y="5053"/>
                  <a:pt x="2341530" y="154029"/>
                  <a:pt x="3265714" y="0"/>
                </a:cubicBezTo>
                <a:lnTo>
                  <a:pt x="3657600" y="14514"/>
                </a:lnTo>
                <a:cubicBezTo>
                  <a:pt x="3706151" y="17138"/>
                  <a:pt x="3754686" y="21635"/>
                  <a:pt x="3802743" y="29028"/>
                </a:cubicBezTo>
                <a:cubicBezTo>
                  <a:pt x="3817865" y="31354"/>
                  <a:pt x="3831013" y="42645"/>
                  <a:pt x="3846286" y="43543"/>
                </a:cubicBezTo>
                <a:cubicBezTo>
                  <a:pt x="3913902" y="47521"/>
                  <a:pt x="3981753" y="43543"/>
                  <a:pt x="4049486" y="43543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114562" y="2252373"/>
            <a:ext cx="3962876" cy="3174370"/>
          </a:xfrm>
          <a:custGeom>
            <a:avLst/>
            <a:gdLst>
              <a:gd name="connsiteX0" fmla="*/ 0 w 3962876"/>
              <a:gd name="connsiteY0" fmla="*/ 0 h 3174370"/>
              <a:gd name="connsiteX1" fmla="*/ 739737 w 3962876"/>
              <a:gd name="connsiteY1" fmla="*/ 0 h 3174370"/>
              <a:gd name="connsiteX2" fmla="*/ 1439845 w 3962876"/>
              <a:gd name="connsiteY2" fmla="*/ 0 h 3174370"/>
              <a:gd name="connsiteX3" fmla="*/ 2100324 w 3962876"/>
              <a:gd name="connsiteY3" fmla="*/ 0 h 3174370"/>
              <a:gd name="connsiteX4" fmla="*/ 2760804 w 3962876"/>
              <a:gd name="connsiteY4" fmla="*/ 0 h 3174370"/>
              <a:gd name="connsiteX5" fmla="*/ 3962876 w 3962876"/>
              <a:gd name="connsiteY5" fmla="*/ 0 h 3174370"/>
              <a:gd name="connsiteX6" fmla="*/ 3962876 w 3962876"/>
              <a:gd name="connsiteY6" fmla="*/ 666618 h 3174370"/>
              <a:gd name="connsiteX7" fmla="*/ 3962876 w 3962876"/>
              <a:gd name="connsiteY7" fmla="*/ 1238004 h 3174370"/>
              <a:gd name="connsiteX8" fmla="*/ 3962876 w 3962876"/>
              <a:gd name="connsiteY8" fmla="*/ 1904622 h 3174370"/>
              <a:gd name="connsiteX9" fmla="*/ 3962876 w 3962876"/>
              <a:gd name="connsiteY9" fmla="*/ 2444265 h 3174370"/>
              <a:gd name="connsiteX10" fmla="*/ 3962876 w 3962876"/>
              <a:gd name="connsiteY10" fmla="*/ 3174370 h 3174370"/>
              <a:gd name="connsiteX11" fmla="*/ 3381654 w 3962876"/>
              <a:gd name="connsiteY11" fmla="*/ 3174370 h 3174370"/>
              <a:gd name="connsiteX12" fmla="*/ 2641917 w 3962876"/>
              <a:gd name="connsiteY12" fmla="*/ 3174370 h 3174370"/>
              <a:gd name="connsiteX13" fmla="*/ 2021067 w 3962876"/>
              <a:gd name="connsiteY13" fmla="*/ 3174370 h 3174370"/>
              <a:gd name="connsiteX14" fmla="*/ 1281330 w 3962876"/>
              <a:gd name="connsiteY14" fmla="*/ 3174370 h 3174370"/>
              <a:gd name="connsiteX15" fmla="*/ 700108 w 3962876"/>
              <a:gd name="connsiteY15" fmla="*/ 3174370 h 3174370"/>
              <a:gd name="connsiteX16" fmla="*/ 0 w 3962876"/>
              <a:gd name="connsiteY16" fmla="*/ 3174370 h 3174370"/>
              <a:gd name="connsiteX17" fmla="*/ 0 w 3962876"/>
              <a:gd name="connsiteY17" fmla="*/ 2634727 h 3174370"/>
              <a:gd name="connsiteX18" fmla="*/ 0 w 3962876"/>
              <a:gd name="connsiteY18" fmla="*/ 2095084 h 3174370"/>
              <a:gd name="connsiteX19" fmla="*/ 0 w 3962876"/>
              <a:gd name="connsiteY19" fmla="*/ 1555441 h 3174370"/>
              <a:gd name="connsiteX20" fmla="*/ 0 w 3962876"/>
              <a:gd name="connsiteY20" fmla="*/ 857080 h 3174370"/>
              <a:gd name="connsiteX21" fmla="*/ 0 w 3962876"/>
              <a:gd name="connsiteY21" fmla="*/ 0 h 317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962876" h="3174370" fill="none" extrusionOk="0">
                <a:moveTo>
                  <a:pt x="0" y="0"/>
                </a:moveTo>
                <a:cubicBezTo>
                  <a:pt x="292795" y="3972"/>
                  <a:pt x="374989" y="16152"/>
                  <a:pt x="739737" y="0"/>
                </a:cubicBezTo>
                <a:cubicBezTo>
                  <a:pt x="1104485" y="-16152"/>
                  <a:pt x="1119767" y="11389"/>
                  <a:pt x="1439845" y="0"/>
                </a:cubicBezTo>
                <a:cubicBezTo>
                  <a:pt x="1759923" y="-11389"/>
                  <a:pt x="1950823" y="-2899"/>
                  <a:pt x="2100324" y="0"/>
                </a:cubicBezTo>
                <a:cubicBezTo>
                  <a:pt x="2249825" y="2899"/>
                  <a:pt x="2544764" y="32055"/>
                  <a:pt x="2760804" y="0"/>
                </a:cubicBezTo>
                <a:cubicBezTo>
                  <a:pt x="2976844" y="-32055"/>
                  <a:pt x="3498860" y="41249"/>
                  <a:pt x="3962876" y="0"/>
                </a:cubicBezTo>
                <a:cubicBezTo>
                  <a:pt x="3974638" y="157268"/>
                  <a:pt x="3964013" y="404276"/>
                  <a:pt x="3962876" y="666618"/>
                </a:cubicBezTo>
                <a:cubicBezTo>
                  <a:pt x="3961739" y="928960"/>
                  <a:pt x="3962913" y="1116794"/>
                  <a:pt x="3962876" y="1238004"/>
                </a:cubicBezTo>
                <a:cubicBezTo>
                  <a:pt x="3962839" y="1359214"/>
                  <a:pt x="3985523" y="1664994"/>
                  <a:pt x="3962876" y="1904622"/>
                </a:cubicBezTo>
                <a:cubicBezTo>
                  <a:pt x="3940229" y="2144250"/>
                  <a:pt x="3948434" y="2258273"/>
                  <a:pt x="3962876" y="2444265"/>
                </a:cubicBezTo>
                <a:cubicBezTo>
                  <a:pt x="3977318" y="2630257"/>
                  <a:pt x="3983744" y="2891004"/>
                  <a:pt x="3962876" y="3174370"/>
                </a:cubicBezTo>
                <a:cubicBezTo>
                  <a:pt x="3748707" y="3167915"/>
                  <a:pt x="3591263" y="3166774"/>
                  <a:pt x="3381654" y="3174370"/>
                </a:cubicBezTo>
                <a:cubicBezTo>
                  <a:pt x="3172045" y="3181966"/>
                  <a:pt x="2817372" y="3186016"/>
                  <a:pt x="2641917" y="3174370"/>
                </a:cubicBezTo>
                <a:cubicBezTo>
                  <a:pt x="2466462" y="3162724"/>
                  <a:pt x="2150338" y="3176837"/>
                  <a:pt x="2021067" y="3174370"/>
                </a:cubicBezTo>
                <a:cubicBezTo>
                  <a:pt x="1891796" y="3171904"/>
                  <a:pt x="1537713" y="3142537"/>
                  <a:pt x="1281330" y="3174370"/>
                </a:cubicBezTo>
                <a:cubicBezTo>
                  <a:pt x="1024947" y="3206203"/>
                  <a:pt x="938777" y="3154125"/>
                  <a:pt x="700108" y="3174370"/>
                </a:cubicBezTo>
                <a:cubicBezTo>
                  <a:pt x="461439" y="3194615"/>
                  <a:pt x="321467" y="3190218"/>
                  <a:pt x="0" y="3174370"/>
                </a:cubicBezTo>
                <a:cubicBezTo>
                  <a:pt x="-21066" y="2912168"/>
                  <a:pt x="-15295" y="2900928"/>
                  <a:pt x="0" y="2634727"/>
                </a:cubicBezTo>
                <a:cubicBezTo>
                  <a:pt x="15295" y="2368526"/>
                  <a:pt x="-12126" y="2252055"/>
                  <a:pt x="0" y="2095084"/>
                </a:cubicBezTo>
                <a:cubicBezTo>
                  <a:pt x="12126" y="1938113"/>
                  <a:pt x="-498" y="1731580"/>
                  <a:pt x="0" y="1555441"/>
                </a:cubicBezTo>
                <a:cubicBezTo>
                  <a:pt x="498" y="1379302"/>
                  <a:pt x="12915" y="1076571"/>
                  <a:pt x="0" y="857080"/>
                </a:cubicBezTo>
                <a:cubicBezTo>
                  <a:pt x="-12915" y="637589"/>
                  <a:pt x="5567" y="421316"/>
                  <a:pt x="0" y="0"/>
                </a:cubicBezTo>
                <a:close/>
              </a:path>
              <a:path w="3962876" h="3174370" stroke="0" extrusionOk="0">
                <a:moveTo>
                  <a:pt x="0" y="0"/>
                </a:moveTo>
                <a:cubicBezTo>
                  <a:pt x="141862" y="-28938"/>
                  <a:pt x="461703" y="-23006"/>
                  <a:pt x="620851" y="0"/>
                </a:cubicBezTo>
                <a:cubicBezTo>
                  <a:pt x="779999" y="23006"/>
                  <a:pt x="920861" y="12409"/>
                  <a:pt x="1162444" y="0"/>
                </a:cubicBezTo>
                <a:cubicBezTo>
                  <a:pt x="1404027" y="-12409"/>
                  <a:pt x="1653057" y="-20964"/>
                  <a:pt x="1902180" y="0"/>
                </a:cubicBezTo>
                <a:cubicBezTo>
                  <a:pt x="2151303" y="20964"/>
                  <a:pt x="2232046" y="-19867"/>
                  <a:pt x="2523031" y="0"/>
                </a:cubicBezTo>
                <a:cubicBezTo>
                  <a:pt x="2814016" y="19867"/>
                  <a:pt x="2967684" y="21372"/>
                  <a:pt x="3143882" y="0"/>
                </a:cubicBezTo>
                <a:cubicBezTo>
                  <a:pt x="3320080" y="-21372"/>
                  <a:pt x="3596747" y="20188"/>
                  <a:pt x="3962876" y="0"/>
                </a:cubicBezTo>
                <a:cubicBezTo>
                  <a:pt x="3982075" y="148704"/>
                  <a:pt x="3981090" y="420322"/>
                  <a:pt x="3962876" y="571387"/>
                </a:cubicBezTo>
                <a:cubicBezTo>
                  <a:pt x="3944662" y="722452"/>
                  <a:pt x="3971490" y="960727"/>
                  <a:pt x="3962876" y="1206261"/>
                </a:cubicBezTo>
                <a:cubicBezTo>
                  <a:pt x="3954262" y="1451795"/>
                  <a:pt x="3936389" y="1575739"/>
                  <a:pt x="3962876" y="1777647"/>
                </a:cubicBezTo>
                <a:cubicBezTo>
                  <a:pt x="3989363" y="1979555"/>
                  <a:pt x="3951069" y="2123316"/>
                  <a:pt x="3962876" y="2349034"/>
                </a:cubicBezTo>
                <a:cubicBezTo>
                  <a:pt x="3974683" y="2574752"/>
                  <a:pt x="3975484" y="2790428"/>
                  <a:pt x="3962876" y="3174370"/>
                </a:cubicBezTo>
                <a:cubicBezTo>
                  <a:pt x="3790434" y="3181683"/>
                  <a:pt x="3605914" y="3181061"/>
                  <a:pt x="3262768" y="3174370"/>
                </a:cubicBezTo>
                <a:cubicBezTo>
                  <a:pt x="2919622" y="3167679"/>
                  <a:pt x="2735519" y="3184406"/>
                  <a:pt x="2523031" y="3174370"/>
                </a:cubicBezTo>
                <a:cubicBezTo>
                  <a:pt x="2310543" y="3164334"/>
                  <a:pt x="2152386" y="3159123"/>
                  <a:pt x="1783294" y="3174370"/>
                </a:cubicBezTo>
                <a:cubicBezTo>
                  <a:pt x="1414202" y="3189617"/>
                  <a:pt x="1486828" y="3202474"/>
                  <a:pt x="1202072" y="3174370"/>
                </a:cubicBezTo>
                <a:cubicBezTo>
                  <a:pt x="917316" y="3146266"/>
                  <a:pt x="276846" y="3133365"/>
                  <a:pt x="0" y="3174370"/>
                </a:cubicBezTo>
                <a:cubicBezTo>
                  <a:pt x="23805" y="2919493"/>
                  <a:pt x="1688" y="2784827"/>
                  <a:pt x="0" y="2476009"/>
                </a:cubicBezTo>
                <a:cubicBezTo>
                  <a:pt x="-1688" y="2167191"/>
                  <a:pt x="-16200" y="2189409"/>
                  <a:pt x="0" y="1936366"/>
                </a:cubicBezTo>
                <a:cubicBezTo>
                  <a:pt x="16200" y="1683323"/>
                  <a:pt x="-26117" y="1501938"/>
                  <a:pt x="0" y="1364979"/>
                </a:cubicBezTo>
                <a:cubicBezTo>
                  <a:pt x="26117" y="1228020"/>
                  <a:pt x="-12931" y="918100"/>
                  <a:pt x="0" y="793592"/>
                </a:cubicBezTo>
                <a:cubicBezTo>
                  <a:pt x="12931" y="669084"/>
                  <a:pt x="1087" y="276036"/>
                  <a:pt x="0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 flipH="1">
            <a:off x="806710" y="3290010"/>
            <a:ext cx="2880292" cy="1665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这里可以输入您的内容，建议提炼关键词，不要输入大段文字。这里可以输入您的内容，建议提炼关键词，不要输入大段文字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 flipH="1">
            <a:off x="1234696" y="2722940"/>
            <a:ext cx="2452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EAA75E"/>
                </a:solidFill>
                <a:latin typeface="+mn-ea"/>
              </a:rPr>
              <a:t>上节知识回顾</a:t>
            </a:r>
            <a:endParaRPr lang="zh-CN" altLang="en-US" sz="2400" b="1" dirty="0">
              <a:solidFill>
                <a:srgbClr val="EAA75E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5133955" y="2087505"/>
            <a:ext cx="4419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blipFill>
                  <a:blip r:embed="rId1"/>
                  <a:stretch>
                    <a:fillRect/>
                  </a:stretch>
                </a:blip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本节教学目标</a:t>
            </a:r>
            <a:endParaRPr lang="zh-CN" altLang="en-US" sz="4800" dirty="0">
              <a:blipFill>
                <a:blip r:embed="rId1"/>
                <a:stretch>
                  <a:fillRect/>
                </a:stretch>
              </a:blip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58937" y="2963997"/>
            <a:ext cx="5985717" cy="8788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50000"/>
                  </a:schemeClr>
                </a:solidFill>
                <a:latin typeface="+mn-ea"/>
              </a:rPr>
              <a:t>可以在此处输入您的副标题，对内容进行总结概括。可以在此处输入您的副标题，对内容进行总结概括</a:t>
            </a:r>
            <a:endParaRPr lang="zh-CN" altLang="en-US" dirty="0">
              <a:solidFill>
                <a:schemeClr val="bg1">
                  <a:alpha val="50000"/>
                </a:schemeClr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47347" y="2034174"/>
            <a:ext cx="26436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blipFill>
                  <a:blip r:embed="rId1"/>
                  <a:stretch>
                    <a:fillRect/>
                  </a:stretch>
                </a:blipFill>
                <a:latin typeface="+mj-ea"/>
                <a:ea typeface="+mj-ea"/>
              </a:rPr>
              <a:t>02</a:t>
            </a:r>
            <a:endParaRPr lang="zh-CN" altLang="en-US" sz="11500" dirty="0">
              <a:blipFill>
                <a:blip r:embed="rId1"/>
                <a:stretch>
                  <a:fillRect/>
                </a:stretch>
              </a:blipFill>
              <a:latin typeface="+mj-ea"/>
              <a:ea typeface="+mj-ea"/>
            </a:endParaRPr>
          </a:p>
        </p:txBody>
      </p:sp>
      <p:sp>
        <p:nvSpPr>
          <p:cNvPr id="35" name="Freeform 544"/>
          <p:cNvSpPr>
            <a:spLocks noEditPoints="1"/>
          </p:cNvSpPr>
          <p:nvPr/>
        </p:nvSpPr>
        <p:spPr bwMode="auto">
          <a:xfrm>
            <a:off x="696000" y="1602999"/>
            <a:ext cx="10800000" cy="113743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36" name="Freeform 544"/>
          <p:cNvSpPr>
            <a:spLocks noEditPoints="1"/>
          </p:cNvSpPr>
          <p:nvPr/>
        </p:nvSpPr>
        <p:spPr bwMode="auto">
          <a:xfrm flipH="1">
            <a:off x="696000" y="4099521"/>
            <a:ext cx="10800000" cy="113743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43" name="Freeform 544"/>
          <p:cNvSpPr>
            <a:spLocks noEditPoints="1"/>
          </p:cNvSpPr>
          <p:nvPr/>
        </p:nvSpPr>
        <p:spPr bwMode="auto">
          <a:xfrm rot="16200000" flipH="1">
            <a:off x="8906216" y="2908326"/>
            <a:ext cx="3780000" cy="113743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44" name="Freeform 544"/>
          <p:cNvSpPr>
            <a:spLocks noEditPoints="1"/>
          </p:cNvSpPr>
          <p:nvPr/>
        </p:nvSpPr>
        <p:spPr bwMode="auto">
          <a:xfrm rot="5400000">
            <a:off x="-494215" y="2908326"/>
            <a:ext cx="3780000" cy="113743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811357" y="416533"/>
            <a:ext cx="2569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本节教学目标</a:t>
            </a:r>
            <a:endParaRPr lang="zh-CN" altLang="en-US" sz="2800" dirty="0">
              <a:solidFill>
                <a:schemeClr val="bg1"/>
              </a:solid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12" name="Freeform 544"/>
          <p:cNvSpPr>
            <a:spLocks noEditPoints="1"/>
          </p:cNvSpPr>
          <p:nvPr/>
        </p:nvSpPr>
        <p:spPr bwMode="auto">
          <a:xfrm rot="10800000" flipH="1" flipV="1">
            <a:off x="4674000" y="987495"/>
            <a:ext cx="2844000" cy="72000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22" name="任意多边形: 形状 21"/>
          <p:cNvSpPr/>
          <p:nvPr/>
        </p:nvSpPr>
        <p:spPr>
          <a:xfrm rot="20506679">
            <a:off x="7376106" y="525667"/>
            <a:ext cx="421144" cy="419644"/>
          </a:xfrm>
          <a:custGeom>
            <a:avLst/>
            <a:gdLst>
              <a:gd name="connsiteX0" fmla="*/ 83343 w 1114226"/>
              <a:gd name="connsiteY0" fmla="*/ 844352 h 1110258"/>
              <a:gd name="connsiteX1" fmla="*/ 63500 w 1114226"/>
              <a:gd name="connsiteY1" fmla="*/ 1046758 h 1110258"/>
              <a:gd name="connsiteX2" fmla="*/ 265906 w 1114226"/>
              <a:gd name="connsiteY2" fmla="*/ 1026914 h 1110258"/>
              <a:gd name="connsiteX3" fmla="*/ 633015 w 1114226"/>
              <a:gd name="connsiteY3" fmla="*/ 446485 h 1110258"/>
              <a:gd name="connsiteX4" fmla="*/ 654843 w 1114226"/>
              <a:gd name="connsiteY4" fmla="*/ 455414 h 1110258"/>
              <a:gd name="connsiteX5" fmla="*/ 654843 w 1114226"/>
              <a:gd name="connsiteY5" fmla="*/ 499070 h 1110258"/>
              <a:gd name="connsiteX6" fmla="*/ 381000 w 1114226"/>
              <a:gd name="connsiteY6" fmla="*/ 772914 h 1110258"/>
              <a:gd name="connsiteX7" fmla="*/ 361156 w 1114226"/>
              <a:gd name="connsiteY7" fmla="*/ 780852 h 1110258"/>
              <a:gd name="connsiteX8" fmla="*/ 337343 w 1114226"/>
              <a:gd name="connsiteY8" fmla="*/ 772914 h 1110258"/>
              <a:gd name="connsiteX9" fmla="*/ 337343 w 1114226"/>
              <a:gd name="connsiteY9" fmla="*/ 729258 h 1110258"/>
              <a:gd name="connsiteX10" fmla="*/ 611187 w 1114226"/>
              <a:gd name="connsiteY10" fmla="*/ 455414 h 1110258"/>
              <a:gd name="connsiteX11" fmla="*/ 633015 w 1114226"/>
              <a:gd name="connsiteY11" fmla="*/ 446485 h 1110258"/>
              <a:gd name="connsiteX12" fmla="*/ 638968 w 1114226"/>
              <a:gd name="connsiteY12" fmla="*/ 241102 h 1110258"/>
              <a:gd name="connsiteX13" fmla="*/ 103187 w 1114226"/>
              <a:gd name="connsiteY13" fmla="*/ 776883 h 1110258"/>
              <a:gd name="connsiteX14" fmla="*/ 333375 w 1114226"/>
              <a:gd name="connsiteY14" fmla="*/ 1007070 h 1110258"/>
              <a:gd name="connsiteX15" fmla="*/ 869156 w 1114226"/>
              <a:gd name="connsiteY15" fmla="*/ 471289 h 1110258"/>
              <a:gd name="connsiteX16" fmla="*/ 831453 w 1114226"/>
              <a:gd name="connsiteY16" fmla="*/ 61516 h 1110258"/>
              <a:gd name="connsiteX17" fmla="*/ 809624 w 1114226"/>
              <a:gd name="connsiteY17" fmla="*/ 70445 h 1110258"/>
              <a:gd name="connsiteX18" fmla="*/ 682624 w 1114226"/>
              <a:gd name="connsiteY18" fmla="*/ 197445 h 1110258"/>
              <a:gd name="connsiteX19" fmla="*/ 912812 w 1114226"/>
              <a:gd name="connsiteY19" fmla="*/ 427633 h 1110258"/>
              <a:gd name="connsiteX20" fmla="*/ 1039812 w 1114226"/>
              <a:gd name="connsiteY20" fmla="*/ 300633 h 1110258"/>
              <a:gd name="connsiteX21" fmla="*/ 1039812 w 1114226"/>
              <a:gd name="connsiteY21" fmla="*/ 256977 h 1110258"/>
              <a:gd name="connsiteX22" fmla="*/ 853281 w 1114226"/>
              <a:gd name="connsiteY22" fmla="*/ 70445 h 1110258"/>
              <a:gd name="connsiteX23" fmla="*/ 831453 w 1114226"/>
              <a:gd name="connsiteY23" fmla="*/ 61516 h 1110258"/>
              <a:gd name="connsiteX24" fmla="*/ 835422 w 1114226"/>
              <a:gd name="connsiteY24" fmla="*/ 0 h 1110258"/>
              <a:gd name="connsiteX25" fmla="*/ 900906 w 1114226"/>
              <a:gd name="connsiteY25" fmla="*/ 26789 h 1110258"/>
              <a:gd name="connsiteX26" fmla="*/ 1087437 w 1114226"/>
              <a:gd name="connsiteY26" fmla="*/ 213320 h 1110258"/>
              <a:gd name="connsiteX27" fmla="*/ 1087437 w 1114226"/>
              <a:gd name="connsiteY27" fmla="*/ 344289 h 1110258"/>
              <a:gd name="connsiteX28" fmla="*/ 936625 w 1114226"/>
              <a:gd name="connsiteY28" fmla="*/ 495102 h 1110258"/>
              <a:gd name="connsiteX29" fmla="*/ 349250 w 1114226"/>
              <a:gd name="connsiteY29" fmla="*/ 1074539 h 1110258"/>
              <a:gd name="connsiteX30" fmla="*/ 341312 w 1114226"/>
              <a:gd name="connsiteY30" fmla="*/ 1078508 h 1110258"/>
              <a:gd name="connsiteX31" fmla="*/ 333375 w 1114226"/>
              <a:gd name="connsiteY31" fmla="*/ 1082477 h 1110258"/>
              <a:gd name="connsiteX32" fmla="*/ 31750 w 1114226"/>
              <a:gd name="connsiteY32" fmla="*/ 1110258 h 1110258"/>
              <a:gd name="connsiteX33" fmla="*/ 27781 w 1114226"/>
              <a:gd name="connsiteY33" fmla="*/ 1110258 h 1110258"/>
              <a:gd name="connsiteX34" fmla="*/ 0 w 1114226"/>
              <a:gd name="connsiteY34" fmla="*/ 1070570 h 1110258"/>
              <a:gd name="connsiteX35" fmla="*/ 27781 w 1114226"/>
              <a:gd name="connsiteY35" fmla="*/ 768945 h 1110258"/>
              <a:gd name="connsiteX36" fmla="*/ 31750 w 1114226"/>
              <a:gd name="connsiteY36" fmla="*/ 761008 h 1110258"/>
              <a:gd name="connsiteX37" fmla="*/ 35718 w 1114226"/>
              <a:gd name="connsiteY37" fmla="*/ 753070 h 1110258"/>
              <a:gd name="connsiteX38" fmla="*/ 769937 w 1114226"/>
              <a:gd name="connsiteY38" fmla="*/ 26789 h 1110258"/>
              <a:gd name="connsiteX39" fmla="*/ 835422 w 1114226"/>
              <a:gd name="connsiteY39" fmla="*/ 0 h 111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14226" h="1110258">
                <a:moveTo>
                  <a:pt x="83343" y="844352"/>
                </a:moveTo>
                <a:lnTo>
                  <a:pt x="63500" y="1046758"/>
                </a:lnTo>
                <a:lnTo>
                  <a:pt x="265906" y="1026914"/>
                </a:lnTo>
                <a:close/>
                <a:moveTo>
                  <a:pt x="633015" y="446485"/>
                </a:moveTo>
                <a:cubicBezTo>
                  <a:pt x="640953" y="446485"/>
                  <a:pt x="648890" y="449461"/>
                  <a:pt x="654843" y="455414"/>
                </a:cubicBezTo>
                <a:cubicBezTo>
                  <a:pt x="666750" y="467320"/>
                  <a:pt x="666750" y="487164"/>
                  <a:pt x="654843" y="499070"/>
                </a:cubicBezTo>
                <a:lnTo>
                  <a:pt x="381000" y="772914"/>
                </a:lnTo>
                <a:cubicBezTo>
                  <a:pt x="377031" y="776883"/>
                  <a:pt x="369093" y="780852"/>
                  <a:pt x="361156" y="780852"/>
                </a:cubicBezTo>
                <a:cubicBezTo>
                  <a:pt x="353218" y="780852"/>
                  <a:pt x="345281" y="776883"/>
                  <a:pt x="337343" y="772914"/>
                </a:cubicBezTo>
                <a:cubicBezTo>
                  <a:pt x="325437" y="761008"/>
                  <a:pt x="325437" y="741164"/>
                  <a:pt x="337343" y="729258"/>
                </a:cubicBezTo>
                <a:lnTo>
                  <a:pt x="611187" y="455414"/>
                </a:lnTo>
                <a:cubicBezTo>
                  <a:pt x="617140" y="449461"/>
                  <a:pt x="625077" y="446485"/>
                  <a:pt x="633015" y="446485"/>
                </a:cubicBezTo>
                <a:close/>
                <a:moveTo>
                  <a:pt x="638968" y="241102"/>
                </a:moveTo>
                <a:lnTo>
                  <a:pt x="103187" y="776883"/>
                </a:lnTo>
                <a:lnTo>
                  <a:pt x="333375" y="1007070"/>
                </a:lnTo>
                <a:lnTo>
                  <a:pt x="869156" y="471289"/>
                </a:lnTo>
                <a:close/>
                <a:moveTo>
                  <a:pt x="831453" y="61516"/>
                </a:moveTo>
                <a:cubicBezTo>
                  <a:pt x="823515" y="61516"/>
                  <a:pt x="815578" y="64492"/>
                  <a:pt x="809624" y="70445"/>
                </a:cubicBezTo>
                <a:lnTo>
                  <a:pt x="682624" y="197445"/>
                </a:lnTo>
                <a:lnTo>
                  <a:pt x="912812" y="427633"/>
                </a:lnTo>
                <a:lnTo>
                  <a:pt x="1039812" y="300633"/>
                </a:lnTo>
                <a:cubicBezTo>
                  <a:pt x="1051718" y="288727"/>
                  <a:pt x="1051718" y="268883"/>
                  <a:pt x="1039812" y="256977"/>
                </a:cubicBezTo>
                <a:lnTo>
                  <a:pt x="853281" y="70445"/>
                </a:lnTo>
                <a:cubicBezTo>
                  <a:pt x="847328" y="64492"/>
                  <a:pt x="839391" y="61516"/>
                  <a:pt x="831453" y="61516"/>
                </a:cubicBezTo>
                <a:close/>
                <a:moveTo>
                  <a:pt x="835422" y="0"/>
                </a:moveTo>
                <a:cubicBezTo>
                  <a:pt x="859234" y="0"/>
                  <a:pt x="883047" y="8930"/>
                  <a:pt x="900906" y="26789"/>
                </a:cubicBezTo>
                <a:lnTo>
                  <a:pt x="1087437" y="213320"/>
                </a:lnTo>
                <a:cubicBezTo>
                  <a:pt x="1123156" y="249039"/>
                  <a:pt x="1123156" y="308570"/>
                  <a:pt x="1087437" y="344289"/>
                </a:cubicBezTo>
                <a:lnTo>
                  <a:pt x="936625" y="495102"/>
                </a:lnTo>
                <a:lnTo>
                  <a:pt x="349250" y="1074539"/>
                </a:lnTo>
                <a:cubicBezTo>
                  <a:pt x="349250" y="1074539"/>
                  <a:pt x="345281" y="1078508"/>
                  <a:pt x="341312" y="1078508"/>
                </a:cubicBezTo>
                <a:cubicBezTo>
                  <a:pt x="337343" y="1082477"/>
                  <a:pt x="337343" y="1082477"/>
                  <a:pt x="333375" y="1082477"/>
                </a:cubicBezTo>
                <a:lnTo>
                  <a:pt x="31750" y="1110258"/>
                </a:lnTo>
                <a:lnTo>
                  <a:pt x="27781" y="1110258"/>
                </a:lnTo>
                <a:cubicBezTo>
                  <a:pt x="11906" y="1110258"/>
                  <a:pt x="0" y="1094383"/>
                  <a:pt x="0" y="1070570"/>
                </a:cubicBezTo>
                <a:lnTo>
                  <a:pt x="27781" y="768945"/>
                </a:lnTo>
                <a:cubicBezTo>
                  <a:pt x="31750" y="764977"/>
                  <a:pt x="31750" y="764977"/>
                  <a:pt x="31750" y="761008"/>
                </a:cubicBezTo>
                <a:cubicBezTo>
                  <a:pt x="31750" y="757039"/>
                  <a:pt x="31750" y="757039"/>
                  <a:pt x="35718" y="753070"/>
                </a:cubicBezTo>
                <a:lnTo>
                  <a:pt x="769937" y="26789"/>
                </a:lnTo>
                <a:cubicBezTo>
                  <a:pt x="787797" y="8930"/>
                  <a:pt x="811609" y="0"/>
                  <a:pt x="835422" y="0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任意多边形: 形状 48"/>
          <p:cNvSpPr/>
          <p:nvPr/>
        </p:nvSpPr>
        <p:spPr>
          <a:xfrm>
            <a:off x="2065208" y="1605675"/>
            <a:ext cx="1356841" cy="1505875"/>
          </a:xfrm>
          <a:custGeom>
            <a:avLst/>
            <a:gdLst>
              <a:gd name="connsiteX0" fmla="*/ 684923 w 1356841"/>
              <a:gd name="connsiteY0" fmla="*/ 0 h 1505875"/>
              <a:gd name="connsiteX1" fmla="*/ 865736 w 1356841"/>
              <a:gd name="connsiteY1" fmla="*/ 405278 h 1505875"/>
              <a:gd name="connsiteX2" fmla="*/ 1086240 w 1356841"/>
              <a:gd name="connsiteY2" fmla="*/ 899520 h 1505875"/>
              <a:gd name="connsiteX3" fmla="*/ 1306745 w 1356841"/>
              <a:gd name="connsiteY3" fmla="*/ 1393762 h 1505875"/>
              <a:gd name="connsiteX4" fmla="*/ 1343135 w 1356841"/>
              <a:gd name="connsiteY4" fmla="*/ 1472597 h 1505875"/>
              <a:gd name="connsiteX5" fmla="*/ 1356841 w 1356841"/>
              <a:gd name="connsiteY5" fmla="*/ 1505875 h 1505875"/>
              <a:gd name="connsiteX6" fmla="*/ 0 w 1356841"/>
              <a:gd name="connsiteY6" fmla="*/ 1505875 h 1505875"/>
              <a:gd name="connsiteX7" fmla="*/ 4556 w 1356841"/>
              <a:gd name="connsiteY7" fmla="*/ 1487453 h 1505875"/>
              <a:gd name="connsiteX8" fmla="*/ 164533 w 1356841"/>
              <a:gd name="connsiteY8" fmla="*/ 1166411 h 1505875"/>
              <a:gd name="connsiteX9" fmla="*/ 385037 w 1356841"/>
              <a:gd name="connsiteY9" fmla="*/ 672169 h 1505875"/>
              <a:gd name="connsiteX10" fmla="*/ 684923 w 1356841"/>
              <a:gd name="connsiteY10" fmla="*/ 0 h 150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56841" h="1505875">
                <a:moveTo>
                  <a:pt x="684923" y="0"/>
                </a:moveTo>
                <a:cubicBezTo>
                  <a:pt x="791323" y="150807"/>
                  <a:pt x="771452" y="208972"/>
                  <a:pt x="865736" y="405278"/>
                </a:cubicBezTo>
                <a:cubicBezTo>
                  <a:pt x="960020" y="601584"/>
                  <a:pt x="1000233" y="715377"/>
                  <a:pt x="1086240" y="899520"/>
                </a:cubicBezTo>
                <a:cubicBezTo>
                  <a:pt x="1172248" y="1083663"/>
                  <a:pt x="1197118" y="1169399"/>
                  <a:pt x="1306745" y="1393762"/>
                </a:cubicBezTo>
                <a:cubicBezTo>
                  <a:pt x="1320448" y="1421808"/>
                  <a:pt x="1332420" y="1447934"/>
                  <a:pt x="1343135" y="1472597"/>
                </a:cubicBezTo>
                <a:lnTo>
                  <a:pt x="1356841" y="1505875"/>
                </a:lnTo>
                <a:lnTo>
                  <a:pt x="0" y="1505875"/>
                </a:lnTo>
                <a:lnTo>
                  <a:pt x="4556" y="1487453"/>
                </a:lnTo>
                <a:cubicBezTo>
                  <a:pt x="56861" y="1315230"/>
                  <a:pt x="131883" y="1300181"/>
                  <a:pt x="164533" y="1166411"/>
                </a:cubicBezTo>
                <a:cubicBezTo>
                  <a:pt x="201848" y="1013531"/>
                  <a:pt x="351712" y="890419"/>
                  <a:pt x="385037" y="672169"/>
                </a:cubicBezTo>
                <a:cubicBezTo>
                  <a:pt x="418362" y="453919"/>
                  <a:pt x="598791" y="200105"/>
                  <a:pt x="684923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/>
          <p:cNvSpPr/>
          <p:nvPr/>
        </p:nvSpPr>
        <p:spPr>
          <a:xfrm>
            <a:off x="1374301" y="3183553"/>
            <a:ext cx="2759202" cy="1505875"/>
          </a:xfrm>
          <a:custGeom>
            <a:avLst/>
            <a:gdLst>
              <a:gd name="connsiteX0" fmla="*/ 673008 w 2759202"/>
              <a:gd name="connsiteY0" fmla="*/ 0 h 1505875"/>
              <a:gd name="connsiteX1" fmla="*/ 2076035 w 2759202"/>
              <a:gd name="connsiteY1" fmla="*/ 0 h 1505875"/>
              <a:gd name="connsiteX2" fmla="*/ 2109450 w 2759202"/>
              <a:gd name="connsiteY2" fmla="*/ 89568 h 1505875"/>
              <a:gd name="connsiteX3" fmla="*/ 2238000 w 2759202"/>
              <a:gd name="connsiteY3" fmla="*/ 354609 h 1505875"/>
              <a:gd name="connsiteX4" fmla="*/ 2478350 w 2759202"/>
              <a:gd name="connsiteY4" fmla="*/ 893333 h 1505875"/>
              <a:gd name="connsiteX5" fmla="*/ 2738544 w 2759202"/>
              <a:gd name="connsiteY5" fmla="*/ 1476539 h 1505875"/>
              <a:gd name="connsiteX6" fmla="*/ 2759202 w 2759202"/>
              <a:gd name="connsiteY6" fmla="*/ 1505875 h 1505875"/>
              <a:gd name="connsiteX7" fmla="*/ 0 w 2759202"/>
              <a:gd name="connsiteY7" fmla="*/ 1505875 h 1505875"/>
              <a:gd name="connsiteX8" fmla="*/ 52548 w 2759202"/>
              <a:gd name="connsiteY8" fmla="*/ 1387649 h 1505875"/>
              <a:gd name="connsiteX9" fmla="*/ 233617 w 2759202"/>
              <a:gd name="connsiteY9" fmla="*/ 982297 h 1505875"/>
              <a:gd name="connsiteX10" fmla="*/ 454121 w 2759202"/>
              <a:gd name="connsiteY10" fmla="*/ 488055 h 1505875"/>
              <a:gd name="connsiteX11" fmla="*/ 651477 w 2759202"/>
              <a:gd name="connsiteY11" fmla="*/ 82322 h 150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59202" h="1505875">
                <a:moveTo>
                  <a:pt x="673008" y="0"/>
                </a:moveTo>
                <a:lnTo>
                  <a:pt x="2076035" y="0"/>
                </a:lnTo>
                <a:lnTo>
                  <a:pt x="2109450" y="89568"/>
                </a:lnTo>
                <a:cubicBezTo>
                  <a:pt x="2139338" y="169599"/>
                  <a:pt x="2172019" y="248189"/>
                  <a:pt x="2238000" y="354609"/>
                </a:cubicBezTo>
                <a:cubicBezTo>
                  <a:pt x="2369964" y="567448"/>
                  <a:pt x="2366082" y="661701"/>
                  <a:pt x="2478350" y="893333"/>
                </a:cubicBezTo>
                <a:cubicBezTo>
                  <a:pt x="2590617" y="1124965"/>
                  <a:pt x="2646992" y="1376691"/>
                  <a:pt x="2738544" y="1476539"/>
                </a:cubicBezTo>
                <a:lnTo>
                  <a:pt x="2759202" y="1505875"/>
                </a:lnTo>
                <a:lnTo>
                  <a:pt x="0" y="1505875"/>
                </a:lnTo>
                <a:lnTo>
                  <a:pt x="52548" y="1387649"/>
                </a:lnTo>
                <a:cubicBezTo>
                  <a:pt x="115307" y="1250580"/>
                  <a:pt x="185295" y="1105679"/>
                  <a:pt x="233617" y="982297"/>
                </a:cubicBezTo>
                <a:cubicBezTo>
                  <a:pt x="298047" y="817788"/>
                  <a:pt x="431616" y="629972"/>
                  <a:pt x="454121" y="488055"/>
                </a:cubicBezTo>
                <a:cubicBezTo>
                  <a:pt x="473814" y="363878"/>
                  <a:pt x="588942" y="273522"/>
                  <a:pt x="651477" y="82322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/>
          <p:cNvSpPr/>
          <p:nvPr/>
        </p:nvSpPr>
        <p:spPr>
          <a:xfrm>
            <a:off x="765592" y="4761430"/>
            <a:ext cx="3969075" cy="1316259"/>
          </a:xfrm>
          <a:custGeom>
            <a:avLst/>
            <a:gdLst>
              <a:gd name="connsiteX0" fmla="*/ 576739 w 3969075"/>
              <a:gd name="connsiteY0" fmla="*/ 0 h 1316259"/>
              <a:gd name="connsiteX1" fmla="*/ 3405549 w 3969075"/>
              <a:gd name="connsiteY1" fmla="*/ 0 h 1316259"/>
              <a:gd name="connsiteX2" fmla="*/ 3450567 w 3969075"/>
              <a:gd name="connsiteY2" fmla="*/ 130914 h 1316259"/>
              <a:gd name="connsiteX3" fmla="*/ 3547912 w 3969075"/>
              <a:gd name="connsiteY3" fmla="*/ 348422 h 1316259"/>
              <a:gd name="connsiteX4" fmla="*/ 3969075 w 3969075"/>
              <a:gd name="connsiteY4" fmla="*/ 1292424 h 1316259"/>
              <a:gd name="connsiteX5" fmla="*/ 3402064 w 3969075"/>
              <a:gd name="connsiteY5" fmla="*/ 1292424 h 1316259"/>
              <a:gd name="connsiteX6" fmla="*/ 2835054 w 3969075"/>
              <a:gd name="connsiteY6" fmla="*/ 1292424 h 1316259"/>
              <a:gd name="connsiteX7" fmla="*/ 2188661 w 3969075"/>
              <a:gd name="connsiteY7" fmla="*/ 1292424 h 1316259"/>
              <a:gd name="connsiteX8" fmla="*/ 1581960 w 3969075"/>
              <a:gd name="connsiteY8" fmla="*/ 1292424 h 1316259"/>
              <a:gd name="connsiteX9" fmla="*/ 1014949 w 3969075"/>
              <a:gd name="connsiteY9" fmla="*/ 1292424 h 1316259"/>
              <a:gd name="connsiteX10" fmla="*/ 0 w 3969075"/>
              <a:gd name="connsiteY10" fmla="*/ 1292424 h 1316259"/>
              <a:gd name="connsiteX11" fmla="*/ 220504 w 3969075"/>
              <a:gd name="connsiteY11" fmla="*/ 798182 h 1316259"/>
              <a:gd name="connsiteX12" fmla="*/ 401318 w 3969075"/>
              <a:gd name="connsiteY12" fmla="*/ 392904 h 1316259"/>
              <a:gd name="connsiteX13" fmla="*/ 575365 w 3969075"/>
              <a:gd name="connsiteY13" fmla="*/ 3097 h 1316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969075" h="1316259">
                <a:moveTo>
                  <a:pt x="576739" y="0"/>
                </a:moveTo>
                <a:lnTo>
                  <a:pt x="3405549" y="0"/>
                </a:lnTo>
                <a:lnTo>
                  <a:pt x="3450567" y="130914"/>
                </a:lnTo>
                <a:cubicBezTo>
                  <a:pt x="3478839" y="220849"/>
                  <a:pt x="3506115" y="308327"/>
                  <a:pt x="3547912" y="348422"/>
                </a:cubicBezTo>
                <a:cubicBezTo>
                  <a:pt x="3631506" y="428612"/>
                  <a:pt x="3717180" y="926701"/>
                  <a:pt x="3969075" y="1292424"/>
                </a:cubicBezTo>
                <a:cubicBezTo>
                  <a:pt x="3725842" y="1293711"/>
                  <a:pt x="3576948" y="1236226"/>
                  <a:pt x="3402064" y="1292424"/>
                </a:cubicBezTo>
                <a:cubicBezTo>
                  <a:pt x="3227180" y="1348622"/>
                  <a:pt x="3091170" y="1265820"/>
                  <a:pt x="2835054" y="1292424"/>
                </a:cubicBezTo>
                <a:cubicBezTo>
                  <a:pt x="2578938" y="1319028"/>
                  <a:pt x="2354463" y="1252263"/>
                  <a:pt x="2188661" y="1292424"/>
                </a:cubicBezTo>
                <a:cubicBezTo>
                  <a:pt x="2022859" y="1332585"/>
                  <a:pt x="1799596" y="1233090"/>
                  <a:pt x="1581960" y="1292424"/>
                </a:cubicBezTo>
                <a:cubicBezTo>
                  <a:pt x="1364324" y="1351758"/>
                  <a:pt x="1183775" y="1280089"/>
                  <a:pt x="1014949" y="1292424"/>
                </a:cubicBezTo>
                <a:cubicBezTo>
                  <a:pt x="846123" y="1304759"/>
                  <a:pt x="422906" y="1213154"/>
                  <a:pt x="0" y="1292424"/>
                </a:cubicBezTo>
                <a:cubicBezTo>
                  <a:pt x="30841" y="1113952"/>
                  <a:pt x="180490" y="1044492"/>
                  <a:pt x="220504" y="798182"/>
                </a:cubicBezTo>
                <a:cubicBezTo>
                  <a:pt x="260519" y="551872"/>
                  <a:pt x="329132" y="602481"/>
                  <a:pt x="401318" y="392904"/>
                </a:cubicBezTo>
                <a:cubicBezTo>
                  <a:pt x="464480" y="209524"/>
                  <a:pt x="514868" y="133976"/>
                  <a:pt x="575365" y="3097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3494619" y="1819425"/>
            <a:ext cx="1240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547874" y="2512565"/>
            <a:ext cx="5775519" cy="385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547874" y="2050900"/>
            <a:ext cx="2452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8DCFE5"/>
                </a:solidFill>
                <a:latin typeface="+mn-ea"/>
              </a:rPr>
              <a:t>本节教学目标</a:t>
            </a:r>
            <a:endParaRPr lang="zh-CN" altLang="en-US" sz="2400" b="1" dirty="0">
              <a:solidFill>
                <a:srgbClr val="8DCFE5"/>
              </a:solidFill>
              <a:latin typeface="+mn-ea"/>
            </a:endParaRPr>
          </a:p>
        </p:txBody>
      </p:sp>
      <p:sp>
        <p:nvSpPr>
          <p:cNvPr id="53" name="矩形 52"/>
          <p:cNvSpPr/>
          <p:nvPr/>
        </p:nvSpPr>
        <p:spPr>
          <a:xfrm rot="2145966" flipH="1">
            <a:off x="4441826" y="1967597"/>
            <a:ext cx="18000" cy="68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4082412" y="3397303"/>
            <a:ext cx="1240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135667" y="4090443"/>
            <a:ext cx="5775519" cy="385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5135667" y="3628778"/>
            <a:ext cx="2452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8DCFE5"/>
                </a:solidFill>
                <a:latin typeface="+mn-ea"/>
              </a:rPr>
              <a:t>本节教学目标</a:t>
            </a:r>
            <a:endParaRPr lang="zh-CN" altLang="en-US" sz="2400" b="1" dirty="0">
              <a:solidFill>
                <a:srgbClr val="8DCFE5"/>
              </a:solidFill>
              <a:latin typeface="+mn-ea"/>
            </a:endParaRPr>
          </a:p>
        </p:txBody>
      </p:sp>
      <p:sp>
        <p:nvSpPr>
          <p:cNvPr id="80" name="矩形 79"/>
          <p:cNvSpPr/>
          <p:nvPr/>
        </p:nvSpPr>
        <p:spPr>
          <a:xfrm rot="2145966" flipH="1">
            <a:off x="5029619" y="3545475"/>
            <a:ext cx="18000" cy="68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4670204" y="4880372"/>
            <a:ext cx="1240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723459" y="5573512"/>
            <a:ext cx="5775519" cy="385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5723459" y="5111847"/>
            <a:ext cx="2452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EAA75E"/>
                </a:solidFill>
                <a:latin typeface="+mn-ea"/>
              </a:rPr>
              <a:t>本节教学目标</a:t>
            </a:r>
            <a:endParaRPr lang="zh-CN" altLang="en-US" sz="2400" b="1" dirty="0">
              <a:solidFill>
                <a:srgbClr val="EAA75E"/>
              </a:solidFill>
              <a:latin typeface="+mn-ea"/>
            </a:endParaRPr>
          </a:p>
        </p:txBody>
      </p:sp>
      <p:sp>
        <p:nvSpPr>
          <p:cNvPr id="85" name="矩形 84"/>
          <p:cNvSpPr/>
          <p:nvPr/>
        </p:nvSpPr>
        <p:spPr>
          <a:xfrm rot="2145966" flipH="1">
            <a:off x="5617411" y="5028544"/>
            <a:ext cx="18000" cy="68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2129779" y="5127172"/>
            <a:ext cx="1240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20%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2129779" y="3644103"/>
            <a:ext cx="1240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35%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2129779" y="2368503"/>
            <a:ext cx="1240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n-ea"/>
              </a:rPr>
              <a:t>60%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811357" y="416533"/>
            <a:ext cx="2569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本节教学目标</a:t>
            </a:r>
            <a:endParaRPr lang="zh-CN" altLang="en-US" sz="2800" dirty="0">
              <a:solidFill>
                <a:schemeClr val="bg1"/>
              </a:solid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12" name="Freeform 544"/>
          <p:cNvSpPr>
            <a:spLocks noEditPoints="1"/>
          </p:cNvSpPr>
          <p:nvPr/>
        </p:nvSpPr>
        <p:spPr bwMode="auto">
          <a:xfrm rot="10800000" flipH="1" flipV="1">
            <a:off x="4674000" y="987495"/>
            <a:ext cx="2844000" cy="72000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22" name="任意多边形: 形状 21"/>
          <p:cNvSpPr/>
          <p:nvPr/>
        </p:nvSpPr>
        <p:spPr>
          <a:xfrm rot="20506679">
            <a:off x="7376106" y="525667"/>
            <a:ext cx="421144" cy="419644"/>
          </a:xfrm>
          <a:custGeom>
            <a:avLst/>
            <a:gdLst>
              <a:gd name="connsiteX0" fmla="*/ 83343 w 1114226"/>
              <a:gd name="connsiteY0" fmla="*/ 844352 h 1110258"/>
              <a:gd name="connsiteX1" fmla="*/ 63500 w 1114226"/>
              <a:gd name="connsiteY1" fmla="*/ 1046758 h 1110258"/>
              <a:gd name="connsiteX2" fmla="*/ 265906 w 1114226"/>
              <a:gd name="connsiteY2" fmla="*/ 1026914 h 1110258"/>
              <a:gd name="connsiteX3" fmla="*/ 633015 w 1114226"/>
              <a:gd name="connsiteY3" fmla="*/ 446485 h 1110258"/>
              <a:gd name="connsiteX4" fmla="*/ 654843 w 1114226"/>
              <a:gd name="connsiteY4" fmla="*/ 455414 h 1110258"/>
              <a:gd name="connsiteX5" fmla="*/ 654843 w 1114226"/>
              <a:gd name="connsiteY5" fmla="*/ 499070 h 1110258"/>
              <a:gd name="connsiteX6" fmla="*/ 381000 w 1114226"/>
              <a:gd name="connsiteY6" fmla="*/ 772914 h 1110258"/>
              <a:gd name="connsiteX7" fmla="*/ 361156 w 1114226"/>
              <a:gd name="connsiteY7" fmla="*/ 780852 h 1110258"/>
              <a:gd name="connsiteX8" fmla="*/ 337343 w 1114226"/>
              <a:gd name="connsiteY8" fmla="*/ 772914 h 1110258"/>
              <a:gd name="connsiteX9" fmla="*/ 337343 w 1114226"/>
              <a:gd name="connsiteY9" fmla="*/ 729258 h 1110258"/>
              <a:gd name="connsiteX10" fmla="*/ 611187 w 1114226"/>
              <a:gd name="connsiteY10" fmla="*/ 455414 h 1110258"/>
              <a:gd name="connsiteX11" fmla="*/ 633015 w 1114226"/>
              <a:gd name="connsiteY11" fmla="*/ 446485 h 1110258"/>
              <a:gd name="connsiteX12" fmla="*/ 638968 w 1114226"/>
              <a:gd name="connsiteY12" fmla="*/ 241102 h 1110258"/>
              <a:gd name="connsiteX13" fmla="*/ 103187 w 1114226"/>
              <a:gd name="connsiteY13" fmla="*/ 776883 h 1110258"/>
              <a:gd name="connsiteX14" fmla="*/ 333375 w 1114226"/>
              <a:gd name="connsiteY14" fmla="*/ 1007070 h 1110258"/>
              <a:gd name="connsiteX15" fmla="*/ 869156 w 1114226"/>
              <a:gd name="connsiteY15" fmla="*/ 471289 h 1110258"/>
              <a:gd name="connsiteX16" fmla="*/ 831453 w 1114226"/>
              <a:gd name="connsiteY16" fmla="*/ 61516 h 1110258"/>
              <a:gd name="connsiteX17" fmla="*/ 809624 w 1114226"/>
              <a:gd name="connsiteY17" fmla="*/ 70445 h 1110258"/>
              <a:gd name="connsiteX18" fmla="*/ 682624 w 1114226"/>
              <a:gd name="connsiteY18" fmla="*/ 197445 h 1110258"/>
              <a:gd name="connsiteX19" fmla="*/ 912812 w 1114226"/>
              <a:gd name="connsiteY19" fmla="*/ 427633 h 1110258"/>
              <a:gd name="connsiteX20" fmla="*/ 1039812 w 1114226"/>
              <a:gd name="connsiteY20" fmla="*/ 300633 h 1110258"/>
              <a:gd name="connsiteX21" fmla="*/ 1039812 w 1114226"/>
              <a:gd name="connsiteY21" fmla="*/ 256977 h 1110258"/>
              <a:gd name="connsiteX22" fmla="*/ 853281 w 1114226"/>
              <a:gd name="connsiteY22" fmla="*/ 70445 h 1110258"/>
              <a:gd name="connsiteX23" fmla="*/ 831453 w 1114226"/>
              <a:gd name="connsiteY23" fmla="*/ 61516 h 1110258"/>
              <a:gd name="connsiteX24" fmla="*/ 835422 w 1114226"/>
              <a:gd name="connsiteY24" fmla="*/ 0 h 1110258"/>
              <a:gd name="connsiteX25" fmla="*/ 900906 w 1114226"/>
              <a:gd name="connsiteY25" fmla="*/ 26789 h 1110258"/>
              <a:gd name="connsiteX26" fmla="*/ 1087437 w 1114226"/>
              <a:gd name="connsiteY26" fmla="*/ 213320 h 1110258"/>
              <a:gd name="connsiteX27" fmla="*/ 1087437 w 1114226"/>
              <a:gd name="connsiteY27" fmla="*/ 344289 h 1110258"/>
              <a:gd name="connsiteX28" fmla="*/ 936625 w 1114226"/>
              <a:gd name="connsiteY28" fmla="*/ 495102 h 1110258"/>
              <a:gd name="connsiteX29" fmla="*/ 349250 w 1114226"/>
              <a:gd name="connsiteY29" fmla="*/ 1074539 h 1110258"/>
              <a:gd name="connsiteX30" fmla="*/ 341312 w 1114226"/>
              <a:gd name="connsiteY30" fmla="*/ 1078508 h 1110258"/>
              <a:gd name="connsiteX31" fmla="*/ 333375 w 1114226"/>
              <a:gd name="connsiteY31" fmla="*/ 1082477 h 1110258"/>
              <a:gd name="connsiteX32" fmla="*/ 31750 w 1114226"/>
              <a:gd name="connsiteY32" fmla="*/ 1110258 h 1110258"/>
              <a:gd name="connsiteX33" fmla="*/ 27781 w 1114226"/>
              <a:gd name="connsiteY33" fmla="*/ 1110258 h 1110258"/>
              <a:gd name="connsiteX34" fmla="*/ 0 w 1114226"/>
              <a:gd name="connsiteY34" fmla="*/ 1070570 h 1110258"/>
              <a:gd name="connsiteX35" fmla="*/ 27781 w 1114226"/>
              <a:gd name="connsiteY35" fmla="*/ 768945 h 1110258"/>
              <a:gd name="connsiteX36" fmla="*/ 31750 w 1114226"/>
              <a:gd name="connsiteY36" fmla="*/ 761008 h 1110258"/>
              <a:gd name="connsiteX37" fmla="*/ 35718 w 1114226"/>
              <a:gd name="connsiteY37" fmla="*/ 753070 h 1110258"/>
              <a:gd name="connsiteX38" fmla="*/ 769937 w 1114226"/>
              <a:gd name="connsiteY38" fmla="*/ 26789 h 1110258"/>
              <a:gd name="connsiteX39" fmla="*/ 835422 w 1114226"/>
              <a:gd name="connsiteY39" fmla="*/ 0 h 111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14226" h="1110258">
                <a:moveTo>
                  <a:pt x="83343" y="844352"/>
                </a:moveTo>
                <a:lnTo>
                  <a:pt x="63500" y="1046758"/>
                </a:lnTo>
                <a:lnTo>
                  <a:pt x="265906" y="1026914"/>
                </a:lnTo>
                <a:close/>
                <a:moveTo>
                  <a:pt x="633015" y="446485"/>
                </a:moveTo>
                <a:cubicBezTo>
                  <a:pt x="640953" y="446485"/>
                  <a:pt x="648890" y="449461"/>
                  <a:pt x="654843" y="455414"/>
                </a:cubicBezTo>
                <a:cubicBezTo>
                  <a:pt x="666750" y="467320"/>
                  <a:pt x="666750" y="487164"/>
                  <a:pt x="654843" y="499070"/>
                </a:cubicBezTo>
                <a:lnTo>
                  <a:pt x="381000" y="772914"/>
                </a:lnTo>
                <a:cubicBezTo>
                  <a:pt x="377031" y="776883"/>
                  <a:pt x="369093" y="780852"/>
                  <a:pt x="361156" y="780852"/>
                </a:cubicBezTo>
                <a:cubicBezTo>
                  <a:pt x="353218" y="780852"/>
                  <a:pt x="345281" y="776883"/>
                  <a:pt x="337343" y="772914"/>
                </a:cubicBezTo>
                <a:cubicBezTo>
                  <a:pt x="325437" y="761008"/>
                  <a:pt x="325437" y="741164"/>
                  <a:pt x="337343" y="729258"/>
                </a:cubicBezTo>
                <a:lnTo>
                  <a:pt x="611187" y="455414"/>
                </a:lnTo>
                <a:cubicBezTo>
                  <a:pt x="617140" y="449461"/>
                  <a:pt x="625077" y="446485"/>
                  <a:pt x="633015" y="446485"/>
                </a:cubicBezTo>
                <a:close/>
                <a:moveTo>
                  <a:pt x="638968" y="241102"/>
                </a:moveTo>
                <a:lnTo>
                  <a:pt x="103187" y="776883"/>
                </a:lnTo>
                <a:lnTo>
                  <a:pt x="333375" y="1007070"/>
                </a:lnTo>
                <a:lnTo>
                  <a:pt x="869156" y="471289"/>
                </a:lnTo>
                <a:close/>
                <a:moveTo>
                  <a:pt x="831453" y="61516"/>
                </a:moveTo>
                <a:cubicBezTo>
                  <a:pt x="823515" y="61516"/>
                  <a:pt x="815578" y="64492"/>
                  <a:pt x="809624" y="70445"/>
                </a:cubicBezTo>
                <a:lnTo>
                  <a:pt x="682624" y="197445"/>
                </a:lnTo>
                <a:lnTo>
                  <a:pt x="912812" y="427633"/>
                </a:lnTo>
                <a:lnTo>
                  <a:pt x="1039812" y="300633"/>
                </a:lnTo>
                <a:cubicBezTo>
                  <a:pt x="1051718" y="288727"/>
                  <a:pt x="1051718" y="268883"/>
                  <a:pt x="1039812" y="256977"/>
                </a:cubicBezTo>
                <a:lnTo>
                  <a:pt x="853281" y="70445"/>
                </a:lnTo>
                <a:cubicBezTo>
                  <a:pt x="847328" y="64492"/>
                  <a:pt x="839391" y="61516"/>
                  <a:pt x="831453" y="61516"/>
                </a:cubicBezTo>
                <a:close/>
                <a:moveTo>
                  <a:pt x="835422" y="0"/>
                </a:moveTo>
                <a:cubicBezTo>
                  <a:pt x="859234" y="0"/>
                  <a:pt x="883047" y="8930"/>
                  <a:pt x="900906" y="26789"/>
                </a:cubicBezTo>
                <a:lnTo>
                  <a:pt x="1087437" y="213320"/>
                </a:lnTo>
                <a:cubicBezTo>
                  <a:pt x="1123156" y="249039"/>
                  <a:pt x="1123156" y="308570"/>
                  <a:pt x="1087437" y="344289"/>
                </a:cubicBezTo>
                <a:lnTo>
                  <a:pt x="936625" y="495102"/>
                </a:lnTo>
                <a:lnTo>
                  <a:pt x="349250" y="1074539"/>
                </a:lnTo>
                <a:cubicBezTo>
                  <a:pt x="349250" y="1074539"/>
                  <a:pt x="345281" y="1078508"/>
                  <a:pt x="341312" y="1078508"/>
                </a:cubicBezTo>
                <a:cubicBezTo>
                  <a:pt x="337343" y="1082477"/>
                  <a:pt x="337343" y="1082477"/>
                  <a:pt x="333375" y="1082477"/>
                </a:cubicBezTo>
                <a:lnTo>
                  <a:pt x="31750" y="1110258"/>
                </a:lnTo>
                <a:lnTo>
                  <a:pt x="27781" y="1110258"/>
                </a:lnTo>
                <a:cubicBezTo>
                  <a:pt x="11906" y="1110258"/>
                  <a:pt x="0" y="1094383"/>
                  <a:pt x="0" y="1070570"/>
                </a:cubicBezTo>
                <a:lnTo>
                  <a:pt x="27781" y="768945"/>
                </a:lnTo>
                <a:cubicBezTo>
                  <a:pt x="31750" y="764977"/>
                  <a:pt x="31750" y="764977"/>
                  <a:pt x="31750" y="761008"/>
                </a:cubicBezTo>
                <a:cubicBezTo>
                  <a:pt x="31750" y="757039"/>
                  <a:pt x="31750" y="757039"/>
                  <a:pt x="35718" y="753070"/>
                </a:cubicBezTo>
                <a:lnTo>
                  <a:pt x="769937" y="26789"/>
                </a:lnTo>
                <a:cubicBezTo>
                  <a:pt x="787797" y="8930"/>
                  <a:pt x="811609" y="0"/>
                  <a:pt x="835422" y="0"/>
                </a:cubicBez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/>
          <p:cNvSpPr/>
          <p:nvPr/>
        </p:nvSpPr>
        <p:spPr>
          <a:xfrm>
            <a:off x="4402549" y="2165644"/>
            <a:ext cx="3333401" cy="3341649"/>
          </a:xfrm>
          <a:custGeom>
            <a:avLst/>
            <a:gdLst>
              <a:gd name="connsiteX0" fmla="*/ 1693452 w 3333401"/>
              <a:gd name="connsiteY0" fmla="*/ 0 h 3341649"/>
              <a:gd name="connsiteX1" fmla="*/ 2653950 w 3333401"/>
              <a:gd name="connsiteY1" fmla="*/ 313147 h 3341649"/>
              <a:gd name="connsiteX2" fmla="*/ 2742694 w 3333401"/>
              <a:gd name="connsiteY2" fmla="*/ 390308 h 3341649"/>
              <a:gd name="connsiteX3" fmla="*/ 2729816 w 3333401"/>
              <a:gd name="connsiteY3" fmla="*/ 410932 h 3341649"/>
              <a:gd name="connsiteX4" fmla="*/ 2727265 w 3333401"/>
              <a:gd name="connsiteY4" fmla="*/ 479585 h 3341649"/>
              <a:gd name="connsiteX5" fmla="*/ 2894486 w 3333401"/>
              <a:gd name="connsiteY5" fmla="*/ 646806 h 3341649"/>
              <a:gd name="connsiteX6" fmla="*/ 2927161 w 3333401"/>
              <a:gd name="connsiteY6" fmla="*/ 648426 h 3341649"/>
              <a:gd name="connsiteX7" fmla="*/ 2952763 w 3333401"/>
              <a:gd name="connsiteY7" fmla="*/ 642479 h 3341649"/>
              <a:gd name="connsiteX8" fmla="*/ 3061063 w 3333401"/>
              <a:gd name="connsiteY8" fmla="*/ 814866 h 3341649"/>
              <a:gd name="connsiteX9" fmla="*/ 3272735 w 3333401"/>
              <a:gd name="connsiteY9" fmla="*/ 1336630 h 3341649"/>
              <a:gd name="connsiteX10" fmla="*/ 3321237 w 3333401"/>
              <a:gd name="connsiteY10" fmla="*/ 1515214 h 3341649"/>
              <a:gd name="connsiteX11" fmla="*/ 3309600 w 3333401"/>
              <a:gd name="connsiteY11" fmla="*/ 1517485 h 3341649"/>
              <a:gd name="connsiteX12" fmla="*/ 3218980 w 3333401"/>
              <a:gd name="connsiteY12" fmla="*/ 1669757 h 3341649"/>
              <a:gd name="connsiteX13" fmla="*/ 3316050 w 3333401"/>
              <a:gd name="connsiteY13" fmla="*/ 1821032 h 3341649"/>
              <a:gd name="connsiteX14" fmla="*/ 3333401 w 3333401"/>
              <a:gd name="connsiteY14" fmla="*/ 1824976 h 3341649"/>
              <a:gd name="connsiteX15" fmla="*/ 3307342 w 3333401"/>
              <a:gd name="connsiteY15" fmla="*/ 1960676 h 3341649"/>
              <a:gd name="connsiteX16" fmla="*/ 3006622 w 3333401"/>
              <a:gd name="connsiteY16" fmla="*/ 2682625 h 3341649"/>
              <a:gd name="connsiteX17" fmla="*/ 2981286 w 3333401"/>
              <a:gd name="connsiteY17" fmla="*/ 2717422 h 3341649"/>
              <a:gd name="connsiteX18" fmla="*/ 2966959 w 3333401"/>
              <a:gd name="connsiteY18" fmla="*/ 2707508 h 3341649"/>
              <a:gd name="connsiteX19" fmla="*/ 2894486 w 3333401"/>
              <a:gd name="connsiteY19" fmla="*/ 2692707 h 3341649"/>
              <a:gd name="connsiteX20" fmla="*/ 2727265 w 3333401"/>
              <a:gd name="connsiteY20" fmla="*/ 2859928 h 3341649"/>
              <a:gd name="connsiteX21" fmla="*/ 2740091 w 3333401"/>
              <a:gd name="connsiteY21" fmla="*/ 2924739 h 3341649"/>
              <a:gd name="connsiteX22" fmla="*/ 2766523 w 3333401"/>
              <a:gd name="connsiteY22" fmla="*/ 2966435 h 3341649"/>
              <a:gd name="connsiteX23" fmla="*/ 2701317 w 3333401"/>
              <a:gd name="connsiteY23" fmla="*/ 3026243 h 3341649"/>
              <a:gd name="connsiteX24" fmla="*/ 1693452 w 3333401"/>
              <a:gd name="connsiteY24" fmla="*/ 3339512 h 3341649"/>
              <a:gd name="connsiteX25" fmla="*/ 686347 w 3333401"/>
              <a:gd name="connsiteY25" fmla="*/ 3000114 h 3341649"/>
              <a:gd name="connsiteX26" fmla="*/ 629732 w 3333401"/>
              <a:gd name="connsiteY26" fmla="*/ 2952112 h 3341649"/>
              <a:gd name="connsiteX27" fmla="*/ 644592 w 3333401"/>
              <a:gd name="connsiteY27" fmla="*/ 2928849 h 3341649"/>
              <a:gd name="connsiteX28" fmla="*/ 659641 w 3333401"/>
              <a:gd name="connsiteY28" fmla="*/ 2859928 h 3341649"/>
              <a:gd name="connsiteX29" fmla="*/ 492420 w 3333401"/>
              <a:gd name="connsiteY29" fmla="*/ 2692707 h 3341649"/>
              <a:gd name="connsiteX30" fmla="*/ 415819 w 3333401"/>
              <a:gd name="connsiteY30" fmla="*/ 2707656 h 3341649"/>
              <a:gd name="connsiteX31" fmla="*/ 403345 w 3333401"/>
              <a:gd name="connsiteY31" fmla="*/ 2714927 h 3341649"/>
              <a:gd name="connsiteX32" fmla="*/ 384508 w 3333401"/>
              <a:gd name="connsiteY32" fmla="*/ 2691766 h 3341649"/>
              <a:gd name="connsiteX33" fmla="*/ 44640 w 3333401"/>
              <a:gd name="connsiteY33" fmla="*/ 1846325 h 3341649"/>
              <a:gd name="connsiteX34" fmla="*/ 43446 w 3333401"/>
              <a:gd name="connsiteY34" fmla="*/ 1836260 h 3341649"/>
              <a:gd name="connsiteX35" fmla="*/ 64007 w 3333401"/>
              <a:gd name="connsiteY35" fmla="*/ 1831484 h 3341649"/>
              <a:gd name="connsiteX36" fmla="*/ 167926 w 3333401"/>
              <a:gd name="connsiteY36" fmla="*/ 1669757 h 3341649"/>
              <a:gd name="connsiteX37" fmla="*/ 73179 w 3333401"/>
              <a:gd name="connsiteY37" fmla="*/ 1517337 h 3341649"/>
              <a:gd name="connsiteX38" fmla="*/ 2536 w 3333401"/>
              <a:gd name="connsiteY38" fmla="*/ 1502910 h 3341649"/>
              <a:gd name="connsiteX39" fmla="*/ 0 w 3333401"/>
              <a:gd name="connsiteY39" fmla="*/ 1344378 h 3341649"/>
              <a:gd name="connsiteX40" fmla="*/ 317860 w 3333401"/>
              <a:gd name="connsiteY40" fmla="*/ 562974 h 3341649"/>
              <a:gd name="connsiteX41" fmla="*/ 337778 w 3333401"/>
              <a:gd name="connsiteY41" fmla="*/ 543144 h 3341649"/>
              <a:gd name="connsiteX42" fmla="*/ 338025 w 3333401"/>
              <a:gd name="connsiteY42" fmla="*/ 544396 h 3341649"/>
              <a:gd name="connsiteX43" fmla="*/ 492420 w 3333401"/>
              <a:gd name="connsiteY43" fmla="*/ 646806 h 3341649"/>
              <a:gd name="connsiteX44" fmla="*/ 659641 w 3333401"/>
              <a:gd name="connsiteY44" fmla="*/ 479585 h 3341649"/>
              <a:gd name="connsiteX45" fmla="*/ 616451 w 3333401"/>
              <a:gd name="connsiteY45" fmla="*/ 362842 h 3341649"/>
              <a:gd name="connsiteX46" fmla="*/ 577885 w 3333401"/>
              <a:gd name="connsiteY46" fmla="*/ 336155 h 3341649"/>
              <a:gd name="connsiteX47" fmla="*/ 697916 w 3333401"/>
              <a:gd name="connsiteY47" fmla="*/ 259304 h 3341649"/>
              <a:gd name="connsiteX48" fmla="*/ 1693452 w 3333401"/>
              <a:gd name="connsiteY48" fmla="*/ 0 h 334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333401" h="3341649">
                <a:moveTo>
                  <a:pt x="1693452" y="0"/>
                </a:moveTo>
                <a:cubicBezTo>
                  <a:pt x="2107713" y="12893"/>
                  <a:pt x="2417288" y="126492"/>
                  <a:pt x="2653950" y="313147"/>
                </a:cubicBezTo>
                <a:lnTo>
                  <a:pt x="2742694" y="390308"/>
                </a:lnTo>
                <a:lnTo>
                  <a:pt x="2729816" y="410932"/>
                </a:lnTo>
                <a:cubicBezTo>
                  <a:pt x="2723861" y="430835"/>
                  <a:pt x="2722763" y="453720"/>
                  <a:pt x="2727265" y="479585"/>
                </a:cubicBezTo>
                <a:cubicBezTo>
                  <a:pt x="2730924" y="573687"/>
                  <a:pt x="2788916" y="639575"/>
                  <a:pt x="2894486" y="646806"/>
                </a:cubicBezTo>
                <a:cubicBezTo>
                  <a:pt x="2905646" y="648929"/>
                  <a:pt x="2916575" y="649405"/>
                  <a:pt x="2927161" y="648426"/>
                </a:cubicBezTo>
                <a:lnTo>
                  <a:pt x="2952763" y="642479"/>
                </a:lnTo>
                <a:lnTo>
                  <a:pt x="3061063" y="814866"/>
                </a:lnTo>
                <a:cubicBezTo>
                  <a:pt x="3146041" y="973101"/>
                  <a:pt x="3214623" y="1148743"/>
                  <a:pt x="3272735" y="1336630"/>
                </a:cubicBezTo>
                <a:lnTo>
                  <a:pt x="3321237" y="1515214"/>
                </a:lnTo>
                <a:lnTo>
                  <a:pt x="3309600" y="1517485"/>
                </a:lnTo>
                <a:cubicBezTo>
                  <a:pt x="3242369" y="1541390"/>
                  <a:pt x="3205474" y="1592161"/>
                  <a:pt x="3218980" y="1669757"/>
                </a:cubicBezTo>
                <a:cubicBezTo>
                  <a:pt x="3221724" y="1740334"/>
                  <a:pt x="3255031" y="1795040"/>
                  <a:pt x="3316050" y="1821032"/>
                </a:cubicBezTo>
                <a:lnTo>
                  <a:pt x="3333401" y="1824976"/>
                </a:lnTo>
                <a:lnTo>
                  <a:pt x="3307342" y="1960676"/>
                </a:lnTo>
                <a:cubicBezTo>
                  <a:pt x="3240078" y="2239629"/>
                  <a:pt x="3138921" y="2482079"/>
                  <a:pt x="3006622" y="2682625"/>
                </a:cubicBezTo>
                <a:lnTo>
                  <a:pt x="2981286" y="2717422"/>
                </a:lnTo>
                <a:lnTo>
                  <a:pt x="2966959" y="2707508"/>
                </a:lnTo>
                <a:cubicBezTo>
                  <a:pt x="2946327" y="2698856"/>
                  <a:pt x="2922208" y="2693683"/>
                  <a:pt x="2894486" y="2692707"/>
                </a:cubicBezTo>
                <a:cubicBezTo>
                  <a:pt x="2780850" y="2700695"/>
                  <a:pt x="2709257" y="2756466"/>
                  <a:pt x="2727265" y="2859928"/>
                </a:cubicBezTo>
                <a:cubicBezTo>
                  <a:pt x="2728180" y="2883454"/>
                  <a:pt x="2732491" y="2905216"/>
                  <a:pt x="2740091" y="2924739"/>
                </a:cubicBezTo>
                <a:lnTo>
                  <a:pt x="2766523" y="2966435"/>
                </a:lnTo>
                <a:lnTo>
                  <a:pt x="2701317" y="3026243"/>
                </a:lnTo>
                <a:cubicBezTo>
                  <a:pt x="2432831" y="3247556"/>
                  <a:pt x="2093425" y="3358756"/>
                  <a:pt x="1693452" y="3339512"/>
                </a:cubicBezTo>
                <a:cubicBezTo>
                  <a:pt x="1292804" y="3327252"/>
                  <a:pt x="953105" y="3205589"/>
                  <a:pt x="686347" y="3000114"/>
                </a:cubicBezTo>
                <a:lnTo>
                  <a:pt x="629732" y="2952112"/>
                </a:lnTo>
                <a:lnTo>
                  <a:pt x="644592" y="2928849"/>
                </a:lnTo>
                <a:cubicBezTo>
                  <a:pt x="653458" y="2907356"/>
                  <a:pt x="658766" y="2883871"/>
                  <a:pt x="659641" y="2859928"/>
                </a:cubicBezTo>
                <a:cubicBezTo>
                  <a:pt x="656541" y="2767673"/>
                  <a:pt x="603308" y="2696609"/>
                  <a:pt x="492420" y="2692707"/>
                </a:cubicBezTo>
                <a:cubicBezTo>
                  <a:pt x="464011" y="2694704"/>
                  <a:pt x="438230" y="2699688"/>
                  <a:pt x="415819" y="2707656"/>
                </a:cubicBezTo>
                <a:lnTo>
                  <a:pt x="403345" y="2714927"/>
                </a:lnTo>
                <a:lnTo>
                  <a:pt x="384508" y="2691766"/>
                </a:lnTo>
                <a:cubicBezTo>
                  <a:pt x="211336" y="2458099"/>
                  <a:pt x="95529" y="2170913"/>
                  <a:pt x="44640" y="1846325"/>
                </a:cubicBezTo>
                <a:lnTo>
                  <a:pt x="43446" y="1836260"/>
                </a:lnTo>
                <a:lnTo>
                  <a:pt x="64007" y="1831484"/>
                </a:lnTo>
                <a:cubicBezTo>
                  <a:pt x="122773" y="1809288"/>
                  <a:pt x="165301" y="1741586"/>
                  <a:pt x="167926" y="1669757"/>
                </a:cubicBezTo>
                <a:cubicBezTo>
                  <a:pt x="165601" y="1600566"/>
                  <a:pt x="135077" y="1543295"/>
                  <a:pt x="73179" y="1517337"/>
                </a:cubicBezTo>
                <a:lnTo>
                  <a:pt x="2536" y="1502910"/>
                </a:lnTo>
                <a:lnTo>
                  <a:pt x="0" y="1344378"/>
                </a:lnTo>
                <a:cubicBezTo>
                  <a:pt x="12843" y="1034467"/>
                  <a:pt x="131177" y="771719"/>
                  <a:pt x="317860" y="562974"/>
                </a:cubicBezTo>
                <a:lnTo>
                  <a:pt x="337778" y="543144"/>
                </a:lnTo>
                <a:lnTo>
                  <a:pt x="338025" y="544396"/>
                </a:lnTo>
                <a:cubicBezTo>
                  <a:pt x="360828" y="602965"/>
                  <a:pt x="413243" y="641383"/>
                  <a:pt x="492420" y="646806"/>
                </a:cubicBezTo>
                <a:cubicBezTo>
                  <a:pt x="581701" y="663792"/>
                  <a:pt x="656141" y="575357"/>
                  <a:pt x="659641" y="479585"/>
                </a:cubicBezTo>
                <a:cubicBezTo>
                  <a:pt x="658091" y="433458"/>
                  <a:pt x="644008" y="392628"/>
                  <a:pt x="616451" y="362842"/>
                </a:cubicBezTo>
                <a:lnTo>
                  <a:pt x="577885" y="336155"/>
                </a:lnTo>
                <a:lnTo>
                  <a:pt x="697916" y="259304"/>
                </a:lnTo>
                <a:cubicBezTo>
                  <a:pt x="986684" y="93826"/>
                  <a:pt x="1337008" y="3988"/>
                  <a:pt x="1693452" y="0"/>
                </a:cubicBez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椭圆 24"/>
          <p:cNvSpPr/>
          <p:nvPr/>
        </p:nvSpPr>
        <p:spPr>
          <a:xfrm>
            <a:off x="7202383" y="2405438"/>
            <a:ext cx="334441" cy="334441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655177" y="2405438"/>
            <a:ext cx="334441" cy="334441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202383" y="4930921"/>
            <a:ext cx="334441" cy="334441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655177" y="4930921"/>
            <a:ext cx="334441" cy="334441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694098" y="3668180"/>
            <a:ext cx="334441" cy="334441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163462" y="3668180"/>
            <a:ext cx="334441" cy="334441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06685" y="2219997"/>
            <a:ext cx="3716031" cy="70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217224" y="3482739"/>
            <a:ext cx="3716031" cy="70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706685" y="4745481"/>
            <a:ext cx="3716031" cy="70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 flipH="1">
            <a:off x="769285" y="2219997"/>
            <a:ext cx="3716031" cy="70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 flipH="1">
            <a:off x="258746" y="3482739"/>
            <a:ext cx="3716031" cy="70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 flipH="1">
            <a:off x="769285" y="4745481"/>
            <a:ext cx="3716031" cy="705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这里可以输入您的内容，建议提炼关键词，不要输入大段文字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861851" y="4190070"/>
            <a:ext cx="24682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+mn-ea"/>
              </a:rPr>
              <a:t>教学目标</a:t>
            </a:r>
            <a:endParaRPr lang="zh-CN" altLang="en-US" sz="40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Grayscale pencilSize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63719" y="2667309"/>
            <a:ext cx="1264563" cy="1251916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5133955" y="2087505"/>
            <a:ext cx="4419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blipFill>
                  <a:blip r:embed="rId1"/>
                  <a:stretch>
                    <a:fillRect/>
                  </a:stretch>
                </a:blipFill>
                <a:latin typeface="仓耳舒圆体 W04" panose="02020400000000000000" pitchFamily="18" charset="-122"/>
                <a:ea typeface="仓耳舒圆体 W04" panose="02020400000000000000" pitchFamily="18" charset="-122"/>
              </a:rPr>
              <a:t>主要教学内容</a:t>
            </a:r>
            <a:endParaRPr lang="zh-CN" altLang="en-US" sz="4800" dirty="0">
              <a:blipFill>
                <a:blip r:embed="rId1"/>
                <a:stretch>
                  <a:fillRect/>
                </a:stretch>
              </a:blipFill>
              <a:latin typeface="仓耳舒圆体 W04" panose="02020400000000000000" pitchFamily="18" charset="-122"/>
              <a:ea typeface="仓耳舒圆体 W04" panose="02020400000000000000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58937" y="2963997"/>
            <a:ext cx="5985717" cy="8788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50000"/>
                  </a:schemeClr>
                </a:solidFill>
                <a:latin typeface="+mn-ea"/>
              </a:rPr>
              <a:t>可以在此处输入您的副标题，对内容进行总结概括。可以在此处输入您的副标题，对内容进行总结概括</a:t>
            </a:r>
            <a:endParaRPr lang="zh-CN" altLang="en-US" dirty="0">
              <a:solidFill>
                <a:schemeClr val="bg1">
                  <a:alpha val="50000"/>
                </a:schemeClr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47347" y="2034174"/>
            <a:ext cx="26436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blipFill>
                  <a:blip r:embed="rId1"/>
                  <a:stretch>
                    <a:fillRect/>
                  </a:stretch>
                </a:blipFill>
                <a:latin typeface="+mj-ea"/>
                <a:ea typeface="+mj-ea"/>
              </a:rPr>
              <a:t>03</a:t>
            </a:r>
            <a:endParaRPr lang="zh-CN" altLang="en-US" sz="11500" dirty="0">
              <a:blipFill>
                <a:blip r:embed="rId1"/>
                <a:stretch>
                  <a:fillRect/>
                </a:stretch>
              </a:blipFill>
              <a:latin typeface="+mj-ea"/>
              <a:ea typeface="+mj-ea"/>
            </a:endParaRPr>
          </a:p>
        </p:txBody>
      </p:sp>
      <p:sp>
        <p:nvSpPr>
          <p:cNvPr id="35" name="Freeform 544"/>
          <p:cNvSpPr>
            <a:spLocks noEditPoints="1"/>
          </p:cNvSpPr>
          <p:nvPr/>
        </p:nvSpPr>
        <p:spPr bwMode="auto">
          <a:xfrm>
            <a:off x="696000" y="1602999"/>
            <a:ext cx="10800000" cy="113743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36" name="Freeform 544"/>
          <p:cNvSpPr>
            <a:spLocks noEditPoints="1"/>
          </p:cNvSpPr>
          <p:nvPr/>
        </p:nvSpPr>
        <p:spPr bwMode="auto">
          <a:xfrm flipH="1">
            <a:off x="696000" y="4099521"/>
            <a:ext cx="10800000" cy="113743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43" name="Freeform 544"/>
          <p:cNvSpPr>
            <a:spLocks noEditPoints="1"/>
          </p:cNvSpPr>
          <p:nvPr/>
        </p:nvSpPr>
        <p:spPr bwMode="auto">
          <a:xfrm rot="16200000" flipH="1">
            <a:off x="8906216" y="2908326"/>
            <a:ext cx="3780000" cy="113743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  <p:sp>
        <p:nvSpPr>
          <p:cNvPr id="44" name="Freeform 544"/>
          <p:cNvSpPr>
            <a:spLocks noEditPoints="1"/>
          </p:cNvSpPr>
          <p:nvPr/>
        </p:nvSpPr>
        <p:spPr bwMode="auto">
          <a:xfrm rot="5400000">
            <a:off x="-494215" y="2908326"/>
            <a:ext cx="3780000" cy="113743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libaba Sans Light"/>
              <a:ea typeface="阿里巴巴普惠体 L" panose="00020600040101010101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ISLIDE.ICON" val="#164123;"/>
</p:tagLst>
</file>

<file path=ppt/tags/tag2.xml><?xml version="1.0" encoding="utf-8"?>
<p:tagLst xmlns:p="http://schemas.openxmlformats.org/presentationml/2006/main">
  <p:tag name="ISLIDE.ICON" val="#391260;"/>
</p:tagLst>
</file>

<file path=ppt/tags/tag3.xml><?xml version="1.0" encoding="utf-8"?>
<p:tagLst xmlns:p="http://schemas.openxmlformats.org/presentationml/2006/main">
  <p:tag name="ISLIDE.GUIDESSETTING" val="{&quot;Id&quot;:&quot;e39577bf-b2ce-4f21-89fc-711eca626fde&quot;,&quot;Name&quot;:&quot;1&quot;,&quot;Kind&quot;:&quot;Custom&quot;,&quot;OldGuidesSetting&quot;:{&quot;HeaderHeight&quot;:9.0,&quot;FooterHeight&quot;:0.0,&quot;SideMargin&quot;:4.0,&quot;TopMargin&quot;:6.0,&quot;BottomMargin&quot;:3.0,&quot;IntervalMargin&quot;:0.0}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仓耳舒圆体 W02"/>
        <a:ea typeface="仓耳舒圆体 W04"/>
        <a:cs typeface=""/>
      </a:majorFont>
      <a:minorFont>
        <a:latin typeface="仓耳舒圆体 W02"/>
        <a:ea typeface="仓耳舒圆体 W0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1600" dirty="0">
            <a:solidFill>
              <a:schemeClr val="bg1">
                <a:lumMod val="95000"/>
              </a:schemeClr>
            </a:solidFill>
            <a:latin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1786</Words>
  <Application>WPS 演示</Application>
  <PresentationFormat>宽屏</PresentationFormat>
  <Paragraphs>232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仓耳舒圆体 W04</vt:lpstr>
      <vt:lpstr>Alibaba Sans Light</vt:lpstr>
      <vt:lpstr>阿里巴巴普惠体 L</vt:lpstr>
      <vt:lpstr>仓耳舒圆体 W02</vt:lpstr>
      <vt:lpstr>Menk Amglang Tig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MT218</dc:creator>
  <cp:lastModifiedBy>铭</cp:lastModifiedBy>
  <cp:revision>51</cp:revision>
  <dcterms:created xsi:type="dcterms:W3CDTF">2021-07-04T16:36:00Z</dcterms:created>
  <dcterms:modified xsi:type="dcterms:W3CDTF">2022-03-03T09:19:53Z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071BE45DCA9243CEBD0FDBB36C545BBD</vt:lpwstr>
  </property>
  <property fmtid="{D5CDD505-2E9C-101B-9397-08002B2CF9AE}" pid="3" name="KSOProductBuildVer">
    <vt:lpwstr>2052-11.1.0.11194</vt:lpwstr>
  </property>
  <property fmtid="{D5CDD505-2E9C-101B-9397-08002B2CF9AE}" pid="4" name="KSOTemplateUUID">
    <vt:lpwstr>v1.0_mb_hjUPcEGKZS96D5hSCiwADA==</vt:lpwstr>
  </property>
</Properties>
</file>