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60" r:id="rId3"/>
    <p:sldId id="261" r:id="rId5"/>
    <p:sldId id="262" r:id="rId6"/>
    <p:sldId id="263" r:id="rId7"/>
    <p:sldId id="265" r:id="rId8"/>
    <p:sldId id="274" r:id="rId9"/>
    <p:sldId id="266" r:id="rId10"/>
    <p:sldId id="267" r:id="rId11"/>
    <p:sldId id="268" r:id="rId12"/>
    <p:sldId id="275" r:id="rId13"/>
    <p:sldId id="269" r:id="rId14"/>
    <p:sldId id="272" r:id="rId15"/>
    <p:sldId id="276" r:id="rId16"/>
    <p:sldId id="271" r:id="rId17"/>
    <p:sldId id="273" r:id="rId18"/>
    <p:sldId id="264" r:id="rId19"/>
  </p:sldIdLst>
  <p:sldSz cx="12192000" cy="6858000"/>
  <p:notesSz cx="6858000" cy="9144000"/>
  <p:embeddedFontLst>
    <p:embeddedFont>
      <p:font typeface="方正楷体_GBK" panose="03000509000000000000" charset="-122"/>
      <p:regular r:id="rId24"/>
    </p:embeddedFont>
    <p:embeddedFont>
      <p:font typeface="江西拙楷" panose="02010600040101010101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FE"/>
    <a:srgbClr val="F2F5F5"/>
    <a:srgbClr val="FFFFFF"/>
    <a:srgbClr val="845A4B"/>
    <a:srgbClr val="76BDB5"/>
    <a:srgbClr val="FEDE82"/>
    <a:srgbClr val="FDD157"/>
    <a:srgbClr val="E9743F"/>
    <a:srgbClr val="AFB68C"/>
    <a:srgbClr val="BA6F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6" autoAdjust="0"/>
    <p:restoredTop sz="94660"/>
  </p:normalViewPr>
  <p:slideViewPr>
    <p:cSldViewPr snapToGrid="0">
      <p:cViewPr>
        <p:scale>
          <a:sx n="75" d="100"/>
          <a:sy n="75" d="100"/>
        </p:scale>
        <p:origin x="1038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方正楷体_GBK" panose="03000509000000000000" charset="-122"/>
                <a:ea typeface="方正楷体_GBK" panose="03000509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方正楷体_GBK" panose="03000509000000000000" charset="-122"/>
                <a:ea typeface="方正楷体_GBK" panose="03000509000000000000" charset="-122"/>
              </a:defRPr>
            </a:lvl1pPr>
          </a:lstStyle>
          <a:p>
            <a:fld id="{CC0BBD2F-7E4B-4895-85DC-B56FC34DC8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方正楷体_GBK" panose="03000509000000000000" charset="-122"/>
                <a:ea typeface="方正楷体_GBK" panose="03000509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方正楷体_GBK" panose="03000509000000000000" charset="-122"/>
                <a:ea typeface="方正楷体_GBK" panose="03000509000000000000" charset="-122"/>
              </a:defRPr>
            </a:lvl1pPr>
          </a:lstStyle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方正楷体_GBK" panose="03000509000000000000" charset="-122"/>
        <a:ea typeface="方正楷体_GBK" panose="03000509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方正楷体_GBK" panose="03000509000000000000" charset="-122"/>
        <a:ea typeface="方正楷体_GBK" panose="03000509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方正楷体_GBK" panose="03000509000000000000" charset="-122"/>
        <a:ea typeface="方正楷体_GBK" panose="03000509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方正楷体_GBK" panose="03000509000000000000" charset="-122"/>
        <a:ea typeface="方正楷体_GBK" panose="03000509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方正楷体_GBK" panose="03000509000000000000" charset="-122"/>
        <a:ea typeface="方正楷体_GBK" panose="03000509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9FC8E-39D1-40B2-8DA1-6322C1FD7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536832" y="64484"/>
            <a:ext cx="4554456" cy="1191197"/>
            <a:chOff x="620793" y="121774"/>
            <a:chExt cx="4554456" cy="11911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19597618" flipH="1">
              <a:off x="620793" y="121774"/>
              <a:ext cx="949877" cy="1191197"/>
            </a:xfrm>
            <a:custGeom>
              <a:avLst/>
              <a:gdLst>
                <a:gd name="connsiteX0" fmla="*/ 361950 w 1174750"/>
                <a:gd name="connsiteY0" fmla="*/ 0 h 1473200"/>
                <a:gd name="connsiteX1" fmla="*/ 1174750 w 1174750"/>
                <a:gd name="connsiteY1" fmla="*/ 0 h 1473200"/>
                <a:gd name="connsiteX2" fmla="*/ 1174750 w 1174750"/>
                <a:gd name="connsiteY2" fmla="*/ 1473200 h 1473200"/>
                <a:gd name="connsiteX3" fmla="*/ 0 w 1174750"/>
                <a:gd name="connsiteY3" fmla="*/ 1473200 h 1473200"/>
                <a:gd name="connsiteX4" fmla="*/ 0 w 1174750"/>
                <a:gd name="connsiteY4" fmla="*/ 1022350 h 1473200"/>
                <a:gd name="connsiteX5" fmla="*/ 361950 w 1174750"/>
                <a:gd name="connsiteY5" fmla="*/ 102235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4750" h="1473200">
                  <a:moveTo>
                    <a:pt x="361950" y="0"/>
                  </a:moveTo>
                  <a:lnTo>
                    <a:pt x="1174750" y="0"/>
                  </a:lnTo>
                  <a:lnTo>
                    <a:pt x="1174750" y="1473200"/>
                  </a:lnTo>
                  <a:lnTo>
                    <a:pt x="0" y="1473200"/>
                  </a:lnTo>
                  <a:lnTo>
                    <a:pt x="0" y="1022350"/>
                  </a:lnTo>
                  <a:lnTo>
                    <a:pt x="361950" y="1022350"/>
                  </a:lnTo>
                  <a:close/>
                </a:path>
              </a:pathLst>
            </a:custGeom>
          </p:spPr>
        </p:pic>
        <p:sp>
          <p:nvSpPr>
            <p:cNvPr id="4" name="任意多边形: 形状 3"/>
            <p:cNvSpPr/>
            <p:nvPr/>
          </p:nvSpPr>
          <p:spPr>
            <a:xfrm>
              <a:off x="1699418" y="856314"/>
              <a:ext cx="3475831" cy="71580"/>
            </a:xfrm>
            <a:custGeom>
              <a:avLst/>
              <a:gdLst>
                <a:gd name="connsiteX0" fmla="*/ 0 w 3454400"/>
                <a:gd name="connsiteY0" fmla="*/ 63836 h 63895"/>
                <a:gd name="connsiteX1" fmla="*/ 431800 w 3454400"/>
                <a:gd name="connsiteY1" fmla="*/ 336 h 63895"/>
                <a:gd name="connsiteX2" fmla="*/ 990600 w 3454400"/>
                <a:gd name="connsiteY2" fmla="*/ 38436 h 63895"/>
                <a:gd name="connsiteX3" fmla="*/ 1492250 w 3454400"/>
                <a:gd name="connsiteY3" fmla="*/ 32086 h 63895"/>
                <a:gd name="connsiteX4" fmla="*/ 2139950 w 3454400"/>
                <a:gd name="connsiteY4" fmla="*/ 6686 h 63895"/>
                <a:gd name="connsiteX5" fmla="*/ 2794000 w 3454400"/>
                <a:gd name="connsiteY5" fmla="*/ 32086 h 63895"/>
                <a:gd name="connsiteX6" fmla="*/ 3232150 w 3454400"/>
                <a:gd name="connsiteY6" fmla="*/ 63836 h 63895"/>
                <a:gd name="connsiteX7" fmla="*/ 3454400 w 3454400"/>
                <a:gd name="connsiteY7" fmla="*/ 38436 h 63895"/>
                <a:gd name="connsiteX0-1" fmla="*/ 0 w 3459163"/>
                <a:gd name="connsiteY0-2" fmla="*/ 80994 h 80994"/>
                <a:gd name="connsiteX1-3" fmla="*/ 436563 w 3459163"/>
                <a:gd name="connsiteY1-4" fmla="*/ 825 h 80994"/>
                <a:gd name="connsiteX2-5" fmla="*/ 995363 w 3459163"/>
                <a:gd name="connsiteY2-6" fmla="*/ 38925 h 80994"/>
                <a:gd name="connsiteX3-7" fmla="*/ 1497013 w 3459163"/>
                <a:gd name="connsiteY3-8" fmla="*/ 32575 h 80994"/>
                <a:gd name="connsiteX4-9" fmla="*/ 2144713 w 3459163"/>
                <a:gd name="connsiteY4-10" fmla="*/ 7175 h 80994"/>
                <a:gd name="connsiteX5-11" fmla="*/ 2798763 w 3459163"/>
                <a:gd name="connsiteY5-12" fmla="*/ 32575 h 80994"/>
                <a:gd name="connsiteX6-13" fmla="*/ 3236913 w 3459163"/>
                <a:gd name="connsiteY6-14" fmla="*/ 64325 h 80994"/>
                <a:gd name="connsiteX7-15" fmla="*/ 3459163 w 3459163"/>
                <a:gd name="connsiteY7-16" fmla="*/ 38925 h 80994"/>
                <a:gd name="connsiteX0-17" fmla="*/ 0 w 3459163"/>
                <a:gd name="connsiteY0-18" fmla="*/ 80169 h 80169"/>
                <a:gd name="connsiteX1-19" fmla="*/ 191295 w 3459163"/>
                <a:gd name="connsiteY1-20" fmla="*/ 38100 h 80169"/>
                <a:gd name="connsiteX2-21" fmla="*/ 436563 w 3459163"/>
                <a:gd name="connsiteY2-22" fmla="*/ 0 h 80169"/>
                <a:gd name="connsiteX3-23" fmla="*/ 995363 w 3459163"/>
                <a:gd name="connsiteY3-24" fmla="*/ 38100 h 80169"/>
                <a:gd name="connsiteX4-25" fmla="*/ 1497013 w 3459163"/>
                <a:gd name="connsiteY4-26" fmla="*/ 31750 h 80169"/>
                <a:gd name="connsiteX5-27" fmla="*/ 2144713 w 3459163"/>
                <a:gd name="connsiteY5-28" fmla="*/ 6350 h 80169"/>
                <a:gd name="connsiteX6-29" fmla="*/ 2798763 w 3459163"/>
                <a:gd name="connsiteY6-30" fmla="*/ 31750 h 80169"/>
                <a:gd name="connsiteX7-31" fmla="*/ 3236913 w 3459163"/>
                <a:gd name="connsiteY7-32" fmla="*/ 63500 h 80169"/>
                <a:gd name="connsiteX8" fmla="*/ 3459163 w 3459163"/>
                <a:gd name="connsiteY8" fmla="*/ 38100 h 80169"/>
                <a:gd name="connsiteX0-33" fmla="*/ 0 w 3459163"/>
                <a:gd name="connsiteY0-34" fmla="*/ 86254 h 86254"/>
                <a:gd name="connsiteX1-35" fmla="*/ 205582 w 3459163"/>
                <a:gd name="connsiteY1-36" fmla="*/ 8466 h 86254"/>
                <a:gd name="connsiteX2-37" fmla="*/ 436563 w 3459163"/>
                <a:gd name="connsiteY2-38" fmla="*/ 6085 h 86254"/>
                <a:gd name="connsiteX3-39" fmla="*/ 995363 w 3459163"/>
                <a:gd name="connsiteY3-40" fmla="*/ 44185 h 86254"/>
                <a:gd name="connsiteX4-41" fmla="*/ 1497013 w 3459163"/>
                <a:gd name="connsiteY4-42" fmla="*/ 37835 h 86254"/>
                <a:gd name="connsiteX5-43" fmla="*/ 2144713 w 3459163"/>
                <a:gd name="connsiteY5-44" fmla="*/ 12435 h 86254"/>
                <a:gd name="connsiteX6-45" fmla="*/ 2798763 w 3459163"/>
                <a:gd name="connsiteY6-46" fmla="*/ 37835 h 86254"/>
                <a:gd name="connsiteX7-47" fmla="*/ 3236913 w 3459163"/>
                <a:gd name="connsiteY7-48" fmla="*/ 69585 h 86254"/>
                <a:gd name="connsiteX8-49" fmla="*/ 3459163 w 3459163"/>
                <a:gd name="connsiteY8-50" fmla="*/ 44185 h 86254"/>
                <a:gd name="connsiteX0-51" fmla="*/ 0 w 3437731"/>
                <a:gd name="connsiteY0-52" fmla="*/ 57679 h 69644"/>
                <a:gd name="connsiteX1-53" fmla="*/ 184150 w 3437731"/>
                <a:gd name="connsiteY1-54" fmla="*/ 8466 h 69644"/>
                <a:gd name="connsiteX2-55" fmla="*/ 415131 w 3437731"/>
                <a:gd name="connsiteY2-56" fmla="*/ 6085 h 69644"/>
                <a:gd name="connsiteX3-57" fmla="*/ 973931 w 3437731"/>
                <a:gd name="connsiteY3-58" fmla="*/ 44185 h 69644"/>
                <a:gd name="connsiteX4-59" fmla="*/ 1475581 w 3437731"/>
                <a:gd name="connsiteY4-60" fmla="*/ 37835 h 69644"/>
                <a:gd name="connsiteX5-61" fmla="*/ 2123281 w 3437731"/>
                <a:gd name="connsiteY5-62" fmla="*/ 12435 h 69644"/>
                <a:gd name="connsiteX6-63" fmla="*/ 2777331 w 3437731"/>
                <a:gd name="connsiteY6-64" fmla="*/ 37835 h 69644"/>
                <a:gd name="connsiteX7-65" fmla="*/ 3215481 w 3437731"/>
                <a:gd name="connsiteY7-66" fmla="*/ 69585 h 69644"/>
                <a:gd name="connsiteX8-67" fmla="*/ 3437731 w 3437731"/>
                <a:gd name="connsiteY8-68" fmla="*/ 44185 h 69644"/>
                <a:gd name="connsiteX0-69" fmla="*/ 0 w 3437731"/>
                <a:gd name="connsiteY0-70" fmla="*/ 52241 h 64206"/>
                <a:gd name="connsiteX1-71" fmla="*/ 57943 w 3437731"/>
                <a:gd name="connsiteY1-72" fmla="*/ 19697 h 64206"/>
                <a:gd name="connsiteX2-73" fmla="*/ 415131 w 3437731"/>
                <a:gd name="connsiteY2-74" fmla="*/ 647 h 64206"/>
                <a:gd name="connsiteX3-75" fmla="*/ 973931 w 3437731"/>
                <a:gd name="connsiteY3-76" fmla="*/ 38747 h 64206"/>
                <a:gd name="connsiteX4-77" fmla="*/ 1475581 w 3437731"/>
                <a:gd name="connsiteY4-78" fmla="*/ 32397 h 64206"/>
                <a:gd name="connsiteX5-79" fmla="*/ 2123281 w 3437731"/>
                <a:gd name="connsiteY5-80" fmla="*/ 6997 h 64206"/>
                <a:gd name="connsiteX6-81" fmla="*/ 2777331 w 3437731"/>
                <a:gd name="connsiteY6-82" fmla="*/ 32397 h 64206"/>
                <a:gd name="connsiteX7-83" fmla="*/ 3215481 w 3437731"/>
                <a:gd name="connsiteY7-84" fmla="*/ 64147 h 64206"/>
                <a:gd name="connsiteX8-85" fmla="*/ 3437731 w 3437731"/>
                <a:gd name="connsiteY8-86" fmla="*/ 38747 h 64206"/>
                <a:gd name="connsiteX0-87" fmla="*/ 0 w 3475831"/>
                <a:gd name="connsiteY0-88" fmla="*/ 71291 h 71291"/>
                <a:gd name="connsiteX1-89" fmla="*/ 96043 w 3475831"/>
                <a:gd name="connsiteY1-90" fmla="*/ 19697 h 71291"/>
                <a:gd name="connsiteX2-91" fmla="*/ 453231 w 3475831"/>
                <a:gd name="connsiteY2-92" fmla="*/ 647 h 71291"/>
                <a:gd name="connsiteX3-93" fmla="*/ 1012031 w 3475831"/>
                <a:gd name="connsiteY3-94" fmla="*/ 38747 h 71291"/>
                <a:gd name="connsiteX4-95" fmla="*/ 1513681 w 3475831"/>
                <a:gd name="connsiteY4-96" fmla="*/ 32397 h 71291"/>
                <a:gd name="connsiteX5-97" fmla="*/ 2161381 w 3475831"/>
                <a:gd name="connsiteY5-98" fmla="*/ 6997 h 71291"/>
                <a:gd name="connsiteX6-99" fmla="*/ 2815431 w 3475831"/>
                <a:gd name="connsiteY6-100" fmla="*/ 32397 h 71291"/>
                <a:gd name="connsiteX7-101" fmla="*/ 3253581 w 3475831"/>
                <a:gd name="connsiteY7-102" fmla="*/ 64147 h 71291"/>
                <a:gd name="connsiteX8-103" fmla="*/ 3475831 w 3475831"/>
                <a:gd name="connsiteY8-104" fmla="*/ 38747 h 71291"/>
                <a:gd name="connsiteX0-105" fmla="*/ 0 w 3475831"/>
                <a:gd name="connsiteY0-106" fmla="*/ 71580 h 71580"/>
                <a:gd name="connsiteX1-107" fmla="*/ 115093 w 3475831"/>
                <a:gd name="connsiteY1-108" fmla="*/ 17605 h 71580"/>
                <a:gd name="connsiteX2-109" fmla="*/ 453231 w 3475831"/>
                <a:gd name="connsiteY2-110" fmla="*/ 936 h 71580"/>
                <a:gd name="connsiteX3-111" fmla="*/ 1012031 w 3475831"/>
                <a:gd name="connsiteY3-112" fmla="*/ 39036 h 71580"/>
                <a:gd name="connsiteX4-113" fmla="*/ 1513681 w 3475831"/>
                <a:gd name="connsiteY4-114" fmla="*/ 32686 h 71580"/>
                <a:gd name="connsiteX5-115" fmla="*/ 2161381 w 3475831"/>
                <a:gd name="connsiteY5-116" fmla="*/ 7286 h 71580"/>
                <a:gd name="connsiteX6-117" fmla="*/ 2815431 w 3475831"/>
                <a:gd name="connsiteY6-118" fmla="*/ 32686 h 71580"/>
                <a:gd name="connsiteX7-119" fmla="*/ 3253581 w 3475831"/>
                <a:gd name="connsiteY7-120" fmla="*/ 64436 h 71580"/>
                <a:gd name="connsiteX8-121" fmla="*/ 3475831 w 3475831"/>
                <a:gd name="connsiteY8-122" fmla="*/ 39036 h 715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49" y="connsiteY8-50"/>
                </a:cxn>
              </a:cxnLst>
              <a:rect l="l" t="t" r="r" b="b"/>
              <a:pathLst>
                <a:path w="3475831" h="71580">
                  <a:moveTo>
                    <a:pt x="0" y="71580"/>
                  </a:moveTo>
                  <a:cubicBezTo>
                    <a:pt x="31882" y="64569"/>
                    <a:pt x="42333" y="30966"/>
                    <a:pt x="115093" y="17605"/>
                  </a:cubicBezTo>
                  <a:cubicBezTo>
                    <a:pt x="187853" y="4244"/>
                    <a:pt x="303741" y="-2636"/>
                    <a:pt x="453231" y="936"/>
                  </a:cubicBezTo>
                  <a:cubicBezTo>
                    <a:pt x="602721" y="4508"/>
                    <a:pt x="835289" y="33744"/>
                    <a:pt x="1012031" y="39036"/>
                  </a:cubicBezTo>
                  <a:cubicBezTo>
                    <a:pt x="1188773" y="44328"/>
                    <a:pt x="1322123" y="37978"/>
                    <a:pt x="1513681" y="32686"/>
                  </a:cubicBezTo>
                  <a:cubicBezTo>
                    <a:pt x="1705239" y="27394"/>
                    <a:pt x="1944423" y="7286"/>
                    <a:pt x="2161381" y="7286"/>
                  </a:cubicBezTo>
                  <a:cubicBezTo>
                    <a:pt x="2378339" y="7286"/>
                    <a:pt x="2633398" y="23161"/>
                    <a:pt x="2815431" y="32686"/>
                  </a:cubicBezTo>
                  <a:cubicBezTo>
                    <a:pt x="2997464" y="42211"/>
                    <a:pt x="3143514" y="63378"/>
                    <a:pt x="3253581" y="64436"/>
                  </a:cubicBezTo>
                  <a:cubicBezTo>
                    <a:pt x="3363648" y="65494"/>
                    <a:pt x="3419739" y="52265"/>
                    <a:pt x="3475831" y="39036"/>
                  </a:cubicBezTo>
                </a:path>
              </a:pathLst>
            </a:custGeom>
            <a:noFill/>
            <a:ln w="15875">
              <a:solidFill>
                <a:srgbClr val="F2F5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503485" flipH="1">
            <a:off x="-169828" y="-435333"/>
            <a:ext cx="5132764" cy="2076706"/>
          </a:xfrm>
          <a:custGeom>
            <a:avLst/>
            <a:gdLst>
              <a:gd name="connsiteX0" fmla="*/ 350103 w 5132764"/>
              <a:gd name="connsiteY0" fmla="*/ 566641 h 2076706"/>
              <a:gd name="connsiteX1" fmla="*/ 356783 w 5132764"/>
              <a:gd name="connsiteY1" fmla="*/ 570409 h 2076706"/>
              <a:gd name="connsiteX2" fmla="*/ 613732 w 5132764"/>
              <a:gd name="connsiteY2" fmla="*/ 912727 h 2076706"/>
              <a:gd name="connsiteX3" fmla="*/ 633109 w 5132764"/>
              <a:gd name="connsiteY3" fmla="*/ 1004427 h 2076706"/>
              <a:gd name="connsiteX4" fmla="*/ 633536 w 5132764"/>
              <a:gd name="connsiteY4" fmla="*/ 1004717 h 2076706"/>
              <a:gd name="connsiteX5" fmla="*/ 648691 w 5132764"/>
              <a:gd name="connsiteY5" fmla="*/ 1029722 h 2076706"/>
              <a:gd name="connsiteX6" fmla="*/ 651407 w 5132764"/>
              <a:gd name="connsiteY6" fmla="*/ 1058833 h 2076706"/>
              <a:gd name="connsiteX7" fmla="*/ 643888 w 5132764"/>
              <a:gd name="connsiteY7" fmla="*/ 1080385 h 2076706"/>
              <a:gd name="connsiteX8" fmla="*/ 642581 w 5132764"/>
              <a:gd name="connsiteY8" fmla="*/ 1200593 h 2076706"/>
              <a:gd name="connsiteX9" fmla="*/ 81489 w 5132764"/>
              <a:gd name="connsiteY9" fmla="*/ 1852520 h 2076706"/>
              <a:gd name="connsiteX10" fmla="*/ 2635 w 5132764"/>
              <a:gd name="connsiteY10" fmla="*/ 1874616 h 2076706"/>
              <a:gd name="connsiteX11" fmla="*/ 0 w 5132764"/>
              <a:gd name="connsiteY11" fmla="*/ 1875099 h 2076706"/>
              <a:gd name="connsiteX12" fmla="*/ 138698 w 5132764"/>
              <a:gd name="connsiteY12" fmla="*/ 1901525 h 2076706"/>
              <a:gd name="connsiteX13" fmla="*/ 1379257 w 5132764"/>
              <a:gd name="connsiteY13" fmla="*/ 2076668 h 2076706"/>
              <a:gd name="connsiteX14" fmla="*/ 2507525 w 5132764"/>
              <a:gd name="connsiteY14" fmla="*/ 1847744 h 2076706"/>
              <a:gd name="connsiteX15" fmla="*/ 3881069 w 5132764"/>
              <a:gd name="connsiteY15" fmla="*/ 1537061 h 2076706"/>
              <a:gd name="connsiteX16" fmla="*/ 4698657 w 5132764"/>
              <a:gd name="connsiteY16" fmla="*/ 1193675 h 2076706"/>
              <a:gd name="connsiteX17" fmla="*/ 5123801 w 5132764"/>
              <a:gd name="connsiteY17" fmla="*/ 539606 h 2076706"/>
              <a:gd name="connsiteX18" fmla="*/ 5059447 w 5132764"/>
              <a:gd name="connsiteY18" fmla="*/ 50812 h 2076706"/>
              <a:gd name="connsiteX19" fmla="*/ 5040143 w 5132764"/>
              <a:gd name="connsiteY19" fmla="*/ 0 h 2076706"/>
              <a:gd name="connsiteX20" fmla="*/ 4263024 w 5132764"/>
              <a:gd name="connsiteY20" fmla="*/ 0 h 2076706"/>
              <a:gd name="connsiteX21" fmla="*/ 4084445 w 5132764"/>
              <a:gd name="connsiteY21" fmla="*/ 82142 h 2076706"/>
              <a:gd name="connsiteX22" fmla="*/ 3864719 w 5132764"/>
              <a:gd name="connsiteY22" fmla="*/ 163517 h 2076706"/>
              <a:gd name="connsiteX23" fmla="*/ 2850911 w 5132764"/>
              <a:gd name="connsiteY23" fmla="*/ 376089 h 2076706"/>
              <a:gd name="connsiteX24" fmla="*/ 1461015 w 5132764"/>
              <a:gd name="connsiteY24" fmla="*/ 490551 h 207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132764" h="2076706">
                <a:moveTo>
                  <a:pt x="350103" y="566641"/>
                </a:moveTo>
                <a:lnTo>
                  <a:pt x="356783" y="570409"/>
                </a:lnTo>
                <a:cubicBezTo>
                  <a:pt x="475010" y="653304"/>
                  <a:pt x="566615" y="770052"/>
                  <a:pt x="613732" y="912727"/>
                </a:cubicBezTo>
                <a:lnTo>
                  <a:pt x="633109" y="1004427"/>
                </a:lnTo>
                <a:lnTo>
                  <a:pt x="633536" y="1004717"/>
                </a:lnTo>
                <a:cubicBezTo>
                  <a:pt x="640287" y="1011711"/>
                  <a:pt x="645521" y="1020124"/>
                  <a:pt x="648691" y="1029722"/>
                </a:cubicBezTo>
                <a:cubicBezTo>
                  <a:pt x="651861" y="1039320"/>
                  <a:pt x="652666" y="1049194"/>
                  <a:pt x="651407" y="1058833"/>
                </a:cubicBezTo>
                <a:lnTo>
                  <a:pt x="643888" y="1080385"/>
                </a:lnTo>
                <a:lnTo>
                  <a:pt x="642581" y="1200593"/>
                </a:lnTo>
                <a:cubicBezTo>
                  <a:pt x="608899" y="1485936"/>
                  <a:pt x="396185" y="1748595"/>
                  <a:pt x="81489" y="1852520"/>
                </a:cubicBezTo>
                <a:cubicBezTo>
                  <a:pt x="55264" y="1861180"/>
                  <a:pt x="28952" y="1868533"/>
                  <a:pt x="2635" y="1874616"/>
                </a:cubicBezTo>
                <a:lnTo>
                  <a:pt x="0" y="1875099"/>
                </a:lnTo>
                <a:lnTo>
                  <a:pt x="138698" y="1901525"/>
                </a:lnTo>
                <a:cubicBezTo>
                  <a:pt x="549918" y="1980601"/>
                  <a:pt x="1035871" y="2074623"/>
                  <a:pt x="1379257" y="2076668"/>
                </a:cubicBezTo>
                <a:cubicBezTo>
                  <a:pt x="1837106" y="2079393"/>
                  <a:pt x="2090557" y="1937677"/>
                  <a:pt x="2507525" y="1847744"/>
                </a:cubicBezTo>
                <a:cubicBezTo>
                  <a:pt x="2924494" y="1757810"/>
                  <a:pt x="3515882" y="1646073"/>
                  <a:pt x="3881069" y="1537061"/>
                </a:cubicBezTo>
                <a:cubicBezTo>
                  <a:pt x="4246259" y="1428050"/>
                  <a:pt x="4491535" y="1359918"/>
                  <a:pt x="4698657" y="1193675"/>
                </a:cubicBezTo>
                <a:cubicBezTo>
                  <a:pt x="4905779" y="1027433"/>
                  <a:pt x="5080196" y="765805"/>
                  <a:pt x="5123801" y="539606"/>
                </a:cubicBezTo>
                <a:cubicBezTo>
                  <a:pt x="5151055" y="398232"/>
                  <a:pt x="5112304" y="204694"/>
                  <a:pt x="5059447" y="50812"/>
                </a:cubicBezTo>
                <a:lnTo>
                  <a:pt x="5040143" y="0"/>
                </a:lnTo>
                <a:lnTo>
                  <a:pt x="4263024" y="0"/>
                </a:lnTo>
                <a:lnTo>
                  <a:pt x="4084445" y="82142"/>
                </a:lnTo>
                <a:cubicBezTo>
                  <a:pt x="4012736" y="112760"/>
                  <a:pt x="3938982" y="141034"/>
                  <a:pt x="3864719" y="163517"/>
                </a:cubicBezTo>
                <a:cubicBezTo>
                  <a:pt x="3567662" y="253451"/>
                  <a:pt x="3251529" y="321583"/>
                  <a:pt x="2850911" y="376089"/>
                </a:cubicBezTo>
                <a:cubicBezTo>
                  <a:pt x="2450294" y="430595"/>
                  <a:pt x="1461015" y="490551"/>
                  <a:pt x="1461015" y="490551"/>
                </a:cubicBez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096515">
            <a:off x="7229064" y="-435334"/>
            <a:ext cx="5132764" cy="2076706"/>
          </a:xfrm>
          <a:custGeom>
            <a:avLst/>
            <a:gdLst>
              <a:gd name="connsiteX0" fmla="*/ 350103 w 5132764"/>
              <a:gd name="connsiteY0" fmla="*/ 566641 h 2076706"/>
              <a:gd name="connsiteX1" fmla="*/ 356783 w 5132764"/>
              <a:gd name="connsiteY1" fmla="*/ 570409 h 2076706"/>
              <a:gd name="connsiteX2" fmla="*/ 613732 w 5132764"/>
              <a:gd name="connsiteY2" fmla="*/ 912727 h 2076706"/>
              <a:gd name="connsiteX3" fmla="*/ 633109 w 5132764"/>
              <a:gd name="connsiteY3" fmla="*/ 1004427 h 2076706"/>
              <a:gd name="connsiteX4" fmla="*/ 633536 w 5132764"/>
              <a:gd name="connsiteY4" fmla="*/ 1004717 h 2076706"/>
              <a:gd name="connsiteX5" fmla="*/ 648691 w 5132764"/>
              <a:gd name="connsiteY5" fmla="*/ 1029722 h 2076706"/>
              <a:gd name="connsiteX6" fmla="*/ 651407 w 5132764"/>
              <a:gd name="connsiteY6" fmla="*/ 1058833 h 2076706"/>
              <a:gd name="connsiteX7" fmla="*/ 643888 w 5132764"/>
              <a:gd name="connsiteY7" fmla="*/ 1080385 h 2076706"/>
              <a:gd name="connsiteX8" fmla="*/ 642581 w 5132764"/>
              <a:gd name="connsiteY8" fmla="*/ 1200593 h 2076706"/>
              <a:gd name="connsiteX9" fmla="*/ 81489 w 5132764"/>
              <a:gd name="connsiteY9" fmla="*/ 1852520 h 2076706"/>
              <a:gd name="connsiteX10" fmla="*/ 2635 w 5132764"/>
              <a:gd name="connsiteY10" fmla="*/ 1874616 h 2076706"/>
              <a:gd name="connsiteX11" fmla="*/ 0 w 5132764"/>
              <a:gd name="connsiteY11" fmla="*/ 1875099 h 2076706"/>
              <a:gd name="connsiteX12" fmla="*/ 138698 w 5132764"/>
              <a:gd name="connsiteY12" fmla="*/ 1901525 h 2076706"/>
              <a:gd name="connsiteX13" fmla="*/ 1379257 w 5132764"/>
              <a:gd name="connsiteY13" fmla="*/ 2076668 h 2076706"/>
              <a:gd name="connsiteX14" fmla="*/ 2507525 w 5132764"/>
              <a:gd name="connsiteY14" fmla="*/ 1847744 h 2076706"/>
              <a:gd name="connsiteX15" fmla="*/ 3881069 w 5132764"/>
              <a:gd name="connsiteY15" fmla="*/ 1537061 h 2076706"/>
              <a:gd name="connsiteX16" fmla="*/ 4698657 w 5132764"/>
              <a:gd name="connsiteY16" fmla="*/ 1193675 h 2076706"/>
              <a:gd name="connsiteX17" fmla="*/ 5123801 w 5132764"/>
              <a:gd name="connsiteY17" fmla="*/ 539606 h 2076706"/>
              <a:gd name="connsiteX18" fmla="*/ 5059447 w 5132764"/>
              <a:gd name="connsiteY18" fmla="*/ 50812 h 2076706"/>
              <a:gd name="connsiteX19" fmla="*/ 5040143 w 5132764"/>
              <a:gd name="connsiteY19" fmla="*/ 0 h 2076706"/>
              <a:gd name="connsiteX20" fmla="*/ 4263024 w 5132764"/>
              <a:gd name="connsiteY20" fmla="*/ 0 h 2076706"/>
              <a:gd name="connsiteX21" fmla="*/ 4084445 w 5132764"/>
              <a:gd name="connsiteY21" fmla="*/ 82142 h 2076706"/>
              <a:gd name="connsiteX22" fmla="*/ 3864719 w 5132764"/>
              <a:gd name="connsiteY22" fmla="*/ 163517 h 2076706"/>
              <a:gd name="connsiteX23" fmla="*/ 2850911 w 5132764"/>
              <a:gd name="connsiteY23" fmla="*/ 376089 h 2076706"/>
              <a:gd name="connsiteX24" fmla="*/ 1461015 w 5132764"/>
              <a:gd name="connsiteY24" fmla="*/ 490551 h 207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132764" h="2076706">
                <a:moveTo>
                  <a:pt x="350103" y="566641"/>
                </a:moveTo>
                <a:lnTo>
                  <a:pt x="356783" y="570409"/>
                </a:lnTo>
                <a:cubicBezTo>
                  <a:pt x="475010" y="653304"/>
                  <a:pt x="566615" y="770052"/>
                  <a:pt x="613732" y="912727"/>
                </a:cubicBezTo>
                <a:lnTo>
                  <a:pt x="633109" y="1004427"/>
                </a:lnTo>
                <a:lnTo>
                  <a:pt x="633536" y="1004717"/>
                </a:lnTo>
                <a:cubicBezTo>
                  <a:pt x="640287" y="1011711"/>
                  <a:pt x="645521" y="1020124"/>
                  <a:pt x="648691" y="1029722"/>
                </a:cubicBezTo>
                <a:cubicBezTo>
                  <a:pt x="651861" y="1039320"/>
                  <a:pt x="652666" y="1049194"/>
                  <a:pt x="651407" y="1058833"/>
                </a:cubicBezTo>
                <a:lnTo>
                  <a:pt x="643888" y="1080385"/>
                </a:lnTo>
                <a:lnTo>
                  <a:pt x="642581" y="1200593"/>
                </a:lnTo>
                <a:cubicBezTo>
                  <a:pt x="608899" y="1485936"/>
                  <a:pt x="396185" y="1748595"/>
                  <a:pt x="81489" y="1852520"/>
                </a:cubicBezTo>
                <a:cubicBezTo>
                  <a:pt x="55264" y="1861180"/>
                  <a:pt x="28952" y="1868533"/>
                  <a:pt x="2635" y="1874616"/>
                </a:cubicBezTo>
                <a:lnTo>
                  <a:pt x="0" y="1875099"/>
                </a:lnTo>
                <a:lnTo>
                  <a:pt x="138698" y="1901525"/>
                </a:lnTo>
                <a:cubicBezTo>
                  <a:pt x="549918" y="1980601"/>
                  <a:pt x="1035871" y="2074623"/>
                  <a:pt x="1379257" y="2076668"/>
                </a:cubicBezTo>
                <a:cubicBezTo>
                  <a:pt x="1837106" y="2079393"/>
                  <a:pt x="2090557" y="1937677"/>
                  <a:pt x="2507525" y="1847744"/>
                </a:cubicBezTo>
                <a:cubicBezTo>
                  <a:pt x="2924494" y="1757810"/>
                  <a:pt x="3515882" y="1646073"/>
                  <a:pt x="3881069" y="1537061"/>
                </a:cubicBezTo>
                <a:cubicBezTo>
                  <a:pt x="4246259" y="1428050"/>
                  <a:pt x="4491535" y="1359918"/>
                  <a:pt x="4698657" y="1193675"/>
                </a:cubicBezTo>
                <a:cubicBezTo>
                  <a:pt x="4905779" y="1027433"/>
                  <a:pt x="5080196" y="765805"/>
                  <a:pt x="5123801" y="539606"/>
                </a:cubicBezTo>
                <a:cubicBezTo>
                  <a:pt x="5151055" y="398232"/>
                  <a:pt x="5112304" y="204694"/>
                  <a:pt x="5059447" y="50812"/>
                </a:cubicBezTo>
                <a:lnTo>
                  <a:pt x="5040143" y="0"/>
                </a:lnTo>
                <a:lnTo>
                  <a:pt x="4263024" y="0"/>
                </a:lnTo>
                <a:lnTo>
                  <a:pt x="4084445" y="82142"/>
                </a:lnTo>
                <a:cubicBezTo>
                  <a:pt x="4012736" y="112760"/>
                  <a:pt x="3938982" y="141034"/>
                  <a:pt x="3864719" y="163517"/>
                </a:cubicBezTo>
                <a:cubicBezTo>
                  <a:pt x="3567662" y="253451"/>
                  <a:pt x="3251529" y="321583"/>
                  <a:pt x="2850911" y="376089"/>
                </a:cubicBezTo>
                <a:cubicBezTo>
                  <a:pt x="2450294" y="430595"/>
                  <a:pt x="1461015" y="490551"/>
                  <a:pt x="1461015" y="490551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503485" flipH="1">
            <a:off x="-169828" y="-435333"/>
            <a:ext cx="5132764" cy="2076706"/>
          </a:xfrm>
          <a:custGeom>
            <a:avLst/>
            <a:gdLst>
              <a:gd name="connsiteX0" fmla="*/ 350103 w 5132764"/>
              <a:gd name="connsiteY0" fmla="*/ 566641 h 2076706"/>
              <a:gd name="connsiteX1" fmla="*/ 356783 w 5132764"/>
              <a:gd name="connsiteY1" fmla="*/ 570409 h 2076706"/>
              <a:gd name="connsiteX2" fmla="*/ 613732 w 5132764"/>
              <a:gd name="connsiteY2" fmla="*/ 912727 h 2076706"/>
              <a:gd name="connsiteX3" fmla="*/ 633109 w 5132764"/>
              <a:gd name="connsiteY3" fmla="*/ 1004427 h 2076706"/>
              <a:gd name="connsiteX4" fmla="*/ 633536 w 5132764"/>
              <a:gd name="connsiteY4" fmla="*/ 1004717 h 2076706"/>
              <a:gd name="connsiteX5" fmla="*/ 648691 w 5132764"/>
              <a:gd name="connsiteY5" fmla="*/ 1029722 h 2076706"/>
              <a:gd name="connsiteX6" fmla="*/ 651407 w 5132764"/>
              <a:gd name="connsiteY6" fmla="*/ 1058833 h 2076706"/>
              <a:gd name="connsiteX7" fmla="*/ 643888 w 5132764"/>
              <a:gd name="connsiteY7" fmla="*/ 1080385 h 2076706"/>
              <a:gd name="connsiteX8" fmla="*/ 642581 w 5132764"/>
              <a:gd name="connsiteY8" fmla="*/ 1200593 h 2076706"/>
              <a:gd name="connsiteX9" fmla="*/ 81489 w 5132764"/>
              <a:gd name="connsiteY9" fmla="*/ 1852520 h 2076706"/>
              <a:gd name="connsiteX10" fmla="*/ 2635 w 5132764"/>
              <a:gd name="connsiteY10" fmla="*/ 1874616 h 2076706"/>
              <a:gd name="connsiteX11" fmla="*/ 0 w 5132764"/>
              <a:gd name="connsiteY11" fmla="*/ 1875099 h 2076706"/>
              <a:gd name="connsiteX12" fmla="*/ 138698 w 5132764"/>
              <a:gd name="connsiteY12" fmla="*/ 1901525 h 2076706"/>
              <a:gd name="connsiteX13" fmla="*/ 1379257 w 5132764"/>
              <a:gd name="connsiteY13" fmla="*/ 2076668 h 2076706"/>
              <a:gd name="connsiteX14" fmla="*/ 2507525 w 5132764"/>
              <a:gd name="connsiteY14" fmla="*/ 1847744 h 2076706"/>
              <a:gd name="connsiteX15" fmla="*/ 3881069 w 5132764"/>
              <a:gd name="connsiteY15" fmla="*/ 1537061 h 2076706"/>
              <a:gd name="connsiteX16" fmla="*/ 4698657 w 5132764"/>
              <a:gd name="connsiteY16" fmla="*/ 1193675 h 2076706"/>
              <a:gd name="connsiteX17" fmla="*/ 5123801 w 5132764"/>
              <a:gd name="connsiteY17" fmla="*/ 539606 h 2076706"/>
              <a:gd name="connsiteX18" fmla="*/ 5059447 w 5132764"/>
              <a:gd name="connsiteY18" fmla="*/ 50812 h 2076706"/>
              <a:gd name="connsiteX19" fmla="*/ 5040143 w 5132764"/>
              <a:gd name="connsiteY19" fmla="*/ 0 h 2076706"/>
              <a:gd name="connsiteX20" fmla="*/ 4263024 w 5132764"/>
              <a:gd name="connsiteY20" fmla="*/ 0 h 2076706"/>
              <a:gd name="connsiteX21" fmla="*/ 4084445 w 5132764"/>
              <a:gd name="connsiteY21" fmla="*/ 82142 h 2076706"/>
              <a:gd name="connsiteX22" fmla="*/ 3864719 w 5132764"/>
              <a:gd name="connsiteY22" fmla="*/ 163517 h 2076706"/>
              <a:gd name="connsiteX23" fmla="*/ 2850911 w 5132764"/>
              <a:gd name="connsiteY23" fmla="*/ 376089 h 2076706"/>
              <a:gd name="connsiteX24" fmla="*/ 1461015 w 5132764"/>
              <a:gd name="connsiteY24" fmla="*/ 490551 h 207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132764" h="2076706">
                <a:moveTo>
                  <a:pt x="350103" y="566641"/>
                </a:moveTo>
                <a:lnTo>
                  <a:pt x="356783" y="570409"/>
                </a:lnTo>
                <a:cubicBezTo>
                  <a:pt x="475010" y="653304"/>
                  <a:pt x="566615" y="770052"/>
                  <a:pt x="613732" y="912727"/>
                </a:cubicBezTo>
                <a:lnTo>
                  <a:pt x="633109" y="1004427"/>
                </a:lnTo>
                <a:lnTo>
                  <a:pt x="633536" y="1004717"/>
                </a:lnTo>
                <a:cubicBezTo>
                  <a:pt x="640287" y="1011711"/>
                  <a:pt x="645521" y="1020124"/>
                  <a:pt x="648691" y="1029722"/>
                </a:cubicBezTo>
                <a:cubicBezTo>
                  <a:pt x="651861" y="1039320"/>
                  <a:pt x="652666" y="1049194"/>
                  <a:pt x="651407" y="1058833"/>
                </a:cubicBezTo>
                <a:lnTo>
                  <a:pt x="643888" y="1080385"/>
                </a:lnTo>
                <a:lnTo>
                  <a:pt x="642581" y="1200593"/>
                </a:lnTo>
                <a:cubicBezTo>
                  <a:pt x="608899" y="1485936"/>
                  <a:pt x="396185" y="1748595"/>
                  <a:pt x="81489" y="1852520"/>
                </a:cubicBezTo>
                <a:cubicBezTo>
                  <a:pt x="55264" y="1861180"/>
                  <a:pt x="28952" y="1868533"/>
                  <a:pt x="2635" y="1874616"/>
                </a:cubicBezTo>
                <a:lnTo>
                  <a:pt x="0" y="1875099"/>
                </a:lnTo>
                <a:lnTo>
                  <a:pt x="138698" y="1901525"/>
                </a:lnTo>
                <a:cubicBezTo>
                  <a:pt x="549918" y="1980601"/>
                  <a:pt x="1035871" y="2074623"/>
                  <a:pt x="1379257" y="2076668"/>
                </a:cubicBezTo>
                <a:cubicBezTo>
                  <a:pt x="1837106" y="2079393"/>
                  <a:pt x="2090557" y="1937677"/>
                  <a:pt x="2507525" y="1847744"/>
                </a:cubicBezTo>
                <a:cubicBezTo>
                  <a:pt x="2924494" y="1757810"/>
                  <a:pt x="3515882" y="1646073"/>
                  <a:pt x="3881069" y="1537061"/>
                </a:cubicBezTo>
                <a:cubicBezTo>
                  <a:pt x="4246259" y="1428050"/>
                  <a:pt x="4491535" y="1359918"/>
                  <a:pt x="4698657" y="1193675"/>
                </a:cubicBezTo>
                <a:cubicBezTo>
                  <a:pt x="4905779" y="1027433"/>
                  <a:pt x="5080196" y="765805"/>
                  <a:pt x="5123801" y="539606"/>
                </a:cubicBezTo>
                <a:cubicBezTo>
                  <a:pt x="5151055" y="398232"/>
                  <a:pt x="5112304" y="204694"/>
                  <a:pt x="5059447" y="50812"/>
                </a:cubicBezTo>
                <a:lnTo>
                  <a:pt x="5040143" y="0"/>
                </a:lnTo>
                <a:lnTo>
                  <a:pt x="4263024" y="0"/>
                </a:lnTo>
                <a:lnTo>
                  <a:pt x="4084445" y="82142"/>
                </a:lnTo>
                <a:cubicBezTo>
                  <a:pt x="4012736" y="112760"/>
                  <a:pt x="3938982" y="141034"/>
                  <a:pt x="3864719" y="163517"/>
                </a:cubicBezTo>
                <a:cubicBezTo>
                  <a:pt x="3567662" y="253451"/>
                  <a:pt x="3251529" y="321583"/>
                  <a:pt x="2850911" y="376089"/>
                </a:cubicBezTo>
                <a:cubicBezTo>
                  <a:pt x="2450294" y="430595"/>
                  <a:pt x="1461015" y="490551"/>
                  <a:pt x="1461015" y="490551"/>
                </a:cubicBez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096515">
            <a:off x="7229064" y="-435334"/>
            <a:ext cx="5132764" cy="2076706"/>
          </a:xfrm>
          <a:custGeom>
            <a:avLst/>
            <a:gdLst>
              <a:gd name="connsiteX0" fmla="*/ 350103 w 5132764"/>
              <a:gd name="connsiteY0" fmla="*/ 566641 h 2076706"/>
              <a:gd name="connsiteX1" fmla="*/ 356783 w 5132764"/>
              <a:gd name="connsiteY1" fmla="*/ 570409 h 2076706"/>
              <a:gd name="connsiteX2" fmla="*/ 613732 w 5132764"/>
              <a:gd name="connsiteY2" fmla="*/ 912727 h 2076706"/>
              <a:gd name="connsiteX3" fmla="*/ 633109 w 5132764"/>
              <a:gd name="connsiteY3" fmla="*/ 1004427 h 2076706"/>
              <a:gd name="connsiteX4" fmla="*/ 633536 w 5132764"/>
              <a:gd name="connsiteY4" fmla="*/ 1004717 h 2076706"/>
              <a:gd name="connsiteX5" fmla="*/ 648691 w 5132764"/>
              <a:gd name="connsiteY5" fmla="*/ 1029722 h 2076706"/>
              <a:gd name="connsiteX6" fmla="*/ 651407 w 5132764"/>
              <a:gd name="connsiteY6" fmla="*/ 1058833 h 2076706"/>
              <a:gd name="connsiteX7" fmla="*/ 643888 w 5132764"/>
              <a:gd name="connsiteY7" fmla="*/ 1080385 h 2076706"/>
              <a:gd name="connsiteX8" fmla="*/ 642581 w 5132764"/>
              <a:gd name="connsiteY8" fmla="*/ 1200593 h 2076706"/>
              <a:gd name="connsiteX9" fmla="*/ 81489 w 5132764"/>
              <a:gd name="connsiteY9" fmla="*/ 1852520 h 2076706"/>
              <a:gd name="connsiteX10" fmla="*/ 2635 w 5132764"/>
              <a:gd name="connsiteY10" fmla="*/ 1874616 h 2076706"/>
              <a:gd name="connsiteX11" fmla="*/ 0 w 5132764"/>
              <a:gd name="connsiteY11" fmla="*/ 1875099 h 2076706"/>
              <a:gd name="connsiteX12" fmla="*/ 138698 w 5132764"/>
              <a:gd name="connsiteY12" fmla="*/ 1901525 h 2076706"/>
              <a:gd name="connsiteX13" fmla="*/ 1379257 w 5132764"/>
              <a:gd name="connsiteY13" fmla="*/ 2076668 h 2076706"/>
              <a:gd name="connsiteX14" fmla="*/ 2507525 w 5132764"/>
              <a:gd name="connsiteY14" fmla="*/ 1847744 h 2076706"/>
              <a:gd name="connsiteX15" fmla="*/ 3881069 w 5132764"/>
              <a:gd name="connsiteY15" fmla="*/ 1537061 h 2076706"/>
              <a:gd name="connsiteX16" fmla="*/ 4698657 w 5132764"/>
              <a:gd name="connsiteY16" fmla="*/ 1193675 h 2076706"/>
              <a:gd name="connsiteX17" fmla="*/ 5123801 w 5132764"/>
              <a:gd name="connsiteY17" fmla="*/ 539606 h 2076706"/>
              <a:gd name="connsiteX18" fmla="*/ 5059447 w 5132764"/>
              <a:gd name="connsiteY18" fmla="*/ 50812 h 2076706"/>
              <a:gd name="connsiteX19" fmla="*/ 5040143 w 5132764"/>
              <a:gd name="connsiteY19" fmla="*/ 0 h 2076706"/>
              <a:gd name="connsiteX20" fmla="*/ 4263024 w 5132764"/>
              <a:gd name="connsiteY20" fmla="*/ 0 h 2076706"/>
              <a:gd name="connsiteX21" fmla="*/ 4084445 w 5132764"/>
              <a:gd name="connsiteY21" fmla="*/ 82142 h 2076706"/>
              <a:gd name="connsiteX22" fmla="*/ 3864719 w 5132764"/>
              <a:gd name="connsiteY22" fmla="*/ 163517 h 2076706"/>
              <a:gd name="connsiteX23" fmla="*/ 2850911 w 5132764"/>
              <a:gd name="connsiteY23" fmla="*/ 376089 h 2076706"/>
              <a:gd name="connsiteX24" fmla="*/ 1461015 w 5132764"/>
              <a:gd name="connsiteY24" fmla="*/ 490551 h 207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132764" h="2076706">
                <a:moveTo>
                  <a:pt x="350103" y="566641"/>
                </a:moveTo>
                <a:lnTo>
                  <a:pt x="356783" y="570409"/>
                </a:lnTo>
                <a:cubicBezTo>
                  <a:pt x="475010" y="653304"/>
                  <a:pt x="566615" y="770052"/>
                  <a:pt x="613732" y="912727"/>
                </a:cubicBezTo>
                <a:lnTo>
                  <a:pt x="633109" y="1004427"/>
                </a:lnTo>
                <a:lnTo>
                  <a:pt x="633536" y="1004717"/>
                </a:lnTo>
                <a:cubicBezTo>
                  <a:pt x="640287" y="1011711"/>
                  <a:pt x="645521" y="1020124"/>
                  <a:pt x="648691" y="1029722"/>
                </a:cubicBezTo>
                <a:cubicBezTo>
                  <a:pt x="651861" y="1039320"/>
                  <a:pt x="652666" y="1049194"/>
                  <a:pt x="651407" y="1058833"/>
                </a:cubicBezTo>
                <a:lnTo>
                  <a:pt x="643888" y="1080385"/>
                </a:lnTo>
                <a:lnTo>
                  <a:pt x="642581" y="1200593"/>
                </a:lnTo>
                <a:cubicBezTo>
                  <a:pt x="608899" y="1485936"/>
                  <a:pt x="396185" y="1748595"/>
                  <a:pt x="81489" y="1852520"/>
                </a:cubicBezTo>
                <a:cubicBezTo>
                  <a:pt x="55264" y="1861180"/>
                  <a:pt x="28952" y="1868533"/>
                  <a:pt x="2635" y="1874616"/>
                </a:cubicBezTo>
                <a:lnTo>
                  <a:pt x="0" y="1875099"/>
                </a:lnTo>
                <a:lnTo>
                  <a:pt x="138698" y="1901525"/>
                </a:lnTo>
                <a:cubicBezTo>
                  <a:pt x="549918" y="1980601"/>
                  <a:pt x="1035871" y="2074623"/>
                  <a:pt x="1379257" y="2076668"/>
                </a:cubicBezTo>
                <a:cubicBezTo>
                  <a:pt x="1837106" y="2079393"/>
                  <a:pt x="2090557" y="1937677"/>
                  <a:pt x="2507525" y="1847744"/>
                </a:cubicBezTo>
                <a:cubicBezTo>
                  <a:pt x="2924494" y="1757810"/>
                  <a:pt x="3515882" y="1646073"/>
                  <a:pt x="3881069" y="1537061"/>
                </a:cubicBezTo>
                <a:cubicBezTo>
                  <a:pt x="4246259" y="1428050"/>
                  <a:pt x="4491535" y="1359918"/>
                  <a:pt x="4698657" y="1193675"/>
                </a:cubicBezTo>
                <a:cubicBezTo>
                  <a:pt x="4905779" y="1027433"/>
                  <a:pt x="5080196" y="765805"/>
                  <a:pt x="5123801" y="539606"/>
                </a:cubicBezTo>
                <a:cubicBezTo>
                  <a:pt x="5151055" y="398232"/>
                  <a:pt x="5112304" y="204694"/>
                  <a:pt x="5059447" y="50812"/>
                </a:cubicBezTo>
                <a:lnTo>
                  <a:pt x="5040143" y="0"/>
                </a:lnTo>
                <a:lnTo>
                  <a:pt x="4263024" y="0"/>
                </a:lnTo>
                <a:lnTo>
                  <a:pt x="4084445" y="82142"/>
                </a:lnTo>
                <a:cubicBezTo>
                  <a:pt x="4012736" y="112760"/>
                  <a:pt x="3938982" y="141034"/>
                  <a:pt x="3864719" y="163517"/>
                </a:cubicBezTo>
                <a:cubicBezTo>
                  <a:pt x="3567662" y="253451"/>
                  <a:pt x="3251529" y="321583"/>
                  <a:pt x="2850911" y="376089"/>
                </a:cubicBezTo>
                <a:cubicBezTo>
                  <a:pt x="2450294" y="430595"/>
                  <a:pt x="1461015" y="490551"/>
                  <a:pt x="1461015" y="490551"/>
                </a:cubicBez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940120">
            <a:off x="3330955" y="-605076"/>
            <a:ext cx="4449639" cy="1800315"/>
          </a:xfrm>
          <a:custGeom>
            <a:avLst/>
            <a:gdLst>
              <a:gd name="connsiteX0" fmla="*/ 972456 w 4508776"/>
              <a:gd name="connsiteY0" fmla="*/ 452213 h 1824242"/>
              <a:gd name="connsiteX1" fmla="*/ 1283400 w 4508776"/>
              <a:gd name="connsiteY1" fmla="*/ 430915 h 1824242"/>
              <a:gd name="connsiteX2" fmla="*/ 2504327 w 4508776"/>
              <a:gd name="connsiteY2" fmla="*/ 330368 h 1824242"/>
              <a:gd name="connsiteX3" fmla="*/ 3394887 w 4508776"/>
              <a:gd name="connsiteY3" fmla="*/ 143638 h 1824242"/>
              <a:gd name="connsiteX4" fmla="*/ 3587901 w 4508776"/>
              <a:gd name="connsiteY4" fmla="*/ 72156 h 1824242"/>
              <a:gd name="connsiteX5" fmla="*/ 3744770 w 4508776"/>
              <a:gd name="connsiteY5" fmla="*/ 0 h 1824242"/>
              <a:gd name="connsiteX6" fmla="*/ 4427415 w 4508776"/>
              <a:gd name="connsiteY6" fmla="*/ 0 h 1824242"/>
              <a:gd name="connsiteX7" fmla="*/ 4444372 w 4508776"/>
              <a:gd name="connsiteY7" fmla="*/ 44635 h 1824242"/>
              <a:gd name="connsiteX8" fmla="*/ 4500902 w 4508776"/>
              <a:gd name="connsiteY8" fmla="*/ 474006 h 1824242"/>
              <a:gd name="connsiteX9" fmla="*/ 4127443 w 4508776"/>
              <a:gd name="connsiteY9" fmla="*/ 1048561 h 1824242"/>
              <a:gd name="connsiteX10" fmla="*/ 3409249 w 4508776"/>
              <a:gd name="connsiteY10" fmla="*/ 1350201 h 1824242"/>
              <a:gd name="connsiteX11" fmla="*/ 2202686 w 4508776"/>
              <a:gd name="connsiteY11" fmla="*/ 1623115 h 1824242"/>
              <a:gd name="connsiteX12" fmla="*/ 1211581 w 4508776"/>
              <a:gd name="connsiteY12" fmla="*/ 1824209 h 1824242"/>
              <a:gd name="connsiteX13" fmla="*/ 121836 w 4508776"/>
              <a:gd name="connsiteY13" fmla="*/ 1670358 h 1824242"/>
              <a:gd name="connsiteX14" fmla="*/ 0 w 4508776"/>
              <a:gd name="connsiteY14" fmla="*/ 1647144 h 1824242"/>
              <a:gd name="connsiteX15" fmla="*/ 2315 w 4508776"/>
              <a:gd name="connsiteY15" fmla="*/ 1646720 h 1824242"/>
              <a:gd name="connsiteX16" fmla="*/ 71582 w 4508776"/>
              <a:gd name="connsiteY16" fmla="*/ 1627310 h 1824242"/>
              <a:gd name="connsiteX17" fmla="*/ 468399 w 4508776"/>
              <a:gd name="connsiteY17" fmla="*/ 1321915 h 1824242"/>
              <a:gd name="connsiteX18" fmla="*/ 478902 w 4508776"/>
              <a:gd name="connsiteY18" fmla="*/ 1302295 h 1824242"/>
              <a:gd name="connsiteX19" fmla="*/ 521367 w 4508776"/>
              <a:gd name="connsiteY19" fmla="*/ 1369032 h 1824242"/>
              <a:gd name="connsiteX20" fmla="*/ 919783 w 4508776"/>
              <a:gd name="connsiteY20" fmla="*/ 1564640 h 1824242"/>
              <a:gd name="connsiteX21" fmla="*/ 1184259 w 4508776"/>
              <a:gd name="connsiteY21" fmla="*/ 854318 h 1824242"/>
              <a:gd name="connsiteX22" fmla="*/ 1036162 w 4508776"/>
              <a:gd name="connsiteY22" fmla="*/ 524732 h 1824242"/>
              <a:gd name="connsiteX23" fmla="*/ 307541 w 4508776"/>
              <a:gd name="connsiteY23" fmla="*/ 497755 h 1824242"/>
              <a:gd name="connsiteX24" fmla="*/ 433806 w 4508776"/>
              <a:gd name="connsiteY24" fmla="*/ 489107 h 1824242"/>
              <a:gd name="connsiteX25" fmla="*/ 394832 w 4508776"/>
              <a:gd name="connsiteY25" fmla="*/ 570286 h 1824242"/>
              <a:gd name="connsiteX26" fmla="*/ 386670 w 4508776"/>
              <a:gd name="connsiteY26" fmla="*/ 561145 h 1824242"/>
              <a:gd name="connsiteX27" fmla="*/ 313409 w 4508776"/>
              <a:gd name="connsiteY27" fmla="*/ 501065 h 1824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508776" h="1824242">
                <a:moveTo>
                  <a:pt x="972456" y="452213"/>
                </a:moveTo>
                <a:lnTo>
                  <a:pt x="1283400" y="430915"/>
                </a:lnTo>
                <a:cubicBezTo>
                  <a:pt x="1283400" y="430915"/>
                  <a:pt x="2152413" y="378248"/>
                  <a:pt x="2504327" y="330368"/>
                </a:cubicBezTo>
                <a:cubicBezTo>
                  <a:pt x="2856242" y="282488"/>
                  <a:pt x="3133943" y="222639"/>
                  <a:pt x="3394887" y="143638"/>
                </a:cubicBezTo>
                <a:cubicBezTo>
                  <a:pt x="3460121" y="123889"/>
                  <a:pt x="3524909" y="99052"/>
                  <a:pt x="3587901" y="72156"/>
                </a:cubicBezTo>
                <a:lnTo>
                  <a:pt x="3744770" y="0"/>
                </a:lnTo>
                <a:lnTo>
                  <a:pt x="4427415" y="0"/>
                </a:lnTo>
                <a:lnTo>
                  <a:pt x="4444372" y="44635"/>
                </a:lnTo>
                <a:cubicBezTo>
                  <a:pt x="4490804" y="179809"/>
                  <a:pt x="4524844" y="349819"/>
                  <a:pt x="4500902" y="474006"/>
                </a:cubicBezTo>
                <a:cubicBezTo>
                  <a:pt x="4462598" y="672707"/>
                  <a:pt x="4309386" y="902529"/>
                  <a:pt x="4127443" y="1048561"/>
                </a:cubicBezTo>
                <a:cubicBezTo>
                  <a:pt x="3945501" y="1194593"/>
                  <a:pt x="3730043" y="1254443"/>
                  <a:pt x="3409249" y="1350201"/>
                </a:cubicBezTo>
                <a:cubicBezTo>
                  <a:pt x="3088458" y="1445961"/>
                  <a:pt x="2568965" y="1544114"/>
                  <a:pt x="2202686" y="1623115"/>
                </a:cubicBezTo>
                <a:cubicBezTo>
                  <a:pt x="1836409" y="1702115"/>
                  <a:pt x="1613770" y="1826602"/>
                  <a:pt x="1211581" y="1824209"/>
                </a:cubicBezTo>
                <a:cubicBezTo>
                  <a:pt x="909941" y="1822412"/>
                  <a:pt x="483065" y="1739820"/>
                  <a:pt x="121836" y="1670358"/>
                </a:cubicBezTo>
                <a:lnTo>
                  <a:pt x="0" y="1647144"/>
                </a:lnTo>
                <a:lnTo>
                  <a:pt x="2315" y="1646720"/>
                </a:lnTo>
                <a:cubicBezTo>
                  <a:pt x="25432" y="1641377"/>
                  <a:pt x="48546" y="1634917"/>
                  <a:pt x="71582" y="1627310"/>
                </a:cubicBezTo>
                <a:cubicBezTo>
                  <a:pt x="244356" y="1570253"/>
                  <a:pt x="382137" y="1458729"/>
                  <a:pt x="468399" y="1321915"/>
                </a:cubicBezTo>
                <a:lnTo>
                  <a:pt x="478902" y="1302295"/>
                </a:lnTo>
                <a:lnTo>
                  <a:pt x="521367" y="1369032"/>
                </a:lnTo>
                <a:cubicBezTo>
                  <a:pt x="631749" y="1516722"/>
                  <a:pt x="779815" y="1596591"/>
                  <a:pt x="919783" y="1564640"/>
                </a:cubicBezTo>
                <a:cubicBezTo>
                  <a:pt x="1143731" y="1513519"/>
                  <a:pt x="1262141" y="1195497"/>
                  <a:pt x="1184259" y="854318"/>
                </a:cubicBezTo>
                <a:cubicBezTo>
                  <a:pt x="1155053" y="726376"/>
                  <a:pt x="1102391" y="613347"/>
                  <a:pt x="1036162" y="524732"/>
                </a:cubicBezTo>
                <a:close/>
                <a:moveTo>
                  <a:pt x="307541" y="497755"/>
                </a:moveTo>
                <a:lnTo>
                  <a:pt x="433806" y="489107"/>
                </a:lnTo>
                <a:lnTo>
                  <a:pt x="394832" y="570286"/>
                </a:lnTo>
                <a:lnTo>
                  <a:pt x="386670" y="561145"/>
                </a:lnTo>
                <a:cubicBezTo>
                  <a:pt x="363874" y="539332"/>
                  <a:pt x="339372" y="519269"/>
                  <a:pt x="313409" y="501065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5A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113" y="-1270000"/>
            <a:ext cx="13440228" cy="93980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.xml"/><Relationship Id="rId6" Type="http://schemas.microsoft.com/office/2007/relationships/hdphoto" Target="../media/image20.wdp"/><Relationship Id="rId5" Type="http://schemas.openxmlformats.org/officeDocument/2006/relationships/image" Target="../media/image19.png"/><Relationship Id="rId4" Type="http://schemas.microsoft.com/office/2007/relationships/hdphoto" Target="../media/image18.wdp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microsoft.com/office/2007/relationships/hdphoto" Target="../media/image28.wdp"/><Relationship Id="rId3" Type="http://schemas.openxmlformats.org/officeDocument/2006/relationships/image" Target="../media/image27.png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336800" y="2165171"/>
            <a:ext cx="7518400" cy="2705986"/>
            <a:chOff x="2336800" y="2228671"/>
            <a:chExt cx="7518400" cy="2705986"/>
          </a:xfrm>
        </p:grpSpPr>
        <p:sp>
          <p:nvSpPr>
            <p:cNvPr id="5" name="文本框 4"/>
            <p:cNvSpPr txBox="1"/>
            <p:nvPr/>
          </p:nvSpPr>
          <p:spPr>
            <a:xfrm>
              <a:off x="2336800" y="2228671"/>
              <a:ext cx="75184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7200" dirty="0">
                  <a:solidFill>
                    <a:schemeClr val="bg1"/>
                  </a:solidFill>
                  <a:latin typeface="+mj-ea"/>
                  <a:ea typeface="+mj-ea"/>
                  <a:cs typeface="方正楷体_GBK" panose="03000509000000000000" charset="-122"/>
                </a:rPr>
                <a:t>开学家长会班会</a:t>
              </a:r>
              <a:endParaRPr lang="zh-CN" altLang="en-US" sz="7200" dirty="0">
                <a:solidFill>
                  <a:schemeClr val="bg1"/>
                </a:solidFill>
                <a:latin typeface="+mj-ea"/>
                <a:ea typeface="+mj-ea"/>
                <a:cs typeface="方正楷体_GBK" panose="0300050900000000000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213100" y="3492900"/>
              <a:ext cx="576580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schemeClr val="bg1"/>
                  </a:solidFill>
                  <a:latin typeface="+mn-ea"/>
                  <a:cs typeface="方正楷体_GBK" panose="03000509000000000000" charset="-122"/>
                </a:rPr>
                <a:t>XX</a:t>
              </a:r>
              <a:r>
                <a:rPr lang="zh-CN" altLang="en-US" sz="2400" dirty="0">
                  <a:solidFill>
                    <a:schemeClr val="bg1"/>
                  </a:solidFill>
                  <a:latin typeface="+mn-ea"/>
                  <a:cs typeface="方正楷体_GBK" panose="03000509000000000000" charset="-122"/>
                </a:rPr>
                <a:t>小学一年级一班家长会</a:t>
              </a:r>
              <a:endParaRPr lang="zh-CN" altLang="en-US" sz="2400" dirty="0">
                <a:solidFill>
                  <a:schemeClr val="bg1"/>
                </a:solidFill>
                <a:latin typeface="+mn-ea"/>
                <a:cs typeface="方正楷体_GBK" panose="0300050900000000000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633804" y="4565325"/>
              <a:ext cx="2257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  <a:cs typeface="方正楷体_GBK" panose="03000509000000000000" charset="-122"/>
                </a:rPr>
                <a:t>日期：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  <a:cs typeface="方正楷体_GBK" panose="03000509000000000000" charset="-122"/>
                </a:rPr>
                <a:t>20XX.XX.XX</a:t>
              </a:r>
              <a:endParaRPr lang="zh-CN" altLang="en-US" dirty="0">
                <a:solidFill>
                  <a:schemeClr val="bg1"/>
                </a:solidFill>
                <a:latin typeface="+mn-ea"/>
                <a:cs typeface="方正楷体_GBK" panose="03000509000000000000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568420" y="4565325"/>
              <a:ext cx="2015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  <a:cs typeface="方正楷体_GBK" panose="03000509000000000000" charset="-122"/>
                </a:rPr>
                <a:t>班主任：您的姓名</a:t>
              </a:r>
              <a:endParaRPr lang="zh-CN" altLang="en-US" dirty="0">
                <a:solidFill>
                  <a:schemeClr val="bg1"/>
                </a:solidFill>
                <a:latin typeface="+mn-ea"/>
                <a:cs typeface="方正楷体_GBK" panose="03000509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10880" y="2184737"/>
            <a:ext cx="4970240" cy="2107526"/>
            <a:chOff x="3610880" y="2120979"/>
            <a:chExt cx="4970240" cy="2107526"/>
          </a:xfrm>
        </p:grpSpPr>
        <p:sp>
          <p:nvSpPr>
            <p:cNvPr id="2" name="文本框 1"/>
            <p:cNvSpPr txBox="1"/>
            <p:nvPr/>
          </p:nvSpPr>
          <p:spPr>
            <a:xfrm>
              <a:off x="4957763" y="2120979"/>
              <a:ext cx="227647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</a:rPr>
                <a:t>03</a:t>
              </a:r>
              <a:endParaRPr lang="zh-CN" altLang="en-US" sz="66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610880" y="3305175"/>
              <a:ext cx="4970240" cy="923330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5400" dirty="0">
                  <a:ln w="6350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给家长的建议</a:t>
              </a:r>
              <a:endParaRPr lang="zh-CN" altLang="en-US" sz="5400" dirty="0">
                <a:ln w="635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489450" y="311892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添加标题内容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370762" y="1681561"/>
            <a:ext cx="3450476" cy="3710777"/>
            <a:chOff x="4370762" y="1743740"/>
            <a:chExt cx="3450476" cy="371077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5160"/>
            <a:stretch>
              <a:fillRect/>
            </a:stretch>
          </p:blipFill>
          <p:spPr>
            <a:xfrm>
              <a:off x="4918222" y="1743740"/>
              <a:ext cx="2355556" cy="1777572"/>
            </a:xfrm>
            <a:custGeom>
              <a:avLst/>
              <a:gdLst>
                <a:gd name="connsiteX0" fmla="*/ 0 w 2743200"/>
                <a:gd name="connsiteY0" fmla="*/ 0 h 2070100"/>
                <a:gd name="connsiteX1" fmla="*/ 2743200 w 2743200"/>
                <a:gd name="connsiteY1" fmla="*/ 0 h 2070100"/>
                <a:gd name="connsiteX2" fmla="*/ 2743200 w 2743200"/>
                <a:gd name="connsiteY2" fmla="*/ 1246080 h 2070100"/>
                <a:gd name="connsiteX3" fmla="*/ 2673996 w 2743200"/>
                <a:gd name="connsiteY3" fmla="*/ 1254147 h 2070100"/>
                <a:gd name="connsiteX4" fmla="*/ 2349500 w 2743200"/>
                <a:gd name="connsiteY4" fmla="*/ 1714500 h 2070100"/>
                <a:gd name="connsiteX5" fmla="*/ 2468532 w 2743200"/>
                <a:gd name="connsiteY5" fmla="*/ 2046770 h 2070100"/>
                <a:gd name="connsiteX6" fmla="*/ 2492987 w 2743200"/>
                <a:gd name="connsiteY6" fmla="*/ 2070100 h 2070100"/>
                <a:gd name="connsiteX7" fmla="*/ 0 w 2743200"/>
                <a:gd name="connsiteY7" fmla="*/ 2070100 h 207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43200" h="2070100">
                  <a:moveTo>
                    <a:pt x="0" y="0"/>
                  </a:moveTo>
                  <a:lnTo>
                    <a:pt x="2743200" y="0"/>
                  </a:lnTo>
                  <a:lnTo>
                    <a:pt x="2743200" y="1246080"/>
                  </a:lnTo>
                  <a:lnTo>
                    <a:pt x="2673996" y="1254147"/>
                  </a:lnTo>
                  <a:cubicBezTo>
                    <a:pt x="2488806" y="1297963"/>
                    <a:pt x="2349500" y="1487421"/>
                    <a:pt x="2349500" y="1714500"/>
                  </a:cubicBezTo>
                  <a:cubicBezTo>
                    <a:pt x="2349500" y="1844260"/>
                    <a:pt x="2394988" y="1961735"/>
                    <a:pt x="2468532" y="2046770"/>
                  </a:cubicBezTo>
                  <a:lnTo>
                    <a:pt x="2492987" y="2070100"/>
                  </a:lnTo>
                  <a:lnTo>
                    <a:pt x="0" y="2070100"/>
                  </a:lnTo>
                  <a:close/>
                </a:path>
              </a:pathLst>
            </a:custGeom>
          </p:spPr>
        </p:pic>
        <p:grpSp>
          <p:nvGrpSpPr>
            <p:cNvPr id="14" name="组合 13"/>
            <p:cNvGrpSpPr/>
            <p:nvPr/>
          </p:nvGrpSpPr>
          <p:grpSpPr>
            <a:xfrm>
              <a:off x="4370762" y="3772775"/>
              <a:ext cx="3450476" cy="1681742"/>
              <a:chOff x="4880725" y="4230243"/>
              <a:chExt cx="3450476" cy="1681742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880725" y="4230243"/>
                <a:ext cx="3450476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5156497" y="4661130"/>
                <a:ext cx="2898932" cy="12508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768735" y="1717712"/>
            <a:ext cx="3450476" cy="3674626"/>
            <a:chOff x="7768735" y="1779891"/>
            <a:chExt cx="3450476" cy="367462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2837"/>
            <a:stretch>
              <a:fillRect/>
            </a:stretch>
          </p:blipFill>
          <p:spPr>
            <a:xfrm rot="440475">
              <a:off x="8316195" y="1779891"/>
              <a:ext cx="2355556" cy="1777572"/>
            </a:xfrm>
            <a:custGeom>
              <a:avLst/>
              <a:gdLst>
                <a:gd name="connsiteX0" fmla="*/ 0 w 2743200"/>
                <a:gd name="connsiteY0" fmla="*/ 0 h 2070100"/>
                <a:gd name="connsiteX1" fmla="*/ 2000250 w 2743200"/>
                <a:gd name="connsiteY1" fmla="*/ 0 h 2070100"/>
                <a:gd name="connsiteX2" fmla="*/ 2463800 w 2743200"/>
                <a:gd name="connsiteY2" fmla="*/ 650875 h 2070100"/>
                <a:gd name="connsiteX3" fmla="*/ 2722975 w 2743200"/>
                <a:gd name="connsiteY3" fmla="*/ 539716 h 2070100"/>
                <a:gd name="connsiteX4" fmla="*/ 2743200 w 2743200"/>
                <a:gd name="connsiteY4" fmla="*/ 516286 h 2070100"/>
                <a:gd name="connsiteX5" fmla="*/ 2743200 w 2743200"/>
                <a:gd name="connsiteY5" fmla="*/ 2070100 h 2070100"/>
                <a:gd name="connsiteX6" fmla="*/ 0 w 2743200"/>
                <a:gd name="connsiteY6" fmla="*/ 2070100 h 207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3200" h="2070100">
                  <a:moveTo>
                    <a:pt x="0" y="0"/>
                  </a:moveTo>
                  <a:lnTo>
                    <a:pt x="2000250" y="0"/>
                  </a:lnTo>
                  <a:cubicBezTo>
                    <a:pt x="2000250" y="359468"/>
                    <a:pt x="2207788" y="650875"/>
                    <a:pt x="2463800" y="650875"/>
                  </a:cubicBezTo>
                  <a:cubicBezTo>
                    <a:pt x="2559804" y="650875"/>
                    <a:pt x="2648992" y="609896"/>
                    <a:pt x="2722975" y="539716"/>
                  </a:cubicBezTo>
                  <a:lnTo>
                    <a:pt x="2743200" y="516286"/>
                  </a:lnTo>
                  <a:lnTo>
                    <a:pt x="2743200" y="2070100"/>
                  </a:lnTo>
                  <a:lnTo>
                    <a:pt x="0" y="2070100"/>
                  </a:lnTo>
                  <a:close/>
                </a:path>
              </a:pathLst>
            </a:custGeom>
          </p:spPr>
        </p:pic>
        <p:grpSp>
          <p:nvGrpSpPr>
            <p:cNvPr id="16" name="组合 15"/>
            <p:cNvGrpSpPr/>
            <p:nvPr/>
          </p:nvGrpSpPr>
          <p:grpSpPr>
            <a:xfrm>
              <a:off x="7768735" y="3772775"/>
              <a:ext cx="3450476" cy="1681742"/>
              <a:chOff x="4880725" y="4230243"/>
              <a:chExt cx="3450476" cy="1681742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4880725" y="4230243"/>
                <a:ext cx="3450476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5156497" y="4661130"/>
                <a:ext cx="2898932" cy="12508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093937" y="1617847"/>
            <a:ext cx="3450476" cy="3774491"/>
            <a:chOff x="1093937" y="1680026"/>
            <a:chExt cx="3450476" cy="37744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1090860">
              <a:off x="1884041" y="1680026"/>
              <a:ext cx="1870268" cy="2017490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1093937" y="3772775"/>
              <a:ext cx="3450476" cy="1681742"/>
              <a:chOff x="4880725" y="4230243"/>
              <a:chExt cx="3450476" cy="1681742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4880725" y="4230243"/>
                <a:ext cx="3450476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56497" y="4661130"/>
                <a:ext cx="2898932" cy="12508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489450" y="311892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添加标题内容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612" y="1393825"/>
            <a:ext cx="3273413" cy="407035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038975" y="1723940"/>
            <a:ext cx="6163755" cy="3626020"/>
            <a:chOff x="1025676" y="1365250"/>
            <a:chExt cx="6163755" cy="3626020"/>
          </a:xfrm>
        </p:grpSpPr>
        <p:grpSp>
          <p:nvGrpSpPr>
            <p:cNvPr id="10" name="组合 9"/>
            <p:cNvGrpSpPr/>
            <p:nvPr/>
          </p:nvGrpSpPr>
          <p:grpSpPr>
            <a:xfrm>
              <a:off x="1038974" y="1365250"/>
              <a:ext cx="3088527" cy="1625625"/>
              <a:chOff x="1038974" y="1365250"/>
              <a:chExt cx="3088527" cy="1625625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1038975" y="1365250"/>
                <a:ext cx="308852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1038974" y="1740020"/>
                <a:ext cx="2936126" cy="12508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025676" y="3365645"/>
              <a:ext cx="3088527" cy="1625625"/>
              <a:chOff x="1038974" y="1365250"/>
              <a:chExt cx="3088527" cy="1625625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038975" y="1365250"/>
                <a:ext cx="308852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038974" y="1740020"/>
                <a:ext cx="2936126" cy="12508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100904" y="1365250"/>
              <a:ext cx="3088527" cy="1625625"/>
              <a:chOff x="1038974" y="1365250"/>
              <a:chExt cx="3088527" cy="1625625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1038975" y="1365250"/>
                <a:ext cx="308852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038974" y="1740020"/>
                <a:ext cx="2936126" cy="12508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087606" y="3365645"/>
              <a:ext cx="3088527" cy="1625625"/>
              <a:chOff x="1038974" y="1365250"/>
              <a:chExt cx="3088527" cy="1625625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1038975" y="1365250"/>
                <a:ext cx="308852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38974" y="1740020"/>
                <a:ext cx="2936126" cy="12508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10880" y="2184737"/>
            <a:ext cx="4970240" cy="2107526"/>
            <a:chOff x="3610880" y="2120979"/>
            <a:chExt cx="4970240" cy="2107526"/>
          </a:xfrm>
        </p:grpSpPr>
        <p:sp>
          <p:nvSpPr>
            <p:cNvPr id="2" name="文本框 1"/>
            <p:cNvSpPr txBox="1"/>
            <p:nvPr/>
          </p:nvSpPr>
          <p:spPr>
            <a:xfrm>
              <a:off x="4957763" y="2120979"/>
              <a:ext cx="227647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</a:rPr>
                <a:t>04</a:t>
              </a:r>
              <a:endParaRPr lang="zh-CN" altLang="en-US" sz="66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610880" y="3305175"/>
              <a:ext cx="4970240" cy="923330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5400" dirty="0">
                  <a:ln w="6350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开学工作安排</a:t>
              </a:r>
              <a:endParaRPr lang="zh-CN" altLang="en-US" sz="5400" dirty="0">
                <a:ln w="635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489450" y="311892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添加标题内容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04961"/>
            <a:ext cx="3041650" cy="404807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615240" y="1432004"/>
            <a:ext cx="5665535" cy="4209892"/>
            <a:chOff x="5477782" y="1384144"/>
            <a:chExt cx="5665535" cy="4209892"/>
          </a:xfrm>
        </p:grpSpPr>
        <p:grpSp>
          <p:nvGrpSpPr>
            <p:cNvPr id="8" name="组合 7"/>
            <p:cNvGrpSpPr/>
            <p:nvPr/>
          </p:nvGrpSpPr>
          <p:grpSpPr>
            <a:xfrm>
              <a:off x="5477782" y="1384144"/>
              <a:ext cx="5665535" cy="1066684"/>
              <a:chOff x="5477782" y="1460344"/>
              <a:chExt cx="5665535" cy="1066684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5477783" y="1460344"/>
                <a:ext cx="196441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477782" y="1867104"/>
                <a:ext cx="5665535" cy="6599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477782" y="2457478"/>
              <a:ext cx="5665535" cy="1041086"/>
              <a:chOff x="5477782" y="1485942"/>
              <a:chExt cx="5665535" cy="1041086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5477783" y="1485942"/>
                <a:ext cx="196441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5477782" y="1867104"/>
                <a:ext cx="5665535" cy="6599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477782" y="3505214"/>
              <a:ext cx="5665535" cy="1041086"/>
              <a:chOff x="5477782" y="1485942"/>
              <a:chExt cx="5665535" cy="1041086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5477783" y="1485942"/>
                <a:ext cx="196441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5477782" y="1867104"/>
                <a:ext cx="5665535" cy="6599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5477782" y="4552950"/>
              <a:ext cx="5665535" cy="1041086"/>
              <a:chOff x="5477782" y="1485942"/>
              <a:chExt cx="5665535" cy="1041086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5477783" y="1485942"/>
                <a:ext cx="196441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5477782" y="1867104"/>
                <a:ext cx="5665535" cy="6599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/>
        </p:nvSpPr>
        <p:spPr>
          <a:xfrm>
            <a:off x="2120900" y="1879600"/>
            <a:ext cx="8128000" cy="3213100"/>
          </a:xfrm>
          <a:custGeom>
            <a:avLst/>
            <a:gdLst>
              <a:gd name="connsiteX0" fmla="*/ 0 w 7975600"/>
              <a:gd name="connsiteY0" fmla="*/ 3162300 h 3162300"/>
              <a:gd name="connsiteX1" fmla="*/ 533400 w 7975600"/>
              <a:gd name="connsiteY1" fmla="*/ 2489200 h 3162300"/>
              <a:gd name="connsiteX2" fmla="*/ 901700 w 7975600"/>
              <a:gd name="connsiteY2" fmla="*/ 1371600 h 3162300"/>
              <a:gd name="connsiteX3" fmla="*/ 2019300 w 7975600"/>
              <a:gd name="connsiteY3" fmla="*/ 1244600 h 3162300"/>
              <a:gd name="connsiteX4" fmla="*/ 3098800 w 7975600"/>
              <a:gd name="connsiteY4" fmla="*/ 1651000 h 3162300"/>
              <a:gd name="connsiteX5" fmla="*/ 4432300 w 7975600"/>
              <a:gd name="connsiteY5" fmla="*/ 1943100 h 3162300"/>
              <a:gd name="connsiteX6" fmla="*/ 5943600 w 7975600"/>
              <a:gd name="connsiteY6" fmla="*/ 1854200 h 3162300"/>
              <a:gd name="connsiteX7" fmla="*/ 7404100 w 7975600"/>
              <a:gd name="connsiteY7" fmla="*/ 1816100 h 3162300"/>
              <a:gd name="connsiteX8" fmla="*/ 7810500 w 7975600"/>
              <a:gd name="connsiteY8" fmla="*/ 584200 h 3162300"/>
              <a:gd name="connsiteX9" fmla="*/ 7975600 w 7975600"/>
              <a:gd name="connsiteY9" fmla="*/ 0 h 3162300"/>
              <a:gd name="connsiteX0-1" fmla="*/ 0 w 7975600"/>
              <a:gd name="connsiteY0-2" fmla="*/ 3162300 h 3162300"/>
              <a:gd name="connsiteX1-3" fmla="*/ 533400 w 7975600"/>
              <a:gd name="connsiteY1-4" fmla="*/ 2489200 h 3162300"/>
              <a:gd name="connsiteX2-5" fmla="*/ 1574800 w 7975600"/>
              <a:gd name="connsiteY2-6" fmla="*/ 1574800 h 3162300"/>
              <a:gd name="connsiteX3-7" fmla="*/ 2019300 w 7975600"/>
              <a:gd name="connsiteY3-8" fmla="*/ 1244600 h 3162300"/>
              <a:gd name="connsiteX4-9" fmla="*/ 3098800 w 7975600"/>
              <a:gd name="connsiteY4-10" fmla="*/ 1651000 h 3162300"/>
              <a:gd name="connsiteX5-11" fmla="*/ 4432300 w 7975600"/>
              <a:gd name="connsiteY5-12" fmla="*/ 1943100 h 3162300"/>
              <a:gd name="connsiteX6-13" fmla="*/ 5943600 w 7975600"/>
              <a:gd name="connsiteY6-14" fmla="*/ 1854200 h 3162300"/>
              <a:gd name="connsiteX7-15" fmla="*/ 7404100 w 7975600"/>
              <a:gd name="connsiteY7-16" fmla="*/ 1816100 h 3162300"/>
              <a:gd name="connsiteX8-17" fmla="*/ 7810500 w 7975600"/>
              <a:gd name="connsiteY8-18" fmla="*/ 584200 h 3162300"/>
              <a:gd name="connsiteX9-19" fmla="*/ 7975600 w 7975600"/>
              <a:gd name="connsiteY9-20" fmla="*/ 0 h 3162300"/>
              <a:gd name="connsiteX0-21" fmla="*/ 0 w 7975600"/>
              <a:gd name="connsiteY0-22" fmla="*/ 3162300 h 3162300"/>
              <a:gd name="connsiteX1-23" fmla="*/ 533400 w 7975600"/>
              <a:gd name="connsiteY1-24" fmla="*/ 2489200 h 3162300"/>
              <a:gd name="connsiteX2-25" fmla="*/ 1016000 w 7975600"/>
              <a:gd name="connsiteY2-26" fmla="*/ 1689100 h 3162300"/>
              <a:gd name="connsiteX3-27" fmla="*/ 2019300 w 7975600"/>
              <a:gd name="connsiteY3-28" fmla="*/ 1244600 h 3162300"/>
              <a:gd name="connsiteX4-29" fmla="*/ 3098800 w 7975600"/>
              <a:gd name="connsiteY4-30" fmla="*/ 1651000 h 3162300"/>
              <a:gd name="connsiteX5-31" fmla="*/ 4432300 w 7975600"/>
              <a:gd name="connsiteY5-32" fmla="*/ 1943100 h 3162300"/>
              <a:gd name="connsiteX6-33" fmla="*/ 5943600 w 7975600"/>
              <a:gd name="connsiteY6-34" fmla="*/ 1854200 h 3162300"/>
              <a:gd name="connsiteX7-35" fmla="*/ 7404100 w 7975600"/>
              <a:gd name="connsiteY7-36" fmla="*/ 1816100 h 3162300"/>
              <a:gd name="connsiteX8-37" fmla="*/ 7810500 w 7975600"/>
              <a:gd name="connsiteY8-38" fmla="*/ 584200 h 3162300"/>
              <a:gd name="connsiteX9-39" fmla="*/ 7975600 w 7975600"/>
              <a:gd name="connsiteY9-40" fmla="*/ 0 h 3162300"/>
              <a:gd name="connsiteX0-41" fmla="*/ 0 w 7975600"/>
              <a:gd name="connsiteY0-42" fmla="*/ 3162300 h 3162300"/>
              <a:gd name="connsiteX1-43" fmla="*/ 317500 w 7975600"/>
              <a:gd name="connsiteY1-44" fmla="*/ 2501900 h 3162300"/>
              <a:gd name="connsiteX2-45" fmla="*/ 1016000 w 7975600"/>
              <a:gd name="connsiteY2-46" fmla="*/ 1689100 h 3162300"/>
              <a:gd name="connsiteX3-47" fmla="*/ 2019300 w 7975600"/>
              <a:gd name="connsiteY3-48" fmla="*/ 1244600 h 3162300"/>
              <a:gd name="connsiteX4-49" fmla="*/ 3098800 w 7975600"/>
              <a:gd name="connsiteY4-50" fmla="*/ 1651000 h 3162300"/>
              <a:gd name="connsiteX5-51" fmla="*/ 4432300 w 7975600"/>
              <a:gd name="connsiteY5-52" fmla="*/ 1943100 h 3162300"/>
              <a:gd name="connsiteX6-53" fmla="*/ 5943600 w 7975600"/>
              <a:gd name="connsiteY6-54" fmla="*/ 1854200 h 3162300"/>
              <a:gd name="connsiteX7-55" fmla="*/ 7404100 w 7975600"/>
              <a:gd name="connsiteY7-56" fmla="*/ 1816100 h 3162300"/>
              <a:gd name="connsiteX8-57" fmla="*/ 7810500 w 7975600"/>
              <a:gd name="connsiteY8-58" fmla="*/ 584200 h 3162300"/>
              <a:gd name="connsiteX9-59" fmla="*/ 7975600 w 7975600"/>
              <a:gd name="connsiteY9-60" fmla="*/ 0 h 3162300"/>
              <a:gd name="connsiteX0-61" fmla="*/ 0 w 8001000"/>
              <a:gd name="connsiteY0-62" fmla="*/ 3213100 h 3213100"/>
              <a:gd name="connsiteX1-63" fmla="*/ 342900 w 8001000"/>
              <a:gd name="connsiteY1-64" fmla="*/ 2501900 h 3213100"/>
              <a:gd name="connsiteX2-65" fmla="*/ 1041400 w 8001000"/>
              <a:gd name="connsiteY2-66" fmla="*/ 1689100 h 3213100"/>
              <a:gd name="connsiteX3-67" fmla="*/ 2044700 w 8001000"/>
              <a:gd name="connsiteY3-68" fmla="*/ 1244600 h 3213100"/>
              <a:gd name="connsiteX4-69" fmla="*/ 3124200 w 8001000"/>
              <a:gd name="connsiteY4-70" fmla="*/ 1651000 h 3213100"/>
              <a:gd name="connsiteX5-71" fmla="*/ 4457700 w 8001000"/>
              <a:gd name="connsiteY5-72" fmla="*/ 1943100 h 3213100"/>
              <a:gd name="connsiteX6-73" fmla="*/ 5969000 w 8001000"/>
              <a:gd name="connsiteY6-74" fmla="*/ 1854200 h 3213100"/>
              <a:gd name="connsiteX7-75" fmla="*/ 7429500 w 8001000"/>
              <a:gd name="connsiteY7-76" fmla="*/ 1816100 h 3213100"/>
              <a:gd name="connsiteX8-77" fmla="*/ 7835900 w 8001000"/>
              <a:gd name="connsiteY8-78" fmla="*/ 584200 h 3213100"/>
              <a:gd name="connsiteX9-79" fmla="*/ 8001000 w 8001000"/>
              <a:gd name="connsiteY9-80" fmla="*/ 0 h 3213100"/>
              <a:gd name="connsiteX0-81" fmla="*/ 0 w 8001000"/>
              <a:gd name="connsiteY0-82" fmla="*/ 3213100 h 3213100"/>
              <a:gd name="connsiteX1-83" fmla="*/ 342900 w 8001000"/>
              <a:gd name="connsiteY1-84" fmla="*/ 2501900 h 3213100"/>
              <a:gd name="connsiteX2-85" fmla="*/ 1041400 w 8001000"/>
              <a:gd name="connsiteY2-86" fmla="*/ 1689100 h 3213100"/>
              <a:gd name="connsiteX3-87" fmla="*/ 2044700 w 8001000"/>
              <a:gd name="connsiteY3-88" fmla="*/ 1244600 h 3213100"/>
              <a:gd name="connsiteX4-89" fmla="*/ 3517900 w 8001000"/>
              <a:gd name="connsiteY4-90" fmla="*/ 2044700 h 3213100"/>
              <a:gd name="connsiteX5-91" fmla="*/ 4457700 w 8001000"/>
              <a:gd name="connsiteY5-92" fmla="*/ 1943100 h 3213100"/>
              <a:gd name="connsiteX6-93" fmla="*/ 5969000 w 8001000"/>
              <a:gd name="connsiteY6-94" fmla="*/ 1854200 h 3213100"/>
              <a:gd name="connsiteX7-95" fmla="*/ 7429500 w 8001000"/>
              <a:gd name="connsiteY7-96" fmla="*/ 1816100 h 3213100"/>
              <a:gd name="connsiteX8-97" fmla="*/ 7835900 w 8001000"/>
              <a:gd name="connsiteY8-98" fmla="*/ 584200 h 3213100"/>
              <a:gd name="connsiteX9-99" fmla="*/ 8001000 w 8001000"/>
              <a:gd name="connsiteY9-100" fmla="*/ 0 h 3213100"/>
              <a:gd name="connsiteX0-101" fmla="*/ 0 w 8001000"/>
              <a:gd name="connsiteY0-102" fmla="*/ 3213100 h 3213100"/>
              <a:gd name="connsiteX1-103" fmla="*/ 342900 w 8001000"/>
              <a:gd name="connsiteY1-104" fmla="*/ 2501900 h 3213100"/>
              <a:gd name="connsiteX2-105" fmla="*/ 1041400 w 8001000"/>
              <a:gd name="connsiteY2-106" fmla="*/ 1689100 h 3213100"/>
              <a:gd name="connsiteX3-107" fmla="*/ 2044700 w 8001000"/>
              <a:gd name="connsiteY3-108" fmla="*/ 1244600 h 3213100"/>
              <a:gd name="connsiteX4-109" fmla="*/ 3517900 w 8001000"/>
              <a:gd name="connsiteY4-110" fmla="*/ 2044700 h 3213100"/>
              <a:gd name="connsiteX5-111" fmla="*/ 4991100 w 8001000"/>
              <a:gd name="connsiteY5-112" fmla="*/ 1422400 h 3213100"/>
              <a:gd name="connsiteX6-113" fmla="*/ 5969000 w 8001000"/>
              <a:gd name="connsiteY6-114" fmla="*/ 1854200 h 3213100"/>
              <a:gd name="connsiteX7-115" fmla="*/ 7429500 w 8001000"/>
              <a:gd name="connsiteY7-116" fmla="*/ 1816100 h 3213100"/>
              <a:gd name="connsiteX8-117" fmla="*/ 7835900 w 8001000"/>
              <a:gd name="connsiteY8-118" fmla="*/ 584200 h 3213100"/>
              <a:gd name="connsiteX9-119" fmla="*/ 8001000 w 8001000"/>
              <a:gd name="connsiteY9-120" fmla="*/ 0 h 3213100"/>
              <a:gd name="connsiteX0-121" fmla="*/ 0 w 8001000"/>
              <a:gd name="connsiteY0-122" fmla="*/ 3213100 h 3213100"/>
              <a:gd name="connsiteX1-123" fmla="*/ 342900 w 8001000"/>
              <a:gd name="connsiteY1-124" fmla="*/ 2501900 h 3213100"/>
              <a:gd name="connsiteX2-125" fmla="*/ 1041400 w 8001000"/>
              <a:gd name="connsiteY2-126" fmla="*/ 1689100 h 3213100"/>
              <a:gd name="connsiteX3-127" fmla="*/ 2044700 w 8001000"/>
              <a:gd name="connsiteY3-128" fmla="*/ 1244600 h 3213100"/>
              <a:gd name="connsiteX4-129" fmla="*/ 3517900 w 8001000"/>
              <a:gd name="connsiteY4-130" fmla="*/ 2044700 h 3213100"/>
              <a:gd name="connsiteX5-131" fmla="*/ 4991100 w 8001000"/>
              <a:gd name="connsiteY5-132" fmla="*/ 1422400 h 3213100"/>
              <a:gd name="connsiteX6-133" fmla="*/ 6527800 w 8001000"/>
              <a:gd name="connsiteY6-134" fmla="*/ 1270000 h 3213100"/>
              <a:gd name="connsiteX7-135" fmla="*/ 7429500 w 8001000"/>
              <a:gd name="connsiteY7-136" fmla="*/ 1816100 h 3213100"/>
              <a:gd name="connsiteX8-137" fmla="*/ 7835900 w 8001000"/>
              <a:gd name="connsiteY8-138" fmla="*/ 584200 h 3213100"/>
              <a:gd name="connsiteX9-139" fmla="*/ 8001000 w 8001000"/>
              <a:gd name="connsiteY9-140" fmla="*/ 0 h 3213100"/>
              <a:gd name="connsiteX0-141" fmla="*/ 0 w 8001000"/>
              <a:gd name="connsiteY0-142" fmla="*/ 3213100 h 3213100"/>
              <a:gd name="connsiteX1-143" fmla="*/ 342900 w 8001000"/>
              <a:gd name="connsiteY1-144" fmla="*/ 2501900 h 3213100"/>
              <a:gd name="connsiteX2-145" fmla="*/ 1041400 w 8001000"/>
              <a:gd name="connsiteY2-146" fmla="*/ 1689100 h 3213100"/>
              <a:gd name="connsiteX3-147" fmla="*/ 2044700 w 8001000"/>
              <a:gd name="connsiteY3-148" fmla="*/ 1244600 h 3213100"/>
              <a:gd name="connsiteX4-149" fmla="*/ 3517900 w 8001000"/>
              <a:gd name="connsiteY4-150" fmla="*/ 2044700 h 3213100"/>
              <a:gd name="connsiteX5-151" fmla="*/ 5016500 w 8001000"/>
              <a:gd name="connsiteY5-152" fmla="*/ 2336800 h 3213100"/>
              <a:gd name="connsiteX6-153" fmla="*/ 6527800 w 8001000"/>
              <a:gd name="connsiteY6-154" fmla="*/ 1270000 h 3213100"/>
              <a:gd name="connsiteX7-155" fmla="*/ 7429500 w 8001000"/>
              <a:gd name="connsiteY7-156" fmla="*/ 1816100 h 3213100"/>
              <a:gd name="connsiteX8-157" fmla="*/ 7835900 w 8001000"/>
              <a:gd name="connsiteY8-158" fmla="*/ 584200 h 3213100"/>
              <a:gd name="connsiteX9-159" fmla="*/ 8001000 w 8001000"/>
              <a:gd name="connsiteY9-160" fmla="*/ 0 h 3213100"/>
              <a:gd name="connsiteX0-161" fmla="*/ 0 w 8001000"/>
              <a:gd name="connsiteY0-162" fmla="*/ 3213100 h 3213100"/>
              <a:gd name="connsiteX1-163" fmla="*/ 342900 w 8001000"/>
              <a:gd name="connsiteY1-164" fmla="*/ 2501900 h 3213100"/>
              <a:gd name="connsiteX2-165" fmla="*/ 1041400 w 8001000"/>
              <a:gd name="connsiteY2-166" fmla="*/ 1689100 h 3213100"/>
              <a:gd name="connsiteX3-167" fmla="*/ 2044700 w 8001000"/>
              <a:gd name="connsiteY3-168" fmla="*/ 1244600 h 3213100"/>
              <a:gd name="connsiteX4-169" fmla="*/ 3517900 w 8001000"/>
              <a:gd name="connsiteY4-170" fmla="*/ 2044700 h 3213100"/>
              <a:gd name="connsiteX5-171" fmla="*/ 5016500 w 8001000"/>
              <a:gd name="connsiteY5-172" fmla="*/ 2336800 h 3213100"/>
              <a:gd name="connsiteX6-173" fmla="*/ 6692900 w 8001000"/>
              <a:gd name="connsiteY6-174" fmla="*/ 2159000 h 3213100"/>
              <a:gd name="connsiteX7-175" fmla="*/ 7429500 w 8001000"/>
              <a:gd name="connsiteY7-176" fmla="*/ 1816100 h 3213100"/>
              <a:gd name="connsiteX8-177" fmla="*/ 7835900 w 8001000"/>
              <a:gd name="connsiteY8-178" fmla="*/ 584200 h 3213100"/>
              <a:gd name="connsiteX9-179" fmla="*/ 8001000 w 8001000"/>
              <a:gd name="connsiteY9-180" fmla="*/ 0 h 3213100"/>
              <a:gd name="connsiteX0-181" fmla="*/ 0 w 8001000"/>
              <a:gd name="connsiteY0-182" fmla="*/ 3213100 h 3213100"/>
              <a:gd name="connsiteX1-183" fmla="*/ 342900 w 8001000"/>
              <a:gd name="connsiteY1-184" fmla="*/ 2501900 h 3213100"/>
              <a:gd name="connsiteX2-185" fmla="*/ 1041400 w 8001000"/>
              <a:gd name="connsiteY2-186" fmla="*/ 1689100 h 3213100"/>
              <a:gd name="connsiteX3-187" fmla="*/ 2044700 w 8001000"/>
              <a:gd name="connsiteY3-188" fmla="*/ 1244600 h 3213100"/>
              <a:gd name="connsiteX4-189" fmla="*/ 3517900 w 8001000"/>
              <a:gd name="connsiteY4-190" fmla="*/ 2044700 h 3213100"/>
              <a:gd name="connsiteX5-191" fmla="*/ 5016500 w 8001000"/>
              <a:gd name="connsiteY5-192" fmla="*/ 2336800 h 3213100"/>
              <a:gd name="connsiteX6-193" fmla="*/ 6692900 w 8001000"/>
              <a:gd name="connsiteY6-194" fmla="*/ 2159000 h 3213100"/>
              <a:gd name="connsiteX7-195" fmla="*/ 7454900 w 8001000"/>
              <a:gd name="connsiteY7-196" fmla="*/ 1435100 h 3213100"/>
              <a:gd name="connsiteX8-197" fmla="*/ 7835900 w 8001000"/>
              <a:gd name="connsiteY8-198" fmla="*/ 584200 h 3213100"/>
              <a:gd name="connsiteX9-199" fmla="*/ 8001000 w 8001000"/>
              <a:gd name="connsiteY9-200" fmla="*/ 0 h 3213100"/>
              <a:gd name="connsiteX0-201" fmla="*/ 0 w 8001000"/>
              <a:gd name="connsiteY0-202" fmla="*/ 3213100 h 3213100"/>
              <a:gd name="connsiteX1-203" fmla="*/ 342900 w 8001000"/>
              <a:gd name="connsiteY1-204" fmla="*/ 2501900 h 3213100"/>
              <a:gd name="connsiteX2-205" fmla="*/ 1041400 w 8001000"/>
              <a:gd name="connsiteY2-206" fmla="*/ 1689100 h 3213100"/>
              <a:gd name="connsiteX3-207" fmla="*/ 939800 w 8001000"/>
              <a:gd name="connsiteY3-208" fmla="*/ 1752600 h 3213100"/>
              <a:gd name="connsiteX4-209" fmla="*/ 2044700 w 8001000"/>
              <a:gd name="connsiteY4-210" fmla="*/ 1244600 h 3213100"/>
              <a:gd name="connsiteX5-211" fmla="*/ 3517900 w 8001000"/>
              <a:gd name="connsiteY5-212" fmla="*/ 2044700 h 3213100"/>
              <a:gd name="connsiteX6-213" fmla="*/ 5016500 w 8001000"/>
              <a:gd name="connsiteY6-214" fmla="*/ 2336800 h 3213100"/>
              <a:gd name="connsiteX7-215" fmla="*/ 6692900 w 8001000"/>
              <a:gd name="connsiteY7-216" fmla="*/ 2159000 h 3213100"/>
              <a:gd name="connsiteX8-217" fmla="*/ 7454900 w 8001000"/>
              <a:gd name="connsiteY8-218" fmla="*/ 1435100 h 3213100"/>
              <a:gd name="connsiteX9-219" fmla="*/ 7835900 w 8001000"/>
              <a:gd name="connsiteY9-220" fmla="*/ 584200 h 3213100"/>
              <a:gd name="connsiteX10" fmla="*/ 8001000 w 8001000"/>
              <a:gd name="connsiteY10" fmla="*/ 0 h 3213100"/>
              <a:gd name="connsiteX0-221" fmla="*/ 0 w 8001000"/>
              <a:gd name="connsiteY0-222" fmla="*/ 3213100 h 3213100"/>
              <a:gd name="connsiteX1-223" fmla="*/ 342900 w 8001000"/>
              <a:gd name="connsiteY1-224" fmla="*/ 2501900 h 3213100"/>
              <a:gd name="connsiteX2-225" fmla="*/ 1041400 w 8001000"/>
              <a:gd name="connsiteY2-226" fmla="*/ 1689100 h 3213100"/>
              <a:gd name="connsiteX3-227" fmla="*/ 939800 w 8001000"/>
              <a:gd name="connsiteY3-228" fmla="*/ 1752600 h 3213100"/>
              <a:gd name="connsiteX4-229" fmla="*/ 2247900 w 8001000"/>
              <a:gd name="connsiteY4-230" fmla="*/ 1409700 h 3213100"/>
              <a:gd name="connsiteX5-231" fmla="*/ 3517900 w 8001000"/>
              <a:gd name="connsiteY5-232" fmla="*/ 2044700 h 3213100"/>
              <a:gd name="connsiteX6-233" fmla="*/ 5016500 w 8001000"/>
              <a:gd name="connsiteY6-234" fmla="*/ 2336800 h 3213100"/>
              <a:gd name="connsiteX7-235" fmla="*/ 6692900 w 8001000"/>
              <a:gd name="connsiteY7-236" fmla="*/ 2159000 h 3213100"/>
              <a:gd name="connsiteX8-237" fmla="*/ 7454900 w 8001000"/>
              <a:gd name="connsiteY8-238" fmla="*/ 1435100 h 3213100"/>
              <a:gd name="connsiteX9-239" fmla="*/ 7835900 w 8001000"/>
              <a:gd name="connsiteY9-240" fmla="*/ 584200 h 3213100"/>
              <a:gd name="connsiteX10-241" fmla="*/ 8001000 w 8001000"/>
              <a:gd name="connsiteY10-242" fmla="*/ 0 h 3213100"/>
              <a:gd name="connsiteX0-243" fmla="*/ 0 w 8001000"/>
              <a:gd name="connsiteY0-244" fmla="*/ 3213100 h 3213100"/>
              <a:gd name="connsiteX1-245" fmla="*/ 342900 w 8001000"/>
              <a:gd name="connsiteY1-246" fmla="*/ 2501900 h 3213100"/>
              <a:gd name="connsiteX2-247" fmla="*/ 939800 w 8001000"/>
              <a:gd name="connsiteY2-248" fmla="*/ 1752600 h 3213100"/>
              <a:gd name="connsiteX3-249" fmla="*/ 2247900 w 8001000"/>
              <a:gd name="connsiteY3-250" fmla="*/ 1409700 h 3213100"/>
              <a:gd name="connsiteX4-251" fmla="*/ 3517900 w 8001000"/>
              <a:gd name="connsiteY4-252" fmla="*/ 2044700 h 3213100"/>
              <a:gd name="connsiteX5-253" fmla="*/ 5016500 w 8001000"/>
              <a:gd name="connsiteY5-254" fmla="*/ 2336800 h 3213100"/>
              <a:gd name="connsiteX6-255" fmla="*/ 6692900 w 8001000"/>
              <a:gd name="connsiteY6-256" fmla="*/ 2159000 h 3213100"/>
              <a:gd name="connsiteX7-257" fmla="*/ 7454900 w 8001000"/>
              <a:gd name="connsiteY7-258" fmla="*/ 1435100 h 3213100"/>
              <a:gd name="connsiteX8-259" fmla="*/ 7835900 w 8001000"/>
              <a:gd name="connsiteY8-260" fmla="*/ 584200 h 3213100"/>
              <a:gd name="connsiteX9-261" fmla="*/ 8001000 w 8001000"/>
              <a:gd name="connsiteY9-262" fmla="*/ 0 h 3213100"/>
              <a:gd name="connsiteX0-263" fmla="*/ 0 w 8001000"/>
              <a:gd name="connsiteY0-264" fmla="*/ 3213100 h 3213100"/>
              <a:gd name="connsiteX1-265" fmla="*/ 342900 w 8001000"/>
              <a:gd name="connsiteY1-266" fmla="*/ 2501900 h 3213100"/>
              <a:gd name="connsiteX2-267" fmla="*/ 1016000 w 8001000"/>
              <a:gd name="connsiteY2-268" fmla="*/ 1816100 h 3213100"/>
              <a:gd name="connsiteX3-269" fmla="*/ 2247900 w 8001000"/>
              <a:gd name="connsiteY3-270" fmla="*/ 1409700 h 3213100"/>
              <a:gd name="connsiteX4-271" fmla="*/ 3517900 w 8001000"/>
              <a:gd name="connsiteY4-272" fmla="*/ 2044700 h 3213100"/>
              <a:gd name="connsiteX5-273" fmla="*/ 5016500 w 8001000"/>
              <a:gd name="connsiteY5-274" fmla="*/ 2336800 h 3213100"/>
              <a:gd name="connsiteX6-275" fmla="*/ 6692900 w 8001000"/>
              <a:gd name="connsiteY6-276" fmla="*/ 2159000 h 3213100"/>
              <a:gd name="connsiteX7-277" fmla="*/ 7454900 w 8001000"/>
              <a:gd name="connsiteY7-278" fmla="*/ 1435100 h 3213100"/>
              <a:gd name="connsiteX8-279" fmla="*/ 7835900 w 8001000"/>
              <a:gd name="connsiteY8-280" fmla="*/ 584200 h 3213100"/>
              <a:gd name="connsiteX9-281" fmla="*/ 8001000 w 8001000"/>
              <a:gd name="connsiteY9-282" fmla="*/ 0 h 3213100"/>
              <a:gd name="connsiteX0-283" fmla="*/ 0 w 8001000"/>
              <a:gd name="connsiteY0-284" fmla="*/ 3213100 h 3213100"/>
              <a:gd name="connsiteX1-285" fmla="*/ 342900 w 8001000"/>
              <a:gd name="connsiteY1-286" fmla="*/ 2501900 h 3213100"/>
              <a:gd name="connsiteX2-287" fmla="*/ 1016000 w 8001000"/>
              <a:gd name="connsiteY2-288" fmla="*/ 1816100 h 3213100"/>
              <a:gd name="connsiteX3-289" fmla="*/ 2413000 w 8001000"/>
              <a:gd name="connsiteY3-290" fmla="*/ 1524000 h 3213100"/>
              <a:gd name="connsiteX4-291" fmla="*/ 3517900 w 8001000"/>
              <a:gd name="connsiteY4-292" fmla="*/ 2044700 h 3213100"/>
              <a:gd name="connsiteX5-293" fmla="*/ 5016500 w 8001000"/>
              <a:gd name="connsiteY5-294" fmla="*/ 2336800 h 3213100"/>
              <a:gd name="connsiteX6-295" fmla="*/ 6692900 w 8001000"/>
              <a:gd name="connsiteY6-296" fmla="*/ 2159000 h 3213100"/>
              <a:gd name="connsiteX7-297" fmla="*/ 7454900 w 8001000"/>
              <a:gd name="connsiteY7-298" fmla="*/ 1435100 h 3213100"/>
              <a:gd name="connsiteX8-299" fmla="*/ 7835900 w 8001000"/>
              <a:gd name="connsiteY8-300" fmla="*/ 584200 h 3213100"/>
              <a:gd name="connsiteX9-301" fmla="*/ 8001000 w 8001000"/>
              <a:gd name="connsiteY9-302" fmla="*/ 0 h 3213100"/>
              <a:gd name="connsiteX0-303" fmla="*/ 0 w 8128000"/>
              <a:gd name="connsiteY0-304" fmla="*/ 3213100 h 3213100"/>
              <a:gd name="connsiteX1-305" fmla="*/ 342900 w 8128000"/>
              <a:gd name="connsiteY1-306" fmla="*/ 2501900 h 3213100"/>
              <a:gd name="connsiteX2-307" fmla="*/ 1016000 w 8128000"/>
              <a:gd name="connsiteY2-308" fmla="*/ 1816100 h 3213100"/>
              <a:gd name="connsiteX3-309" fmla="*/ 2413000 w 8128000"/>
              <a:gd name="connsiteY3-310" fmla="*/ 1524000 h 3213100"/>
              <a:gd name="connsiteX4-311" fmla="*/ 3517900 w 8128000"/>
              <a:gd name="connsiteY4-312" fmla="*/ 2044700 h 3213100"/>
              <a:gd name="connsiteX5-313" fmla="*/ 5016500 w 8128000"/>
              <a:gd name="connsiteY5-314" fmla="*/ 2336800 h 3213100"/>
              <a:gd name="connsiteX6-315" fmla="*/ 6692900 w 8128000"/>
              <a:gd name="connsiteY6-316" fmla="*/ 2159000 h 3213100"/>
              <a:gd name="connsiteX7-317" fmla="*/ 7454900 w 8128000"/>
              <a:gd name="connsiteY7-318" fmla="*/ 1435100 h 3213100"/>
              <a:gd name="connsiteX8-319" fmla="*/ 7835900 w 8128000"/>
              <a:gd name="connsiteY8-320" fmla="*/ 584200 h 3213100"/>
              <a:gd name="connsiteX9-321" fmla="*/ 8128000 w 8128000"/>
              <a:gd name="connsiteY9-322" fmla="*/ 0 h 321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8128000" h="3213100">
                <a:moveTo>
                  <a:pt x="0" y="3213100"/>
                </a:moveTo>
                <a:cubicBezTo>
                  <a:pt x="191558" y="3025775"/>
                  <a:pt x="173567" y="2734733"/>
                  <a:pt x="342900" y="2501900"/>
                </a:cubicBezTo>
                <a:cubicBezTo>
                  <a:pt x="512233" y="2269067"/>
                  <a:pt x="698500" y="1998133"/>
                  <a:pt x="1016000" y="1816100"/>
                </a:cubicBezTo>
                <a:cubicBezTo>
                  <a:pt x="1333500" y="1634067"/>
                  <a:pt x="1996017" y="1485900"/>
                  <a:pt x="2413000" y="1524000"/>
                </a:cubicBezTo>
                <a:cubicBezTo>
                  <a:pt x="2829983" y="1562100"/>
                  <a:pt x="3083983" y="1909233"/>
                  <a:pt x="3517900" y="2044700"/>
                </a:cubicBezTo>
                <a:cubicBezTo>
                  <a:pt x="3951817" y="2180167"/>
                  <a:pt x="4487333" y="2317750"/>
                  <a:pt x="5016500" y="2336800"/>
                </a:cubicBezTo>
                <a:cubicBezTo>
                  <a:pt x="5545667" y="2355850"/>
                  <a:pt x="6286500" y="2309283"/>
                  <a:pt x="6692900" y="2159000"/>
                </a:cubicBezTo>
                <a:cubicBezTo>
                  <a:pt x="7099300" y="2008717"/>
                  <a:pt x="7264400" y="1697567"/>
                  <a:pt x="7454900" y="1435100"/>
                </a:cubicBezTo>
                <a:cubicBezTo>
                  <a:pt x="7645400" y="1172633"/>
                  <a:pt x="7740650" y="886883"/>
                  <a:pt x="7835900" y="584200"/>
                </a:cubicBezTo>
                <a:cubicBezTo>
                  <a:pt x="7931150" y="281517"/>
                  <a:pt x="8093075" y="140758"/>
                  <a:pt x="8128000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489450" y="311892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添加标题内容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0082873" y="908050"/>
            <a:ext cx="1558265" cy="2089150"/>
          </a:xfrm>
          <a:custGeom>
            <a:avLst/>
            <a:gdLst>
              <a:gd name="connsiteX0" fmla="*/ 0 w 2301875"/>
              <a:gd name="connsiteY0" fmla="*/ 0 h 3086100"/>
              <a:gd name="connsiteX1" fmla="*/ 2301875 w 2301875"/>
              <a:gd name="connsiteY1" fmla="*/ 0 h 3086100"/>
              <a:gd name="connsiteX2" fmla="*/ 2301875 w 2301875"/>
              <a:gd name="connsiteY2" fmla="*/ 1057671 h 3086100"/>
              <a:gd name="connsiteX3" fmla="*/ 2285645 w 2301875"/>
              <a:gd name="connsiteY3" fmla="*/ 1062283 h 3086100"/>
              <a:gd name="connsiteX4" fmla="*/ 2222817 w 2301875"/>
              <a:gd name="connsiteY4" fmla="*/ 1195685 h 3086100"/>
              <a:gd name="connsiteX5" fmla="*/ 2285645 w 2301875"/>
              <a:gd name="connsiteY5" fmla="*/ 1329088 h 3086100"/>
              <a:gd name="connsiteX6" fmla="*/ 2301875 w 2301875"/>
              <a:gd name="connsiteY6" fmla="*/ 1333699 h 3086100"/>
              <a:gd name="connsiteX7" fmla="*/ 2301875 w 2301875"/>
              <a:gd name="connsiteY7" fmla="*/ 3086100 h 3086100"/>
              <a:gd name="connsiteX8" fmla="*/ 0 w 2301875"/>
              <a:gd name="connsiteY8" fmla="*/ 3086100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1875" h="3086100">
                <a:moveTo>
                  <a:pt x="0" y="0"/>
                </a:moveTo>
                <a:lnTo>
                  <a:pt x="2301875" y="0"/>
                </a:lnTo>
                <a:lnTo>
                  <a:pt x="2301875" y="1057671"/>
                </a:lnTo>
                <a:lnTo>
                  <a:pt x="2285645" y="1062283"/>
                </a:lnTo>
                <a:cubicBezTo>
                  <a:pt x="2248724" y="1084261"/>
                  <a:pt x="2222817" y="1135715"/>
                  <a:pt x="2222817" y="1195685"/>
                </a:cubicBezTo>
                <a:cubicBezTo>
                  <a:pt x="2222817" y="1255655"/>
                  <a:pt x="2248724" y="1307109"/>
                  <a:pt x="2285645" y="1329088"/>
                </a:cubicBezTo>
                <a:lnTo>
                  <a:pt x="2301875" y="1333699"/>
                </a:lnTo>
                <a:lnTo>
                  <a:pt x="2301875" y="3086100"/>
                </a:lnTo>
                <a:lnTo>
                  <a:pt x="0" y="308610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-2664"/>
          <a:stretch>
            <a:fillRect/>
          </a:stretch>
        </p:blipFill>
        <p:spPr>
          <a:xfrm flipH="1">
            <a:off x="550863" y="4219575"/>
            <a:ext cx="1681637" cy="2089150"/>
          </a:xfrm>
          <a:custGeom>
            <a:avLst/>
            <a:gdLst>
              <a:gd name="connsiteX0" fmla="*/ 0 w 2484120"/>
              <a:gd name="connsiteY0" fmla="*/ 0 h 3086100"/>
              <a:gd name="connsiteX1" fmla="*/ 2484120 w 2484120"/>
              <a:gd name="connsiteY1" fmla="*/ 0 h 3086100"/>
              <a:gd name="connsiteX2" fmla="*/ 2484120 w 2484120"/>
              <a:gd name="connsiteY2" fmla="*/ 3086100 h 3086100"/>
              <a:gd name="connsiteX3" fmla="*/ 0 w 2484120"/>
              <a:gd name="connsiteY3" fmla="*/ 3086100 h 3086100"/>
              <a:gd name="connsiteX4" fmla="*/ 0 w 2484120"/>
              <a:gd name="connsiteY4" fmla="*/ 1630025 h 3086100"/>
              <a:gd name="connsiteX5" fmla="*/ 102870 w 2484120"/>
              <a:gd name="connsiteY5" fmla="*/ 1485245 h 3086100"/>
              <a:gd name="connsiteX6" fmla="*/ 0 w 2484120"/>
              <a:gd name="connsiteY6" fmla="*/ 1340465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4120" h="3086100">
                <a:moveTo>
                  <a:pt x="0" y="0"/>
                </a:moveTo>
                <a:lnTo>
                  <a:pt x="2484120" y="0"/>
                </a:lnTo>
                <a:lnTo>
                  <a:pt x="2484120" y="3086100"/>
                </a:lnTo>
                <a:lnTo>
                  <a:pt x="0" y="3086100"/>
                </a:lnTo>
                <a:lnTo>
                  <a:pt x="0" y="1630025"/>
                </a:lnTo>
                <a:cubicBezTo>
                  <a:pt x="56814" y="1630025"/>
                  <a:pt x="102870" y="1565205"/>
                  <a:pt x="102870" y="1485245"/>
                </a:cubicBezTo>
                <a:cubicBezTo>
                  <a:pt x="102870" y="1405285"/>
                  <a:pt x="56814" y="1340465"/>
                  <a:pt x="0" y="1340465"/>
                </a:cubicBezTo>
                <a:close/>
              </a:path>
            </a:pathLst>
          </a:custGeom>
        </p:spPr>
      </p:pic>
      <p:grpSp>
        <p:nvGrpSpPr>
          <p:cNvPr id="21" name="组合 20"/>
          <p:cNvGrpSpPr/>
          <p:nvPr/>
        </p:nvGrpSpPr>
        <p:grpSpPr>
          <a:xfrm>
            <a:off x="2523472" y="3701478"/>
            <a:ext cx="810293" cy="1067943"/>
            <a:chOff x="6324600" y="2082800"/>
            <a:chExt cx="1103324" cy="145415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324600" y="2082800"/>
              <a:ext cx="1103324" cy="145415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6463511" y="2397919"/>
              <a:ext cx="825500" cy="544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EFEFE"/>
                  </a:solidFill>
                </a:rPr>
                <a:t>01</a:t>
              </a:r>
              <a:endParaRPr lang="zh-CN" altLang="en-US" sz="2000" dirty="0">
                <a:solidFill>
                  <a:srgbClr val="FEFEFE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58684" y="2389854"/>
            <a:ext cx="810293" cy="1067943"/>
            <a:chOff x="6324600" y="2082800"/>
            <a:chExt cx="1103324" cy="145415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324600" y="2082800"/>
              <a:ext cx="1103324" cy="1454150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6463511" y="2397919"/>
              <a:ext cx="825500" cy="544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EFEFE"/>
                  </a:solidFill>
                </a:rPr>
                <a:t>02</a:t>
              </a:r>
              <a:endParaRPr lang="zh-CN" altLang="en-US" sz="2000" dirty="0">
                <a:solidFill>
                  <a:srgbClr val="FEFEFE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41797" y="3893457"/>
            <a:ext cx="810293" cy="1067943"/>
            <a:chOff x="6324600" y="2082800"/>
            <a:chExt cx="1103324" cy="145415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324600" y="2082800"/>
              <a:ext cx="1103324" cy="1454150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6463511" y="2397919"/>
              <a:ext cx="825500" cy="544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EFEFE"/>
                  </a:solidFill>
                </a:rPr>
                <a:t>03</a:t>
              </a:r>
              <a:endParaRPr lang="zh-CN" altLang="en-US" sz="2000" dirty="0">
                <a:solidFill>
                  <a:srgbClr val="FEFEF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61164" y="3219796"/>
            <a:ext cx="810293" cy="1067943"/>
            <a:chOff x="6324600" y="2082800"/>
            <a:chExt cx="1103324" cy="145415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324600" y="2082800"/>
              <a:ext cx="1103324" cy="1454150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6463511" y="2397919"/>
              <a:ext cx="825500" cy="544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EFEFE"/>
                  </a:solidFill>
                </a:rPr>
                <a:t>04</a:t>
              </a:r>
              <a:endParaRPr lang="zh-CN" altLang="en-US" sz="2000" dirty="0">
                <a:solidFill>
                  <a:srgbClr val="FEFEF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586504" y="2669065"/>
            <a:ext cx="810293" cy="1067943"/>
            <a:chOff x="6324600" y="2082800"/>
            <a:chExt cx="1103324" cy="1454150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324600" y="2082800"/>
              <a:ext cx="1103324" cy="1454150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6463511" y="2397919"/>
              <a:ext cx="825500" cy="544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EFEFE"/>
                  </a:solidFill>
                </a:rPr>
                <a:t>05</a:t>
              </a:r>
              <a:endParaRPr lang="zh-CN" altLang="en-US" sz="2000" dirty="0">
                <a:solidFill>
                  <a:srgbClr val="FEFEFE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364129" y="3958123"/>
            <a:ext cx="2120843" cy="1250951"/>
            <a:chOff x="3326936" y="3822602"/>
            <a:chExt cx="2120843" cy="1250951"/>
          </a:xfrm>
        </p:grpSpPr>
        <p:sp>
          <p:nvSpPr>
            <p:cNvPr id="35" name="文本框 34"/>
            <p:cNvSpPr txBox="1"/>
            <p:nvPr/>
          </p:nvSpPr>
          <p:spPr>
            <a:xfrm>
              <a:off x="3326937" y="3822602"/>
              <a:ext cx="212084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添加标题内容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326936" y="4112392"/>
              <a:ext cx="2016191" cy="9611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请在此处输入合适的内容，或者复制文本后，在此框中选择粘贴并选择仅保留文字，请在此处输入合适的内容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317681" y="1859575"/>
            <a:ext cx="2120843" cy="1250951"/>
            <a:chOff x="3326936" y="3822602"/>
            <a:chExt cx="2120843" cy="1250951"/>
          </a:xfrm>
        </p:grpSpPr>
        <p:sp>
          <p:nvSpPr>
            <p:cNvPr id="41" name="文本框 40"/>
            <p:cNvSpPr txBox="1"/>
            <p:nvPr/>
          </p:nvSpPr>
          <p:spPr>
            <a:xfrm>
              <a:off x="3326937" y="3822602"/>
              <a:ext cx="212084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添加标题内容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326936" y="4112392"/>
              <a:ext cx="2016191" cy="9611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请在此处输入合适的内容，或者复制文本后，在此框中选择粘贴并选择仅保留文字，请在此处输入合适的内容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894735" y="2183513"/>
            <a:ext cx="2120843" cy="1250951"/>
            <a:chOff x="3326936" y="3822602"/>
            <a:chExt cx="2120843" cy="1250951"/>
          </a:xfrm>
        </p:grpSpPr>
        <p:sp>
          <p:nvSpPr>
            <p:cNvPr id="44" name="文本框 43"/>
            <p:cNvSpPr txBox="1"/>
            <p:nvPr/>
          </p:nvSpPr>
          <p:spPr>
            <a:xfrm>
              <a:off x="3326937" y="3822602"/>
              <a:ext cx="212084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添加标题内容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326936" y="4112392"/>
              <a:ext cx="2016191" cy="9611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请在此处输入合适的内容，或者复制文本后，在此框中选择粘贴并选择仅保留文字，请在此处输入合适的内容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88595" y="4376984"/>
            <a:ext cx="2120843" cy="1250951"/>
            <a:chOff x="3326936" y="3822602"/>
            <a:chExt cx="2120843" cy="1250951"/>
          </a:xfrm>
        </p:grpSpPr>
        <p:sp>
          <p:nvSpPr>
            <p:cNvPr id="47" name="文本框 46"/>
            <p:cNvSpPr txBox="1"/>
            <p:nvPr/>
          </p:nvSpPr>
          <p:spPr>
            <a:xfrm>
              <a:off x="3326937" y="3822602"/>
              <a:ext cx="212084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添加标题内容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326936" y="4112392"/>
              <a:ext cx="2016191" cy="9611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请在此处输入合适的内容，或者复制文本后，在此框中选择粘贴并选择仅保留文字，请在此处输入合适的内容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388702" y="3719546"/>
            <a:ext cx="2120843" cy="1250951"/>
            <a:chOff x="3326936" y="3822602"/>
            <a:chExt cx="2120843" cy="1250951"/>
          </a:xfrm>
        </p:grpSpPr>
        <p:sp>
          <p:nvSpPr>
            <p:cNvPr id="50" name="文本框 49"/>
            <p:cNvSpPr txBox="1"/>
            <p:nvPr/>
          </p:nvSpPr>
          <p:spPr>
            <a:xfrm>
              <a:off x="3326937" y="3822602"/>
              <a:ext cx="212084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添加标题内容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326936" y="4112392"/>
              <a:ext cx="2016191" cy="9611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请在此处输入合适的内容，或者复制文本后，在此框中选择粘贴并选择仅保留文字，请在此处输入合适的内容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705100" y="2477153"/>
            <a:ext cx="6781800" cy="1724604"/>
            <a:chOff x="2705100" y="2228671"/>
            <a:chExt cx="6781800" cy="1724604"/>
          </a:xfrm>
        </p:grpSpPr>
        <p:sp>
          <p:nvSpPr>
            <p:cNvPr id="3" name="文本框 2"/>
            <p:cNvSpPr txBox="1"/>
            <p:nvPr/>
          </p:nvSpPr>
          <p:spPr>
            <a:xfrm>
              <a:off x="2705100" y="2228671"/>
              <a:ext cx="6781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7200" dirty="0">
                  <a:solidFill>
                    <a:schemeClr val="bg1"/>
                  </a:solidFill>
                  <a:latin typeface="+mj-ea"/>
                  <a:ea typeface="+mj-ea"/>
                  <a:cs typeface="方正楷体_GBK" panose="03000509000000000000" charset="-122"/>
                </a:rPr>
                <a:t>感谢您的观看</a:t>
              </a:r>
              <a:endParaRPr lang="zh-CN" altLang="en-US" sz="7200" dirty="0">
                <a:solidFill>
                  <a:schemeClr val="bg1"/>
                </a:solidFill>
                <a:latin typeface="+mj-ea"/>
                <a:ea typeface="+mj-ea"/>
                <a:cs typeface="方正楷体_GBK" panose="03000509000000000000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213100" y="3492900"/>
              <a:ext cx="576580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schemeClr val="bg1"/>
                  </a:solidFill>
                  <a:latin typeface="+mn-ea"/>
                  <a:cs typeface="方正楷体_GBK" panose="03000509000000000000" charset="-122"/>
                </a:rPr>
                <a:t>XX</a:t>
              </a:r>
              <a:r>
                <a:rPr lang="zh-CN" altLang="en-US" sz="2400" dirty="0">
                  <a:solidFill>
                    <a:schemeClr val="bg1"/>
                  </a:solidFill>
                  <a:latin typeface="+mn-ea"/>
                  <a:cs typeface="方正楷体_GBK" panose="03000509000000000000" charset="-122"/>
                </a:rPr>
                <a:t>小学一年级一班家长会</a:t>
              </a:r>
              <a:endParaRPr lang="zh-CN" altLang="en-US" sz="2400" dirty="0">
                <a:solidFill>
                  <a:schemeClr val="bg1"/>
                </a:solidFill>
                <a:latin typeface="+mn-ea"/>
                <a:cs typeface="方正楷体_GBK" panose="03000509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159100" y="615950"/>
            <a:ext cx="1873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ln w="6350">
                  <a:noFill/>
                </a:ln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6600" dirty="0">
              <a:ln w="6350">
                <a:noFill/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35387" y="2777550"/>
            <a:ext cx="3541487" cy="58477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3200" dirty="0">
                <a:ln w="635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01.</a:t>
            </a:r>
            <a:r>
              <a:rPr lang="zh-CN" altLang="en-US" sz="3200" dirty="0">
                <a:ln w="635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老师个人介绍</a:t>
            </a:r>
            <a:endParaRPr lang="zh-CN" altLang="en-US" sz="3200" dirty="0">
              <a:ln w="6350">
                <a:noFill/>
              </a:ln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35387" y="4549280"/>
            <a:ext cx="3541487" cy="58477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3200" dirty="0">
                <a:ln w="635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02.</a:t>
            </a:r>
            <a:r>
              <a:rPr lang="zh-CN" altLang="en-US" sz="3200" dirty="0">
                <a:ln w="635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班级情况介绍</a:t>
            </a:r>
            <a:endParaRPr lang="zh-CN" altLang="en-US" sz="3200" dirty="0">
              <a:ln w="6350">
                <a:noFill/>
              </a:ln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715126" y="2777550"/>
            <a:ext cx="3541487" cy="58477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3200" dirty="0">
                <a:ln w="635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03.</a:t>
            </a:r>
            <a:r>
              <a:rPr lang="zh-CN" altLang="en-US" sz="3200" dirty="0">
                <a:ln w="635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给家长的建议</a:t>
            </a:r>
            <a:endParaRPr lang="zh-CN" altLang="en-US" sz="3200" dirty="0">
              <a:ln w="6350">
                <a:noFill/>
              </a:ln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715126" y="4549280"/>
            <a:ext cx="3541487" cy="58477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3200" dirty="0">
                <a:ln w="635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04.</a:t>
            </a:r>
            <a:r>
              <a:rPr lang="zh-CN" altLang="en-US" sz="3200" dirty="0">
                <a:ln w="635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开学工作安排</a:t>
            </a:r>
            <a:endParaRPr lang="zh-CN" altLang="en-US" sz="3200" dirty="0">
              <a:ln w="6350">
                <a:noFill/>
              </a:ln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10880" y="2184737"/>
            <a:ext cx="4970240" cy="2107526"/>
            <a:chOff x="3610880" y="2120979"/>
            <a:chExt cx="4970240" cy="2107526"/>
          </a:xfrm>
        </p:grpSpPr>
        <p:sp>
          <p:nvSpPr>
            <p:cNvPr id="2" name="文本框 1"/>
            <p:cNvSpPr txBox="1"/>
            <p:nvPr/>
          </p:nvSpPr>
          <p:spPr>
            <a:xfrm>
              <a:off x="4957763" y="2120979"/>
              <a:ext cx="227647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</a:rPr>
                <a:t>01</a:t>
              </a:r>
              <a:endParaRPr lang="zh-CN" altLang="en-US" sz="66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610880" y="3305175"/>
              <a:ext cx="4970240" cy="923330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5400" dirty="0">
                  <a:ln w="6350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老师个人介绍</a:t>
              </a:r>
              <a:endParaRPr lang="zh-CN" altLang="en-US" sz="5400" dirty="0">
                <a:ln w="635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489450" y="311892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添加标题内容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392602" y="1481817"/>
            <a:ext cx="4498572" cy="3894366"/>
            <a:chOff x="6745288" y="1680660"/>
            <a:chExt cx="4498572" cy="3894366"/>
          </a:xfrm>
        </p:grpSpPr>
        <p:sp>
          <p:nvSpPr>
            <p:cNvPr id="19" name="矩形 18"/>
            <p:cNvSpPr/>
            <p:nvPr/>
          </p:nvSpPr>
          <p:spPr>
            <a:xfrm>
              <a:off x="6745288" y="2631400"/>
              <a:ext cx="4498572" cy="29436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请在此处输入合适的内容，或者复制文本后，在此框中选择粘贴并选择仅保留文字，请在此处输入合适的内容，或者复制文本后，在此框中选择粘贴并选择仅保留文字，请在此处输入合适的内容，或者复制文本后，在此框中选择粘贴并选择仅保留文字，请在此处输入合适的内容，或者复制文本后，在此框中选择粘贴并选择仅保留文字，请在此处输入合适的内容，或者复制文本后，在此框中选择粘贴并选择仅保留文字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745288" y="1680660"/>
              <a:ext cx="2631672" cy="864408"/>
              <a:chOff x="6745288" y="1680660"/>
              <a:chExt cx="2631672" cy="864408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6745288" y="1680660"/>
                <a:ext cx="26316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6745288" y="2144958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</a:rPr>
                  <a:t>在这里输入副标题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</p:grp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826" y="1671402"/>
            <a:ext cx="3764484" cy="37310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489450" y="311892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添加标题内容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39887" y="1825032"/>
            <a:ext cx="10280638" cy="4550368"/>
            <a:chOff x="1539887" y="1299570"/>
            <a:chExt cx="10280638" cy="4550368"/>
          </a:xfrm>
        </p:grpSpPr>
        <p:grpSp>
          <p:nvGrpSpPr>
            <p:cNvPr id="8" name="组合 7"/>
            <p:cNvGrpSpPr/>
            <p:nvPr/>
          </p:nvGrpSpPr>
          <p:grpSpPr>
            <a:xfrm>
              <a:off x="1539887" y="2681683"/>
              <a:ext cx="10280638" cy="3168255"/>
              <a:chOff x="911225" y="1952822"/>
              <a:chExt cx="10280638" cy="316825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84737" y="1952822"/>
                <a:ext cx="6407126" cy="3168255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911225" y="1952822"/>
                <a:ext cx="4943475" cy="3168255"/>
              </a:xfrm>
              <a:prstGeom prst="rect">
                <a:avLst/>
              </a:prstGeom>
            </p:spPr>
          </p:pic>
        </p:grpSp>
        <p:sp>
          <p:nvSpPr>
            <p:cNvPr id="12" name="文本框 11"/>
            <p:cNvSpPr txBox="1"/>
            <p:nvPr/>
          </p:nvSpPr>
          <p:spPr>
            <a:xfrm>
              <a:off x="1633543" y="2913330"/>
              <a:ext cx="8924913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请在此处输入合适的内容，或者复制文本后，在此框中选择粘贴并选择仅保留文字，请在此处输入合适的内容，或者复制文本后，在此框中选择粘贴并选择仅保留文字，请在此处输入合适的内容，或者复制文本后，在此框中选择粘贴并选择仅保留文字，请在此处输入合适的内容</a:t>
              </a:r>
              <a:endParaRPr lang="zh-CN" altLang="en-US" sz="20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33543" y="1299570"/>
              <a:ext cx="8924913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请在此处输入合适的内容，或者复制文本后，在此框中选择粘贴并选择仅保留文字，请在此处输入合适的内容，或者复制文本后，在此框中选择粘贴并选择仅保留文字，请在此处输入合适的内容，或者复制文本后，在此框中选择粘贴并选择仅保留文字，请在此处输入合适的内容</a:t>
              </a:r>
              <a:endParaRPr lang="zh-CN" altLang="en-US" sz="20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10880" y="2184737"/>
            <a:ext cx="4970240" cy="2107526"/>
            <a:chOff x="3610880" y="2120979"/>
            <a:chExt cx="4970240" cy="2107526"/>
          </a:xfrm>
        </p:grpSpPr>
        <p:sp>
          <p:nvSpPr>
            <p:cNvPr id="2" name="文本框 1"/>
            <p:cNvSpPr txBox="1"/>
            <p:nvPr/>
          </p:nvSpPr>
          <p:spPr>
            <a:xfrm>
              <a:off x="4957763" y="2120979"/>
              <a:ext cx="227647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</a:rPr>
                <a:t>02</a:t>
              </a:r>
              <a:endParaRPr lang="zh-CN" altLang="en-US" sz="66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610880" y="3305175"/>
              <a:ext cx="4970240" cy="923330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5400" dirty="0">
                  <a:ln w="6350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班级情况介绍</a:t>
              </a:r>
              <a:endParaRPr lang="zh-CN" altLang="en-US" sz="5400" dirty="0">
                <a:ln w="635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489450" y="311892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添加标题内容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20758" y="1382513"/>
            <a:ext cx="9950484" cy="4092974"/>
            <a:chOff x="1120758" y="1458298"/>
            <a:chExt cx="9950484" cy="4092974"/>
          </a:xfrm>
        </p:grpSpPr>
        <p:grpSp>
          <p:nvGrpSpPr>
            <p:cNvPr id="33" name="组合 32"/>
            <p:cNvGrpSpPr/>
            <p:nvPr/>
          </p:nvGrpSpPr>
          <p:grpSpPr>
            <a:xfrm>
              <a:off x="1158857" y="1458298"/>
              <a:ext cx="9874285" cy="1970702"/>
              <a:chOff x="1413651" y="1458298"/>
              <a:chExt cx="9874285" cy="1970702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413651" y="1458298"/>
                <a:ext cx="1485072" cy="1970702"/>
              </a:xfrm>
              <a:custGeom>
                <a:avLst/>
                <a:gdLst>
                  <a:gd name="connsiteX0" fmla="*/ 0 w 2133601"/>
                  <a:gd name="connsiteY0" fmla="*/ 0 h 2831305"/>
                  <a:gd name="connsiteX1" fmla="*/ 936282 w 2133601"/>
                  <a:gd name="connsiteY1" fmla="*/ 0 h 2831305"/>
                  <a:gd name="connsiteX2" fmla="*/ 939633 w 2133601"/>
                  <a:gd name="connsiteY2" fmla="*/ 20991 h 2831305"/>
                  <a:gd name="connsiteX3" fmla="*/ 1223310 w 2133601"/>
                  <a:gd name="connsiteY3" fmla="*/ 166997 h 2831305"/>
                  <a:gd name="connsiteX4" fmla="*/ 1506987 w 2133601"/>
                  <a:gd name="connsiteY4" fmla="*/ 20991 h 2831305"/>
                  <a:gd name="connsiteX5" fmla="*/ 1510338 w 2133601"/>
                  <a:gd name="connsiteY5" fmla="*/ 0 h 2831305"/>
                  <a:gd name="connsiteX6" fmla="*/ 2133601 w 2133601"/>
                  <a:gd name="connsiteY6" fmla="*/ 0 h 2831305"/>
                  <a:gd name="connsiteX7" fmla="*/ 2133601 w 2133601"/>
                  <a:gd name="connsiteY7" fmla="*/ 2831305 h 2831305"/>
                  <a:gd name="connsiteX8" fmla="*/ 0 w 2133601"/>
                  <a:gd name="connsiteY8" fmla="*/ 2831305 h 283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33601" h="2831305">
                    <a:moveTo>
                      <a:pt x="0" y="0"/>
                    </a:moveTo>
                    <a:lnTo>
                      <a:pt x="936282" y="0"/>
                    </a:lnTo>
                    <a:lnTo>
                      <a:pt x="939633" y="20991"/>
                    </a:lnTo>
                    <a:cubicBezTo>
                      <a:pt x="966633" y="104317"/>
                      <a:pt x="1083380" y="166997"/>
                      <a:pt x="1223310" y="166997"/>
                    </a:cubicBezTo>
                    <a:cubicBezTo>
                      <a:pt x="1363240" y="166997"/>
                      <a:pt x="1479987" y="104317"/>
                      <a:pt x="1506987" y="20991"/>
                    </a:cubicBezTo>
                    <a:lnTo>
                      <a:pt x="1510338" y="0"/>
                    </a:lnTo>
                    <a:lnTo>
                      <a:pt x="2133601" y="0"/>
                    </a:lnTo>
                    <a:lnTo>
                      <a:pt x="2133601" y="2831305"/>
                    </a:lnTo>
                    <a:lnTo>
                      <a:pt x="0" y="2831305"/>
                    </a:lnTo>
                    <a:close/>
                  </a:path>
                </a:pathLst>
              </a:custGeom>
            </p:spPr>
          </p:pic>
          <p:grpSp>
            <p:nvGrpSpPr>
              <p:cNvPr id="28" name="组合 27"/>
              <p:cNvGrpSpPr/>
              <p:nvPr/>
            </p:nvGrpSpPr>
            <p:grpSpPr>
              <a:xfrm>
                <a:off x="3038423" y="1602778"/>
                <a:ext cx="8249513" cy="1681742"/>
                <a:chOff x="3038423" y="1604543"/>
                <a:chExt cx="8249513" cy="1681742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3038423" y="1604543"/>
                  <a:ext cx="8249513" cy="43088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gradFill>
                        <a:gsLst>
                          <a:gs pos="16000">
                            <a:schemeClr val="accent3">
                              <a:lumMod val="40000"/>
                              <a:lumOff val="60000"/>
                            </a:schemeClr>
                          </a:gs>
                          <a:gs pos="70000">
                            <a:schemeClr val="accent3"/>
                          </a:gs>
                          <a:gs pos="100000">
                            <a:schemeClr val="accent3">
                              <a:lumMod val="50000"/>
                            </a:schemeClr>
                          </a:gs>
                        </a:gsLst>
                        <a:lin ang="5400000" scaled="1"/>
                      </a:gradFill>
                      <a:latin typeface="微软雅黑 Light" panose="020B0502040204020203" pitchFamily="34" charset="-122"/>
                      <a:ea typeface="微软雅黑 Light" panose="020B0502040204020203" pitchFamily="34" charset="-122"/>
                    </a:defRPr>
                  </a:lvl1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j-ea"/>
                      <a:ea typeface="+mj-ea"/>
                    </a:rPr>
                    <a:t>添加标题内容</a:t>
                  </a:r>
                  <a:endParaRPr kumimoji="0" lang="zh-CN" alt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3038423" y="2035430"/>
                  <a:ext cx="8249513" cy="125085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1600" dirty="0">
                      <a:solidFill>
                        <a:schemeClr val="bg1"/>
                      </a:solidFill>
                      <a:latin typeface="+mn-ea"/>
                    </a:rPr>
                    <a:t>请在此处输入合适的内容，或者复制文本后，在此框中选择粘贴并选择仅保留文字，请在此处输入合适的内容，或者复制文本后，在此框中选择粘贴并选择仅保留文字，请在此处输入合适的内容，或者复制文本后，在此框中选择粘贴并选择仅保留文字，请在此处输入合适的内容，或者复制文本后，在此框中选择粘贴并选择仅保留文字。</a:t>
                  </a:r>
                  <a:endParaRPr lang="zh-CN" altLang="en-US" sz="16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34" name="组合 33"/>
            <p:cNvGrpSpPr/>
            <p:nvPr/>
          </p:nvGrpSpPr>
          <p:grpSpPr>
            <a:xfrm>
              <a:off x="1120758" y="3715407"/>
              <a:ext cx="9950484" cy="1835865"/>
              <a:chOff x="1120758" y="4056614"/>
              <a:chExt cx="9950484" cy="1835865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9586170" y="4056614"/>
                <a:ext cx="1485072" cy="1835865"/>
              </a:xfrm>
              <a:prstGeom prst="rect">
                <a:avLst/>
              </a:prstGeom>
            </p:spPr>
          </p:pic>
          <p:grpSp>
            <p:nvGrpSpPr>
              <p:cNvPr id="30" name="组合 29"/>
              <p:cNvGrpSpPr/>
              <p:nvPr/>
            </p:nvGrpSpPr>
            <p:grpSpPr>
              <a:xfrm>
                <a:off x="1120758" y="4133675"/>
                <a:ext cx="8249513" cy="1681742"/>
                <a:chOff x="3038423" y="1604543"/>
                <a:chExt cx="8249513" cy="1681742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3038423" y="1604543"/>
                  <a:ext cx="8249513" cy="43088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gradFill>
                        <a:gsLst>
                          <a:gs pos="16000">
                            <a:schemeClr val="accent3">
                              <a:lumMod val="40000"/>
                              <a:lumOff val="60000"/>
                            </a:schemeClr>
                          </a:gs>
                          <a:gs pos="70000">
                            <a:schemeClr val="accent3"/>
                          </a:gs>
                          <a:gs pos="100000">
                            <a:schemeClr val="accent3">
                              <a:lumMod val="50000"/>
                            </a:schemeClr>
                          </a:gs>
                        </a:gsLst>
                        <a:lin ang="5400000" scaled="1"/>
                      </a:gradFill>
                      <a:latin typeface="微软雅黑 Light" panose="020B0502040204020203" pitchFamily="34" charset="-122"/>
                      <a:ea typeface="微软雅黑 Light" panose="020B0502040204020203" pitchFamily="34" charset="-122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j-ea"/>
                      <a:ea typeface="+mj-ea"/>
                    </a:rPr>
                    <a:t>添加标题内容</a:t>
                  </a:r>
                  <a:endParaRPr kumimoji="0" lang="zh-CN" alt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3038423" y="2035430"/>
                  <a:ext cx="8249513" cy="125085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>
                    <a:lnSpc>
                      <a:spcPct val="120000"/>
                    </a:lnSpc>
                    <a:defRPr/>
                  </a:pPr>
                  <a:r>
                    <a:rPr lang="zh-CN" altLang="en-US" sz="1600" dirty="0">
                      <a:solidFill>
                        <a:schemeClr val="bg1"/>
                      </a:solidFill>
                      <a:latin typeface="+mn-ea"/>
                    </a:rPr>
                    <a:t>请在此处输入合适的内容，或者复制文本后，在此框中选择粘贴并选择仅保留文字，请在此处输入合适的内容，或者复制文本后，在此框中选择粘贴并选择仅保留文字，请在此处输入合适的内容，或者复制文本后，在此框中选择粘贴并选择仅保留文字，请在此处输入合适的内容，或者复制文本后，在此框中选择粘贴并选择仅保留文字。</a:t>
                  </a:r>
                  <a:endParaRPr lang="zh-CN" altLang="en-US" sz="16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489450" y="311892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添加标题内容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329" y="1524243"/>
            <a:ext cx="3255978" cy="4025414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050925" y="1268227"/>
            <a:ext cx="5426075" cy="4537446"/>
            <a:chOff x="1241425" y="1222991"/>
            <a:chExt cx="5426075" cy="4537446"/>
          </a:xfrm>
        </p:grpSpPr>
        <p:grpSp>
          <p:nvGrpSpPr>
            <p:cNvPr id="11" name="组合 10"/>
            <p:cNvGrpSpPr/>
            <p:nvPr/>
          </p:nvGrpSpPr>
          <p:grpSpPr>
            <a:xfrm>
              <a:off x="1241425" y="1222991"/>
              <a:ext cx="5426075" cy="1386277"/>
              <a:chOff x="911225" y="1133293"/>
              <a:chExt cx="5426075" cy="1386277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911225" y="1133293"/>
                <a:ext cx="5426075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11225" y="1564180"/>
                <a:ext cx="5426075" cy="955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请在此处输入合适的内容，或者复制文本后，在此框中选择粘贴并选择仅保留文字，请在此处输入合适的内容，或者复制文本后，在此框中选择粘贴并选择仅保留文字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241425" y="2735860"/>
              <a:ext cx="5426075" cy="1386277"/>
              <a:chOff x="911225" y="1133293"/>
              <a:chExt cx="5426075" cy="1386277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911225" y="1133293"/>
                <a:ext cx="5426075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911225" y="1564180"/>
                <a:ext cx="5426075" cy="955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请在此处输入合适的内容，或者复制文本后，在此框中选择粘贴并选择仅保留文字，请在此处输入合适的内容，或者复制文本后，在此框中选择粘贴并选择仅保留文字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241425" y="4374160"/>
              <a:ext cx="5426075" cy="1386277"/>
              <a:chOff x="911225" y="1133293"/>
              <a:chExt cx="5426075" cy="1386277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911225" y="1133293"/>
                <a:ext cx="5426075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911225" y="1564180"/>
                <a:ext cx="5426075" cy="955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请在此处输入合适的内容，或者复制文本后，在此框中选择粘贴并选择仅保留文字，请在此处输入合适的内容，或者复制文本后，在此框中选择粘贴并选择仅保留文字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489450" y="311892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添加标题内容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009687" y="1525368"/>
            <a:ext cx="3450476" cy="4013833"/>
            <a:chOff x="8370049" y="1525368"/>
            <a:chExt cx="3450476" cy="4013833"/>
          </a:xfrm>
        </p:grpSpPr>
        <p:grpSp>
          <p:nvGrpSpPr>
            <p:cNvPr id="8" name="组合 7"/>
            <p:cNvGrpSpPr/>
            <p:nvPr/>
          </p:nvGrpSpPr>
          <p:grpSpPr>
            <a:xfrm>
              <a:off x="8370049" y="3712676"/>
              <a:ext cx="3450476" cy="1826525"/>
              <a:chOff x="8466433" y="1504424"/>
              <a:chExt cx="3450476" cy="1826525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8466433" y="1504424"/>
                <a:ext cx="3450476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8466433" y="1935311"/>
                <a:ext cx="3354091" cy="13956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</a:t>
                </a:r>
                <a:endParaRPr lang="zh-CN" altLang="en-US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370049" y="1525368"/>
              <a:ext cx="3450476" cy="1826525"/>
              <a:chOff x="8466433" y="1504424"/>
              <a:chExt cx="3450476" cy="1826525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8466433" y="1504424"/>
                <a:ext cx="3450476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8466433" y="1935311"/>
                <a:ext cx="3354091" cy="13956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</a:t>
                </a:r>
                <a:endParaRPr lang="zh-CN" altLang="en-US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183" y="1956255"/>
            <a:ext cx="3085634" cy="325562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828222" y="1525368"/>
            <a:ext cx="3354091" cy="4013833"/>
            <a:chOff x="8370049" y="1525368"/>
            <a:chExt cx="3354091" cy="4013833"/>
          </a:xfrm>
        </p:grpSpPr>
        <p:grpSp>
          <p:nvGrpSpPr>
            <p:cNvPr id="18" name="组合 17"/>
            <p:cNvGrpSpPr/>
            <p:nvPr/>
          </p:nvGrpSpPr>
          <p:grpSpPr>
            <a:xfrm>
              <a:off x="8370049" y="3712676"/>
              <a:ext cx="3354091" cy="1826525"/>
              <a:chOff x="8466433" y="1504424"/>
              <a:chExt cx="3354091" cy="1826525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8466433" y="1504424"/>
                <a:ext cx="3354091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8466433" y="1935311"/>
                <a:ext cx="3354091" cy="13956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</a:t>
                </a:r>
                <a:endParaRPr lang="zh-CN" altLang="en-US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8370049" y="1525368"/>
              <a:ext cx="3354091" cy="1826525"/>
              <a:chOff x="8466433" y="1504424"/>
              <a:chExt cx="3354091" cy="1826525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8466433" y="1504424"/>
                <a:ext cx="3354091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6000">
                          <a:schemeClr val="accent3">
                            <a:lumMod val="40000"/>
                            <a:lumOff val="60000"/>
                          </a:schemeClr>
                        </a:gs>
                        <a:gs pos="70000">
                          <a:schemeClr val="accent3"/>
                        </a:gs>
                        <a:gs pos="100000">
                          <a:schemeClr val="accent3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添加标题内容</a:t>
                </a:r>
                <a:endPara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8466433" y="1935311"/>
                <a:ext cx="3354091" cy="13956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请在此处输入合适的内容，或者复制文本后，在此框中选择粘贴并选择仅保留文字，请在此处输入合适的内容</a:t>
                </a:r>
                <a:endParaRPr lang="zh-CN" altLang="en-US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江西拙楷">
      <a:majorFont>
        <a:latin typeface="江西拙楷"/>
        <a:ea typeface="江西拙楷"/>
        <a:cs typeface=""/>
      </a:majorFont>
      <a:minorFont>
        <a:latin typeface="江西拙楷"/>
        <a:ea typeface="方正楷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2259</Words>
  <Application>WPS 演示</Application>
  <PresentationFormat>宽屏</PresentationFormat>
  <Paragraphs>176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方正楷体_GBK</vt:lpstr>
      <vt:lpstr>微软雅黑 Light</vt:lpstr>
      <vt:lpstr>黑体</vt:lpstr>
      <vt:lpstr>江西拙楷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铭</cp:lastModifiedBy>
  <cp:revision>33</cp:revision>
  <dcterms:created xsi:type="dcterms:W3CDTF">2020-07-29T04:25:00Z</dcterms:created>
  <dcterms:modified xsi:type="dcterms:W3CDTF">2022-02-15T06:20:02Z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v1.0_mb_XGNZq7eOuJ3sXUYlQdLfsA==</vt:lpwstr>
  </property>
  <property fmtid="{D5CDD505-2E9C-101B-9397-08002B2CF9AE}" pid="4" name="ICV">
    <vt:lpwstr>351E9172023347BEB92BDF1E70DEFC9F</vt:lpwstr>
  </property>
</Properties>
</file>