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4" r:id="rId10"/>
    <p:sldId id="265" r:id="rId11"/>
    <p:sldId id="266" r:id="rId12"/>
    <p:sldId id="261" r:id="rId13"/>
    <p:sldId id="267" r:id="rId14"/>
    <p:sldId id="269" r:id="rId15"/>
    <p:sldId id="270" r:id="rId16"/>
    <p:sldId id="268" r:id="rId17"/>
    <p:sldId id="262" r:id="rId18"/>
    <p:sldId id="271" r:id="rId19"/>
    <p:sldId id="272" r:id="rId20"/>
    <p:sldId id="275" r:id="rId21"/>
    <p:sldId id="274" r:id="rId22"/>
    <p:sldId id="263" r:id="rId23"/>
    <p:sldId id="273" r:id="rId24"/>
    <p:sldId id="276" r:id="rId25"/>
    <p:sldId id="277" r:id="rId26"/>
    <p:sldId id="278" r:id="rId27"/>
    <p:sldId id="279" r:id="rId28"/>
    <p:sldId id="280"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3B44"/>
    <a:srgbClr val="808080"/>
    <a:srgbClr val="FBFBFB"/>
    <a:srgbClr val="F2F2F2"/>
    <a:srgbClr val="F1F1F3"/>
    <a:srgbClr val="BA6D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7" autoAdjust="0"/>
    <p:restoredTop sz="94660"/>
  </p:normalViewPr>
  <p:slideViewPr>
    <p:cSldViewPr snapToGrid="0">
      <p:cViewPr varScale="1">
        <p:scale>
          <a:sx n="58" d="100"/>
          <a:sy n="58" d="100"/>
        </p:scale>
        <p:origin x="-72" y="-10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FFBA64-6317-4735-970C-49C7E7ABF44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347A73-D2FD-4A16-8ECE-C09AE98B12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347A73-D2FD-4A16-8ECE-C09AE98B12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18C9835-CCEF-454F-A9E4-8734543631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AD766B-EDC9-41B0-A643-411343B25B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18C9835-CCEF-454F-A9E4-8734543631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AD766B-EDC9-41B0-A643-411343B25B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18C9835-CCEF-454F-A9E4-8734543631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AD766B-EDC9-41B0-A643-411343B25B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18C9835-CCEF-454F-A9E4-8734543631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AD766B-EDC9-41B0-A643-411343B25B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18C9835-CCEF-454F-A9E4-8734543631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AD766B-EDC9-41B0-A643-411343B25B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18C9835-CCEF-454F-A9E4-8734543631E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EAD766B-EDC9-41B0-A643-411343B25B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18C9835-CCEF-454F-A9E4-8734543631E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EAD766B-EDC9-41B0-A643-411343B25BF0}" type="slidenum">
              <a:rPr lang="zh-CN" altLang="en-US" smtClean="0"/>
            </a:fld>
            <a:endParaRPr lang="zh-CN" altLang="en-US"/>
          </a:p>
        </p:txBody>
      </p:sp>
      <p:sp>
        <p:nvSpPr>
          <p:cNvPr id="11" name="TextBox 10"/>
          <p:cNvSpPr txBox="1"/>
          <p:nvPr userDrawn="1"/>
        </p:nvSpPr>
        <p:spPr>
          <a:xfrm>
            <a:off x="1760746" y="6476235"/>
            <a:ext cx="1440159" cy="118430"/>
          </a:xfrm>
          <a:prstGeom prst="rect">
            <a:avLst/>
          </a:prstGeom>
          <a:noFill/>
        </p:spPr>
        <p:txBody>
          <a:bodyPr wrap="square" rtlCol="0">
            <a:spAutoFit/>
          </a:bodyPr>
          <a:lstStyle/>
          <a:p>
            <a:pPr>
              <a:lnSpc>
                <a:spcPct val="200000"/>
              </a:lnSpc>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18C9835-CCEF-454F-A9E4-8734543631E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EAD766B-EDC9-41B0-A643-411343B25B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8C9835-CCEF-454F-A9E4-8734543631E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EAD766B-EDC9-41B0-A643-411343B25B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18C9835-CCEF-454F-A9E4-8734543631E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EAD766B-EDC9-41B0-A643-411343B25B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18C9835-CCEF-454F-A9E4-8734543631E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EAD766B-EDC9-41B0-A643-411343B25B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8C9835-CCEF-454F-A9E4-8734543631E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AD766B-EDC9-41B0-A643-411343B25BF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6.xml"/><Relationship Id="rId2" Type="http://schemas.openxmlformats.org/officeDocument/2006/relationships/tags" Target="../tags/tag1.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tags" Target="../tags/tag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491916"/>
            <a:ext cx="12192000" cy="4090737"/>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18448" t="16608" r="19605" b="16258"/>
          <a:stretch>
            <a:fillRect/>
          </a:stretch>
        </p:blipFill>
        <p:spPr>
          <a:xfrm>
            <a:off x="6921468" y="1756719"/>
            <a:ext cx="5690751" cy="4355323"/>
          </a:xfrm>
          <a:prstGeom prst="rect">
            <a:avLst/>
          </a:prstGeom>
        </p:spPr>
      </p:pic>
      <p:sp>
        <p:nvSpPr>
          <p:cNvPr id="9" name="文本框 8"/>
          <p:cNvSpPr txBox="1"/>
          <p:nvPr/>
        </p:nvSpPr>
        <p:spPr>
          <a:xfrm>
            <a:off x="144378" y="2336955"/>
            <a:ext cx="7587915" cy="1200329"/>
          </a:xfrm>
          <a:prstGeom prst="rect">
            <a:avLst/>
          </a:prstGeom>
          <a:noFill/>
        </p:spPr>
        <p:txBody>
          <a:bodyPr wrap="square" rtlCol="0">
            <a:spAutoFit/>
          </a:bodyPr>
          <a:lstStyle/>
          <a:p>
            <a:r>
              <a:rPr lang="zh-CN" altLang="en-US" sz="7200" dirty="0">
                <a:solidFill>
                  <a:schemeClr val="bg1"/>
                </a:solidFill>
                <a:latin typeface="仓耳青禾体-谷力 W05" panose="02020400000000000000" pitchFamily="18" charset="-122"/>
                <a:ea typeface="仓耳青禾体-谷力 W05" panose="02020400000000000000" pitchFamily="18" charset="-122"/>
              </a:rPr>
              <a:t>影视宣传</a:t>
            </a:r>
            <a:r>
              <a:rPr lang="en-US" altLang="zh-CN" sz="7200" dirty="0">
                <a:solidFill>
                  <a:schemeClr val="bg1"/>
                </a:solidFill>
                <a:latin typeface="仓耳青禾体-谷力 W05" panose="02020400000000000000" pitchFamily="18" charset="-122"/>
                <a:ea typeface="仓耳青禾体-谷力 W05" panose="02020400000000000000" pitchFamily="18" charset="-122"/>
              </a:rPr>
              <a:t>PPT</a:t>
            </a:r>
            <a:r>
              <a:rPr lang="zh-CN" altLang="en-US" sz="7200" dirty="0">
                <a:solidFill>
                  <a:schemeClr val="bg1"/>
                </a:solidFill>
                <a:latin typeface="仓耳青禾体-谷力 W05" panose="02020400000000000000" pitchFamily="18" charset="-122"/>
                <a:ea typeface="仓耳青禾体-谷力 W05" panose="02020400000000000000" pitchFamily="18" charset="-122"/>
              </a:rPr>
              <a:t>模板</a:t>
            </a:r>
            <a:endParaRPr lang="zh-CN" altLang="en-US" sz="72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0" name="文本框 9"/>
          <p:cNvSpPr txBox="1"/>
          <p:nvPr/>
        </p:nvSpPr>
        <p:spPr>
          <a:xfrm>
            <a:off x="401052" y="3648198"/>
            <a:ext cx="5919538" cy="616772"/>
          </a:xfrm>
          <a:prstGeom prst="rect">
            <a:avLst/>
          </a:prstGeom>
          <a:noFill/>
        </p:spPr>
        <p:txBody>
          <a:bodyPr wrap="square" rtlCol="0">
            <a:spAutoFit/>
          </a:bodyPr>
          <a:lstStyle/>
          <a:p>
            <a:pPr>
              <a:lnSpc>
                <a:spcPct val="15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1" name="文本框 10"/>
          <p:cNvSpPr txBox="1"/>
          <p:nvPr/>
        </p:nvSpPr>
        <p:spPr>
          <a:xfrm>
            <a:off x="401052" y="4382323"/>
            <a:ext cx="5690751" cy="463397"/>
          </a:xfrm>
          <a:prstGeom prst="rect">
            <a:avLst/>
          </a:prstGeom>
          <a:noFill/>
        </p:spPr>
        <p:txBody>
          <a:bodyPr wrap="square" rtlCol="0">
            <a:spAutoFit/>
          </a:bodyPr>
          <a:lstStyle/>
          <a:p>
            <a:pPr algn="dist">
              <a:lnSpc>
                <a:spcPct val="150000"/>
              </a:lnSpc>
            </a:pPr>
            <a:r>
              <a:rPr lang="zh-CN" altLang="en-US" dirty="0">
                <a:solidFill>
                  <a:schemeClr val="bg1"/>
                </a:solidFill>
                <a:latin typeface="仓耳青禾体-谷力 W05" panose="02020400000000000000" pitchFamily="18" charset="-122"/>
                <a:ea typeface="仓耳青禾体-谷力 W05" panose="02020400000000000000" pitchFamily="18" charset="-122"/>
              </a:rPr>
              <a:t>电影宣传</a:t>
            </a:r>
            <a:r>
              <a:rPr lang="en-US" altLang="zh-CN" dirty="0">
                <a:solidFill>
                  <a:schemeClr val="bg1"/>
                </a:solidFill>
                <a:latin typeface="仓耳青禾体-谷力 W05" panose="02020400000000000000" pitchFamily="18" charset="-122"/>
                <a:ea typeface="仓耳青禾体-谷力 W05" panose="02020400000000000000" pitchFamily="18" charset="-122"/>
              </a:rPr>
              <a:t>|</a:t>
            </a:r>
            <a:r>
              <a:rPr lang="zh-CN" altLang="en-US" dirty="0">
                <a:solidFill>
                  <a:schemeClr val="bg1"/>
                </a:solidFill>
                <a:latin typeface="仓耳青禾体-谷力 W05" panose="02020400000000000000" pitchFamily="18" charset="-122"/>
                <a:ea typeface="仓耳青禾体-谷力 W05" panose="02020400000000000000" pitchFamily="18" charset="-122"/>
              </a:rPr>
              <a:t>商务汇报</a:t>
            </a:r>
            <a:r>
              <a:rPr lang="en-US" altLang="zh-CN" dirty="0">
                <a:solidFill>
                  <a:schemeClr val="bg1"/>
                </a:solidFill>
                <a:latin typeface="仓耳青禾体-谷力 W05" panose="02020400000000000000" pitchFamily="18" charset="-122"/>
                <a:ea typeface="仓耳青禾体-谷力 W05" panose="02020400000000000000" pitchFamily="18" charset="-122"/>
              </a:rPr>
              <a:t>|</a:t>
            </a:r>
            <a:r>
              <a:rPr lang="zh-CN" altLang="en-US" dirty="0">
                <a:solidFill>
                  <a:schemeClr val="bg1"/>
                </a:solidFill>
                <a:latin typeface="仓耳青禾体-谷力 W05" panose="02020400000000000000" pitchFamily="18" charset="-122"/>
                <a:ea typeface="仓耳青禾体-谷力 W05" panose="02020400000000000000" pitchFamily="18" charset="-122"/>
              </a:rPr>
              <a:t>年度总结</a:t>
            </a:r>
            <a:r>
              <a:rPr lang="en-US" altLang="zh-CN" dirty="0">
                <a:solidFill>
                  <a:schemeClr val="bg1"/>
                </a:solidFill>
                <a:latin typeface="仓耳青禾体-谷力 W05" panose="02020400000000000000" pitchFamily="18" charset="-122"/>
                <a:ea typeface="仓耳青禾体-谷力 W05" panose="02020400000000000000" pitchFamily="18" charset="-122"/>
              </a:rPr>
              <a:t>|</a:t>
            </a:r>
            <a:r>
              <a:rPr lang="zh-CN" altLang="en-US" dirty="0">
                <a:solidFill>
                  <a:schemeClr val="bg1"/>
                </a:solidFill>
                <a:latin typeface="仓耳青禾体-谷力 W05" panose="02020400000000000000" pitchFamily="18" charset="-122"/>
                <a:ea typeface="仓耳青禾体-谷力 W05" panose="02020400000000000000" pitchFamily="18" charset="-122"/>
              </a:rPr>
              <a:t>电影演示</a:t>
            </a:r>
            <a:r>
              <a:rPr lang="en-US" altLang="zh-CN" dirty="0">
                <a:solidFill>
                  <a:schemeClr val="bg1"/>
                </a:solidFill>
                <a:latin typeface="仓耳青禾体-谷力 W05" panose="02020400000000000000" pitchFamily="18" charset="-122"/>
                <a:ea typeface="仓耳青禾体-谷力 W05" panose="02020400000000000000" pitchFamily="18" charset="-122"/>
              </a:rPr>
              <a:t>|</a:t>
            </a:r>
            <a:r>
              <a:rPr lang="zh-CN" altLang="en-US" dirty="0">
                <a:solidFill>
                  <a:schemeClr val="bg1"/>
                </a:solidFill>
                <a:latin typeface="仓耳青禾体-谷力 W05" panose="02020400000000000000" pitchFamily="18" charset="-122"/>
                <a:ea typeface="仓耳青禾体-谷力 W05" panose="02020400000000000000" pitchFamily="18" charset="-122"/>
              </a:rPr>
              <a:t>影视传媒</a:t>
            </a:r>
            <a:endParaRPr lang="zh-CN" altLang="en-US"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2" name="矩形 11"/>
          <p:cNvSpPr/>
          <p:nvPr/>
        </p:nvSpPr>
        <p:spPr>
          <a:xfrm>
            <a:off x="593460" y="5887453"/>
            <a:ext cx="1911516" cy="356162"/>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仓耳青禾体-谷力 W05" panose="02020400000000000000" pitchFamily="18" charset="-122"/>
                <a:ea typeface="仓耳青禾体-谷力 W05" panose="02020400000000000000" pitchFamily="18" charset="-122"/>
              </a:rPr>
              <a:t>部门</a:t>
            </a:r>
            <a:r>
              <a:rPr lang="zh-CN" altLang="en-US" dirty="0" smtClean="0">
                <a:latin typeface="仓耳青禾体-谷力 W05" panose="02020400000000000000" pitchFamily="18" charset="-122"/>
                <a:ea typeface="仓耳青禾体-谷力 W05" panose="02020400000000000000" pitchFamily="18" charset="-122"/>
              </a:rPr>
              <a:t>：</a:t>
            </a:r>
            <a:r>
              <a:rPr lang="en-US" dirty="0">
                <a:latin typeface="仓耳青禾体-谷力 W05" panose="02020400000000000000" pitchFamily="18" charset="-122"/>
                <a:ea typeface="仓耳青禾体-谷力 W05" panose="02020400000000000000" pitchFamily="18" charset="-122"/>
              </a:rPr>
              <a:t>XXX</a:t>
            </a:r>
            <a:endParaRPr lang="en-US" dirty="0">
              <a:latin typeface="仓耳青禾体-谷力 W05" panose="02020400000000000000" pitchFamily="18" charset="-122"/>
              <a:ea typeface="仓耳青禾体-谷力 W05" panose="02020400000000000000" pitchFamily="18" charset="-122"/>
            </a:endParaRPr>
          </a:p>
        </p:txBody>
      </p:sp>
      <p:sp>
        <p:nvSpPr>
          <p:cNvPr id="13" name="矩形 12"/>
          <p:cNvSpPr/>
          <p:nvPr/>
        </p:nvSpPr>
        <p:spPr>
          <a:xfrm>
            <a:off x="2801706" y="5885332"/>
            <a:ext cx="1911516" cy="356162"/>
          </a:xfrm>
          <a:prstGeom prst="rect">
            <a:avLst/>
          </a:prstGeom>
          <a:noFill/>
          <a:ln>
            <a:solidFill>
              <a:srgbClr val="323B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323B44"/>
                </a:solidFill>
                <a:latin typeface="仓耳青禾体-谷力 W05" panose="02020400000000000000" pitchFamily="18" charset="-122"/>
                <a:ea typeface="仓耳青禾体-谷力 W05" panose="02020400000000000000" pitchFamily="18" charset="-122"/>
              </a:rPr>
              <a:t>2030.12</a:t>
            </a:r>
            <a:endParaRPr lang="zh-CN" altLang="en-US"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4" name="矩形 13"/>
          <p:cNvSpPr/>
          <p:nvPr/>
        </p:nvSpPr>
        <p:spPr>
          <a:xfrm>
            <a:off x="593460" y="643353"/>
            <a:ext cx="1380506" cy="646331"/>
          </a:xfrm>
          <a:prstGeom prst="rect">
            <a:avLst/>
          </a:prstGeom>
        </p:spPr>
        <p:txBody>
          <a:bodyPr wrap="none">
            <a:spAutoFit/>
          </a:bodyPr>
          <a:lstStyle/>
          <a:p>
            <a:r>
              <a:rPr lang="en-US" altLang="zh-CN" sz="3600" b="1" dirty="0">
                <a:solidFill>
                  <a:srgbClr val="323B44"/>
                </a:solidFill>
                <a:latin typeface="仓耳青禾体-谷力 W05" panose="02020400000000000000" pitchFamily="18" charset="-122"/>
                <a:ea typeface="仓耳青禾体-谷力 W05" panose="02020400000000000000" pitchFamily="18" charset="-122"/>
              </a:rPr>
              <a:t>LOGO</a:t>
            </a:r>
            <a:endParaRPr lang="zh-CN" altLang="en-US" sz="3600" b="1" dirty="0">
              <a:solidFill>
                <a:srgbClr val="323B44"/>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P spid="11" grpId="0"/>
      <p:bldP spid="12" grpId="0" animBg="1"/>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经验总结</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pic>
        <p:nvPicPr>
          <p:cNvPr id="5" name="图片 4" descr="图片包含 电子产品, 黑色, 室内&#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l="16881" r="11384"/>
          <a:stretch>
            <a:fillRect/>
          </a:stretch>
        </p:blipFill>
        <p:spPr>
          <a:xfrm>
            <a:off x="4812632" y="0"/>
            <a:ext cx="7379368" cy="6858000"/>
          </a:xfrm>
          <a:prstGeom prst="rect">
            <a:avLst/>
          </a:prstGeom>
        </p:spPr>
      </p:pic>
      <p:sp>
        <p:nvSpPr>
          <p:cNvPr id="7" name="矩形 6"/>
          <p:cNvSpPr/>
          <p:nvPr/>
        </p:nvSpPr>
        <p:spPr>
          <a:xfrm>
            <a:off x="9192127" y="0"/>
            <a:ext cx="176463" cy="6858000"/>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53200" y="0"/>
            <a:ext cx="176463" cy="6858000"/>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34782" y="2311938"/>
            <a:ext cx="3655954" cy="1294393"/>
          </a:xfrm>
          <a:prstGeom prst="rect">
            <a:avLst/>
          </a:prstGeom>
          <a:noFill/>
        </p:spPr>
        <p:txBody>
          <a:bodyPr wrap="square" rtlCol="0">
            <a:spAutoFit/>
          </a:bodyPr>
          <a:lstStyle/>
          <a:p>
            <a:pPr>
              <a:lnSpc>
                <a:spcPct val="150000"/>
              </a:lnSpc>
            </a:pPr>
            <a:r>
              <a:rPr lang="en-US" altLang="zh-CN" dirty="0">
                <a:solidFill>
                  <a:srgbClr val="323B44"/>
                </a:solidFill>
                <a:latin typeface="仓耳青禾体-谷力 W05" panose="02020400000000000000" pitchFamily="18" charset="-122"/>
                <a:ea typeface="仓耳青禾体-谷力 W05" panose="02020400000000000000" pitchFamily="18" charset="-122"/>
              </a:rPr>
              <a:t>Shu </a:t>
            </a:r>
            <a:r>
              <a:rPr lang="en-US" altLang="zh-CN" dirty="0" err="1">
                <a:solidFill>
                  <a:srgbClr val="323B44"/>
                </a:solidFill>
                <a:latin typeface="仓耳青禾体-谷力 W05" panose="02020400000000000000" pitchFamily="18" charset="-122"/>
                <a:ea typeface="仓耳青禾体-谷力 W05" panose="02020400000000000000" pitchFamily="18" charset="-122"/>
              </a:rPr>
              <a:t>ru</a:t>
            </a:r>
            <a:r>
              <a:rPr lang="en-US" altLang="zh-CN" dirty="0">
                <a:solidFill>
                  <a:srgbClr val="323B44"/>
                </a:solidFill>
                <a:latin typeface="仓耳青禾体-谷力 W05" panose="02020400000000000000" pitchFamily="18" charset="-122"/>
                <a:ea typeface="仓耳青禾体-谷力 W05" panose="02020400000000000000" pitchFamily="18" charset="-122"/>
              </a:rPr>
              <a:t> </a:t>
            </a:r>
            <a:r>
              <a:rPr lang="en-US" altLang="zh-CN" dirty="0" err="1">
                <a:solidFill>
                  <a:srgbClr val="323B44"/>
                </a:solidFill>
                <a:latin typeface="仓耳青禾体-谷力 W05" panose="02020400000000000000" pitchFamily="18" charset="-122"/>
                <a:ea typeface="仓耳青禾体-谷力 W05" panose="02020400000000000000" pitchFamily="18" charset="-122"/>
              </a:rPr>
              <a:t>ni</a:t>
            </a:r>
            <a:r>
              <a:rPr lang="en-US" altLang="zh-CN" dirty="0">
                <a:solidFill>
                  <a:srgbClr val="323B44"/>
                </a:solidFill>
                <a:latin typeface="仓耳青禾体-谷力 W05" panose="02020400000000000000" pitchFamily="18" charset="-122"/>
                <a:ea typeface="仓耳青禾体-谷力 W05" panose="02020400000000000000" pitchFamily="18" charset="-122"/>
              </a:rPr>
              <a:t> </a:t>
            </a:r>
            <a:r>
              <a:rPr lang="en-US" altLang="zh-CN" dirty="0" err="1">
                <a:solidFill>
                  <a:srgbClr val="323B44"/>
                </a:solidFill>
                <a:latin typeface="仓耳青禾体-谷力 W05" panose="02020400000000000000" pitchFamily="18" charset="-122"/>
                <a:ea typeface="仓耳青禾体-谷力 W05" panose="02020400000000000000" pitchFamily="18" charset="-122"/>
              </a:rPr>
              <a:t>xu</a:t>
            </a:r>
            <a:r>
              <a:rPr lang="en-US" altLang="zh-CN" dirty="0">
                <a:solidFill>
                  <a:srgbClr val="323B44"/>
                </a:solidFill>
                <a:latin typeface="仓耳青禾体-谷力 W05" panose="02020400000000000000" pitchFamily="18" charset="-122"/>
                <a:ea typeface="仓耳青禾体-谷力 W05" panose="02020400000000000000" pitchFamily="18" charset="-122"/>
              </a:rPr>
              <a:t> </a:t>
            </a:r>
            <a:r>
              <a:rPr lang="en-US" altLang="zh-CN" dirty="0" err="1">
                <a:solidFill>
                  <a:srgbClr val="323B44"/>
                </a:solidFill>
                <a:latin typeface="仓耳青禾体-谷力 W05" panose="02020400000000000000" pitchFamily="18" charset="-122"/>
                <a:ea typeface="仓耳青禾体-谷力 W05" panose="02020400000000000000" pitchFamily="18" charset="-122"/>
              </a:rPr>
              <a:t>yao</a:t>
            </a:r>
            <a:r>
              <a:rPr lang="en-US" altLang="zh-CN" dirty="0">
                <a:solidFill>
                  <a:srgbClr val="323B44"/>
                </a:solidFill>
                <a:latin typeface="仓耳青禾体-谷力 W05" panose="02020400000000000000" pitchFamily="18" charset="-122"/>
                <a:ea typeface="仓耳青禾体-谷力 W05" panose="02020400000000000000" pitchFamily="18" charset="-122"/>
              </a:rPr>
              <a:t> de wen ben </a:t>
            </a:r>
            <a:r>
              <a:rPr lang="en-US" altLang="zh-CN" dirty="0" err="1">
                <a:solidFill>
                  <a:srgbClr val="323B44"/>
                </a:solidFill>
                <a:latin typeface="仓耳青禾体-谷力 W05" panose="02020400000000000000" pitchFamily="18" charset="-122"/>
                <a:ea typeface="仓耳青禾体-谷力 W05" panose="02020400000000000000" pitchFamily="18" charset="-122"/>
              </a:rPr>
              <a:t>nei</a:t>
            </a:r>
            <a:r>
              <a:rPr lang="en-US" altLang="zh-CN" dirty="0">
                <a:solidFill>
                  <a:srgbClr val="323B44"/>
                </a:solidFill>
                <a:latin typeface="仓耳青禾体-谷力 W05" panose="02020400000000000000" pitchFamily="18" charset="-122"/>
                <a:ea typeface="仓耳青禾体-谷力 W05" panose="02020400000000000000" pitchFamily="18" charset="-122"/>
              </a:rPr>
              <a:t> </a:t>
            </a:r>
            <a:r>
              <a:rPr lang="en-US" altLang="zh-CN" dirty="0" err="1">
                <a:solidFill>
                  <a:srgbClr val="323B44"/>
                </a:solidFill>
                <a:latin typeface="仓耳青禾体-谷力 W05" panose="02020400000000000000" pitchFamily="18" charset="-122"/>
                <a:ea typeface="仓耳青禾体-谷力 W05" panose="02020400000000000000" pitchFamily="18" charset="-122"/>
              </a:rPr>
              <a:t>rong</a:t>
            </a:r>
            <a:r>
              <a:rPr lang="en-US" altLang="zh-CN" dirty="0">
                <a:solidFill>
                  <a:srgbClr val="323B44"/>
                </a:solidFill>
                <a:latin typeface="仓耳青禾体-谷力 W05" panose="02020400000000000000" pitchFamily="18" charset="-122"/>
                <a:ea typeface="仓耳青禾体-谷力 W05" panose="02020400000000000000" pitchFamily="18" charset="-122"/>
              </a:rPr>
              <a:t> Shu </a:t>
            </a:r>
            <a:r>
              <a:rPr lang="en-US" altLang="zh-CN" dirty="0" err="1">
                <a:solidFill>
                  <a:srgbClr val="323B44"/>
                </a:solidFill>
                <a:latin typeface="仓耳青禾体-谷力 W05" panose="02020400000000000000" pitchFamily="18" charset="-122"/>
                <a:ea typeface="仓耳青禾体-谷力 W05" panose="02020400000000000000" pitchFamily="18" charset="-122"/>
              </a:rPr>
              <a:t>ru</a:t>
            </a:r>
            <a:r>
              <a:rPr lang="en-US" altLang="zh-CN" dirty="0">
                <a:solidFill>
                  <a:srgbClr val="323B44"/>
                </a:solidFill>
                <a:latin typeface="仓耳青禾体-谷力 W05" panose="02020400000000000000" pitchFamily="18" charset="-122"/>
                <a:ea typeface="仓耳青禾体-谷力 W05" panose="02020400000000000000" pitchFamily="18" charset="-122"/>
              </a:rPr>
              <a:t> </a:t>
            </a:r>
            <a:r>
              <a:rPr lang="en-US" altLang="zh-CN" dirty="0" err="1">
                <a:solidFill>
                  <a:srgbClr val="323B44"/>
                </a:solidFill>
                <a:latin typeface="仓耳青禾体-谷力 W05" panose="02020400000000000000" pitchFamily="18" charset="-122"/>
                <a:ea typeface="仓耳青禾体-谷力 W05" panose="02020400000000000000" pitchFamily="18" charset="-122"/>
              </a:rPr>
              <a:t>ni</a:t>
            </a:r>
            <a:r>
              <a:rPr lang="en-US" altLang="zh-CN" dirty="0">
                <a:solidFill>
                  <a:srgbClr val="323B44"/>
                </a:solidFill>
                <a:latin typeface="仓耳青禾体-谷力 W05" panose="02020400000000000000" pitchFamily="18" charset="-122"/>
                <a:ea typeface="仓耳青禾体-谷力 W05" panose="02020400000000000000" pitchFamily="18" charset="-122"/>
              </a:rPr>
              <a:t> </a:t>
            </a:r>
            <a:r>
              <a:rPr lang="en-US" altLang="zh-CN" dirty="0" err="1">
                <a:solidFill>
                  <a:srgbClr val="323B44"/>
                </a:solidFill>
                <a:latin typeface="仓耳青禾体-谷力 W05" panose="02020400000000000000" pitchFamily="18" charset="-122"/>
                <a:ea typeface="仓耳青禾体-谷力 W05" panose="02020400000000000000" pitchFamily="18" charset="-122"/>
              </a:rPr>
              <a:t>xu</a:t>
            </a:r>
            <a:r>
              <a:rPr lang="en-US" altLang="zh-CN" dirty="0">
                <a:solidFill>
                  <a:srgbClr val="323B44"/>
                </a:solidFill>
                <a:latin typeface="仓耳青禾体-谷力 W05" panose="02020400000000000000" pitchFamily="18" charset="-122"/>
                <a:ea typeface="仓耳青禾体-谷力 W05" panose="02020400000000000000" pitchFamily="18" charset="-122"/>
              </a:rPr>
              <a:t> </a:t>
            </a:r>
            <a:r>
              <a:rPr lang="en-US" altLang="zh-CN" dirty="0" err="1">
                <a:solidFill>
                  <a:srgbClr val="323B44"/>
                </a:solidFill>
                <a:latin typeface="仓耳青禾体-谷力 W05" panose="02020400000000000000" pitchFamily="18" charset="-122"/>
                <a:ea typeface="仓耳青禾体-谷力 W05" panose="02020400000000000000" pitchFamily="18" charset="-122"/>
              </a:rPr>
              <a:t>yao</a:t>
            </a:r>
            <a:r>
              <a:rPr lang="en-US" altLang="zh-CN" dirty="0">
                <a:solidFill>
                  <a:srgbClr val="323B44"/>
                </a:solidFill>
                <a:latin typeface="仓耳青禾体-谷力 W05" panose="02020400000000000000" pitchFamily="18" charset="-122"/>
                <a:ea typeface="仓耳青禾体-谷力 W05" panose="02020400000000000000" pitchFamily="18" charset="-122"/>
              </a:rPr>
              <a:t> de wen ben </a:t>
            </a:r>
            <a:r>
              <a:rPr lang="en-US" altLang="zh-CN" dirty="0" err="1">
                <a:solidFill>
                  <a:srgbClr val="323B44"/>
                </a:solidFill>
                <a:latin typeface="仓耳青禾体-谷力 W05" panose="02020400000000000000" pitchFamily="18" charset="-122"/>
                <a:ea typeface="仓耳青禾体-谷力 W05" panose="02020400000000000000" pitchFamily="18" charset="-122"/>
              </a:rPr>
              <a:t>nei</a:t>
            </a:r>
            <a:r>
              <a:rPr lang="en-US" altLang="zh-CN" dirty="0">
                <a:solidFill>
                  <a:srgbClr val="323B44"/>
                </a:solidFill>
                <a:latin typeface="仓耳青禾体-谷力 W05" panose="02020400000000000000" pitchFamily="18" charset="-122"/>
                <a:ea typeface="仓耳青禾体-谷力 W05" panose="02020400000000000000" pitchFamily="18" charset="-122"/>
              </a:rPr>
              <a:t> </a:t>
            </a:r>
            <a:r>
              <a:rPr lang="en-US" altLang="zh-CN"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0" name="文本框 9"/>
          <p:cNvSpPr txBox="1"/>
          <p:nvPr/>
        </p:nvSpPr>
        <p:spPr>
          <a:xfrm>
            <a:off x="434782" y="4393177"/>
            <a:ext cx="3655954" cy="1401602"/>
          </a:xfrm>
          <a:prstGeom prst="rect">
            <a:avLst/>
          </a:prstGeom>
          <a:noFill/>
        </p:spPr>
        <p:txBody>
          <a:bodyPr wrap="square" rtlCol="0">
            <a:spAutoFit/>
          </a:bodyPr>
          <a:lstStyle/>
          <a:p>
            <a:pPr>
              <a:lnSpc>
                <a:spcPct val="2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经验总结</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grpSp>
        <p:nvGrpSpPr>
          <p:cNvPr id="3" name="组合 2"/>
          <p:cNvGrpSpPr/>
          <p:nvPr/>
        </p:nvGrpSpPr>
        <p:grpSpPr>
          <a:xfrm>
            <a:off x="898360" y="1981200"/>
            <a:ext cx="4884820" cy="1720518"/>
            <a:chOff x="898360" y="1981200"/>
            <a:chExt cx="4884820" cy="1720518"/>
          </a:xfrm>
        </p:grpSpPr>
        <p:sp>
          <p:nvSpPr>
            <p:cNvPr id="5" name="矩形 4"/>
            <p:cNvSpPr/>
            <p:nvPr/>
          </p:nvSpPr>
          <p:spPr>
            <a:xfrm>
              <a:off x="898360" y="1981200"/>
              <a:ext cx="224589" cy="1720518"/>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矩形 7"/>
            <p:cNvSpPr/>
            <p:nvPr/>
          </p:nvSpPr>
          <p:spPr>
            <a:xfrm>
              <a:off x="1122949" y="1981200"/>
              <a:ext cx="4660231" cy="1720518"/>
            </a:xfrm>
            <a:prstGeom prst="rect">
              <a:avLst/>
            </a:prstGeom>
            <a:noFill/>
            <a:ln>
              <a:solidFill>
                <a:srgbClr val="323B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0" name="斜纹 9"/>
            <p:cNvSpPr/>
            <p:nvPr/>
          </p:nvSpPr>
          <p:spPr>
            <a:xfrm flipH="1">
              <a:off x="5105401" y="1981200"/>
              <a:ext cx="677779" cy="677779"/>
            </a:xfrm>
            <a:prstGeom prst="diagStripe">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cinema-clapboard_21194"/>
            <p:cNvSpPr>
              <a:spLocks noChangeAspect="1"/>
            </p:cNvSpPr>
            <p:nvPr/>
          </p:nvSpPr>
          <p:spPr bwMode="auto">
            <a:xfrm>
              <a:off x="1379538" y="2547499"/>
              <a:ext cx="609685" cy="587920"/>
            </a:xfrm>
            <a:custGeom>
              <a:avLst/>
              <a:gdLst>
                <a:gd name="connsiteX0" fmla="*/ 434481 w 596814"/>
                <a:gd name="connsiteY0" fmla="*/ 238458 h 575509"/>
                <a:gd name="connsiteX1" fmla="*/ 487055 w 596814"/>
                <a:gd name="connsiteY1" fmla="*/ 310289 h 575509"/>
                <a:gd name="connsiteX2" fmla="*/ 525793 w 596814"/>
                <a:gd name="connsiteY2" fmla="*/ 310289 h 575509"/>
                <a:gd name="connsiteX3" fmla="*/ 473220 w 596814"/>
                <a:gd name="connsiteY3" fmla="*/ 238458 h 575509"/>
                <a:gd name="connsiteX4" fmla="*/ 348703 w 596814"/>
                <a:gd name="connsiteY4" fmla="*/ 238458 h 575509"/>
                <a:gd name="connsiteX5" fmla="*/ 401276 w 596814"/>
                <a:gd name="connsiteY5" fmla="*/ 310289 h 575509"/>
                <a:gd name="connsiteX6" fmla="*/ 440015 w 596814"/>
                <a:gd name="connsiteY6" fmla="*/ 310289 h 575509"/>
                <a:gd name="connsiteX7" fmla="*/ 387441 w 596814"/>
                <a:gd name="connsiteY7" fmla="*/ 238458 h 575509"/>
                <a:gd name="connsiteX8" fmla="*/ 262924 w 596814"/>
                <a:gd name="connsiteY8" fmla="*/ 238458 h 575509"/>
                <a:gd name="connsiteX9" fmla="*/ 315498 w 596814"/>
                <a:gd name="connsiteY9" fmla="*/ 310289 h 575509"/>
                <a:gd name="connsiteX10" fmla="*/ 354237 w 596814"/>
                <a:gd name="connsiteY10" fmla="*/ 310289 h 575509"/>
                <a:gd name="connsiteX11" fmla="*/ 302585 w 596814"/>
                <a:gd name="connsiteY11" fmla="*/ 238458 h 575509"/>
                <a:gd name="connsiteX12" fmla="*/ 178069 w 596814"/>
                <a:gd name="connsiteY12" fmla="*/ 238458 h 575509"/>
                <a:gd name="connsiteX13" fmla="*/ 229720 w 596814"/>
                <a:gd name="connsiteY13" fmla="*/ 310289 h 575509"/>
                <a:gd name="connsiteX14" fmla="*/ 269381 w 596814"/>
                <a:gd name="connsiteY14" fmla="*/ 310289 h 575509"/>
                <a:gd name="connsiteX15" fmla="*/ 216807 w 596814"/>
                <a:gd name="connsiteY15" fmla="*/ 238458 h 575509"/>
                <a:gd name="connsiteX16" fmla="*/ 92290 w 596814"/>
                <a:gd name="connsiteY16" fmla="*/ 238458 h 575509"/>
                <a:gd name="connsiteX17" fmla="*/ 144864 w 596814"/>
                <a:gd name="connsiteY17" fmla="*/ 310289 h 575509"/>
                <a:gd name="connsiteX18" fmla="*/ 183603 w 596814"/>
                <a:gd name="connsiteY18" fmla="*/ 310289 h 575509"/>
                <a:gd name="connsiteX19" fmla="*/ 131029 w 596814"/>
                <a:gd name="connsiteY19" fmla="*/ 238458 h 575509"/>
                <a:gd name="connsiteX20" fmla="*/ 22192 w 596814"/>
                <a:gd name="connsiteY20" fmla="*/ 231091 h 575509"/>
                <a:gd name="connsiteX21" fmla="*/ 596814 w 596814"/>
                <a:gd name="connsiteY21" fmla="*/ 231091 h 575509"/>
                <a:gd name="connsiteX22" fmla="*/ 596814 w 596814"/>
                <a:gd name="connsiteY22" fmla="*/ 290029 h 575509"/>
                <a:gd name="connsiteX23" fmla="*/ 558998 w 596814"/>
                <a:gd name="connsiteY23" fmla="*/ 238458 h 575509"/>
                <a:gd name="connsiteX24" fmla="*/ 519337 w 596814"/>
                <a:gd name="connsiteY24" fmla="*/ 238458 h 575509"/>
                <a:gd name="connsiteX25" fmla="*/ 571911 w 596814"/>
                <a:gd name="connsiteY25" fmla="*/ 310289 h 575509"/>
                <a:gd name="connsiteX26" fmla="*/ 596814 w 596814"/>
                <a:gd name="connsiteY26" fmla="*/ 310289 h 575509"/>
                <a:gd name="connsiteX27" fmla="*/ 596814 w 596814"/>
                <a:gd name="connsiteY27" fmla="*/ 575509 h 575509"/>
                <a:gd name="connsiteX28" fmla="*/ 22192 w 596814"/>
                <a:gd name="connsiteY28" fmla="*/ 575509 h 575509"/>
                <a:gd name="connsiteX29" fmla="*/ 22192 w 596814"/>
                <a:gd name="connsiteY29" fmla="*/ 259639 h 575509"/>
                <a:gd name="connsiteX30" fmla="*/ 59086 w 596814"/>
                <a:gd name="connsiteY30" fmla="*/ 310289 h 575509"/>
                <a:gd name="connsiteX31" fmla="*/ 97824 w 596814"/>
                <a:gd name="connsiteY31" fmla="*/ 310289 h 575509"/>
                <a:gd name="connsiteX32" fmla="*/ 46173 w 596814"/>
                <a:gd name="connsiteY32" fmla="*/ 238458 h 575509"/>
                <a:gd name="connsiteX33" fmla="*/ 22192 w 596814"/>
                <a:gd name="connsiteY33" fmla="*/ 238458 h 575509"/>
                <a:gd name="connsiteX34" fmla="*/ 157733 w 596814"/>
                <a:gd name="connsiteY34" fmla="*/ 113244 h 575509"/>
                <a:gd name="connsiteX35" fmla="*/ 119914 w 596814"/>
                <a:gd name="connsiteY35" fmla="*/ 123371 h 575509"/>
                <a:gd name="connsiteX36" fmla="*/ 88552 w 596814"/>
                <a:gd name="connsiteY36" fmla="*/ 206233 h 575509"/>
                <a:gd name="connsiteX37" fmla="*/ 125449 w 596814"/>
                <a:gd name="connsiteY37" fmla="*/ 196105 h 575509"/>
                <a:gd name="connsiteX38" fmla="*/ 240751 w 596814"/>
                <a:gd name="connsiteY38" fmla="*/ 91147 h 575509"/>
                <a:gd name="connsiteX39" fmla="*/ 202932 w 596814"/>
                <a:gd name="connsiteY39" fmla="*/ 101275 h 575509"/>
                <a:gd name="connsiteX40" fmla="*/ 170647 w 596814"/>
                <a:gd name="connsiteY40" fmla="*/ 184136 h 575509"/>
                <a:gd name="connsiteX41" fmla="*/ 208466 w 596814"/>
                <a:gd name="connsiteY41" fmla="*/ 174009 h 575509"/>
                <a:gd name="connsiteX42" fmla="*/ 322846 w 596814"/>
                <a:gd name="connsiteY42" fmla="*/ 69051 h 575509"/>
                <a:gd name="connsiteX43" fmla="*/ 285027 w 596814"/>
                <a:gd name="connsiteY43" fmla="*/ 79179 h 575509"/>
                <a:gd name="connsiteX44" fmla="*/ 253665 w 596814"/>
                <a:gd name="connsiteY44" fmla="*/ 162040 h 575509"/>
                <a:gd name="connsiteX45" fmla="*/ 290561 w 596814"/>
                <a:gd name="connsiteY45" fmla="*/ 151912 h 575509"/>
                <a:gd name="connsiteX46" fmla="*/ 405863 w 596814"/>
                <a:gd name="connsiteY46" fmla="*/ 46955 h 575509"/>
                <a:gd name="connsiteX47" fmla="*/ 368044 w 596814"/>
                <a:gd name="connsiteY47" fmla="*/ 57082 h 575509"/>
                <a:gd name="connsiteX48" fmla="*/ 335760 w 596814"/>
                <a:gd name="connsiteY48" fmla="*/ 139944 h 575509"/>
                <a:gd name="connsiteX49" fmla="*/ 373579 w 596814"/>
                <a:gd name="connsiteY49" fmla="*/ 129816 h 575509"/>
                <a:gd name="connsiteX50" fmla="*/ 487959 w 596814"/>
                <a:gd name="connsiteY50" fmla="*/ 24858 h 575509"/>
                <a:gd name="connsiteX51" fmla="*/ 451062 w 596814"/>
                <a:gd name="connsiteY51" fmla="*/ 34986 h 575509"/>
                <a:gd name="connsiteX52" fmla="*/ 418777 w 596814"/>
                <a:gd name="connsiteY52" fmla="*/ 117847 h 575509"/>
                <a:gd name="connsiteX53" fmla="*/ 456596 w 596814"/>
                <a:gd name="connsiteY53" fmla="*/ 107720 h 575509"/>
                <a:gd name="connsiteX54" fmla="*/ 555295 w 596814"/>
                <a:gd name="connsiteY54" fmla="*/ 0 h 575509"/>
                <a:gd name="connsiteX55" fmla="*/ 557140 w 596814"/>
                <a:gd name="connsiteY55" fmla="*/ 6445 h 575509"/>
                <a:gd name="connsiteX56" fmla="*/ 533157 w 596814"/>
                <a:gd name="connsiteY56" fmla="*/ 12890 h 575509"/>
                <a:gd name="connsiteX57" fmla="*/ 500872 w 596814"/>
                <a:gd name="connsiteY57" fmla="*/ 95751 h 575509"/>
                <a:gd name="connsiteX58" fmla="*/ 538692 w 596814"/>
                <a:gd name="connsiteY58" fmla="*/ 85623 h 575509"/>
                <a:gd name="connsiteX59" fmla="*/ 561752 w 596814"/>
                <a:gd name="connsiteY59" fmla="*/ 25779 h 575509"/>
                <a:gd name="connsiteX60" fmla="*/ 577433 w 596814"/>
                <a:gd name="connsiteY60" fmla="*/ 82861 h 575509"/>
                <a:gd name="connsiteX61" fmla="*/ 22138 w 596814"/>
                <a:gd name="connsiteY61" fmla="*/ 231091 h 575509"/>
                <a:gd name="connsiteX62" fmla="*/ 20293 w 596814"/>
                <a:gd name="connsiteY62" fmla="*/ 224646 h 575509"/>
                <a:gd name="connsiteX63" fmla="*/ 43354 w 596814"/>
                <a:gd name="connsiteY63" fmla="*/ 218201 h 575509"/>
                <a:gd name="connsiteX64" fmla="*/ 75638 w 596814"/>
                <a:gd name="connsiteY64" fmla="*/ 135340 h 575509"/>
                <a:gd name="connsiteX65" fmla="*/ 37819 w 596814"/>
                <a:gd name="connsiteY65" fmla="*/ 145468 h 575509"/>
                <a:gd name="connsiteX66" fmla="*/ 14759 w 596814"/>
                <a:gd name="connsiteY66" fmla="*/ 203471 h 575509"/>
                <a:gd name="connsiteX67" fmla="*/ 0 w 596814"/>
                <a:gd name="connsiteY67" fmla="*/ 148230 h 575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96814" h="575509">
                  <a:moveTo>
                    <a:pt x="434481" y="238458"/>
                  </a:moveTo>
                  <a:lnTo>
                    <a:pt x="487055" y="310289"/>
                  </a:lnTo>
                  <a:lnTo>
                    <a:pt x="525793" y="310289"/>
                  </a:lnTo>
                  <a:lnTo>
                    <a:pt x="473220" y="238458"/>
                  </a:lnTo>
                  <a:close/>
                  <a:moveTo>
                    <a:pt x="348703" y="238458"/>
                  </a:moveTo>
                  <a:lnTo>
                    <a:pt x="401276" y="310289"/>
                  </a:lnTo>
                  <a:lnTo>
                    <a:pt x="440015" y="310289"/>
                  </a:lnTo>
                  <a:lnTo>
                    <a:pt x="387441" y="238458"/>
                  </a:lnTo>
                  <a:close/>
                  <a:moveTo>
                    <a:pt x="262924" y="238458"/>
                  </a:moveTo>
                  <a:lnTo>
                    <a:pt x="315498" y="310289"/>
                  </a:lnTo>
                  <a:lnTo>
                    <a:pt x="354237" y="310289"/>
                  </a:lnTo>
                  <a:lnTo>
                    <a:pt x="302585" y="238458"/>
                  </a:lnTo>
                  <a:close/>
                  <a:moveTo>
                    <a:pt x="178069" y="238458"/>
                  </a:moveTo>
                  <a:lnTo>
                    <a:pt x="229720" y="310289"/>
                  </a:lnTo>
                  <a:lnTo>
                    <a:pt x="269381" y="310289"/>
                  </a:lnTo>
                  <a:lnTo>
                    <a:pt x="216807" y="238458"/>
                  </a:lnTo>
                  <a:close/>
                  <a:moveTo>
                    <a:pt x="92290" y="238458"/>
                  </a:moveTo>
                  <a:lnTo>
                    <a:pt x="144864" y="310289"/>
                  </a:lnTo>
                  <a:lnTo>
                    <a:pt x="183603" y="310289"/>
                  </a:lnTo>
                  <a:lnTo>
                    <a:pt x="131029" y="238458"/>
                  </a:lnTo>
                  <a:close/>
                  <a:moveTo>
                    <a:pt x="22192" y="231091"/>
                  </a:moveTo>
                  <a:lnTo>
                    <a:pt x="596814" y="231091"/>
                  </a:lnTo>
                  <a:lnTo>
                    <a:pt x="596814" y="290029"/>
                  </a:lnTo>
                  <a:lnTo>
                    <a:pt x="558998" y="238458"/>
                  </a:lnTo>
                  <a:lnTo>
                    <a:pt x="519337" y="238458"/>
                  </a:lnTo>
                  <a:lnTo>
                    <a:pt x="571911" y="310289"/>
                  </a:lnTo>
                  <a:lnTo>
                    <a:pt x="596814" y="310289"/>
                  </a:lnTo>
                  <a:lnTo>
                    <a:pt x="596814" y="575509"/>
                  </a:lnTo>
                  <a:lnTo>
                    <a:pt x="22192" y="575509"/>
                  </a:lnTo>
                  <a:lnTo>
                    <a:pt x="22192" y="259639"/>
                  </a:lnTo>
                  <a:lnTo>
                    <a:pt x="59086" y="310289"/>
                  </a:lnTo>
                  <a:lnTo>
                    <a:pt x="97824" y="310289"/>
                  </a:lnTo>
                  <a:lnTo>
                    <a:pt x="46173" y="238458"/>
                  </a:lnTo>
                  <a:lnTo>
                    <a:pt x="22192" y="238458"/>
                  </a:lnTo>
                  <a:close/>
                  <a:moveTo>
                    <a:pt x="157733" y="113244"/>
                  </a:moveTo>
                  <a:lnTo>
                    <a:pt x="119914" y="123371"/>
                  </a:lnTo>
                  <a:lnTo>
                    <a:pt x="88552" y="206233"/>
                  </a:lnTo>
                  <a:lnTo>
                    <a:pt x="125449" y="196105"/>
                  </a:lnTo>
                  <a:close/>
                  <a:moveTo>
                    <a:pt x="240751" y="91147"/>
                  </a:moveTo>
                  <a:lnTo>
                    <a:pt x="202932" y="101275"/>
                  </a:lnTo>
                  <a:lnTo>
                    <a:pt x="170647" y="184136"/>
                  </a:lnTo>
                  <a:lnTo>
                    <a:pt x="208466" y="174009"/>
                  </a:lnTo>
                  <a:close/>
                  <a:moveTo>
                    <a:pt x="322846" y="69051"/>
                  </a:moveTo>
                  <a:lnTo>
                    <a:pt x="285027" y="79179"/>
                  </a:lnTo>
                  <a:lnTo>
                    <a:pt x="253665" y="162040"/>
                  </a:lnTo>
                  <a:lnTo>
                    <a:pt x="290561" y="151912"/>
                  </a:lnTo>
                  <a:close/>
                  <a:moveTo>
                    <a:pt x="405863" y="46955"/>
                  </a:moveTo>
                  <a:lnTo>
                    <a:pt x="368044" y="57082"/>
                  </a:lnTo>
                  <a:lnTo>
                    <a:pt x="335760" y="139944"/>
                  </a:lnTo>
                  <a:lnTo>
                    <a:pt x="373579" y="129816"/>
                  </a:lnTo>
                  <a:close/>
                  <a:moveTo>
                    <a:pt x="487959" y="24858"/>
                  </a:moveTo>
                  <a:lnTo>
                    <a:pt x="451062" y="34986"/>
                  </a:lnTo>
                  <a:lnTo>
                    <a:pt x="418777" y="117847"/>
                  </a:lnTo>
                  <a:lnTo>
                    <a:pt x="456596" y="107720"/>
                  </a:lnTo>
                  <a:close/>
                  <a:moveTo>
                    <a:pt x="555295" y="0"/>
                  </a:moveTo>
                  <a:lnTo>
                    <a:pt x="557140" y="6445"/>
                  </a:lnTo>
                  <a:lnTo>
                    <a:pt x="533157" y="12890"/>
                  </a:lnTo>
                  <a:lnTo>
                    <a:pt x="500872" y="95751"/>
                  </a:lnTo>
                  <a:lnTo>
                    <a:pt x="538692" y="85623"/>
                  </a:lnTo>
                  <a:lnTo>
                    <a:pt x="561752" y="25779"/>
                  </a:lnTo>
                  <a:lnTo>
                    <a:pt x="577433" y="82861"/>
                  </a:lnTo>
                  <a:lnTo>
                    <a:pt x="22138" y="231091"/>
                  </a:lnTo>
                  <a:lnTo>
                    <a:pt x="20293" y="224646"/>
                  </a:lnTo>
                  <a:lnTo>
                    <a:pt x="43354" y="218201"/>
                  </a:lnTo>
                  <a:lnTo>
                    <a:pt x="75638" y="135340"/>
                  </a:lnTo>
                  <a:lnTo>
                    <a:pt x="37819" y="145468"/>
                  </a:lnTo>
                  <a:lnTo>
                    <a:pt x="14759" y="203471"/>
                  </a:lnTo>
                  <a:lnTo>
                    <a:pt x="0" y="148230"/>
                  </a:lnTo>
                  <a:close/>
                </a:path>
              </a:pathLst>
            </a:custGeom>
            <a:solidFill>
              <a:srgbClr val="323B44"/>
            </a:solidFill>
            <a:ln>
              <a:noFill/>
            </a:ln>
          </p:spPr>
        </p:sp>
        <p:sp>
          <p:nvSpPr>
            <p:cNvPr id="12" name="文本框 11"/>
            <p:cNvSpPr txBox="1"/>
            <p:nvPr/>
          </p:nvSpPr>
          <p:spPr>
            <a:xfrm>
              <a:off x="2502570" y="2258869"/>
              <a:ext cx="1573837" cy="400110"/>
            </a:xfrm>
            <a:prstGeom prst="rect">
              <a:avLst/>
            </a:prstGeom>
            <a:noFill/>
          </p:spPr>
          <p:txBody>
            <a:bodyPr wrap="square" rtlCol="0">
              <a:spAutoFit/>
            </a:bodyPr>
            <a:lstStyle/>
            <a:p>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3" name="文本框 12"/>
            <p:cNvSpPr txBox="1"/>
            <p:nvPr/>
          </p:nvSpPr>
          <p:spPr>
            <a:xfrm>
              <a:off x="2502570" y="2699198"/>
              <a:ext cx="3038409" cy="616772"/>
            </a:xfrm>
            <a:prstGeom prst="rect">
              <a:avLst/>
            </a:prstGeom>
            <a:noFill/>
          </p:spPr>
          <p:txBody>
            <a:bodyPr wrap="square" rtlCol="0">
              <a:spAutoFit/>
            </a:bodyPr>
            <a:lstStyle/>
            <a:p>
              <a:pP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grpSp>
      <p:grpSp>
        <p:nvGrpSpPr>
          <p:cNvPr id="32" name="组合 31"/>
          <p:cNvGrpSpPr/>
          <p:nvPr/>
        </p:nvGrpSpPr>
        <p:grpSpPr>
          <a:xfrm>
            <a:off x="898360" y="4332051"/>
            <a:ext cx="4884820" cy="1720518"/>
            <a:chOff x="898360" y="4332051"/>
            <a:chExt cx="4884820" cy="1720518"/>
          </a:xfrm>
        </p:grpSpPr>
        <p:sp>
          <p:nvSpPr>
            <p:cNvPr id="7" name="矩形 6"/>
            <p:cNvSpPr/>
            <p:nvPr/>
          </p:nvSpPr>
          <p:spPr>
            <a:xfrm>
              <a:off x="898360" y="4332051"/>
              <a:ext cx="224589" cy="172051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 name="矩形 8"/>
            <p:cNvSpPr/>
            <p:nvPr/>
          </p:nvSpPr>
          <p:spPr>
            <a:xfrm>
              <a:off x="1122949" y="4332051"/>
              <a:ext cx="4660231" cy="1720518"/>
            </a:xfrm>
            <a:prstGeom prst="rect">
              <a:avLst/>
            </a:prstGeom>
            <a:no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7" name="cinema-clapboard_21194"/>
            <p:cNvSpPr>
              <a:spLocks noChangeAspect="1"/>
            </p:cNvSpPr>
            <p:nvPr/>
          </p:nvSpPr>
          <p:spPr bwMode="auto">
            <a:xfrm>
              <a:off x="1581404" y="4839436"/>
              <a:ext cx="315216" cy="609685"/>
            </a:xfrm>
            <a:custGeom>
              <a:avLst/>
              <a:gdLst>
                <a:gd name="connsiteX0" fmla="*/ 141097 w 313064"/>
                <a:gd name="connsiteY0" fmla="*/ 107542 h 605522"/>
                <a:gd name="connsiteX1" fmla="*/ 202207 w 313064"/>
                <a:gd name="connsiteY1" fmla="*/ 168546 h 605522"/>
                <a:gd name="connsiteX2" fmla="*/ 141097 w 313064"/>
                <a:gd name="connsiteY2" fmla="*/ 229550 h 605522"/>
                <a:gd name="connsiteX3" fmla="*/ 79987 w 313064"/>
                <a:gd name="connsiteY3" fmla="*/ 168546 h 605522"/>
                <a:gd name="connsiteX4" fmla="*/ 141097 w 313064"/>
                <a:gd name="connsiteY4" fmla="*/ 107542 h 605522"/>
                <a:gd name="connsiteX5" fmla="*/ 278728 w 313064"/>
                <a:gd name="connsiteY5" fmla="*/ 0 h 605522"/>
                <a:gd name="connsiteX6" fmla="*/ 294862 w 313064"/>
                <a:gd name="connsiteY6" fmla="*/ 18339 h 605522"/>
                <a:gd name="connsiteX7" fmla="*/ 287746 w 313064"/>
                <a:gd name="connsiteY7" fmla="*/ 33539 h 605522"/>
                <a:gd name="connsiteX8" fmla="*/ 306528 w 313064"/>
                <a:gd name="connsiteY8" fmla="*/ 44526 h 605522"/>
                <a:gd name="connsiteX9" fmla="*/ 306528 w 313064"/>
                <a:gd name="connsiteY9" fmla="*/ 87648 h 605522"/>
                <a:gd name="connsiteX10" fmla="*/ 298999 w 313064"/>
                <a:gd name="connsiteY10" fmla="*/ 96322 h 605522"/>
                <a:gd name="connsiteX11" fmla="*/ 294117 w 313064"/>
                <a:gd name="connsiteY11" fmla="*/ 146052 h 605522"/>
                <a:gd name="connsiteX12" fmla="*/ 309589 w 313064"/>
                <a:gd name="connsiteY12" fmla="*/ 146052 h 605522"/>
                <a:gd name="connsiteX13" fmla="*/ 313064 w 313064"/>
                <a:gd name="connsiteY13" fmla="*/ 149522 h 605522"/>
                <a:gd name="connsiteX14" fmla="*/ 313064 w 313064"/>
                <a:gd name="connsiteY14" fmla="*/ 154065 h 605522"/>
                <a:gd name="connsiteX15" fmla="*/ 310499 w 313064"/>
                <a:gd name="connsiteY15" fmla="*/ 157535 h 605522"/>
                <a:gd name="connsiteX16" fmla="*/ 310168 w 313064"/>
                <a:gd name="connsiteY16" fmla="*/ 158774 h 605522"/>
                <a:gd name="connsiteX17" fmla="*/ 310168 w 313064"/>
                <a:gd name="connsiteY17" fmla="*/ 170092 h 605522"/>
                <a:gd name="connsiteX18" fmla="*/ 310582 w 313064"/>
                <a:gd name="connsiteY18" fmla="*/ 171413 h 605522"/>
                <a:gd name="connsiteX19" fmla="*/ 313064 w 313064"/>
                <a:gd name="connsiteY19" fmla="*/ 174883 h 605522"/>
                <a:gd name="connsiteX20" fmla="*/ 313064 w 313064"/>
                <a:gd name="connsiteY20" fmla="*/ 179426 h 605522"/>
                <a:gd name="connsiteX21" fmla="*/ 309589 w 313064"/>
                <a:gd name="connsiteY21" fmla="*/ 182896 h 605522"/>
                <a:gd name="connsiteX22" fmla="*/ 296103 w 313064"/>
                <a:gd name="connsiteY22" fmla="*/ 182896 h 605522"/>
                <a:gd name="connsiteX23" fmla="*/ 284188 w 313064"/>
                <a:gd name="connsiteY23" fmla="*/ 226596 h 605522"/>
                <a:gd name="connsiteX24" fmla="*/ 262263 w 313064"/>
                <a:gd name="connsiteY24" fmla="*/ 257244 h 605522"/>
                <a:gd name="connsiteX25" fmla="*/ 208400 w 313064"/>
                <a:gd name="connsiteY25" fmla="*/ 293839 h 605522"/>
                <a:gd name="connsiteX26" fmla="*/ 206911 w 313064"/>
                <a:gd name="connsiteY26" fmla="*/ 294748 h 605522"/>
                <a:gd name="connsiteX27" fmla="*/ 206994 w 313064"/>
                <a:gd name="connsiteY27" fmla="*/ 577187 h 605522"/>
                <a:gd name="connsiteX28" fmla="*/ 178615 w 313064"/>
                <a:gd name="connsiteY28" fmla="*/ 605522 h 605522"/>
                <a:gd name="connsiteX29" fmla="*/ 150235 w 313064"/>
                <a:gd name="connsiteY29" fmla="*/ 577187 h 605522"/>
                <a:gd name="connsiteX30" fmla="*/ 150235 w 313064"/>
                <a:gd name="connsiteY30" fmla="*/ 427996 h 605522"/>
                <a:gd name="connsiteX31" fmla="*/ 125331 w 313064"/>
                <a:gd name="connsiteY31" fmla="*/ 427996 h 605522"/>
                <a:gd name="connsiteX32" fmla="*/ 125331 w 313064"/>
                <a:gd name="connsiteY32" fmla="*/ 577187 h 605522"/>
                <a:gd name="connsiteX33" fmla="*/ 96952 w 313064"/>
                <a:gd name="connsiteY33" fmla="*/ 605522 h 605522"/>
                <a:gd name="connsiteX34" fmla="*/ 68573 w 313064"/>
                <a:gd name="connsiteY34" fmla="*/ 577187 h 605522"/>
                <a:gd name="connsiteX35" fmla="*/ 68573 w 313064"/>
                <a:gd name="connsiteY35" fmla="*/ 357283 h 605522"/>
                <a:gd name="connsiteX36" fmla="*/ 47144 w 313064"/>
                <a:gd name="connsiteY36" fmla="*/ 402718 h 605522"/>
                <a:gd name="connsiteX37" fmla="*/ 24722 w 313064"/>
                <a:gd name="connsiteY37" fmla="*/ 416844 h 605522"/>
                <a:gd name="connsiteX38" fmla="*/ 14214 w 313064"/>
                <a:gd name="connsiteY38" fmla="*/ 414531 h 605522"/>
                <a:gd name="connsiteX39" fmla="*/ 2382 w 313064"/>
                <a:gd name="connsiteY39" fmla="*/ 381652 h 605522"/>
                <a:gd name="connsiteX40" fmla="*/ 62698 w 313064"/>
                <a:gd name="connsiteY40" fmla="*/ 253609 h 605522"/>
                <a:gd name="connsiteX41" fmla="*/ 85121 w 313064"/>
                <a:gd name="connsiteY41" fmla="*/ 239400 h 605522"/>
                <a:gd name="connsiteX42" fmla="*/ 199961 w 313064"/>
                <a:gd name="connsiteY42" fmla="*/ 239400 h 605522"/>
                <a:gd name="connsiteX43" fmla="*/ 200457 w 313064"/>
                <a:gd name="connsiteY43" fmla="*/ 239400 h 605522"/>
                <a:gd name="connsiteX44" fmla="*/ 234215 w 313064"/>
                <a:gd name="connsiteY44" fmla="*/ 216518 h 605522"/>
                <a:gd name="connsiteX45" fmla="*/ 236531 w 313064"/>
                <a:gd name="connsiteY45" fmla="*/ 213296 h 605522"/>
                <a:gd name="connsiteX46" fmla="*/ 245219 w 313064"/>
                <a:gd name="connsiteY46" fmla="*/ 181244 h 605522"/>
                <a:gd name="connsiteX47" fmla="*/ 244722 w 313064"/>
                <a:gd name="connsiteY47" fmla="*/ 179426 h 605522"/>
                <a:gd name="connsiteX48" fmla="*/ 244722 w 313064"/>
                <a:gd name="connsiteY48" fmla="*/ 174883 h 605522"/>
                <a:gd name="connsiteX49" fmla="*/ 247287 w 313064"/>
                <a:gd name="connsiteY49" fmla="*/ 171413 h 605522"/>
                <a:gd name="connsiteX50" fmla="*/ 247618 w 313064"/>
                <a:gd name="connsiteY50" fmla="*/ 170092 h 605522"/>
                <a:gd name="connsiteX51" fmla="*/ 247618 w 313064"/>
                <a:gd name="connsiteY51" fmla="*/ 158857 h 605522"/>
                <a:gd name="connsiteX52" fmla="*/ 247204 w 313064"/>
                <a:gd name="connsiteY52" fmla="*/ 157535 h 605522"/>
                <a:gd name="connsiteX53" fmla="*/ 244722 w 313064"/>
                <a:gd name="connsiteY53" fmla="*/ 154065 h 605522"/>
                <a:gd name="connsiteX54" fmla="*/ 244722 w 313064"/>
                <a:gd name="connsiteY54" fmla="*/ 149522 h 605522"/>
                <a:gd name="connsiteX55" fmla="*/ 248197 w 313064"/>
                <a:gd name="connsiteY55" fmla="*/ 146052 h 605522"/>
                <a:gd name="connsiteX56" fmla="*/ 263752 w 313064"/>
                <a:gd name="connsiteY56" fmla="*/ 146052 h 605522"/>
                <a:gd name="connsiteX57" fmla="*/ 258871 w 313064"/>
                <a:gd name="connsiteY57" fmla="*/ 96322 h 605522"/>
                <a:gd name="connsiteX58" fmla="*/ 251259 w 313064"/>
                <a:gd name="connsiteY58" fmla="*/ 87648 h 605522"/>
                <a:gd name="connsiteX59" fmla="*/ 251259 w 313064"/>
                <a:gd name="connsiteY59" fmla="*/ 44526 h 605522"/>
                <a:gd name="connsiteX60" fmla="*/ 269709 w 313064"/>
                <a:gd name="connsiteY60" fmla="*/ 33622 h 605522"/>
                <a:gd name="connsiteX61" fmla="*/ 262594 w 313064"/>
                <a:gd name="connsiteY61" fmla="*/ 18339 h 605522"/>
                <a:gd name="connsiteX62" fmla="*/ 278728 w 313064"/>
                <a:gd name="connsiteY62"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13064" h="605522">
                  <a:moveTo>
                    <a:pt x="141097" y="107542"/>
                  </a:moveTo>
                  <a:cubicBezTo>
                    <a:pt x="174847" y="107542"/>
                    <a:pt x="202207" y="134854"/>
                    <a:pt x="202207" y="168546"/>
                  </a:cubicBezTo>
                  <a:cubicBezTo>
                    <a:pt x="202207" y="202238"/>
                    <a:pt x="174847" y="229550"/>
                    <a:pt x="141097" y="229550"/>
                  </a:cubicBezTo>
                  <a:cubicBezTo>
                    <a:pt x="107347" y="229550"/>
                    <a:pt x="79987" y="202238"/>
                    <a:pt x="79987" y="168546"/>
                  </a:cubicBezTo>
                  <a:cubicBezTo>
                    <a:pt x="79987" y="134854"/>
                    <a:pt x="107347" y="107542"/>
                    <a:pt x="141097" y="107542"/>
                  </a:cubicBezTo>
                  <a:close/>
                  <a:moveTo>
                    <a:pt x="278728" y="0"/>
                  </a:moveTo>
                  <a:cubicBezTo>
                    <a:pt x="287581" y="0"/>
                    <a:pt x="294862" y="8261"/>
                    <a:pt x="294862" y="18339"/>
                  </a:cubicBezTo>
                  <a:cubicBezTo>
                    <a:pt x="294862" y="24700"/>
                    <a:pt x="292049" y="30235"/>
                    <a:pt x="287746" y="33539"/>
                  </a:cubicBezTo>
                  <a:cubicBezTo>
                    <a:pt x="296020" y="35356"/>
                    <a:pt x="306528" y="39074"/>
                    <a:pt x="306528" y="44526"/>
                  </a:cubicBezTo>
                  <a:lnTo>
                    <a:pt x="306528" y="87648"/>
                  </a:lnTo>
                  <a:cubicBezTo>
                    <a:pt x="306528" y="93100"/>
                    <a:pt x="302804" y="95991"/>
                    <a:pt x="298999" y="96322"/>
                  </a:cubicBezTo>
                  <a:lnTo>
                    <a:pt x="294117" y="146052"/>
                  </a:lnTo>
                  <a:lnTo>
                    <a:pt x="309589" y="146052"/>
                  </a:lnTo>
                  <a:cubicBezTo>
                    <a:pt x="311575" y="146052"/>
                    <a:pt x="313064" y="147622"/>
                    <a:pt x="313064" y="149522"/>
                  </a:cubicBezTo>
                  <a:lnTo>
                    <a:pt x="313064" y="154065"/>
                  </a:lnTo>
                  <a:cubicBezTo>
                    <a:pt x="313064" y="155965"/>
                    <a:pt x="311988" y="157535"/>
                    <a:pt x="310499" y="157535"/>
                  </a:cubicBezTo>
                  <a:cubicBezTo>
                    <a:pt x="310499" y="157618"/>
                    <a:pt x="310168" y="158031"/>
                    <a:pt x="310168" y="158774"/>
                  </a:cubicBezTo>
                  <a:lnTo>
                    <a:pt x="310168" y="170092"/>
                  </a:lnTo>
                  <a:cubicBezTo>
                    <a:pt x="310168" y="170918"/>
                    <a:pt x="310499" y="171331"/>
                    <a:pt x="310582" y="171413"/>
                  </a:cubicBezTo>
                  <a:cubicBezTo>
                    <a:pt x="311988" y="171413"/>
                    <a:pt x="313064" y="172900"/>
                    <a:pt x="313064" y="174883"/>
                  </a:cubicBezTo>
                  <a:lnTo>
                    <a:pt x="313064" y="179426"/>
                  </a:lnTo>
                  <a:cubicBezTo>
                    <a:pt x="313064" y="181326"/>
                    <a:pt x="311492" y="182896"/>
                    <a:pt x="309589" y="182896"/>
                  </a:cubicBezTo>
                  <a:lnTo>
                    <a:pt x="296103" y="182896"/>
                  </a:lnTo>
                  <a:lnTo>
                    <a:pt x="284188" y="226596"/>
                  </a:lnTo>
                  <a:cubicBezTo>
                    <a:pt x="281044" y="237996"/>
                    <a:pt x="272026" y="250552"/>
                    <a:pt x="262263" y="257244"/>
                  </a:cubicBezTo>
                  <a:lnTo>
                    <a:pt x="208400" y="293839"/>
                  </a:lnTo>
                  <a:cubicBezTo>
                    <a:pt x="207904" y="294170"/>
                    <a:pt x="207407" y="294418"/>
                    <a:pt x="206911" y="294748"/>
                  </a:cubicBezTo>
                  <a:lnTo>
                    <a:pt x="206994" y="577187"/>
                  </a:lnTo>
                  <a:cubicBezTo>
                    <a:pt x="206994" y="592800"/>
                    <a:pt x="194252" y="605522"/>
                    <a:pt x="178615" y="605522"/>
                  </a:cubicBezTo>
                  <a:cubicBezTo>
                    <a:pt x="162977" y="605522"/>
                    <a:pt x="150235" y="592800"/>
                    <a:pt x="150235" y="577187"/>
                  </a:cubicBezTo>
                  <a:lnTo>
                    <a:pt x="150235" y="427996"/>
                  </a:lnTo>
                  <a:lnTo>
                    <a:pt x="125331" y="427996"/>
                  </a:lnTo>
                  <a:lnTo>
                    <a:pt x="125331" y="577187"/>
                  </a:lnTo>
                  <a:cubicBezTo>
                    <a:pt x="125331" y="592800"/>
                    <a:pt x="112590" y="605522"/>
                    <a:pt x="96952" y="605522"/>
                  </a:cubicBezTo>
                  <a:cubicBezTo>
                    <a:pt x="81315" y="605522"/>
                    <a:pt x="68573" y="592883"/>
                    <a:pt x="68573" y="577187"/>
                  </a:cubicBezTo>
                  <a:lnTo>
                    <a:pt x="68573" y="357283"/>
                  </a:lnTo>
                  <a:lnTo>
                    <a:pt x="47144" y="402718"/>
                  </a:lnTo>
                  <a:cubicBezTo>
                    <a:pt x="43090" y="411309"/>
                    <a:pt x="34237" y="416844"/>
                    <a:pt x="24722" y="416844"/>
                  </a:cubicBezTo>
                  <a:cubicBezTo>
                    <a:pt x="21081" y="416844"/>
                    <a:pt x="17523" y="416100"/>
                    <a:pt x="14214" y="414531"/>
                  </a:cubicBezTo>
                  <a:cubicBezTo>
                    <a:pt x="1886" y="408748"/>
                    <a:pt x="-3492" y="393961"/>
                    <a:pt x="2382" y="381652"/>
                  </a:cubicBezTo>
                  <a:lnTo>
                    <a:pt x="62698" y="253609"/>
                  </a:lnTo>
                  <a:cubicBezTo>
                    <a:pt x="66835" y="244935"/>
                    <a:pt x="73289" y="239400"/>
                    <a:pt x="85121" y="239400"/>
                  </a:cubicBezTo>
                  <a:lnTo>
                    <a:pt x="199961" y="239400"/>
                  </a:lnTo>
                  <a:cubicBezTo>
                    <a:pt x="200126" y="239400"/>
                    <a:pt x="200292" y="239400"/>
                    <a:pt x="200457" y="239400"/>
                  </a:cubicBezTo>
                  <a:lnTo>
                    <a:pt x="234215" y="216518"/>
                  </a:lnTo>
                  <a:cubicBezTo>
                    <a:pt x="234876" y="215857"/>
                    <a:pt x="236118" y="214122"/>
                    <a:pt x="236531" y="213296"/>
                  </a:cubicBezTo>
                  <a:lnTo>
                    <a:pt x="245219" y="181244"/>
                  </a:lnTo>
                  <a:cubicBezTo>
                    <a:pt x="244888" y="180665"/>
                    <a:pt x="244722" y="180087"/>
                    <a:pt x="244722" y="179426"/>
                  </a:cubicBezTo>
                  <a:lnTo>
                    <a:pt x="244722" y="174883"/>
                  </a:lnTo>
                  <a:cubicBezTo>
                    <a:pt x="244722" y="172900"/>
                    <a:pt x="245881" y="171413"/>
                    <a:pt x="247287" y="171413"/>
                  </a:cubicBezTo>
                  <a:cubicBezTo>
                    <a:pt x="247370" y="171331"/>
                    <a:pt x="247618" y="170918"/>
                    <a:pt x="247618" y="170092"/>
                  </a:cubicBezTo>
                  <a:lnTo>
                    <a:pt x="247618" y="158857"/>
                  </a:lnTo>
                  <a:cubicBezTo>
                    <a:pt x="247618" y="158031"/>
                    <a:pt x="247370" y="157618"/>
                    <a:pt x="247204" y="157535"/>
                  </a:cubicBezTo>
                  <a:cubicBezTo>
                    <a:pt x="245798" y="157535"/>
                    <a:pt x="244722" y="155965"/>
                    <a:pt x="244722" y="154065"/>
                  </a:cubicBezTo>
                  <a:lnTo>
                    <a:pt x="244722" y="149522"/>
                  </a:lnTo>
                  <a:cubicBezTo>
                    <a:pt x="244722" y="147622"/>
                    <a:pt x="246294" y="146052"/>
                    <a:pt x="248197" y="146052"/>
                  </a:cubicBezTo>
                  <a:lnTo>
                    <a:pt x="263752" y="146052"/>
                  </a:lnTo>
                  <a:lnTo>
                    <a:pt x="258871" y="96322"/>
                  </a:lnTo>
                  <a:cubicBezTo>
                    <a:pt x="254982" y="96074"/>
                    <a:pt x="251259" y="93100"/>
                    <a:pt x="251259" y="87648"/>
                  </a:cubicBezTo>
                  <a:lnTo>
                    <a:pt x="251259" y="44526"/>
                  </a:lnTo>
                  <a:cubicBezTo>
                    <a:pt x="251259" y="39156"/>
                    <a:pt x="261518" y="35522"/>
                    <a:pt x="269709" y="33622"/>
                  </a:cubicBezTo>
                  <a:cubicBezTo>
                    <a:pt x="265407" y="30317"/>
                    <a:pt x="262594" y="24700"/>
                    <a:pt x="262594" y="18339"/>
                  </a:cubicBezTo>
                  <a:cubicBezTo>
                    <a:pt x="262594" y="8261"/>
                    <a:pt x="269792" y="0"/>
                    <a:pt x="278728" y="0"/>
                  </a:cubicBezTo>
                  <a:close/>
                </a:path>
              </a:pathLst>
            </a:custGeom>
            <a:solidFill>
              <a:srgbClr val="808080"/>
            </a:solidFill>
            <a:ln>
              <a:noFill/>
            </a:ln>
          </p:spPr>
          <p:txBody>
            <a:bodyPr/>
            <a:lstStyle/>
            <a:p>
              <a:endParaRPr lang="zh-CN" altLang="en-US"/>
            </a:p>
          </p:txBody>
        </p:sp>
        <p:sp>
          <p:nvSpPr>
            <p:cNvPr id="15" name="文本框 14"/>
            <p:cNvSpPr txBox="1"/>
            <p:nvPr/>
          </p:nvSpPr>
          <p:spPr>
            <a:xfrm>
              <a:off x="2557202" y="4561689"/>
              <a:ext cx="1573837" cy="400110"/>
            </a:xfrm>
            <a:prstGeom prst="rect">
              <a:avLst/>
            </a:prstGeom>
            <a:noFill/>
          </p:spPr>
          <p:txBody>
            <a:bodyPr wrap="square" rtlCol="0">
              <a:spAutoFit/>
            </a:bodyPr>
            <a:lstStyle/>
            <a:p>
              <a:r>
                <a:rPr lang="zh-CN" altLang="en-US" sz="2000" b="1" dirty="0">
                  <a:solidFill>
                    <a:srgbClr val="808080"/>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808080"/>
                </a:solidFill>
                <a:latin typeface="仓耳青禾体-谷力 W05" panose="02020400000000000000" pitchFamily="18" charset="-122"/>
                <a:ea typeface="仓耳青禾体-谷力 W05" panose="02020400000000000000" pitchFamily="18" charset="-122"/>
              </a:endParaRPr>
            </a:p>
          </p:txBody>
        </p:sp>
        <p:sp>
          <p:nvSpPr>
            <p:cNvPr id="16" name="文本框 15"/>
            <p:cNvSpPr txBox="1"/>
            <p:nvPr/>
          </p:nvSpPr>
          <p:spPr>
            <a:xfrm>
              <a:off x="2557202" y="5002018"/>
              <a:ext cx="3038409" cy="616772"/>
            </a:xfrm>
            <a:prstGeom prst="rect">
              <a:avLst/>
            </a:prstGeom>
            <a:noFill/>
          </p:spPr>
          <p:txBody>
            <a:bodyPr wrap="square" rtlCol="0">
              <a:spAutoFit/>
            </a:bodyPr>
            <a:lstStyle/>
            <a:p>
              <a:pP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grpSp>
      <p:grpSp>
        <p:nvGrpSpPr>
          <p:cNvPr id="31" name="组合 30"/>
          <p:cNvGrpSpPr/>
          <p:nvPr/>
        </p:nvGrpSpPr>
        <p:grpSpPr>
          <a:xfrm>
            <a:off x="6400016" y="1988538"/>
            <a:ext cx="4884820" cy="1720518"/>
            <a:chOff x="6400016" y="1988538"/>
            <a:chExt cx="4884820" cy="1720518"/>
          </a:xfrm>
        </p:grpSpPr>
        <p:sp>
          <p:nvSpPr>
            <p:cNvPr id="18" name="矩形 17"/>
            <p:cNvSpPr/>
            <p:nvPr/>
          </p:nvSpPr>
          <p:spPr>
            <a:xfrm>
              <a:off x="6400016" y="1988538"/>
              <a:ext cx="224589" cy="1720518"/>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0" name="矩形 19"/>
            <p:cNvSpPr/>
            <p:nvPr/>
          </p:nvSpPr>
          <p:spPr>
            <a:xfrm>
              <a:off x="6624605" y="1988538"/>
              <a:ext cx="4660231" cy="1720518"/>
            </a:xfrm>
            <a:prstGeom prst="rect">
              <a:avLst/>
            </a:prstGeom>
            <a:noFill/>
            <a:ln>
              <a:solidFill>
                <a:srgbClr val="323B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9" name="cinema-clapboard_21194"/>
            <p:cNvSpPr>
              <a:spLocks noChangeAspect="1"/>
            </p:cNvSpPr>
            <p:nvPr/>
          </p:nvSpPr>
          <p:spPr bwMode="auto">
            <a:xfrm>
              <a:off x="6881194" y="2559367"/>
              <a:ext cx="609685" cy="578860"/>
            </a:xfrm>
            <a:custGeom>
              <a:avLst/>
              <a:gdLst>
                <a:gd name="T0" fmla="*/ 4142 w 4187"/>
                <a:gd name="T1" fmla="*/ 1881 h 3981"/>
                <a:gd name="T2" fmla="*/ 4051 w 4187"/>
                <a:gd name="T3" fmla="*/ 1877 h 3981"/>
                <a:gd name="T4" fmla="*/ 3231 w 4187"/>
                <a:gd name="T5" fmla="*/ 2290 h 3981"/>
                <a:gd name="T6" fmla="*/ 3231 w 4187"/>
                <a:gd name="T7" fmla="*/ 2051 h 3981"/>
                <a:gd name="T8" fmla="*/ 3116 w 4187"/>
                <a:gd name="T9" fmla="*/ 1843 h 3981"/>
                <a:gd name="T10" fmla="*/ 3677 w 4187"/>
                <a:gd name="T11" fmla="*/ 966 h 3981"/>
                <a:gd name="T12" fmla="*/ 2711 w 4187"/>
                <a:gd name="T13" fmla="*/ 0 h 3981"/>
                <a:gd name="T14" fmla="*/ 1839 w 4187"/>
                <a:gd name="T15" fmla="*/ 552 h 3981"/>
                <a:gd name="T16" fmla="*/ 966 w 4187"/>
                <a:gd name="T17" fmla="*/ 0 h 3981"/>
                <a:gd name="T18" fmla="*/ 0 w 4187"/>
                <a:gd name="T19" fmla="*/ 966 h 3981"/>
                <a:gd name="T20" fmla="*/ 561 w 4187"/>
                <a:gd name="T21" fmla="*/ 1843 h 3981"/>
                <a:gd name="T22" fmla="*/ 446 w 4187"/>
                <a:gd name="T23" fmla="*/ 2051 h 3981"/>
                <a:gd name="T24" fmla="*/ 446 w 4187"/>
                <a:gd name="T25" fmla="*/ 3733 h 3981"/>
                <a:gd name="T26" fmla="*/ 693 w 4187"/>
                <a:gd name="T27" fmla="*/ 3981 h 3981"/>
                <a:gd name="T28" fmla="*/ 2984 w 4187"/>
                <a:gd name="T29" fmla="*/ 3981 h 3981"/>
                <a:gd name="T30" fmla="*/ 3231 w 4187"/>
                <a:gd name="T31" fmla="*/ 3733 h 3981"/>
                <a:gd name="T32" fmla="*/ 3231 w 4187"/>
                <a:gd name="T33" fmla="*/ 3495 h 3981"/>
                <a:gd name="T34" fmla="*/ 4051 w 4187"/>
                <a:gd name="T35" fmla="*/ 3908 h 3981"/>
                <a:gd name="T36" fmla="*/ 4093 w 4187"/>
                <a:gd name="T37" fmla="*/ 3918 h 3981"/>
                <a:gd name="T38" fmla="*/ 4142 w 4187"/>
                <a:gd name="T39" fmla="*/ 3904 h 3981"/>
                <a:gd name="T40" fmla="*/ 4187 w 4187"/>
                <a:gd name="T41" fmla="*/ 3825 h 3981"/>
                <a:gd name="T42" fmla="*/ 4187 w 4187"/>
                <a:gd name="T43" fmla="*/ 1960 h 3981"/>
                <a:gd name="T44" fmla="*/ 4142 w 4187"/>
                <a:gd name="T45" fmla="*/ 1881 h 3981"/>
                <a:gd name="T46" fmla="*/ 2711 w 4187"/>
                <a:gd name="T47" fmla="*/ 187 h 3981"/>
                <a:gd name="T48" fmla="*/ 3490 w 4187"/>
                <a:gd name="T49" fmla="*/ 966 h 3981"/>
                <a:gd name="T50" fmla="*/ 2711 w 4187"/>
                <a:gd name="T51" fmla="*/ 1745 h 3981"/>
                <a:gd name="T52" fmla="*/ 1932 w 4187"/>
                <a:gd name="T53" fmla="*/ 966 h 3981"/>
                <a:gd name="T54" fmla="*/ 2711 w 4187"/>
                <a:gd name="T55" fmla="*/ 187 h 3981"/>
                <a:gd name="T56" fmla="*/ 2232 w 4187"/>
                <a:gd name="T57" fmla="*/ 1804 h 3981"/>
                <a:gd name="T58" fmla="*/ 1445 w 4187"/>
                <a:gd name="T59" fmla="*/ 1804 h 3981"/>
                <a:gd name="T60" fmla="*/ 1838 w 4187"/>
                <a:gd name="T61" fmla="*/ 1380 h 3981"/>
                <a:gd name="T62" fmla="*/ 2232 w 4187"/>
                <a:gd name="T63" fmla="*/ 1804 h 3981"/>
                <a:gd name="T64" fmla="*/ 187 w 4187"/>
                <a:gd name="T65" fmla="*/ 966 h 3981"/>
                <a:gd name="T66" fmla="*/ 966 w 4187"/>
                <a:gd name="T67" fmla="*/ 187 h 3981"/>
                <a:gd name="T68" fmla="*/ 1745 w 4187"/>
                <a:gd name="T69" fmla="*/ 966 h 3981"/>
                <a:gd name="T70" fmla="*/ 966 w 4187"/>
                <a:gd name="T71" fmla="*/ 1745 h 3981"/>
                <a:gd name="T72" fmla="*/ 187 w 4187"/>
                <a:gd name="T73" fmla="*/ 966 h 3981"/>
                <a:gd name="T74" fmla="*/ 3045 w 4187"/>
                <a:gd name="T75" fmla="*/ 3733 h 3981"/>
                <a:gd name="T76" fmla="*/ 2984 w 4187"/>
                <a:gd name="T77" fmla="*/ 3794 h 3981"/>
                <a:gd name="T78" fmla="*/ 693 w 4187"/>
                <a:gd name="T79" fmla="*/ 3794 h 3981"/>
                <a:gd name="T80" fmla="*/ 632 w 4187"/>
                <a:gd name="T81" fmla="*/ 3733 h 3981"/>
                <a:gd name="T82" fmla="*/ 632 w 4187"/>
                <a:gd name="T83" fmla="*/ 2051 h 3981"/>
                <a:gd name="T84" fmla="*/ 693 w 4187"/>
                <a:gd name="T85" fmla="*/ 1991 h 3981"/>
                <a:gd name="T86" fmla="*/ 2984 w 4187"/>
                <a:gd name="T87" fmla="*/ 1991 h 3981"/>
                <a:gd name="T88" fmla="*/ 3045 w 4187"/>
                <a:gd name="T89" fmla="*/ 2051 h 3981"/>
                <a:gd name="T90" fmla="*/ 3045 w 4187"/>
                <a:gd name="T91" fmla="*/ 3733 h 3981"/>
                <a:gd name="T92" fmla="*/ 4000 w 4187"/>
                <a:gd name="T93" fmla="*/ 3673 h 3981"/>
                <a:gd name="T94" fmla="*/ 3231 w 4187"/>
                <a:gd name="T95" fmla="*/ 3286 h 3981"/>
                <a:gd name="T96" fmla="*/ 3231 w 4187"/>
                <a:gd name="T97" fmla="*/ 2499 h 3981"/>
                <a:gd name="T98" fmla="*/ 4000 w 4187"/>
                <a:gd name="T99" fmla="*/ 2112 h 3981"/>
                <a:gd name="T100" fmla="*/ 4000 w 4187"/>
                <a:gd name="T101" fmla="*/ 3673 h 3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87" h="3981">
                  <a:moveTo>
                    <a:pt x="4142" y="1881"/>
                  </a:moveTo>
                  <a:cubicBezTo>
                    <a:pt x="4115" y="1864"/>
                    <a:pt x="4080" y="1862"/>
                    <a:pt x="4051" y="1877"/>
                  </a:cubicBezTo>
                  <a:lnTo>
                    <a:pt x="3231" y="2290"/>
                  </a:lnTo>
                  <a:lnTo>
                    <a:pt x="3231" y="2051"/>
                  </a:lnTo>
                  <a:cubicBezTo>
                    <a:pt x="3231" y="1964"/>
                    <a:pt x="3185" y="1886"/>
                    <a:pt x="3116" y="1843"/>
                  </a:cubicBezTo>
                  <a:cubicBezTo>
                    <a:pt x="3447" y="1689"/>
                    <a:pt x="3677" y="1354"/>
                    <a:pt x="3677" y="966"/>
                  </a:cubicBezTo>
                  <a:cubicBezTo>
                    <a:pt x="3677" y="433"/>
                    <a:pt x="3244" y="0"/>
                    <a:pt x="2711" y="0"/>
                  </a:cubicBezTo>
                  <a:cubicBezTo>
                    <a:pt x="2326" y="0"/>
                    <a:pt x="1994" y="226"/>
                    <a:pt x="1839" y="552"/>
                  </a:cubicBezTo>
                  <a:cubicBezTo>
                    <a:pt x="1683" y="226"/>
                    <a:pt x="1351" y="0"/>
                    <a:pt x="966" y="0"/>
                  </a:cubicBezTo>
                  <a:cubicBezTo>
                    <a:pt x="433" y="0"/>
                    <a:pt x="0" y="433"/>
                    <a:pt x="0" y="966"/>
                  </a:cubicBezTo>
                  <a:cubicBezTo>
                    <a:pt x="0" y="1354"/>
                    <a:pt x="230" y="1689"/>
                    <a:pt x="561" y="1843"/>
                  </a:cubicBezTo>
                  <a:cubicBezTo>
                    <a:pt x="492" y="1886"/>
                    <a:pt x="446" y="1964"/>
                    <a:pt x="446" y="2051"/>
                  </a:cubicBezTo>
                  <a:lnTo>
                    <a:pt x="446" y="3733"/>
                  </a:lnTo>
                  <a:cubicBezTo>
                    <a:pt x="446" y="3870"/>
                    <a:pt x="557" y="3981"/>
                    <a:pt x="693" y="3981"/>
                  </a:cubicBezTo>
                  <a:lnTo>
                    <a:pt x="2984" y="3981"/>
                  </a:lnTo>
                  <a:cubicBezTo>
                    <a:pt x="3120" y="3981"/>
                    <a:pt x="3231" y="3870"/>
                    <a:pt x="3231" y="3733"/>
                  </a:cubicBezTo>
                  <a:lnTo>
                    <a:pt x="3231" y="3495"/>
                  </a:lnTo>
                  <a:lnTo>
                    <a:pt x="4051" y="3908"/>
                  </a:lnTo>
                  <a:cubicBezTo>
                    <a:pt x="4065" y="3915"/>
                    <a:pt x="4079" y="3918"/>
                    <a:pt x="4093" y="3918"/>
                  </a:cubicBezTo>
                  <a:cubicBezTo>
                    <a:pt x="4110" y="3918"/>
                    <a:pt x="4127" y="3913"/>
                    <a:pt x="4142" y="3904"/>
                  </a:cubicBezTo>
                  <a:cubicBezTo>
                    <a:pt x="4170" y="3887"/>
                    <a:pt x="4187" y="3857"/>
                    <a:pt x="4187" y="3825"/>
                  </a:cubicBezTo>
                  <a:lnTo>
                    <a:pt x="4187" y="1960"/>
                  </a:lnTo>
                  <a:cubicBezTo>
                    <a:pt x="4187" y="1928"/>
                    <a:pt x="4170" y="1898"/>
                    <a:pt x="4142" y="1881"/>
                  </a:cubicBezTo>
                  <a:close/>
                  <a:moveTo>
                    <a:pt x="2711" y="187"/>
                  </a:moveTo>
                  <a:cubicBezTo>
                    <a:pt x="3141" y="187"/>
                    <a:pt x="3490" y="536"/>
                    <a:pt x="3490" y="966"/>
                  </a:cubicBezTo>
                  <a:cubicBezTo>
                    <a:pt x="3490" y="1396"/>
                    <a:pt x="3141" y="1745"/>
                    <a:pt x="2711" y="1745"/>
                  </a:cubicBezTo>
                  <a:cubicBezTo>
                    <a:pt x="2281" y="1745"/>
                    <a:pt x="1932" y="1396"/>
                    <a:pt x="1932" y="966"/>
                  </a:cubicBezTo>
                  <a:cubicBezTo>
                    <a:pt x="1932" y="536"/>
                    <a:pt x="2281" y="187"/>
                    <a:pt x="2711" y="187"/>
                  </a:cubicBezTo>
                  <a:close/>
                  <a:moveTo>
                    <a:pt x="2232" y="1804"/>
                  </a:moveTo>
                  <a:lnTo>
                    <a:pt x="1445" y="1804"/>
                  </a:lnTo>
                  <a:cubicBezTo>
                    <a:pt x="1615" y="1706"/>
                    <a:pt x="1754" y="1558"/>
                    <a:pt x="1838" y="1380"/>
                  </a:cubicBezTo>
                  <a:cubicBezTo>
                    <a:pt x="1923" y="1558"/>
                    <a:pt x="2062" y="1706"/>
                    <a:pt x="2232" y="1804"/>
                  </a:cubicBezTo>
                  <a:close/>
                  <a:moveTo>
                    <a:pt x="187" y="966"/>
                  </a:moveTo>
                  <a:cubicBezTo>
                    <a:pt x="187" y="536"/>
                    <a:pt x="536" y="187"/>
                    <a:pt x="966" y="187"/>
                  </a:cubicBezTo>
                  <a:cubicBezTo>
                    <a:pt x="1396" y="187"/>
                    <a:pt x="1745" y="536"/>
                    <a:pt x="1745" y="966"/>
                  </a:cubicBezTo>
                  <a:cubicBezTo>
                    <a:pt x="1745" y="1396"/>
                    <a:pt x="1396" y="1745"/>
                    <a:pt x="966" y="1745"/>
                  </a:cubicBezTo>
                  <a:cubicBezTo>
                    <a:pt x="536" y="1745"/>
                    <a:pt x="187" y="1396"/>
                    <a:pt x="187" y="966"/>
                  </a:cubicBezTo>
                  <a:close/>
                  <a:moveTo>
                    <a:pt x="3045" y="3733"/>
                  </a:moveTo>
                  <a:cubicBezTo>
                    <a:pt x="3045" y="3766"/>
                    <a:pt x="3017" y="3794"/>
                    <a:pt x="2984" y="3794"/>
                  </a:cubicBezTo>
                  <a:lnTo>
                    <a:pt x="693" y="3794"/>
                  </a:lnTo>
                  <a:cubicBezTo>
                    <a:pt x="660" y="3794"/>
                    <a:pt x="632" y="3766"/>
                    <a:pt x="632" y="3733"/>
                  </a:cubicBezTo>
                  <a:lnTo>
                    <a:pt x="632" y="2051"/>
                  </a:lnTo>
                  <a:cubicBezTo>
                    <a:pt x="632" y="2019"/>
                    <a:pt x="660" y="1991"/>
                    <a:pt x="693" y="1991"/>
                  </a:cubicBezTo>
                  <a:lnTo>
                    <a:pt x="2984" y="1991"/>
                  </a:lnTo>
                  <a:cubicBezTo>
                    <a:pt x="3017" y="1991"/>
                    <a:pt x="3045" y="2019"/>
                    <a:pt x="3045" y="2051"/>
                  </a:cubicBezTo>
                  <a:lnTo>
                    <a:pt x="3045" y="3733"/>
                  </a:lnTo>
                  <a:close/>
                  <a:moveTo>
                    <a:pt x="4000" y="3673"/>
                  </a:moveTo>
                  <a:lnTo>
                    <a:pt x="3231" y="3286"/>
                  </a:lnTo>
                  <a:lnTo>
                    <a:pt x="3231" y="2499"/>
                  </a:lnTo>
                  <a:lnTo>
                    <a:pt x="4000" y="2112"/>
                  </a:lnTo>
                  <a:lnTo>
                    <a:pt x="4000" y="3673"/>
                  </a:lnTo>
                  <a:close/>
                </a:path>
              </a:pathLst>
            </a:custGeom>
            <a:solidFill>
              <a:srgbClr val="323B44"/>
            </a:solidFill>
            <a:ln>
              <a:noFill/>
            </a:ln>
          </p:spPr>
          <p:txBody>
            <a:bodyPr/>
            <a:lstStyle/>
            <a:p>
              <a:endParaRPr lang="zh-CN" altLang="en-US"/>
            </a:p>
          </p:txBody>
        </p:sp>
        <p:sp>
          <p:nvSpPr>
            <p:cNvPr id="24" name="文本框 23"/>
            <p:cNvSpPr txBox="1"/>
            <p:nvPr/>
          </p:nvSpPr>
          <p:spPr>
            <a:xfrm>
              <a:off x="8004226" y="2266207"/>
              <a:ext cx="1573837" cy="400110"/>
            </a:xfrm>
            <a:prstGeom prst="rect">
              <a:avLst/>
            </a:prstGeom>
            <a:noFill/>
          </p:spPr>
          <p:txBody>
            <a:bodyPr wrap="square" rtlCol="0">
              <a:spAutoFit/>
            </a:bodyPr>
            <a:lstStyle/>
            <a:p>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25" name="文本框 24"/>
            <p:cNvSpPr txBox="1"/>
            <p:nvPr/>
          </p:nvSpPr>
          <p:spPr>
            <a:xfrm>
              <a:off x="8004226" y="2706536"/>
              <a:ext cx="3038409" cy="616772"/>
            </a:xfrm>
            <a:prstGeom prst="rect">
              <a:avLst/>
            </a:prstGeom>
            <a:noFill/>
          </p:spPr>
          <p:txBody>
            <a:bodyPr wrap="square" rtlCol="0">
              <a:spAutoFit/>
            </a:bodyPr>
            <a:lstStyle/>
            <a:p>
              <a:pP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grpSp>
      <p:grpSp>
        <p:nvGrpSpPr>
          <p:cNvPr id="33" name="组合 32"/>
          <p:cNvGrpSpPr/>
          <p:nvPr/>
        </p:nvGrpSpPr>
        <p:grpSpPr>
          <a:xfrm>
            <a:off x="6400016" y="4339389"/>
            <a:ext cx="4884820" cy="1720518"/>
            <a:chOff x="6400016" y="4339389"/>
            <a:chExt cx="4884820" cy="1720518"/>
          </a:xfrm>
        </p:grpSpPr>
        <p:sp>
          <p:nvSpPr>
            <p:cNvPr id="19" name="矩形 18"/>
            <p:cNvSpPr/>
            <p:nvPr/>
          </p:nvSpPr>
          <p:spPr>
            <a:xfrm>
              <a:off x="6400016" y="4339389"/>
              <a:ext cx="224589" cy="172051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矩形 20"/>
            <p:cNvSpPr/>
            <p:nvPr/>
          </p:nvSpPr>
          <p:spPr>
            <a:xfrm>
              <a:off x="6624605" y="4339389"/>
              <a:ext cx="4660231" cy="1720518"/>
            </a:xfrm>
            <a:prstGeom prst="rect">
              <a:avLst/>
            </a:prstGeom>
            <a:no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0" name="cinema-clapboard_21194"/>
            <p:cNvSpPr>
              <a:spLocks noChangeAspect="1"/>
            </p:cNvSpPr>
            <p:nvPr/>
          </p:nvSpPr>
          <p:spPr bwMode="auto">
            <a:xfrm>
              <a:off x="6935826" y="4859113"/>
              <a:ext cx="609685" cy="585008"/>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 name="connsiteX92" fmla="*/ 325000 h 606722"/>
                <a:gd name="connsiteY92" fmla="*/ 325000 h 606722"/>
                <a:gd name="connsiteX93" fmla="*/ 325000 h 606722"/>
                <a:gd name="connsiteY93" fmla="*/ 325000 h 606722"/>
                <a:gd name="connsiteX94" fmla="*/ 325000 h 606722"/>
                <a:gd name="connsiteY94" fmla="*/ 325000 h 606722"/>
                <a:gd name="connsiteX95" fmla="*/ 325000 h 606722"/>
                <a:gd name="connsiteY95" fmla="*/ 325000 h 606722"/>
                <a:gd name="connsiteX96" fmla="*/ 325000 h 606722"/>
                <a:gd name="connsiteY96" fmla="*/ 325000 h 606722"/>
                <a:gd name="connsiteX97" fmla="*/ 325000 h 606722"/>
                <a:gd name="connsiteY97" fmla="*/ 325000 h 606722"/>
                <a:gd name="connsiteX98" fmla="*/ 325000 h 606722"/>
                <a:gd name="connsiteY98" fmla="*/ 325000 h 606722"/>
                <a:gd name="connsiteX99" fmla="*/ 325000 h 606722"/>
                <a:gd name="connsiteY99" fmla="*/ 325000 h 606722"/>
                <a:gd name="connsiteX100" fmla="*/ 325000 h 606722"/>
                <a:gd name="connsiteY100" fmla="*/ 325000 h 606722"/>
                <a:gd name="connsiteX101" fmla="*/ 325000 h 606722"/>
                <a:gd name="connsiteY101" fmla="*/ 325000 h 606722"/>
                <a:gd name="connsiteX102" fmla="*/ 325000 h 606722"/>
                <a:gd name="connsiteY102" fmla="*/ 325000 h 606722"/>
                <a:gd name="connsiteX103" fmla="*/ 325000 h 606722"/>
                <a:gd name="connsiteY103" fmla="*/ 325000 h 606722"/>
                <a:gd name="connsiteX104" fmla="*/ 325000 h 606722"/>
                <a:gd name="connsiteY104" fmla="*/ 325000 h 606722"/>
                <a:gd name="connsiteX105" fmla="*/ 325000 h 606722"/>
                <a:gd name="connsiteY105" fmla="*/ 325000 h 606722"/>
                <a:gd name="connsiteX106" fmla="*/ 325000 h 606722"/>
                <a:gd name="connsiteY106"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7824" h="583223">
                  <a:moveTo>
                    <a:pt x="197936" y="540926"/>
                  </a:moveTo>
                  <a:lnTo>
                    <a:pt x="197936" y="562438"/>
                  </a:lnTo>
                  <a:lnTo>
                    <a:pt x="383417" y="562438"/>
                  </a:lnTo>
                  <a:lnTo>
                    <a:pt x="383417" y="540926"/>
                  </a:lnTo>
                  <a:close/>
                  <a:moveTo>
                    <a:pt x="169330" y="327460"/>
                  </a:moveTo>
                  <a:lnTo>
                    <a:pt x="169330" y="450806"/>
                  </a:lnTo>
                  <a:lnTo>
                    <a:pt x="412147" y="450806"/>
                  </a:lnTo>
                  <a:lnTo>
                    <a:pt x="412147" y="327460"/>
                  </a:lnTo>
                  <a:close/>
                  <a:moveTo>
                    <a:pt x="551826" y="321334"/>
                  </a:moveTo>
                  <a:lnTo>
                    <a:pt x="502386" y="336611"/>
                  </a:lnTo>
                  <a:lnTo>
                    <a:pt x="502386" y="441678"/>
                  </a:lnTo>
                  <a:lnTo>
                    <a:pt x="551826" y="457059"/>
                  </a:lnTo>
                  <a:close/>
                  <a:moveTo>
                    <a:pt x="587007" y="310422"/>
                  </a:moveTo>
                  <a:lnTo>
                    <a:pt x="572643" y="314891"/>
                  </a:lnTo>
                  <a:lnTo>
                    <a:pt x="572643" y="463502"/>
                  </a:lnTo>
                  <a:lnTo>
                    <a:pt x="587007" y="467867"/>
                  </a:lnTo>
                  <a:close/>
                  <a:moveTo>
                    <a:pt x="158922" y="306677"/>
                  </a:moveTo>
                  <a:lnTo>
                    <a:pt x="422555" y="306677"/>
                  </a:lnTo>
                  <a:cubicBezTo>
                    <a:pt x="428280" y="306677"/>
                    <a:pt x="432963" y="311353"/>
                    <a:pt x="432963" y="317069"/>
                  </a:cubicBezTo>
                  <a:lnTo>
                    <a:pt x="432963" y="461197"/>
                  </a:lnTo>
                  <a:cubicBezTo>
                    <a:pt x="432963" y="466912"/>
                    <a:pt x="428280" y="471588"/>
                    <a:pt x="422555" y="471588"/>
                  </a:cubicBezTo>
                  <a:lnTo>
                    <a:pt x="158922" y="471588"/>
                  </a:lnTo>
                  <a:cubicBezTo>
                    <a:pt x="153093" y="471588"/>
                    <a:pt x="148514" y="466912"/>
                    <a:pt x="148514" y="461197"/>
                  </a:cubicBezTo>
                  <a:lnTo>
                    <a:pt x="148514" y="317069"/>
                  </a:lnTo>
                  <a:cubicBezTo>
                    <a:pt x="148514" y="311353"/>
                    <a:pt x="153093" y="306677"/>
                    <a:pt x="158922" y="306677"/>
                  </a:cubicBezTo>
                  <a:close/>
                  <a:moveTo>
                    <a:pt x="23593" y="284545"/>
                  </a:moveTo>
                  <a:lnTo>
                    <a:pt x="35251" y="333078"/>
                  </a:lnTo>
                  <a:lnTo>
                    <a:pt x="79071" y="333078"/>
                  </a:lnTo>
                  <a:lnTo>
                    <a:pt x="79071" y="284545"/>
                  </a:lnTo>
                  <a:close/>
                  <a:moveTo>
                    <a:pt x="114668" y="258252"/>
                  </a:moveTo>
                  <a:cubicBezTo>
                    <a:pt x="106549" y="258252"/>
                    <a:pt x="99888" y="264903"/>
                    <a:pt x="99888" y="273009"/>
                  </a:cubicBezTo>
                  <a:lnTo>
                    <a:pt x="99888" y="274152"/>
                  </a:lnTo>
                  <a:lnTo>
                    <a:pt x="99888" y="505384"/>
                  </a:lnTo>
                  <a:cubicBezTo>
                    <a:pt x="99888" y="513490"/>
                    <a:pt x="106549" y="520141"/>
                    <a:pt x="114668" y="520141"/>
                  </a:cubicBezTo>
                  <a:lnTo>
                    <a:pt x="466789" y="520141"/>
                  </a:lnTo>
                  <a:cubicBezTo>
                    <a:pt x="474907" y="520141"/>
                    <a:pt x="481569" y="513490"/>
                    <a:pt x="481569" y="505384"/>
                  </a:cubicBezTo>
                  <a:lnTo>
                    <a:pt x="481569" y="273009"/>
                  </a:lnTo>
                  <a:cubicBezTo>
                    <a:pt x="481569" y="264903"/>
                    <a:pt x="474907" y="258252"/>
                    <a:pt x="466789" y="258252"/>
                  </a:cubicBezTo>
                  <a:close/>
                  <a:moveTo>
                    <a:pt x="290676" y="179893"/>
                  </a:moveTo>
                  <a:cubicBezTo>
                    <a:pt x="280580" y="203484"/>
                    <a:pt x="263510" y="223541"/>
                    <a:pt x="242068" y="237467"/>
                  </a:cubicBezTo>
                  <a:lnTo>
                    <a:pt x="339284" y="237467"/>
                  </a:lnTo>
                  <a:cubicBezTo>
                    <a:pt x="317946" y="223541"/>
                    <a:pt x="300876" y="203484"/>
                    <a:pt x="290676" y="179893"/>
                  </a:cubicBezTo>
                  <a:close/>
                  <a:moveTo>
                    <a:pt x="409622" y="110897"/>
                  </a:moveTo>
                  <a:cubicBezTo>
                    <a:pt x="399533" y="110897"/>
                    <a:pt x="391315" y="119106"/>
                    <a:pt x="391315" y="129187"/>
                  </a:cubicBezTo>
                  <a:cubicBezTo>
                    <a:pt x="391315" y="139163"/>
                    <a:pt x="399533" y="147373"/>
                    <a:pt x="409622" y="147373"/>
                  </a:cubicBezTo>
                  <a:cubicBezTo>
                    <a:pt x="419608" y="147373"/>
                    <a:pt x="427825" y="139163"/>
                    <a:pt x="427825" y="129187"/>
                  </a:cubicBezTo>
                  <a:cubicBezTo>
                    <a:pt x="427825" y="119106"/>
                    <a:pt x="419608" y="110897"/>
                    <a:pt x="409622" y="110897"/>
                  </a:cubicBezTo>
                  <a:close/>
                  <a:moveTo>
                    <a:pt x="171800" y="99745"/>
                  </a:moveTo>
                  <a:cubicBezTo>
                    <a:pt x="155562" y="99745"/>
                    <a:pt x="142446" y="112942"/>
                    <a:pt x="142446" y="129152"/>
                  </a:cubicBezTo>
                  <a:cubicBezTo>
                    <a:pt x="142446" y="145258"/>
                    <a:pt x="155562" y="158454"/>
                    <a:pt x="171800" y="158454"/>
                  </a:cubicBezTo>
                  <a:cubicBezTo>
                    <a:pt x="188038" y="158454"/>
                    <a:pt x="201153" y="145258"/>
                    <a:pt x="201153" y="129152"/>
                  </a:cubicBezTo>
                  <a:cubicBezTo>
                    <a:pt x="201153" y="112942"/>
                    <a:pt x="188038" y="99745"/>
                    <a:pt x="171800" y="99745"/>
                  </a:cubicBezTo>
                  <a:close/>
                  <a:moveTo>
                    <a:pt x="409622" y="90112"/>
                  </a:moveTo>
                  <a:cubicBezTo>
                    <a:pt x="431154" y="90112"/>
                    <a:pt x="448628" y="107571"/>
                    <a:pt x="448628" y="129187"/>
                  </a:cubicBezTo>
                  <a:cubicBezTo>
                    <a:pt x="448628" y="150698"/>
                    <a:pt x="431154" y="168157"/>
                    <a:pt x="409622" y="168157"/>
                  </a:cubicBezTo>
                  <a:cubicBezTo>
                    <a:pt x="387987" y="168157"/>
                    <a:pt x="370512" y="150698"/>
                    <a:pt x="370512" y="129187"/>
                  </a:cubicBezTo>
                  <a:cubicBezTo>
                    <a:pt x="370512" y="107571"/>
                    <a:pt x="387987" y="90112"/>
                    <a:pt x="409622" y="90112"/>
                  </a:cubicBezTo>
                  <a:close/>
                  <a:moveTo>
                    <a:pt x="171800" y="78963"/>
                  </a:moveTo>
                  <a:cubicBezTo>
                    <a:pt x="199488" y="78963"/>
                    <a:pt x="221972" y="101512"/>
                    <a:pt x="221972" y="129152"/>
                  </a:cubicBezTo>
                  <a:cubicBezTo>
                    <a:pt x="221972" y="156688"/>
                    <a:pt x="199488" y="179236"/>
                    <a:pt x="171800" y="179236"/>
                  </a:cubicBezTo>
                  <a:cubicBezTo>
                    <a:pt x="144111" y="179236"/>
                    <a:pt x="121628" y="156688"/>
                    <a:pt x="121628" y="129152"/>
                  </a:cubicBezTo>
                  <a:cubicBezTo>
                    <a:pt x="121628" y="101512"/>
                    <a:pt x="144111" y="78963"/>
                    <a:pt x="171800" y="78963"/>
                  </a:cubicBezTo>
                  <a:close/>
                  <a:moveTo>
                    <a:pt x="409646" y="20785"/>
                  </a:moveTo>
                  <a:cubicBezTo>
                    <a:pt x="349797" y="20785"/>
                    <a:pt x="301085" y="69421"/>
                    <a:pt x="301085" y="129178"/>
                  </a:cubicBezTo>
                  <a:cubicBezTo>
                    <a:pt x="301085" y="188831"/>
                    <a:pt x="349797" y="237467"/>
                    <a:pt x="409646" y="237467"/>
                  </a:cubicBezTo>
                  <a:cubicBezTo>
                    <a:pt x="469391" y="237467"/>
                    <a:pt x="518103" y="188831"/>
                    <a:pt x="518103" y="129178"/>
                  </a:cubicBezTo>
                  <a:cubicBezTo>
                    <a:pt x="518103" y="69421"/>
                    <a:pt x="469391" y="20785"/>
                    <a:pt x="409646" y="20785"/>
                  </a:cubicBezTo>
                  <a:close/>
                  <a:moveTo>
                    <a:pt x="171811" y="20785"/>
                  </a:moveTo>
                  <a:cubicBezTo>
                    <a:pt x="111962" y="20785"/>
                    <a:pt x="63354" y="69421"/>
                    <a:pt x="63354" y="129178"/>
                  </a:cubicBezTo>
                  <a:cubicBezTo>
                    <a:pt x="63354" y="188831"/>
                    <a:pt x="111962" y="237467"/>
                    <a:pt x="171811" y="237467"/>
                  </a:cubicBezTo>
                  <a:cubicBezTo>
                    <a:pt x="231660" y="237467"/>
                    <a:pt x="280268" y="188831"/>
                    <a:pt x="280268" y="129178"/>
                  </a:cubicBezTo>
                  <a:cubicBezTo>
                    <a:pt x="280268" y="69421"/>
                    <a:pt x="231660" y="20785"/>
                    <a:pt x="171811" y="20785"/>
                  </a:cubicBezTo>
                  <a:close/>
                  <a:moveTo>
                    <a:pt x="171811" y="0"/>
                  </a:moveTo>
                  <a:cubicBezTo>
                    <a:pt x="225102" y="0"/>
                    <a:pt x="270900" y="32320"/>
                    <a:pt x="290676" y="78359"/>
                  </a:cubicBezTo>
                  <a:cubicBezTo>
                    <a:pt x="310452" y="32320"/>
                    <a:pt x="356354" y="0"/>
                    <a:pt x="409646" y="0"/>
                  </a:cubicBezTo>
                  <a:cubicBezTo>
                    <a:pt x="480944" y="0"/>
                    <a:pt x="538920" y="57989"/>
                    <a:pt x="538920" y="129178"/>
                  </a:cubicBezTo>
                  <a:cubicBezTo>
                    <a:pt x="538920" y="175528"/>
                    <a:pt x="514252" y="216267"/>
                    <a:pt x="477301" y="239026"/>
                  </a:cubicBezTo>
                  <a:cubicBezTo>
                    <a:pt x="491769" y="243599"/>
                    <a:pt x="502386" y="257109"/>
                    <a:pt x="502386" y="273009"/>
                  </a:cubicBezTo>
                  <a:lnTo>
                    <a:pt x="502386" y="314891"/>
                  </a:lnTo>
                  <a:lnTo>
                    <a:pt x="594293" y="286416"/>
                  </a:lnTo>
                  <a:cubicBezTo>
                    <a:pt x="597520" y="285480"/>
                    <a:pt x="600955" y="286000"/>
                    <a:pt x="603557" y="287974"/>
                  </a:cubicBezTo>
                  <a:cubicBezTo>
                    <a:pt x="606263" y="289949"/>
                    <a:pt x="607824" y="293067"/>
                    <a:pt x="607824" y="296288"/>
                  </a:cubicBezTo>
                  <a:lnTo>
                    <a:pt x="607824" y="482001"/>
                  </a:lnTo>
                  <a:cubicBezTo>
                    <a:pt x="607824" y="485327"/>
                    <a:pt x="606263" y="488444"/>
                    <a:pt x="603557" y="490419"/>
                  </a:cubicBezTo>
                  <a:cubicBezTo>
                    <a:pt x="601787" y="491666"/>
                    <a:pt x="599601" y="492393"/>
                    <a:pt x="597416" y="492393"/>
                  </a:cubicBezTo>
                  <a:cubicBezTo>
                    <a:pt x="596375" y="492393"/>
                    <a:pt x="595334" y="492289"/>
                    <a:pt x="594293" y="491978"/>
                  </a:cubicBezTo>
                  <a:lnTo>
                    <a:pt x="502386" y="463502"/>
                  </a:lnTo>
                  <a:lnTo>
                    <a:pt x="502386" y="505384"/>
                  </a:lnTo>
                  <a:cubicBezTo>
                    <a:pt x="502386" y="524922"/>
                    <a:pt x="486357" y="540926"/>
                    <a:pt x="466789" y="540926"/>
                  </a:cubicBezTo>
                  <a:lnTo>
                    <a:pt x="404234" y="540926"/>
                  </a:lnTo>
                  <a:lnTo>
                    <a:pt x="404234" y="572831"/>
                  </a:lnTo>
                  <a:cubicBezTo>
                    <a:pt x="404234" y="578547"/>
                    <a:pt x="399654" y="583223"/>
                    <a:pt x="393825" y="583223"/>
                  </a:cubicBezTo>
                  <a:lnTo>
                    <a:pt x="187528" y="583223"/>
                  </a:lnTo>
                  <a:cubicBezTo>
                    <a:pt x="181803" y="583223"/>
                    <a:pt x="177119" y="578547"/>
                    <a:pt x="177119" y="572831"/>
                  </a:cubicBezTo>
                  <a:lnTo>
                    <a:pt x="177119" y="540926"/>
                  </a:lnTo>
                  <a:lnTo>
                    <a:pt x="114668" y="540926"/>
                  </a:lnTo>
                  <a:cubicBezTo>
                    <a:pt x="94996" y="540926"/>
                    <a:pt x="79071" y="524922"/>
                    <a:pt x="79071" y="505384"/>
                  </a:cubicBezTo>
                  <a:lnTo>
                    <a:pt x="79071" y="353862"/>
                  </a:lnTo>
                  <a:lnTo>
                    <a:pt x="27028" y="353862"/>
                  </a:lnTo>
                  <a:cubicBezTo>
                    <a:pt x="22240" y="353862"/>
                    <a:pt x="18077" y="350537"/>
                    <a:pt x="16932" y="345860"/>
                  </a:cubicBezTo>
                  <a:lnTo>
                    <a:pt x="278" y="276543"/>
                  </a:lnTo>
                  <a:cubicBezTo>
                    <a:pt x="-450" y="273529"/>
                    <a:pt x="278" y="270203"/>
                    <a:pt x="2152" y="267709"/>
                  </a:cubicBezTo>
                  <a:cubicBezTo>
                    <a:pt x="4129" y="265215"/>
                    <a:pt x="7148" y="263760"/>
                    <a:pt x="10375" y="263760"/>
                  </a:cubicBezTo>
                  <a:lnTo>
                    <a:pt x="80320" y="263760"/>
                  </a:lnTo>
                  <a:cubicBezTo>
                    <a:pt x="83442" y="252017"/>
                    <a:pt x="92498" y="242663"/>
                    <a:pt x="104051" y="239026"/>
                  </a:cubicBezTo>
                  <a:cubicBezTo>
                    <a:pt x="67205" y="216267"/>
                    <a:pt x="42537" y="175528"/>
                    <a:pt x="42537" y="129178"/>
                  </a:cubicBezTo>
                  <a:cubicBezTo>
                    <a:pt x="42537" y="57989"/>
                    <a:pt x="100512" y="0"/>
                    <a:pt x="171811" y="0"/>
                  </a:cubicBezTo>
                  <a:close/>
                </a:path>
              </a:pathLst>
            </a:custGeom>
            <a:solidFill>
              <a:srgbClr val="808080"/>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文本框 26"/>
            <p:cNvSpPr txBox="1"/>
            <p:nvPr/>
          </p:nvSpPr>
          <p:spPr>
            <a:xfrm>
              <a:off x="8058858" y="4569027"/>
              <a:ext cx="1573837" cy="400110"/>
            </a:xfrm>
            <a:prstGeom prst="rect">
              <a:avLst/>
            </a:prstGeom>
            <a:noFill/>
          </p:spPr>
          <p:txBody>
            <a:bodyPr wrap="square" rtlCol="0">
              <a:spAutoFit/>
            </a:bodyPr>
            <a:lstStyle/>
            <a:p>
              <a:r>
                <a:rPr lang="zh-CN" altLang="en-US" sz="2000" b="1" dirty="0">
                  <a:solidFill>
                    <a:srgbClr val="808080"/>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808080"/>
                </a:solidFill>
                <a:latin typeface="仓耳青禾体-谷力 W05" panose="02020400000000000000" pitchFamily="18" charset="-122"/>
                <a:ea typeface="仓耳青禾体-谷力 W05" panose="02020400000000000000" pitchFamily="18" charset="-122"/>
              </a:endParaRPr>
            </a:p>
          </p:txBody>
        </p:sp>
        <p:sp>
          <p:nvSpPr>
            <p:cNvPr id="28" name="文本框 27"/>
            <p:cNvSpPr txBox="1"/>
            <p:nvPr/>
          </p:nvSpPr>
          <p:spPr>
            <a:xfrm>
              <a:off x="8058858" y="5009356"/>
              <a:ext cx="3038409" cy="616772"/>
            </a:xfrm>
            <a:prstGeom prst="rect">
              <a:avLst/>
            </a:prstGeom>
            <a:noFill/>
          </p:spPr>
          <p:txBody>
            <a:bodyPr wrap="square" rtlCol="0">
              <a:spAutoFit/>
            </a:bodyPr>
            <a:lstStyle/>
            <a:p>
              <a:pP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1000" fill="hold"/>
                                        <p:tgtEl>
                                          <p:spTgt spid="31"/>
                                        </p:tgtEl>
                                        <p:attrNameLst>
                                          <p:attrName>ppt_w</p:attrName>
                                        </p:attrNameLst>
                                      </p:cBhvr>
                                      <p:tavLst>
                                        <p:tav tm="0">
                                          <p:val>
                                            <p:fltVal val="0"/>
                                          </p:val>
                                        </p:tav>
                                        <p:tav tm="100000">
                                          <p:val>
                                            <p:strVal val="#ppt_w"/>
                                          </p:val>
                                        </p:tav>
                                      </p:tavLst>
                                    </p:anim>
                                    <p:anim calcmode="lin" valueType="num">
                                      <p:cBhvr>
                                        <p:cTn id="15" dur="1000" fill="hold"/>
                                        <p:tgtEl>
                                          <p:spTgt spid="31"/>
                                        </p:tgtEl>
                                        <p:attrNameLst>
                                          <p:attrName>ppt_h</p:attrName>
                                        </p:attrNameLst>
                                      </p:cBhvr>
                                      <p:tavLst>
                                        <p:tav tm="0">
                                          <p:val>
                                            <p:fltVal val="0"/>
                                          </p:val>
                                        </p:tav>
                                        <p:tav tm="100000">
                                          <p:val>
                                            <p:strVal val="#ppt_h"/>
                                          </p:val>
                                        </p:tav>
                                      </p:tavLst>
                                    </p:anim>
                                    <p:anim calcmode="lin" valueType="num">
                                      <p:cBhvr>
                                        <p:cTn id="16" dur="1000" fill="hold"/>
                                        <p:tgtEl>
                                          <p:spTgt spid="31"/>
                                        </p:tgtEl>
                                        <p:attrNameLst>
                                          <p:attrName>style.rotation</p:attrName>
                                        </p:attrNameLst>
                                      </p:cBhvr>
                                      <p:tavLst>
                                        <p:tav tm="0">
                                          <p:val>
                                            <p:fltVal val="90"/>
                                          </p:val>
                                        </p:tav>
                                        <p:tav tm="100000">
                                          <p:val>
                                            <p:fltVal val="0"/>
                                          </p:val>
                                        </p:tav>
                                      </p:tavLst>
                                    </p:anim>
                                    <p:animEffect transition="in" filter="fade">
                                      <p:cBhvr>
                                        <p:cTn id="17" dur="1000"/>
                                        <p:tgtEl>
                                          <p:spTgt spid="31"/>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1000" fill="hold"/>
                                        <p:tgtEl>
                                          <p:spTgt spid="32"/>
                                        </p:tgtEl>
                                        <p:attrNameLst>
                                          <p:attrName>ppt_w</p:attrName>
                                        </p:attrNameLst>
                                      </p:cBhvr>
                                      <p:tavLst>
                                        <p:tav tm="0">
                                          <p:val>
                                            <p:fltVal val="0"/>
                                          </p:val>
                                        </p:tav>
                                        <p:tav tm="100000">
                                          <p:val>
                                            <p:strVal val="#ppt_w"/>
                                          </p:val>
                                        </p:tav>
                                      </p:tavLst>
                                    </p:anim>
                                    <p:anim calcmode="lin" valueType="num">
                                      <p:cBhvr>
                                        <p:cTn id="22" dur="1000" fill="hold"/>
                                        <p:tgtEl>
                                          <p:spTgt spid="32"/>
                                        </p:tgtEl>
                                        <p:attrNameLst>
                                          <p:attrName>ppt_h</p:attrName>
                                        </p:attrNameLst>
                                      </p:cBhvr>
                                      <p:tavLst>
                                        <p:tav tm="0">
                                          <p:val>
                                            <p:fltVal val="0"/>
                                          </p:val>
                                        </p:tav>
                                        <p:tav tm="100000">
                                          <p:val>
                                            <p:strVal val="#ppt_h"/>
                                          </p:val>
                                        </p:tav>
                                      </p:tavLst>
                                    </p:anim>
                                    <p:anim calcmode="lin" valueType="num">
                                      <p:cBhvr>
                                        <p:cTn id="23" dur="1000" fill="hold"/>
                                        <p:tgtEl>
                                          <p:spTgt spid="32"/>
                                        </p:tgtEl>
                                        <p:attrNameLst>
                                          <p:attrName>style.rotation</p:attrName>
                                        </p:attrNameLst>
                                      </p:cBhvr>
                                      <p:tavLst>
                                        <p:tav tm="0">
                                          <p:val>
                                            <p:fltVal val="90"/>
                                          </p:val>
                                        </p:tav>
                                        <p:tav tm="100000">
                                          <p:val>
                                            <p:fltVal val="0"/>
                                          </p:val>
                                        </p:tav>
                                      </p:tavLst>
                                    </p:anim>
                                    <p:animEffect transition="in" filter="fade">
                                      <p:cBhvr>
                                        <p:cTn id="24" dur="1000"/>
                                        <p:tgtEl>
                                          <p:spTgt spid="32"/>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style.rotation</p:attrName>
                                        </p:attrNameLst>
                                      </p:cBhvr>
                                      <p:tavLst>
                                        <p:tav tm="0">
                                          <p:val>
                                            <p:fltVal val="90"/>
                                          </p:val>
                                        </p:tav>
                                        <p:tav tm="100000">
                                          <p:val>
                                            <p:fltVal val="0"/>
                                          </p:val>
                                        </p:tav>
                                      </p:tavLst>
                                    </p:anim>
                                    <p:animEffect transition="in" filter="fade">
                                      <p:cBhvr>
                                        <p:cTn id="31"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经验总结</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grpSp>
        <p:nvGrpSpPr>
          <p:cNvPr id="5" name="40e48292-59a2-4d3a-997b-a6b18e62b708" descr="CBIAAB+LCAAAAAAABADNlk1v4jAQhv+Lt3tjUeyQL26wIdUeuq1U1MuKQ5oY8CokyDFSUcV/XyckyxiSCBeoeoOxJ3lm5n0dv6M7FqMhwqiH7sR2TeXv51XIhc/CBQ9XD1lME7n2xLM15YLRHA3/vFdJBCS9hMmGVru2Mv7AUrbarMowGhp9Q4bCNxDCRhn0acRWYeKzBRPy2TLyK3+iPKKpqDYKvqE9VP2xnCLpnmebdUm969UwJoD5mSUZBzBVcr11ALY+zucsotMlXdEySy5NWSpGafy8DOMafczZYilSmkvEH0afWD30+PqXRgIkDl2ZWj60TNjkS/n4b0FgeMTzx5K0Eds6H9u+CNvou03QTjO07/tB4LZBO1AtgrN0cUqNjO+oOdsF2eMsS2iYnqbvp96U7n2+6gYuVB0BMNg4f34YXzhAo2mAdvMAx6ORPxnBASrYRAPbvIXuWrAnpj8J7FbsgbbwlHRLX3lKvv350rNtKD0T0jgaM3QvnOGgaYZW8wy9wPMnygwVbO98bGLcQnot2H5wLD2ITbC29JR0oi89mT+ThCyN5cuU7y505D0PYybFU+0rv9VSYHyr9rboKafzCgs90yhL445dVrGrIU7KeCivBlRQnpcrRyRgte40ClhSXCNG6SKpJyWntqa/5c6itH0HyhBGs93phePwdqUQyDsD7YYHxQvL2StLmNjCHp1U5rZXVnLlSl0N9FP6JrrgXRURHkZF6gHuSF4HREd/KNdBJyq6fWzhzsaa7XR79TXopQAq9BIV56J0fk5F5dfa3v+DhZbgQaAsfKBWU63VucRr8npwjtkwaRmsd3O3kY5OeNBgZSkKMeySq+83bF1DtV38+OhQ8PQdJ28c2pO5DrynsJsn98zu3hpfz3OdkzLUavFFpnPOM53XMlps39x1ZlcvbMVojvLvSBVE33bkKh+LrgKIejaYpr7tCP7AbK5DX7wB0g/0jOd8PeN1VusU1c52/wDoLc2RCBIAAA=="/>
          <p:cNvGrpSpPr>
            <a:grpSpLocks noChangeAspect="1"/>
          </p:cNvGrpSpPr>
          <p:nvPr/>
        </p:nvGrpSpPr>
        <p:grpSpPr>
          <a:xfrm>
            <a:off x="551995" y="2302236"/>
            <a:ext cx="6275378" cy="1772267"/>
            <a:chOff x="2958311" y="2542867"/>
            <a:chExt cx="6275378" cy="1772267"/>
          </a:xfrm>
        </p:grpSpPr>
        <p:sp>
          <p:nvSpPr>
            <p:cNvPr id="7" name="ValueShape1"/>
            <p:cNvSpPr/>
            <p:nvPr/>
          </p:nvSpPr>
          <p:spPr bwMode="auto">
            <a:xfrm>
              <a:off x="4584054" y="2875190"/>
              <a:ext cx="4027939" cy="179952"/>
            </a:xfrm>
            <a:custGeom>
              <a:avLst/>
              <a:gdLst>
                <a:gd name="T0" fmla="*/ 552 w 565"/>
                <a:gd name="T1" fmla="*/ 3 h 25"/>
                <a:gd name="T2" fmla="*/ 541 w 565"/>
                <a:gd name="T3" fmla="*/ 5 h 25"/>
                <a:gd name="T4" fmla="*/ 415 w 565"/>
                <a:gd name="T5" fmla="*/ 3 h 25"/>
                <a:gd name="T6" fmla="*/ 396 w 565"/>
                <a:gd name="T7" fmla="*/ 3 h 25"/>
                <a:gd name="T8" fmla="*/ 247 w 565"/>
                <a:gd name="T9" fmla="*/ 5 h 25"/>
                <a:gd name="T10" fmla="*/ 217 w 565"/>
                <a:gd name="T11" fmla="*/ 3 h 25"/>
                <a:gd name="T12" fmla="*/ 95 w 565"/>
                <a:gd name="T13" fmla="*/ 5 h 25"/>
                <a:gd name="T14" fmla="*/ 80 w 565"/>
                <a:gd name="T15" fmla="*/ 3 h 25"/>
                <a:gd name="T16" fmla="*/ 61 w 565"/>
                <a:gd name="T17" fmla="*/ 3 h 25"/>
                <a:gd name="T18" fmla="*/ 6 w 565"/>
                <a:gd name="T19" fmla="*/ 3 h 25"/>
                <a:gd name="T20" fmla="*/ 24 w 565"/>
                <a:gd name="T21" fmla="*/ 5 h 25"/>
                <a:gd name="T22" fmla="*/ 35 w 565"/>
                <a:gd name="T23" fmla="*/ 20 h 25"/>
                <a:gd name="T24" fmla="*/ 39 w 565"/>
                <a:gd name="T25" fmla="*/ 22 h 25"/>
                <a:gd name="T26" fmla="*/ 47 w 565"/>
                <a:gd name="T27" fmla="*/ 5 h 25"/>
                <a:gd name="T28" fmla="*/ 50 w 565"/>
                <a:gd name="T29" fmla="*/ 20 h 25"/>
                <a:gd name="T30" fmla="*/ 80 w 565"/>
                <a:gd name="T31" fmla="*/ 22 h 25"/>
                <a:gd name="T32" fmla="*/ 91 w 565"/>
                <a:gd name="T33" fmla="*/ 20 h 25"/>
                <a:gd name="T34" fmla="*/ 106 w 565"/>
                <a:gd name="T35" fmla="*/ 22 h 25"/>
                <a:gd name="T36" fmla="*/ 113 w 565"/>
                <a:gd name="T37" fmla="*/ 5 h 25"/>
                <a:gd name="T38" fmla="*/ 117 w 565"/>
                <a:gd name="T39" fmla="*/ 3 h 25"/>
                <a:gd name="T40" fmla="*/ 136 w 565"/>
                <a:gd name="T41" fmla="*/ 5 h 25"/>
                <a:gd name="T42" fmla="*/ 147 w 565"/>
                <a:gd name="T43" fmla="*/ 20 h 25"/>
                <a:gd name="T44" fmla="*/ 150 w 565"/>
                <a:gd name="T45" fmla="*/ 22 h 25"/>
                <a:gd name="T46" fmla="*/ 158 w 565"/>
                <a:gd name="T47" fmla="*/ 5 h 25"/>
                <a:gd name="T48" fmla="*/ 162 w 565"/>
                <a:gd name="T49" fmla="*/ 3 h 25"/>
                <a:gd name="T50" fmla="*/ 180 w 565"/>
                <a:gd name="T51" fmla="*/ 5 h 25"/>
                <a:gd name="T52" fmla="*/ 192 w 565"/>
                <a:gd name="T53" fmla="*/ 20 h 25"/>
                <a:gd name="T54" fmla="*/ 195 w 565"/>
                <a:gd name="T55" fmla="*/ 22 h 25"/>
                <a:gd name="T56" fmla="*/ 203 w 565"/>
                <a:gd name="T57" fmla="*/ 5 h 25"/>
                <a:gd name="T58" fmla="*/ 206 w 565"/>
                <a:gd name="T59" fmla="*/ 3 h 25"/>
                <a:gd name="T60" fmla="*/ 236 w 565"/>
                <a:gd name="T61" fmla="*/ 22 h 25"/>
                <a:gd name="T62" fmla="*/ 247 w 565"/>
                <a:gd name="T63" fmla="*/ 20 h 25"/>
                <a:gd name="T64" fmla="*/ 251 w 565"/>
                <a:gd name="T65" fmla="*/ 5 h 25"/>
                <a:gd name="T66" fmla="*/ 270 w 565"/>
                <a:gd name="T67" fmla="*/ 22 h 25"/>
                <a:gd name="T68" fmla="*/ 273 w 565"/>
                <a:gd name="T69" fmla="*/ 20 h 25"/>
                <a:gd name="T70" fmla="*/ 292 w 565"/>
                <a:gd name="T71" fmla="*/ 22 h 25"/>
                <a:gd name="T72" fmla="*/ 292 w 565"/>
                <a:gd name="T73" fmla="*/ 3 h 25"/>
                <a:gd name="T74" fmla="*/ 295 w 565"/>
                <a:gd name="T75" fmla="*/ 5 h 25"/>
                <a:gd name="T76" fmla="*/ 314 w 565"/>
                <a:gd name="T77" fmla="*/ 22 h 25"/>
                <a:gd name="T78" fmla="*/ 318 w 565"/>
                <a:gd name="T79" fmla="*/ 20 h 25"/>
                <a:gd name="T80" fmla="*/ 336 w 565"/>
                <a:gd name="T81" fmla="*/ 22 h 25"/>
                <a:gd name="T82" fmla="*/ 336 w 565"/>
                <a:gd name="T83" fmla="*/ 3 h 25"/>
                <a:gd name="T84" fmla="*/ 340 w 565"/>
                <a:gd name="T85" fmla="*/ 5 h 25"/>
                <a:gd name="T86" fmla="*/ 359 w 565"/>
                <a:gd name="T87" fmla="*/ 22 h 25"/>
                <a:gd name="T88" fmla="*/ 362 w 565"/>
                <a:gd name="T89" fmla="*/ 20 h 25"/>
                <a:gd name="T90" fmla="*/ 381 w 565"/>
                <a:gd name="T91" fmla="*/ 22 h 25"/>
                <a:gd name="T92" fmla="*/ 381 w 565"/>
                <a:gd name="T93" fmla="*/ 3 h 25"/>
                <a:gd name="T94" fmla="*/ 396 w 565"/>
                <a:gd name="T95" fmla="*/ 22 h 25"/>
                <a:gd name="T96" fmla="*/ 415 w 565"/>
                <a:gd name="T97" fmla="*/ 22 h 25"/>
                <a:gd name="T98" fmla="*/ 429 w 565"/>
                <a:gd name="T99" fmla="*/ 20 h 25"/>
                <a:gd name="T100" fmla="*/ 448 w 565"/>
                <a:gd name="T101" fmla="*/ 22 h 25"/>
                <a:gd name="T102" fmla="*/ 448 w 565"/>
                <a:gd name="T103" fmla="*/ 3 h 25"/>
                <a:gd name="T104" fmla="*/ 452 w 565"/>
                <a:gd name="T105" fmla="*/ 5 h 25"/>
                <a:gd name="T106" fmla="*/ 470 w 565"/>
                <a:gd name="T107" fmla="*/ 22 h 25"/>
                <a:gd name="T108" fmla="*/ 474 w 565"/>
                <a:gd name="T109" fmla="*/ 20 h 25"/>
                <a:gd name="T110" fmla="*/ 493 w 565"/>
                <a:gd name="T111" fmla="*/ 22 h 25"/>
                <a:gd name="T112" fmla="*/ 493 w 565"/>
                <a:gd name="T113" fmla="*/ 3 h 25"/>
                <a:gd name="T114" fmla="*/ 496 w 565"/>
                <a:gd name="T115" fmla="*/ 5 h 25"/>
                <a:gd name="T116" fmla="*/ 515 w 565"/>
                <a:gd name="T117" fmla="*/ 22 h 25"/>
                <a:gd name="T118" fmla="*/ 526 w 565"/>
                <a:gd name="T119" fmla="*/ 5 h 25"/>
                <a:gd name="T120" fmla="*/ 537 w 565"/>
                <a:gd name="T121" fmla="*/ 22 h 25"/>
                <a:gd name="T122" fmla="*/ 537 w 565"/>
                <a:gd name="T123" fmla="*/ 3 h 25"/>
                <a:gd name="T124" fmla="*/ 552 w 565"/>
                <a:gd name="T125"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5" h="25">
                  <a:moveTo>
                    <a:pt x="553" y="0"/>
                  </a:moveTo>
                  <a:cubicBezTo>
                    <a:pt x="12" y="0"/>
                    <a:pt x="12" y="0"/>
                    <a:pt x="12" y="0"/>
                  </a:cubicBezTo>
                  <a:cubicBezTo>
                    <a:pt x="5" y="0"/>
                    <a:pt x="0" y="6"/>
                    <a:pt x="0" y="13"/>
                  </a:cubicBezTo>
                  <a:cubicBezTo>
                    <a:pt x="0" y="20"/>
                    <a:pt x="5" y="25"/>
                    <a:pt x="12" y="25"/>
                  </a:cubicBezTo>
                  <a:cubicBezTo>
                    <a:pt x="553" y="25"/>
                    <a:pt x="553" y="25"/>
                    <a:pt x="553" y="25"/>
                  </a:cubicBezTo>
                  <a:cubicBezTo>
                    <a:pt x="560" y="25"/>
                    <a:pt x="565" y="20"/>
                    <a:pt x="565" y="13"/>
                  </a:cubicBezTo>
                  <a:cubicBezTo>
                    <a:pt x="565" y="6"/>
                    <a:pt x="560" y="0"/>
                    <a:pt x="553" y="0"/>
                  </a:cubicBezTo>
                  <a:close/>
                  <a:moveTo>
                    <a:pt x="552" y="3"/>
                  </a:moveTo>
                  <a:cubicBezTo>
                    <a:pt x="560" y="3"/>
                    <a:pt x="560" y="3"/>
                    <a:pt x="560" y="3"/>
                  </a:cubicBezTo>
                  <a:cubicBezTo>
                    <a:pt x="560" y="5"/>
                    <a:pt x="560" y="5"/>
                    <a:pt x="560" y="5"/>
                  </a:cubicBezTo>
                  <a:cubicBezTo>
                    <a:pt x="552" y="5"/>
                    <a:pt x="552" y="5"/>
                    <a:pt x="552" y="5"/>
                  </a:cubicBezTo>
                  <a:lnTo>
                    <a:pt x="552" y="3"/>
                  </a:lnTo>
                  <a:close/>
                  <a:moveTo>
                    <a:pt x="541" y="3"/>
                  </a:moveTo>
                  <a:cubicBezTo>
                    <a:pt x="548" y="3"/>
                    <a:pt x="548" y="3"/>
                    <a:pt x="548" y="3"/>
                  </a:cubicBezTo>
                  <a:cubicBezTo>
                    <a:pt x="548" y="5"/>
                    <a:pt x="548" y="5"/>
                    <a:pt x="548" y="5"/>
                  </a:cubicBezTo>
                  <a:cubicBezTo>
                    <a:pt x="541" y="5"/>
                    <a:pt x="541" y="5"/>
                    <a:pt x="541" y="5"/>
                  </a:cubicBezTo>
                  <a:lnTo>
                    <a:pt x="541" y="3"/>
                  </a:lnTo>
                  <a:close/>
                  <a:moveTo>
                    <a:pt x="418" y="3"/>
                  </a:moveTo>
                  <a:cubicBezTo>
                    <a:pt x="426" y="3"/>
                    <a:pt x="426" y="3"/>
                    <a:pt x="426" y="3"/>
                  </a:cubicBezTo>
                  <a:cubicBezTo>
                    <a:pt x="426" y="5"/>
                    <a:pt x="426" y="5"/>
                    <a:pt x="426" y="5"/>
                  </a:cubicBezTo>
                  <a:cubicBezTo>
                    <a:pt x="418" y="5"/>
                    <a:pt x="418" y="5"/>
                    <a:pt x="418" y="5"/>
                  </a:cubicBezTo>
                  <a:lnTo>
                    <a:pt x="418" y="3"/>
                  </a:lnTo>
                  <a:close/>
                  <a:moveTo>
                    <a:pt x="407" y="3"/>
                  </a:moveTo>
                  <a:cubicBezTo>
                    <a:pt x="415" y="3"/>
                    <a:pt x="415" y="3"/>
                    <a:pt x="415" y="3"/>
                  </a:cubicBezTo>
                  <a:cubicBezTo>
                    <a:pt x="415" y="5"/>
                    <a:pt x="415" y="5"/>
                    <a:pt x="415" y="5"/>
                  </a:cubicBezTo>
                  <a:cubicBezTo>
                    <a:pt x="407" y="5"/>
                    <a:pt x="407" y="5"/>
                    <a:pt x="407" y="5"/>
                  </a:cubicBezTo>
                  <a:lnTo>
                    <a:pt x="407" y="3"/>
                  </a:lnTo>
                  <a:close/>
                  <a:moveTo>
                    <a:pt x="396" y="3"/>
                  </a:moveTo>
                  <a:cubicBezTo>
                    <a:pt x="403" y="3"/>
                    <a:pt x="403" y="3"/>
                    <a:pt x="403" y="3"/>
                  </a:cubicBezTo>
                  <a:cubicBezTo>
                    <a:pt x="403" y="5"/>
                    <a:pt x="403" y="5"/>
                    <a:pt x="403" y="5"/>
                  </a:cubicBezTo>
                  <a:cubicBezTo>
                    <a:pt x="396" y="5"/>
                    <a:pt x="396" y="5"/>
                    <a:pt x="396" y="5"/>
                  </a:cubicBezTo>
                  <a:lnTo>
                    <a:pt x="396" y="3"/>
                  </a:lnTo>
                  <a:close/>
                  <a:moveTo>
                    <a:pt x="385" y="3"/>
                  </a:moveTo>
                  <a:cubicBezTo>
                    <a:pt x="392" y="3"/>
                    <a:pt x="392" y="3"/>
                    <a:pt x="392" y="3"/>
                  </a:cubicBezTo>
                  <a:cubicBezTo>
                    <a:pt x="392" y="5"/>
                    <a:pt x="392" y="5"/>
                    <a:pt x="392" y="5"/>
                  </a:cubicBezTo>
                  <a:cubicBezTo>
                    <a:pt x="385" y="5"/>
                    <a:pt x="385" y="5"/>
                    <a:pt x="385" y="5"/>
                  </a:cubicBezTo>
                  <a:lnTo>
                    <a:pt x="385" y="3"/>
                  </a:lnTo>
                  <a:close/>
                  <a:moveTo>
                    <a:pt x="240" y="3"/>
                  </a:moveTo>
                  <a:cubicBezTo>
                    <a:pt x="247" y="3"/>
                    <a:pt x="247" y="3"/>
                    <a:pt x="247" y="3"/>
                  </a:cubicBezTo>
                  <a:cubicBezTo>
                    <a:pt x="247" y="5"/>
                    <a:pt x="247" y="5"/>
                    <a:pt x="247" y="5"/>
                  </a:cubicBezTo>
                  <a:cubicBezTo>
                    <a:pt x="240" y="5"/>
                    <a:pt x="240" y="5"/>
                    <a:pt x="240" y="5"/>
                  </a:cubicBezTo>
                  <a:lnTo>
                    <a:pt x="240" y="3"/>
                  </a:lnTo>
                  <a:close/>
                  <a:moveTo>
                    <a:pt x="229" y="3"/>
                  </a:moveTo>
                  <a:cubicBezTo>
                    <a:pt x="236" y="3"/>
                    <a:pt x="236" y="3"/>
                    <a:pt x="236" y="3"/>
                  </a:cubicBezTo>
                  <a:cubicBezTo>
                    <a:pt x="236" y="5"/>
                    <a:pt x="236" y="5"/>
                    <a:pt x="236" y="5"/>
                  </a:cubicBezTo>
                  <a:cubicBezTo>
                    <a:pt x="228" y="5"/>
                    <a:pt x="228" y="5"/>
                    <a:pt x="228" y="5"/>
                  </a:cubicBezTo>
                  <a:lnTo>
                    <a:pt x="229" y="3"/>
                  </a:lnTo>
                  <a:close/>
                  <a:moveTo>
                    <a:pt x="217" y="3"/>
                  </a:moveTo>
                  <a:cubicBezTo>
                    <a:pt x="225" y="3"/>
                    <a:pt x="225" y="3"/>
                    <a:pt x="225" y="3"/>
                  </a:cubicBezTo>
                  <a:cubicBezTo>
                    <a:pt x="225" y="5"/>
                    <a:pt x="225" y="5"/>
                    <a:pt x="225" y="5"/>
                  </a:cubicBezTo>
                  <a:cubicBezTo>
                    <a:pt x="217" y="5"/>
                    <a:pt x="217" y="5"/>
                    <a:pt x="217" y="5"/>
                  </a:cubicBezTo>
                  <a:lnTo>
                    <a:pt x="217" y="3"/>
                  </a:lnTo>
                  <a:close/>
                  <a:moveTo>
                    <a:pt x="95" y="3"/>
                  </a:moveTo>
                  <a:cubicBezTo>
                    <a:pt x="102" y="3"/>
                    <a:pt x="102" y="3"/>
                    <a:pt x="102" y="3"/>
                  </a:cubicBezTo>
                  <a:cubicBezTo>
                    <a:pt x="102" y="5"/>
                    <a:pt x="102" y="5"/>
                    <a:pt x="102" y="5"/>
                  </a:cubicBezTo>
                  <a:cubicBezTo>
                    <a:pt x="95" y="5"/>
                    <a:pt x="95" y="5"/>
                    <a:pt x="95" y="5"/>
                  </a:cubicBezTo>
                  <a:lnTo>
                    <a:pt x="95" y="3"/>
                  </a:lnTo>
                  <a:close/>
                  <a:moveTo>
                    <a:pt x="84" y="3"/>
                  </a:moveTo>
                  <a:cubicBezTo>
                    <a:pt x="91" y="3"/>
                    <a:pt x="91" y="3"/>
                    <a:pt x="91" y="3"/>
                  </a:cubicBezTo>
                  <a:cubicBezTo>
                    <a:pt x="91" y="5"/>
                    <a:pt x="91" y="5"/>
                    <a:pt x="91" y="5"/>
                  </a:cubicBezTo>
                  <a:cubicBezTo>
                    <a:pt x="84" y="5"/>
                    <a:pt x="84" y="5"/>
                    <a:pt x="84" y="5"/>
                  </a:cubicBezTo>
                  <a:lnTo>
                    <a:pt x="84" y="3"/>
                  </a:lnTo>
                  <a:close/>
                  <a:moveTo>
                    <a:pt x="72" y="3"/>
                  </a:moveTo>
                  <a:cubicBezTo>
                    <a:pt x="80" y="3"/>
                    <a:pt x="80" y="3"/>
                    <a:pt x="80" y="3"/>
                  </a:cubicBezTo>
                  <a:cubicBezTo>
                    <a:pt x="80" y="5"/>
                    <a:pt x="80" y="5"/>
                    <a:pt x="80" y="5"/>
                  </a:cubicBezTo>
                  <a:cubicBezTo>
                    <a:pt x="72" y="5"/>
                    <a:pt x="72" y="5"/>
                    <a:pt x="72" y="5"/>
                  </a:cubicBezTo>
                  <a:lnTo>
                    <a:pt x="72" y="3"/>
                  </a:lnTo>
                  <a:close/>
                  <a:moveTo>
                    <a:pt x="61" y="3"/>
                  </a:moveTo>
                  <a:cubicBezTo>
                    <a:pt x="69" y="3"/>
                    <a:pt x="69" y="3"/>
                    <a:pt x="69" y="3"/>
                  </a:cubicBezTo>
                  <a:cubicBezTo>
                    <a:pt x="69" y="5"/>
                    <a:pt x="69" y="5"/>
                    <a:pt x="69" y="5"/>
                  </a:cubicBezTo>
                  <a:cubicBezTo>
                    <a:pt x="61" y="5"/>
                    <a:pt x="61" y="5"/>
                    <a:pt x="61" y="5"/>
                  </a:cubicBezTo>
                  <a:lnTo>
                    <a:pt x="61" y="3"/>
                  </a:lnTo>
                  <a:close/>
                  <a:moveTo>
                    <a:pt x="13" y="22"/>
                  </a:moveTo>
                  <a:cubicBezTo>
                    <a:pt x="5" y="22"/>
                    <a:pt x="5" y="22"/>
                    <a:pt x="5" y="22"/>
                  </a:cubicBezTo>
                  <a:cubicBezTo>
                    <a:pt x="6" y="20"/>
                    <a:pt x="6" y="20"/>
                    <a:pt x="6" y="20"/>
                  </a:cubicBezTo>
                  <a:cubicBezTo>
                    <a:pt x="13" y="20"/>
                    <a:pt x="13" y="20"/>
                    <a:pt x="13" y="20"/>
                  </a:cubicBezTo>
                  <a:lnTo>
                    <a:pt x="13" y="22"/>
                  </a:lnTo>
                  <a:close/>
                  <a:moveTo>
                    <a:pt x="13" y="5"/>
                  </a:moveTo>
                  <a:cubicBezTo>
                    <a:pt x="5" y="5"/>
                    <a:pt x="5" y="5"/>
                    <a:pt x="5" y="5"/>
                  </a:cubicBezTo>
                  <a:cubicBezTo>
                    <a:pt x="6" y="3"/>
                    <a:pt x="6" y="3"/>
                    <a:pt x="6" y="3"/>
                  </a:cubicBezTo>
                  <a:cubicBezTo>
                    <a:pt x="13" y="3"/>
                    <a:pt x="13" y="3"/>
                    <a:pt x="13" y="3"/>
                  </a:cubicBezTo>
                  <a:lnTo>
                    <a:pt x="13" y="5"/>
                  </a:lnTo>
                  <a:close/>
                  <a:moveTo>
                    <a:pt x="24" y="22"/>
                  </a:moveTo>
                  <a:cubicBezTo>
                    <a:pt x="17" y="22"/>
                    <a:pt x="17" y="22"/>
                    <a:pt x="17" y="22"/>
                  </a:cubicBezTo>
                  <a:cubicBezTo>
                    <a:pt x="17" y="20"/>
                    <a:pt x="17" y="20"/>
                    <a:pt x="17" y="20"/>
                  </a:cubicBezTo>
                  <a:cubicBezTo>
                    <a:pt x="24" y="20"/>
                    <a:pt x="24" y="20"/>
                    <a:pt x="24" y="20"/>
                  </a:cubicBezTo>
                  <a:lnTo>
                    <a:pt x="24" y="22"/>
                  </a:lnTo>
                  <a:close/>
                  <a:moveTo>
                    <a:pt x="24" y="5"/>
                  </a:moveTo>
                  <a:cubicBezTo>
                    <a:pt x="17" y="5"/>
                    <a:pt x="17" y="5"/>
                    <a:pt x="17" y="5"/>
                  </a:cubicBezTo>
                  <a:cubicBezTo>
                    <a:pt x="17" y="3"/>
                    <a:pt x="17" y="3"/>
                    <a:pt x="17" y="3"/>
                  </a:cubicBezTo>
                  <a:cubicBezTo>
                    <a:pt x="24" y="3"/>
                    <a:pt x="24" y="3"/>
                    <a:pt x="24" y="3"/>
                  </a:cubicBezTo>
                  <a:lnTo>
                    <a:pt x="24" y="5"/>
                  </a:lnTo>
                  <a:close/>
                  <a:moveTo>
                    <a:pt x="35" y="22"/>
                  </a:moveTo>
                  <a:cubicBezTo>
                    <a:pt x="28" y="22"/>
                    <a:pt x="28" y="22"/>
                    <a:pt x="28" y="22"/>
                  </a:cubicBezTo>
                  <a:cubicBezTo>
                    <a:pt x="28" y="20"/>
                    <a:pt x="28" y="20"/>
                    <a:pt x="28" y="20"/>
                  </a:cubicBezTo>
                  <a:cubicBezTo>
                    <a:pt x="35" y="20"/>
                    <a:pt x="35" y="20"/>
                    <a:pt x="35" y="20"/>
                  </a:cubicBezTo>
                  <a:lnTo>
                    <a:pt x="35" y="22"/>
                  </a:lnTo>
                  <a:close/>
                  <a:moveTo>
                    <a:pt x="35" y="5"/>
                  </a:moveTo>
                  <a:cubicBezTo>
                    <a:pt x="28" y="5"/>
                    <a:pt x="28" y="5"/>
                    <a:pt x="28" y="5"/>
                  </a:cubicBezTo>
                  <a:cubicBezTo>
                    <a:pt x="28" y="3"/>
                    <a:pt x="28" y="3"/>
                    <a:pt x="28" y="3"/>
                  </a:cubicBezTo>
                  <a:cubicBezTo>
                    <a:pt x="35" y="3"/>
                    <a:pt x="35" y="3"/>
                    <a:pt x="35" y="3"/>
                  </a:cubicBezTo>
                  <a:lnTo>
                    <a:pt x="35" y="5"/>
                  </a:lnTo>
                  <a:close/>
                  <a:moveTo>
                    <a:pt x="47" y="22"/>
                  </a:moveTo>
                  <a:cubicBezTo>
                    <a:pt x="39" y="22"/>
                    <a:pt x="39" y="22"/>
                    <a:pt x="39" y="22"/>
                  </a:cubicBezTo>
                  <a:cubicBezTo>
                    <a:pt x="39" y="20"/>
                    <a:pt x="39" y="20"/>
                    <a:pt x="39" y="20"/>
                  </a:cubicBezTo>
                  <a:cubicBezTo>
                    <a:pt x="47" y="20"/>
                    <a:pt x="47" y="20"/>
                    <a:pt x="47" y="20"/>
                  </a:cubicBezTo>
                  <a:lnTo>
                    <a:pt x="47" y="22"/>
                  </a:lnTo>
                  <a:close/>
                  <a:moveTo>
                    <a:pt x="47" y="5"/>
                  </a:moveTo>
                  <a:cubicBezTo>
                    <a:pt x="39" y="5"/>
                    <a:pt x="39" y="5"/>
                    <a:pt x="39" y="5"/>
                  </a:cubicBezTo>
                  <a:cubicBezTo>
                    <a:pt x="39" y="3"/>
                    <a:pt x="39" y="3"/>
                    <a:pt x="39" y="3"/>
                  </a:cubicBezTo>
                  <a:cubicBezTo>
                    <a:pt x="47" y="3"/>
                    <a:pt x="47" y="3"/>
                    <a:pt x="47" y="3"/>
                  </a:cubicBezTo>
                  <a:lnTo>
                    <a:pt x="47" y="5"/>
                  </a:lnTo>
                  <a:close/>
                  <a:moveTo>
                    <a:pt x="50" y="3"/>
                  </a:moveTo>
                  <a:cubicBezTo>
                    <a:pt x="58" y="3"/>
                    <a:pt x="58" y="3"/>
                    <a:pt x="58" y="3"/>
                  </a:cubicBezTo>
                  <a:cubicBezTo>
                    <a:pt x="58" y="5"/>
                    <a:pt x="58" y="5"/>
                    <a:pt x="58" y="5"/>
                  </a:cubicBezTo>
                  <a:cubicBezTo>
                    <a:pt x="50" y="5"/>
                    <a:pt x="50" y="5"/>
                    <a:pt x="50" y="5"/>
                  </a:cubicBezTo>
                  <a:lnTo>
                    <a:pt x="50" y="3"/>
                  </a:lnTo>
                  <a:close/>
                  <a:moveTo>
                    <a:pt x="58" y="22"/>
                  </a:moveTo>
                  <a:cubicBezTo>
                    <a:pt x="50" y="22"/>
                    <a:pt x="50" y="22"/>
                    <a:pt x="50" y="22"/>
                  </a:cubicBezTo>
                  <a:cubicBezTo>
                    <a:pt x="50" y="20"/>
                    <a:pt x="50" y="20"/>
                    <a:pt x="50" y="20"/>
                  </a:cubicBezTo>
                  <a:cubicBezTo>
                    <a:pt x="58" y="20"/>
                    <a:pt x="58" y="20"/>
                    <a:pt x="58" y="20"/>
                  </a:cubicBezTo>
                  <a:lnTo>
                    <a:pt x="58" y="22"/>
                  </a:lnTo>
                  <a:close/>
                  <a:moveTo>
                    <a:pt x="69" y="22"/>
                  </a:moveTo>
                  <a:cubicBezTo>
                    <a:pt x="61" y="22"/>
                    <a:pt x="61" y="22"/>
                    <a:pt x="61" y="22"/>
                  </a:cubicBezTo>
                  <a:cubicBezTo>
                    <a:pt x="61" y="20"/>
                    <a:pt x="61" y="20"/>
                    <a:pt x="61" y="20"/>
                  </a:cubicBezTo>
                  <a:cubicBezTo>
                    <a:pt x="69" y="20"/>
                    <a:pt x="69" y="20"/>
                    <a:pt x="69" y="20"/>
                  </a:cubicBezTo>
                  <a:lnTo>
                    <a:pt x="69" y="22"/>
                  </a:lnTo>
                  <a:close/>
                  <a:moveTo>
                    <a:pt x="80" y="22"/>
                  </a:moveTo>
                  <a:cubicBezTo>
                    <a:pt x="72" y="22"/>
                    <a:pt x="72" y="22"/>
                    <a:pt x="72" y="22"/>
                  </a:cubicBezTo>
                  <a:cubicBezTo>
                    <a:pt x="72" y="20"/>
                    <a:pt x="72" y="20"/>
                    <a:pt x="72" y="20"/>
                  </a:cubicBezTo>
                  <a:cubicBezTo>
                    <a:pt x="80" y="20"/>
                    <a:pt x="80" y="20"/>
                    <a:pt x="80" y="20"/>
                  </a:cubicBezTo>
                  <a:lnTo>
                    <a:pt x="80" y="22"/>
                  </a:lnTo>
                  <a:close/>
                  <a:moveTo>
                    <a:pt x="91" y="22"/>
                  </a:moveTo>
                  <a:cubicBezTo>
                    <a:pt x="84" y="22"/>
                    <a:pt x="84" y="22"/>
                    <a:pt x="84" y="22"/>
                  </a:cubicBezTo>
                  <a:cubicBezTo>
                    <a:pt x="84" y="20"/>
                    <a:pt x="84" y="20"/>
                    <a:pt x="84" y="20"/>
                  </a:cubicBezTo>
                  <a:cubicBezTo>
                    <a:pt x="91" y="20"/>
                    <a:pt x="91" y="20"/>
                    <a:pt x="91" y="20"/>
                  </a:cubicBezTo>
                  <a:lnTo>
                    <a:pt x="91" y="22"/>
                  </a:lnTo>
                  <a:close/>
                  <a:moveTo>
                    <a:pt x="102" y="22"/>
                  </a:moveTo>
                  <a:cubicBezTo>
                    <a:pt x="95" y="22"/>
                    <a:pt x="95" y="22"/>
                    <a:pt x="95" y="22"/>
                  </a:cubicBezTo>
                  <a:cubicBezTo>
                    <a:pt x="95" y="20"/>
                    <a:pt x="95" y="20"/>
                    <a:pt x="95" y="20"/>
                  </a:cubicBezTo>
                  <a:cubicBezTo>
                    <a:pt x="102" y="20"/>
                    <a:pt x="102" y="20"/>
                    <a:pt x="102" y="20"/>
                  </a:cubicBezTo>
                  <a:lnTo>
                    <a:pt x="102" y="22"/>
                  </a:lnTo>
                  <a:close/>
                  <a:moveTo>
                    <a:pt x="113" y="22"/>
                  </a:moveTo>
                  <a:cubicBezTo>
                    <a:pt x="106" y="22"/>
                    <a:pt x="106" y="22"/>
                    <a:pt x="106" y="22"/>
                  </a:cubicBezTo>
                  <a:cubicBezTo>
                    <a:pt x="106" y="20"/>
                    <a:pt x="106" y="20"/>
                    <a:pt x="106" y="20"/>
                  </a:cubicBezTo>
                  <a:cubicBezTo>
                    <a:pt x="113" y="20"/>
                    <a:pt x="113" y="20"/>
                    <a:pt x="113" y="20"/>
                  </a:cubicBezTo>
                  <a:lnTo>
                    <a:pt x="113" y="22"/>
                  </a:lnTo>
                  <a:close/>
                  <a:moveTo>
                    <a:pt x="113" y="5"/>
                  </a:moveTo>
                  <a:cubicBezTo>
                    <a:pt x="106" y="5"/>
                    <a:pt x="106" y="5"/>
                    <a:pt x="106" y="5"/>
                  </a:cubicBezTo>
                  <a:cubicBezTo>
                    <a:pt x="106" y="3"/>
                    <a:pt x="106" y="3"/>
                    <a:pt x="106" y="3"/>
                  </a:cubicBezTo>
                  <a:cubicBezTo>
                    <a:pt x="113" y="3"/>
                    <a:pt x="113" y="3"/>
                    <a:pt x="113" y="3"/>
                  </a:cubicBezTo>
                  <a:lnTo>
                    <a:pt x="113" y="5"/>
                  </a:lnTo>
                  <a:close/>
                  <a:moveTo>
                    <a:pt x="125" y="22"/>
                  </a:moveTo>
                  <a:cubicBezTo>
                    <a:pt x="117" y="22"/>
                    <a:pt x="117" y="22"/>
                    <a:pt x="117" y="22"/>
                  </a:cubicBezTo>
                  <a:cubicBezTo>
                    <a:pt x="117" y="20"/>
                    <a:pt x="117" y="20"/>
                    <a:pt x="117" y="20"/>
                  </a:cubicBezTo>
                  <a:cubicBezTo>
                    <a:pt x="125" y="20"/>
                    <a:pt x="125" y="20"/>
                    <a:pt x="125" y="20"/>
                  </a:cubicBezTo>
                  <a:lnTo>
                    <a:pt x="125" y="22"/>
                  </a:lnTo>
                  <a:close/>
                  <a:moveTo>
                    <a:pt x="125" y="5"/>
                  </a:moveTo>
                  <a:cubicBezTo>
                    <a:pt x="117" y="5"/>
                    <a:pt x="117" y="5"/>
                    <a:pt x="117" y="5"/>
                  </a:cubicBezTo>
                  <a:cubicBezTo>
                    <a:pt x="117" y="3"/>
                    <a:pt x="117" y="3"/>
                    <a:pt x="117" y="3"/>
                  </a:cubicBezTo>
                  <a:cubicBezTo>
                    <a:pt x="125" y="3"/>
                    <a:pt x="125" y="3"/>
                    <a:pt x="125" y="3"/>
                  </a:cubicBezTo>
                  <a:lnTo>
                    <a:pt x="125" y="5"/>
                  </a:lnTo>
                  <a:close/>
                  <a:moveTo>
                    <a:pt x="136" y="22"/>
                  </a:moveTo>
                  <a:cubicBezTo>
                    <a:pt x="128" y="22"/>
                    <a:pt x="128" y="22"/>
                    <a:pt x="128" y="22"/>
                  </a:cubicBezTo>
                  <a:cubicBezTo>
                    <a:pt x="128" y="20"/>
                    <a:pt x="128" y="20"/>
                    <a:pt x="128" y="20"/>
                  </a:cubicBezTo>
                  <a:cubicBezTo>
                    <a:pt x="136" y="20"/>
                    <a:pt x="136" y="20"/>
                    <a:pt x="136" y="20"/>
                  </a:cubicBezTo>
                  <a:lnTo>
                    <a:pt x="136" y="22"/>
                  </a:lnTo>
                  <a:close/>
                  <a:moveTo>
                    <a:pt x="136" y="5"/>
                  </a:moveTo>
                  <a:cubicBezTo>
                    <a:pt x="128" y="5"/>
                    <a:pt x="128" y="5"/>
                    <a:pt x="128" y="5"/>
                  </a:cubicBezTo>
                  <a:cubicBezTo>
                    <a:pt x="128" y="3"/>
                    <a:pt x="128" y="3"/>
                    <a:pt x="128" y="3"/>
                  </a:cubicBezTo>
                  <a:cubicBezTo>
                    <a:pt x="136" y="3"/>
                    <a:pt x="136" y="3"/>
                    <a:pt x="136" y="3"/>
                  </a:cubicBezTo>
                  <a:lnTo>
                    <a:pt x="136" y="5"/>
                  </a:lnTo>
                  <a:close/>
                  <a:moveTo>
                    <a:pt x="147" y="22"/>
                  </a:moveTo>
                  <a:cubicBezTo>
                    <a:pt x="139" y="22"/>
                    <a:pt x="139" y="22"/>
                    <a:pt x="139" y="22"/>
                  </a:cubicBezTo>
                  <a:cubicBezTo>
                    <a:pt x="139" y="20"/>
                    <a:pt x="139" y="20"/>
                    <a:pt x="139" y="20"/>
                  </a:cubicBezTo>
                  <a:cubicBezTo>
                    <a:pt x="147" y="20"/>
                    <a:pt x="147" y="20"/>
                    <a:pt x="147" y="20"/>
                  </a:cubicBezTo>
                  <a:lnTo>
                    <a:pt x="147" y="22"/>
                  </a:lnTo>
                  <a:close/>
                  <a:moveTo>
                    <a:pt x="147" y="5"/>
                  </a:moveTo>
                  <a:cubicBezTo>
                    <a:pt x="139" y="5"/>
                    <a:pt x="139" y="5"/>
                    <a:pt x="139" y="5"/>
                  </a:cubicBezTo>
                  <a:cubicBezTo>
                    <a:pt x="139" y="3"/>
                    <a:pt x="139" y="3"/>
                    <a:pt x="139" y="3"/>
                  </a:cubicBezTo>
                  <a:cubicBezTo>
                    <a:pt x="147" y="3"/>
                    <a:pt x="147" y="3"/>
                    <a:pt x="147" y="3"/>
                  </a:cubicBezTo>
                  <a:lnTo>
                    <a:pt x="147" y="5"/>
                  </a:lnTo>
                  <a:close/>
                  <a:moveTo>
                    <a:pt x="158" y="22"/>
                  </a:moveTo>
                  <a:cubicBezTo>
                    <a:pt x="150" y="22"/>
                    <a:pt x="150" y="22"/>
                    <a:pt x="150" y="22"/>
                  </a:cubicBezTo>
                  <a:cubicBezTo>
                    <a:pt x="151" y="20"/>
                    <a:pt x="151" y="20"/>
                    <a:pt x="151" y="20"/>
                  </a:cubicBezTo>
                  <a:cubicBezTo>
                    <a:pt x="158" y="20"/>
                    <a:pt x="158" y="20"/>
                    <a:pt x="158" y="20"/>
                  </a:cubicBezTo>
                  <a:lnTo>
                    <a:pt x="158" y="22"/>
                  </a:lnTo>
                  <a:close/>
                  <a:moveTo>
                    <a:pt x="158" y="5"/>
                  </a:moveTo>
                  <a:cubicBezTo>
                    <a:pt x="150" y="5"/>
                    <a:pt x="150" y="5"/>
                    <a:pt x="150" y="5"/>
                  </a:cubicBezTo>
                  <a:cubicBezTo>
                    <a:pt x="151" y="3"/>
                    <a:pt x="151" y="3"/>
                    <a:pt x="151" y="3"/>
                  </a:cubicBezTo>
                  <a:cubicBezTo>
                    <a:pt x="158" y="3"/>
                    <a:pt x="158" y="3"/>
                    <a:pt x="158" y="3"/>
                  </a:cubicBezTo>
                  <a:lnTo>
                    <a:pt x="158" y="5"/>
                  </a:lnTo>
                  <a:close/>
                  <a:moveTo>
                    <a:pt x="169" y="22"/>
                  </a:moveTo>
                  <a:cubicBezTo>
                    <a:pt x="162" y="22"/>
                    <a:pt x="162" y="22"/>
                    <a:pt x="162" y="22"/>
                  </a:cubicBezTo>
                  <a:cubicBezTo>
                    <a:pt x="162" y="20"/>
                    <a:pt x="162" y="20"/>
                    <a:pt x="162" y="20"/>
                  </a:cubicBezTo>
                  <a:cubicBezTo>
                    <a:pt x="169" y="20"/>
                    <a:pt x="169" y="20"/>
                    <a:pt x="169" y="20"/>
                  </a:cubicBezTo>
                  <a:lnTo>
                    <a:pt x="169" y="22"/>
                  </a:lnTo>
                  <a:close/>
                  <a:moveTo>
                    <a:pt x="169" y="5"/>
                  </a:moveTo>
                  <a:cubicBezTo>
                    <a:pt x="162" y="5"/>
                    <a:pt x="162" y="5"/>
                    <a:pt x="162" y="5"/>
                  </a:cubicBezTo>
                  <a:cubicBezTo>
                    <a:pt x="162" y="3"/>
                    <a:pt x="162" y="3"/>
                    <a:pt x="162" y="3"/>
                  </a:cubicBezTo>
                  <a:cubicBezTo>
                    <a:pt x="169" y="3"/>
                    <a:pt x="169" y="3"/>
                    <a:pt x="169" y="3"/>
                  </a:cubicBezTo>
                  <a:lnTo>
                    <a:pt x="169" y="5"/>
                  </a:lnTo>
                  <a:close/>
                  <a:moveTo>
                    <a:pt x="180" y="22"/>
                  </a:moveTo>
                  <a:cubicBezTo>
                    <a:pt x="173" y="22"/>
                    <a:pt x="173" y="22"/>
                    <a:pt x="173" y="22"/>
                  </a:cubicBezTo>
                  <a:cubicBezTo>
                    <a:pt x="173" y="20"/>
                    <a:pt x="173" y="20"/>
                    <a:pt x="173" y="20"/>
                  </a:cubicBezTo>
                  <a:cubicBezTo>
                    <a:pt x="180" y="20"/>
                    <a:pt x="180" y="20"/>
                    <a:pt x="180" y="20"/>
                  </a:cubicBezTo>
                  <a:lnTo>
                    <a:pt x="180" y="22"/>
                  </a:lnTo>
                  <a:close/>
                  <a:moveTo>
                    <a:pt x="180" y="5"/>
                  </a:moveTo>
                  <a:cubicBezTo>
                    <a:pt x="173" y="5"/>
                    <a:pt x="173" y="5"/>
                    <a:pt x="173" y="5"/>
                  </a:cubicBezTo>
                  <a:cubicBezTo>
                    <a:pt x="173" y="3"/>
                    <a:pt x="173" y="3"/>
                    <a:pt x="173" y="3"/>
                  </a:cubicBezTo>
                  <a:cubicBezTo>
                    <a:pt x="180" y="3"/>
                    <a:pt x="180" y="3"/>
                    <a:pt x="180" y="3"/>
                  </a:cubicBezTo>
                  <a:lnTo>
                    <a:pt x="180" y="5"/>
                  </a:lnTo>
                  <a:close/>
                  <a:moveTo>
                    <a:pt x="192" y="22"/>
                  </a:moveTo>
                  <a:cubicBezTo>
                    <a:pt x="184" y="22"/>
                    <a:pt x="184" y="22"/>
                    <a:pt x="184" y="22"/>
                  </a:cubicBezTo>
                  <a:cubicBezTo>
                    <a:pt x="184" y="20"/>
                    <a:pt x="184" y="20"/>
                    <a:pt x="184" y="20"/>
                  </a:cubicBezTo>
                  <a:cubicBezTo>
                    <a:pt x="192" y="20"/>
                    <a:pt x="192" y="20"/>
                    <a:pt x="192" y="20"/>
                  </a:cubicBezTo>
                  <a:lnTo>
                    <a:pt x="192" y="22"/>
                  </a:lnTo>
                  <a:close/>
                  <a:moveTo>
                    <a:pt x="192" y="5"/>
                  </a:moveTo>
                  <a:cubicBezTo>
                    <a:pt x="184" y="5"/>
                    <a:pt x="184" y="5"/>
                    <a:pt x="184" y="5"/>
                  </a:cubicBezTo>
                  <a:cubicBezTo>
                    <a:pt x="184" y="3"/>
                    <a:pt x="184" y="3"/>
                    <a:pt x="184" y="3"/>
                  </a:cubicBezTo>
                  <a:cubicBezTo>
                    <a:pt x="192" y="3"/>
                    <a:pt x="192" y="3"/>
                    <a:pt x="192" y="3"/>
                  </a:cubicBezTo>
                  <a:lnTo>
                    <a:pt x="192" y="5"/>
                  </a:lnTo>
                  <a:close/>
                  <a:moveTo>
                    <a:pt x="203" y="22"/>
                  </a:moveTo>
                  <a:cubicBezTo>
                    <a:pt x="195" y="22"/>
                    <a:pt x="195" y="22"/>
                    <a:pt x="195" y="22"/>
                  </a:cubicBezTo>
                  <a:cubicBezTo>
                    <a:pt x="195" y="20"/>
                    <a:pt x="195" y="20"/>
                    <a:pt x="195" y="20"/>
                  </a:cubicBezTo>
                  <a:cubicBezTo>
                    <a:pt x="203" y="20"/>
                    <a:pt x="203" y="20"/>
                    <a:pt x="203" y="20"/>
                  </a:cubicBezTo>
                  <a:lnTo>
                    <a:pt x="203" y="22"/>
                  </a:lnTo>
                  <a:close/>
                  <a:moveTo>
                    <a:pt x="203" y="5"/>
                  </a:moveTo>
                  <a:cubicBezTo>
                    <a:pt x="195" y="5"/>
                    <a:pt x="195" y="5"/>
                    <a:pt x="195" y="5"/>
                  </a:cubicBezTo>
                  <a:cubicBezTo>
                    <a:pt x="195" y="3"/>
                    <a:pt x="195" y="3"/>
                    <a:pt x="195" y="3"/>
                  </a:cubicBezTo>
                  <a:cubicBezTo>
                    <a:pt x="203" y="3"/>
                    <a:pt x="203" y="3"/>
                    <a:pt x="203" y="3"/>
                  </a:cubicBezTo>
                  <a:lnTo>
                    <a:pt x="203" y="5"/>
                  </a:lnTo>
                  <a:close/>
                  <a:moveTo>
                    <a:pt x="214" y="22"/>
                  </a:moveTo>
                  <a:cubicBezTo>
                    <a:pt x="206" y="22"/>
                    <a:pt x="206" y="22"/>
                    <a:pt x="206" y="22"/>
                  </a:cubicBezTo>
                  <a:cubicBezTo>
                    <a:pt x="206" y="20"/>
                    <a:pt x="206" y="20"/>
                    <a:pt x="206" y="20"/>
                  </a:cubicBezTo>
                  <a:cubicBezTo>
                    <a:pt x="214" y="20"/>
                    <a:pt x="214" y="20"/>
                    <a:pt x="214" y="20"/>
                  </a:cubicBezTo>
                  <a:lnTo>
                    <a:pt x="214" y="22"/>
                  </a:lnTo>
                  <a:close/>
                  <a:moveTo>
                    <a:pt x="214" y="5"/>
                  </a:moveTo>
                  <a:cubicBezTo>
                    <a:pt x="206" y="5"/>
                    <a:pt x="206" y="5"/>
                    <a:pt x="206" y="5"/>
                  </a:cubicBezTo>
                  <a:cubicBezTo>
                    <a:pt x="206" y="3"/>
                    <a:pt x="206" y="3"/>
                    <a:pt x="206" y="3"/>
                  </a:cubicBezTo>
                  <a:cubicBezTo>
                    <a:pt x="214" y="3"/>
                    <a:pt x="214" y="3"/>
                    <a:pt x="214" y="3"/>
                  </a:cubicBezTo>
                  <a:lnTo>
                    <a:pt x="214" y="5"/>
                  </a:lnTo>
                  <a:close/>
                  <a:moveTo>
                    <a:pt x="225" y="22"/>
                  </a:moveTo>
                  <a:cubicBezTo>
                    <a:pt x="217" y="22"/>
                    <a:pt x="217" y="22"/>
                    <a:pt x="217" y="22"/>
                  </a:cubicBezTo>
                  <a:cubicBezTo>
                    <a:pt x="217" y="20"/>
                    <a:pt x="217" y="20"/>
                    <a:pt x="217" y="20"/>
                  </a:cubicBezTo>
                  <a:cubicBezTo>
                    <a:pt x="225" y="20"/>
                    <a:pt x="225" y="20"/>
                    <a:pt x="225" y="20"/>
                  </a:cubicBezTo>
                  <a:lnTo>
                    <a:pt x="225" y="22"/>
                  </a:lnTo>
                  <a:close/>
                  <a:moveTo>
                    <a:pt x="236" y="22"/>
                  </a:moveTo>
                  <a:cubicBezTo>
                    <a:pt x="228" y="22"/>
                    <a:pt x="228" y="22"/>
                    <a:pt x="228" y="22"/>
                  </a:cubicBezTo>
                  <a:cubicBezTo>
                    <a:pt x="229" y="20"/>
                    <a:pt x="229" y="20"/>
                    <a:pt x="229" y="20"/>
                  </a:cubicBezTo>
                  <a:cubicBezTo>
                    <a:pt x="236" y="20"/>
                    <a:pt x="236" y="20"/>
                    <a:pt x="236" y="20"/>
                  </a:cubicBezTo>
                  <a:lnTo>
                    <a:pt x="236" y="22"/>
                  </a:lnTo>
                  <a:close/>
                  <a:moveTo>
                    <a:pt x="247" y="22"/>
                  </a:moveTo>
                  <a:cubicBezTo>
                    <a:pt x="240" y="22"/>
                    <a:pt x="240" y="22"/>
                    <a:pt x="240" y="22"/>
                  </a:cubicBezTo>
                  <a:cubicBezTo>
                    <a:pt x="240" y="20"/>
                    <a:pt x="240" y="20"/>
                    <a:pt x="240" y="20"/>
                  </a:cubicBezTo>
                  <a:cubicBezTo>
                    <a:pt x="247" y="20"/>
                    <a:pt x="247" y="20"/>
                    <a:pt x="247" y="20"/>
                  </a:cubicBezTo>
                  <a:lnTo>
                    <a:pt x="247" y="22"/>
                  </a:lnTo>
                  <a:close/>
                  <a:moveTo>
                    <a:pt x="258" y="22"/>
                  </a:moveTo>
                  <a:cubicBezTo>
                    <a:pt x="251" y="22"/>
                    <a:pt x="251" y="22"/>
                    <a:pt x="251" y="22"/>
                  </a:cubicBezTo>
                  <a:cubicBezTo>
                    <a:pt x="251" y="20"/>
                    <a:pt x="251" y="20"/>
                    <a:pt x="251" y="20"/>
                  </a:cubicBezTo>
                  <a:cubicBezTo>
                    <a:pt x="258" y="20"/>
                    <a:pt x="258" y="20"/>
                    <a:pt x="258" y="20"/>
                  </a:cubicBezTo>
                  <a:lnTo>
                    <a:pt x="258" y="22"/>
                  </a:lnTo>
                  <a:close/>
                  <a:moveTo>
                    <a:pt x="258" y="5"/>
                  </a:moveTo>
                  <a:cubicBezTo>
                    <a:pt x="251" y="5"/>
                    <a:pt x="251" y="5"/>
                    <a:pt x="251" y="5"/>
                  </a:cubicBezTo>
                  <a:cubicBezTo>
                    <a:pt x="251" y="3"/>
                    <a:pt x="251" y="3"/>
                    <a:pt x="251" y="3"/>
                  </a:cubicBezTo>
                  <a:cubicBezTo>
                    <a:pt x="258" y="3"/>
                    <a:pt x="258" y="3"/>
                    <a:pt x="258" y="3"/>
                  </a:cubicBezTo>
                  <a:lnTo>
                    <a:pt x="258" y="5"/>
                  </a:lnTo>
                  <a:close/>
                  <a:moveTo>
                    <a:pt x="270" y="22"/>
                  </a:moveTo>
                  <a:cubicBezTo>
                    <a:pt x="262" y="22"/>
                    <a:pt x="262" y="22"/>
                    <a:pt x="262" y="22"/>
                  </a:cubicBezTo>
                  <a:cubicBezTo>
                    <a:pt x="262" y="20"/>
                    <a:pt x="262" y="20"/>
                    <a:pt x="262" y="20"/>
                  </a:cubicBezTo>
                  <a:cubicBezTo>
                    <a:pt x="270" y="20"/>
                    <a:pt x="270" y="20"/>
                    <a:pt x="270" y="20"/>
                  </a:cubicBezTo>
                  <a:lnTo>
                    <a:pt x="270" y="22"/>
                  </a:lnTo>
                  <a:close/>
                  <a:moveTo>
                    <a:pt x="270" y="5"/>
                  </a:moveTo>
                  <a:cubicBezTo>
                    <a:pt x="262" y="5"/>
                    <a:pt x="262" y="5"/>
                    <a:pt x="262" y="5"/>
                  </a:cubicBezTo>
                  <a:cubicBezTo>
                    <a:pt x="262" y="3"/>
                    <a:pt x="262" y="3"/>
                    <a:pt x="262" y="3"/>
                  </a:cubicBezTo>
                  <a:cubicBezTo>
                    <a:pt x="270" y="3"/>
                    <a:pt x="270" y="3"/>
                    <a:pt x="270" y="3"/>
                  </a:cubicBezTo>
                  <a:lnTo>
                    <a:pt x="270" y="5"/>
                  </a:lnTo>
                  <a:close/>
                  <a:moveTo>
                    <a:pt x="281" y="22"/>
                  </a:moveTo>
                  <a:cubicBezTo>
                    <a:pt x="273" y="22"/>
                    <a:pt x="273" y="22"/>
                    <a:pt x="273" y="22"/>
                  </a:cubicBezTo>
                  <a:cubicBezTo>
                    <a:pt x="273" y="20"/>
                    <a:pt x="273" y="20"/>
                    <a:pt x="273" y="20"/>
                  </a:cubicBezTo>
                  <a:cubicBezTo>
                    <a:pt x="281" y="20"/>
                    <a:pt x="281" y="20"/>
                    <a:pt x="281" y="20"/>
                  </a:cubicBezTo>
                  <a:lnTo>
                    <a:pt x="281" y="22"/>
                  </a:lnTo>
                  <a:close/>
                  <a:moveTo>
                    <a:pt x="281" y="5"/>
                  </a:moveTo>
                  <a:cubicBezTo>
                    <a:pt x="273" y="5"/>
                    <a:pt x="273" y="5"/>
                    <a:pt x="273" y="5"/>
                  </a:cubicBezTo>
                  <a:cubicBezTo>
                    <a:pt x="273" y="3"/>
                    <a:pt x="273" y="3"/>
                    <a:pt x="273" y="3"/>
                  </a:cubicBezTo>
                  <a:cubicBezTo>
                    <a:pt x="281" y="3"/>
                    <a:pt x="281" y="3"/>
                    <a:pt x="281" y="3"/>
                  </a:cubicBezTo>
                  <a:lnTo>
                    <a:pt x="281" y="5"/>
                  </a:lnTo>
                  <a:close/>
                  <a:moveTo>
                    <a:pt x="292" y="22"/>
                  </a:moveTo>
                  <a:cubicBezTo>
                    <a:pt x="284" y="22"/>
                    <a:pt x="284" y="22"/>
                    <a:pt x="284" y="22"/>
                  </a:cubicBezTo>
                  <a:cubicBezTo>
                    <a:pt x="284" y="20"/>
                    <a:pt x="284" y="20"/>
                    <a:pt x="284" y="20"/>
                  </a:cubicBezTo>
                  <a:cubicBezTo>
                    <a:pt x="292" y="20"/>
                    <a:pt x="292" y="20"/>
                    <a:pt x="292" y="20"/>
                  </a:cubicBezTo>
                  <a:lnTo>
                    <a:pt x="292" y="22"/>
                  </a:lnTo>
                  <a:close/>
                  <a:moveTo>
                    <a:pt x="292" y="5"/>
                  </a:moveTo>
                  <a:cubicBezTo>
                    <a:pt x="284" y="5"/>
                    <a:pt x="284" y="5"/>
                    <a:pt x="284" y="5"/>
                  </a:cubicBezTo>
                  <a:cubicBezTo>
                    <a:pt x="284" y="3"/>
                    <a:pt x="284" y="3"/>
                    <a:pt x="284" y="3"/>
                  </a:cubicBezTo>
                  <a:cubicBezTo>
                    <a:pt x="292" y="3"/>
                    <a:pt x="292" y="3"/>
                    <a:pt x="292" y="3"/>
                  </a:cubicBezTo>
                  <a:lnTo>
                    <a:pt x="292" y="5"/>
                  </a:lnTo>
                  <a:close/>
                  <a:moveTo>
                    <a:pt x="303" y="22"/>
                  </a:moveTo>
                  <a:cubicBezTo>
                    <a:pt x="295" y="22"/>
                    <a:pt x="295" y="22"/>
                    <a:pt x="295" y="22"/>
                  </a:cubicBezTo>
                  <a:cubicBezTo>
                    <a:pt x="295" y="20"/>
                    <a:pt x="295" y="20"/>
                    <a:pt x="295" y="20"/>
                  </a:cubicBezTo>
                  <a:cubicBezTo>
                    <a:pt x="303" y="20"/>
                    <a:pt x="303" y="20"/>
                    <a:pt x="303" y="20"/>
                  </a:cubicBezTo>
                  <a:lnTo>
                    <a:pt x="303" y="22"/>
                  </a:lnTo>
                  <a:close/>
                  <a:moveTo>
                    <a:pt x="303" y="5"/>
                  </a:moveTo>
                  <a:cubicBezTo>
                    <a:pt x="295" y="5"/>
                    <a:pt x="295" y="5"/>
                    <a:pt x="295" y="5"/>
                  </a:cubicBezTo>
                  <a:cubicBezTo>
                    <a:pt x="295" y="3"/>
                    <a:pt x="295" y="3"/>
                    <a:pt x="295" y="3"/>
                  </a:cubicBezTo>
                  <a:cubicBezTo>
                    <a:pt x="303" y="3"/>
                    <a:pt x="303" y="3"/>
                    <a:pt x="303" y="3"/>
                  </a:cubicBezTo>
                  <a:lnTo>
                    <a:pt x="303" y="5"/>
                  </a:lnTo>
                  <a:close/>
                  <a:moveTo>
                    <a:pt x="314" y="22"/>
                  </a:moveTo>
                  <a:cubicBezTo>
                    <a:pt x="307" y="22"/>
                    <a:pt x="307" y="22"/>
                    <a:pt x="307" y="22"/>
                  </a:cubicBezTo>
                  <a:cubicBezTo>
                    <a:pt x="307" y="20"/>
                    <a:pt x="307" y="20"/>
                    <a:pt x="307" y="20"/>
                  </a:cubicBezTo>
                  <a:cubicBezTo>
                    <a:pt x="314" y="20"/>
                    <a:pt x="314" y="20"/>
                    <a:pt x="314" y="20"/>
                  </a:cubicBezTo>
                  <a:lnTo>
                    <a:pt x="314" y="22"/>
                  </a:lnTo>
                  <a:close/>
                  <a:moveTo>
                    <a:pt x="314" y="5"/>
                  </a:moveTo>
                  <a:cubicBezTo>
                    <a:pt x="307" y="5"/>
                    <a:pt x="307" y="5"/>
                    <a:pt x="307" y="5"/>
                  </a:cubicBezTo>
                  <a:cubicBezTo>
                    <a:pt x="307" y="3"/>
                    <a:pt x="307" y="3"/>
                    <a:pt x="307" y="3"/>
                  </a:cubicBezTo>
                  <a:cubicBezTo>
                    <a:pt x="314" y="3"/>
                    <a:pt x="314" y="3"/>
                    <a:pt x="314" y="3"/>
                  </a:cubicBezTo>
                  <a:lnTo>
                    <a:pt x="314" y="5"/>
                  </a:lnTo>
                  <a:close/>
                  <a:moveTo>
                    <a:pt x="325" y="22"/>
                  </a:moveTo>
                  <a:cubicBezTo>
                    <a:pt x="318" y="22"/>
                    <a:pt x="318" y="22"/>
                    <a:pt x="318" y="22"/>
                  </a:cubicBezTo>
                  <a:cubicBezTo>
                    <a:pt x="318" y="20"/>
                    <a:pt x="318" y="20"/>
                    <a:pt x="318" y="20"/>
                  </a:cubicBezTo>
                  <a:cubicBezTo>
                    <a:pt x="325" y="20"/>
                    <a:pt x="325" y="20"/>
                    <a:pt x="325" y="20"/>
                  </a:cubicBezTo>
                  <a:lnTo>
                    <a:pt x="325" y="22"/>
                  </a:lnTo>
                  <a:close/>
                  <a:moveTo>
                    <a:pt x="325" y="5"/>
                  </a:moveTo>
                  <a:cubicBezTo>
                    <a:pt x="318" y="5"/>
                    <a:pt x="318" y="5"/>
                    <a:pt x="318" y="5"/>
                  </a:cubicBezTo>
                  <a:cubicBezTo>
                    <a:pt x="318" y="3"/>
                    <a:pt x="318" y="3"/>
                    <a:pt x="318" y="3"/>
                  </a:cubicBezTo>
                  <a:cubicBezTo>
                    <a:pt x="325" y="3"/>
                    <a:pt x="325" y="3"/>
                    <a:pt x="325" y="3"/>
                  </a:cubicBezTo>
                  <a:lnTo>
                    <a:pt x="325" y="5"/>
                  </a:lnTo>
                  <a:close/>
                  <a:moveTo>
                    <a:pt x="336" y="22"/>
                  </a:moveTo>
                  <a:cubicBezTo>
                    <a:pt x="329" y="22"/>
                    <a:pt x="329" y="22"/>
                    <a:pt x="329" y="22"/>
                  </a:cubicBezTo>
                  <a:cubicBezTo>
                    <a:pt x="329" y="20"/>
                    <a:pt x="329" y="20"/>
                    <a:pt x="329" y="20"/>
                  </a:cubicBezTo>
                  <a:cubicBezTo>
                    <a:pt x="336" y="20"/>
                    <a:pt x="336" y="20"/>
                    <a:pt x="336" y="20"/>
                  </a:cubicBezTo>
                  <a:lnTo>
                    <a:pt x="336" y="22"/>
                  </a:lnTo>
                  <a:close/>
                  <a:moveTo>
                    <a:pt x="336" y="5"/>
                  </a:moveTo>
                  <a:cubicBezTo>
                    <a:pt x="329" y="5"/>
                    <a:pt x="329" y="5"/>
                    <a:pt x="329" y="5"/>
                  </a:cubicBezTo>
                  <a:cubicBezTo>
                    <a:pt x="329" y="3"/>
                    <a:pt x="329" y="3"/>
                    <a:pt x="329" y="3"/>
                  </a:cubicBezTo>
                  <a:cubicBezTo>
                    <a:pt x="336" y="3"/>
                    <a:pt x="336" y="3"/>
                    <a:pt x="336" y="3"/>
                  </a:cubicBezTo>
                  <a:lnTo>
                    <a:pt x="336" y="5"/>
                  </a:lnTo>
                  <a:close/>
                  <a:moveTo>
                    <a:pt x="348" y="22"/>
                  </a:moveTo>
                  <a:cubicBezTo>
                    <a:pt x="340" y="22"/>
                    <a:pt x="340" y="22"/>
                    <a:pt x="340" y="22"/>
                  </a:cubicBezTo>
                  <a:cubicBezTo>
                    <a:pt x="340" y="20"/>
                    <a:pt x="340" y="20"/>
                    <a:pt x="340" y="20"/>
                  </a:cubicBezTo>
                  <a:cubicBezTo>
                    <a:pt x="348" y="20"/>
                    <a:pt x="348" y="20"/>
                    <a:pt x="348" y="20"/>
                  </a:cubicBezTo>
                  <a:lnTo>
                    <a:pt x="348" y="22"/>
                  </a:lnTo>
                  <a:close/>
                  <a:moveTo>
                    <a:pt x="348" y="5"/>
                  </a:moveTo>
                  <a:cubicBezTo>
                    <a:pt x="340" y="5"/>
                    <a:pt x="340" y="5"/>
                    <a:pt x="340" y="5"/>
                  </a:cubicBezTo>
                  <a:cubicBezTo>
                    <a:pt x="340" y="3"/>
                    <a:pt x="340" y="3"/>
                    <a:pt x="340" y="3"/>
                  </a:cubicBezTo>
                  <a:cubicBezTo>
                    <a:pt x="348" y="3"/>
                    <a:pt x="348" y="3"/>
                    <a:pt x="348" y="3"/>
                  </a:cubicBezTo>
                  <a:lnTo>
                    <a:pt x="348" y="5"/>
                  </a:lnTo>
                  <a:close/>
                  <a:moveTo>
                    <a:pt x="359" y="22"/>
                  </a:moveTo>
                  <a:cubicBezTo>
                    <a:pt x="351" y="22"/>
                    <a:pt x="351" y="22"/>
                    <a:pt x="351" y="22"/>
                  </a:cubicBezTo>
                  <a:cubicBezTo>
                    <a:pt x="351" y="20"/>
                    <a:pt x="351" y="20"/>
                    <a:pt x="351" y="20"/>
                  </a:cubicBezTo>
                  <a:cubicBezTo>
                    <a:pt x="359" y="20"/>
                    <a:pt x="359" y="20"/>
                    <a:pt x="359" y="20"/>
                  </a:cubicBezTo>
                  <a:lnTo>
                    <a:pt x="359" y="22"/>
                  </a:lnTo>
                  <a:close/>
                  <a:moveTo>
                    <a:pt x="359" y="5"/>
                  </a:moveTo>
                  <a:cubicBezTo>
                    <a:pt x="351" y="5"/>
                    <a:pt x="351" y="5"/>
                    <a:pt x="351" y="5"/>
                  </a:cubicBezTo>
                  <a:cubicBezTo>
                    <a:pt x="351" y="3"/>
                    <a:pt x="351" y="3"/>
                    <a:pt x="351" y="3"/>
                  </a:cubicBezTo>
                  <a:cubicBezTo>
                    <a:pt x="359" y="3"/>
                    <a:pt x="359" y="3"/>
                    <a:pt x="359" y="3"/>
                  </a:cubicBezTo>
                  <a:lnTo>
                    <a:pt x="359" y="5"/>
                  </a:lnTo>
                  <a:close/>
                  <a:moveTo>
                    <a:pt x="370" y="22"/>
                  </a:moveTo>
                  <a:cubicBezTo>
                    <a:pt x="362" y="22"/>
                    <a:pt x="362" y="22"/>
                    <a:pt x="362" y="22"/>
                  </a:cubicBezTo>
                  <a:cubicBezTo>
                    <a:pt x="362" y="20"/>
                    <a:pt x="362" y="20"/>
                    <a:pt x="362" y="20"/>
                  </a:cubicBezTo>
                  <a:cubicBezTo>
                    <a:pt x="370" y="20"/>
                    <a:pt x="370" y="20"/>
                    <a:pt x="370" y="20"/>
                  </a:cubicBezTo>
                  <a:lnTo>
                    <a:pt x="370" y="22"/>
                  </a:lnTo>
                  <a:close/>
                  <a:moveTo>
                    <a:pt x="370" y="5"/>
                  </a:moveTo>
                  <a:cubicBezTo>
                    <a:pt x="362" y="5"/>
                    <a:pt x="362" y="5"/>
                    <a:pt x="362" y="5"/>
                  </a:cubicBezTo>
                  <a:cubicBezTo>
                    <a:pt x="362" y="3"/>
                    <a:pt x="362" y="3"/>
                    <a:pt x="362" y="3"/>
                  </a:cubicBezTo>
                  <a:cubicBezTo>
                    <a:pt x="370" y="3"/>
                    <a:pt x="370" y="3"/>
                    <a:pt x="370" y="3"/>
                  </a:cubicBezTo>
                  <a:lnTo>
                    <a:pt x="370" y="5"/>
                  </a:lnTo>
                  <a:close/>
                  <a:moveTo>
                    <a:pt x="381" y="22"/>
                  </a:moveTo>
                  <a:cubicBezTo>
                    <a:pt x="373" y="22"/>
                    <a:pt x="373" y="22"/>
                    <a:pt x="373" y="22"/>
                  </a:cubicBezTo>
                  <a:cubicBezTo>
                    <a:pt x="374" y="20"/>
                    <a:pt x="374" y="20"/>
                    <a:pt x="374" y="20"/>
                  </a:cubicBezTo>
                  <a:cubicBezTo>
                    <a:pt x="381" y="20"/>
                    <a:pt x="381" y="20"/>
                    <a:pt x="381" y="20"/>
                  </a:cubicBezTo>
                  <a:lnTo>
                    <a:pt x="381" y="22"/>
                  </a:lnTo>
                  <a:close/>
                  <a:moveTo>
                    <a:pt x="381" y="5"/>
                  </a:moveTo>
                  <a:cubicBezTo>
                    <a:pt x="373" y="5"/>
                    <a:pt x="373" y="5"/>
                    <a:pt x="373" y="5"/>
                  </a:cubicBezTo>
                  <a:cubicBezTo>
                    <a:pt x="374" y="3"/>
                    <a:pt x="374" y="3"/>
                    <a:pt x="374" y="3"/>
                  </a:cubicBezTo>
                  <a:cubicBezTo>
                    <a:pt x="381" y="3"/>
                    <a:pt x="381" y="3"/>
                    <a:pt x="381" y="3"/>
                  </a:cubicBezTo>
                  <a:lnTo>
                    <a:pt x="381" y="5"/>
                  </a:lnTo>
                  <a:close/>
                  <a:moveTo>
                    <a:pt x="392" y="22"/>
                  </a:moveTo>
                  <a:cubicBezTo>
                    <a:pt x="385" y="22"/>
                    <a:pt x="385" y="22"/>
                    <a:pt x="385" y="22"/>
                  </a:cubicBezTo>
                  <a:cubicBezTo>
                    <a:pt x="385" y="20"/>
                    <a:pt x="385" y="20"/>
                    <a:pt x="385" y="20"/>
                  </a:cubicBezTo>
                  <a:cubicBezTo>
                    <a:pt x="392" y="20"/>
                    <a:pt x="392" y="20"/>
                    <a:pt x="392" y="20"/>
                  </a:cubicBezTo>
                  <a:lnTo>
                    <a:pt x="392" y="22"/>
                  </a:lnTo>
                  <a:close/>
                  <a:moveTo>
                    <a:pt x="403" y="22"/>
                  </a:moveTo>
                  <a:cubicBezTo>
                    <a:pt x="396" y="22"/>
                    <a:pt x="396" y="22"/>
                    <a:pt x="396" y="22"/>
                  </a:cubicBezTo>
                  <a:cubicBezTo>
                    <a:pt x="396" y="20"/>
                    <a:pt x="396" y="20"/>
                    <a:pt x="396" y="20"/>
                  </a:cubicBezTo>
                  <a:cubicBezTo>
                    <a:pt x="403" y="20"/>
                    <a:pt x="403" y="20"/>
                    <a:pt x="403" y="20"/>
                  </a:cubicBezTo>
                  <a:lnTo>
                    <a:pt x="403" y="22"/>
                  </a:lnTo>
                  <a:close/>
                  <a:moveTo>
                    <a:pt x="415" y="22"/>
                  </a:moveTo>
                  <a:cubicBezTo>
                    <a:pt x="407" y="22"/>
                    <a:pt x="407" y="22"/>
                    <a:pt x="407" y="22"/>
                  </a:cubicBezTo>
                  <a:cubicBezTo>
                    <a:pt x="407" y="20"/>
                    <a:pt x="407" y="20"/>
                    <a:pt x="407" y="20"/>
                  </a:cubicBezTo>
                  <a:cubicBezTo>
                    <a:pt x="415" y="20"/>
                    <a:pt x="415" y="20"/>
                    <a:pt x="415" y="20"/>
                  </a:cubicBezTo>
                  <a:lnTo>
                    <a:pt x="415" y="22"/>
                  </a:lnTo>
                  <a:close/>
                  <a:moveTo>
                    <a:pt x="426" y="22"/>
                  </a:moveTo>
                  <a:cubicBezTo>
                    <a:pt x="418" y="22"/>
                    <a:pt x="418" y="22"/>
                    <a:pt x="418" y="22"/>
                  </a:cubicBezTo>
                  <a:cubicBezTo>
                    <a:pt x="418" y="20"/>
                    <a:pt x="418" y="20"/>
                    <a:pt x="418" y="20"/>
                  </a:cubicBezTo>
                  <a:cubicBezTo>
                    <a:pt x="426" y="20"/>
                    <a:pt x="426" y="20"/>
                    <a:pt x="426" y="20"/>
                  </a:cubicBezTo>
                  <a:lnTo>
                    <a:pt x="426" y="22"/>
                  </a:lnTo>
                  <a:close/>
                  <a:moveTo>
                    <a:pt x="437" y="22"/>
                  </a:moveTo>
                  <a:cubicBezTo>
                    <a:pt x="429" y="22"/>
                    <a:pt x="429" y="22"/>
                    <a:pt x="429" y="22"/>
                  </a:cubicBezTo>
                  <a:cubicBezTo>
                    <a:pt x="429" y="20"/>
                    <a:pt x="429" y="20"/>
                    <a:pt x="429" y="20"/>
                  </a:cubicBezTo>
                  <a:cubicBezTo>
                    <a:pt x="437" y="20"/>
                    <a:pt x="437" y="20"/>
                    <a:pt x="437" y="20"/>
                  </a:cubicBezTo>
                  <a:lnTo>
                    <a:pt x="437" y="22"/>
                  </a:lnTo>
                  <a:close/>
                  <a:moveTo>
                    <a:pt x="437" y="5"/>
                  </a:moveTo>
                  <a:cubicBezTo>
                    <a:pt x="429" y="5"/>
                    <a:pt x="429" y="5"/>
                    <a:pt x="429" y="5"/>
                  </a:cubicBezTo>
                  <a:cubicBezTo>
                    <a:pt x="429" y="3"/>
                    <a:pt x="429" y="3"/>
                    <a:pt x="429" y="3"/>
                  </a:cubicBezTo>
                  <a:cubicBezTo>
                    <a:pt x="437" y="3"/>
                    <a:pt x="437" y="3"/>
                    <a:pt x="437" y="3"/>
                  </a:cubicBezTo>
                  <a:lnTo>
                    <a:pt x="437" y="5"/>
                  </a:lnTo>
                  <a:close/>
                  <a:moveTo>
                    <a:pt x="448" y="22"/>
                  </a:moveTo>
                  <a:cubicBezTo>
                    <a:pt x="440" y="22"/>
                    <a:pt x="440" y="22"/>
                    <a:pt x="440" y="22"/>
                  </a:cubicBezTo>
                  <a:cubicBezTo>
                    <a:pt x="440" y="20"/>
                    <a:pt x="440" y="20"/>
                    <a:pt x="440" y="20"/>
                  </a:cubicBezTo>
                  <a:cubicBezTo>
                    <a:pt x="448" y="20"/>
                    <a:pt x="448" y="20"/>
                    <a:pt x="448" y="20"/>
                  </a:cubicBezTo>
                  <a:lnTo>
                    <a:pt x="448" y="22"/>
                  </a:lnTo>
                  <a:close/>
                  <a:moveTo>
                    <a:pt x="448" y="5"/>
                  </a:moveTo>
                  <a:cubicBezTo>
                    <a:pt x="440" y="5"/>
                    <a:pt x="440" y="5"/>
                    <a:pt x="440" y="5"/>
                  </a:cubicBezTo>
                  <a:cubicBezTo>
                    <a:pt x="440" y="3"/>
                    <a:pt x="440" y="3"/>
                    <a:pt x="440" y="3"/>
                  </a:cubicBezTo>
                  <a:cubicBezTo>
                    <a:pt x="448" y="3"/>
                    <a:pt x="448" y="3"/>
                    <a:pt x="448" y="3"/>
                  </a:cubicBezTo>
                  <a:lnTo>
                    <a:pt x="448" y="5"/>
                  </a:lnTo>
                  <a:close/>
                  <a:moveTo>
                    <a:pt x="459" y="22"/>
                  </a:moveTo>
                  <a:cubicBezTo>
                    <a:pt x="452" y="22"/>
                    <a:pt x="452" y="22"/>
                    <a:pt x="452" y="22"/>
                  </a:cubicBezTo>
                  <a:cubicBezTo>
                    <a:pt x="452" y="20"/>
                    <a:pt x="452" y="20"/>
                    <a:pt x="452" y="20"/>
                  </a:cubicBezTo>
                  <a:cubicBezTo>
                    <a:pt x="459" y="20"/>
                    <a:pt x="459" y="20"/>
                    <a:pt x="459" y="20"/>
                  </a:cubicBezTo>
                  <a:lnTo>
                    <a:pt x="459" y="22"/>
                  </a:lnTo>
                  <a:close/>
                  <a:moveTo>
                    <a:pt x="459" y="5"/>
                  </a:moveTo>
                  <a:cubicBezTo>
                    <a:pt x="452" y="5"/>
                    <a:pt x="452" y="5"/>
                    <a:pt x="452" y="5"/>
                  </a:cubicBezTo>
                  <a:cubicBezTo>
                    <a:pt x="452" y="3"/>
                    <a:pt x="452" y="3"/>
                    <a:pt x="452" y="3"/>
                  </a:cubicBezTo>
                  <a:cubicBezTo>
                    <a:pt x="459" y="3"/>
                    <a:pt x="459" y="3"/>
                    <a:pt x="459" y="3"/>
                  </a:cubicBezTo>
                  <a:lnTo>
                    <a:pt x="459" y="5"/>
                  </a:lnTo>
                  <a:close/>
                  <a:moveTo>
                    <a:pt x="470" y="22"/>
                  </a:moveTo>
                  <a:cubicBezTo>
                    <a:pt x="463" y="22"/>
                    <a:pt x="463" y="22"/>
                    <a:pt x="463" y="22"/>
                  </a:cubicBezTo>
                  <a:cubicBezTo>
                    <a:pt x="463" y="20"/>
                    <a:pt x="463" y="20"/>
                    <a:pt x="463" y="20"/>
                  </a:cubicBezTo>
                  <a:cubicBezTo>
                    <a:pt x="470" y="20"/>
                    <a:pt x="470" y="20"/>
                    <a:pt x="470" y="20"/>
                  </a:cubicBezTo>
                  <a:lnTo>
                    <a:pt x="470" y="22"/>
                  </a:lnTo>
                  <a:close/>
                  <a:moveTo>
                    <a:pt x="470" y="5"/>
                  </a:moveTo>
                  <a:cubicBezTo>
                    <a:pt x="463" y="5"/>
                    <a:pt x="463" y="5"/>
                    <a:pt x="463" y="5"/>
                  </a:cubicBezTo>
                  <a:cubicBezTo>
                    <a:pt x="463" y="3"/>
                    <a:pt x="463" y="3"/>
                    <a:pt x="463" y="3"/>
                  </a:cubicBezTo>
                  <a:cubicBezTo>
                    <a:pt x="470" y="3"/>
                    <a:pt x="470" y="3"/>
                    <a:pt x="470" y="3"/>
                  </a:cubicBezTo>
                  <a:lnTo>
                    <a:pt x="470" y="5"/>
                  </a:lnTo>
                  <a:close/>
                  <a:moveTo>
                    <a:pt x="481" y="22"/>
                  </a:moveTo>
                  <a:cubicBezTo>
                    <a:pt x="474" y="22"/>
                    <a:pt x="474" y="22"/>
                    <a:pt x="474" y="22"/>
                  </a:cubicBezTo>
                  <a:cubicBezTo>
                    <a:pt x="474" y="20"/>
                    <a:pt x="474" y="20"/>
                    <a:pt x="474" y="20"/>
                  </a:cubicBezTo>
                  <a:cubicBezTo>
                    <a:pt x="481" y="20"/>
                    <a:pt x="481" y="20"/>
                    <a:pt x="481" y="20"/>
                  </a:cubicBezTo>
                  <a:lnTo>
                    <a:pt x="481" y="22"/>
                  </a:lnTo>
                  <a:close/>
                  <a:moveTo>
                    <a:pt x="481" y="5"/>
                  </a:moveTo>
                  <a:cubicBezTo>
                    <a:pt x="474" y="5"/>
                    <a:pt x="474" y="5"/>
                    <a:pt x="474" y="5"/>
                  </a:cubicBezTo>
                  <a:cubicBezTo>
                    <a:pt x="474" y="3"/>
                    <a:pt x="474" y="3"/>
                    <a:pt x="474" y="3"/>
                  </a:cubicBezTo>
                  <a:cubicBezTo>
                    <a:pt x="481" y="3"/>
                    <a:pt x="481" y="3"/>
                    <a:pt x="481" y="3"/>
                  </a:cubicBezTo>
                  <a:lnTo>
                    <a:pt x="481" y="5"/>
                  </a:lnTo>
                  <a:close/>
                  <a:moveTo>
                    <a:pt x="493" y="22"/>
                  </a:moveTo>
                  <a:cubicBezTo>
                    <a:pt x="485" y="22"/>
                    <a:pt x="485" y="22"/>
                    <a:pt x="485" y="22"/>
                  </a:cubicBezTo>
                  <a:cubicBezTo>
                    <a:pt x="485" y="20"/>
                    <a:pt x="485" y="20"/>
                    <a:pt x="485" y="20"/>
                  </a:cubicBezTo>
                  <a:cubicBezTo>
                    <a:pt x="493" y="20"/>
                    <a:pt x="493" y="20"/>
                    <a:pt x="493" y="20"/>
                  </a:cubicBezTo>
                  <a:lnTo>
                    <a:pt x="493" y="22"/>
                  </a:lnTo>
                  <a:close/>
                  <a:moveTo>
                    <a:pt x="493" y="5"/>
                  </a:moveTo>
                  <a:cubicBezTo>
                    <a:pt x="485" y="5"/>
                    <a:pt x="485" y="5"/>
                    <a:pt x="485" y="5"/>
                  </a:cubicBezTo>
                  <a:cubicBezTo>
                    <a:pt x="485" y="3"/>
                    <a:pt x="485" y="3"/>
                    <a:pt x="485" y="3"/>
                  </a:cubicBezTo>
                  <a:cubicBezTo>
                    <a:pt x="493" y="3"/>
                    <a:pt x="493" y="3"/>
                    <a:pt x="493" y="3"/>
                  </a:cubicBezTo>
                  <a:lnTo>
                    <a:pt x="493" y="5"/>
                  </a:lnTo>
                  <a:close/>
                  <a:moveTo>
                    <a:pt x="504" y="22"/>
                  </a:moveTo>
                  <a:cubicBezTo>
                    <a:pt x="496" y="22"/>
                    <a:pt x="496" y="22"/>
                    <a:pt x="496" y="22"/>
                  </a:cubicBezTo>
                  <a:cubicBezTo>
                    <a:pt x="496" y="20"/>
                    <a:pt x="496" y="20"/>
                    <a:pt x="496" y="20"/>
                  </a:cubicBezTo>
                  <a:cubicBezTo>
                    <a:pt x="504" y="20"/>
                    <a:pt x="504" y="20"/>
                    <a:pt x="504" y="20"/>
                  </a:cubicBezTo>
                  <a:lnTo>
                    <a:pt x="504" y="22"/>
                  </a:lnTo>
                  <a:close/>
                  <a:moveTo>
                    <a:pt x="504" y="5"/>
                  </a:moveTo>
                  <a:cubicBezTo>
                    <a:pt x="496" y="5"/>
                    <a:pt x="496" y="5"/>
                    <a:pt x="496" y="5"/>
                  </a:cubicBezTo>
                  <a:cubicBezTo>
                    <a:pt x="496" y="3"/>
                    <a:pt x="496" y="3"/>
                    <a:pt x="496" y="3"/>
                  </a:cubicBezTo>
                  <a:cubicBezTo>
                    <a:pt x="504" y="3"/>
                    <a:pt x="504" y="3"/>
                    <a:pt x="504" y="3"/>
                  </a:cubicBezTo>
                  <a:lnTo>
                    <a:pt x="504" y="5"/>
                  </a:lnTo>
                  <a:close/>
                  <a:moveTo>
                    <a:pt x="515" y="22"/>
                  </a:moveTo>
                  <a:cubicBezTo>
                    <a:pt x="507" y="22"/>
                    <a:pt x="507" y="22"/>
                    <a:pt x="507" y="22"/>
                  </a:cubicBezTo>
                  <a:cubicBezTo>
                    <a:pt x="507" y="20"/>
                    <a:pt x="507" y="20"/>
                    <a:pt x="507" y="20"/>
                  </a:cubicBezTo>
                  <a:cubicBezTo>
                    <a:pt x="515" y="20"/>
                    <a:pt x="515" y="20"/>
                    <a:pt x="515" y="20"/>
                  </a:cubicBezTo>
                  <a:lnTo>
                    <a:pt x="515" y="22"/>
                  </a:lnTo>
                  <a:close/>
                  <a:moveTo>
                    <a:pt x="515" y="5"/>
                  </a:moveTo>
                  <a:cubicBezTo>
                    <a:pt x="507" y="5"/>
                    <a:pt x="507" y="5"/>
                    <a:pt x="507" y="5"/>
                  </a:cubicBezTo>
                  <a:cubicBezTo>
                    <a:pt x="507" y="3"/>
                    <a:pt x="507" y="3"/>
                    <a:pt x="507" y="3"/>
                  </a:cubicBezTo>
                  <a:cubicBezTo>
                    <a:pt x="515" y="3"/>
                    <a:pt x="515" y="3"/>
                    <a:pt x="515" y="3"/>
                  </a:cubicBezTo>
                  <a:lnTo>
                    <a:pt x="515" y="5"/>
                  </a:lnTo>
                  <a:close/>
                  <a:moveTo>
                    <a:pt x="519" y="3"/>
                  </a:moveTo>
                  <a:cubicBezTo>
                    <a:pt x="526" y="3"/>
                    <a:pt x="526" y="3"/>
                    <a:pt x="526" y="3"/>
                  </a:cubicBezTo>
                  <a:cubicBezTo>
                    <a:pt x="526" y="5"/>
                    <a:pt x="526" y="5"/>
                    <a:pt x="526" y="5"/>
                  </a:cubicBezTo>
                  <a:cubicBezTo>
                    <a:pt x="518" y="5"/>
                    <a:pt x="518" y="5"/>
                    <a:pt x="518" y="5"/>
                  </a:cubicBezTo>
                  <a:lnTo>
                    <a:pt x="519" y="3"/>
                  </a:lnTo>
                  <a:close/>
                  <a:moveTo>
                    <a:pt x="526" y="22"/>
                  </a:moveTo>
                  <a:cubicBezTo>
                    <a:pt x="518" y="22"/>
                    <a:pt x="518" y="22"/>
                    <a:pt x="518" y="22"/>
                  </a:cubicBezTo>
                  <a:cubicBezTo>
                    <a:pt x="519" y="20"/>
                    <a:pt x="519" y="20"/>
                    <a:pt x="519" y="20"/>
                  </a:cubicBezTo>
                  <a:cubicBezTo>
                    <a:pt x="526" y="20"/>
                    <a:pt x="526" y="20"/>
                    <a:pt x="526" y="20"/>
                  </a:cubicBezTo>
                  <a:lnTo>
                    <a:pt x="526" y="22"/>
                  </a:lnTo>
                  <a:close/>
                  <a:moveTo>
                    <a:pt x="537" y="22"/>
                  </a:moveTo>
                  <a:cubicBezTo>
                    <a:pt x="530" y="22"/>
                    <a:pt x="530" y="22"/>
                    <a:pt x="530" y="22"/>
                  </a:cubicBezTo>
                  <a:cubicBezTo>
                    <a:pt x="530" y="20"/>
                    <a:pt x="530" y="20"/>
                    <a:pt x="530" y="20"/>
                  </a:cubicBezTo>
                  <a:cubicBezTo>
                    <a:pt x="537" y="20"/>
                    <a:pt x="537" y="20"/>
                    <a:pt x="537" y="20"/>
                  </a:cubicBezTo>
                  <a:lnTo>
                    <a:pt x="537" y="22"/>
                  </a:lnTo>
                  <a:close/>
                  <a:moveTo>
                    <a:pt x="537" y="5"/>
                  </a:moveTo>
                  <a:cubicBezTo>
                    <a:pt x="530" y="5"/>
                    <a:pt x="530" y="5"/>
                    <a:pt x="530" y="5"/>
                  </a:cubicBezTo>
                  <a:cubicBezTo>
                    <a:pt x="530" y="3"/>
                    <a:pt x="530" y="3"/>
                    <a:pt x="530" y="3"/>
                  </a:cubicBezTo>
                  <a:cubicBezTo>
                    <a:pt x="537" y="3"/>
                    <a:pt x="537" y="3"/>
                    <a:pt x="537" y="3"/>
                  </a:cubicBezTo>
                  <a:lnTo>
                    <a:pt x="537" y="5"/>
                  </a:lnTo>
                  <a:close/>
                  <a:moveTo>
                    <a:pt x="548" y="22"/>
                  </a:moveTo>
                  <a:cubicBezTo>
                    <a:pt x="541" y="22"/>
                    <a:pt x="541" y="22"/>
                    <a:pt x="541" y="22"/>
                  </a:cubicBezTo>
                  <a:cubicBezTo>
                    <a:pt x="541" y="20"/>
                    <a:pt x="541" y="20"/>
                    <a:pt x="541" y="20"/>
                  </a:cubicBezTo>
                  <a:cubicBezTo>
                    <a:pt x="548" y="20"/>
                    <a:pt x="548" y="20"/>
                    <a:pt x="548" y="20"/>
                  </a:cubicBezTo>
                  <a:lnTo>
                    <a:pt x="548" y="22"/>
                  </a:lnTo>
                  <a:close/>
                  <a:moveTo>
                    <a:pt x="560" y="22"/>
                  </a:moveTo>
                  <a:cubicBezTo>
                    <a:pt x="552" y="22"/>
                    <a:pt x="552" y="22"/>
                    <a:pt x="552" y="22"/>
                  </a:cubicBezTo>
                  <a:cubicBezTo>
                    <a:pt x="552" y="20"/>
                    <a:pt x="552" y="20"/>
                    <a:pt x="552" y="20"/>
                  </a:cubicBezTo>
                  <a:cubicBezTo>
                    <a:pt x="560" y="20"/>
                    <a:pt x="560" y="20"/>
                    <a:pt x="560" y="20"/>
                  </a:cubicBezTo>
                  <a:lnTo>
                    <a:pt x="560" y="22"/>
                  </a:lnTo>
                  <a:close/>
                </a:path>
              </a:pathLst>
            </a:custGeom>
            <a:gradFill flip="none" rotWithShape="1">
              <a:gsLst>
                <a:gs pos="0">
                  <a:srgbClr val="323B44"/>
                </a:gs>
                <a:gs pos="100000">
                  <a:schemeClr val="accent3">
                    <a:lumMod val="20000"/>
                    <a:lumOff val="80000"/>
                  </a:schemeClr>
                </a:gs>
                <a:gs pos="57000">
                  <a:srgbClr val="323B44"/>
                </a:gs>
                <a:gs pos="57100">
                  <a:schemeClr val="accent3">
                    <a:lumMod val="20000"/>
                    <a:lumOff val="80000"/>
                  </a:schemeClr>
                </a:gs>
              </a:gsLst>
              <a:lin ang="0" scaled="1"/>
              <a:tileRect/>
            </a:gradFill>
            <a:ln>
              <a:noFill/>
            </a:ln>
          </p:spPr>
          <p:txBody>
            <a:bodyPr vert="horz" wrap="square" lIns="91440" tIns="45720" rIns="91440" bIns="45720" numCol="1" anchor="t" anchorCtr="0" compatLnSpc="1"/>
            <a:lstStyle/>
            <a:p>
              <a:endParaRPr lang="zh-CN" altLang="en-US">
                <a:latin typeface="仓耳青禾体-谷力 W05" panose="02020400000000000000" pitchFamily="18" charset="-122"/>
                <a:ea typeface="仓耳青禾体-谷力 W05" panose="02020400000000000000" pitchFamily="18" charset="-122"/>
              </a:endParaRPr>
            </a:p>
          </p:txBody>
        </p:sp>
        <p:sp>
          <p:nvSpPr>
            <p:cNvPr id="8" name="ValueShape2"/>
            <p:cNvSpPr/>
            <p:nvPr/>
          </p:nvSpPr>
          <p:spPr bwMode="auto">
            <a:xfrm>
              <a:off x="4584054" y="3371387"/>
              <a:ext cx="4027939" cy="176955"/>
            </a:xfrm>
            <a:custGeom>
              <a:avLst/>
              <a:gdLst>
                <a:gd name="T0" fmla="*/ 552 w 565"/>
                <a:gd name="T1" fmla="*/ 3 h 25"/>
                <a:gd name="T2" fmla="*/ 541 w 565"/>
                <a:gd name="T3" fmla="*/ 5 h 25"/>
                <a:gd name="T4" fmla="*/ 415 w 565"/>
                <a:gd name="T5" fmla="*/ 3 h 25"/>
                <a:gd name="T6" fmla="*/ 396 w 565"/>
                <a:gd name="T7" fmla="*/ 3 h 25"/>
                <a:gd name="T8" fmla="*/ 247 w 565"/>
                <a:gd name="T9" fmla="*/ 5 h 25"/>
                <a:gd name="T10" fmla="*/ 217 w 565"/>
                <a:gd name="T11" fmla="*/ 3 h 25"/>
                <a:gd name="T12" fmla="*/ 95 w 565"/>
                <a:gd name="T13" fmla="*/ 5 h 25"/>
                <a:gd name="T14" fmla="*/ 80 w 565"/>
                <a:gd name="T15" fmla="*/ 3 h 25"/>
                <a:gd name="T16" fmla="*/ 61 w 565"/>
                <a:gd name="T17" fmla="*/ 3 h 25"/>
                <a:gd name="T18" fmla="*/ 6 w 565"/>
                <a:gd name="T19" fmla="*/ 3 h 25"/>
                <a:gd name="T20" fmla="*/ 24 w 565"/>
                <a:gd name="T21" fmla="*/ 5 h 25"/>
                <a:gd name="T22" fmla="*/ 35 w 565"/>
                <a:gd name="T23" fmla="*/ 20 h 25"/>
                <a:gd name="T24" fmla="*/ 39 w 565"/>
                <a:gd name="T25" fmla="*/ 22 h 25"/>
                <a:gd name="T26" fmla="*/ 47 w 565"/>
                <a:gd name="T27" fmla="*/ 5 h 25"/>
                <a:gd name="T28" fmla="*/ 50 w 565"/>
                <a:gd name="T29" fmla="*/ 20 h 25"/>
                <a:gd name="T30" fmla="*/ 80 w 565"/>
                <a:gd name="T31" fmla="*/ 22 h 25"/>
                <a:gd name="T32" fmla="*/ 91 w 565"/>
                <a:gd name="T33" fmla="*/ 20 h 25"/>
                <a:gd name="T34" fmla="*/ 106 w 565"/>
                <a:gd name="T35" fmla="*/ 22 h 25"/>
                <a:gd name="T36" fmla="*/ 113 w 565"/>
                <a:gd name="T37" fmla="*/ 5 h 25"/>
                <a:gd name="T38" fmla="*/ 117 w 565"/>
                <a:gd name="T39" fmla="*/ 3 h 25"/>
                <a:gd name="T40" fmla="*/ 136 w 565"/>
                <a:gd name="T41" fmla="*/ 5 h 25"/>
                <a:gd name="T42" fmla="*/ 147 w 565"/>
                <a:gd name="T43" fmla="*/ 20 h 25"/>
                <a:gd name="T44" fmla="*/ 150 w 565"/>
                <a:gd name="T45" fmla="*/ 22 h 25"/>
                <a:gd name="T46" fmla="*/ 158 w 565"/>
                <a:gd name="T47" fmla="*/ 5 h 25"/>
                <a:gd name="T48" fmla="*/ 162 w 565"/>
                <a:gd name="T49" fmla="*/ 3 h 25"/>
                <a:gd name="T50" fmla="*/ 180 w 565"/>
                <a:gd name="T51" fmla="*/ 5 h 25"/>
                <a:gd name="T52" fmla="*/ 192 w 565"/>
                <a:gd name="T53" fmla="*/ 20 h 25"/>
                <a:gd name="T54" fmla="*/ 195 w 565"/>
                <a:gd name="T55" fmla="*/ 22 h 25"/>
                <a:gd name="T56" fmla="*/ 203 w 565"/>
                <a:gd name="T57" fmla="*/ 5 h 25"/>
                <a:gd name="T58" fmla="*/ 206 w 565"/>
                <a:gd name="T59" fmla="*/ 3 h 25"/>
                <a:gd name="T60" fmla="*/ 236 w 565"/>
                <a:gd name="T61" fmla="*/ 22 h 25"/>
                <a:gd name="T62" fmla="*/ 247 w 565"/>
                <a:gd name="T63" fmla="*/ 20 h 25"/>
                <a:gd name="T64" fmla="*/ 251 w 565"/>
                <a:gd name="T65" fmla="*/ 5 h 25"/>
                <a:gd name="T66" fmla="*/ 270 w 565"/>
                <a:gd name="T67" fmla="*/ 22 h 25"/>
                <a:gd name="T68" fmla="*/ 273 w 565"/>
                <a:gd name="T69" fmla="*/ 20 h 25"/>
                <a:gd name="T70" fmla="*/ 292 w 565"/>
                <a:gd name="T71" fmla="*/ 22 h 25"/>
                <a:gd name="T72" fmla="*/ 292 w 565"/>
                <a:gd name="T73" fmla="*/ 3 h 25"/>
                <a:gd name="T74" fmla="*/ 295 w 565"/>
                <a:gd name="T75" fmla="*/ 5 h 25"/>
                <a:gd name="T76" fmla="*/ 314 w 565"/>
                <a:gd name="T77" fmla="*/ 22 h 25"/>
                <a:gd name="T78" fmla="*/ 318 w 565"/>
                <a:gd name="T79" fmla="*/ 20 h 25"/>
                <a:gd name="T80" fmla="*/ 336 w 565"/>
                <a:gd name="T81" fmla="*/ 22 h 25"/>
                <a:gd name="T82" fmla="*/ 336 w 565"/>
                <a:gd name="T83" fmla="*/ 3 h 25"/>
                <a:gd name="T84" fmla="*/ 340 w 565"/>
                <a:gd name="T85" fmla="*/ 5 h 25"/>
                <a:gd name="T86" fmla="*/ 359 w 565"/>
                <a:gd name="T87" fmla="*/ 22 h 25"/>
                <a:gd name="T88" fmla="*/ 362 w 565"/>
                <a:gd name="T89" fmla="*/ 20 h 25"/>
                <a:gd name="T90" fmla="*/ 381 w 565"/>
                <a:gd name="T91" fmla="*/ 22 h 25"/>
                <a:gd name="T92" fmla="*/ 381 w 565"/>
                <a:gd name="T93" fmla="*/ 3 h 25"/>
                <a:gd name="T94" fmla="*/ 396 w 565"/>
                <a:gd name="T95" fmla="*/ 22 h 25"/>
                <a:gd name="T96" fmla="*/ 415 w 565"/>
                <a:gd name="T97" fmla="*/ 22 h 25"/>
                <a:gd name="T98" fmla="*/ 429 w 565"/>
                <a:gd name="T99" fmla="*/ 20 h 25"/>
                <a:gd name="T100" fmla="*/ 448 w 565"/>
                <a:gd name="T101" fmla="*/ 22 h 25"/>
                <a:gd name="T102" fmla="*/ 448 w 565"/>
                <a:gd name="T103" fmla="*/ 3 h 25"/>
                <a:gd name="T104" fmla="*/ 452 w 565"/>
                <a:gd name="T105" fmla="*/ 5 h 25"/>
                <a:gd name="T106" fmla="*/ 470 w 565"/>
                <a:gd name="T107" fmla="*/ 22 h 25"/>
                <a:gd name="T108" fmla="*/ 474 w 565"/>
                <a:gd name="T109" fmla="*/ 20 h 25"/>
                <a:gd name="T110" fmla="*/ 493 w 565"/>
                <a:gd name="T111" fmla="*/ 22 h 25"/>
                <a:gd name="T112" fmla="*/ 493 w 565"/>
                <a:gd name="T113" fmla="*/ 3 h 25"/>
                <a:gd name="T114" fmla="*/ 496 w 565"/>
                <a:gd name="T115" fmla="*/ 5 h 25"/>
                <a:gd name="T116" fmla="*/ 515 w 565"/>
                <a:gd name="T117" fmla="*/ 22 h 25"/>
                <a:gd name="T118" fmla="*/ 526 w 565"/>
                <a:gd name="T119" fmla="*/ 5 h 25"/>
                <a:gd name="T120" fmla="*/ 537 w 565"/>
                <a:gd name="T121" fmla="*/ 22 h 25"/>
                <a:gd name="T122" fmla="*/ 537 w 565"/>
                <a:gd name="T123" fmla="*/ 3 h 25"/>
                <a:gd name="T124" fmla="*/ 552 w 565"/>
                <a:gd name="T125"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5" h="25">
                  <a:moveTo>
                    <a:pt x="553" y="0"/>
                  </a:moveTo>
                  <a:cubicBezTo>
                    <a:pt x="12" y="0"/>
                    <a:pt x="12" y="0"/>
                    <a:pt x="12" y="0"/>
                  </a:cubicBezTo>
                  <a:cubicBezTo>
                    <a:pt x="5" y="0"/>
                    <a:pt x="0" y="5"/>
                    <a:pt x="0" y="12"/>
                  </a:cubicBezTo>
                  <a:cubicBezTo>
                    <a:pt x="0" y="19"/>
                    <a:pt x="5" y="25"/>
                    <a:pt x="12" y="25"/>
                  </a:cubicBezTo>
                  <a:cubicBezTo>
                    <a:pt x="553" y="25"/>
                    <a:pt x="553" y="25"/>
                    <a:pt x="553" y="25"/>
                  </a:cubicBezTo>
                  <a:cubicBezTo>
                    <a:pt x="560" y="25"/>
                    <a:pt x="565" y="19"/>
                    <a:pt x="565" y="12"/>
                  </a:cubicBezTo>
                  <a:cubicBezTo>
                    <a:pt x="565" y="5"/>
                    <a:pt x="560" y="0"/>
                    <a:pt x="553" y="0"/>
                  </a:cubicBezTo>
                  <a:close/>
                  <a:moveTo>
                    <a:pt x="552" y="3"/>
                  </a:moveTo>
                  <a:cubicBezTo>
                    <a:pt x="560" y="3"/>
                    <a:pt x="560" y="3"/>
                    <a:pt x="560" y="3"/>
                  </a:cubicBezTo>
                  <a:cubicBezTo>
                    <a:pt x="560" y="5"/>
                    <a:pt x="560" y="5"/>
                    <a:pt x="560" y="5"/>
                  </a:cubicBezTo>
                  <a:cubicBezTo>
                    <a:pt x="552" y="5"/>
                    <a:pt x="552" y="5"/>
                    <a:pt x="552" y="5"/>
                  </a:cubicBezTo>
                  <a:lnTo>
                    <a:pt x="552" y="3"/>
                  </a:lnTo>
                  <a:close/>
                  <a:moveTo>
                    <a:pt x="541" y="3"/>
                  </a:moveTo>
                  <a:cubicBezTo>
                    <a:pt x="548" y="3"/>
                    <a:pt x="548" y="3"/>
                    <a:pt x="548" y="3"/>
                  </a:cubicBezTo>
                  <a:cubicBezTo>
                    <a:pt x="548" y="5"/>
                    <a:pt x="548" y="5"/>
                    <a:pt x="548" y="5"/>
                  </a:cubicBezTo>
                  <a:cubicBezTo>
                    <a:pt x="541" y="5"/>
                    <a:pt x="541" y="5"/>
                    <a:pt x="541" y="5"/>
                  </a:cubicBezTo>
                  <a:lnTo>
                    <a:pt x="541" y="3"/>
                  </a:lnTo>
                  <a:close/>
                  <a:moveTo>
                    <a:pt x="418" y="3"/>
                  </a:moveTo>
                  <a:cubicBezTo>
                    <a:pt x="426" y="3"/>
                    <a:pt x="426" y="3"/>
                    <a:pt x="426" y="3"/>
                  </a:cubicBezTo>
                  <a:cubicBezTo>
                    <a:pt x="426" y="5"/>
                    <a:pt x="426" y="5"/>
                    <a:pt x="426" y="5"/>
                  </a:cubicBezTo>
                  <a:cubicBezTo>
                    <a:pt x="418" y="5"/>
                    <a:pt x="418" y="5"/>
                    <a:pt x="418" y="5"/>
                  </a:cubicBezTo>
                  <a:lnTo>
                    <a:pt x="418" y="3"/>
                  </a:lnTo>
                  <a:close/>
                  <a:moveTo>
                    <a:pt x="407" y="3"/>
                  </a:moveTo>
                  <a:cubicBezTo>
                    <a:pt x="415" y="3"/>
                    <a:pt x="415" y="3"/>
                    <a:pt x="415" y="3"/>
                  </a:cubicBezTo>
                  <a:cubicBezTo>
                    <a:pt x="415" y="5"/>
                    <a:pt x="415" y="5"/>
                    <a:pt x="415" y="5"/>
                  </a:cubicBezTo>
                  <a:cubicBezTo>
                    <a:pt x="407" y="5"/>
                    <a:pt x="407" y="5"/>
                    <a:pt x="407" y="5"/>
                  </a:cubicBezTo>
                  <a:lnTo>
                    <a:pt x="407" y="3"/>
                  </a:lnTo>
                  <a:close/>
                  <a:moveTo>
                    <a:pt x="396" y="3"/>
                  </a:moveTo>
                  <a:cubicBezTo>
                    <a:pt x="403" y="3"/>
                    <a:pt x="403" y="3"/>
                    <a:pt x="403" y="3"/>
                  </a:cubicBezTo>
                  <a:cubicBezTo>
                    <a:pt x="403" y="5"/>
                    <a:pt x="403" y="5"/>
                    <a:pt x="403" y="5"/>
                  </a:cubicBezTo>
                  <a:cubicBezTo>
                    <a:pt x="396" y="5"/>
                    <a:pt x="396" y="5"/>
                    <a:pt x="396" y="5"/>
                  </a:cubicBezTo>
                  <a:lnTo>
                    <a:pt x="396" y="3"/>
                  </a:lnTo>
                  <a:close/>
                  <a:moveTo>
                    <a:pt x="385" y="3"/>
                  </a:moveTo>
                  <a:cubicBezTo>
                    <a:pt x="392" y="3"/>
                    <a:pt x="392" y="3"/>
                    <a:pt x="392" y="3"/>
                  </a:cubicBezTo>
                  <a:cubicBezTo>
                    <a:pt x="392" y="5"/>
                    <a:pt x="392" y="5"/>
                    <a:pt x="392" y="5"/>
                  </a:cubicBezTo>
                  <a:cubicBezTo>
                    <a:pt x="385" y="5"/>
                    <a:pt x="385" y="5"/>
                    <a:pt x="385" y="5"/>
                  </a:cubicBezTo>
                  <a:lnTo>
                    <a:pt x="385" y="3"/>
                  </a:lnTo>
                  <a:close/>
                  <a:moveTo>
                    <a:pt x="240" y="3"/>
                  </a:moveTo>
                  <a:cubicBezTo>
                    <a:pt x="247" y="3"/>
                    <a:pt x="247" y="3"/>
                    <a:pt x="247" y="3"/>
                  </a:cubicBezTo>
                  <a:cubicBezTo>
                    <a:pt x="247" y="5"/>
                    <a:pt x="247" y="5"/>
                    <a:pt x="247" y="5"/>
                  </a:cubicBezTo>
                  <a:cubicBezTo>
                    <a:pt x="240" y="5"/>
                    <a:pt x="240" y="5"/>
                    <a:pt x="240" y="5"/>
                  </a:cubicBezTo>
                  <a:lnTo>
                    <a:pt x="240" y="3"/>
                  </a:lnTo>
                  <a:close/>
                  <a:moveTo>
                    <a:pt x="229" y="3"/>
                  </a:moveTo>
                  <a:cubicBezTo>
                    <a:pt x="236" y="3"/>
                    <a:pt x="236" y="3"/>
                    <a:pt x="236" y="3"/>
                  </a:cubicBezTo>
                  <a:cubicBezTo>
                    <a:pt x="236" y="5"/>
                    <a:pt x="236" y="5"/>
                    <a:pt x="236" y="5"/>
                  </a:cubicBezTo>
                  <a:cubicBezTo>
                    <a:pt x="228" y="5"/>
                    <a:pt x="228" y="5"/>
                    <a:pt x="228" y="5"/>
                  </a:cubicBezTo>
                  <a:lnTo>
                    <a:pt x="229" y="3"/>
                  </a:lnTo>
                  <a:close/>
                  <a:moveTo>
                    <a:pt x="217" y="3"/>
                  </a:moveTo>
                  <a:cubicBezTo>
                    <a:pt x="225" y="3"/>
                    <a:pt x="225" y="3"/>
                    <a:pt x="225" y="3"/>
                  </a:cubicBezTo>
                  <a:cubicBezTo>
                    <a:pt x="225" y="5"/>
                    <a:pt x="225" y="5"/>
                    <a:pt x="225" y="5"/>
                  </a:cubicBezTo>
                  <a:cubicBezTo>
                    <a:pt x="217" y="5"/>
                    <a:pt x="217" y="5"/>
                    <a:pt x="217" y="5"/>
                  </a:cubicBezTo>
                  <a:lnTo>
                    <a:pt x="217" y="3"/>
                  </a:lnTo>
                  <a:close/>
                  <a:moveTo>
                    <a:pt x="95" y="3"/>
                  </a:moveTo>
                  <a:cubicBezTo>
                    <a:pt x="102" y="3"/>
                    <a:pt x="102" y="3"/>
                    <a:pt x="102" y="3"/>
                  </a:cubicBezTo>
                  <a:cubicBezTo>
                    <a:pt x="102" y="5"/>
                    <a:pt x="102" y="5"/>
                    <a:pt x="102" y="5"/>
                  </a:cubicBezTo>
                  <a:cubicBezTo>
                    <a:pt x="95" y="5"/>
                    <a:pt x="95" y="5"/>
                    <a:pt x="95" y="5"/>
                  </a:cubicBezTo>
                  <a:lnTo>
                    <a:pt x="95" y="3"/>
                  </a:lnTo>
                  <a:close/>
                  <a:moveTo>
                    <a:pt x="84" y="3"/>
                  </a:moveTo>
                  <a:cubicBezTo>
                    <a:pt x="91" y="3"/>
                    <a:pt x="91" y="3"/>
                    <a:pt x="91" y="3"/>
                  </a:cubicBezTo>
                  <a:cubicBezTo>
                    <a:pt x="91" y="5"/>
                    <a:pt x="91" y="5"/>
                    <a:pt x="91" y="5"/>
                  </a:cubicBezTo>
                  <a:cubicBezTo>
                    <a:pt x="84" y="5"/>
                    <a:pt x="84" y="5"/>
                    <a:pt x="84" y="5"/>
                  </a:cubicBezTo>
                  <a:lnTo>
                    <a:pt x="84" y="3"/>
                  </a:lnTo>
                  <a:close/>
                  <a:moveTo>
                    <a:pt x="72" y="3"/>
                  </a:moveTo>
                  <a:cubicBezTo>
                    <a:pt x="80" y="3"/>
                    <a:pt x="80" y="3"/>
                    <a:pt x="80" y="3"/>
                  </a:cubicBezTo>
                  <a:cubicBezTo>
                    <a:pt x="80" y="5"/>
                    <a:pt x="80" y="5"/>
                    <a:pt x="80" y="5"/>
                  </a:cubicBezTo>
                  <a:cubicBezTo>
                    <a:pt x="72" y="5"/>
                    <a:pt x="72" y="5"/>
                    <a:pt x="72" y="5"/>
                  </a:cubicBezTo>
                  <a:lnTo>
                    <a:pt x="72" y="3"/>
                  </a:lnTo>
                  <a:close/>
                  <a:moveTo>
                    <a:pt x="61" y="3"/>
                  </a:moveTo>
                  <a:cubicBezTo>
                    <a:pt x="69" y="3"/>
                    <a:pt x="69" y="3"/>
                    <a:pt x="69" y="3"/>
                  </a:cubicBezTo>
                  <a:cubicBezTo>
                    <a:pt x="69" y="5"/>
                    <a:pt x="69" y="5"/>
                    <a:pt x="69" y="5"/>
                  </a:cubicBezTo>
                  <a:cubicBezTo>
                    <a:pt x="61" y="5"/>
                    <a:pt x="61" y="5"/>
                    <a:pt x="61" y="5"/>
                  </a:cubicBezTo>
                  <a:lnTo>
                    <a:pt x="61" y="3"/>
                  </a:lnTo>
                  <a:close/>
                  <a:moveTo>
                    <a:pt x="13" y="22"/>
                  </a:moveTo>
                  <a:cubicBezTo>
                    <a:pt x="5" y="22"/>
                    <a:pt x="5" y="22"/>
                    <a:pt x="5" y="22"/>
                  </a:cubicBezTo>
                  <a:cubicBezTo>
                    <a:pt x="6" y="20"/>
                    <a:pt x="6" y="20"/>
                    <a:pt x="6" y="20"/>
                  </a:cubicBezTo>
                  <a:cubicBezTo>
                    <a:pt x="13" y="20"/>
                    <a:pt x="13" y="20"/>
                    <a:pt x="13" y="20"/>
                  </a:cubicBezTo>
                  <a:lnTo>
                    <a:pt x="13" y="22"/>
                  </a:lnTo>
                  <a:close/>
                  <a:moveTo>
                    <a:pt x="13" y="5"/>
                  </a:moveTo>
                  <a:cubicBezTo>
                    <a:pt x="5" y="5"/>
                    <a:pt x="5" y="5"/>
                    <a:pt x="5" y="5"/>
                  </a:cubicBezTo>
                  <a:cubicBezTo>
                    <a:pt x="6" y="3"/>
                    <a:pt x="6" y="3"/>
                    <a:pt x="6" y="3"/>
                  </a:cubicBezTo>
                  <a:cubicBezTo>
                    <a:pt x="13" y="3"/>
                    <a:pt x="13" y="3"/>
                    <a:pt x="13" y="3"/>
                  </a:cubicBezTo>
                  <a:lnTo>
                    <a:pt x="13" y="5"/>
                  </a:lnTo>
                  <a:close/>
                  <a:moveTo>
                    <a:pt x="24" y="22"/>
                  </a:moveTo>
                  <a:cubicBezTo>
                    <a:pt x="17" y="22"/>
                    <a:pt x="17" y="22"/>
                    <a:pt x="17" y="22"/>
                  </a:cubicBezTo>
                  <a:cubicBezTo>
                    <a:pt x="17" y="20"/>
                    <a:pt x="17" y="20"/>
                    <a:pt x="17" y="20"/>
                  </a:cubicBezTo>
                  <a:cubicBezTo>
                    <a:pt x="24" y="20"/>
                    <a:pt x="24" y="20"/>
                    <a:pt x="24" y="20"/>
                  </a:cubicBezTo>
                  <a:lnTo>
                    <a:pt x="24" y="22"/>
                  </a:lnTo>
                  <a:close/>
                  <a:moveTo>
                    <a:pt x="24" y="5"/>
                  </a:moveTo>
                  <a:cubicBezTo>
                    <a:pt x="17" y="5"/>
                    <a:pt x="17" y="5"/>
                    <a:pt x="17" y="5"/>
                  </a:cubicBezTo>
                  <a:cubicBezTo>
                    <a:pt x="17" y="3"/>
                    <a:pt x="17" y="3"/>
                    <a:pt x="17" y="3"/>
                  </a:cubicBezTo>
                  <a:cubicBezTo>
                    <a:pt x="24" y="3"/>
                    <a:pt x="24" y="3"/>
                    <a:pt x="24" y="3"/>
                  </a:cubicBezTo>
                  <a:lnTo>
                    <a:pt x="24" y="5"/>
                  </a:lnTo>
                  <a:close/>
                  <a:moveTo>
                    <a:pt x="35" y="22"/>
                  </a:moveTo>
                  <a:cubicBezTo>
                    <a:pt x="28" y="22"/>
                    <a:pt x="28" y="22"/>
                    <a:pt x="28" y="22"/>
                  </a:cubicBezTo>
                  <a:cubicBezTo>
                    <a:pt x="28" y="20"/>
                    <a:pt x="28" y="20"/>
                    <a:pt x="28" y="20"/>
                  </a:cubicBezTo>
                  <a:cubicBezTo>
                    <a:pt x="35" y="20"/>
                    <a:pt x="35" y="20"/>
                    <a:pt x="35" y="20"/>
                  </a:cubicBezTo>
                  <a:lnTo>
                    <a:pt x="35" y="22"/>
                  </a:lnTo>
                  <a:close/>
                  <a:moveTo>
                    <a:pt x="35" y="5"/>
                  </a:moveTo>
                  <a:cubicBezTo>
                    <a:pt x="28" y="5"/>
                    <a:pt x="28" y="5"/>
                    <a:pt x="28" y="5"/>
                  </a:cubicBezTo>
                  <a:cubicBezTo>
                    <a:pt x="28" y="3"/>
                    <a:pt x="28" y="3"/>
                    <a:pt x="28" y="3"/>
                  </a:cubicBezTo>
                  <a:cubicBezTo>
                    <a:pt x="35" y="3"/>
                    <a:pt x="35" y="3"/>
                    <a:pt x="35" y="3"/>
                  </a:cubicBezTo>
                  <a:lnTo>
                    <a:pt x="35" y="5"/>
                  </a:lnTo>
                  <a:close/>
                  <a:moveTo>
                    <a:pt x="47" y="22"/>
                  </a:moveTo>
                  <a:cubicBezTo>
                    <a:pt x="39" y="22"/>
                    <a:pt x="39" y="22"/>
                    <a:pt x="39" y="22"/>
                  </a:cubicBezTo>
                  <a:cubicBezTo>
                    <a:pt x="39" y="20"/>
                    <a:pt x="39" y="20"/>
                    <a:pt x="39" y="20"/>
                  </a:cubicBezTo>
                  <a:cubicBezTo>
                    <a:pt x="47" y="20"/>
                    <a:pt x="47" y="20"/>
                    <a:pt x="47" y="20"/>
                  </a:cubicBezTo>
                  <a:lnTo>
                    <a:pt x="47" y="22"/>
                  </a:lnTo>
                  <a:close/>
                  <a:moveTo>
                    <a:pt x="47" y="5"/>
                  </a:moveTo>
                  <a:cubicBezTo>
                    <a:pt x="39" y="5"/>
                    <a:pt x="39" y="5"/>
                    <a:pt x="39" y="5"/>
                  </a:cubicBezTo>
                  <a:cubicBezTo>
                    <a:pt x="39" y="3"/>
                    <a:pt x="39" y="3"/>
                    <a:pt x="39" y="3"/>
                  </a:cubicBezTo>
                  <a:cubicBezTo>
                    <a:pt x="47" y="3"/>
                    <a:pt x="47" y="3"/>
                    <a:pt x="47" y="3"/>
                  </a:cubicBezTo>
                  <a:lnTo>
                    <a:pt x="47" y="5"/>
                  </a:lnTo>
                  <a:close/>
                  <a:moveTo>
                    <a:pt x="50" y="3"/>
                  </a:moveTo>
                  <a:cubicBezTo>
                    <a:pt x="58" y="3"/>
                    <a:pt x="58" y="3"/>
                    <a:pt x="58" y="3"/>
                  </a:cubicBezTo>
                  <a:cubicBezTo>
                    <a:pt x="58" y="5"/>
                    <a:pt x="58" y="5"/>
                    <a:pt x="58" y="5"/>
                  </a:cubicBezTo>
                  <a:cubicBezTo>
                    <a:pt x="50" y="5"/>
                    <a:pt x="50" y="5"/>
                    <a:pt x="50" y="5"/>
                  </a:cubicBezTo>
                  <a:lnTo>
                    <a:pt x="50" y="3"/>
                  </a:lnTo>
                  <a:close/>
                  <a:moveTo>
                    <a:pt x="58" y="22"/>
                  </a:moveTo>
                  <a:cubicBezTo>
                    <a:pt x="50" y="22"/>
                    <a:pt x="50" y="22"/>
                    <a:pt x="50" y="22"/>
                  </a:cubicBezTo>
                  <a:cubicBezTo>
                    <a:pt x="50" y="20"/>
                    <a:pt x="50" y="20"/>
                    <a:pt x="50" y="20"/>
                  </a:cubicBezTo>
                  <a:cubicBezTo>
                    <a:pt x="58" y="20"/>
                    <a:pt x="58" y="20"/>
                    <a:pt x="58" y="20"/>
                  </a:cubicBezTo>
                  <a:lnTo>
                    <a:pt x="58" y="22"/>
                  </a:lnTo>
                  <a:close/>
                  <a:moveTo>
                    <a:pt x="69" y="22"/>
                  </a:moveTo>
                  <a:cubicBezTo>
                    <a:pt x="61" y="22"/>
                    <a:pt x="61" y="22"/>
                    <a:pt x="61" y="22"/>
                  </a:cubicBezTo>
                  <a:cubicBezTo>
                    <a:pt x="61" y="20"/>
                    <a:pt x="61" y="20"/>
                    <a:pt x="61" y="20"/>
                  </a:cubicBezTo>
                  <a:cubicBezTo>
                    <a:pt x="69" y="20"/>
                    <a:pt x="69" y="20"/>
                    <a:pt x="69" y="20"/>
                  </a:cubicBezTo>
                  <a:lnTo>
                    <a:pt x="69" y="22"/>
                  </a:lnTo>
                  <a:close/>
                  <a:moveTo>
                    <a:pt x="80" y="22"/>
                  </a:moveTo>
                  <a:cubicBezTo>
                    <a:pt x="72" y="22"/>
                    <a:pt x="72" y="22"/>
                    <a:pt x="72" y="22"/>
                  </a:cubicBezTo>
                  <a:cubicBezTo>
                    <a:pt x="72" y="20"/>
                    <a:pt x="72" y="20"/>
                    <a:pt x="72" y="20"/>
                  </a:cubicBezTo>
                  <a:cubicBezTo>
                    <a:pt x="80" y="20"/>
                    <a:pt x="80" y="20"/>
                    <a:pt x="80" y="20"/>
                  </a:cubicBezTo>
                  <a:lnTo>
                    <a:pt x="80" y="22"/>
                  </a:lnTo>
                  <a:close/>
                  <a:moveTo>
                    <a:pt x="91" y="22"/>
                  </a:moveTo>
                  <a:cubicBezTo>
                    <a:pt x="84" y="22"/>
                    <a:pt x="84" y="22"/>
                    <a:pt x="84" y="22"/>
                  </a:cubicBezTo>
                  <a:cubicBezTo>
                    <a:pt x="84" y="20"/>
                    <a:pt x="84" y="20"/>
                    <a:pt x="84" y="20"/>
                  </a:cubicBezTo>
                  <a:cubicBezTo>
                    <a:pt x="91" y="20"/>
                    <a:pt x="91" y="20"/>
                    <a:pt x="91" y="20"/>
                  </a:cubicBezTo>
                  <a:lnTo>
                    <a:pt x="91" y="22"/>
                  </a:lnTo>
                  <a:close/>
                  <a:moveTo>
                    <a:pt x="102" y="22"/>
                  </a:moveTo>
                  <a:cubicBezTo>
                    <a:pt x="95" y="22"/>
                    <a:pt x="95" y="22"/>
                    <a:pt x="95" y="22"/>
                  </a:cubicBezTo>
                  <a:cubicBezTo>
                    <a:pt x="95" y="20"/>
                    <a:pt x="95" y="20"/>
                    <a:pt x="95" y="20"/>
                  </a:cubicBezTo>
                  <a:cubicBezTo>
                    <a:pt x="102" y="20"/>
                    <a:pt x="102" y="20"/>
                    <a:pt x="102" y="20"/>
                  </a:cubicBezTo>
                  <a:lnTo>
                    <a:pt x="102" y="22"/>
                  </a:lnTo>
                  <a:close/>
                  <a:moveTo>
                    <a:pt x="113" y="22"/>
                  </a:moveTo>
                  <a:cubicBezTo>
                    <a:pt x="106" y="22"/>
                    <a:pt x="106" y="22"/>
                    <a:pt x="106" y="22"/>
                  </a:cubicBezTo>
                  <a:cubicBezTo>
                    <a:pt x="106" y="20"/>
                    <a:pt x="106" y="20"/>
                    <a:pt x="106" y="20"/>
                  </a:cubicBezTo>
                  <a:cubicBezTo>
                    <a:pt x="113" y="20"/>
                    <a:pt x="113" y="20"/>
                    <a:pt x="113" y="20"/>
                  </a:cubicBezTo>
                  <a:lnTo>
                    <a:pt x="113" y="22"/>
                  </a:lnTo>
                  <a:close/>
                  <a:moveTo>
                    <a:pt x="113" y="5"/>
                  </a:moveTo>
                  <a:cubicBezTo>
                    <a:pt x="106" y="5"/>
                    <a:pt x="106" y="5"/>
                    <a:pt x="106" y="5"/>
                  </a:cubicBezTo>
                  <a:cubicBezTo>
                    <a:pt x="106" y="3"/>
                    <a:pt x="106" y="3"/>
                    <a:pt x="106" y="3"/>
                  </a:cubicBezTo>
                  <a:cubicBezTo>
                    <a:pt x="113" y="3"/>
                    <a:pt x="113" y="3"/>
                    <a:pt x="113" y="3"/>
                  </a:cubicBezTo>
                  <a:lnTo>
                    <a:pt x="113" y="5"/>
                  </a:lnTo>
                  <a:close/>
                  <a:moveTo>
                    <a:pt x="125" y="22"/>
                  </a:moveTo>
                  <a:cubicBezTo>
                    <a:pt x="117" y="22"/>
                    <a:pt x="117" y="22"/>
                    <a:pt x="117" y="22"/>
                  </a:cubicBezTo>
                  <a:cubicBezTo>
                    <a:pt x="117" y="20"/>
                    <a:pt x="117" y="20"/>
                    <a:pt x="117" y="20"/>
                  </a:cubicBezTo>
                  <a:cubicBezTo>
                    <a:pt x="125" y="20"/>
                    <a:pt x="125" y="20"/>
                    <a:pt x="125" y="20"/>
                  </a:cubicBezTo>
                  <a:lnTo>
                    <a:pt x="125" y="22"/>
                  </a:lnTo>
                  <a:close/>
                  <a:moveTo>
                    <a:pt x="125" y="5"/>
                  </a:moveTo>
                  <a:cubicBezTo>
                    <a:pt x="117" y="5"/>
                    <a:pt x="117" y="5"/>
                    <a:pt x="117" y="5"/>
                  </a:cubicBezTo>
                  <a:cubicBezTo>
                    <a:pt x="117" y="3"/>
                    <a:pt x="117" y="3"/>
                    <a:pt x="117" y="3"/>
                  </a:cubicBezTo>
                  <a:cubicBezTo>
                    <a:pt x="125" y="3"/>
                    <a:pt x="125" y="3"/>
                    <a:pt x="125" y="3"/>
                  </a:cubicBezTo>
                  <a:lnTo>
                    <a:pt x="125" y="5"/>
                  </a:lnTo>
                  <a:close/>
                  <a:moveTo>
                    <a:pt x="136" y="22"/>
                  </a:moveTo>
                  <a:cubicBezTo>
                    <a:pt x="128" y="22"/>
                    <a:pt x="128" y="22"/>
                    <a:pt x="128" y="22"/>
                  </a:cubicBezTo>
                  <a:cubicBezTo>
                    <a:pt x="128" y="20"/>
                    <a:pt x="128" y="20"/>
                    <a:pt x="128" y="20"/>
                  </a:cubicBezTo>
                  <a:cubicBezTo>
                    <a:pt x="136" y="20"/>
                    <a:pt x="136" y="20"/>
                    <a:pt x="136" y="20"/>
                  </a:cubicBezTo>
                  <a:lnTo>
                    <a:pt x="136" y="22"/>
                  </a:lnTo>
                  <a:close/>
                  <a:moveTo>
                    <a:pt x="136" y="5"/>
                  </a:moveTo>
                  <a:cubicBezTo>
                    <a:pt x="128" y="5"/>
                    <a:pt x="128" y="5"/>
                    <a:pt x="128" y="5"/>
                  </a:cubicBezTo>
                  <a:cubicBezTo>
                    <a:pt x="128" y="3"/>
                    <a:pt x="128" y="3"/>
                    <a:pt x="128" y="3"/>
                  </a:cubicBezTo>
                  <a:cubicBezTo>
                    <a:pt x="136" y="3"/>
                    <a:pt x="136" y="3"/>
                    <a:pt x="136" y="3"/>
                  </a:cubicBezTo>
                  <a:lnTo>
                    <a:pt x="136" y="5"/>
                  </a:lnTo>
                  <a:close/>
                  <a:moveTo>
                    <a:pt x="147" y="22"/>
                  </a:moveTo>
                  <a:cubicBezTo>
                    <a:pt x="139" y="22"/>
                    <a:pt x="139" y="22"/>
                    <a:pt x="139" y="22"/>
                  </a:cubicBezTo>
                  <a:cubicBezTo>
                    <a:pt x="139" y="20"/>
                    <a:pt x="139" y="20"/>
                    <a:pt x="139" y="20"/>
                  </a:cubicBezTo>
                  <a:cubicBezTo>
                    <a:pt x="147" y="20"/>
                    <a:pt x="147" y="20"/>
                    <a:pt x="147" y="20"/>
                  </a:cubicBezTo>
                  <a:lnTo>
                    <a:pt x="147" y="22"/>
                  </a:lnTo>
                  <a:close/>
                  <a:moveTo>
                    <a:pt x="147" y="5"/>
                  </a:moveTo>
                  <a:cubicBezTo>
                    <a:pt x="139" y="5"/>
                    <a:pt x="139" y="5"/>
                    <a:pt x="139" y="5"/>
                  </a:cubicBezTo>
                  <a:cubicBezTo>
                    <a:pt x="139" y="3"/>
                    <a:pt x="139" y="3"/>
                    <a:pt x="139" y="3"/>
                  </a:cubicBezTo>
                  <a:cubicBezTo>
                    <a:pt x="147" y="3"/>
                    <a:pt x="147" y="3"/>
                    <a:pt x="147" y="3"/>
                  </a:cubicBezTo>
                  <a:lnTo>
                    <a:pt x="147" y="5"/>
                  </a:lnTo>
                  <a:close/>
                  <a:moveTo>
                    <a:pt x="158" y="22"/>
                  </a:moveTo>
                  <a:cubicBezTo>
                    <a:pt x="150" y="22"/>
                    <a:pt x="150" y="22"/>
                    <a:pt x="150" y="22"/>
                  </a:cubicBezTo>
                  <a:cubicBezTo>
                    <a:pt x="151" y="20"/>
                    <a:pt x="151" y="20"/>
                    <a:pt x="151" y="20"/>
                  </a:cubicBezTo>
                  <a:cubicBezTo>
                    <a:pt x="158" y="20"/>
                    <a:pt x="158" y="20"/>
                    <a:pt x="158" y="20"/>
                  </a:cubicBezTo>
                  <a:lnTo>
                    <a:pt x="158" y="22"/>
                  </a:lnTo>
                  <a:close/>
                  <a:moveTo>
                    <a:pt x="158" y="5"/>
                  </a:moveTo>
                  <a:cubicBezTo>
                    <a:pt x="150" y="5"/>
                    <a:pt x="150" y="5"/>
                    <a:pt x="150" y="5"/>
                  </a:cubicBezTo>
                  <a:cubicBezTo>
                    <a:pt x="151" y="3"/>
                    <a:pt x="151" y="3"/>
                    <a:pt x="151" y="3"/>
                  </a:cubicBezTo>
                  <a:cubicBezTo>
                    <a:pt x="158" y="3"/>
                    <a:pt x="158" y="3"/>
                    <a:pt x="158" y="3"/>
                  </a:cubicBezTo>
                  <a:lnTo>
                    <a:pt x="158" y="5"/>
                  </a:lnTo>
                  <a:close/>
                  <a:moveTo>
                    <a:pt x="169" y="22"/>
                  </a:moveTo>
                  <a:cubicBezTo>
                    <a:pt x="162" y="22"/>
                    <a:pt x="162" y="22"/>
                    <a:pt x="162" y="22"/>
                  </a:cubicBezTo>
                  <a:cubicBezTo>
                    <a:pt x="162" y="20"/>
                    <a:pt x="162" y="20"/>
                    <a:pt x="162" y="20"/>
                  </a:cubicBezTo>
                  <a:cubicBezTo>
                    <a:pt x="169" y="20"/>
                    <a:pt x="169" y="20"/>
                    <a:pt x="169" y="20"/>
                  </a:cubicBezTo>
                  <a:lnTo>
                    <a:pt x="169" y="22"/>
                  </a:lnTo>
                  <a:close/>
                  <a:moveTo>
                    <a:pt x="169" y="5"/>
                  </a:moveTo>
                  <a:cubicBezTo>
                    <a:pt x="162" y="5"/>
                    <a:pt x="162" y="5"/>
                    <a:pt x="162" y="5"/>
                  </a:cubicBezTo>
                  <a:cubicBezTo>
                    <a:pt x="162" y="3"/>
                    <a:pt x="162" y="3"/>
                    <a:pt x="162" y="3"/>
                  </a:cubicBezTo>
                  <a:cubicBezTo>
                    <a:pt x="169" y="3"/>
                    <a:pt x="169" y="3"/>
                    <a:pt x="169" y="3"/>
                  </a:cubicBezTo>
                  <a:lnTo>
                    <a:pt x="169" y="5"/>
                  </a:lnTo>
                  <a:close/>
                  <a:moveTo>
                    <a:pt x="180" y="22"/>
                  </a:moveTo>
                  <a:cubicBezTo>
                    <a:pt x="173" y="22"/>
                    <a:pt x="173" y="22"/>
                    <a:pt x="173" y="22"/>
                  </a:cubicBezTo>
                  <a:cubicBezTo>
                    <a:pt x="173" y="20"/>
                    <a:pt x="173" y="20"/>
                    <a:pt x="173" y="20"/>
                  </a:cubicBezTo>
                  <a:cubicBezTo>
                    <a:pt x="180" y="20"/>
                    <a:pt x="180" y="20"/>
                    <a:pt x="180" y="20"/>
                  </a:cubicBezTo>
                  <a:lnTo>
                    <a:pt x="180" y="22"/>
                  </a:lnTo>
                  <a:close/>
                  <a:moveTo>
                    <a:pt x="180" y="5"/>
                  </a:moveTo>
                  <a:cubicBezTo>
                    <a:pt x="173" y="5"/>
                    <a:pt x="173" y="5"/>
                    <a:pt x="173" y="5"/>
                  </a:cubicBezTo>
                  <a:cubicBezTo>
                    <a:pt x="173" y="3"/>
                    <a:pt x="173" y="3"/>
                    <a:pt x="173" y="3"/>
                  </a:cubicBezTo>
                  <a:cubicBezTo>
                    <a:pt x="180" y="3"/>
                    <a:pt x="180" y="3"/>
                    <a:pt x="180" y="3"/>
                  </a:cubicBezTo>
                  <a:lnTo>
                    <a:pt x="180" y="5"/>
                  </a:lnTo>
                  <a:close/>
                  <a:moveTo>
                    <a:pt x="192" y="22"/>
                  </a:moveTo>
                  <a:cubicBezTo>
                    <a:pt x="184" y="22"/>
                    <a:pt x="184" y="22"/>
                    <a:pt x="184" y="22"/>
                  </a:cubicBezTo>
                  <a:cubicBezTo>
                    <a:pt x="184" y="20"/>
                    <a:pt x="184" y="20"/>
                    <a:pt x="184" y="20"/>
                  </a:cubicBezTo>
                  <a:cubicBezTo>
                    <a:pt x="192" y="20"/>
                    <a:pt x="192" y="20"/>
                    <a:pt x="192" y="20"/>
                  </a:cubicBezTo>
                  <a:lnTo>
                    <a:pt x="192" y="22"/>
                  </a:lnTo>
                  <a:close/>
                  <a:moveTo>
                    <a:pt x="192" y="5"/>
                  </a:moveTo>
                  <a:cubicBezTo>
                    <a:pt x="184" y="5"/>
                    <a:pt x="184" y="5"/>
                    <a:pt x="184" y="5"/>
                  </a:cubicBezTo>
                  <a:cubicBezTo>
                    <a:pt x="184" y="3"/>
                    <a:pt x="184" y="3"/>
                    <a:pt x="184" y="3"/>
                  </a:cubicBezTo>
                  <a:cubicBezTo>
                    <a:pt x="192" y="3"/>
                    <a:pt x="192" y="3"/>
                    <a:pt x="192" y="3"/>
                  </a:cubicBezTo>
                  <a:lnTo>
                    <a:pt x="192" y="5"/>
                  </a:lnTo>
                  <a:close/>
                  <a:moveTo>
                    <a:pt x="203" y="22"/>
                  </a:moveTo>
                  <a:cubicBezTo>
                    <a:pt x="195" y="22"/>
                    <a:pt x="195" y="22"/>
                    <a:pt x="195" y="22"/>
                  </a:cubicBezTo>
                  <a:cubicBezTo>
                    <a:pt x="195" y="20"/>
                    <a:pt x="195" y="20"/>
                    <a:pt x="195" y="20"/>
                  </a:cubicBezTo>
                  <a:cubicBezTo>
                    <a:pt x="203" y="20"/>
                    <a:pt x="203" y="20"/>
                    <a:pt x="203" y="20"/>
                  </a:cubicBezTo>
                  <a:lnTo>
                    <a:pt x="203" y="22"/>
                  </a:lnTo>
                  <a:close/>
                  <a:moveTo>
                    <a:pt x="203" y="5"/>
                  </a:moveTo>
                  <a:cubicBezTo>
                    <a:pt x="195" y="5"/>
                    <a:pt x="195" y="5"/>
                    <a:pt x="195" y="5"/>
                  </a:cubicBezTo>
                  <a:cubicBezTo>
                    <a:pt x="195" y="3"/>
                    <a:pt x="195" y="3"/>
                    <a:pt x="195" y="3"/>
                  </a:cubicBezTo>
                  <a:cubicBezTo>
                    <a:pt x="203" y="3"/>
                    <a:pt x="203" y="3"/>
                    <a:pt x="203" y="3"/>
                  </a:cubicBezTo>
                  <a:lnTo>
                    <a:pt x="203" y="5"/>
                  </a:lnTo>
                  <a:close/>
                  <a:moveTo>
                    <a:pt x="214" y="22"/>
                  </a:moveTo>
                  <a:cubicBezTo>
                    <a:pt x="206" y="22"/>
                    <a:pt x="206" y="22"/>
                    <a:pt x="206" y="22"/>
                  </a:cubicBezTo>
                  <a:cubicBezTo>
                    <a:pt x="206" y="20"/>
                    <a:pt x="206" y="20"/>
                    <a:pt x="206" y="20"/>
                  </a:cubicBezTo>
                  <a:cubicBezTo>
                    <a:pt x="214" y="20"/>
                    <a:pt x="214" y="20"/>
                    <a:pt x="214" y="20"/>
                  </a:cubicBezTo>
                  <a:lnTo>
                    <a:pt x="214" y="22"/>
                  </a:lnTo>
                  <a:close/>
                  <a:moveTo>
                    <a:pt x="214" y="5"/>
                  </a:moveTo>
                  <a:cubicBezTo>
                    <a:pt x="206" y="5"/>
                    <a:pt x="206" y="5"/>
                    <a:pt x="206" y="5"/>
                  </a:cubicBezTo>
                  <a:cubicBezTo>
                    <a:pt x="206" y="3"/>
                    <a:pt x="206" y="3"/>
                    <a:pt x="206" y="3"/>
                  </a:cubicBezTo>
                  <a:cubicBezTo>
                    <a:pt x="214" y="3"/>
                    <a:pt x="214" y="3"/>
                    <a:pt x="214" y="3"/>
                  </a:cubicBezTo>
                  <a:lnTo>
                    <a:pt x="214" y="5"/>
                  </a:lnTo>
                  <a:close/>
                  <a:moveTo>
                    <a:pt x="225" y="22"/>
                  </a:moveTo>
                  <a:cubicBezTo>
                    <a:pt x="217" y="22"/>
                    <a:pt x="217" y="22"/>
                    <a:pt x="217" y="22"/>
                  </a:cubicBezTo>
                  <a:cubicBezTo>
                    <a:pt x="217" y="20"/>
                    <a:pt x="217" y="20"/>
                    <a:pt x="217" y="20"/>
                  </a:cubicBezTo>
                  <a:cubicBezTo>
                    <a:pt x="225" y="20"/>
                    <a:pt x="225" y="20"/>
                    <a:pt x="225" y="20"/>
                  </a:cubicBezTo>
                  <a:lnTo>
                    <a:pt x="225" y="22"/>
                  </a:lnTo>
                  <a:close/>
                  <a:moveTo>
                    <a:pt x="236" y="22"/>
                  </a:moveTo>
                  <a:cubicBezTo>
                    <a:pt x="228" y="22"/>
                    <a:pt x="228" y="22"/>
                    <a:pt x="228" y="22"/>
                  </a:cubicBezTo>
                  <a:cubicBezTo>
                    <a:pt x="229" y="20"/>
                    <a:pt x="229" y="20"/>
                    <a:pt x="229" y="20"/>
                  </a:cubicBezTo>
                  <a:cubicBezTo>
                    <a:pt x="236" y="20"/>
                    <a:pt x="236" y="20"/>
                    <a:pt x="236" y="20"/>
                  </a:cubicBezTo>
                  <a:lnTo>
                    <a:pt x="236" y="22"/>
                  </a:lnTo>
                  <a:close/>
                  <a:moveTo>
                    <a:pt x="247" y="22"/>
                  </a:moveTo>
                  <a:cubicBezTo>
                    <a:pt x="240" y="22"/>
                    <a:pt x="240" y="22"/>
                    <a:pt x="240" y="22"/>
                  </a:cubicBezTo>
                  <a:cubicBezTo>
                    <a:pt x="240" y="20"/>
                    <a:pt x="240" y="20"/>
                    <a:pt x="240" y="20"/>
                  </a:cubicBezTo>
                  <a:cubicBezTo>
                    <a:pt x="247" y="20"/>
                    <a:pt x="247" y="20"/>
                    <a:pt x="247" y="20"/>
                  </a:cubicBezTo>
                  <a:lnTo>
                    <a:pt x="247" y="22"/>
                  </a:lnTo>
                  <a:close/>
                  <a:moveTo>
                    <a:pt x="258" y="22"/>
                  </a:moveTo>
                  <a:cubicBezTo>
                    <a:pt x="251" y="22"/>
                    <a:pt x="251" y="22"/>
                    <a:pt x="251" y="22"/>
                  </a:cubicBezTo>
                  <a:cubicBezTo>
                    <a:pt x="251" y="20"/>
                    <a:pt x="251" y="20"/>
                    <a:pt x="251" y="20"/>
                  </a:cubicBezTo>
                  <a:cubicBezTo>
                    <a:pt x="258" y="20"/>
                    <a:pt x="258" y="20"/>
                    <a:pt x="258" y="20"/>
                  </a:cubicBezTo>
                  <a:lnTo>
                    <a:pt x="258" y="22"/>
                  </a:lnTo>
                  <a:close/>
                  <a:moveTo>
                    <a:pt x="258" y="5"/>
                  </a:moveTo>
                  <a:cubicBezTo>
                    <a:pt x="251" y="5"/>
                    <a:pt x="251" y="5"/>
                    <a:pt x="251" y="5"/>
                  </a:cubicBezTo>
                  <a:cubicBezTo>
                    <a:pt x="251" y="3"/>
                    <a:pt x="251" y="3"/>
                    <a:pt x="251" y="3"/>
                  </a:cubicBezTo>
                  <a:cubicBezTo>
                    <a:pt x="258" y="3"/>
                    <a:pt x="258" y="3"/>
                    <a:pt x="258" y="3"/>
                  </a:cubicBezTo>
                  <a:lnTo>
                    <a:pt x="258" y="5"/>
                  </a:lnTo>
                  <a:close/>
                  <a:moveTo>
                    <a:pt x="270" y="22"/>
                  </a:moveTo>
                  <a:cubicBezTo>
                    <a:pt x="262" y="22"/>
                    <a:pt x="262" y="22"/>
                    <a:pt x="262" y="22"/>
                  </a:cubicBezTo>
                  <a:cubicBezTo>
                    <a:pt x="262" y="20"/>
                    <a:pt x="262" y="20"/>
                    <a:pt x="262" y="20"/>
                  </a:cubicBezTo>
                  <a:cubicBezTo>
                    <a:pt x="270" y="20"/>
                    <a:pt x="270" y="20"/>
                    <a:pt x="270" y="20"/>
                  </a:cubicBezTo>
                  <a:lnTo>
                    <a:pt x="270" y="22"/>
                  </a:lnTo>
                  <a:close/>
                  <a:moveTo>
                    <a:pt x="270" y="5"/>
                  </a:moveTo>
                  <a:cubicBezTo>
                    <a:pt x="262" y="5"/>
                    <a:pt x="262" y="5"/>
                    <a:pt x="262" y="5"/>
                  </a:cubicBezTo>
                  <a:cubicBezTo>
                    <a:pt x="262" y="3"/>
                    <a:pt x="262" y="3"/>
                    <a:pt x="262" y="3"/>
                  </a:cubicBezTo>
                  <a:cubicBezTo>
                    <a:pt x="270" y="3"/>
                    <a:pt x="270" y="3"/>
                    <a:pt x="270" y="3"/>
                  </a:cubicBezTo>
                  <a:lnTo>
                    <a:pt x="270" y="5"/>
                  </a:lnTo>
                  <a:close/>
                  <a:moveTo>
                    <a:pt x="281" y="22"/>
                  </a:moveTo>
                  <a:cubicBezTo>
                    <a:pt x="273" y="22"/>
                    <a:pt x="273" y="22"/>
                    <a:pt x="273" y="22"/>
                  </a:cubicBezTo>
                  <a:cubicBezTo>
                    <a:pt x="273" y="20"/>
                    <a:pt x="273" y="20"/>
                    <a:pt x="273" y="20"/>
                  </a:cubicBezTo>
                  <a:cubicBezTo>
                    <a:pt x="281" y="20"/>
                    <a:pt x="281" y="20"/>
                    <a:pt x="281" y="20"/>
                  </a:cubicBezTo>
                  <a:lnTo>
                    <a:pt x="281" y="22"/>
                  </a:lnTo>
                  <a:close/>
                  <a:moveTo>
                    <a:pt x="281" y="5"/>
                  </a:moveTo>
                  <a:cubicBezTo>
                    <a:pt x="273" y="5"/>
                    <a:pt x="273" y="5"/>
                    <a:pt x="273" y="5"/>
                  </a:cubicBezTo>
                  <a:cubicBezTo>
                    <a:pt x="273" y="3"/>
                    <a:pt x="273" y="3"/>
                    <a:pt x="273" y="3"/>
                  </a:cubicBezTo>
                  <a:cubicBezTo>
                    <a:pt x="281" y="3"/>
                    <a:pt x="281" y="3"/>
                    <a:pt x="281" y="3"/>
                  </a:cubicBezTo>
                  <a:lnTo>
                    <a:pt x="281" y="5"/>
                  </a:lnTo>
                  <a:close/>
                  <a:moveTo>
                    <a:pt x="292" y="22"/>
                  </a:moveTo>
                  <a:cubicBezTo>
                    <a:pt x="284" y="22"/>
                    <a:pt x="284" y="22"/>
                    <a:pt x="284" y="22"/>
                  </a:cubicBezTo>
                  <a:cubicBezTo>
                    <a:pt x="284" y="20"/>
                    <a:pt x="284" y="20"/>
                    <a:pt x="284" y="20"/>
                  </a:cubicBezTo>
                  <a:cubicBezTo>
                    <a:pt x="292" y="20"/>
                    <a:pt x="292" y="20"/>
                    <a:pt x="292" y="20"/>
                  </a:cubicBezTo>
                  <a:lnTo>
                    <a:pt x="292" y="22"/>
                  </a:lnTo>
                  <a:close/>
                  <a:moveTo>
                    <a:pt x="292" y="5"/>
                  </a:moveTo>
                  <a:cubicBezTo>
                    <a:pt x="284" y="5"/>
                    <a:pt x="284" y="5"/>
                    <a:pt x="284" y="5"/>
                  </a:cubicBezTo>
                  <a:cubicBezTo>
                    <a:pt x="284" y="3"/>
                    <a:pt x="284" y="3"/>
                    <a:pt x="284" y="3"/>
                  </a:cubicBezTo>
                  <a:cubicBezTo>
                    <a:pt x="292" y="3"/>
                    <a:pt x="292" y="3"/>
                    <a:pt x="292" y="3"/>
                  </a:cubicBezTo>
                  <a:lnTo>
                    <a:pt x="292" y="5"/>
                  </a:lnTo>
                  <a:close/>
                  <a:moveTo>
                    <a:pt x="303" y="22"/>
                  </a:moveTo>
                  <a:cubicBezTo>
                    <a:pt x="295" y="22"/>
                    <a:pt x="295" y="22"/>
                    <a:pt x="295" y="22"/>
                  </a:cubicBezTo>
                  <a:cubicBezTo>
                    <a:pt x="295" y="20"/>
                    <a:pt x="295" y="20"/>
                    <a:pt x="295" y="20"/>
                  </a:cubicBezTo>
                  <a:cubicBezTo>
                    <a:pt x="303" y="20"/>
                    <a:pt x="303" y="20"/>
                    <a:pt x="303" y="20"/>
                  </a:cubicBezTo>
                  <a:lnTo>
                    <a:pt x="303" y="22"/>
                  </a:lnTo>
                  <a:close/>
                  <a:moveTo>
                    <a:pt x="303" y="5"/>
                  </a:moveTo>
                  <a:cubicBezTo>
                    <a:pt x="295" y="5"/>
                    <a:pt x="295" y="5"/>
                    <a:pt x="295" y="5"/>
                  </a:cubicBezTo>
                  <a:cubicBezTo>
                    <a:pt x="295" y="3"/>
                    <a:pt x="295" y="3"/>
                    <a:pt x="295" y="3"/>
                  </a:cubicBezTo>
                  <a:cubicBezTo>
                    <a:pt x="303" y="3"/>
                    <a:pt x="303" y="3"/>
                    <a:pt x="303" y="3"/>
                  </a:cubicBezTo>
                  <a:lnTo>
                    <a:pt x="303" y="5"/>
                  </a:lnTo>
                  <a:close/>
                  <a:moveTo>
                    <a:pt x="314" y="22"/>
                  </a:moveTo>
                  <a:cubicBezTo>
                    <a:pt x="307" y="22"/>
                    <a:pt x="307" y="22"/>
                    <a:pt x="307" y="22"/>
                  </a:cubicBezTo>
                  <a:cubicBezTo>
                    <a:pt x="307" y="20"/>
                    <a:pt x="307" y="20"/>
                    <a:pt x="307" y="20"/>
                  </a:cubicBezTo>
                  <a:cubicBezTo>
                    <a:pt x="314" y="20"/>
                    <a:pt x="314" y="20"/>
                    <a:pt x="314" y="20"/>
                  </a:cubicBezTo>
                  <a:lnTo>
                    <a:pt x="314" y="22"/>
                  </a:lnTo>
                  <a:close/>
                  <a:moveTo>
                    <a:pt x="314" y="5"/>
                  </a:moveTo>
                  <a:cubicBezTo>
                    <a:pt x="307" y="5"/>
                    <a:pt x="307" y="5"/>
                    <a:pt x="307" y="5"/>
                  </a:cubicBezTo>
                  <a:cubicBezTo>
                    <a:pt x="307" y="3"/>
                    <a:pt x="307" y="3"/>
                    <a:pt x="307" y="3"/>
                  </a:cubicBezTo>
                  <a:cubicBezTo>
                    <a:pt x="314" y="3"/>
                    <a:pt x="314" y="3"/>
                    <a:pt x="314" y="3"/>
                  </a:cubicBezTo>
                  <a:lnTo>
                    <a:pt x="314" y="5"/>
                  </a:lnTo>
                  <a:close/>
                  <a:moveTo>
                    <a:pt x="325" y="22"/>
                  </a:moveTo>
                  <a:cubicBezTo>
                    <a:pt x="318" y="22"/>
                    <a:pt x="318" y="22"/>
                    <a:pt x="318" y="22"/>
                  </a:cubicBezTo>
                  <a:cubicBezTo>
                    <a:pt x="318" y="20"/>
                    <a:pt x="318" y="20"/>
                    <a:pt x="318" y="20"/>
                  </a:cubicBezTo>
                  <a:cubicBezTo>
                    <a:pt x="325" y="20"/>
                    <a:pt x="325" y="20"/>
                    <a:pt x="325" y="20"/>
                  </a:cubicBezTo>
                  <a:lnTo>
                    <a:pt x="325" y="22"/>
                  </a:lnTo>
                  <a:close/>
                  <a:moveTo>
                    <a:pt x="325" y="5"/>
                  </a:moveTo>
                  <a:cubicBezTo>
                    <a:pt x="318" y="5"/>
                    <a:pt x="318" y="5"/>
                    <a:pt x="318" y="5"/>
                  </a:cubicBezTo>
                  <a:cubicBezTo>
                    <a:pt x="318" y="3"/>
                    <a:pt x="318" y="3"/>
                    <a:pt x="318" y="3"/>
                  </a:cubicBezTo>
                  <a:cubicBezTo>
                    <a:pt x="325" y="3"/>
                    <a:pt x="325" y="3"/>
                    <a:pt x="325" y="3"/>
                  </a:cubicBezTo>
                  <a:lnTo>
                    <a:pt x="325" y="5"/>
                  </a:lnTo>
                  <a:close/>
                  <a:moveTo>
                    <a:pt x="336" y="22"/>
                  </a:moveTo>
                  <a:cubicBezTo>
                    <a:pt x="329" y="22"/>
                    <a:pt x="329" y="22"/>
                    <a:pt x="329" y="22"/>
                  </a:cubicBezTo>
                  <a:cubicBezTo>
                    <a:pt x="329" y="20"/>
                    <a:pt x="329" y="20"/>
                    <a:pt x="329" y="20"/>
                  </a:cubicBezTo>
                  <a:cubicBezTo>
                    <a:pt x="336" y="20"/>
                    <a:pt x="336" y="20"/>
                    <a:pt x="336" y="20"/>
                  </a:cubicBezTo>
                  <a:lnTo>
                    <a:pt x="336" y="22"/>
                  </a:lnTo>
                  <a:close/>
                  <a:moveTo>
                    <a:pt x="336" y="5"/>
                  </a:moveTo>
                  <a:cubicBezTo>
                    <a:pt x="329" y="5"/>
                    <a:pt x="329" y="5"/>
                    <a:pt x="329" y="5"/>
                  </a:cubicBezTo>
                  <a:cubicBezTo>
                    <a:pt x="329" y="3"/>
                    <a:pt x="329" y="3"/>
                    <a:pt x="329" y="3"/>
                  </a:cubicBezTo>
                  <a:cubicBezTo>
                    <a:pt x="336" y="3"/>
                    <a:pt x="336" y="3"/>
                    <a:pt x="336" y="3"/>
                  </a:cubicBezTo>
                  <a:lnTo>
                    <a:pt x="336" y="5"/>
                  </a:lnTo>
                  <a:close/>
                  <a:moveTo>
                    <a:pt x="348" y="22"/>
                  </a:moveTo>
                  <a:cubicBezTo>
                    <a:pt x="340" y="22"/>
                    <a:pt x="340" y="22"/>
                    <a:pt x="340" y="22"/>
                  </a:cubicBezTo>
                  <a:cubicBezTo>
                    <a:pt x="340" y="20"/>
                    <a:pt x="340" y="20"/>
                    <a:pt x="340" y="20"/>
                  </a:cubicBezTo>
                  <a:cubicBezTo>
                    <a:pt x="348" y="20"/>
                    <a:pt x="348" y="20"/>
                    <a:pt x="348" y="20"/>
                  </a:cubicBezTo>
                  <a:lnTo>
                    <a:pt x="348" y="22"/>
                  </a:lnTo>
                  <a:close/>
                  <a:moveTo>
                    <a:pt x="348" y="5"/>
                  </a:moveTo>
                  <a:cubicBezTo>
                    <a:pt x="340" y="5"/>
                    <a:pt x="340" y="5"/>
                    <a:pt x="340" y="5"/>
                  </a:cubicBezTo>
                  <a:cubicBezTo>
                    <a:pt x="340" y="3"/>
                    <a:pt x="340" y="3"/>
                    <a:pt x="340" y="3"/>
                  </a:cubicBezTo>
                  <a:cubicBezTo>
                    <a:pt x="348" y="3"/>
                    <a:pt x="348" y="3"/>
                    <a:pt x="348" y="3"/>
                  </a:cubicBezTo>
                  <a:lnTo>
                    <a:pt x="348" y="5"/>
                  </a:lnTo>
                  <a:close/>
                  <a:moveTo>
                    <a:pt x="359" y="22"/>
                  </a:moveTo>
                  <a:cubicBezTo>
                    <a:pt x="351" y="22"/>
                    <a:pt x="351" y="22"/>
                    <a:pt x="351" y="22"/>
                  </a:cubicBezTo>
                  <a:cubicBezTo>
                    <a:pt x="351" y="20"/>
                    <a:pt x="351" y="20"/>
                    <a:pt x="351" y="20"/>
                  </a:cubicBezTo>
                  <a:cubicBezTo>
                    <a:pt x="359" y="20"/>
                    <a:pt x="359" y="20"/>
                    <a:pt x="359" y="20"/>
                  </a:cubicBezTo>
                  <a:lnTo>
                    <a:pt x="359" y="22"/>
                  </a:lnTo>
                  <a:close/>
                  <a:moveTo>
                    <a:pt x="359" y="5"/>
                  </a:moveTo>
                  <a:cubicBezTo>
                    <a:pt x="351" y="5"/>
                    <a:pt x="351" y="5"/>
                    <a:pt x="351" y="5"/>
                  </a:cubicBezTo>
                  <a:cubicBezTo>
                    <a:pt x="351" y="3"/>
                    <a:pt x="351" y="3"/>
                    <a:pt x="351" y="3"/>
                  </a:cubicBezTo>
                  <a:cubicBezTo>
                    <a:pt x="359" y="3"/>
                    <a:pt x="359" y="3"/>
                    <a:pt x="359" y="3"/>
                  </a:cubicBezTo>
                  <a:lnTo>
                    <a:pt x="359" y="5"/>
                  </a:lnTo>
                  <a:close/>
                  <a:moveTo>
                    <a:pt x="370" y="22"/>
                  </a:moveTo>
                  <a:cubicBezTo>
                    <a:pt x="362" y="22"/>
                    <a:pt x="362" y="22"/>
                    <a:pt x="362" y="22"/>
                  </a:cubicBezTo>
                  <a:cubicBezTo>
                    <a:pt x="362" y="20"/>
                    <a:pt x="362" y="20"/>
                    <a:pt x="362" y="20"/>
                  </a:cubicBezTo>
                  <a:cubicBezTo>
                    <a:pt x="370" y="20"/>
                    <a:pt x="370" y="20"/>
                    <a:pt x="370" y="20"/>
                  </a:cubicBezTo>
                  <a:lnTo>
                    <a:pt x="370" y="22"/>
                  </a:lnTo>
                  <a:close/>
                  <a:moveTo>
                    <a:pt x="370" y="5"/>
                  </a:moveTo>
                  <a:cubicBezTo>
                    <a:pt x="362" y="5"/>
                    <a:pt x="362" y="5"/>
                    <a:pt x="362" y="5"/>
                  </a:cubicBezTo>
                  <a:cubicBezTo>
                    <a:pt x="362" y="3"/>
                    <a:pt x="362" y="3"/>
                    <a:pt x="362" y="3"/>
                  </a:cubicBezTo>
                  <a:cubicBezTo>
                    <a:pt x="370" y="3"/>
                    <a:pt x="370" y="3"/>
                    <a:pt x="370" y="3"/>
                  </a:cubicBezTo>
                  <a:lnTo>
                    <a:pt x="370" y="5"/>
                  </a:lnTo>
                  <a:close/>
                  <a:moveTo>
                    <a:pt x="381" y="22"/>
                  </a:moveTo>
                  <a:cubicBezTo>
                    <a:pt x="373" y="22"/>
                    <a:pt x="373" y="22"/>
                    <a:pt x="373" y="22"/>
                  </a:cubicBezTo>
                  <a:cubicBezTo>
                    <a:pt x="374" y="20"/>
                    <a:pt x="374" y="20"/>
                    <a:pt x="374" y="20"/>
                  </a:cubicBezTo>
                  <a:cubicBezTo>
                    <a:pt x="381" y="20"/>
                    <a:pt x="381" y="20"/>
                    <a:pt x="381" y="20"/>
                  </a:cubicBezTo>
                  <a:lnTo>
                    <a:pt x="381" y="22"/>
                  </a:lnTo>
                  <a:close/>
                  <a:moveTo>
                    <a:pt x="381" y="5"/>
                  </a:moveTo>
                  <a:cubicBezTo>
                    <a:pt x="373" y="5"/>
                    <a:pt x="373" y="5"/>
                    <a:pt x="373" y="5"/>
                  </a:cubicBezTo>
                  <a:cubicBezTo>
                    <a:pt x="374" y="3"/>
                    <a:pt x="374" y="3"/>
                    <a:pt x="374" y="3"/>
                  </a:cubicBezTo>
                  <a:cubicBezTo>
                    <a:pt x="381" y="3"/>
                    <a:pt x="381" y="3"/>
                    <a:pt x="381" y="3"/>
                  </a:cubicBezTo>
                  <a:lnTo>
                    <a:pt x="381" y="5"/>
                  </a:lnTo>
                  <a:close/>
                  <a:moveTo>
                    <a:pt x="392" y="22"/>
                  </a:moveTo>
                  <a:cubicBezTo>
                    <a:pt x="385" y="22"/>
                    <a:pt x="385" y="22"/>
                    <a:pt x="385" y="22"/>
                  </a:cubicBezTo>
                  <a:cubicBezTo>
                    <a:pt x="385" y="20"/>
                    <a:pt x="385" y="20"/>
                    <a:pt x="385" y="20"/>
                  </a:cubicBezTo>
                  <a:cubicBezTo>
                    <a:pt x="392" y="20"/>
                    <a:pt x="392" y="20"/>
                    <a:pt x="392" y="20"/>
                  </a:cubicBezTo>
                  <a:lnTo>
                    <a:pt x="392" y="22"/>
                  </a:lnTo>
                  <a:close/>
                  <a:moveTo>
                    <a:pt x="403" y="22"/>
                  </a:moveTo>
                  <a:cubicBezTo>
                    <a:pt x="396" y="22"/>
                    <a:pt x="396" y="22"/>
                    <a:pt x="396" y="22"/>
                  </a:cubicBezTo>
                  <a:cubicBezTo>
                    <a:pt x="396" y="20"/>
                    <a:pt x="396" y="20"/>
                    <a:pt x="396" y="20"/>
                  </a:cubicBezTo>
                  <a:cubicBezTo>
                    <a:pt x="403" y="20"/>
                    <a:pt x="403" y="20"/>
                    <a:pt x="403" y="20"/>
                  </a:cubicBezTo>
                  <a:lnTo>
                    <a:pt x="403" y="22"/>
                  </a:lnTo>
                  <a:close/>
                  <a:moveTo>
                    <a:pt x="415" y="22"/>
                  </a:moveTo>
                  <a:cubicBezTo>
                    <a:pt x="407" y="22"/>
                    <a:pt x="407" y="22"/>
                    <a:pt x="407" y="22"/>
                  </a:cubicBezTo>
                  <a:cubicBezTo>
                    <a:pt x="407" y="20"/>
                    <a:pt x="407" y="20"/>
                    <a:pt x="407" y="20"/>
                  </a:cubicBezTo>
                  <a:cubicBezTo>
                    <a:pt x="415" y="20"/>
                    <a:pt x="415" y="20"/>
                    <a:pt x="415" y="20"/>
                  </a:cubicBezTo>
                  <a:lnTo>
                    <a:pt x="415" y="22"/>
                  </a:lnTo>
                  <a:close/>
                  <a:moveTo>
                    <a:pt x="426" y="22"/>
                  </a:moveTo>
                  <a:cubicBezTo>
                    <a:pt x="418" y="22"/>
                    <a:pt x="418" y="22"/>
                    <a:pt x="418" y="22"/>
                  </a:cubicBezTo>
                  <a:cubicBezTo>
                    <a:pt x="418" y="20"/>
                    <a:pt x="418" y="20"/>
                    <a:pt x="418" y="20"/>
                  </a:cubicBezTo>
                  <a:cubicBezTo>
                    <a:pt x="426" y="20"/>
                    <a:pt x="426" y="20"/>
                    <a:pt x="426" y="20"/>
                  </a:cubicBezTo>
                  <a:lnTo>
                    <a:pt x="426" y="22"/>
                  </a:lnTo>
                  <a:close/>
                  <a:moveTo>
                    <a:pt x="437" y="22"/>
                  </a:moveTo>
                  <a:cubicBezTo>
                    <a:pt x="429" y="22"/>
                    <a:pt x="429" y="22"/>
                    <a:pt x="429" y="22"/>
                  </a:cubicBezTo>
                  <a:cubicBezTo>
                    <a:pt x="429" y="20"/>
                    <a:pt x="429" y="20"/>
                    <a:pt x="429" y="20"/>
                  </a:cubicBezTo>
                  <a:cubicBezTo>
                    <a:pt x="437" y="20"/>
                    <a:pt x="437" y="20"/>
                    <a:pt x="437" y="20"/>
                  </a:cubicBezTo>
                  <a:lnTo>
                    <a:pt x="437" y="22"/>
                  </a:lnTo>
                  <a:close/>
                  <a:moveTo>
                    <a:pt x="437" y="5"/>
                  </a:moveTo>
                  <a:cubicBezTo>
                    <a:pt x="429" y="5"/>
                    <a:pt x="429" y="5"/>
                    <a:pt x="429" y="5"/>
                  </a:cubicBezTo>
                  <a:cubicBezTo>
                    <a:pt x="429" y="3"/>
                    <a:pt x="429" y="3"/>
                    <a:pt x="429" y="3"/>
                  </a:cubicBezTo>
                  <a:cubicBezTo>
                    <a:pt x="437" y="3"/>
                    <a:pt x="437" y="3"/>
                    <a:pt x="437" y="3"/>
                  </a:cubicBezTo>
                  <a:lnTo>
                    <a:pt x="437" y="5"/>
                  </a:lnTo>
                  <a:close/>
                  <a:moveTo>
                    <a:pt x="448" y="22"/>
                  </a:moveTo>
                  <a:cubicBezTo>
                    <a:pt x="440" y="22"/>
                    <a:pt x="440" y="22"/>
                    <a:pt x="440" y="22"/>
                  </a:cubicBezTo>
                  <a:cubicBezTo>
                    <a:pt x="440" y="20"/>
                    <a:pt x="440" y="20"/>
                    <a:pt x="440" y="20"/>
                  </a:cubicBezTo>
                  <a:cubicBezTo>
                    <a:pt x="448" y="20"/>
                    <a:pt x="448" y="20"/>
                    <a:pt x="448" y="20"/>
                  </a:cubicBezTo>
                  <a:lnTo>
                    <a:pt x="448" y="22"/>
                  </a:lnTo>
                  <a:close/>
                  <a:moveTo>
                    <a:pt x="448" y="5"/>
                  </a:moveTo>
                  <a:cubicBezTo>
                    <a:pt x="440" y="5"/>
                    <a:pt x="440" y="5"/>
                    <a:pt x="440" y="5"/>
                  </a:cubicBezTo>
                  <a:cubicBezTo>
                    <a:pt x="440" y="3"/>
                    <a:pt x="440" y="3"/>
                    <a:pt x="440" y="3"/>
                  </a:cubicBezTo>
                  <a:cubicBezTo>
                    <a:pt x="448" y="3"/>
                    <a:pt x="448" y="3"/>
                    <a:pt x="448" y="3"/>
                  </a:cubicBezTo>
                  <a:lnTo>
                    <a:pt x="448" y="5"/>
                  </a:lnTo>
                  <a:close/>
                  <a:moveTo>
                    <a:pt x="459" y="22"/>
                  </a:moveTo>
                  <a:cubicBezTo>
                    <a:pt x="452" y="22"/>
                    <a:pt x="452" y="22"/>
                    <a:pt x="452" y="22"/>
                  </a:cubicBezTo>
                  <a:cubicBezTo>
                    <a:pt x="452" y="20"/>
                    <a:pt x="452" y="20"/>
                    <a:pt x="452" y="20"/>
                  </a:cubicBezTo>
                  <a:cubicBezTo>
                    <a:pt x="459" y="20"/>
                    <a:pt x="459" y="20"/>
                    <a:pt x="459" y="20"/>
                  </a:cubicBezTo>
                  <a:lnTo>
                    <a:pt x="459" y="22"/>
                  </a:lnTo>
                  <a:close/>
                  <a:moveTo>
                    <a:pt x="459" y="5"/>
                  </a:moveTo>
                  <a:cubicBezTo>
                    <a:pt x="452" y="5"/>
                    <a:pt x="452" y="5"/>
                    <a:pt x="452" y="5"/>
                  </a:cubicBezTo>
                  <a:cubicBezTo>
                    <a:pt x="452" y="3"/>
                    <a:pt x="452" y="3"/>
                    <a:pt x="452" y="3"/>
                  </a:cubicBezTo>
                  <a:cubicBezTo>
                    <a:pt x="459" y="3"/>
                    <a:pt x="459" y="3"/>
                    <a:pt x="459" y="3"/>
                  </a:cubicBezTo>
                  <a:lnTo>
                    <a:pt x="459" y="5"/>
                  </a:lnTo>
                  <a:close/>
                  <a:moveTo>
                    <a:pt x="470" y="22"/>
                  </a:moveTo>
                  <a:cubicBezTo>
                    <a:pt x="463" y="22"/>
                    <a:pt x="463" y="22"/>
                    <a:pt x="463" y="22"/>
                  </a:cubicBezTo>
                  <a:cubicBezTo>
                    <a:pt x="463" y="20"/>
                    <a:pt x="463" y="20"/>
                    <a:pt x="463" y="20"/>
                  </a:cubicBezTo>
                  <a:cubicBezTo>
                    <a:pt x="470" y="20"/>
                    <a:pt x="470" y="20"/>
                    <a:pt x="470" y="20"/>
                  </a:cubicBezTo>
                  <a:lnTo>
                    <a:pt x="470" y="22"/>
                  </a:lnTo>
                  <a:close/>
                  <a:moveTo>
                    <a:pt x="470" y="5"/>
                  </a:moveTo>
                  <a:cubicBezTo>
                    <a:pt x="463" y="5"/>
                    <a:pt x="463" y="5"/>
                    <a:pt x="463" y="5"/>
                  </a:cubicBezTo>
                  <a:cubicBezTo>
                    <a:pt x="463" y="3"/>
                    <a:pt x="463" y="3"/>
                    <a:pt x="463" y="3"/>
                  </a:cubicBezTo>
                  <a:cubicBezTo>
                    <a:pt x="470" y="3"/>
                    <a:pt x="470" y="3"/>
                    <a:pt x="470" y="3"/>
                  </a:cubicBezTo>
                  <a:lnTo>
                    <a:pt x="470" y="5"/>
                  </a:lnTo>
                  <a:close/>
                  <a:moveTo>
                    <a:pt x="481" y="22"/>
                  </a:moveTo>
                  <a:cubicBezTo>
                    <a:pt x="474" y="22"/>
                    <a:pt x="474" y="22"/>
                    <a:pt x="474" y="22"/>
                  </a:cubicBezTo>
                  <a:cubicBezTo>
                    <a:pt x="474" y="20"/>
                    <a:pt x="474" y="20"/>
                    <a:pt x="474" y="20"/>
                  </a:cubicBezTo>
                  <a:cubicBezTo>
                    <a:pt x="481" y="20"/>
                    <a:pt x="481" y="20"/>
                    <a:pt x="481" y="20"/>
                  </a:cubicBezTo>
                  <a:lnTo>
                    <a:pt x="481" y="22"/>
                  </a:lnTo>
                  <a:close/>
                  <a:moveTo>
                    <a:pt x="481" y="5"/>
                  </a:moveTo>
                  <a:cubicBezTo>
                    <a:pt x="474" y="5"/>
                    <a:pt x="474" y="5"/>
                    <a:pt x="474" y="5"/>
                  </a:cubicBezTo>
                  <a:cubicBezTo>
                    <a:pt x="474" y="3"/>
                    <a:pt x="474" y="3"/>
                    <a:pt x="474" y="3"/>
                  </a:cubicBezTo>
                  <a:cubicBezTo>
                    <a:pt x="481" y="3"/>
                    <a:pt x="481" y="3"/>
                    <a:pt x="481" y="3"/>
                  </a:cubicBezTo>
                  <a:lnTo>
                    <a:pt x="481" y="5"/>
                  </a:lnTo>
                  <a:close/>
                  <a:moveTo>
                    <a:pt x="493" y="22"/>
                  </a:moveTo>
                  <a:cubicBezTo>
                    <a:pt x="485" y="22"/>
                    <a:pt x="485" y="22"/>
                    <a:pt x="485" y="22"/>
                  </a:cubicBezTo>
                  <a:cubicBezTo>
                    <a:pt x="485" y="20"/>
                    <a:pt x="485" y="20"/>
                    <a:pt x="485" y="20"/>
                  </a:cubicBezTo>
                  <a:cubicBezTo>
                    <a:pt x="493" y="20"/>
                    <a:pt x="493" y="20"/>
                    <a:pt x="493" y="20"/>
                  </a:cubicBezTo>
                  <a:lnTo>
                    <a:pt x="493" y="22"/>
                  </a:lnTo>
                  <a:close/>
                  <a:moveTo>
                    <a:pt x="493" y="5"/>
                  </a:moveTo>
                  <a:cubicBezTo>
                    <a:pt x="485" y="5"/>
                    <a:pt x="485" y="5"/>
                    <a:pt x="485" y="5"/>
                  </a:cubicBezTo>
                  <a:cubicBezTo>
                    <a:pt x="485" y="3"/>
                    <a:pt x="485" y="3"/>
                    <a:pt x="485" y="3"/>
                  </a:cubicBezTo>
                  <a:cubicBezTo>
                    <a:pt x="493" y="3"/>
                    <a:pt x="493" y="3"/>
                    <a:pt x="493" y="3"/>
                  </a:cubicBezTo>
                  <a:lnTo>
                    <a:pt x="493" y="5"/>
                  </a:lnTo>
                  <a:close/>
                  <a:moveTo>
                    <a:pt x="504" y="22"/>
                  </a:moveTo>
                  <a:cubicBezTo>
                    <a:pt x="496" y="22"/>
                    <a:pt x="496" y="22"/>
                    <a:pt x="496" y="22"/>
                  </a:cubicBezTo>
                  <a:cubicBezTo>
                    <a:pt x="496" y="20"/>
                    <a:pt x="496" y="20"/>
                    <a:pt x="496" y="20"/>
                  </a:cubicBezTo>
                  <a:cubicBezTo>
                    <a:pt x="504" y="20"/>
                    <a:pt x="504" y="20"/>
                    <a:pt x="504" y="20"/>
                  </a:cubicBezTo>
                  <a:lnTo>
                    <a:pt x="504" y="22"/>
                  </a:lnTo>
                  <a:close/>
                  <a:moveTo>
                    <a:pt x="504" y="5"/>
                  </a:moveTo>
                  <a:cubicBezTo>
                    <a:pt x="496" y="5"/>
                    <a:pt x="496" y="5"/>
                    <a:pt x="496" y="5"/>
                  </a:cubicBezTo>
                  <a:cubicBezTo>
                    <a:pt x="496" y="3"/>
                    <a:pt x="496" y="3"/>
                    <a:pt x="496" y="3"/>
                  </a:cubicBezTo>
                  <a:cubicBezTo>
                    <a:pt x="504" y="3"/>
                    <a:pt x="504" y="3"/>
                    <a:pt x="504" y="3"/>
                  </a:cubicBezTo>
                  <a:lnTo>
                    <a:pt x="504" y="5"/>
                  </a:lnTo>
                  <a:close/>
                  <a:moveTo>
                    <a:pt x="515" y="22"/>
                  </a:moveTo>
                  <a:cubicBezTo>
                    <a:pt x="507" y="22"/>
                    <a:pt x="507" y="22"/>
                    <a:pt x="507" y="22"/>
                  </a:cubicBezTo>
                  <a:cubicBezTo>
                    <a:pt x="507" y="20"/>
                    <a:pt x="507" y="20"/>
                    <a:pt x="507" y="20"/>
                  </a:cubicBezTo>
                  <a:cubicBezTo>
                    <a:pt x="515" y="20"/>
                    <a:pt x="515" y="20"/>
                    <a:pt x="515" y="20"/>
                  </a:cubicBezTo>
                  <a:lnTo>
                    <a:pt x="515" y="22"/>
                  </a:lnTo>
                  <a:close/>
                  <a:moveTo>
                    <a:pt x="515" y="5"/>
                  </a:moveTo>
                  <a:cubicBezTo>
                    <a:pt x="507" y="5"/>
                    <a:pt x="507" y="5"/>
                    <a:pt x="507" y="5"/>
                  </a:cubicBezTo>
                  <a:cubicBezTo>
                    <a:pt x="507" y="3"/>
                    <a:pt x="507" y="3"/>
                    <a:pt x="507" y="3"/>
                  </a:cubicBezTo>
                  <a:cubicBezTo>
                    <a:pt x="515" y="3"/>
                    <a:pt x="515" y="3"/>
                    <a:pt x="515" y="3"/>
                  </a:cubicBezTo>
                  <a:lnTo>
                    <a:pt x="515" y="5"/>
                  </a:lnTo>
                  <a:close/>
                  <a:moveTo>
                    <a:pt x="519" y="3"/>
                  </a:moveTo>
                  <a:cubicBezTo>
                    <a:pt x="526" y="3"/>
                    <a:pt x="526" y="3"/>
                    <a:pt x="526" y="3"/>
                  </a:cubicBezTo>
                  <a:cubicBezTo>
                    <a:pt x="526" y="5"/>
                    <a:pt x="526" y="5"/>
                    <a:pt x="526" y="5"/>
                  </a:cubicBezTo>
                  <a:cubicBezTo>
                    <a:pt x="518" y="5"/>
                    <a:pt x="518" y="5"/>
                    <a:pt x="518" y="5"/>
                  </a:cubicBezTo>
                  <a:lnTo>
                    <a:pt x="519" y="3"/>
                  </a:lnTo>
                  <a:close/>
                  <a:moveTo>
                    <a:pt x="526" y="22"/>
                  </a:moveTo>
                  <a:cubicBezTo>
                    <a:pt x="518" y="22"/>
                    <a:pt x="518" y="22"/>
                    <a:pt x="518" y="22"/>
                  </a:cubicBezTo>
                  <a:cubicBezTo>
                    <a:pt x="519" y="20"/>
                    <a:pt x="519" y="20"/>
                    <a:pt x="519" y="20"/>
                  </a:cubicBezTo>
                  <a:cubicBezTo>
                    <a:pt x="526" y="20"/>
                    <a:pt x="526" y="20"/>
                    <a:pt x="526" y="20"/>
                  </a:cubicBezTo>
                  <a:lnTo>
                    <a:pt x="526" y="22"/>
                  </a:lnTo>
                  <a:close/>
                  <a:moveTo>
                    <a:pt x="537" y="22"/>
                  </a:moveTo>
                  <a:cubicBezTo>
                    <a:pt x="530" y="22"/>
                    <a:pt x="530" y="22"/>
                    <a:pt x="530" y="22"/>
                  </a:cubicBezTo>
                  <a:cubicBezTo>
                    <a:pt x="530" y="20"/>
                    <a:pt x="530" y="20"/>
                    <a:pt x="530" y="20"/>
                  </a:cubicBezTo>
                  <a:cubicBezTo>
                    <a:pt x="537" y="20"/>
                    <a:pt x="537" y="20"/>
                    <a:pt x="537" y="20"/>
                  </a:cubicBezTo>
                  <a:lnTo>
                    <a:pt x="537" y="22"/>
                  </a:lnTo>
                  <a:close/>
                  <a:moveTo>
                    <a:pt x="537" y="5"/>
                  </a:moveTo>
                  <a:cubicBezTo>
                    <a:pt x="530" y="5"/>
                    <a:pt x="530" y="5"/>
                    <a:pt x="530" y="5"/>
                  </a:cubicBezTo>
                  <a:cubicBezTo>
                    <a:pt x="530" y="3"/>
                    <a:pt x="530" y="3"/>
                    <a:pt x="530" y="3"/>
                  </a:cubicBezTo>
                  <a:cubicBezTo>
                    <a:pt x="537" y="3"/>
                    <a:pt x="537" y="3"/>
                    <a:pt x="537" y="3"/>
                  </a:cubicBezTo>
                  <a:lnTo>
                    <a:pt x="537" y="5"/>
                  </a:lnTo>
                  <a:close/>
                  <a:moveTo>
                    <a:pt x="548" y="22"/>
                  </a:moveTo>
                  <a:cubicBezTo>
                    <a:pt x="541" y="22"/>
                    <a:pt x="541" y="22"/>
                    <a:pt x="541" y="22"/>
                  </a:cubicBezTo>
                  <a:cubicBezTo>
                    <a:pt x="541" y="20"/>
                    <a:pt x="541" y="20"/>
                    <a:pt x="541" y="20"/>
                  </a:cubicBezTo>
                  <a:cubicBezTo>
                    <a:pt x="548" y="20"/>
                    <a:pt x="548" y="20"/>
                    <a:pt x="548" y="20"/>
                  </a:cubicBezTo>
                  <a:lnTo>
                    <a:pt x="548" y="22"/>
                  </a:lnTo>
                  <a:close/>
                  <a:moveTo>
                    <a:pt x="560" y="22"/>
                  </a:moveTo>
                  <a:cubicBezTo>
                    <a:pt x="552" y="22"/>
                    <a:pt x="552" y="22"/>
                    <a:pt x="552" y="22"/>
                  </a:cubicBezTo>
                  <a:cubicBezTo>
                    <a:pt x="552" y="20"/>
                    <a:pt x="552" y="20"/>
                    <a:pt x="552" y="20"/>
                  </a:cubicBezTo>
                  <a:cubicBezTo>
                    <a:pt x="560" y="20"/>
                    <a:pt x="560" y="20"/>
                    <a:pt x="560" y="20"/>
                  </a:cubicBezTo>
                  <a:lnTo>
                    <a:pt x="560" y="22"/>
                  </a:lnTo>
                  <a:close/>
                </a:path>
              </a:pathLst>
            </a:custGeom>
            <a:gradFill flip="none" rotWithShape="1">
              <a:gsLst>
                <a:gs pos="0">
                  <a:srgbClr val="808080"/>
                </a:gs>
                <a:gs pos="100000">
                  <a:schemeClr val="accent2">
                    <a:lumMod val="20000"/>
                    <a:lumOff val="80000"/>
                  </a:schemeClr>
                </a:gs>
                <a:gs pos="48000">
                  <a:srgbClr val="808080"/>
                </a:gs>
                <a:gs pos="48100">
                  <a:schemeClr val="accent2">
                    <a:lumMod val="20000"/>
                    <a:lumOff val="80000"/>
                  </a:schemeClr>
                </a:gs>
              </a:gsLst>
              <a:lin ang="0" scaled="1"/>
              <a:tileRect/>
            </a:gradFill>
            <a:ln>
              <a:noFill/>
            </a:ln>
          </p:spPr>
          <p:txBody>
            <a:bodyPr vert="horz" wrap="square" lIns="91440" tIns="45720" rIns="91440" bIns="45720" numCol="1" anchor="t" anchorCtr="0" compatLnSpc="1"/>
            <a:lstStyle/>
            <a:p>
              <a:endParaRPr lang="zh-CN" altLang="en-US">
                <a:latin typeface="仓耳青禾体-谷力 W05" panose="02020400000000000000" pitchFamily="18" charset="-122"/>
                <a:ea typeface="仓耳青禾体-谷力 W05" panose="02020400000000000000" pitchFamily="18" charset="-122"/>
              </a:endParaRPr>
            </a:p>
          </p:txBody>
        </p:sp>
        <p:sp>
          <p:nvSpPr>
            <p:cNvPr id="9" name="ValueShape3"/>
            <p:cNvSpPr/>
            <p:nvPr/>
          </p:nvSpPr>
          <p:spPr bwMode="auto">
            <a:xfrm>
              <a:off x="4584054" y="3864587"/>
              <a:ext cx="4027939" cy="176955"/>
            </a:xfrm>
            <a:custGeom>
              <a:avLst/>
              <a:gdLst>
                <a:gd name="T0" fmla="*/ 552 w 565"/>
                <a:gd name="T1" fmla="*/ 3 h 25"/>
                <a:gd name="T2" fmla="*/ 541 w 565"/>
                <a:gd name="T3" fmla="*/ 5 h 25"/>
                <a:gd name="T4" fmla="*/ 415 w 565"/>
                <a:gd name="T5" fmla="*/ 3 h 25"/>
                <a:gd name="T6" fmla="*/ 396 w 565"/>
                <a:gd name="T7" fmla="*/ 3 h 25"/>
                <a:gd name="T8" fmla="*/ 247 w 565"/>
                <a:gd name="T9" fmla="*/ 5 h 25"/>
                <a:gd name="T10" fmla="*/ 217 w 565"/>
                <a:gd name="T11" fmla="*/ 3 h 25"/>
                <a:gd name="T12" fmla="*/ 95 w 565"/>
                <a:gd name="T13" fmla="*/ 5 h 25"/>
                <a:gd name="T14" fmla="*/ 80 w 565"/>
                <a:gd name="T15" fmla="*/ 3 h 25"/>
                <a:gd name="T16" fmla="*/ 61 w 565"/>
                <a:gd name="T17" fmla="*/ 3 h 25"/>
                <a:gd name="T18" fmla="*/ 6 w 565"/>
                <a:gd name="T19" fmla="*/ 3 h 25"/>
                <a:gd name="T20" fmla="*/ 24 w 565"/>
                <a:gd name="T21" fmla="*/ 5 h 25"/>
                <a:gd name="T22" fmla="*/ 35 w 565"/>
                <a:gd name="T23" fmla="*/ 20 h 25"/>
                <a:gd name="T24" fmla="*/ 39 w 565"/>
                <a:gd name="T25" fmla="*/ 22 h 25"/>
                <a:gd name="T26" fmla="*/ 47 w 565"/>
                <a:gd name="T27" fmla="*/ 5 h 25"/>
                <a:gd name="T28" fmla="*/ 50 w 565"/>
                <a:gd name="T29" fmla="*/ 20 h 25"/>
                <a:gd name="T30" fmla="*/ 80 w 565"/>
                <a:gd name="T31" fmla="*/ 22 h 25"/>
                <a:gd name="T32" fmla="*/ 91 w 565"/>
                <a:gd name="T33" fmla="*/ 20 h 25"/>
                <a:gd name="T34" fmla="*/ 106 w 565"/>
                <a:gd name="T35" fmla="*/ 22 h 25"/>
                <a:gd name="T36" fmla="*/ 113 w 565"/>
                <a:gd name="T37" fmla="*/ 5 h 25"/>
                <a:gd name="T38" fmla="*/ 117 w 565"/>
                <a:gd name="T39" fmla="*/ 3 h 25"/>
                <a:gd name="T40" fmla="*/ 136 w 565"/>
                <a:gd name="T41" fmla="*/ 5 h 25"/>
                <a:gd name="T42" fmla="*/ 147 w 565"/>
                <a:gd name="T43" fmla="*/ 20 h 25"/>
                <a:gd name="T44" fmla="*/ 150 w 565"/>
                <a:gd name="T45" fmla="*/ 22 h 25"/>
                <a:gd name="T46" fmla="*/ 158 w 565"/>
                <a:gd name="T47" fmla="*/ 5 h 25"/>
                <a:gd name="T48" fmla="*/ 162 w 565"/>
                <a:gd name="T49" fmla="*/ 3 h 25"/>
                <a:gd name="T50" fmla="*/ 180 w 565"/>
                <a:gd name="T51" fmla="*/ 5 h 25"/>
                <a:gd name="T52" fmla="*/ 192 w 565"/>
                <a:gd name="T53" fmla="*/ 20 h 25"/>
                <a:gd name="T54" fmla="*/ 195 w 565"/>
                <a:gd name="T55" fmla="*/ 22 h 25"/>
                <a:gd name="T56" fmla="*/ 203 w 565"/>
                <a:gd name="T57" fmla="*/ 5 h 25"/>
                <a:gd name="T58" fmla="*/ 206 w 565"/>
                <a:gd name="T59" fmla="*/ 3 h 25"/>
                <a:gd name="T60" fmla="*/ 236 w 565"/>
                <a:gd name="T61" fmla="*/ 22 h 25"/>
                <a:gd name="T62" fmla="*/ 247 w 565"/>
                <a:gd name="T63" fmla="*/ 20 h 25"/>
                <a:gd name="T64" fmla="*/ 251 w 565"/>
                <a:gd name="T65" fmla="*/ 5 h 25"/>
                <a:gd name="T66" fmla="*/ 270 w 565"/>
                <a:gd name="T67" fmla="*/ 22 h 25"/>
                <a:gd name="T68" fmla="*/ 273 w 565"/>
                <a:gd name="T69" fmla="*/ 20 h 25"/>
                <a:gd name="T70" fmla="*/ 292 w 565"/>
                <a:gd name="T71" fmla="*/ 22 h 25"/>
                <a:gd name="T72" fmla="*/ 292 w 565"/>
                <a:gd name="T73" fmla="*/ 3 h 25"/>
                <a:gd name="T74" fmla="*/ 295 w 565"/>
                <a:gd name="T75" fmla="*/ 5 h 25"/>
                <a:gd name="T76" fmla="*/ 314 w 565"/>
                <a:gd name="T77" fmla="*/ 22 h 25"/>
                <a:gd name="T78" fmla="*/ 318 w 565"/>
                <a:gd name="T79" fmla="*/ 20 h 25"/>
                <a:gd name="T80" fmla="*/ 336 w 565"/>
                <a:gd name="T81" fmla="*/ 22 h 25"/>
                <a:gd name="T82" fmla="*/ 336 w 565"/>
                <a:gd name="T83" fmla="*/ 3 h 25"/>
                <a:gd name="T84" fmla="*/ 340 w 565"/>
                <a:gd name="T85" fmla="*/ 5 h 25"/>
                <a:gd name="T86" fmla="*/ 359 w 565"/>
                <a:gd name="T87" fmla="*/ 22 h 25"/>
                <a:gd name="T88" fmla="*/ 362 w 565"/>
                <a:gd name="T89" fmla="*/ 20 h 25"/>
                <a:gd name="T90" fmla="*/ 381 w 565"/>
                <a:gd name="T91" fmla="*/ 22 h 25"/>
                <a:gd name="T92" fmla="*/ 381 w 565"/>
                <a:gd name="T93" fmla="*/ 3 h 25"/>
                <a:gd name="T94" fmla="*/ 396 w 565"/>
                <a:gd name="T95" fmla="*/ 22 h 25"/>
                <a:gd name="T96" fmla="*/ 415 w 565"/>
                <a:gd name="T97" fmla="*/ 22 h 25"/>
                <a:gd name="T98" fmla="*/ 429 w 565"/>
                <a:gd name="T99" fmla="*/ 20 h 25"/>
                <a:gd name="T100" fmla="*/ 448 w 565"/>
                <a:gd name="T101" fmla="*/ 22 h 25"/>
                <a:gd name="T102" fmla="*/ 448 w 565"/>
                <a:gd name="T103" fmla="*/ 3 h 25"/>
                <a:gd name="T104" fmla="*/ 452 w 565"/>
                <a:gd name="T105" fmla="*/ 5 h 25"/>
                <a:gd name="T106" fmla="*/ 470 w 565"/>
                <a:gd name="T107" fmla="*/ 22 h 25"/>
                <a:gd name="T108" fmla="*/ 474 w 565"/>
                <a:gd name="T109" fmla="*/ 20 h 25"/>
                <a:gd name="T110" fmla="*/ 493 w 565"/>
                <a:gd name="T111" fmla="*/ 22 h 25"/>
                <a:gd name="T112" fmla="*/ 493 w 565"/>
                <a:gd name="T113" fmla="*/ 3 h 25"/>
                <a:gd name="T114" fmla="*/ 496 w 565"/>
                <a:gd name="T115" fmla="*/ 5 h 25"/>
                <a:gd name="T116" fmla="*/ 515 w 565"/>
                <a:gd name="T117" fmla="*/ 22 h 25"/>
                <a:gd name="T118" fmla="*/ 526 w 565"/>
                <a:gd name="T119" fmla="*/ 5 h 25"/>
                <a:gd name="T120" fmla="*/ 537 w 565"/>
                <a:gd name="T121" fmla="*/ 22 h 25"/>
                <a:gd name="T122" fmla="*/ 537 w 565"/>
                <a:gd name="T123" fmla="*/ 3 h 25"/>
                <a:gd name="T124" fmla="*/ 552 w 565"/>
                <a:gd name="T125"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5" h="25">
                  <a:moveTo>
                    <a:pt x="553" y="0"/>
                  </a:moveTo>
                  <a:cubicBezTo>
                    <a:pt x="12" y="0"/>
                    <a:pt x="12" y="0"/>
                    <a:pt x="12" y="0"/>
                  </a:cubicBezTo>
                  <a:cubicBezTo>
                    <a:pt x="5" y="0"/>
                    <a:pt x="0" y="6"/>
                    <a:pt x="0" y="13"/>
                  </a:cubicBezTo>
                  <a:cubicBezTo>
                    <a:pt x="0" y="20"/>
                    <a:pt x="5" y="25"/>
                    <a:pt x="12" y="25"/>
                  </a:cubicBezTo>
                  <a:cubicBezTo>
                    <a:pt x="553" y="25"/>
                    <a:pt x="553" y="25"/>
                    <a:pt x="553" y="25"/>
                  </a:cubicBezTo>
                  <a:cubicBezTo>
                    <a:pt x="560" y="25"/>
                    <a:pt x="565" y="20"/>
                    <a:pt x="565" y="13"/>
                  </a:cubicBezTo>
                  <a:cubicBezTo>
                    <a:pt x="565" y="6"/>
                    <a:pt x="560" y="0"/>
                    <a:pt x="553" y="0"/>
                  </a:cubicBezTo>
                  <a:close/>
                  <a:moveTo>
                    <a:pt x="552" y="3"/>
                  </a:moveTo>
                  <a:cubicBezTo>
                    <a:pt x="560" y="3"/>
                    <a:pt x="560" y="3"/>
                    <a:pt x="560" y="3"/>
                  </a:cubicBezTo>
                  <a:cubicBezTo>
                    <a:pt x="560" y="5"/>
                    <a:pt x="560" y="5"/>
                    <a:pt x="560" y="5"/>
                  </a:cubicBezTo>
                  <a:cubicBezTo>
                    <a:pt x="552" y="5"/>
                    <a:pt x="552" y="5"/>
                    <a:pt x="552" y="5"/>
                  </a:cubicBezTo>
                  <a:lnTo>
                    <a:pt x="552" y="3"/>
                  </a:lnTo>
                  <a:close/>
                  <a:moveTo>
                    <a:pt x="541" y="3"/>
                  </a:moveTo>
                  <a:cubicBezTo>
                    <a:pt x="548" y="3"/>
                    <a:pt x="548" y="3"/>
                    <a:pt x="548" y="3"/>
                  </a:cubicBezTo>
                  <a:cubicBezTo>
                    <a:pt x="548" y="5"/>
                    <a:pt x="548" y="5"/>
                    <a:pt x="548" y="5"/>
                  </a:cubicBezTo>
                  <a:cubicBezTo>
                    <a:pt x="541" y="5"/>
                    <a:pt x="541" y="5"/>
                    <a:pt x="541" y="5"/>
                  </a:cubicBezTo>
                  <a:lnTo>
                    <a:pt x="541" y="3"/>
                  </a:lnTo>
                  <a:close/>
                  <a:moveTo>
                    <a:pt x="418" y="3"/>
                  </a:moveTo>
                  <a:cubicBezTo>
                    <a:pt x="426" y="3"/>
                    <a:pt x="426" y="3"/>
                    <a:pt x="426" y="3"/>
                  </a:cubicBezTo>
                  <a:cubicBezTo>
                    <a:pt x="426" y="5"/>
                    <a:pt x="426" y="5"/>
                    <a:pt x="426" y="5"/>
                  </a:cubicBezTo>
                  <a:cubicBezTo>
                    <a:pt x="418" y="5"/>
                    <a:pt x="418" y="5"/>
                    <a:pt x="418" y="5"/>
                  </a:cubicBezTo>
                  <a:lnTo>
                    <a:pt x="418" y="3"/>
                  </a:lnTo>
                  <a:close/>
                  <a:moveTo>
                    <a:pt x="407" y="3"/>
                  </a:moveTo>
                  <a:cubicBezTo>
                    <a:pt x="415" y="3"/>
                    <a:pt x="415" y="3"/>
                    <a:pt x="415" y="3"/>
                  </a:cubicBezTo>
                  <a:cubicBezTo>
                    <a:pt x="415" y="5"/>
                    <a:pt x="415" y="5"/>
                    <a:pt x="415" y="5"/>
                  </a:cubicBezTo>
                  <a:cubicBezTo>
                    <a:pt x="407" y="5"/>
                    <a:pt x="407" y="5"/>
                    <a:pt x="407" y="5"/>
                  </a:cubicBezTo>
                  <a:lnTo>
                    <a:pt x="407" y="3"/>
                  </a:lnTo>
                  <a:close/>
                  <a:moveTo>
                    <a:pt x="396" y="3"/>
                  </a:moveTo>
                  <a:cubicBezTo>
                    <a:pt x="403" y="3"/>
                    <a:pt x="403" y="3"/>
                    <a:pt x="403" y="3"/>
                  </a:cubicBezTo>
                  <a:cubicBezTo>
                    <a:pt x="403" y="5"/>
                    <a:pt x="403" y="5"/>
                    <a:pt x="403" y="5"/>
                  </a:cubicBezTo>
                  <a:cubicBezTo>
                    <a:pt x="396" y="5"/>
                    <a:pt x="396" y="5"/>
                    <a:pt x="396" y="5"/>
                  </a:cubicBezTo>
                  <a:lnTo>
                    <a:pt x="396" y="3"/>
                  </a:lnTo>
                  <a:close/>
                  <a:moveTo>
                    <a:pt x="385" y="3"/>
                  </a:moveTo>
                  <a:cubicBezTo>
                    <a:pt x="392" y="3"/>
                    <a:pt x="392" y="3"/>
                    <a:pt x="392" y="3"/>
                  </a:cubicBezTo>
                  <a:cubicBezTo>
                    <a:pt x="392" y="5"/>
                    <a:pt x="392" y="5"/>
                    <a:pt x="392" y="5"/>
                  </a:cubicBezTo>
                  <a:cubicBezTo>
                    <a:pt x="385" y="5"/>
                    <a:pt x="385" y="5"/>
                    <a:pt x="385" y="5"/>
                  </a:cubicBezTo>
                  <a:lnTo>
                    <a:pt x="385" y="3"/>
                  </a:lnTo>
                  <a:close/>
                  <a:moveTo>
                    <a:pt x="240" y="3"/>
                  </a:moveTo>
                  <a:cubicBezTo>
                    <a:pt x="247" y="3"/>
                    <a:pt x="247" y="3"/>
                    <a:pt x="247" y="3"/>
                  </a:cubicBezTo>
                  <a:cubicBezTo>
                    <a:pt x="247" y="5"/>
                    <a:pt x="247" y="5"/>
                    <a:pt x="247" y="5"/>
                  </a:cubicBezTo>
                  <a:cubicBezTo>
                    <a:pt x="240" y="5"/>
                    <a:pt x="240" y="5"/>
                    <a:pt x="240" y="5"/>
                  </a:cubicBezTo>
                  <a:lnTo>
                    <a:pt x="240" y="3"/>
                  </a:lnTo>
                  <a:close/>
                  <a:moveTo>
                    <a:pt x="229" y="3"/>
                  </a:moveTo>
                  <a:cubicBezTo>
                    <a:pt x="236" y="3"/>
                    <a:pt x="236" y="3"/>
                    <a:pt x="236" y="3"/>
                  </a:cubicBezTo>
                  <a:cubicBezTo>
                    <a:pt x="236" y="5"/>
                    <a:pt x="236" y="5"/>
                    <a:pt x="236" y="5"/>
                  </a:cubicBezTo>
                  <a:cubicBezTo>
                    <a:pt x="228" y="5"/>
                    <a:pt x="228" y="5"/>
                    <a:pt x="228" y="5"/>
                  </a:cubicBezTo>
                  <a:lnTo>
                    <a:pt x="229" y="3"/>
                  </a:lnTo>
                  <a:close/>
                  <a:moveTo>
                    <a:pt x="217" y="3"/>
                  </a:moveTo>
                  <a:cubicBezTo>
                    <a:pt x="225" y="3"/>
                    <a:pt x="225" y="3"/>
                    <a:pt x="225" y="3"/>
                  </a:cubicBezTo>
                  <a:cubicBezTo>
                    <a:pt x="225" y="5"/>
                    <a:pt x="225" y="5"/>
                    <a:pt x="225" y="5"/>
                  </a:cubicBezTo>
                  <a:cubicBezTo>
                    <a:pt x="217" y="5"/>
                    <a:pt x="217" y="5"/>
                    <a:pt x="217" y="5"/>
                  </a:cubicBezTo>
                  <a:lnTo>
                    <a:pt x="217" y="3"/>
                  </a:lnTo>
                  <a:close/>
                  <a:moveTo>
                    <a:pt x="95" y="3"/>
                  </a:moveTo>
                  <a:cubicBezTo>
                    <a:pt x="102" y="3"/>
                    <a:pt x="102" y="3"/>
                    <a:pt x="102" y="3"/>
                  </a:cubicBezTo>
                  <a:cubicBezTo>
                    <a:pt x="102" y="5"/>
                    <a:pt x="102" y="5"/>
                    <a:pt x="102" y="5"/>
                  </a:cubicBezTo>
                  <a:cubicBezTo>
                    <a:pt x="95" y="5"/>
                    <a:pt x="95" y="5"/>
                    <a:pt x="95" y="5"/>
                  </a:cubicBezTo>
                  <a:lnTo>
                    <a:pt x="95" y="3"/>
                  </a:lnTo>
                  <a:close/>
                  <a:moveTo>
                    <a:pt x="84" y="3"/>
                  </a:moveTo>
                  <a:cubicBezTo>
                    <a:pt x="91" y="3"/>
                    <a:pt x="91" y="3"/>
                    <a:pt x="91" y="3"/>
                  </a:cubicBezTo>
                  <a:cubicBezTo>
                    <a:pt x="91" y="5"/>
                    <a:pt x="91" y="5"/>
                    <a:pt x="91" y="5"/>
                  </a:cubicBezTo>
                  <a:cubicBezTo>
                    <a:pt x="84" y="5"/>
                    <a:pt x="84" y="5"/>
                    <a:pt x="84" y="5"/>
                  </a:cubicBezTo>
                  <a:lnTo>
                    <a:pt x="84" y="3"/>
                  </a:lnTo>
                  <a:close/>
                  <a:moveTo>
                    <a:pt x="72" y="3"/>
                  </a:moveTo>
                  <a:cubicBezTo>
                    <a:pt x="80" y="3"/>
                    <a:pt x="80" y="3"/>
                    <a:pt x="80" y="3"/>
                  </a:cubicBezTo>
                  <a:cubicBezTo>
                    <a:pt x="80" y="5"/>
                    <a:pt x="80" y="5"/>
                    <a:pt x="80" y="5"/>
                  </a:cubicBezTo>
                  <a:cubicBezTo>
                    <a:pt x="72" y="5"/>
                    <a:pt x="72" y="5"/>
                    <a:pt x="72" y="5"/>
                  </a:cubicBezTo>
                  <a:lnTo>
                    <a:pt x="72" y="3"/>
                  </a:lnTo>
                  <a:close/>
                  <a:moveTo>
                    <a:pt x="61" y="3"/>
                  </a:moveTo>
                  <a:cubicBezTo>
                    <a:pt x="69" y="3"/>
                    <a:pt x="69" y="3"/>
                    <a:pt x="69" y="3"/>
                  </a:cubicBezTo>
                  <a:cubicBezTo>
                    <a:pt x="69" y="5"/>
                    <a:pt x="69" y="5"/>
                    <a:pt x="69" y="5"/>
                  </a:cubicBezTo>
                  <a:cubicBezTo>
                    <a:pt x="61" y="5"/>
                    <a:pt x="61" y="5"/>
                    <a:pt x="61" y="5"/>
                  </a:cubicBezTo>
                  <a:lnTo>
                    <a:pt x="61" y="3"/>
                  </a:lnTo>
                  <a:close/>
                  <a:moveTo>
                    <a:pt x="13" y="22"/>
                  </a:moveTo>
                  <a:cubicBezTo>
                    <a:pt x="5" y="22"/>
                    <a:pt x="5" y="22"/>
                    <a:pt x="5" y="22"/>
                  </a:cubicBezTo>
                  <a:cubicBezTo>
                    <a:pt x="6" y="20"/>
                    <a:pt x="6" y="20"/>
                    <a:pt x="6" y="20"/>
                  </a:cubicBezTo>
                  <a:cubicBezTo>
                    <a:pt x="13" y="20"/>
                    <a:pt x="13" y="20"/>
                    <a:pt x="13" y="20"/>
                  </a:cubicBezTo>
                  <a:lnTo>
                    <a:pt x="13" y="22"/>
                  </a:lnTo>
                  <a:close/>
                  <a:moveTo>
                    <a:pt x="13" y="5"/>
                  </a:moveTo>
                  <a:cubicBezTo>
                    <a:pt x="5" y="5"/>
                    <a:pt x="5" y="5"/>
                    <a:pt x="5" y="5"/>
                  </a:cubicBezTo>
                  <a:cubicBezTo>
                    <a:pt x="6" y="3"/>
                    <a:pt x="6" y="3"/>
                    <a:pt x="6" y="3"/>
                  </a:cubicBezTo>
                  <a:cubicBezTo>
                    <a:pt x="13" y="3"/>
                    <a:pt x="13" y="3"/>
                    <a:pt x="13" y="3"/>
                  </a:cubicBezTo>
                  <a:lnTo>
                    <a:pt x="13" y="5"/>
                  </a:lnTo>
                  <a:close/>
                  <a:moveTo>
                    <a:pt x="24" y="22"/>
                  </a:moveTo>
                  <a:cubicBezTo>
                    <a:pt x="17" y="22"/>
                    <a:pt x="17" y="22"/>
                    <a:pt x="17" y="22"/>
                  </a:cubicBezTo>
                  <a:cubicBezTo>
                    <a:pt x="17" y="20"/>
                    <a:pt x="17" y="20"/>
                    <a:pt x="17" y="20"/>
                  </a:cubicBezTo>
                  <a:cubicBezTo>
                    <a:pt x="24" y="20"/>
                    <a:pt x="24" y="20"/>
                    <a:pt x="24" y="20"/>
                  </a:cubicBezTo>
                  <a:lnTo>
                    <a:pt x="24" y="22"/>
                  </a:lnTo>
                  <a:close/>
                  <a:moveTo>
                    <a:pt x="24" y="5"/>
                  </a:moveTo>
                  <a:cubicBezTo>
                    <a:pt x="17" y="5"/>
                    <a:pt x="17" y="5"/>
                    <a:pt x="17" y="5"/>
                  </a:cubicBezTo>
                  <a:cubicBezTo>
                    <a:pt x="17" y="3"/>
                    <a:pt x="17" y="3"/>
                    <a:pt x="17" y="3"/>
                  </a:cubicBezTo>
                  <a:cubicBezTo>
                    <a:pt x="24" y="3"/>
                    <a:pt x="24" y="3"/>
                    <a:pt x="24" y="3"/>
                  </a:cubicBezTo>
                  <a:lnTo>
                    <a:pt x="24" y="5"/>
                  </a:lnTo>
                  <a:close/>
                  <a:moveTo>
                    <a:pt x="35" y="22"/>
                  </a:moveTo>
                  <a:cubicBezTo>
                    <a:pt x="28" y="22"/>
                    <a:pt x="28" y="22"/>
                    <a:pt x="28" y="22"/>
                  </a:cubicBezTo>
                  <a:cubicBezTo>
                    <a:pt x="28" y="20"/>
                    <a:pt x="28" y="20"/>
                    <a:pt x="28" y="20"/>
                  </a:cubicBezTo>
                  <a:cubicBezTo>
                    <a:pt x="35" y="20"/>
                    <a:pt x="35" y="20"/>
                    <a:pt x="35" y="20"/>
                  </a:cubicBezTo>
                  <a:lnTo>
                    <a:pt x="35" y="22"/>
                  </a:lnTo>
                  <a:close/>
                  <a:moveTo>
                    <a:pt x="35" y="5"/>
                  </a:moveTo>
                  <a:cubicBezTo>
                    <a:pt x="28" y="5"/>
                    <a:pt x="28" y="5"/>
                    <a:pt x="28" y="5"/>
                  </a:cubicBezTo>
                  <a:cubicBezTo>
                    <a:pt x="28" y="3"/>
                    <a:pt x="28" y="3"/>
                    <a:pt x="28" y="3"/>
                  </a:cubicBezTo>
                  <a:cubicBezTo>
                    <a:pt x="35" y="3"/>
                    <a:pt x="35" y="3"/>
                    <a:pt x="35" y="3"/>
                  </a:cubicBezTo>
                  <a:lnTo>
                    <a:pt x="35" y="5"/>
                  </a:lnTo>
                  <a:close/>
                  <a:moveTo>
                    <a:pt x="47" y="22"/>
                  </a:moveTo>
                  <a:cubicBezTo>
                    <a:pt x="39" y="22"/>
                    <a:pt x="39" y="22"/>
                    <a:pt x="39" y="22"/>
                  </a:cubicBezTo>
                  <a:cubicBezTo>
                    <a:pt x="39" y="20"/>
                    <a:pt x="39" y="20"/>
                    <a:pt x="39" y="20"/>
                  </a:cubicBezTo>
                  <a:cubicBezTo>
                    <a:pt x="47" y="20"/>
                    <a:pt x="47" y="20"/>
                    <a:pt x="47" y="20"/>
                  </a:cubicBezTo>
                  <a:lnTo>
                    <a:pt x="47" y="22"/>
                  </a:lnTo>
                  <a:close/>
                  <a:moveTo>
                    <a:pt x="47" y="5"/>
                  </a:moveTo>
                  <a:cubicBezTo>
                    <a:pt x="39" y="5"/>
                    <a:pt x="39" y="5"/>
                    <a:pt x="39" y="5"/>
                  </a:cubicBezTo>
                  <a:cubicBezTo>
                    <a:pt x="39" y="3"/>
                    <a:pt x="39" y="3"/>
                    <a:pt x="39" y="3"/>
                  </a:cubicBezTo>
                  <a:cubicBezTo>
                    <a:pt x="47" y="3"/>
                    <a:pt x="47" y="3"/>
                    <a:pt x="47" y="3"/>
                  </a:cubicBezTo>
                  <a:lnTo>
                    <a:pt x="47" y="5"/>
                  </a:lnTo>
                  <a:close/>
                  <a:moveTo>
                    <a:pt x="50" y="3"/>
                  </a:moveTo>
                  <a:cubicBezTo>
                    <a:pt x="58" y="3"/>
                    <a:pt x="58" y="3"/>
                    <a:pt x="58" y="3"/>
                  </a:cubicBezTo>
                  <a:cubicBezTo>
                    <a:pt x="58" y="5"/>
                    <a:pt x="58" y="5"/>
                    <a:pt x="58" y="5"/>
                  </a:cubicBezTo>
                  <a:cubicBezTo>
                    <a:pt x="50" y="5"/>
                    <a:pt x="50" y="5"/>
                    <a:pt x="50" y="5"/>
                  </a:cubicBezTo>
                  <a:lnTo>
                    <a:pt x="50" y="3"/>
                  </a:lnTo>
                  <a:close/>
                  <a:moveTo>
                    <a:pt x="58" y="22"/>
                  </a:moveTo>
                  <a:cubicBezTo>
                    <a:pt x="50" y="22"/>
                    <a:pt x="50" y="22"/>
                    <a:pt x="50" y="22"/>
                  </a:cubicBezTo>
                  <a:cubicBezTo>
                    <a:pt x="50" y="20"/>
                    <a:pt x="50" y="20"/>
                    <a:pt x="50" y="20"/>
                  </a:cubicBezTo>
                  <a:cubicBezTo>
                    <a:pt x="58" y="20"/>
                    <a:pt x="58" y="20"/>
                    <a:pt x="58" y="20"/>
                  </a:cubicBezTo>
                  <a:lnTo>
                    <a:pt x="58" y="22"/>
                  </a:lnTo>
                  <a:close/>
                  <a:moveTo>
                    <a:pt x="69" y="22"/>
                  </a:moveTo>
                  <a:cubicBezTo>
                    <a:pt x="61" y="22"/>
                    <a:pt x="61" y="22"/>
                    <a:pt x="61" y="22"/>
                  </a:cubicBezTo>
                  <a:cubicBezTo>
                    <a:pt x="61" y="20"/>
                    <a:pt x="61" y="20"/>
                    <a:pt x="61" y="20"/>
                  </a:cubicBezTo>
                  <a:cubicBezTo>
                    <a:pt x="69" y="20"/>
                    <a:pt x="69" y="20"/>
                    <a:pt x="69" y="20"/>
                  </a:cubicBezTo>
                  <a:lnTo>
                    <a:pt x="69" y="22"/>
                  </a:lnTo>
                  <a:close/>
                  <a:moveTo>
                    <a:pt x="80" y="22"/>
                  </a:moveTo>
                  <a:cubicBezTo>
                    <a:pt x="72" y="22"/>
                    <a:pt x="72" y="22"/>
                    <a:pt x="72" y="22"/>
                  </a:cubicBezTo>
                  <a:cubicBezTo>
                    <a:pt x="72" y="20"/>
                    <a:pt x="72" y="20"/>
                    <a:pt x="72" y="20"/>
                  </a:cubicBezTo>
                  <a:cubicBezTo>
                    <a:pt x="80" y="20"/>
                    <a:pt x="80" y="20"/>
                    <a:pt x="80" y="20"/>
                  </a:cubicBezTo>
                  <a:lnTo>
                    <a:pt x="80" y="22"/>
                  </a:lnTo>
                  <a:close/>
                  <a:moveTo>
                    <a:pt x="91" y="22"/>
                  </a:moveTo>
                  <a:cubicBezTo>
                    <a:pt x="84" y="22"/>
                    <a:pt x="84" y="22"/>
                    <a:pt x="84" y="22"/>
                  </a:cubicBezTo>
                  <a:cubicBezTo>
                    <a:pt x="84" y="20"/>
                    <a:pt x="84" y="20"/>
                    <a:pt x="84" y="20"/>
                  </a:cubicBezTo>
                  <a:cubicBezTo>
                    <a:pt x="91" y="20"/>
                    <a:pt x="91" y="20"/>
                    <a:pt x="91" y="20"/>
                  </a:cubicBezTo>
                  <a:lnTo>
                    <a:pt x="91" y="22"/>
                  </a:lnTo>
                  <a:close/>
                  <a:moveTo>
                    <a:pt x="102" y="22"/>
                  </a:moveTo>
                  <a:cubicBezTo>
                    <a:pt x="95" y="22"/>
                    <a:pt x="95" y="22"/>
                    <a:pt x="95" y="22"/>
                  </a:cubicBezTo>
                  <a:cubicBezTo>
                    <a:pt x="95" y="20"/>
                    <a:pt x="95" y="20"/>
                    <a:pt x="95" y="20"/>
                  </a:cubicBezTo>
                  <a:cubicBezTo>
                    <a:pt x="102" y="20"/>
                    <a:pt x="102" y="20"/>
                    <a:pt x="102" y="20"/>
                  </a:cubicBezTo>
                  <a:lnTo>
                    <a:pt x="102" y="22"/>
                  </a:lnTo>
                  <a:close/>
                  <a:moveTo>
                    <a:pt x="113" y="22"/>
                  </a:moveTo>
                  <a:cubicBezTo>
                    <a:pt x="106" y="22"/>
                    <a:pt x="106" y="22"/>
                    <a:pt x="106" y="22"/>
                  </a:cubicBezTo>
                  <a:cubicBezTo>
                    <a:pt x="106" y="20"/>
                    <a:pt x="106" y="20"/>
                    <a:pt x="106" y="20"/>
                  </a:cubicBezTo>
                  <a:cubicBezTo>
                    <a:pt x="113" y="20"/>
                    <a:pt x="113" y="20"/>
                    <a:pt x="113" y="20"/>
                  </a:cubicBezTo>
                  <a:lnTo>
                    <a:pt x="113" y="22"/>
                  </a:lnTo>
                  <a:close/>
                  <a:moveTo>
                    <a:pt x="113" y="5"/>
                  </a:moveTo>
                  <a:cubicBezTo>
                    <a:pt x="106" y="5"/>
                    <a:pt x="106" y="5"/>
                    <a:pt x="106" y="5"/>
                  </a:cubicBezTo>
                  <a:cubicBezTo>
                    <a:pt x="106" y="3"/>
                    <a:pt x="106" y="3"/>
                    <a:pt x="106" y="3"/>
                  </a:cubicBezTo>
                  <a:cubicBezTo>
                    <a:pt x="113" y="3"/>
                    <a:pt x="113" y="3"/>
                    <a:pt x="113" y="3"/>
                  </a:cubicBezTo>
                  <a:lnTo>
                    <a:pt x="113" y="5"/>
                  </a:lnTo>
                  <a:close/>
                  <a:moveTo>
                    <a:pt x="125" y="22"/>
                  </a:moveTo>
                  <a:cubicBezTo>
                    <a:pt x="117" y="22"/>
                    <a:pt x="117" y="22"/>
                    <a:pt x="117" y="22"/>
                  </a:cubicBezTo>
                  <a:cubicBezTo>
                    <a:pt x="117" y="20"/>
                    <a:pt x="117" y="20"/>
                    <a:pt x="117" y="20"/>
                  </a:cubicBezTo>
                  <a:cubicBezTo>
                    <a:pt x="125" y="20"/>
                    <a:pt x="125" y="20"/>
                    <a:pt x="125" y="20"/>
                  </a:cubicBezTo>
                  <a:lnTo>
                    <a:pt x="125" y="22"/>
                  </a:lnTo>
                  <a:close/>
                  <a:moveTo>
                    <a:pt x="125" y="5"/>
                  </a:moveTo>
                  <a:cubicBezTo>
                    <a:pt x="117" y="5"/>
                    <a:pt x="117" y="5"/>
                    <a:pt x="117" y="5"/>
                  </a:cubicBezTo>
                  <a:cubicBezTo>
                    <a:pt x="117" y="3"/>
                    <a:pt x="117" y="3"/>
                    <a:pt x="117" y="3"/>
                  </a:cubicBezTo>
                  <a:cubicBezTo>
                    <a:pt x="125" y="3"/>
                    <a:pt x="125" y="3"/>
                    <a:pt x="125" y="3"/>
                  </a:cubicBezTo>
                  <a:lnTo>
                    <a:pt x="125" y="5"/>
                  </a:lnTo>
                  <a:close/>
                  <a:moveTo>
                    <a:pt x="136" y="22"/>
                  </a:moveTo>
                  <a:cubicBezTo>
                    <a:pt x="128" y="22"/>
                    <a:pt x="128" y="22"/>
                    <a:pt x="128" y="22"/>
                  </a:cubicBezTo>
                  <a:cubicBezTo>
                    <a:pt x="128" y="20"/>
                    <a:pt x="128" y="20"/>
                    <a:pt x="128" y="20"/>
                  </a:cubicBezTo>
                  <a:cubicBezTo>
                    <a:pt x="136" y="20"/>
                    <a:pt x="136" y="20"/>
                    <a:pt x="136" y="20"/>
                  </a:cubicBezTo>
                  <a:lnTo>
                    <a:pt x="136" y="22"/>
                  </a:lnTo>
                  <a:close/>
                  <a:moveTo>
                    <a:pt x="136" y="5"/>
                  </a:moveTo>
                  <a:cubicBezTo>
                    <a:pt x="128" y="5"/>
                    <a:pt x="128" y="5"/>
                    <a:pt x="128" y="5"/>
                  </a:cubicBezTo>
                  <a:cubicBezTo>
                    <a:pt x="128" y="3"/>
                    <a:pt x="128" y="3"/>
                    <a:pt x="128" y="3"/>
                  </a:cubicBezTo>
                  <a:cubicBezTo>
                    <a:pt x="136" y="3"/>
                    <a:pt x="136" y="3"/>
                    <a:pt x="136" y="3"/>
                  </a:cubicBezTo>
                  <a:lnTo>
                    <a:pt x="136" y="5"/>
                  </a:lnTo>
                  <a:close/>
                  <a:moveTo>
                    <a:pt x="147" y="22"/>
                  </a:moveTo>
                  <a:cubicBezTo>
                    <a:pt x="139" y="22"/>
                    <a:pt x="139" y="22"/>
                    <a:pt x="139" y="22"/>
                  </a:cubicBezTo>
                  <a:cubicBezTo>
                    <a:pt x="139" y="20"/>
                    <a:pt x="139" y="20"/>
                    <a:pt x="139" y="20"/>
                  </a:cubicBezTo>
                  <a:cubicBezTo>
                    <a:pt x="147" y="20"/>
                    <a:pt x="147" y="20"/>
                    <a:pt x="147" y="20"/>
                  </a:cubicBezTo>
                  <a:lnTo>
                    <a:pt x="147" y="22"/>
                  </a:lnTo>
                  <a:close/>
                  <a:moveTo>
                    <a:pt x="147" y="5"/>
                  </a:moveTo>
                  <a:cubicBezTo>
                    <a:pt x="139" y="5"/>
                    <a:pt x="139" y="5"/>
                    <a:pt x="139" y="5"/>
                  </a:cubicBezTo>
                  <a:cubicBezTo>
                    <a:pt x="139" y="3"/>
                    <a:pt x="139" y="3"/>
                    <a:pt x="139" y="3"/>
                  </a:cubicBezTo>
                  <a:cubicBezTo>
                    <a:pt x="147" y="3"/>
                    <a:pt x="147" y="3"/>
                    <a:pt x="147" y="3"/>
                  </a:cubicBezTo>
                  <a:lnTo>
                    <a:pt x="147" y="5"/>
                  </a:lnTo>
                  <a:close/>
                  <a:moveTo>
                    <a:pt x="158" y="22"/>
                  </a:moveTo>
                  <a:cubicBezTo>
                    <a:pt x="150" y="22"/>
                    <a:pt x="150" y="22"/>
                    <a:pt x="150" y="22"/>
                  </a:cubicBezTo>
                  <a:cubicBezTo>
                    <a:pt x="151" y="20"/>
                    <a:pt x="151" y="20"/>
                    <a:pt x="151" y="20"/>
                  </a:cubicBezTo>
                  <a:cubicBezTo>
                    <a:pt x="158" y="20"/>
                    <a:pt x="158" y="20"/>
                    <a:pt x="158" y="20"/>
                  </a:cubicBezTo>
                  <a:lnTo>
                    <a:pt x="158" y="22"/>
                  </a:lnTo>
                  <a:close/>
                  <a:moveTo>
                    <a:pt x="158" y="5"/>
                  </a:moveTo>
                  <a:cubicBezTo>
                    <a:pt x="150" y="5"/>
                    <a:pt x="150" y="5"/>
                    <a:pt x="150" y="5"/>
                  </a:cubicBezTo>
                  <a:cubicBezTo>
                    <a:pt x="151" y="3"/>
                    <a:pt x="151" y="3"/>
                    <a:pt x="151" y="3"/>
                  </a:cubicBezTo>
                  <a:cubicBezTo>
                    <a:pt x="158" y="3"/>
                    <a:pt x="158" y="3"/>
                    <a:pt x="158" y="3"/>
                  </a:cubicBezTo>
                  <a:lnTo>
                    <a:pt x="158" y="5"/>
                  </a:lnTo>
                  <a:close/>
                  <a:moveTo>
                    <a:pt x="169" y="22"/>
                  </a:moveTo>
                  <a:cubicBezTo>
                    <a:pt x="162" y="22"/>
                    <a:pt x="162" y="22"/>
                    <a:pt x="162" y="22"/>
                  </a:cubicBezTo>
                  <a:cubicBezTo>
                    <a:pt x="162" y="20"/>
                    <a:pt x="162" y="20"/>
                    <a:pt x="162" y="20"/>
                  </a:cubicBezTo>
                  <a:cubicBezTo>
                    <a:pt x="169" y="20"/>
                    <a:pt x="169" y="20"/>
                    <a:pt x="169" y="20"/>
                  </a:cubicBezTo>
                  <a:lnTo>
                    <a:pt x="169" y="22"/>
                  </a:lnTo>
                  <a:close/>
                  <a:moveTo>
                    <a:pt x="169" y="5"/>
                  </a:moveTo>
                  <a:cubicBezTo>
                    <a:pt x="162" y="5"/>
                    <a:pt x="162" y="5"/>
                    <a:pt x="162" y="5"/>
                  </a:cubicBezTo>
                  <a:cubicBezTo>
                    <a:pt x="162" y="3"/>
                    <a:pt x="162" y="3"/>
                    <a:pt x="162" y="3"/>
                  </a:cubicBezTo>
                  <a:cubicBezTo>
                    <a:pt x="169" y="3"/>
                    <a:pt x="169" y="3"/>
                    <a:pt x="169" y="3"/>
                  </a:cubicBezTo>
                  <a:lnTo>
                    <a:pt x="169" y="5"/>
                  </a:lnTo>
                  <a:close/>
                  <a:moveTo>
                    <a:pt x="180" y="22"/>
                  </a:moveTo>
                  <a:cubicBezTo>
                    <a:pt x="173" y="22"/>
                    <a:pt x="173" y="22"/>
                    <a:pt x="173" y="22"/>
                  </a:cubicBezTo>
                  <a:cubicBezTo>
                    <a:pt x="173" y="20"/>
                    <a:pt x="173" y="20"/>
                    <a:pt x="173" y="20"/>
                  </a:cubicBezTo>
                  <a:cubicBezTo>
                    <a:pt x="180" y="20"/>
                    <a:pt x="180" y="20"/>
                    <a:pt x="180" y="20"/>
                  </a:cubicBezTo>
                  <a:lnTo>
                    <a:pt x="180" y="22"/>
                  </a:lnTo>
                  <a:close/>
                  <a:moveTo>
                    <a:pt x="180" y="5"/>
                  </a:moveTo>
                  <a:cubicBezTo>
                    <a:pt x="173" y="5"/>
                    <a:pt x="173" y="5"/>
                    <a:pt x="173" y="5"/>
                  </a:cubicBezTo>
                  <a:cubicBezTo>
                    <a:pt x="173" y="3"/>
                    <a:pt x="173" y="3"/>
                    <a:pt x="173" y="3"/>
                  </a:cubicBezTo>
                  <a:cubicBezTo>
                    <a:pt x="180" y="3"/>
                    <a:pt x="180" y="3"/>
                    <a:pt x="180" y="3"/>
                  </a:cubicBezTo>
                  <a:lnTo>
                    <a:pt x="180" y="5"/>
                  </a:lnTo>
                  <a:close/>
                  <a:moveTo>
                    <a:pt x="192" y="22"/>
                  </a:moveTo>
                  <a:cubicBezTo>
                    <a:pt x="184" y="22"/>
                    <a:pt x="184" y="22"/>
                    <a:pt x="184" y="22"/>
                  </a:cubicBezTo>
                  <a:cubicBezTo>
                    <a:pt x="184" y="20"/>
                    <a:pt x="184" y="20"/>
                    <a:pt x="184" y="20"/>
                  </a:cubicBezTo>
                  <a:cubicBezTo>
                    <a:pt x="192" y="20"/>
                    <a:pt x="192" y="20"/>
                    <a:pt x="192" y="20"/>
                  </a:cubicBezTo>
                  <a:lnTo>
                    <a:pt x="192" y="22"/>
                  </a:lnTo>
                  <a:close/>
                  <a:moveTo>
                    <a:pt x="192" y="5"/>
                  </a:moveTo>
                  <a:cubicBezTo>
                    <a:pt x="184" y="5"/>
                    <a:pt x="184" y="5"/>
                    <a:pt x="184" y="5"/>
                  </a:cubicBezTo>
                  <a:cubicBezTo>
                    <a:pt x="184" y="3"/>
                    <a:pt x="184" y="3"/>
                    <a:pt x="184" y="3"/>
                  </a:cubicBezTo>
                  <a:cubicBezTo>
                    <a:pt x="192" y="3"/>
                    <a:pt x="192" y="3"/>
                    <a:pt x="192" y="3"/>
                  </a:cubicBezTo>
                  <a:lnTo>
                    <a:pt x="192" y="5"/>
                  </a:lnTo>
                  <a:close/>
                  <a:moveTo>
                    <a:pt x="203" y="22"/>
                  </a:moveTo>
                  <a:cubicBezTo>
                    <a:pt x="195" y="22"/>
                    <a:pt x="195" y="22"/>
                    <a:pt x="195" y="22"/>
                  </a:cubicBezTo>
                  <a:cubicBezTo>
                    <a:pt x="195" y="20"/>
                    <a:pt x="195" y="20"/>
                    <a:pt x="195" y="20"/>
                  </a:cubicBezTo>
                  <a:cubicBezTo>
                    <a:pt x="203" y="20"/>
                    <a:pt x="203" y="20"/>
                    <a:pt x="203" y="20"/>
                  </a:cubicBezTo>
                  <a:lnTo>
                    <a:pt x="203" y="22"/>
                  </a:lnTo>
                  <a:close/>
                  <a:moveTo>
                    <a:pt x="203" y="5"/>
                  </a:moveTo>
                  <a:cubicBezTo>
                    <a:pt x="195" y="5"/>
                    <a:pt x="195" y="5"/>
                    <a:pt x="195" y="5"/>
                  </a:cubicBezTo>
                  <a:cubicBezTo>
                    <a:pt x="195" y="3"/>
                    <a:pt x="195" y="3"/>
                    <a:pt x="195" y="3"/>
                  </a:cubicBezTo>
                  <a:cubicBezTo>
                    <a:pt x="203" y="3"/>
                    <a:pt x="203" y="3"/>
                    <a:pt x="203" y="3"/>
                  </a:cubicBezTo>
                  <a:lnTo>
                    <a:pt x="203" y="5"/>
                  </a:lnTo>
                  <a:close/>
                  <a:moveTo>
                    <a:pt x="214" y="22"/>
                  </a:moveTo>
                  <a:cubicBezTo>
                    <a:pt x="206" y="22"/>
                    <a:pt x="206" y="22"/>
                    <a:pt x="206" y="22"/>
                  </a:cubicBezTo>
                  <a:cubicBezTo>
                    <a:pt x="206" y="20"/>
                    <a:pt x="206" y="20"/>
                    <a:pt x="206" y="20"/>
                  </a:cubicBezTo>
                  <a:cubicBezTo>
                    <a:pt x="214" y="20"/>
                    <a:pt x="214" y="20"/>
                    <a:pt x="214" y="20"/>
                  </a:cubicBezTo>
                  <a:lnTo>
                    <a:pt x="214" y="22"/>
                  </a:lnTo>
                  <a:close/>
                  <a:moveTo>
                    <a:pt x="214" y="5"/>
                  </a:moveTo>
                  <a:cubicBezTo>
                    <a:pt x="206" y="5"/>
                    <a:pt x="206" y="5"/>
                    <a:pt x="206" y="5"/>
                  </a:cubicBezTo>
                  <a:cubicBezTo>
                    <a:pt x="206" y="3"/>
                    <a:pt x="206" y="3"/>
                    <a:pt x="206" y="3"/>
                  </a:cubicBezTo>
                  <a:cubicBezTo>
                    <a:pt x="214" y="3"/>
                    <a:pt x="214" y="3"/>
                    <a:pt x="214" y="3"/>
                  </a:cubicBezTo>
                  <a:lnTo>
                    <a:pt x="214" y="5"/>
                  </a:lnTo>
                  <a:close/>
                  <a:moveTo>
                    <a:pt x="225" y="22"/>
                  </a:moveTo>
                  <a:cubicBezTo>
                    <a:pt x="217" y="22"/>
                    <a:pt x="217" y="22"/>
                    <a:pt x="217" y="22"/>
                  </a:cubicBezTo>
                  <a:cubicBezTo>
                    <a:pt x="217" y="20"/>
                    <a:pt x="217" y="20"/>
                    <a:pt x="217" y="20"/>
                  </a:cubicBezTo>
                  <a:cubicBezTo>
                    <a:pt x="225" y="20"/>
                    <a:pt x="225" y="20"/>
                    <a:pt x="225" y="20"/>
                  </a:cubicBezTo>
                  <a:lnTo>
                    <a:pt x="225" y="22"/>
                  </a:lnTo>
                  <a:close/>
                  <a:moveTo>
                    <a:pt x="236" y="22"/>
                  </a:moveTo>
                  <a:cubicBezTo>
                    <a:pt x="228" y="22"/>
                    <a:pt x="228" y="22"/>
                    <a:pt x="228" y="22"/>
                  </a:cubicBezTo>
                  <a:cubicBezTo>
                    <a:pt x="229" y="20"/>
                    <a:pt x="229" y="20"/>
                    <a:pt x="229" y="20"/>
                  </a:cubicBezTo>
                  <a:cubicBezTo>
                    <a:pt x="236" y="20"/>
                    <a:pt x="236" y="20"/>
                    <a:pt x="236" y="20"/>
                  </a:cubicBezTo>
                  <a:lnTo>
                    <a:pt x="236" y="22"/>
                  </a:lnTo>
                  <a:close/>
                  <a:moveTo>
                    <a:pt x="247" y="22"/>
                  </a:moveTo>
                  <a:cubicBezTo>
                    <a:pt x="240" y="22"/>
                    <a:pt x="240" y="22"/>
                    <a:pt x="240" y="22"/>
                  </a:cubicBezTo>
                  <a:cubicBezTo>
                    <a:pt x="240" y="20"/>
                    <a:pt x="240" y="20"/>
                    <a:pt x="240" y="20"/>
                  </a:cubicBezTo>
                  <a:cubicBezTo>
                    <a:pt x="247" y="20"/>
                    <a:pt x="247" y="20"/>
                    <a:pt x="247" y="20"/>
                  </a:cubicBezTo>
                  <a:lnTo>
                    <a:pt x="247" y="22"/>
                  </a:lnTo>
                  <a:close/>
                  <a:moveTo>
                    <a:pt x="258" y="22"/>
                  </a:moveTo>
                  <a:cubicBezTo>
                    <a:pt x="251" y="22"/>
                    <a:pt x="251" y="22"/>
                    <a:pt x="251" y="22"/>
                  </a:cubicBezTo>
                  <a:cubicBezTo>
                    <a:pt x="251" y="20"/>
                    <a:pt x="251" y="20"/>
                    <a:pt x="251" y="20"/>
                  </a:cubicBezTo>
                  <a:cubicBezTo>
                    <a:pt x="258" y="20"/>
                    <a:pt x="258" y="20"/>
                    <a:pt x="258" y="20"/>
                  </a:cubicBezTo>
                  <a:lnTo>
                    <a:pt x="258" y="22"/>
                  </a:lnTo>
                  <a:close/>
                  <a:moveTo>
                    <a:pt x="258" y="5"/>
                  </a:moveTo>
                  <a:cubicBezTo>
                    <a:pt x="251" y="5"/>
                    <a:pt x="251" y="5"/>
                    <a:pt x="251" y="5"/>
                  </a:cubicBezTo>
                  <a:cubicBezTo>
                    <a:pt x="251" y="3"/>
                    <a:pt x="251" y="3"/>
                    <a:pt x="251" y="3"/>
                  </a:cubicBezTo>
                  <a:cubicBezTo>
                    <a:pt x="258" y="3"/>
                    <a:pt x="258" y="3"/>
                    <a:pt x="258" y="3"/>
                  </a:cubicBezTo>
                  <a:lnTo>
                    <a:pt x="258" y="5"/>
                  </a:lnTo>
                  <a:close/>
                  <a:moveTo>
                    <a:pt x="270" y="22"/>
                  </a:moveTo>
                  <a:cubicBezTo>
                    <a:pt x="262" y="22"/>
                    <a:pt x="262" y="22"/>
                    <a:pt x="262" y="22"/>
                  </a:cubicBezTo>
                  <a:cubicBezTo>
                    <a:pt x="262" y="20"/>
                    <a:pt x="262" y="20"/>
                    <a:pt x="262" y="20"/>
                  </a:cubicBezTo>
                  <a:cubicBezTo>
                    <a:pt x="270" y="20"/>
                    <a:pt x="270" y="20"/>
                    <a:pt x="270" y="20"/>
                  </a:cubicBezTo>
                  <a:lnTo>
                    <a:pt x="270" y="22"/>
                  </a:lnTo>
                  <a:close/>
                  <a:moveTo>
                    <a:pt x="270" y="5"/>
                  </a:moveTo>
                  <a:cubicBezTo>
                    <a:pt x="262" y="5"/>
                    <a:pt x="262" y="5"/>
                    <a:pt x="262" y="5"/>
                  </a:cubicBezTo>
                  <a:cubicBezTo>
                    <a:pt x="262" y="3"/>
                    <a:pt x="262" y="3"/>
                    <a:pt x="262" y="3"/>
                  </a:cubicBezTo>
                  <a:cubicBezTo>
                    <a:pt x="270" y="3"/>
                    <a:pt x="270" y="3"/>
                    <a:pt x="270" y="3"/>
                  </a:cubicBezTo>
                  <a:lnTo>
                    <a:pt x="270" y="5"/>
                  </a:lnTo>
                  <a:close/>
                  <a:moveTo>
                    <a:pt x="281" y="22"/>
                  </a:moveTo>
                  <a:cubicBezTo>
                    <a:pt x="273" y="22"/>
                    <a:pt x="273" y="22"/>
                    <a:pt x="273" y="22"/>
                  </a:cubicBezTo>
                  <a:cubicBezTo>
                    <a:pt x="273" y="20"/>
                    <a:pt x="273" y="20"/>
                    <a:pt x="273" y="20"/>
                  </a:cubicBezTo>
                  <a:cubicBezTo>
                    <a:pt x="281" y="20"/>
                    <a:pt x="281" y="20"/>
                    <a:pt x="281" y="20"/>
                  </a:cubicBezTo>
                  <a:lnTo>
                    <a:pt x="281" y="22"/>
                  </a:lnTo>
                  <a:close/>
                  <a:moveTo>
                    <a:pt x="281" y="5"/>
                  </a:moveTo>
                  <a:cubicBezTo>
                    <a:pt x="273" y="5"/>
                    <a:pt x="273" y="5"/>
                    <a:pt x="273" y="5"/>
                  </a:cubicBezTo>
                  <a:cubicBezTo>
                    <a:pt x="273" y="3"/>
                    <a:pt x="273" y="3"/>
                    <a:pt x="273" y="3"/>
                  </a:cubicBezTo>
                  <a:cubicBezTo>
                    <a:pt x="281" y="3"/>
                    <a:pt x="281" y="3"/>
                    <a:pt x="281" y="3"/>
                  </a:cubicBezTo>
                  <a:lnTo>
                    <a:pt x="281" y="5"/>
                  </a:lnTo>
                  <a:close/>
                  <a:moveTo>
                    <a:pt x="292" y="22"/>
                  </a:moveTo>
                  <a:cubicBezTo>
                    <a:pt x="284" y="22"/>
                    <a:pt x="284" y="22"/>
                    <a:pt x="284" y="22"/>
                  </a:cubicBezTo>
                  <a:cubicBezTo>
                    <a:pt x="284" y="20"/>
                    <a:pt x="284" y="20"/>
                    <a:pt x="284" y="20"/>
                  </a:cubicBezTo>
                  <a:cubicBezTo>
                    <a:pt x="292" y="20"/>
                    <a:pt x="292" y="20"/>
                    <a:pt x="292" y="20"/>
                  </a:cubicBezTo>
                  <a:lnTo>
                    <a:pt x="292" y="22"/>
                  </a:lnTo>
                  <a:close/>
                  <a:moveTo>
                    <a:pt x="292" y="5"/>
                  </a:moveTo>
                  <a:cubicBezTo>
                    <a:pt x="284" y="5"/>
                    <a:pt x="284" y="5"/>
                    <a:pt x="284" y="5"/>
                  </a:cubicBezTo>
                  <a:cubicBezTo>
                    <a:pt x="284" y="3"/>
                    <a:pt x="284" y="3"/>
                    <a:pt x="284" y="3"/>
                  </a:cubicBezTo>
                  <a:cubicBezTo>
                    <a:pt x="292" y="3"/>
                    <a:pt x="292" y="3"/>
                    <a:pt x="292" y="3"/>
                  </a:cubicBezTo>
                  <a:lnTo>
                    <a:pt x="292" y="5"/>
                  </a:lnTo>
                  <a:close/>
                  <a:moveTo>
                    <a:pt x="303" y="22"/>
                  </a:moveTo>
                  <a:cubicBezTo>
                    <a:pt x="295" y="22"/>
                    <a:pt x="295" y="22"/>
                    <a:pt x="295" y="22"/>
                  </a:cubicBezTo>
                  <a:cubicBezTo>
                    <a:pt x="295" y="20"/>
                    <a:pt x="295" y="20"/>
                    <a:pt x="295" y="20"/>
                  </a:cubicBezTo>
                  <a:cubicBezTo>
                    <a:pt x="303" y="20"/>
                    <a:pt x="303" y="20"/>
                    <a:pt x="303" y="20"/>
                  </a:cubicBezTo>
                  <a:lnTo>
                    <a:pt x="303" y="22"/>
                  </a:lnTo>
                  <a:close/>
                  <a:moveTo>
                    <a:pt x="303" y="5"/>
                  </a:moveTo>
                  <a:cubicBezTo>
                    <a:pt x="295" y="5"/>
                    <a:pt x="295" y="5"/>
                    <a:pt x="295" y="5"/>
                  </a:cubicBezTo>
                  <a:cubicBezTo>
                    <a:pt x="295" y="3"/>
                    <a:pt x="295" y="3"/>
                    <a:pt x="295" y="3"/>
                  </a:cubicBezTo>
                  <a:cubicBezTo>
                    <a:pt x="303" y="3"/>
                    <a:pt x="303" y="3"/>
                    <a:pt x="303" y="3"/>
                  </a:cubicBezTo>
                  <a:lnTo>
                    <a:pt x="303" y="5"/>
                  </a:lnTo>
                  <a:close/>
                  <a:moveTo>
                    <a:pt x="314" y="22"/>
                  </a:moveTo>
                  <a:cubicBezTo>
                    <a:pt x="307" y="22"/>
                    <a:pt x="307" y="22"/>
                    <a:pt x="307" y="22"/>
                  </a:cubicBezTo>
                  <a:cubicBezTo>
                    <a:pt x="307" y="20"/>
                    <a:pt x="307" y="20"/>
                    <a:pt x="307" y="20"/>
                  </a:cubicBezTo>
                  <a:cubicBezTo>
                    <a:pt x="314" y="20"/>
                    <a:pt x="314" y="20"/>
                    <a:pt x="314" y="20"/>
                  </a:cubicBezTo>
                  <a:lnTo>
                    <a:pt x="314" y="22"/>
                  </a:lnTo>
                  <a:close/>
                  <a:moveTo>
                    <a:pt x="314" y="5"/>
                  </a:moveTo>
                  <a:cubicBezTo>
                    <a:pt x="307" y="5"/>
                    <a:pt x="307" y="5"/>
                    <a:pt x="307" y="5"/>
                  </a:cubicBezTo>
                  <a:cubicBezTo>
                    <a:pt x="307" y="3"/>
                    <a:pt x="307" y="3"/>
                    <a:pt x="307" y="3"/>
                  </a:cubicBezTo>
                  <a:cubicBezTo>
                    <a:pt x="314" y="3"/>
                    <a:pt x="314" y="3"/>
                    <a:pt x="314" y="3"/>
                  </a:cubicBezTo>
                  <a:lnTo>
                    <a:pt x="314" y="5"/>
                  </a:lnTo>
                  <a:close/>
                  <a:moveTo>
                    <a:pt x="325" y="22"/>
                  </a:moveTo>
                  <a:cubicBezTo>
                    <a:pt x="318" y="22"/>
                    <a:pt x="318" y="22"/>
                    <a:pt x="318" y="22"/>
                  </a:cubicBezTo>
                  <a:cubicBezTo>
                    <a:pt x="318" y="20"/>
                    <a:pt x="318" y="20"/>
                    <a:pt x="318" y="20"/>
                  </a:cubicBezTo>
                  <a:cubicBezTo>
                    <a:pt x="325" y="20"/>
                    <a:pt x="325" y="20"/>
                    <a:pt x="325" y="20"/>
                  </a:cubicBezTo>
                  <a:lnTo>
                    <a:pt x="325" y="22"/>
                  </a:lnTo>
                  <a:close/>
                  <a:moveTo>
                    <a:pt x="325" y="5"/>
                  </a:moveTo>
                  <a:cubicBezTo>
                    <a:pt x="318" y="5"/>
                    <a:pt x="318" y="5"/>
                    <a:pt x="318" y="5"/>
                  </a:cubicBezTo>
                  <a:cubicBezTo>
                    <a:pt x="318" y="3"/>
                    <a:pt x="318" y="3"/>
                    <a:pt x="318" y="3"/>
                  </a:cubicBezTo>
                  <a:cubicBezTo>
                    <a:pt x="325" y="3"/>
                    <a:pt x="325" y="3"/>
                    <a:pt x="325" y="3"/>
                  </a:cubicBezTo>
                  <a:lnTo>
                    <a:pt x="325" y="5"/>
                  </a:lnTo>
                  <a:close/>
                  <a:moveTo>
                    <a:pt x="336" y="22"/>
                  </a:moveTo>
                  <a:cubicBezTo>
                    <a:pt x="329" y="22"/>
                    <a:pt x="329" y="22"/>
                    <a:pt x="329" y="22"/>
                  </a:cubicBezTo>
                  <a:cubicBezTo>
                    <a:pt x="329" y="20"/>
                    <a:pt x="329" y="20"/>
                    <a:pt x="329" y="20"/>
                  </a:cubicBezTo>
                  <a:cubicBezTo>
                    <a:pt x="336" y="20"/>
                    <a:pt x="336" y="20"/>
                    <a:pt x="336" y="20"/>
                  </a:cubicBezTo>
                  <a:lnTo>
                    <a:pt x="336" y="22"/>
                  </a:lnTo>
                  <a:close/>
                  <a:moveTo>
                    <a:pt x="336" y="5"/>
                  </a:moveTo>
                  <a:cubicBezTo>
                    <a:pt x="329" y="5"/>
                    <a:pt x="329" y="5"/>
                    <a:pt x="329" y="5"/>
                  </a:cubicBezTo>
                  <a:cubicBezTo>
                    <a:pt x="329" y="3"/>
                    <a:pt x="329" y="3"/>
                    <a:pt x="329" y="3"/>
                  </a:cubicBezTo>
                  <a:cubicBezTo>
                    <a:pt x="336" y="3"/>
                    <a:pt x="336" y="3"/>
                    <a:pt x="336" y="3"/>
                  </a:cubicBezTo>
                  <a:lnTo>
                    <a:pt x="336" y="5"/>
                  </a:lnTo>
                  <a:close/>
                  <a:moveTo>
                    <a:pt x="348" y="22"/>
                  </a:moveTo>
                  <a:cubicBezTo>
                    <a:pt x="340" y="22"/>
                    <a:pt x="340" y="22"/>
                    <a:pt x="340" y="22"/>
                  </a:cubicBezTo>
                  <a:cubicBezTo>
                    <a:pt x="340" y="20"/>
                    <a:pt x="340" y="20"/>
                    <a:pt x="340" y="20"/>
                  </a:cubicBezTo>
                  <a:cubicBezTo>
                    <a:pt x="348" y="20"/>
                    <a:pt x="348" y="20"/>
                    <a:pt x="348" y="20"/>
                  </a:cubicBezTo>
                  <a:lnTo>
                    <a:pt x="348" y="22"/>
                  </a:lnTo>
                  <a:close/>
                  <a:moveTo>
                    <a:pt x="348" y="5"/>
                  </a:moveTo>
                  <a:cubicBezTo>
                    <a:pt x="340" y="5"/>
                    <a:pt x="340" y="5"/>
                    <a:pt x="340" y="5"/>
                  </a:cubicBezTo>
                  <a:cubicBezTo>
                    <a:pt x="340" y="3"/>
                    <a:pt x="340" y="3"/>
                    <a:pt x="340" y="3"/>
                  </a:cubicBezTo>
                  <a:cubicBezTo>
                    <a:pt x="348" y="3"/>
                    <a:pt x="348" y="3"/>
                    <a:pt x="348" y="3"/>
                  </a:cubicBezTo>
                  <a:lnTo>
                    <a:pt x="348" y="5"/>
                  </a:lnTo>
                  <a:close/>
                  <a:moveTo>
                    <a:pt x="359" y="22"/>
                  </a:moveTo>
                  <a:cubicBezTo>
                    <a:pt x="351" y="22"/>
                    <a:pt x="351" y="22"/>
                    <a:pt x="351" y="22"/>
                  </a:cubicBezTo>
                  <a:cubicBezTo>
                    <a:pt x="351" y="20"/>
                    <a:pt x="351" y="20"/>
                    <a:pt x="351" y="20"/>
                  </a:cubicBezTo>
                  <a:cubicBezTo>
                    <a:pt x="359" y="20"/>
                    <a:pt x="359" y="20"/>
                    <a:pt x="359" y="20"/>
                  </a:cubicBezTo>
                  <a:lnTo>
                    <a:pt x="359" y="22"/>
                  </a:lnTo>
                  <a:close/>
                  <a:moveTo>
                    <a:pt x="359" y="5"/>
                  </a:moveTo>
                  <a:cubicBezTo>
                    <a:pt x="351" y="5"/>
                    <a:pt x="351" y="5"/>
                    <a:pt x="351" y="5"/>
                  </a:cubicBezTo>
                  <a:cubicBezTo>
                    <a:pt x="351" y="3"/>
                    <a:pt x="351" y="3"/>
                    <a:pt x="351" y="3"/>
                  </a:cubicBezTo>
                  <a:cubicBezTo>
                    <a:pt x="359" y="3"/>
                    <a:pt x="359" y="3"/>
                    <a:pt x="359" y="3"/>
                  </a:cubicBezTo>
                  <a:lnTo>
                    <a:pt x="359" y="5"/>
                  </a:lnTo>
                  <a:close/>
                  <a:moveTo>
                    <a:pt x="370" y="22"/>
                  </a:moveTo>
                  <a:cubicBezTo>
                    <a:pt x="362" y="22"/>
                    <a:pt x="362" y="22"/>
                    <a:pt x="362" y="22"/>
                  </a:cubicBezTo>
                  <a:cubicBezTo>
                    <a:pt x="362" y="20"/>
                    <a:pt x="362" y="20"/>
                    <a:pt x="362" y="20"/>
                  </a:cubicBezTo>
                  <a:cubicBezTo>
                    <a:pt x="370" y="20"/>
                    <a:pt x="370" y="20"/>
                    <a:pt x="370" y="20"/>
                  </a:cubicBezTo>
                  <a:lnTo>
                    <a:pt x="370" y="22"/>
                  </a:lnTo>
                  <a:close/>
                  <a:moveTo>
                    <a:pt x="370" y="5"/>
                  </a:moveTo>
                  <a:cubicBezTo>
                    <a:pt x="362" y="5"/>
                    <a:pt x="362" y="5"/>
                    <a:pt x="362" y="5"/>
                  </a:cubicBezTo>
                  <a:cubicBezTo>
                    <a:pt x="362" y="3"/>
                    <a:pt x="362" y="3"/>
                    <a:pt x="362" y="3"/>
                  </a:cubicBezTo>
                  <a:cubicBezTo>
                    <a:pt x="370" y="3"/>
                    <a:pt x="370" y="3"/>
                    <a:pt x="370" y="3"/>
                  </a:cubicBezTo>
                  <a:lnTo>
                    <a:pt x="370" y="5"/>
                  </a:lnTo>
                  <a:close/>
                  <a:moveTo>
                    <a:pt x="381" y="22"/>
                  </a:moveTo>
                  <a:cubicBezTo>
                    <a:pt x="373" y="22"/>
                    <a:pt x="373" y="22"/>
                    <a:pt x="373" y="22"/>
                  </a:cubicBezTo>
                  <a:cubicBezTo>
                    <a:pt x="374" y="20"/>
                    <a:pt x="374" y="20"/>
                    <a:pt x="374" y="20"/>
                  </a:cubicBezTo>
                  <a:cubicBezTo>
                    <a:pt x="381" y="20"/>
                    <a:pt x="381" y="20"/>
                    <a:pt x="381" y="20"/>
                  </a:cubicBezTo>
                  <a:lnTo>
                    <a:pt x="381" y="22"/>
                  </a:lnTo>
                  <a:close/>
                  <a:moveTo>
                    <a:pt x="381" y="5"/>
                  </a:moveTo>
                  <a:cubicBezTo>
                    <a:pt x="373" y="5"/>
                    <a:pt x="373" y="5"/>
                    <a:pt x="373" y="5"/>
                  </a:cubicBezTo>
                  <a:cubicBezTo>
                    <a:pt x="374" y="3"/>
                    <a:pt x="374" y="3"/>
                    <a:pt x="374" y="3"/>
                  </a:cubicBezTo>
                  <a:cubicBezTo>
                    <a:pt x="381" y="3"/>
                    <a:pt x="381" y="3"/>
                    <a:pt x="381" y="3"/>
                  </a:cubicBezTo>
                  <a:lnTo>
                    <a:pt x="381" y="5"/>
                  </a:lnTo>
                  <a:close/>
                  <a:moveTo>
                    <a:pt x="392" y="22"/>
                  </a:moveTo>
                  <a:cubicBezTo>
                    <a:pt x="385" y="22"/>
                    <a:pt x="385" y="22"/>
                    <a:pt x="385" y="22"/>
                  </a:cubicBezTo>
                  <a:cubicBezTo>
                    <a:pt x="385" y="20"/>
                    <a:pt x="385" y="20"/>
                    <a:pt x="385" y="20"/>
                  </a:cubicBezTo>
                  <a:cubicBezTo>
                    <a:pt x="392" y="20"/>
                    <a:pt x="392" y="20"/>
                    <a:pt x="392" y="20"/>
                  </a:cubicBezTo>
                  <a:lnTo>
                    <a:pt x="392" y="22"/>
                  </a:lnTo>
                  <a:close/>
                  <a:moveTo>
                    <a:pt x="403" y="22"/>
                  </a:moveTo>
                  <a:cubicBezTo>
                    <a:pt x="396" y="22"/>
                    <a:pt x="396" y="22"/>
                    <a:pt x="396" y="22"/>
                  </a:cubicBezTo>
                  <a:cubicBezTo>
                    <a:pt x="396" y="20"/>
                    <a:pt x="396" y="20"/>
                    <a:pt x="396" y="20"/>
                  </a:cubicBezTo>
                  <a:cubicBezTo>
                    <a:pt x="403" y="20"/>
                    <a:pt x="403" y="20"/>
                    <a:pt x="403" y="20"/>
                  </a:cubicBezTo>
                  <a:lnTo>
                    <a:pt x="403" y="22"/>
                  </a:lnTo>
                  <a:close/>
                  <a:moveTo>
                    <a:pt x="415" y="22"/>
                  </a:moveTo>
                  <a:cubicBezTo>
                    <a:pt x="407" y="22"/>
                    <a:pt x="407" y="22"/>
                    <a:pt x="407" y="22"/>
                  </a:cubicBezTo>
                  <a:cubicBezTo>
                    <a:pt x="407" y="20"/>
                    <a:pt x="407" y="20"/>
                    <a:pt x="407" y="20"/>
                  </a:cubicBezTo>
                  <a:cubicBezTo>
                    <a:pt x="415" y="20"/>
                    <a:pt x="415" y="20"/>
                    <a:pt x="415" y="20"/>
                  </a:cubicBezTo>
                  <a:lnTo>
                    <a:pt x="415" y="22"/>
                  </a:lnTo>
                  <a:close/>
                  <a:moveTo>
                    <a:pt x="426" y="22"/>
                  </a:moveTo>
                  <a:cubicBezTo>
                    <a:pt x="418" y="22"/>
                    <a:pt x="418" y="22"/>
                    <a:pt x="418" y="22"/>
                  </a:cubicBezTo>
                  <a:cubicBezTo>
                    <a:pt x="418" y="20"/>
                    <a:pt x="418" y="20"/>
                    <a:pt x="418" y="20"/>
                  </a:cubicBezTo>
                  <a:cubicBezTo>
                    <a:pt x="426" y="20"/>
                    <a:pt x="426" y="20"/>
                    <a:pt x="426" y="20"/>
                  </a:cubicBezTo>
                  <a:lnTo>
                    <a:pt x="426" y="22"/>
                  </a:lnTo>
                  <a:close/>
                  <a:moveTo>
                    <a:pt x="437" y="22"/>
                  </a:moveTo>
                  <a:cubicBezTo>
                    <a:pt x="429" y="22"/>
                    <a:pt x="429" y="22"/>
                    <a:pt x="429" y="22"/>
                  </a:cubicBezTo>
                  <a:cubicBezTo>
                    <a:pt x="429" y="20"/>
                    <a:pt x="429" y="20"/>
                    <a:pt x="429" y="20"/>
                  </a:cubicBezTo>
                  <a:cubicBezTo>
                    <a:pt x="437" y="20"/>
                    <a:pt x="437" y="20"/>
                    <a:pt x="437" y="20"/>
                  </a:cubicBezTo>
                  <a:lnTo>
                    <a:pt x="437" y="22"/>
                  </a:lnTo>
                  <a:close/>
                  <a:moveTo>
                    <a:pt x="437" y="5"/>
                  </a:moveTo>
                  <a:cubicBezTo>
                    <a:pt x="429" y="5"/>
                    <a:pt x="429" y="5"/>
                    <a:pt x="429" y="5"/>
                  </a:cubicBezTo>
                  <a:cubicBezTo>
                    <a:pt x="429" y="3"/>
                    <a:pt x="429" y="3"/>
                    <a:pt x="429" y="3"/>
                  </a:cubicBezTo>
                  <a:cubicBezTo>
                    <a:pt x="437" y="3"/>
                    <a:pt x="437" y="3"/>
                    <a:pt x="437" y="3"/>
                  </a:cubicBezTo>
                  <a:lnTo>
                    <a:pt x="437" y="5"/>
                  </a:lnTo>
                  <a:close/>
                  <a:moveTo>
                    <a:pt x="448" y="22"/>
                  </a:moveTo>
                  <a:cubicBezTo>
                    <a:pt x="440" y="22"/>
                    <a:pt x="440" y="22"/>
                    <a:pt x="440" y="22"/>
                  </a:cubicBezTo>
                  <a:cubicBezTo>
                    <a:pt x="440" y="20"/>
                    <a:pt x="440" y="20"/>
                    <a:pt x="440" y="20"/>
                  </a:cubicBezTo>
                  <a:cubicBezTo>
                    <a:pt x="448" y="20"/>
                    <a:pt x="448" y="20"/>
                    <a:pt x="448" y="20"/>
                  </a:cubicBezTo>
                  <a:lnTo>
                    <a:pt x="448" y="22"/>
                  </a:lnTo>
                  <a:close/>
                  <a:moveTo>
                    <a:pt x="448" y="5"/>
                  </a:moveTo>
                  <a:cubicBezTo>
                    <a:pt x="440" y="5"/>
                    <a:pt x="440" y="5"/>
                    <a:pt x="440" y="5"/>
                  </a:cubicBezTo>
                  <a:cubicBezTo>
                    <a:pt x="440" y="3"/>
                    <a:pt x="440" y="3"/>
                    <a:pt x="440" y="3"/>
                  </a:cubicBezTo>
                  <a:cubicBezTo>
                    <a:pt x="448" y="3"/>
                    <a:pt x="448" y="3"/>
                    <a:pt x="448" y="3"/>
                  </a:cubicBezTo>
                  <a:lnTo>
                    <a:pt x="448" y="5"/>
                  </a:lnTo>
                  <a:close/>
                  <a:moveTo>
                    <a:pt x="459" y="22"/>
                  </a:moveTo>
                  <a:cubicBezTo>
                    <a:pt x="452" y="22"/>
                    <a:pt x="452" y="22"/>
                    <a:pt x="452" y="22"/>
                  </a:cubicBezTo>
                  <a:cubicBezTo>
                    <a:pt x="452" y="20"/>
                    <a:pt x="452" y="20"/>
                    <a:pt x="452" y="20"/>
                  </a:cubicBezTo>
                  <a:cubicBezTo>
                    <a:pt x="459" y="20"/>
                    <a:pt x="459" y="20"/>
                    <a:pt x="459" y="20"/>
                  </a:cubicBezTo>
                  <a:lnTo>
                    <a:pt x="459" y="22"/>
                  </a:lnTo>
                  <a:close/>
                  <a:moveTo>
                    <a:pt x="459" y="5"/>
                  </a:moveTo>
                  <a:cubicBezTo>
                    <a:pt x="452" y="5"/>
                    <a:pt x="452" y="5"/>
                    <a:pt x="452" y="5"/>
                  </a:cubicBezTo>
                  <a:cubicBezTo>
                    <a:pt x="452" y="3"/>
                    <a:pt x="452" y="3"/>
                    <a:pt x="452" y="3"/>
                  </a:cubicBezTo>
                  <a:cubicBezTo>
                    <a:pt x="459" y="3"/>
                    <a:pt x="459" y="3"/>
                    <a:pt x="459" y="3"/>
                  </a:cubicBezTo>
                  <a:lnTo>
                    <a:pt x="459" y="5"/>
                  </a:lnTo>
                  <a:close/>
                  <a:moveTo>
                    <a:pt x="470" y="22"/>
                  </a:moveTo>
                  <a:cubicBezTo>
                    <a:pt x="463" y="22"/>
                    <a:pt x="463" y="22"/>
                    <a:pt x="463" y="22"/>
                  </a:cubicBezTo>
                  <a:cubicBezTo>
                    <a:pt x="463" y="20"/>
                    <a:pt x="463" y="20"/>
                    <a:pt x="463" y="20"/>
                  </a:cubicBezTo>
                  <a:cubicBezTo>
                    <a:pt x="470" y="20"/>
                    <a:pt x="470" y="20"/>
                    <a:pt x="470" y="20"/>
                  </a:cubicBezTo>
                  <a:lnTo>
                    <a:pt x="470" y="22"/>
                  </a:lnTo>
                  <a:close/>
                  <a:moveTo>
                    <a:pt x="470" y="5"/>
                  </a:moveTo>
                  <a:cubicBezTo>
                    <a:pt x="463" y="5"/>
                    <a:pt x="463" y="5"/>
                    <a:pt x="463" y="5"/>
                  </a:cubicBezTo>
                  <a:cubicBezTo>
                    <a:pt x="463" y="3"/>
                    <a:pt x="463" y="3"/>
                    <a:pt x="463" y="3"/>
                  </a:cubicBezTo>
                  <a:cubicBezTo>
                    <a:pt x="470" y="3"/>
                    <a:pt x="470" y="3"/>
                    <a:pt x="470" y="3"/>
                  </a:cubicBezTo>
                  <a:lnTo>
                    <a:pt x="470" y="5"/>
                  </a:lnTo>
                  <a:close/>
                  <a:moveTo>
                    <a:pt x="481" y="22"/>
                  </a:moveTo>
                  <a:cubicBezTo>
                    <a:pt x="474" y="22"/>
                    <a:pt x="474" y="22"/>
                    <a:pt x="474" y="22"/>
                  </a:cubicBezTo>
                  <a:cubicBezTo>
                    <a:pt x="474" y="20"/>
                    <a:pt x="474" y="20"/>
                    <a:pt x="474" y="20"/>
                  </a:cubicBezTo>
                  <a:cubicBezTo>
                    <a:pt x="481" y="20"/>
                    <a:pt x="481" y="20"/>
                    <a:pt x="481" y="20"/>
                  </a:cubicBezTo>
                  <a:lnTo>
                    <a:pt x="481" y="22"/>
                  </a:lnTo>
                  <a:close/>
                  <a:moveTo>
                    <a:pt x="481" y="5"/>
                  </a:moveTo>
                  <a:cubicBezTo>
                    <a:pt x="474" y="5"/>
                    <a:pt x="474" y="5"/>
                    <a:pt x="474" y="5"/>
                  </a:cubicBezTo>
                  <a:cubicBezTo>
                    <a:pt x="474" y="3"/>
                    <a:pt x="474" y="3"/>
                    <a:pt x="474" y="3"/>
                  </a:cubicBezTo>
                  <a:cubicBezTo>
                    <a:pt x="481" y="3"/>
                    <a:pt x="481" y="3"/>
                    <a:pt x="481" y="3"/>
                  </a:cubicBezTo>
                  <a:lnTo>
                    <a:pt x="481" y="5"/>
                  </a:lnTo>
                  <a:close/>
                  <a:moveTo>
                    <a:pt x="493" y="22"/>
                  </a:moveTo>
                  <a:cubicBezTo>
                    <a:pt x="485" y="22"/>
                    <a:pt x="485" y="22"/>
                    <a:pt x="485" y="22"/>
                  </a:cubicBezTo>
                  <a:cubicBezTo>
                    <a:pt x="485" y="20"/>
                    <a:pt x="485" y="20"/>
                    <a:pt x="485" y="20"/>
                  </a:cubicBezTo>
                  <a:cubicBezTo>
                    <a:pt x="493" y="20"/>
                    <a:pt x="493" y="20"/>
                    <a:pt x="493" y="20"/>
                  </a:cubicBezTo>
                  <a:lnTo>
                    <a:pt x="493" y="22"/>
                  </a:lnTo>
                  <a:close/>
                  <a:moveTo>
                    <a:pt x="493" y="5"/>
                  </a:moveTo>
                  <a:cubicBezTo>
                    <a:pt x="485" y="5"/>
                    <a:pt x="485" y="5"/>
                    <a:pt x="485" y="5"/>
                  </a:cubicBezTo>
                  <a:cubicBezTo>
                    <a:pt x="485" y="3"/>
                    <a:pt x="485" y="3"/>
                    <a:pt x="485" y="3"/>
                  </a:cubicBezTo>
                  <a:cubicBezTo>
                    <a:pt x="493" y="3"/>
                    <a:pt x="493" y="3"/>
                    <a:pt x="493" y="3"/>
                  </a:cubicBezTo>
                  <a:lnTo>
                    <a:pt x="493" y="5"/>
                  </a:lnTo>
                  <a:close/>
                  <a:moveTo>
                    <a:pt x="504" y="22"/>
                  </a:moveTo>
                  <a:cubicBezTo>
                    <a:pt x="496" y="22"/>
                    <a:pt x="496" y="22"/>
                    <a:pt x="496" y="22"/>
                  </a:cubicBezTo>
                  <a:cubicBezTo>
                    <a:pt x="496" y="20"/>
                    <a:pt x="496" y="20"/>
                    <a:pt x="496" y="20"/>
                  </a:cubicBezTo>
                  <a:cubicBezTo>
                    <a:pt x="504" y="20"/>
                    <a:pt x="504" y="20"/>
                    <a:pt x="504" y="20"/>
                  </a:cubicBezTo>
                  <a:lnTo>
                    <a:pt x="504" y="22"/>
                  </a:lnTo>
                  <a:close/>
                  <a:moveTo>
                    <a:pt x="504" y="5"/>
                  </a:moveTo>
                  <a:cubicBezTo>
                    <a:pt x="496" y="5"/>
                    <a:pt x="496" y="5"/>
                    <a:pt x="496" y="5"/>
                  </a:cubicBezTo>
                  <a:cubicBezTo>
                    <a:pt x="496" y="3"/>
                    <a:pt x="496" y="3"/>
                    <a:pt x="496" y="3"/>
                  </a:cubicBezTo>
                  <a:cubicBezTo>
                    <a:pt x="504" y="3"/>
                    <a:pt x="504" y="3"/>
                    <a:pt x="504" y="3"/>
                  </a:cubicBezTo>
                  <a:lnTo>
                    <a:pt x="504" y="5"/>
                  </a:lnTo>
                  <a:close/>
                  <a:moveTo>
                    <a:pt x="515" y="22"/>
                  </a:moveTo>
                  <a:cubicBezTo>
                    <a:pt x="507" y="22"/>
                    <a:pt x="507" y="22"/>
                    <a:pt x="507" y="22"/>
                  </a:cubicBezTo>
                  <a:cubicBezTo>
                    <a:pt x="507" y="20"/>
                    <a:pt x="507" y="20"/>
                    <a:pt x="507" y="20"/>
                  </a:cubicBezTo>
                  <a:cubicBezTo>
                    <a:pt x="515" y="20"/>
                    <a:pt x="515" y="20"/>
                    <a:pt x="515" y="20"/>
                  </a:cubicBezTo>
                  <a:lnTo>
                    <a:pt x="515" y="22"/>
                  </a:lnTo>
                  <a:close/>
                  <a:moveTo>
                    <a:pt x="515" y="5"/>
                  </a:moveTo>
                  <a:cubicBezTo>
                    <a:pt x="507" y="5"/>
                    <a:pt x="507" y="5"/>
                    <a:pt x="507" y="5"/>
                  </a:cubicBezTo>
                  <a:cubicBezTo>
                    <a:pt x="507" y="3"/>
                    <a:pt x="507" y="3"/>
                    <a:pt x="507" y="3"/>
                  </a:cubicBezTo>
                  <a:cubicBezTo>
                    <a:pt x="515" y="3"/>
                    <a:pt x="515" y="3"/>
                    <a:pt x="515" y="3"/>
                  </a:cubicBezTo>
                  <a:lnTo>
                    <a:pt x="515" y="5"/>
                  </a:lnTo>
                  <a:close/>
                  <a:moveTo>
                    <a:pt x="519" y="3"/>
                  </a:moveTo>
                  <a:cubicBezTo>
                    <a:pt x="526" y="3"/>
                    <a:pt x="526" y="3"/>
                    <a:pt x="526" y="3"/>
                  </a:cubicBezTo>
                  <a:cubicBezTo>
                    <a:pt x="526" y="5"/>
                    <a:pt x="526" y="5"/>
                    <a:pt x="526" y="5"/>
                  </a:cubicBezTo>
                  <a:cubicBezTo>
                    <a:pt x="518" y="5"/>
                    <a:pt x="518" y="5"/>
                    <a:pt x="518" y="5"/>
                  </a:cubicBezTo>
                  <a:lnTo>
                    <a:pt x="519" y="3"/>
                  </a:lnTo>
                  <a:close/>
                  <a:moveTo>
                    <a:pt x="526" y="22"/>
                  </a:moveTo>
                  <a:cubicBezTo>
                    <a:pt x="518" y="22"/>
                    <a:pt x="518" y="22"/>
                    <a:pt x="518" y="22"/>
                  </a:cubicBezTo>
                  <a:cubicBezTo>
                    <a:pt x="519" y="20"/>
                    <a:pt x="519" y="20"/>
                    <a:pt x="519" y="20"/>
                  </a:cubicBezTo>
                  <a:cubicBezTo>
                    <a:pt x="526" y="20"/>
                    <a:pt x="526" y="20"/>
                    <a:pt x="526" y="20"/>
                  </a:cubicBezTo>
                  <a:lnTo>
                    <a:pt x="526" y="22"/>
                  </a:lnTo>
                  <a:close/>
                  <a:moveTo>
                    <a:pt x="537" y="22"/>
                  </a:moveTo>
                  <a:cubicBezTo>
                    <a:pt x="530" y="22"/>
                    <a:pt x="530" y="22"/>
                    <a:pt x="530" y="22"/>
                  </a:cubicBezTo>
                  <a:cubicBezTo>
                    <a:pt x="530" y="20"/>
                    <a:pt x="530" y="20"/>
                    <a:pt x="530" y="20"/>
                  </a:cubicBezTo>
                  <a:cubicBezTo>
                    <a:pt x="537" y="20"/>
                    <a:pt x="537" y="20"/>
                    <a:pt x="537" y="20"/>
                  </a:cubicBezTo>
                  <a:lnTo>
                    <a:pt x="537" y="22"/>
                  </a:lnTo>
                  <a:close/>
                  <a:moveTo>
                    <a:pt x="537" y="5"/>
                  </a:moveTo>
                  <a:cubicBezTo>
                    <a:pt x="530" y="5"/>
                    <a:pt x="530" y="5"/>
                    <a:pt x="530" y="5"/>
                  </a:cubicBezTo>
                  <a:cubicBezTo>
                    <a:pt x="530" y="3"/>
                    <a:pt x="530" y="3"/>
                    <a:pt x="530" y="3"/>
                  </a:cubicBezTo>
                  <a:cubicBezTo>
                    <a:pt x="537" y="3"/>
                    <a:pt x="537" y="3"/>
                    <a:pt x="537" y="3"/>
                  </a:cubicBezTo>
                  <a:lnTo>
                    <a:pt x="537" y="5"/>
                  </a:lnTo>
                  <a:close/>
                  <a:moveTo>
                    <a:pt x="548" y="22"/>
                  </a:moveTo>
                  <a:cubicBezTo>
                    <a:pt x="541" y="22"/>
                    <a:pt x="541" y="22"/>
                    <a:pt x="541" y="22"/>
                  </a:cubicBezTo>
                  <a:cubicBezTo>
                    <a:pt x="541" y="20"/>
                    <a:pt x="541" y="20"/>
                    <a:pt x="541" y="20"/>
                  </a:cubicBezTo>
                  <a:cubicBezTo>
                    <a:pt x="548" y="20"/>
                    <a:pt x="548" y="20"/>
                    <a:pt x="548" y="20"/>
                  </a:cubicBezTo>
                  <a:lnTo>
                    <a:pt x="548" y="22"/>
                  </a:lnTo>
                  <a:close/>
                  <a:moveTo>
                    <a:pt x="560" y="22"/>
                  </a:moveTo>
                  <a:cubicBezTo>
                    <a:pt x="552" y="22"/>
                    <a:pt x="552" y="22"/>
                    <a:pt x="552" y="22"/>
                  </a:cubicBezTo>
                  <a:cubicBezTo>
                    <a:pt x="552" y="20"/>
                    <a:pt x="552" y="20"/>
                    <a:pt x="552" y="20"/>
                  </a:cubicBezTo>
                  <a:cubicBezTo>
                    <a:pt x="560" y="20"/>
                    <a:pt x="560" y="20"/>
                    <a:pt x="560" y="20"/>
                  </a:cubicBezTo>
                  <a:lnTo>
                    <a:pt x="560" y="22"/>
                  </a:lnTo>
                  <a:close/>
                </a:path>
              </a:pathLst>
            </a:custGeom>
            <a:gradFill flip="none" rotWithShape="1">
              <a:gsLst>
                <a:gs pos="0">
                  <a:schemeClr val="accent1">
                    <a:lumMod val="60000"/>
                    <a:lumOff val="40000"/>
                  </a:schemeClr>
                </a:gs>
                <a:gs pos="100000">
                  <a:schemeClr val="accent1">
                    <a:lumMod val="20000"/>
                    <a:lumOff val="80000"/>
                  </a:schemeClr>
                </a:gs>
                <a:gs pos="66000">
                  <a:schemeClr val="accent1">
                    <a:lumMod val="60000"/>
                    <a:lumOff val="40000"/>
                  </a:schemeClr>
                </a:gs>
                <a:gs pos="66100">
                  <a:schemeClr val="accent1">
                    <a:lumMod val="20000"/>
                    <a:lumOff val="80000"/>
                  </a:schemeClr>
                </a:gs>
              </a:gsLst>
              <a:lin ang="0" scaled="1"/>
              <a:tileRect/>
            </a:gradFill>
            <a:ln>
              <a:noFill/>
            </a:ln>
          </p:spPr>
          <p:txBody>
            <a:bodyPr vert="horz" wrap="square" lIns="91440" tIns="45720" rIns="91440" bIns="45720" numCol="1" anchor="t" anchorCtr="0" compatLnSpc="1"/>
            <a:lstStyle/>
            <a:p>
              <a:endParaRPr lang="zh-CN" altLang="en-US">
                <a:latin typeface="仓耳青禾体-谷力 W05" panose="02020400000000000000" pitchFamily="18" charset="-122"/>
                <a:ea typeface="仓耳青禾体-谷力 W05" panose="02020400000000000000" pitchFamily="18" charset="-122"/>
              </a:endParaRPr>
            </a:p>
          </p:txBody>
        </p:sp>
        <p:sp>
          <p:nvSpPr>
            <p:cNvPr id="10" name="ValueText1"/>
            <p:cNvSpPr txBox="1"/>
            <p:nvPr/>
          </p:nvSpPr>
          <p:spPr>
            <a:xfrm>
              <a:off x="8709412" y="2825991"/>
              <a:ext cx="524277" cy="278349"/>
            </a:xfrm>
            <a:prstGeom prst="rect">
              <a:avLst/>
            </a:prstGeom>
            <a:noFill/>
          </p:spPr>
          <p:txBody>
            <a:bodyPr wrap="none" rtlCol="0" anchor="ctr" anchorCtr="0">
              <a:prstTxWarp prst="textPlain">
                <a:avLst/>
              </a:prstTxWarp>
              <a:no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sz="4800" b="1" i="0" u="none" strike="noStrike" kern="1200" cap="none" spc="0" normalizeH="0" baseline="0" noProof="0" dirty="0">
                  <a:ln>
                    <a:noFill/>
                  </a:ln>
                  <a:solidFill>
                    <a:srgbClr val="323B44"/>
                  </a:solidFill>
                  <a:effectLst/>
                  <a:uLnTx/>
                  <a:uFillTx/>
                  <a:latin typeface="仓耳青禾体-谷力 W05" panose="02020400000000000000" pitchFamily="18" charset="-122"/>
                  <a:ea typeface="仓耳青禾体-谷力 W05" panose="02020400000000000000" pitchFamily="18" charset="-122"/>
                </a:rPr>
                <a:t>57%</a:t>
              </a:r>
              <a:endParaRPr kumimoji="0" lang="en-US" sz="4800" b="1" i="0" u="none" strike="noStrike" kern="1200" cap="none" spc="0" normalizeH="0" baseline="0" noProof="0" dirty="0">
                <a:ln>
                  <a:noFill/>
                </a:ln>
                <a:solidFill>
                  <a:srgbClr val="323B44"/>
                </a:solidFill>
                <a:effectLst/>
                <a:uLnTx/>
                <a:uFillTx/>
                <a:latin typeface="仓耳青禾体-谷力 W05" panose="02020400000000000000" pitchFamily="18" charset="-122"/>
                <a:ea typeface="仓耳青禾体-谷力 W05" panose="02020400000000000000" pitchFamily="18" charset="-122"/>
              </a:endParaRPr>
            </a:p>
          </p:txBody>
        </p:sp>
        <p:sp>
          <p:nvSpPr>
            <p:cNvPr id="11" name="ValueText2"/>
            <p:cNvSpPr txBox="1"/>
            <p:nvPr/>
          </p:nvSpPr>
          <p:spPr>
            <a:xfrm>
              <a:off x="8709412" y="3340673"/>
              <a:ext cx="524277" cy="278349"/>
            </a:xfrm>
            <a:prstGeom prst="rect">
              <a:avLst/>
            </a:prstGeom>
            <a:noFill/>
          </p:spPr>
          <p:txBody>
            <a:bodyPr wrap="none" rtlCol="0" anchor="ctr" anchorCtr="0">
              <a:prstTxWarp prst="textPlain">
                <a:avLst/>
              </a:prstTxWarp>
              <a:no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sz="4800" b="1" i="0" u="none" strike="noStrike" kern="1200" cap="none" spc="0" normalizeH="0" baseline="0" noProof="0">
                  <a:ln>
                    <a:noFill/>
                  </a:ln>
                  <a:solidFill>
                    <a:srgbClr val="808080"/>
                  </a:solidFill>
                  <a:effectLst/>
                  <a:uLnTx/>
                  <a:uFillTx/>
                  <a:latin typeface="仓耳青禾体-谷力 W05" panose="02020400000000000000" pitchFamily="18" charset="-122"/>
                  <a:ea typeface="仓耳青禾体-谷力 W05" panose="02020400000000000000" pitchFamily="18" charset="-122"/>
                </a:rPr>
                <a:t>48%</a:t>
              </a:r>
              <a:endParaRPr kumimoji="0" lang="en-US" sz="4800" b="1" i="0" u="none" strike="noStrike" kern="1200" cap="none" spc="0" normalizeH="0" baseline="0" noProof="0" dirty="0">
                <a:ln>
                  <a:noFill/>
                </a:ln>
                <a:solidFill>
                  <a:srgbClr val="808080"/>
                </a:solidFill>
                <a:effectLst/>
                <a:uLnTx/>
                <a:uFillTx/>
                <a:latin typeface="仓耳青禾体-谷力 W05" panose="02020400000000000000" pitchFamily="18" charset="-122"/>
                <a:ea typeface="仓耳青禾体-谷力 W05" panose="02020400000000000000" pitchFamily="18" charset="-122"/>
              </a:endParaRPr>
            </a:p>
          </p:txBody>
        </p:sp>
        <p:sp>
          <p:nvSpPr>
            <p:cNvPr id="12" name="ValueText3"/>
            <p:cNvSpPr txBox="1"/>
            <p:nvPr/>
          </p:nvSpPr>
          <p:spPr>
            <a:xfrm>
              <a:off x="8709412" y="3799943"/>
              <a:ext cx="524277" cy="278349"/>
            </a:xfrm>
            <a:prstGeom prst="rect">
              <a:avLst/>
            </a:prstGeom>
            <a:noFill/>
          </p:spPr>
          <p:txBody>
            <a:bodyPr wrap="none" rtlCol="0" anchor="ctr" anchorCtr="0">
              <a:prstTxWarp prst="textPlain">
                <a:avLst/>
              </a:prstTxWarp>
              <a:no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sz="4800" b="1" i="0" u="none" strike="noStrike" kern="1200" cap="none" spc="0" normalizeH="0" baseline="0" noProof="0">
                  <a:ln>
                    <a:noFill/>
                  </a:ln>
                  <a:solidFill>
                    <a:schemeClr val="accent1">
                      <a:lumMod val="60000"/>
                      <a:lumOff val="40000"/>
                    </a:schemeClr>
                  </a:solidFill>
                  <a:effectLst/>
                  <a:uLnTx/>
                  <a:uFillTx/>
                  <a:latin typeface="仓耳青禾体-谷力 W05" panose="02020400000000000000" pitchFamily="18" charset="-122"/>
                  <a:ea typeface="仓耳青禾体-谷力 W05" panose="02020400000000000000" pitchFamily="18" charset="-122"/>
                </a:rPr>
                <a:t>66%</a:t>
              </a:r>
              <a:endParaRPr kumimoji="0" lang="en-US" sz="4800" b="1" i="0" u="none" strike="noStrike" kern="1200" cap="none" spc="0" normalizeH="0" baseline="0" noProof="0" dirty="0">
                <a:ln>
                  <a:noFill/>
                </a:ln>
                <a:solidFill>
                  <a:schemeClr val="accent1">
                    <a:lumMod val="60000"/>
                    <a:lumOff val="40000"/>
                  </a:schemeClr>
                </a:solidFill>
                <a:effectLst/>
                <a:uLnTx/>
                <a:uFillTx/>
                <a:latin typeface="仓耳青禾体-谷力 W05" panose="02020400000000000000" pitchFamily="18" charset="-122"/>
                <a:ea typeface="仓耳青禾体-谷力 W05" panose="02020400000000000000" pitchFamily="18" charset="-122"/>
              </a:endParaRPr>
            </a:p>
          </p:txBody>
        </p:sp>
        <p:sp>
          <p:nvSpPr>
            <p:cNvPr id="13" name="ExtraShape"/>
            <p:cNvSpPr/>
            <p:nvPr/>
          </p:nvSpPr>
          <p:spPr>
            <a:xfrm>
              <a:off x="2958311" y="2542867"/>
              <a:ext cx="1772270" cy="1772267"/>
            </a:xfrm>
            <a:prstGeom prst="ellipse">
              <a:avLst/>
            </a:prstGeom>
            <a:solidFill>
              <a:srgbClr val="323B44"/>
            </a:solidFill>
            <a:ln w="1111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仓耳青禾体-谷力 W05" panose="02020400000000000000" pitchFamily="18" charset="-122"/>
                <a:ea typeface="仓耳青禾体-谷力 W05" panose="02020400000000000000" pitchFamily="18" charset="-122"/>
              </a:endParaRPr>
            </a:p>
          </p:txBody>
        </p:sp>
        <p:sp>
          <p:nvSpPr>
            <p:cNvPr id="16" name="IconShape"/>
            <p:cNvSpPr/>
            <p:nvPr/>
          </p:nvSpPr>
          <p:spPr bwMode="auto">
            <a:xfrm>
              <a:off x="3496145" y="3048761"/>
              <a:ext cx="696601" cy="695228"/>
            </a:xfrm>
            <a:custGeom>
              <a:avLst/>
              <a:gdLst>
                <a:gd name="connsiteX0" fmla="*/ 373364 w 608838"/>
                <a:gd name="connsiteY0" fmla="*/ 414474 h 607639"/>
                <a:gd name="connsiteX1" fmla="*/ 373364 w 608838"/>
                <a:gd name="connsiteY1" fmla="*/ 461833 h 607639"/>
                <a:gd name="connsiteX2" fmla="*/ 399854 w 608838"/>
                <a:gd name="connsiteY2" fmla="*/ 447365 h 607639"/>
                <a:gd name="connsiteX3" fmla="*/ 235475 w 608838"/>
                <a:gd name="connsiteY3" fmla="*/ 414474 h 607639"/>
                <a:gd name="connsiteX4" fmla="*/ 208984 w 608838"/>
                <a:gd name="connsiteY4" fmla="*/ 447365 h 607639"/>
                <a:gd name="connsiteX5" fmla="*/ 235475 w 608838"/>
                <a:gd name="connsiteY5" fmla="*/ 461833 h 607639"/>
                <a:gd name="connsiteX6" fmla="*/ 304419 w 608838"/>
                <a:gd name="connsiteY6" fmla="*/ 174508 h 607639"/>
                <a:gd name="connsiteX7" fmla="*/ 371668 w 608838"/>
                <a:gd name="connsiteY7" fmla="*/ 241687 h 607639"/>
                <a:gd name="connsiteX8" fmla="*/ 304419 w 608838"/>
                <a:gd name="connsiteY8" fmla="*/ 308866 h 607639"/>
                <a:gd name="connsiteX9" fmla="*/ 237170 w 608838"/>
                <a:gd name="connsiteY9" fmla="*/ 241687 h 607639"/>
                <a:gd name="connsiteX10" fmla="*/ 304419 w 608838"/>
                <a:gd name="connsiteY10" fmla="*/ 174508 h 607639"/>
                <a:gd name="connsiteX11" fmla="*/ 304419 w 608838"/>
                <a:gd name="connsiteY11" fmla="*/ 131452 h 607639"/>
                <a:gd name="connsiteX12" fmla="*/ 131776 w 608838"/>
                <a:gd name="connsiteY12" fmla="*/ 303820 h 607639"/>
                <a:gd name="connsiteX13" fmla="*/ 168568 w 608838"/>
                <a:gd name="connsiteY13" fmla="*/ 410179 h 607639"/>
                <a:gd name="connsiteX14" fmla="*/ 231626 w 608838"/>
                <a:gd name="connsiteY14" fmla="*/ 329251 h 607639"/>
                <a:gd name="connsiteX15" fmla="*/ 254720 w 608838"/>
                <a:gd name="connsiteY15" fmla="*/ 317157 h 607639"/>
                <a:gd name="connsiteX16" fmla="*/ 354005 w 608838"/>
                <a:gd name="connsiteY16" fmla="*/ 317157 h 607639"/>
                <a:gd name="connsiteX17" fmla="*/ 377326 w 608838"/>
                <a:gd name="connsiteY17" fmla="*/ 329364 h 607639"/>
                <a:gd name="connsiteX18" fmla="*/ 440157 w 608838"/>
                <a:gd name="connsiteY18" fmla="*/ 410179 h 607639"/>
                <a:gd name="connsiteX19" fmla="*/ 477063 w 608838"/>
                <a:gd name="connsiteY19" fmla="*/ 303820 h 607639"/>
                <a:gd name="connsiteX20" fmla="*/ 304419 w 608838"/>
                <a:gd name="connsiteY20" fmla="*/ 131452 h 607639"/>
                <a:gd name="connsiteX21" fmla="*/ 273400 w 608838"/>
                <a:gd name="connsiteY21" fmla="*/ 0 h 607639"/>
                <a:gd name="connsiteX22" fmla="*/ 338042 w 608838"/>
                <a:gd name="connsiteY22" fmla="*/ 0 h 607639"/>
                <a:gd name="connsiteX23" fmla="*/ 370420 w 608838"/>
                <a:gd name="connsiteY23" fmla="*/ 28709 h 607639"/>
                <a:gd name="connsiteX24" fmla="*/ 374269 w 608838"/>
                <a:gd name="connsiteY24" fmla="*/ 62392 h 607639"/>
                <a:gd name="connsiteX25" fmla="*/ 428610 w 608838"/>
                <a:gd name="connsiteY25" fmla="*/ 85110 h 607639"/>
                <a:gd name="connsiteX26" fmla="*/ 454534 w 608838"/>
                <a:gd name="connsiteY26" fmla="*/ 64539 h 607639"/>
                <a:gd name="connsiteX27" fmla="*/ 474799 w 608838"/>
                <a:gd name="connsiteY27" fmla="*/ 57531 h 607639"/>
                <a:gd name="connsiteX28" fmla="*/ 497780 w 608838"/>
                <a:gd name="connsiteY28" fmla="*/ 67026 h 607639"/>
                <a:gd name="connsiteX29" fmla="*/ 543403 w 608838"/>
                <a:gd name="connsiteY29" fmla="*/ 112576 h 607639"/>
                <a:gd name="connsiteX30" fmla="*/ 545894 w 608838"/>
                <a:gd name="connsiteY30" fmla="*/ 155753 h 607639"/>
                <a:gd name="connsiteX31" fmla="*/ 524611 w 608838"/>
                <a:gd name="connsiteY31" fmla="*/ 182540 h 607639"/>
                <a:gd name="connsiteX32" fmla="*/ 545441 w 608838"/>
                <a:gd name="connsiteY32" fmla="*/ 233742 h 607639"/>
                <a:gd name="connsiteX33" fmla="*/ 579970 w 608838"/>
                <a:gd name="connsiteY33" fmla="*/ 237811 h 607639"/>
                <a:gd name="connsiteX34" fmla="*/ 608838 w 608838"/>
                <a:gd name="connsiteY34" fmla="*/ 270024 h 607639"/>
                <a:gd name="connsiteX35" fmla="*/ 608838 w 608838"/>
                <a:gd name="connsiteY35" fmla="*/ 334676 h 607639"/>
                <a:gd name="connsiteX36" fmla="*/ 579970 w 608838"/>
                <a:gd name="connsiteY36" fmla="*/ 366889 h 607639"/>
                <a:gd name="connsiteX37" fmla="*/ 544875 w 608838"/>
                <a:gd name="connsiteY37" fmla="*/ 370958 h 607639"/>
                <a:gd name="connsiteX38" fmla="*/ 523139 w 608838"/>
                <a:gd name="connsiteY38" fmla="*/ 422838 h 607639"/>
                <a:gd name="connsiteX39" fmla="*/ 546007 w 608838"/>
                <a:gd name="connsiteY39" fmla="*/ 451773 h 607639"/>
                <a:gd name="connsiteX40" fmla="*/ 543517 w 608838"/>
                <a:gd name="connsiteY40" fmla="*/ 494950 h 607639"/>
                <a:gd name="connsiteX41" fmla="*/ 497780 w 608838"/>
                <a:gd name="connsiteY41" fmla="*/ 540613 h 607639"/>
                <a:gd name="connsiteX42" fmla="*/ 474799 w 608838"/>
                <a:gd name="connsiteY42" fmla="*/ 550108 h 607639"/>
                <a:gd name="connsiteX43" fmla="*/ 454534 w 608838"/>
                <a:gd name="connsiteY43" fmla="*/ 543100 h 607639"/>
                <a:gd name="connsiteX44" fmla="*/ 425100 w 608838"/>
                <a:gd name="connsiteY44" fmla="*/ 519816 h 607639"/>
                <a:gd name="connsiteX45" fmla="*/ 372118 w 608838"/>
                <a:gd name="connsiteY45" fmla="*/ 541178 h 607639"/>
                <a:gd name="connsiteX46" fmla="*/ 367816 w 608838"/>
                <a:gd name="connsiteY46" fmla="*/ 578930 h 607639"/>
                <a:gd name="connsiteX47" fmla="*/ 335439 w 608838"/>
                <a:gd name="connsiteY47" fmla="*/ 607639 h 607639"/>
                <a:gd name="connsiteX48" fmla="*/ 270796 w 608838"/>
                <a:gd name="connsiteY48" fmla="*/ 607639 h 607639"/>
                <a:gd name="connsiteX49" fmla="*/ 238418 w 608838"/>
                <a:gd name="connsiteY49" fmla="*/ 578930 h 607639"/>
                <a:gd name="connsiteX50" fmla="*/ 233890 w 608838"/>
                <a:gd name="connsiteY50" fmla="*/ 539596 h 607639"/>
                <a:gd name="connsiteX51" fmla="*/ 184871 w 608838"/>
                <a:gd name="connsiteY51" fmla="*/ 518799 h 607639"/>
                <a:gd name="connsiteX52" fmla="*/ 154304 w 608838"/>
                <a:gd name="connsiteY52" fmla="*/ 542987 h 607639"/>
                <a:gd name="connsiteX53" fmla="*/ 134040 w 608838"/>
                <a:gd name="connsiteY53" fmla="*/ 549995 h 607639"/>
                <a:gd name="connsiteX54" fmla="*/ 111058 w 608838"/>
                <a:gd name="connsiteY54" fmla="*/ 540500 h 607639"/>
                <a:gd name="connsiteX55" fmla="*/ 65322 w 608838"/>
                <a:gd name="connsiteY55" fmla="*/ 494837 h 607639"/>
                <a:gd name="connsiteX56" fmla="*/ 62831 w 608838"/>
                <a:gd name="connsiteY56" fmla="*/ 451660 h 607639"/>
                <a:gd name="connsiteX57" fmla="*/ 87284 w 608838"/>
                <a:gd name="connsiteY57" fmla="*/ 420917 h 607639"/>
                <a:gd name="connsiteX58" fmla="*/ 67473 w 608838"/>
                <a:gd name="connsiteY58" fmla="*/ 374123 h 607639"/>
                <a:gd name="connsiteX59" fmla="*/ 28869 w 608838"/>
                <a:gd name="connsiteY59" fmla="*/ 369602 h 607639"/>
                <a:gd name="connsiteX60" fmla="*/ 0 w 608838"/>
                <a:gd name="connsiteY60" fmla="*/ 337389 h 607639"/>
                <a:gd name="connsiteX61" fmla="*/ 0 w 608838"/>
                <a:gd name="connsiteY61" fmla="*/ 272737 h 607639"/>
                <a:gd name="connsiteX62" fmla="*/ 28869 w 608838"/>
                <a:gd name="connsiteY62" fmla="*/ 240524 h 607639"/>
                <a:gd name="connsiteX63" fmla="*/ 65209 w 608838"/>
                <a:gd name="connsiteY63" fmla="*/ 236342 h 607639"/>
                <a:gd name="connsiteX64" fmla="*/ 85699 w 608838"/>
                <a:gd name="connsiteY64" fmla="*/ 184575 h 607639"/>
                <a:gd name="connsiteX65" fmla="*/ 62831 w 608838"/>
                <a:gd name="connsiteY65" fmla="*/ 155866 h 607639"/>
                <a:gd name="connsiteX66" fmla="*/ 65322 w 608838"/>
                <a:gd name="connsiteY66" fmla="*/ 112576 h 607639"/>
                <a:gd name="connsiteX67" fmla="*/ 111058 w 608838"/>
                <a:gd name="connsiteY67" fmla="*/ 67026 h 607639"/>
                <a:gd name="connsiteX68" fmla="*/ 134040 w 608838"/>
                <a:gd name="connsiteY68" fmla="*/ 57531 h 607639"/>
                <a:gd name="connsiteX69" fmla="*/ 154304 w 608838"/>
                <a:gd name="connsiteY69" fmla="*/ 64539 h 607639"/>
                <a:gd name="connsiteX70" fmla="*/ 181361 w 608838"/>
                <a:gd name="connsiteY70" fmla="*/ 85901 h 607639"/>
                <a:gd name="connsiteX71" fmla="*/ 237173 w 608838"/>
                <a:gd name="connsiteY71" fmla="*/ 62392 h 607639"/>
                <a:gd name="connsiteX72" fmla="*/ 241022 w 608838"/>
                <a:gd name="connsiteY72" fmla="*/ 28709 h 607639"/>
                <a:gd name="connsiteX73" fmla="*/ 273400 w 608838"/>
                <a:gd name="connsiteY73" fmla="*/ 0 h 60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8838" h="607639">
                  <a:moveTo>
                    <a:pt x="373364" y="414474"/>
                  </a:moveTo>
                  <a:lnTo>
                    <a:pt x="373364" y="461833"/>
                  </a:lnTo>
                  <a:cubicBezTo>
                    <a:pt x="382647" y="457764"/>
                    <a:pt x="391477" y="452904"/>
                    <a:pt x="399854" y="447365"/>
                  </a:cubicBezTo>
                  <a:close/>
                  <a:moveTo>
                    <a:pt x="235475" y="414474"/>
                  </a:moveTo>
                  <a:lnTo>
                    <a:pt x="208984" y="447365"/>
                  </a:lnTo>
                  <a:cubicBezTo>
                    <a:pt x="217362" y="452904"/>
                    <a:pt x="226192" y="457764"/>
                    <a:pt x="235475" y="461833"/>
                  </a:cubicBezTo>
                  <a:close/>
                  <a:moveTo>
                    <a:pt x="304419" y="174508"/>
                  </a:moveTo>
                  <a:cubicBezTo>
                    <a:pt x="341560" y="174508"/>
                    <a:pt x="371668" y="204585"/>
                    <a:pt x="371668" y="241687"/>
                  </a:cubicBezTo>
                  <a:cubicBezTo>
                    <a:pt x="371668" y="278789"/>
                    <a:pt x="341560" y="308866"/>
                    <a:pt x="304419" y="308866"/>
                  </a:cubicBezTo>
                  <a:cubicBezTo>
                    <a:pt x="267278" y="308866"/>
                    <a:pt x="237170" y="278789"/>
                    <a:pt x="237170" y="241687"/>
                  </a:cubicBezTo>
                  <a:cubicBezTo>
                    <a:pt x="237170" y="204585"/>
                    <a:pt x="267278" y="174508"/>
                    <a:pt x="304419" y="174508"/>
                  </a:cubicBezTo>
                  <a:close/>
                  <a:moveTo>
                    <a:pt x="304419" y="131452"/>
                  </a:moveTo>
                  <a:cubicBezTo>
                    <a:pt x="209210" y="131452"/>
                    <a:pt x="131776" y="208763"/>
                    <a:pt x="131776" y="303820"/>
                  </a:cubicBezTo>
                  <a:cubicBezTo>
                    <a:pt x="131776" y="343944"/>
                    <a:pt x="145587" y="380792"/>
                    <a:pt x="168568" y="410179"/>
                  </a:cubicBezTo>
                  <a:lnTo>
                    <a:pt x="231626" y="329251"/>
                  </a:lnTo>
                  <a:cubicBezTo>
                    <a:pt x="236720" y="321678"/>
                    <a:pt x="245437" y="317157"/>
                    <a:pt x="254720" y="317157"/>
                  </a:cubicBezTo>
                  <a:lnTo>
                    <a:pt x="354005" y="317157"/>
                  </a:lnTo>
                  <a:cubicBezTo>
                    <a:pt x="363288" y="317157"/>
                    <a:pt x="372005" y="321678"/>
                    <a:pt x="377326" y="329364"/>
                  </a:cubicBezTo>
                  <a:lnTo>
                    <a:pt x="440157" y="410179"/>
                  </a:lnTo>
                  <a:cubicBezTo>
                    <a:pt x="463251" y="380792"/>
                    <a:pt x="477063" y="343944"/>
                    <a:pt x="477063" y="303820"/>
                  </a:cubicBezTo>
                  <a:cubicBezTo>
                    <a:pt x="477063" y="208763"/>
                    <a:pt x="399628" y="131452"/>
                    <a:pt x="304419" y="131452"/>
                  </a:cubicBezTo>
                  <a:close/>
                  <a:moveTo>
                    <a:pt x="273400" y="0"/>
                  </a:moveTo>
                  <a:lnTo>
                    <a:pt x="338042" y="0"/>
                  </a:lnTo>
                  <a:cubicBezTo>
                    <a:pt x="354571" y="0"/>
                    <a:pt x="368382" y="12320"/>
                    <a:pt x="370420" y="28709"/>
                  </a:cubicBezTo>
                  <a:lnTo>
                    <a:pt x="374269" y="62392"/>
                  </a:lnTo>
                  <a:cubicBezTo>
                    <a:pt x="393288" y="67817"/>
                    <a:pt x="411515" y="75390"/>
                    <a:pt x="428610" y="85110"/>
                  </a:cubicBezTo>
                  <a:lnTo>
                    <a:pt x="454534" y="64539"/>
                  </a:lnTo>
                  <a:cubicBezTo>
                    <a:pt x="460308" y="60018"/>
                    <a:pt x="467553" y="57531"/>
                    <a:pt x="474799" y="57531"/>
                  </a:cubicBezTo>
                  <a:cubicBezTo>
                    <a:pt x="483516" y="57531"/>
                    <a:pt x="491667" y="60809"/>
                    <a:pt x="497780" y="67026"/>
                  </a:cubicBezTo>
                  <a:lnTo>
                    <a:pt x="543403" y="112576"/>
                  </a:lnTo>
                  <a:cubicBezTo>
                    <a:pt x="555064" y="124218"/>
                    <a:pt x="556083" y="142868"/>
                    <a:pt x="545894" y="155753"/>
                  </a:cubicBezTo>
                  <a:lnTo>
                    <a:pt x="524611" y="182540"/>
                  </a:lnTo>
                  <a:cubicBezTo>
                    <a:pt x="533554" y="198929"/>
                    <a:pt x="540573" y="216223"/>
                    <a:pt x="545441" y="233742"/>
                  </a:cubicBezTo>
                  <a:lnTo>
                    <a:pt x="579970" y="237811"/>
                  </a:lnTo>
                  <a:cubicBezTo>
                    <a:pt x="596385" y="239733"/>
                    <a:pt x="608838" y="253635"/>
                    <a:pt x="608838" y="270024"/>
                  </a:cubicBezTo>
                  <a:lnTo>
                    <a:pt x="608838" y="334676"/>
                  </a:lnTo>
                  <a:cubicBezTo>
                    <a:pt x="608838" y="351065"/>
                    <a:pt x="596385" y="364968"/>
                    <a:pt x="579970" y="366889"/>
                  </a:cubicBezTo>
                  <a:lnTo>
                    <a:pt x="544875" y="370958"/>
                  </a:lnTo>
                  <a:cubicBezTo>
                    <a:pt x="539781" y="388817"/>
                    <a:pt x="532422" y="406223"/>
                    <a:pt x="523139" y="422838"/>
                  </a:cubicBezTo>
                  <a:lnTo>
                    <a:pt x="546007" y="451773"/>
                  </a:lnTo>
                  <a:cubicBezTo>
                    <a:pt x="556196" y="464772"/>
                    <a:pt x="555177" y="483308"/>
                    <a:pt x="543517" y="494950"/>
                  </a:cubicBezTo>
                  <a:lnTo>
                    <a:pt x="497780" y="540613"/>
                  </a:lnTo>
                  <a:cubicBezTo>
                    <a:pt x="491554" y="546717"/>
                    <a:pt x="483403" y="550108"/>
                    <a:pt x="474799" y="550108"/>
                  </a:cubicBezTo>
                  <a:cubicBezTo>
                    <a:pt x="467440" y="550108"/>
                    <a:pt x="460308" y="547621"/>
                    <a:pt x="454534" y="543100"/>
                  </a:cubicBezTo>
                  <a:lnTo>
                    <a:pt x="425100" y="519816"/>
                  </a:lnTo>
                  <a:cubicBezTo>
                    <a:pt x="408232" y="528971"/>
                    <a:pt x="390458" y="536092"/>
                    <a:pt x="372118" y="541178"/>
                  </a:cubicBezTo>
                  <a:lnTo>
                    <a:pt x="367816" y="578930"/>
                  </a:lnTo>
                  <a:cubicBezTo>
                    <a:pt x="365892" y="595319"/>
                    <a:pt x="351967" y="607639"/>
                    <a:pt x="335439" y="607639"/>
                  </a:cubicBezTo>
                  <a:lnTo>
                    <a:pt x="270796" y="607639"/>
                  </a:lnTo>
                  <a:cubicBezTo>
                    <a:pt x="254268" y="607639"/>
                    <a:pt x="240343" y="595319"/>
                    <a:pt x="238418" y="578930"/>
                  </a:cubicBezTo>
                  <a:lnTo>
                    <a:pt x="233890" y="539596"/>
                  </a:lnTo>
                  <a:cubicBezTo>
                    <a:pt x="216795" y="534397"/>
                    <a:pt x="200380" y="527502"/>
                    <a:pt x="184871" y="518799"/>
                  </a:cubicBezTo>
                  <a:lnTo>
                    <a:pt x="154304" y="542987"/>
                  </a:lnTo>
                  <a:cubicBezTo>
                    <a:pt x="148530" y="547508"/>
                    <a:pt x="141285" y="549995"/>
                    <a:pt x="134040" y="549995"/>
                  </a:cubicBezTo>
                  <a:cubicBezTo>
                    <a:pt x="125323" y="549995"/>
                    <a:pt x="117172" y="546604"/>
                    <a:pt x="111058" y="540500"/>
                  </a:cubicBezTo>
                  <a:lnTo>
                    <a:pt x="65322" y="494837"/>
                  </a:lnTo>
                  <a:cubicBezTo>
                    <a:pt x="53661" y="483082"/>
                    <a:pt x="52642" y="464545"/>
                    <a:pt x="62831" y="451660"/>
                  </a:cubicBezTo>
                  <a:lnTo>
                    <a:pt x="87284" y="420917"/>
                  </a:lnTo>
                  <a:cubicBezTo>
                    <a:pt x="79133" y="406110"/>
                    <a:pt x="72454" y="390399"/>
                    <a:pt x="67473" y="374123"/>
                  </a:cubicBezTo>
                  <a:lnTo>
                    <a:pt x="28869" y="369602"/>
                  </a:lnTo>
                  <a:cubicBezTo>
                    <a:pt x="12453" y="367680"/>
                    <a:pt x="0" y="353778"/>
                    <a:pt x="0" y="337389"/>
                  </a:cubicBezTo>
                  <a:lnTo>
                    <a:pt x="0" y="272737"/>
                  </a:lnTo>
                  <a:cubicBezTo>
                    <a:pt x="0" y="256348"/>
                    <a:pt x="12453" y="242445"/>
                    <a:pt x="28869" y="240524"/>
                  </a:cubicBezTo>
                  <a:lnTo>
                    <a:pt x="65209" y="236342"/>
                  </a:lnTo>
                  <a:cubicBezTo>
                    <a:pt x="69963" y="218483"/>
                    <a:pt x="76869" y="201077"/>
                    <a:pt x="85699" y="184575"/>
                  </a:cubicBezTo>
                  <a:lnTo>
                    <a:pt x="62831" y="155866"/>
                  </a:lnTo>
                  <a:cubicBezTo>
                    <a:pt x="52642" y="142868"/>
                    <a:pt x="53661" y="124331"/>
                    <a:pt x="65322" y="112576"/>
                  </a:cubicBezTo>
                  <a:lnTo>
                    <a:pt x="111058" y="67026"/>
                  </a:lnTo>
                  <a:cubicBezTo>
                    <a:pt x="117285" y="60922"/>
                    <a:pt x="125436" y="57531"/>
                    <a:pt x="134040" y="57531"/>
                  </a:cubicBezTo>
                  <a:cubicBezTo>
                    <a:pt x="141398" y="57531"/>
                    <a:pt x="148530" y="60018"/>
                    <a:pt x="154304" y="64539"/>
                  </a:cubicBezTo>
                  <a:lnTo>
                    <a:pt x="181361" y="85901"/>
                  </a:lnTo>
                  <a:cubicBezTo>
                    <a:pt x="198908" y="75842"/>
                    <a:pt x="217588" y="67930"/>
                    <a:pt x="237173" y="62392"/>
                  </a:cubicBezTo>
                  <a:lnTo>
                    <a:pt x="241022" y="28709"/>
                  </a:lnTo>
                  <a:cubicBezTo>
                    <a:pt x="242947" y="12320"/>
                    <a:pt x="256871" y="0"/>
                    <a:pt x="273400" y="0"/>
                  </a:cubicBezTo>
                  <a:close/>
                </a:path>
              </a:pathLst>
            </a:custGeom>
            <a:solidFill>
              <a:schemeClr val="bg1"/>
            </a:solidFill>
            <a:ln>
              <a:noFill/>
            </a:ln>
          </p:spPr>
        </p:sp>
      </p:grpSp>
      <p:sp>
        <p:nvSpPr>
          <p:cNvPr id="17" name="文本框 16"/>
          <p:cNvSpPr txBox="1"/>
          <p:nvPr/>
        </p:nvSpPr>
        <p:spPr>
          <a:xfrm>
            <a:off x="1089829" y="4481141"/>
            <a:ext cx="2375941" cy="400110"/>
          </a:xfrm>
          <a:prstGeom prst="rect">
            <a:avLst/>
          </a:prstGeom>
          <a:noFill/>
        </p:spPr>
        <p:txBody>
          <a:bodyPr wrap="square" rtlCol="0">
            <a:spAutoFit/>
          </a:bodyPr>
          <a:lstStyle/>
          <a:p>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8" name="文本框 17"/>
          <p:cNvSpPr txBox="1"/>
          <p:nvPr/>
        </p:nvSpPr>
        <p:spPr>
          <a:xfrm>
            <a:off x="1089829" y="4894250"/>
            <a:ext cx="5423266" cy="892617"/>
          </a:xfrm>
          <a:prstGeom prst="rect">
            <a:avLst/>
          </a:prstGeom>
          <a:noFill/>
        </p:spPr>
        <p:txBody>
          <a:bodyPr wrap="square" rtlCol="0">
            <a:spAutoFit/>
          </a:bodyPr>
          <a:lstStyle/>
          <a:p>
            <a:pPr>
              <a:lnSpc>
                <a:spcPct val="200000"/>
              </a:lnSpc>
            </a:pPr>
            <a:r>
              <a:rPr lang="zh-CN" altLang="en-US" sz="14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a:t>
            </a:r>
            <a:endParaRPr lang="zh-CN" altLang="en-US" sz="1400" dirty="0">
              <a:solidFill>
                <a:srgbClr val="323B44"/>
              </a:solidFill>
              <a:latin typeface="仓耳青禾体-谷力 W05" panose="02020400000000000000" pitchFamily="18" charset="-122"/>
              <a:ea typeface="仓耳青禾体-谷力 W05" panose="02020400000000000000" pitchFamily="18" charset="-122"/>
            </a:endParaRPr>
          </a:p>
        </p:txBody>
      </p:sp>
      <p:grpSp>
        <p:nvGrpSpPr>
          <p:cNvPr id="3" name="组合 2"/>
          <p:cNvGrpSpPr/>
          <p:nvPr/>
        </p:nvGrpSpPr>
        <p:grpSpPr>
          <a:xfrm>
            <a:off x="7831420" y="1723065"/>
            <a:ext cx="4106779" cy="962705"/>
            <a:chOff x="7831420" y="1723065"/>
            <a:chExt cx="4106779" cy="962705"/>
          </a:xfrm>
        </p:grpSpPr>
        <p:sp>
          <p:nvSpPr>
            <p:cNvPr id="19" name="椭圆 18"/>
            <p:cNvSpPr/>
            <p:nvPr/>
          </p:nvSpPr>
          <p:spPr>
            <a:xfrm>
              <a:off x="7831420" y="1994238"/>
              <a:ext cx="665655" cy="665655"/>
            </a:xfrm>
            <a:prstGeom prst="ellipse">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ilm-screen-theater_28617"/>
            <p:cNvSpPr>
              <a:spLocks noChangeAspect="1"/>
            </p:cNvSpPr>
            <p:nvPr/>
          </p:nvSpPr>
          <p:spPr bwMode="auto">
            <a:xfrm>
              <a:off x="7975453" y="2175021"/>
              <a:ext cx="377589" cy="304088"/>
            </a:xfrm>
            <a:custGeom>
              <a:avLst/>
              <a:gdLst>
                <a:gd name="connsiteX0" fmla="*/ 407171 w 607568"/>
                <a:gd name="connsiteY0" fmla="*/ 437996 h 489301"/>
                <a:gd name="connsiteX1" fmla="*/ 407171 w 607568"/>
                <a:gd name="connsiteY1" fmla="*/ 480202 h 489301"/>
                <a:gd name="connsiteX2" fmla="*/ 498041 w 607568"/>
                <a:gd name="connsiteY2" fmla="*/ 480202 h 489301"/>
                <a:gd name="connsiteX3" fmla="*/ 498041 w 607568"/>
                <a:gd name="connsiteY3" fmla="*/ 437996 h 489301"/>
                <a:gd name="connsiteX4" fmla="*/ 258771 w 607568"/>
                <a:gd name="connsiteY4" fmla="*/ 437996 h 489301"/>
                <a:gd name="connsiteX5" fmla="*/ 258771 w 607568"/>
                <a:gd name="connsiteY5" fmla="*/ 480202 h 489301"/>
                <a:gd name="connsiteX6" fmla="*/ 349628 w 607568"/>
                <a:gd name="connsiteY6" fmla="*/ 480202 h 489301"/>
                <a:gd name="connsiteX7" fmla="*/ 349628 w 607568"/>
                <a:gd name="connsiteY7" fmla="*/ 437996 h 489301"/>
                <a:gd name="connsiteX8" fmla="*/ 109596 w 607568"/>
                <a:gd name="connsiteY8" fmla="*/ 437996 h 489301"/>
                <a:gd name="connsiteX9" fmla="*/ 109596 w 607568"/>
                <a:gd name="connsiteY9" fmla="*/ 480202 h 489301"/>
                <a:gd name="connsiteX10" fmla="*/ 200453 w 607568"/>
                <a:gd name="connsiteY10" fmla="*/ 480202 h 489301"/>
                <a:gd name="connsiteX11" fmla="*/ 200453 w 607568"/>
                <a:gd name="connsiteY11" fmla="*/ 437996 h 489301"/>
                <a:gd name="connsiteX12" fmla="*/ 402615 w 607568"/>
                <a:gd name="connsiteY12" fmla="*/ 428897 h 489301"/>
                <a:gd name="connsiteX13" fmla="*/ 502597 w 607568"/>
                <a:gd name="connsiteY13" fmla="*/ 428897 h 489301"/>
                <a:gd name="connsiteX14" fmla="*/ 507153 w 607568"/>
                <a:gd name="connsiteY14" fmla="*/ 433446 h 489301"/>
                <a:gd name="connsiteX15" fmla="*/ 507153 w 607568"/>
                <a:gd name="connsiteY15" fmla="*/ 484752 h 489301"/>
                <a:gd name="connsiteX16" fmla="*/ 502597 w 607568"/>
                <a:gd name="connsiteY16" fmla="*/ 489301 h 489301"/>
                <a:gd name="connsiteX17" fmla="*/ 402615 w 607568"/>
                <a:gd name="connsiteY17" fmla="*/ 489301 h 489301"/>
                <a:gd name="connsiteX18" fmla="*/ 398059 w 607568"/>
                <a:gd name="connsiteY18" fmla="*/ 484752 h 489301"/>
                <a:gd name="connsiteX19" fmla="*/ 398059 w 607568"/>
                <a:gd name="connsiteY19" fmla="*/ 433446 h 489301"/>
                <a:gd name="connsiteX20" fmla="*/ 402615 w 607568"/>
                <a:gd name="connsiteY20" fmla="*/ 428897 h 489301"/>
                <a:gd name="connsiteX21" fmla="*/ 254216 w 607568"/>
                <a:gd name="connsiteY21" fmla="*/ 428897 h 489301"/>
                <a:gd name="connsiteX22" fmla="*/ 354057 w 607568"/>
                <a:gd name="connsiteY22" fmla="*/ 428897 h 489301"/>
                <a:gd name="connsiteX23" fmla="*/ 358613 w 607568"/>
                <a:gd name="connsiteY23" fmla="*/ 433446 h 489301"/>
                <a:gd name="connsiteX24" fmla="*/ 358613 w 607568"/>
                <a:gd name="connsiteY24" fmla="*/ 484752 h 489301"/>
                <a:gd name="connsiteX25" fmla="*/ 354184 w 607568"/>
                <a:gd name="connsiteY25" fmla="*/ 489301 h 489301"/>
                <a:gd name="connsiteX26" fmla="*/ 254216 w 607568"/>
                <a:gd name="connsiteY26" fmla="*/ 489301 h 489301"/>
                <a:gd name="connsiteX27" fmla="*/ 249660 w 607568"/>
                <a:gd name="connsiteY27" fmla="*/ 484752 h 489301"/>
                <a:gd name="connsiteX28" fmla="*/ 249660 w 607568"/>
                <a:gd name="connsiteY28" fmla="*/ 433446 h 489301"/>
                <a:gd name="connsiteX29" fmla="*/ 254216 w 607568"/>
                <a:gd name="connsiteY29" fmla="*/ 428897 h 489301"/>
                <a:gd name="connsiteX30" fmla="*/ 105041 w 607568"/>
                <a:gd name="connsiteY30" fmla="*/ 428897 h 489301"/>
                <a:gd name="connsiteX31" fmla="*/ 205009 w 607568"/>
                <a:gd name="connsiteY31" fmla="*/ 428897 h 489301"/>
                <a:gd name="connsiteX32" fmla="*/ 209438 w 607568"/>
                <a:gd name="connsiteY32" fmla="*/ 433446 h 489301"/>
                <a:gd name="connsiteX33" fmla="*/ 209438 w 607568"/>
                <a:gd name="connsiteY33" fmla="*/ 484752 h 489301"/>
                <a:gd name="connsiteX34" fmla="*/ 205009 w 607568"/>
                <a:gd name="connsiteY34" fmla="*/ 489301 h 489301"/>
                <a:gd name="connsiteX35" fmla="*/ 105041 w 607568"/>
                <a:gd name="connsiteY35" fmla="*/ 489301 h 489301"/>
                <a:gd name="connsiteX36" fmla="*/ 100485 w 607568"/>
                <a:gd name="connsiteY36" fmla="*/ 484752 h 489301"/>
                <a:gd name="connsiteX37" fmla="*/ 100485 w 607568"/>
                <a:gd name="connsiteY37" fmla="*/ 433446 h 489301"/>
                <a:gd name="connsiteX38" fmla="*/ 105041 w 607568"/>
                <a:gd name="connsiteY38" fmla="*/ 428897 h 489301"/>
                <a:gd name="connsiteX39" fmla="*/ 374661 w 607568"/>
                <a:gd name="connsiteY39" fmla="*/ 214590 h 489301"/>
                <a:gd name="connsiteX40" fmla="*/ 374914 w 607568"/>
                <a:gd name="connsiteY40" fmla="*/ 214716 h 489301"/>
                <a:gd name="connsiteX41" fmla="*/ 571298 w 607568"/>
                <a:gd name="connsiteY41" fmla="*/ 214716 h 489301"/>
                <a:gd name="connsiteX42" fmla="*/ 571298 w 607568"/>
                <a:gd name="connsiteY42" fmla="*/ 386629 h 489301"/>
                <a:gd name="connsiteX43" fmla="*/ 308357 w 607568"/>
                <a:gd name="connsiteY43" fmla="*/ 386629 h 489301"/>
                <a:gd name="connsiteX44" fmla="*/ 308357 w 607568"/>
                <a:gd name="connsiteY44" fmla="*/ 281157 h 489301"/>
                <a:gd name="connsiteX45" fmla="*/ 308230 w 607568"/>
                <a:gd name="connsiteY45" fmla="*/ 280905 h 489301"/>
                <a:gd name="connsiteX46" fmla="*/ 374661 w 607568"/>
                <a:gd name="connsiteY46" fmla="*/ 214590 h 489301"/>
                <a:gd name="connsiteX47" fmla="*/ 232925 w 607568"/>
                <a:gd name="connsiteY47" fmla="*/ 214590 h 489301"/>
                <a:gd name="connsiteX48" fmla="*/ 299338 w 607568"/>
                <a:gd name="connsiteY48" fmla="*/ 280905 h 489301"/>
                <a:gd name="connsiteX49" fmla="*/ 299211 w 607568"/>
                <a:gd name="connsiteY49" fmla="*/ 281157 h 489301"/>
                <a:gd name="connsiteX50" fmla="*/ 299211 w 607568"/>
                <a:gd name="connsiteY50" fmla="*/ 386629 h 489301"/>
                <a:gd name="connsiteX51" fmla="*/ 36341 w 607568"/>
                <a:gd name="connsiteY51" fmla="*/ 386629 h 489301"/>
                <a:gd name="connsiteX52" fmla="*/ 36341 w 607568"/>
                <a:gd name="connsiteY52" fmla="*/ 214716 h 489301"/>
                <a:gd name="connsiteX53" fmla="*/ 232672 w 607568"/>
                <a:gd name="connsiteY53" fmla="*/ 214716 h 489301"/>
                <a:gd name="connsiteX54" fmla="*/ 232925 w 607568"/>
                <a:gd name="connsiteY54" fmla="*/ 214590 h 489301"/>
                <a:gd name="connsiteX55" fmla="*/ 275487 w 607568"/>
                <a:gd name="connsiteY55" fmla="*/ 178954 h 489301"/>
                <a:gd name="connsiteX56" fmla="*/ 331392 w 607568"/>
                <a:gd name="connsiteY56" fmla="*/ 178954 h 489301"/>
                <a:gd name="connsiteX57" fmla="*/ 332151 w 607568"/>
                <a:gd name="connsiteY57" fmla="*/ 186534 h 489301"/>
                <a:gd name="connsiteX58" fmla="*/ 298001 w 607568"/>
                <a:gd name="connsiteY58" fmla="*/ 254882 h 489301"/>
                <a:gd name="connsiteX59" fmla="*/ 281432 w 607568"/>
                <a:gd name="connsiteY59" fmla="*/ 254882 h 489301"/>
                <a:gd name="connsiteX60" fmla="*/ 312546 w 607568"/>
                <a:gd name="connsiteY60" fmla="*/ 192598 h 489301"/>
                <a:gd name="connsiteX61" fmla="*/ 275487 w 607568"/>
                <a:gd name="connsiteY61" fmla="*/ 192598 h 489301"/>
                <a:gd name="connsiteX62" fmla="*/ 308357 w 607568"/>
                <a:gd name="connsiteY62" fmla="*/ 33589 h 489301"/>
                <a:gd name="connsiteX63" fmla="*/ 571298 w 607568"/>
                <a:gd name="connsiteY63" fmla="*/ 33589 h 489301"/>
                <a:gd name="connsiteX64" fmla="*/ 571298 w 607568"/>
                <a:gd name="connsiteY64" fmla="*/ 205628 h 489301"/>
                <a:gd name="connsiteX65" fmla="*/ 374914 w 607568"/>
                <a:gd name="connsiteY65" fmla="*/ 205628 h 489301"/>
                <a:gd name="connsiteX66" fmla="*/ 374661 w 607568"/>
                <a:gd name="connsiteY66" fmla="*/ 205628 h 489301"/>
                <a:gd name="connsiteX67" fmla="*/ 308230 w 607568"/>
                <a:gd name="connsiteY67" fmla="*/ 139313 h 489301"/>
                <a:gd name="connsiteX68" fmla="*/ 308357 w 607568"/>
                <a:gd name="connsiteY68" fmla="*/ 139187 h 489301"/>
                <a:gd name="connsiteX69" fmla="*/ 36341 w 607568"/>
                <a:gd name="connsiteY69" fmla="*/ 33589 h 489301"/>
                <a:gd name="connsiteX70" fmla="*/ 299268 w 607568"/>
                <a:gd name="connsiteY70" fmla="*/ 33589 h 489301"/>
                <a:gd name="connsiteX71" fmla="*/ 299268 w 607568"/>
                <a:gd name="connsiteY71" fmla="*/ 139187 h 489301"/>
                <a:gd name="connsiteX72" fmla="*/ 299268 w 607568"/>
                <a:gd name="connsiteY72" fmla="*/ 139313 h 489301"/>
                <a:gd name="connsiteX73" fmla="*/ 232967 w 607568"/>
                <a:gd name="connsiteY73" fmla="*/ 205628 h 489301"/>
                <a:gd name="connsiteX74" fmla="*/ 232714 w 607568"/>
                <a:gd name="connsiteY74" fmla="*/ 205628 h 489301"/>
                <a:gd name="connsiteX75" fmla="*/ 36341 w 607568"/>
                <a:gd name="connsiteY75" fmla="*/ 205628 h 489301"/>
                <a:gd name="connsiteX76" fmla="*/ 31758 w 607568"/>
                <a:gd name="connsiteY76" fmla="*/ 24503 h 489301"/>
                <a:gd name="connsiteX77" fmla="*/ 27203 w 607568"/>
                <a:gd name="connsiteY77" fmla="*/ 29050 h 489301"/>
                <a:gd name="connsiteX78" fmla="*/ 27203 w 607568"/>
                <a:gd name="connsiteY78" fmla="*/ 391167 h 489301"/>
                <a:gd name="connsiteX79" fmla="*/ 31758 w 607568"/>
                <a:gd name="connsiteY79" fmla="*/ 395714 h 489301"/>
                <a:gd name="connsiteX80" fmla="*/ 575811 w 607568"/>
                <a:gd name="connsiteY80" fmla="*/ 395714 h 489301"/>
                <a:gd name="connsiteX81" fmla="*/ 580365 w 607568"/>
                <a:gd name="connsiteY81" fmla="*/ 391167 h 489301"/>
                <a:gd name="connsiteX82" fmla="*/ 580365 w 607568"/>
                <a:gd name="connsiteY82" fmla="*/ 29050 h 489301"/>
                <a:gd name="connsiteX83" fmla="*/ 575811 w 607568"/>
                <a:gd name="connsiteY83" fmla="*/ 24503 h 489301"/>
                <a:gd name="connsiteX84" fmla="*/ 0 w 607568"/>
                <a:gd name="connsiteY84" fmla="*/ 0 h 489301"/>
                <a:gd name="connsiteX85" fmla="*/ 607568 w 607568"/>
                <a:gd name="connsiteY85" fmla="*/ 0 h 489301"/>
                <a:gd name="connsiteX86" fmla="*/ 607568 w 607568"/>
                <a:gd name="connsiteY86" fmla="*/ 420217 h 489301"/>
                <a:gd name="connsiteX87" fmla="*/ 0 w 607568"/>
                <a:gd name="connsiteY87" fmla="*/ 420217 h 48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7568" h="489301">
                  <a:moveTo>
                    <a:pt x="407171" y="437996"/>
                  </a:moveTo>
                  <a:lnTo>
                    <a:pt x="407171" y="480202"/>
                  </a:lnTo>
                  <a:lnTo>
                    <a:pt x="498041" y="480202"/>
                  </a:lnTo>
                  <a:lnTo>
                    <a:pt x="498041" y="437996"/>
                  </a:lnTo>
                  <a:close/>
                  <a:moveTo>
                    <a:pt x="258771" y="437996"/>
                  </a:moveTo>
                  <a:lnTo>
                    <a:pt x="258771" y="480202"/>
                  </a:lnTo>
                  <a:lnTo>
                    <a:pt x="349628" y="480202"/>
                  </a:lnTo>
                  <a:lnTo>
                    <a:pt x="349628" y="437996"/>
                  </a:lnTo>
                  <a:close/>
                  <a:moveTo>
                    <a:pt x="109596" y="437996"/>
                  </a:moveTo>
                  <a:lnTo>
                    <a:pt x="109596" y="480202"/>
                  </a:lnTo>
                  <a:lnTo>
                    <a:pt x="200453" y="480202"/>
                  </a:lnTo>
                  <a:lnTo>
                    <a:pt x="200453" y="437996"/>
                  </a:lnTo>
                  <a:close/>
                  <a:moveTo>
                    <a:pt x="402615" y="428897"/>
                  </a:moveTo>
                  <a:lnTo>
                    <a:pt x="502597" y="428897"/>
                  </a:lnTo>
                  <a:cubicBezTo>
                    <a:pt x="505128" y="428897"/>
                    <a:pt x="507153" y="430919"/>
                    <a:pt x="507153" y="433446"/>
                  </a:cubicBezTo>
                  <a:lnTo>
                    <a:pt x="507153" y="484752"/>
                  </a:lnTo>
                  <a:cubicBezTo>
                    <a:pt x="507153" y="487279"/>
                    <a:pt x="505128" y="489301"/>
                    <a:pt x="502597" y="489301"/>
                  </a:cubicBezTo>
                  <a:lnTo>
                    <a:pt x="402615" y="489301"/>
                  </a:lnTo>
                  <a:cubicBezTo>
                    <a:pt x="400211" y="489301"/>
                    <a:pt x="398059" y="487279"/>
                    <a:pt x="398059" y="484752"/>
                  </a:cubicBezTo>
                  <a:lnTo>
                    <a:pt x="398059" y="433446"/>
                  </a:lnTo>
                  <a:cubicBezTo>
                    <a:pt x="398059" y="430919"/>
                    <a:pt x="400211" y="428897"/>
                    <a:pt x="402615" y="428897"/>
                  </a:cubicBezTo>
                  <a:close/>
                  <a:moveTo>
                    <a:pt x="254216" y="428897"/>
                  </a:moveTo>
                  <a:lnTo>
                    <a:pt x="354057" y="428897"/>
                  </a:lnTo>
                  <a:cubicBezTo>
                    <a:pt x="356588" y="428897"/>
                    <a:pt x="358613" y="430919"/>
                    <a:pt x="358613" y="433446"/>
                  </a:cubicBezTo>
                  <a:lnTo>
                    <a:pt x="358613" y="484752"/>
                  </a:lnTo>
                  <a:cubicBezTo>
                    <a:pt x="358613" y="487279"/>
                    <a:pt x="356588" y="489301"/>
                    <a:pt x="354184" y="489301"/>
                  </a:cubicBezTo>
                  <a:lnTo>
                    <a:pt x="254216" y="489301"/>
                  </a:lnTo>
                  <a:cubicBezTo>
                    <a:pt x="251685" y="489301"/>
                    <a:pt x="249660" y="487279"/>
                    <a:pt x="249660" y="484752"/>
                  </a:cubicBezTo>
                  <a:lnTo>
                    <a:pt x="249660" y="433446"/>
                  </a:lnTo>
                  <a:cubicBezTo>
                    <a:pt x="249660" y="430919"/>
                    <a:pt x="251685" y="428897"/>
                    <a:pt x="254216" y="428897"/>
                  </a:cubicBezTo>
                  <a:close/>
                  <a:moveTo>
                    <a:pt x="105041" y="428897"/>
                  </a:moveTo>
                  <a:lnTo>
                    <a:pt x="205009" y="428897"/>
                  </a:lnTo>
                  <a:cubicBezTo>
                    <a:pt x="207413" y="428897"/>
                    <a:pt x="209438" y="430919"/>
                    <a:pt x="209438" y="433446"/>
                  </a:cubicBezTo>
                  <a:lnTo>
                    <a:pt x="209438" y="484752"/>
                  </a:lnTo>
                  <a:cubicBezTo>
                    <a:pt x="209438" y="487279"/>
                    <a:pt x="207413" y="489301"/>
                    <a:pt x="205009" y="489301"/>
                  </a:cubicBezTo>
                  <a:lnTo>
                    <a:pt x="105041" y="489301"/>
                  </a:lnTo>
                  <a:cubicBezTo>
                    <a:pt x="102510" y="489301"/>
                    <a:pt x="100485" y="487279"/>
                    <a:pt x="100485" y="484752"/>
                  </a:cubicBezTo>
                  <a:lnTo>
                    <a:pt x="100485" y="433446"/>
                  </a:lnTo>
                  <a:cubicBezTo>
                    <a:pt x="100485" y="430919"/>
                    <a:pt x="102510" y="428897"/>
                    <a:pt x="105041" y="428897"/>
                  </a:cubicBezTo>
                  <a:close/>
                  <a:moveTo>
                    <a:pt x="374661" y="214590"/>
                  </a:moveTo>
                  <a:cubicBezTo>
                    <a:pt x="374788" y="214590"/>
                    <a:pt x="374914" y="214716"/>
                    <a:pt x="374914" y="214716"/>
                  </a:cubicBezTo>
                  <a:lnTo>
                    <a:pt x="571298" y="214716"/>
                  </a:lnTo>
                  <a:lnTo>
                    <a:pt x="571298" y="386629"/>
                  </a:lnTo>
                  <a:lnTo>
                    <a:pt x="308357" y="386629"/>
                  </a:lnTo>
                  <a:lnTo>
                    <a:pt x="308357" y="281157"/>
                  </a:lnTo>
                  <a:cubicBezTo>
                    <a:pt x="308357" y="281031"/>
                    <a:pt x="308230" y="281031"/>
                    <a:pt x="308230" y="280905"/>
                  </a:cubicBezTo>
                  <a:cubicBezTo>
                    <a:pt x="344040" y="278757"/>
                    <a:pt x="372510" y="250210"/>
                    <a:pt x="374661" y="214590"/>
                  </a:cubicBezTo>
                  <a:close/>
                  <a:moveTo>
                    <a:pt x="232925" y="214590"/>
                  </a:moveTo>
                  <a:cubicBezTo>
                    <a:pt x="235075" y="250210"/>
                    <a:pt x="263538" y="278757"/>
                    <a:pt x="299338" y="280905"/>
                  </a:cubicBezTo>
                  <a:cubicBezTo>
                    <a:pt x="299338" y="281031"/>
                    <a:pt x="299211" y="281031"/>
                    <a:pt x="299211" y="281157"/>
                  </a:cubicBezTo>
                  <a:lnTo>
                    <a:pt x="299211" y="386629"/>
                  </a:lnTo>
                  <a:lnTo>
                    <a:pt x="36341" y="386629"/>
                  </a:lnTo>
                  <a:lnTo>
                    <a:pt x="36341" y="214716"/>
                  </a:lnTo>
                  <a:lnTo>
                    <a:pt x="232672" y="214716"/>
                  </a:lnTo>
                  <a:cubicBezTo>
                    <a:pt x="232672" y="214716"/>
                    <a:pt x="232798" y="214590"/>
                    <a:pt x="232925" y="214590"/>
                  </a:cubicBezTo>
                  <a:close/>
                  <a:moveTo>
                    <a:pt x="275487" y="178954"/>
                  </a:moveTo>
                  <a:lnTo>
                    <a:pt x="331392" y="178954"/>
                  </a:lnTo>
                  <a:lnTo>
                    <a:pt x="332151" y="186534"/>
                  </a:lnTo>
                  <a:lnTo>
                    <a:pt x="298001" y="254882"/>
                  </a:lnTo>
                  <a:lnTo>
                    <a:pt x="281432" y="254882"/>
                  </a:lnTo>
                  <a:lnTo>
                    <a:pt x="312546" y="192598"/>
                  </a:lnTo>
                  <a:lnTo>
                    <a:pt x="275487" y="192598"/>
                  </a:lnTo>
                  <a:close/>
                  <a:moveTo>
                    <a:pt x="308357" y="33589"/>
                  </a:moveTo>
                  <a:lnTo>
                    <a:pt x="571298" y="33589"/>
                  </a:lnTo>
                  <a:lnTo>
                    <a:pt x="571298" y="205628"/>
                  </a:lnTo>
                  <a:lnTo>
                    <a:pt x="374914" y="205628"/>
                  </a:lnTo>
                  <a:cubicBezTo>
                    <a:pt x="374914" y="205628"/>
                    <a:pt x="374788" y="205628"/>
                    <a:pt x="374661" y="205628"/>
                  </a:cubicBezTo>
                  <a:cubicBezTo>
                    <a:pt x="372510" y="170008"/>
                    <a:pt x="344040" y="141587"/>
                    <a:pt x="308230" y="139313"/>
                  </a:cubicBezTo>
                  <a:cubicBezTo>
                    <a:pt x="308230" y="139313"/>
                    <a:pt x="308357" y="139187"/>
                    <a:pt x="308357" y="139187"/>
                  </a:cubicBezTo>
                  <a:close/>
                  <a:moveTo>
                    <a:pt x="36341" y="33589"/>
                  </a:moveTo>
                  <a:lnTo>
                    <a:pt x="299268" y="33589"/>
                  </a:lnTo>
                  <a:lnTo>
                    <a:pt x="299268" y="139187"/>
                  </a:lnTo>
                  <a:cubicBezTo>
                    <a:pt x="299268" y="139187"/>
                    <a:pt x="299268" y="139313"/>
                    <a:pt x="299268" y="139313"/>
                  </a:cubicBezTo>
                  <a:cubicBezTo>
                    <a:pt x="263587" y="141587"/>
                    <a:pt x="235118" y="170008"/>
                    <a:pt x="232967" y="205628"/>
                  </a:cubicBezTo>
                  <a:cubicBezTo>
                    <a:pt x="232840" y="205628"/>
                    <a:pt x="232714" y="205628"/>
                    <a:pt x="232714" y="205628"/>
                  </a:cubicBezTo>
                  <a:lnTo>
                    <a:pt x="36341" y="205628"/>
                  </a:lnTo>
                  <a:close/>
                  <a:moveTo>
                    <a:pt x="31758" y="24503"/>
                  </a:moveTo>
                  <a:cubicBezTo>
                    <a:pt x="29227" y="24503"/>
                    <a:pt x="27203" y="26650"/>
                    <a:pt x="27203" y="29050"/>
                  </a:cubicBezTo>
                  <a:lnTo>
                    <a:pt x="27203" y="391167"/>
                  </a:lnTo>
                  <a:cubicBezTo>
                    <a:pt x="27203" y="393693"/>
                    <a:pt x="29227" y="395714"/>
                    <a:pt x="31758" y="395714"/>
                  </a:cubicBezTo>
                  <a:lnTo>
                    <a:pt x="575811" y="395714"/>
                  </a:lnTo>
                  <a:cubicBezTo>
                    <a:pt x="578341" y="395714"/>
                    <a:pt x="580365" y="393693"/>
                    <a:pt x="580365" y="391167"/>
                  </a:cubicBezTo>
                  <a:lnTo>
                    <a:pt x="580365" y="29050"/>
                  </a:lnTo>
                  <a:cubicBezTo>
                    <a:pt x="580365" y="26650"/>
                    <a:pt x="578341" y="24503"/>
                    <a:pt x="575811" y="24503"/>
                  </a:cubicBezTo>
                  <a:close/>
                  <a:moveTo>
                    <a:pt x="0" y="0"/>
                  </a:moveTo>
                  <a:lnTo>
                    <a:pt x="607568" y="0"/>
                  </a:lnTo>
                  <a:lnTo>
                    <a:pt x="607568" y="420217"/>
                  </a:lnTo>
                  <a:lnTo>
                    <a:pt x="0" y="420217"/>
                  </a:lnTo>
                  <a:close/>
                </a:path>
              </a:pathLst>
            </a:custGeom>
            <a:solidFill>
              <a:schemeClr val="bg1"/>
            </a:solidFill>
            <a:ln>
              <a:noFill/>
            </a:ln>
          </p:spPr>
        </p:sp>
        <p:sp>
          <p:nvSpPr>
            <p:cNvPr id="21" name="文本框 20"/>
            <p:cNvSpPr txBox="1"/>
            <p:nvPr/>
          </p:nvSpPr>
          <p:spPr>
            <a:xfrm>
              <a:off x="8768849" y="1723065"/>
              <a:ext cx="2375941" cy="369332"/>
            </a:xfrm>
            <a:prstGeom prst="rect">
              <a:avLst/>
            </a:prstGeom>
            <a:noFill/>
          </p:spPr>
          <p:txBody>
            <a:bodyPr wrap="square" rtlCol="0">
              <a:spAutoFit/>
            </a:bodyPr>
            <a:lstStyle/>
            <a:p>
              <a:r>
                <a:rPr lang="zh-CN" altLang="en-US"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22" name="文本框 21"/>
            <p:cNvSpPr txBox="1"/>
            <p:nvPr/>
          </p:nvSpPr>
          <p:spPr>
            <a:xfrm>
              <a:off x="8768849" y="2068998"/>
              <a:ext cx="3169350" cy="616772"/>
            </a:xfrm>
            <a:prstGeom prst="rect">
              <a:avLst/>
            </a:prstGeom>
            <a:noFill/>
          </p:spPr>
          <p:txBody>
            <a:bodyPr wrap="square" rtlCol="0">
              <a:spAutoFit/>
            </a:bodyPr>
            <a:lstStyle/>
            <a:p>
              <a:pP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grpSp>
      <p:grpSp>
        <p:nvGrpSpPr>
          <p:cNvPr id="33" name="组合 32"/>
          <p:cNvGrpSpPr/>
          <p:nvPr/>
        </p:nvGrpSpPr>
        <p:grpSpPr>
          <a:xfrm>
            <a:off x="7831420" y="3213379"/>
            <a:ext cx="4106779" cy="962705"/>
            <a:chOff x="7831420" y="3213379"/>
            <a:chExt cx="4106779" cy="962705"/>
          </a:xfrm>
        </p:grpSpPr>
        <p:sp>
          <p:nvSpPr>
            <p:cNvPr id="23" name="椭圆 22"/>
            <p:cNvSpPr/>
            <p:nvPr/>
          </p:nvSpPr>
          <p:spPr>
            <a:xfrm>
              <a:off x="7831420" y="3484552"/>
              <a:ext cx="665655" cy="665655"/>
            </a:xfrm>
            <a:prstGeom prst="ellipse">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ilm-screen-theater_28617"/>
            <p:cNvSpPr>
              <a:spLocks noChangeAspect="1"/>
            </p:cNvSpPr>
            <p:nvPr/>
          </p:nvSpPr>
          <p:spPr bwMode="auto">
            <a:xfrm>
              <a:off x="7975453" y="3658519"/>
              <a:ext cx="377589" cy="317720"/>
            </a:xfrm>
            <a:custGeom>
              <a:avLst/>
              <a:gdLst>
                <a:gd name="connsiteX0" fmla="*/ 114211 w 603052"/>
                <a:gd name="connsiteY0" fmla="*/ 305703 h 507436"/>
                <a:gd name="connsiteX1" fmla="*/ 104270 w 603052"/>
                <a:gd name="connsiteY1" fmla="*/ 315627 h 507436"/>
                <a:gd name="connsiteX2" fmla="*/ 104270 w 603052"/>
                <a:gd name="connsiteY2" fmla="*/ 411762 h 507436"/>
                <a:gd name="connsiteX3" fmla="*/ 114211 w 603052"/>
                <a:gd name="connsiteY3" fmla="*/ 421538 h 507436"/>
                <a:gd name="connsiteX4" fmla="*/ 274603 w 603052"/>
                <a:gd name="connsiteY4" fmla="*/ 421538 h 507436"/>
                <a:gd name="connsiteX5" fmla="*/ 284544 w 603052"/>
                <a:gd name="connsiteY5" fmla="*/ 411762 h 507436"/>
                <a:gd name="connsiteX6" fmla="*/ 284544 w 603052"/>
                <a:gd name="connsiteY6" fmla="*/ 315627 h 507436"/>
                <a:gd name="connsiteX7" fmla="*/ 274603 w 603052"/>
                <a:gd name="connsiteY7" fmla="*/ 305703 h 507436"/>
                <a:gd name="connsiteX8" fmla="*/ 360755 w 603052"/>
                <a:gd name="connsiteY8" fmla="*/ 294328 h 507436"/>
                <a:gd name="connsiteX9" fmla="*/ 401424 w 603052"/>
                <a:gd name="connsiteY9" fmla="*/ 294328 h 507436"/>
                <a:gd name="connsiteX10" fmla="*/ 416266 w 603052"/>
                <a:gd name="connsiteY10" fmla="*/ 309146 h 507436"/>
                <a:gd name="connsiteX11" fmla="*/ 401424 w 603052"/>
                <a:gd name="connsiteY11" fmla="*/ 323965 h 507436"/>
                <a:gd name="connsiteX12" fmla="*/ 360755 w 603052"/>
                <a:gd name="connsiteY12" fmla="*/ 323965 h 507436"/>
                <a:gd name="connsiteX13" fmla="*/ 345912 w 603052"/>
                <a:gd name="connsiteY13" fmla="*/ 309146 h 507436"/>
                <a:gd name="connsiteX14" fmla="*/ 360755 w 603052"/>
                <a:gd name="connsiteY14" fmla="*/ 294328 h 507436"/>
                <a:gd name="connsiteX15" fmla="*/ 572640 w 603052"/>
                <a:gd name="connsiteY15" fmla="*/ 289265 h 507436"/>
                <a:gd name="connsiteX16" fmla="*/ 480217 w 603052"/>
                <a:gd name="connsiteY16" fmla="*/ 312371 h 507436"/>
                <a:gd name="connsiteX17" fmla="*/ 480217 w 603052"/>
                <a:gd name="connsiteY17" fmla="*/ 414865 h 507436"/>
                <a:gd name="connsiteX18" fmla="*/ 572640 w 603052"/>
                <a:gd name="connsiteY18" fmla="*/ 437971 h 507436"/>
                <a:gd name="connsiteX19" fmla="*/ 573233 w 603052"/>
                <a:gd name="connsiteY19" fmla="*/ 438119 h 507436"/>
                <a:gd name="connsiteX20" fmla="*/ 573382 w 603052"/>
                <a:gd name="connsiteY20" fmla="*/ 437378 h 507436"/>
                <a:gd name="connsiteX21" fmla="*/ 573382 w 603052"/>
                <a:gd name="connsiteY21" fmla="*/ 289858 h 507436"/>
                <a:gd name="connsiteX22" fmla="*/ 573233 w 603052"/>
                <a:gd name="connsiteY22" fmla="*/ 289265 h 507436"/>
                <a:gd name="connsiteX23" fmla="*/ 572640 w 603052"/>
                <a:gd name="connsiteY23" fmla="*/ 289265 h 507436"/>
                <a:gd name="connsiteX24" fmla="*/ 114211 w 603052"/>
                <a:gd name="connsiteY24" fmla="*/ 286002 h 507436"/>
                <a:gd name="connsiteX25" fmla="*/ 274603 w 603052"/>
                <a:gd name="connsiteY25" fmla="*/ 286002 h 507436"/>
                <a:gd name="connsiteX26" fmla="*/ 304278 w 603052"/>
                <a:gd name="connsiteY26" fmla="*/ 315627 h 507436"/>
                <a:gd name="connsiteX27" fmla="*/ 304278 w 603052"/>
                <a:gd name="connsiteY27" fmla="*/ 411762 h 507436"/>
                <a:gd name="connsiteX28" fmla="*/ 274603 w 603052"/>
                <a:gd name="connsiteY28" fmla="*/ 441387 h 507436"/>
                <a:gd name="connsiteX29" fmla="*/ 114211 w 603052"/>
                <a:gd name="connsiteY29" fmla="*/ 441387 h 507436"/>
                <a:gd name="connsiteX30" fmla="*/ 84537 w 603052"/>
                <a:gd name="connsiteY30" fmla="*/ 411762 h 507436"/>
                <a:gd name="connsiteX31" fmla="*/ 84537 w 603052"/>
                <a:gd name="connsiteY31" fmla="*/ 315627 h 507436"/>
                <a:gd name="connsiteX32" fmla="*/ 114211 w 603052"/>
                <a:gd name="connsiteY32" fmla="*/ 286002 h 507436"/>
                <a:gd name="connsiteX33" fmla="*/ 35308 w 603052"/>
                <a:gd name="connsiteY33" fmla="*/ 249423 h 507436"/>
                <a:gd name="connsiteX34" fmla="*/ 30264 w 603052"/>
                <a:gd name="connsiteY34" fmla="*/ 254310 h 507436"/>
                <a:gd name="connsiteX35" fmla="*/ 30264 w 603052"/>
                <a:gd name="connsiteY35" fmla="*/ 472926 h 507436"/>
                <a:gd name="connsiteX36" fmla="*/ 35308 w 603052"/>
                <a:gd name="connsiteY36" fmla="*/ 477813 h 507436"/>
                <a:gd name="connsiteX37" fmla="*/ 445650 w 603052"/>
                <a:gd name="connsiteY37" fmla="*/ 477813 h 507436"/>
                <a:gd name="connsiteX38" fmla="*/ 450546 w 603052"/>
                <a:gd name="connsiteY38" fmla="*/ 472926 h 507436"/>
                <a:gd name="connsiteX39" fmla="*/ 450546 w 603052"/>
                <a:gd name="connsiteY39" fmla="*/ 254310 h 507436"/>
                <a:gd name="connsiteX40" fmla="*/ 445650 w 603052"/>
                <a:gd name="connsiteY40" fmla="*/ 249423 h 507436"/>
                <a:gd name="connsiteX41" fmla="*/ 94352 w 603052"/>
                <a:gd name="connsiteY41" fmla="*/ 87535 h 507436"/>
                <a:gd name="connsiteX42" fmla="*/ 29670 w 603052"/>
                <a:gd name="connsiteY42" fmla="*/ 152260 h 507436"/>
                <a:gd name="connsiteX43" fmla="*/ 94352 w 603052"/>
                <a:gd name="connsiteY43" fmla="*/ 216838 h 507436"/>
                <a:gd name="connsiteX44" fmla="*/ 159182 w 603052"/>
                <a:gd name="connsiteY44" fmla="*/ 152260 h 507436"/>
                <a:gd name="connsiteX45" fmla="*/ 94352 w 603052"/>
                <a:gd name="connsiteY45" fmla="*/ 87535 h 507436"/>
                <a:gd name="connsiteX46" fmla="*/ 332012 w 603052"/>
                <a:gd name="connsiteY46" fmla="*/ 29623 h 507436"/>
                <a:gd name="connsiteX47" fmla="*/ 236770 w 603052"/>
                <a:gd name="connsiteY47" fmla="*/ 124711 h 507436"/>
                <a:gd name="connsiteX48" fmla="*/ 332012 w 603052"/>
                <a:gd name="connsiteY48" fmla="*/ 219800 h 507436"/>
                <a:gd name="connsiteX49" fmla="*/ 427255 w 603052"/>
                <a:gd name="connsiteY49" fmla="*/ 124711 h 507436"/>
                <a:gd name="connsiteX50" fmla="*/ 332012 w 603052"/>
                <a:gd name="connsiteY50" fmla="*/ 29623 h 507436"/>
                <a:gd name="connsiteX51" fmla="*/ 332012 w 603052"/>
                <a:gd name="connsiteY51" fmla="*/ 0 h 507436"/>
                <a:gd name="connsiteX52" fmla="*/ 456925 w 603052"/>
                <a:gd name="connsiteY52" fmla="*/ 124711 h 507436"/>
                <a:gd name="connsiteX53" fmla="*/ 412716 w 603052"/>
                <a:gd name="connsiteY53" fmla="*/ 219800 h 507436"/>
                <a:gd name="connsiteX54" fmla="*/ 445650 w 603052"/>
                <a:gd name="connsiteY54" fmla="*/ 219800 h 507436"/>
                <a:gd name="connsiteX55" fmla="*/ 480217 w 603052"/>
                <a:gd name="connsiteY55" fmla="*/ 254310 h 507436"/>
                <a:gd name="connsiteX56" fmla="*/ 480217 w 603052"/>
                <a:gd name="connsiteY56" fmla="*/ 281860 h 507436"/>
                <a:gd name="connsiteX57" fmla="*/ 565371 w 603052"/>
                <a:gd name="connsiteY57" fmla="*/ 260531 h 507436"/>
                <a:gd name="connsiteX58" fmla="*/ 591629 w 603052"/>
                <a:gd name="connsiteY58" fmla="*/ 265715 h 507436"/>
                <a:gd name="connsiteX59" fmla="*/ 603052 w 603052"/>
                <a:gd name="connsiteY59" fmla="*/ 289858 h 507436"/>
                <a:gd name="connsiteX60" fmla="*/ 603052 w 603052"/>
                <a:gd name="connsiteY60" fmla="*/ 437378 h 507436"/>
                <a:gd name="connsiteX61" fmla="*/ 591629 w 603052"/>
                <a:gd name="connsiteY61" fmla="*/ 461521 h 507436"/>
                <a:gd name="connsiteX62" fmla="*/ 573382 w 603052"/>
                <a:gd name="connsiteY62" fmla="*/ 467742 h 507436"/>
                <a:gd name="connsiteX63" fmla="*/ 565371 w 603052"/>
                <a:gd name="connsiteY63" fmla="*/ 466705 h 507436"/>
                <a:gd name="connsiteX64" fmla="*/ 480217 w 603052"/>
                <a:gd name="connsiteY64" fmla="*/ 445525 h 507436"/>
                <a:gd name="connsiteX65" fmla="*/ 480217 w 603052"/>
                <a:gd name="connsiteY65" fmla="*/ 472926 h 507436"/>
                <a:gd name="connsiteX66" fmla="*/ 445650 w 603052"/>
                <a:gd name="connsiteY66" fmla="*/ 507436 h 507436"/>
                <a:gd name="connsiteX67" fmla="*/ 35308 w 603052"/>
                <a:gd name="connsiteY67" fmla="*/ 507436 h 507436"/>
                <a:gd name="connsiteX68" fmla="*/ 593 w 603052"/>
                <a:gd name="connsiteY68" fmla="*/ 472926 h 507436"/>
                <a:gd name="connsiteX69" fmla="*/ 593 w 603052"/>
                <a:gd name="connsiteY69" fmla="*/ 254310 h 507436"/>
                <a:gd name="connsiteX70" fmla="*/ 29374 w 603052"/>
                <a:gd name="connsiteY70" fmla="*/ 220393 h 507436"/>
                <a:gd name="connsiteX71" fmla="*/ 0 w 603052"/>
                <a:gd name="connsiteY71" fmla="*/ 152260 h 507436"/>
                <a:gd name="connsiteX72" fmla="*/ 94352 w 603052"/>
                <a:gd name="connsiteY72" fmla="*/ 57912 h 507436"/>
                <a:gd name="connsiteX73" fmla="*/ 188852 w 603052"/>
                <a:gd name="connsiteY73" fmla="*/ 152260 h 507436"/>
                <a:gd name="connsiteX74" fmla="*/ 160072 w 603052"/>
                <a:gd name="connsiteY74" fmla="*/ 219800 h 507436"/>
                <a:gd name="connsiteX75" fmla="*/ 251309 w 603052"/>
                <a:gd name="connsiteY75" fmla="*/ 219800 h 507436"/>
                <a:gd name="connsiteX76" fmla="*/ 207100 w 603052"/>
                <a:gd name="connsiteY76" fmla="*/ 124711 h 507436"/>
                <a:gd name="connsiteX77" fmla="*/ 332012 w 603052"/>
                <a:gd name="connsiteY77" fmla="*/ 0 h 50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3052" h="507436">
                  <a:moveTo>
                    <a:pt x="114211" y="305703"/>
                  </a:moveTo>
                  <a:cubicBezTo>
                    <a:pt x="108722" y="305703"/>
                    <a:pt x="104270" y="310147"/>
                    <a:pt x="104270" y="315627"/>
                  </a:cubicBezTo>
                  <a:lnTo>
                    <a:pt x="104270" y="411762"/>
                  </a:lnTo>
                  <a:cubicBezTo>
                    <a:pt x="104270" y="417094"/>
                    <a:pt x="108722" y="421538"/>
                    <a:pt x="114211" y="421538"/>
                  </a:cubicBezTo>
                  <a:lnTo>
                    <a:pt x="274603" y="421538"/>
                  </a:lnTo>
                  <a:cubicBezTo>
                    <a:pt x="280093" y="421538"/>
                    <a:pt x="284544" y="417094"/>
                    <a:pt x="284544" y="411762"/>
                  </a:cubicBezTo>
                  <a:lnTo>
                    <a:pt x="284544" y="315627"/>
                  </a:lnTo>
                  <a:cubicBezTo>
                    <a:pt x="284544" y="310147"/>
                    <a:pt x="280093" y="305703"/>
                    <a:pt x="274603" y="305703"/>
                  </a:cubicBezTo>
                  <a:close/>
                  <a:moveTo>
                    <a:pt x="360755" y="294328"/>
                  </a:moveTo>
                  <a:lnTo>
                    <a:pt x="401424" y="294328"/>
                  </a:lnTo>
                  <a:cubicBezTo>
                    <a:pt x="409587" y="294328"/>
                    <a:pt x="416266" y="300996"/>
                    <a:pt x="416266" y="309146"/>
                  </a:cubicBezTo>
                  <a:cubicBezTo>
                    <a:pt x="416266" y="317297"/>
                    <a:pt x="409587" y="323965"/>
                    <a:pt x="401424" y="323965"/>
                  </a:cubicBezTo>
                  <a:lnTo>
                    <a:pt x="360755" y="323965"/>
                  </a:lnTo>
                  <a:cubicBezTo>
                    <a:pt x="352591" y="323965"/>
                    <a:pt x="345912" y="317297"/>
                    <a:pt x="345912" y="309146"/>
                  </a:cubicBezTo>
                  <a:cubicBezTo>
                    <a:pt x="345912" y="300996"/>
                    <a:pt x="352591" y="294328"/>
                    <a:pt x="360755" y="294328"/>
                  </a:cubicBezTo>
                  <a:close/>
                  <a:moveTo>
                    <a:pt x="572640" y="289265"/>
                  </a:moveTo>
                  <a:lnTo>
                    <a:pt x="480217" y="312371"/>
                  </a:lnTo>
                  <a:lnTo>
                    <a:pt x="480217" y="414865"/>
                  </a:lnTo>
                  <a:lnTo>
                    <a:pt x="572640" y="437971"/>
                  </a:lnTo>
                  <a:cubicBezTo>
                    <a:pt x="572788" y="437971"/>
                    <a:pt x="573085" y="438119"/>
                    <a:pt x="573233" y="438119"/>
                  </a:cubicBezTo>
                  <a:cubicBezTo>
                    <a:pt x="573233" y="437971"/>
                    <a:pt x="573382" y="437675"/>
                    <a:pt x="573382" y="437378"/>
                  </a:cubicBezTo>
                  <a:lnTo>
                    <a:pt x="573382" y="289858"/>
                  </a:lnTo>
                  <a:cubicBezTo>
                    <a:pt x="573382" y="289561"/>
                    <a:pt x="573382" y="289413"/>
                    <a:pt x="573233" y="289265"/>
                  </a:cubicBezTo>
                  <a:cubicBezTo>
                    <a:pt x="573085" y="289265"/>
                    <a:pt x="572937" y="289265"/>
                    <a:pt x="572640" y="289265"/>
                  </a:cubicBezTo>
                  <a:close/>
                  <a:moveTo>
                    <a:pt x="114211" y="286002"/>
                  </a:moveTo>
                  <a:lnTo>
                    <a:pt x="274603" y="286002"/>
                  </a:lnTo>
                  <a:cubicBezTo>
                    <a:pt x="290924" y="286002"/>
                    <a:pt x="304278" y="299185"/>
                    <a:pt x="304278" y="315627"/>
                  </a:cubicBezTo>
                  <a:lnTo>
                    <a:pt x="304278" y="411762"/>
                  </a:lnTo>
                  <a:cubicBezTo>
                    <a:pt x="304278" y="428056"/>
                    <a:pt x="290924" y="441387"/>
                    <a:pt x="274603" y="441387"/>
                  </a:cubicBezTo>
                  <a:lnTo>
                    <a:pt x="114211" y="441387"/>
                  </a:lnTo>
                  <a:cubicBezTo>
                    <a:pt x="97742" y="441387"/>
                    <a:pt x="84537" y="428056"/>
                    <a:pt x="84537" y="411762"/>
                  </a:cubicBezTo>
                  <a:lnTo>
                    <a:pt x="84537" y="315627"/>
                  </a:lnTo>
                  <a:cubicBezTo>
                    <a:pt x="84537" y="299185"/>
                    <a:pt x="97742" y="286002"/>
                    <a:pt x="114211" y="286002"/>
                  </a:cubicBezTo>
                  <a:close/>
                  <a:moveTo>
                    <a:pt x="35308" y="249423"/>
                  </a:moveTo>
                  <a:cubicBezTo>
                    <a:pt x="32637" y="249423"/>
                    <a:pt x="30264" y="251644"/>
                    <a:pt x="30264" y="254310"/>
                  </a:cubicBezTo>
                  <a:lnTo>
                    <a:pt x="30264" y="472926"/>
                  </a:lnTo>
                  <a:cubicBezTo>
                    <a:pt x="30264" y="475592"/>
                    <a:pt x="32637" y="477813"/>
                    <a:pt x="35308" y="477813"/>
                  </a:cubicBezTo>
                  <a:lnTo>
                    <a:pt x="445650" y="477813"/>
                  </a:lnTo>
                  <a:cubicBezTo>
                    <a:pt x="448321" y="477813"/>
                    <a:pt x="450546" y="475592"/>
                    <a:pt x="450546" y="472926"/>
                  </a:cubicBezTo>
                  <a:lnTo>
                    <a:pt x="450546" y="254310"/>
                  </a:lnTo>
                  <a:cubicBezTo>
                    <a:pt x="450546" y="251644"/>
                    <a:pt x="448321" y="249423"/>
                    <a:pt x="445650" y="249423"/>
                  </a:cubicBezTo>
                  <a:close/>
                  <a:moveTo>
                    <a:pt x="94352" y="87535"/>
                  </a:moveTo>
                  <a:cubicBezTo>
                    <a:pt x="58747" y="87535"/>
                    <a:pt x="29670" y="116565"/>
                    <a:pt x="29670" y="152260"/>
                  </a:cubicBezTo>
                  <a:cubicBezTo>
                    <a:pt x="29670" y="187808"/>
                    <a:pt x="58747" y="216838"/>
                    <a:pt x="94352" y="216838"/>
                  </a:cubicBezTo>
                  <a:cubicBezTo>
                    <a:pt x="130105" y="216838"/>
                    <a:pt x="159182" y="187808"/>
                    <a:pt x="159182" y="152260"/>
                  </a:cubicBezTo>
                  <a:cubicBezTo>
                    <a:pt x="159182" y="116565"/>
                    <a:pt x="130105" y="87535"/>
                    <a:pt x="94352" y="87535"/>
                  </a:cubicBezTo>
                  <a:close/>
                  <a:moveTo>
                    <a:pt x="332012" y="29623"/>
                  </a:moveTo>
                  <a:cubicBezTo>
                    <a:pt x="279495" y="29623"/>
                    <a:pt x="236770" y="72279"/>
                    <a:pt x="236770" y="124711"/>
                  </a:cubicBezTo>
                  <a:cubicBezTo>
                    <a:pt x="236770" y="177143"/>
                    <a:pt x="279495" y="219800"/>
                    <a:pt x="332012" y="219800"/>
                  </a:cubicBezTo>
                  <a:cubicBezTo>
                    <a:pt x="384529" y="219800"/>
                    <a:pt x="427255" y="177143"/>
                    <a:pt x="427255" y="124711"/>
                  </a:cubicBezTo>
                  <a:cubicBezTo>
                    <a:pt x="427255" y="72279"/>
                    <a:pt x="384529" y="29623"/>
                    <a:pt x="332012" y="29623"/>
                  </a:cubicBezTo>
                  <a:close/>
                  <a:moveTo>
                    <a:pt x="332012" y="0"/>
                  </a:moveTo>
                  <a:cubicBezTo>
                    <a:pt x="400996" y="0"/>
                    <a:pt x="456925" y="55987"/>
                    <a:pt x="456925" y="124711"/>
                  </a:cubicBezTo>
                  <a:cubicBezTo>
                    <a:pt x="456925" y="162776"/>
                    <a:pt x="439716" y="196991"/>
                    <a:pt x="412716" y="219800"/>
                  </a:cubicBezTo>
                  <a:lnTo>
                    <a:pt x="445650" y="219800"/>
                  </a:lnTo>
                  <a:cubicBezTo>
                    <a:pt x="464640" y="219800"/>
                    <a:pt x="480217" y="235352"/>
                    <a:pt x="480217" y="254310"/>
                  </a:cubicBezTo>
                  <a:lnTo>
                    <a:pt x="480217" y="281860"/>
                  </a:lnTo>
                  <a:lnTo>
                    <a:pt x="565371" y="260531"/>
                  </a:lnTo>
                  <a:cubicBezTo>
                    <a:pt x="574865" y="258161"/>
                    <a:pt x="584508" y="260087"/>
                    <a:pt x="591629" y="265715"/>
                  </a:cubicBezTo>
                  <a:cubicBezTo>
                    <a:pt x="598898" y="271343"/>
                    <a:pt x="603052" y="280082"/>
                    <a:pt x="603052" y="289858"/>
                  </a:cubicBezTo>
                  <a:lnTo>
                    <a:pt x="603052" y="437378"/>
                  </a:lnTo>
                  <a:cubicBezTo>
                    <a:pt x="603052" y="447154"/>
                    <a:pt x="598898" y="456041"/>
                    <a:pt x="591629" y="461521"/>
                  </a:cubicBezTo>
                  <a:cubicBezTo>
                    <a:pt x="586437" y="465668"/>
                    <a:pt x="580058" y="467742"/>
                    <a:pt x="573382" y="467742"/>
                  </a:cubicBezTo>
                  <a:cubicBezTo>
                    <a:pt x="570711" y="467742"/>
                    <a:pt x="568041" y="467445"/>
                    <a:pt x="565371" y="466705"/>
                  </a:cubicBezTo>
                  <a:lnTo>
                    <a:pt x="480217" y="445525"/>
                  </a:lnTo>
                  <a:lnTo>
                    <a:pt x="480217" y="472926"/>
                  </a:lnTo>
                  <a:cubicBezTo>
                    <a:pt x="480217" y="492032"/>
                    <a:pt x="464640" y="507436"/>
                    <a:pt x="445650" y="507436"/>
                  </a:cubicBezTo>
                  <a:lnTo>
                    <a:pt x="35308" y="507436"/>
                  </a:lnTo>
                  <a:cubicBezTo>
                    <a:pt x="16170" y="507436"/>
                    <a:pt x="593" y="492032"/>
                    <a:pt x="593" y="472926"/>
                  </a:cubicBezTo>
                  <a:lnTo>
                    <a:pt x="593" y="254310"/>
                  </a:lnTo>
                  <a:cubicBezTo>
                    <a:pt x="593" y="237277"/>
                    <a:pt x="13055" y="223207"/>
                    <a:pt x="29374" y="220393"/>
                  </a:cubicBezTo>
                  <a:cubicBezTo>
                    <a:pt x="11275" y="203211"/>
                    <a:pt x="0" y="178921"/>
                    <a:pt x="0" y="152260"/>
                  </a:cubicBezTo>
                  <a:cubicBezTo>
                    <a:pt x="0" y="100273"/>
                    <a:pt x="42280" y="57912"/>
                    <a:pt x="94352" y="57912"/>
                  </a:cubicBezTo>
                  <a:cubicBezTo>
                    <a:pt x="146423" y="57912"/>
                    <a:pt x="188852" y="100273"/>
                    <a:pt x="188852" y="152260"/>
                  </a:cubicBezTo>
                  <a:cubicBezTo>
                    <a:pt x="188852" y="178773"/>
                    <a:pt x="177726" y="202619"/>
                    <a:pt x="160072" y="219800"/>
                  </a:cubicBezTo>
                  <a:lnTo>
                    <a:pt x="251309" y="219800"/>
                  </a:lnTo>
                  <a:cubicBezTo>
                    <a:pt x="224308" y="196991"/>
                    <a:pt x="207100" y="162776"/>
                    <a:pt x="207100" y="124711"/>
                  </a:cubicBezTo>
                  <a:cubicBezTo>
                    <a:pt x="207100" y="55987"/>
                    <a:pt x="263177" y="0"/>
                    <a:pt x="332012" y="0"/>
                  </a:cubicBezTo>
                  <a:close/>
                </a:path>
              </a:pathLst>
            </a:custGeom>
            <a:solidFill>
              <a:schemeClr val="bg1"/>
            </a:solidFill>
            <a:ln>
              <a:noFill/>
            </a:ln>
          </p:spPr>
          <p:txBody>
            <a:bodyPr/>
            <a:lstStyle/>
            <a:p>
              <a:endParaRPr lang="zh-CN" altLang="en-US"/>
            </a:p>
          </p:txBody>
        </p:sp>
        <p:sp>
          <p:nvSpPr>
            <p:cNvPr id="25" name="文本框 24"/>
            <p:cNvSpPr txBox="1"/>
            <p:nvPr/>
          </p:nvSpPr>
          <p:spPr>
            <a:xfrm>
              <a:off x="8768849" y="3213379"/>
              <a:ext cx="2375941" cy="369332"/>
            </a:xfrm>
            <a:prstGeom prst="rect">
              <a:avLst/>
            </a:prstGeom>
            <a:noFill/>
          </p:spPr>
          <p:txBody>
            <a:bodyPr wrap="square" rtlCol="0">
              <a:spAutoFit/>
            </a:bodyPr>
            <a:lstStyle/>
            <a:p>
              <a:r>
                <a:rPr lang="zh-CN" altLang="en-US"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26" name="文本框 25"/>
            <p:cNvSpPr txBox="1"/>
            <p:nvPr/>
          </p:nvSpPr>
          <p:spPr>
            <a:xfrm>
              <a:off x="8768849" y="3559312"/>
              <a:ext cx="3169350" cy="616772"/>
            </a:xfrm>
            <a:prstGeom prst="rect">
              <a:avLst/>
            </a:prstGeom>
            <a:noFill/>
          </p:spPr>
          <p:txBody>
            <a:bodyPr wrap="square" rtlCol="0">
              <a:spAutoFit/>
            </a:bodyPr>
            <a:lstStyle/>
            <a:p>
              <a:pP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grpSp>
      <p:grpSp>
        <p:nvGrpSpPr>
          <p:cNvPr id="34" name="组合 33"/>
          <p:cNvGrpSpPr/>
          <p:nvPr/>
        </p:nvGrpSpPr>
        <p:grpSpPr>
          <a:xfrm>
            <a:off x="7831420" y="4659714"/>
            <a:ext cx="4106779" cy="962705"/>
            <a:chOff x="7831420" y="4659714"/>
            <a:chExt cx="4106779" cy="962705"/>
          </a:xfrm>
        </p:grpSpPr>
        <p:sp>
          <p:nvSpPr>
            <p:cNvPr id="27" name="椭圆 26"/>
            <p:cNvSpPr/>
            <p:nvPr/>
          </p:nvSpPr>
          <p:spPr>
            <a:xfrm>
              <a:off x="7831420" y="4930887"/>
              <a:ext cx="665655" cy="665655"/>
            </a:xfrm>
            <a:prstGeom prst="ellipse">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ilm-screen-theater_28617"/>
            <p:cNvSpPr>
              <a:spLocks noChangeAspect="1"/>
            </p:cNvSpPr>
            <p:nvPr/>
          </p:nvSpPr>
          <p:spPr bwMode="auto">
            <a:xfrm>
              <a:off x="7975453" y="5075186"/>
              <a:ext cx="377589" cy="377057"/>
            </a:xfrm>
            <a:custGeom>
              <a:avLst/>
              <a:gdLst>
                <a:gd name="connsiteX0" fmla="*/ 300750 w 601429"/>
                <a:gd name="connsiteY0" fmla="*/ 389221 h 600582"/>
                <a:gd name="connsiteX1" fmla="*/ 248571 w 601429"/>
                <a:gd name="connsiteY1" fmla="*/ 441317 h 600582"/>
                <a:gd name="connsiteX2" fmla="*/ 300750 w 601429"/>
                <a:gd name="connsiteY2" fmla="*/ 493412 h 600582"/>
                <a:gd name="connsiteX3" fmla="*/ 352928 w 601429"/>
                <a:gd name="connsiteY3" fmla="*/ 441317 h 600582"/>
                <a:gd name="connsiteX4" fmla="*/ 300750 w 601429"/>
                <a:gd name="connsiteY4" fmla="*/ 389221 h 600582"/>
                <a:gd name="connsiteX5" fmla="*/ 300750 w 601429"/>
                <a:gd name="connsiteY5" fmla="*/ 352404 h 600582"/>
                <a:gd name="connsiteX6" fmla="*/ 389803 w 601429"/>
                <a:gd name="connsiteY6" fmla="*/ 441317 h 600582"/>
                <a:gd name="connsiteX7" fmla="*/ 300750 w 601429"/>
                <a:gd name="connsiteY7" fmla="*/ 530229 h 600582"/>
                <a:gd name="connsiteX8" fmla="*/ 211696 w 601429"/>
                <a:gd name="connsiteY8" fmla="*/ 441317 h 600582"/>
                <a:gd name="connsiteX9" fmla="*/ 300750 w 601429"/>
                <a:gd name="connsiteY9" fmla="*/ 352404 h 600582"/>
                <a:gd name="connsiteX10" fmla="*/ 300714 w 601429"/>
                <a:gd name="connsiteY10" fmla="*/ 276687 h 600582"/>
                <a:gd name="connsiteX11" fmla="*/ 324318 w 601429"/>
                <a:gd name="connsiteY11" fmla="*/ 300256 h 600582"/>
                <a:gd name="connsiteX12" fmla="*/ 300714 w 601429"/>
                <a:gd name="connsiteY12" fmla="*/ 323825 h 600582"/>
                <a:gd name="connsiteX13" fmla="*/ 277110 w 601429"/>
                <a:gd name="connsiteY13" fmla="*/ 300256 h 600582"/>
                <a:gd name="connsiteX14" fmla="*/ 300714 w 601429"/>
                <a:gd name="connsiteY14" fmla="*/ 276687 h 600582"/>
                <a:gd name="connsiteX15" fmla="*/ 441952 w 601429"/>
                <a:gd name="connsiteY15" fmla="*/ 248160 h 600582"/>
                <a:gd name="connsiteX16" fmla="*/ 389773 w 601429"/>
                <a:gd name="connsiteY16" fmla="*/ 300256 h 600582"/>
                <a:gd name="connsiteX17" fmla="*/ 441952 w 601429"/>
                <a:gd name="connsiteY17" fmla="*/ 352351 h 600582"/>
                <a:gd name="connsiteX18" fmla="*/ 494130 w 601429"/>
                <a:gd name="connsiteY18" fmla="*/ 300256 h 600582"/>
                <a:gd name="connsiteX19" fmla="*/ 441952 w 601429"/>
                <a:gd name="connsiteY19" fmla="*/ 248160 h 600582"/>
                <a:gd name="connsiteX20" fmla="*/ 159676 w 601429"/>
                <a:gd name="connsiteY20" fmla="*/ 248160 h 600582"/>
                <a:gd name="connsiteX21" fmla="*/ 107505 w 601429"/>
                <a:gd name="connsiteY21" fmla="*/ 300256 h 600582"/>
                <a:gd name="connsiteX22" fmla="*/ 159676 w 601429"/>
                <a:gd name="connsiteY22" fmla="*/ 352351 h 600582"/>
                <a:gd name="connsiteX23" fmla="*/ 211662 w 601429"/>
                <a:gd name="connsiteY23" fmla="*/ 300256 h 600582"/>
                <a:gd name="connsiteX24" fmla="*/ 159676 w 601429"/>
                <a:gd name="connsiteY24" fmla="*/ 248160 h 600582"/>
                <a:gd name="connsiteX25" fmla="*/ 441952 w 601429"/>
                <a:gd name="connsiteY25" fmla="*/ 211343 h 600582"/>
                <a:gd name="connsiteX26" fmla="*/ 531005 w 601429"/>
                <a:gd name="connsiteY26" fmla="*/ 300256 h 600582"/>
                <a:gd name="connsiteX27" fmla="*/ 441952 w 601429"/>
                <a:gd name="connsiteY27" fmla="*/ 389168 h 600582"/>
                <a:gd name="connsiteX28" fmla="*/ 352898 w 601429"/>
                <a:gd name="connsiteY28" fmla="*/ 300256 h 600582"/>
                <a:gd name="connsiteX29" fmla="*/ 441952 w 601429"/>
                <a:gd name="connsiteY29" fmla="*/ 211343 h 600582"/>
                <a:gd name="connsiteX30" fmla="*/ 159676 w 601429"/>
                <a:gd name="connsiteY30" fmla="*/ 211343 h 600582"/>
                <a:gd name="connsiteX31" fmla="*/ 248531 w 601429"/>
                <a:gd name="connsiteY31" fmla="*/ 300256 h 600582"/>
                <a:gd name="connsiteX32" fmla="*/ 159676 w 601429"/>
                <a:gd name="connsiteY32" fmla="*/ 389168 h 600582"/>
                <a:gd name="connsiteX33" fmla="*/ 70636 w 601429"/>
                <a:gd name="connsiteY33" fmla="*/ 300256 h 600582"/>
                <a:gd name="connsiteX34" fmla="*/ 159676 w 601429"/>
                <a:gd name="connsiteY34" fmla="*/ 211343 h 600582"/>
                <a:gd name="connsiteX35" fmla="*/ 300750 w 601429"/>
                <a:gd name="connsiteY35" fmla="*/ 107321 h 600582"/>
                <a:gd name="connsiteX36" fmla="*/ 248571 w 601429"/>
                <a:gd name="connsiteY36" fmla="*/ 159429 h 600582"/>
                <a:gd name="connsiteX37" fmla="*/ 300750 w 601429"/>
                <a:gd name="connsiteY37" fmla="*/ 211354 h 600582"/>
                <a:gd name="connsiteX38" fmla="*/ 352928 w 601429"/>
                <a:gd name="connsiteY38" fmla="*/ 159429 h 600582"/>
                <a:gd name="connsiteX39" fmla="*/ 300750 w 601429"/>
                <a:gd name="connsiteY39" fmla="*/ 107321 h 600582"/>
                <a:gd name="connsiteX40" fmla="*/ 300750 w 601429"/>
                <a:gd name="connsiteY40" fmla="*/ 70495 h 600582"/>
                <a:gd name="connsiteX41" fmla="*/ 389803 w 601429"/>
                <a:gd name="connsiteY41" fmla="*/ 159429 h 600582"/>
                <a:gd name="connsiteX42" fmla="*/ 300750 w 601429"/>
                <a:gd name="connsiteY42" fmla="*/ 248179 h 600582"/>
                <a:gd name="connsiteX43" fmla="*/ 211696 w 601429"/>
                <a:gd name="connsiteY43" fmla="*/ 159429 h 600582"/>
                <a:gd name="connsiteX44" fmla="*/ 300750 w 601429"/>
                <a:gd name="connsiteY44" fmla="*/ 70495 h 600582"/>
                <a:gd name="connsiteX45" fmla="*/ 300714 w 601429"/>
                <a:gd name="connsiteY45" fmla="*/ 36823 h 600582"/>
                <a:gd name="connsiteX46" fmla="*/ 36875 w 601429"/>
                <a:gd name="connsiteY46" fmla="*/ 300291 h 600582"/>
                <a:gd name="connsiteX47" fmla="*/ 300714 w 601429"/>
                <a:gd name="connsiteY47" fmla="*/ 563759 h 600582"/>
                <a:gd name="connsiteX48" fmla="*/ 564554 w 601429"/>
                <a:gd name="connsiteY48" fmla="*/ 300291 h 600582"/>
                <a:gd name="connsiteX49" fmla="*/ 300714 w 601429"/>
                <a:gd name="connsiteY49" fmla="*/ 36823 h 600582"/>
                <a:gd name="connsiteX50" fmla="*/ 300714 w 601429"/>
                <a:gd name="connsiteY50" fmla="*/ 0 h 600582"/>
                <a:gd name="connsiteX51" fmla="*/ 601429 w 601429"/>
                <a:gd name="connsiteY51" fmla="*/ 300291 h 600582"/>
                <a:gd name="connsiteX52" fmla="*/ 444895 w 601429"/>
                <a:gd name="connsiteY52" fmla="*/ 563759 h 600582"/>
                <a:gd name="connsiteX53" fmla="*/ 582992 w 601429"/>
                <a:gd name="connsiteY53" fmla="*/ 563759 h 600582"/>
                <a:gd name="connsiteX54" fmla="*/ 601429 w 601429"/>
                <a:gd name="connsiteY54" fmla="*/ 582171 h 600582"/>
                <a:gd name="connsiteX55" fmla="*/ 582992 w 601429"/>
                <a:gd name="connsiteY55" fmla="*/ 600582 h 600582"/>
                <a:gd name="connsiteX56" fmla="*/ 300714 w 601429"/>
                <a:gd name="connsiteY56" fmla="*/ 600582 h 600582"/>
                <a:gd name="connsiteX57" fmla="*/ 0 w 601429"/>
                <a:gd name="connsiteY57" fmla="*/ 300291 h 600582"/>
                <a:gd name="connsiteX58" fmla="*/ 300714 w 601429"/>
                <a:gd name="connsiteY58" fmla="*/ 0 h 60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1429" h="600582">
                  <a:moveTo>
                    <a:pt x="300750" y="389221"/>
                  </a:moveTo>
                  <a:cubicBezTo>
                    <a:pt x="271987" y="389221"/>
                    <a:pt x="248571" y="412600"/>
                    <a:pt x="248571" y="441317"/>
                  </a:cubicBezTo>
                  <a:cubicBezTo>
                    <a:pt x="248571" y="470034"/>
                    <a:pt x="271987" y="493412"/>
                    <a:pt x="300750" y="493412"/>
                  </a:cubicBezTo>
                  <a:cubicBezTo>
                    <a:pt x="329512" y="493412"/>
                    <a:pt x="352928" y="470034"/>
                    <a:pt x="352928" y="441317"/>
                  </a:cubicBezTo>
                  <a:cubicBezTo>
                    <a:pt x="352928" y="412600"/>
                    <a:pt x="329512" y="389221"/>
                    <a:pt x="300750" y="389221"/>
                  </a:cubicBezTo>
                  <a:close/>
                  <a:moveTo>
                    <a:pt x="300750" y="352404"/>
                  </a:moveTo>
                  <a:cubicBezTo>
                    <a:pt x="349793" y="352404"/>
                    <a:pt x="389803" y="392350"/>
                    <a:pt x="389803" y="441317"/>
                  </a:cubicBezTo>
                  <a:cubicBezTo>
                    <a:pt x="389803" y="490283"/>
                    <a:pt x="349793" y="530229"/>
                    <a:pt x="300750" y="530229"/>
                  </a:cubicBezTo>
                  <a:cubicBezTo>
                    <a:pt x="251706" y="530229"/>
                    <a:pt x="211696" y="490283"/>
                    <a:pt x="211696" y="441317"/>
                  </a:cubicBezTo>
                  <a:cubicBezTo>
                    <a:pt x="211696" y="392350"/>
                    <a:pt x="251706" y="352404"/>
                    <a:pt x="300750" y="352404"/>
                  </a:cubicBezTo>
                  <a:close/>
                  <a:moveTo>
                    <a:pt x="300714" y="276687"/>
                  </a:moveTo>
                  <a:cubicBezTo>
                    <a:pt x="313750" y="276687"/>
                    <a:pt x="324318" y="287239"/>
                    <a:pt x="324318" y="300256"/>
                  </a:cubicBezTo>
                  <a:cubicBezTo>
                    <a:pt x="324318" y="313273"/>
                    <a:pt x="313750" y="323825"/>
                    <a:pt x="300714" y="323825"/>
                  </a:cubicBezTo>
                  <a:cubicBezTo>
                    <a:pt x="287678" y="323825"/>
                    <a:pt x="277110" y="313273"/>
                    <a:pt x="277110" y="300256"/>
                  </a:cubicBezTo>
                  <a:cubicBezTo>
                    <a:pt x="277110" y="287239"/>
                    <a:pt x="287678" y="276687"/>
                    <a:pt x="300714" y="276687"/>
                  </a:cubicBezTo>
                  <a:close/>
                  <a:moveTo>
                    <a:pt x="441952" y="248160"/>
                  </a:moveTo>
                  <a:cubicBezTo>
                    <a:pt x="413189" y="248160"/>
                    <a:pt x="389773" y="271539"/>
                    <a:pt x="389773" y="300256"/>
                  </a:cubicBezTo>
                  <a:cubicBezTo>
                    <a:pt x="389773" y="328973"/>
                    <a:pt x="413189" y="352351"/>
                    <a:pt x="441952" y="352351"/>
                  </a:cubicBezTo>
                  <a:cubicBezTo>
                    <a:pt x="470714" y="352351"/>
                    <a:pt x="494130" y="328973"/>
                    <a:pt x="494130" y="300256"/>
                  </a:cubicBezTo>
                  <a:cubicBezTo>
                    <a:pt x="494130" y="271539"/>
                    <a:pt x="470714" y="248160"/>
                    <a:pt x="441952" y="248160"/>
                  </a:cubicBezTo>
                  <a:close/>
                  <a:moveTo>
                    <a:pt x="159676" y="248160"/>
                  </a:moveTo>
                  <a:cubicBezTo>
                    <a:pt x="130918" y="248160"/>
                    <a:pt x="107505" y="271539"/>
                    <a:pt x="107505" y="300256"/>
                  </a:cubicBezTo>
                  <a:cubicBezTo>
                    <a:pt x="107505" y="328973"/>
                    <a:pt x="130918" y="352351"/>
                    <a:pt x="159676" y="352351"/>
                  </a:cubicBezTo>
                  <a:cubicBezTo>
                    <a:pt x="188434" y="352351"/>
                    <a:pt x="211662" y="328973"/>
                    <a:pt x="211662" y="300256"/>
                  </a:cubicBezTo>
                  <a:cubicBezTo>
                    <a:pt x="211662" y="271539"/>
                    <a:pt x="188434" y="248160"/>
                    <a:pt x="159676" y="248160"/>
                  </a:cubicBezTo>
                  <a:close/>
                  <a:moveTo>
                    <a:pt x="441952" y="211343"/>
                  </a:moveTo>
                  <a:cubicBezTo>
                    <a:pt x="490995" y="211343"/>
                    <a:pt x="531005" y="251289"/>
                    <a:pt x="531005" y="300256"/>
                  </a:cubicBezTo>
                  <a:cubicBezTo>
                    <a:pt x="531005" y="349222"/>
                    <a:pt x="490995" y="389168"/>
                    <a:pt x="441952" y="389168"/>
                  </a:cubicBezTo>
                  <a:cubicBezTo>
                    <a:pt x="392908" y="389168"/>
                    <a:pt x="352898" y="349222"/>
                    <a:pt x="352898" y="300256"/>
                  </a:cubicBezTo>
                  <a:cubicBezTo>
                    <a:pt x="352898" y="251289"/>
                    <a:pt x="392908" y="211343"/>
                    <a:pt x="441952" y="211343"/>
                  </a:cubicBezTo>
                  <a:close/>
                  <a:moveTo>
                    <a:pt x="159676" y="211343"/>
                  </a:moveTo>
                  <a:cubicBezTo>
                    <a:pt x="208712" y="211343"/>
                    <a:pt x="248531" y="251289"/>
                    <a:pt x="248531" y="300256"/>
                  </a:cubicBezTo>
                  <a:cubicBezTo>
                    <a:pt x="248531" y="349222"/>
                    <a:pt x="208712" y="389168"/>
                    <a:pt x="159676" y="389168"/>
                  </a:cubicBezTo>
                  <a:cubicBezTo>
                    <a:pt x="110455" y="389168"/>
                    <a:pt x="70636" y="349222"/>
                    <a:pt x="70636" y="300256"/>
                  </a:cubicBezTo>
                  <a:cubicBezTo>
                    <a:pt x="70636" y="251289"/>
                    <a:pt x="110455" y="211343"/>
                    <a:pt x="159676" y="211343"/>
                  </a:cubicBezTo>
                  <a:close/>
                  <a:moveTo>
                    <a:pt x="300750" y="107321"/>
                  </a:moveTo>
                  <a:cubicBezTo>
                    <a:pt x="271987" y="107321"/>
                    <a:pt x="248571" y="130705"/>
                    <a:pt x="248571" y="159429"/>
                  </a:cubicBezTo>
                  <a:cubicBezTo>
                    <a:pt x="248571" y="188153"/>
                    <a:pt x="271987" y="211354"/>
                    <a:pt x="300750" y="211354"/>
                  </a:cubicBezTo>
                  <a:cubicBezTo>
                    <a:pt x="329512" y="211354"/>
                    <a:pt x="352928" y="188153"/>
                    <a:pt x="352928" y="159429"/>
                  </a:cubicBezTo>
                  <a:cubicBezTo>
                    <a:pt x="352928" y="130705"/>
                    <a:pt x="329512" y="107321"/>
                    <a:pt x="300750" y="107321"/>
                  </a:cubicBezTo>
                  <a:close/>
                  <a:moveTo>
                    <a:pt x="300750" y="70495"/>
                  </a:moveTo>
                  <a:cubicBezTo>
                    <a:pt x="349793" y="70495"/>
                    <a:pt x="389803" y="110267"/>
                    <a:pt x="389803" y="159429"/>
                  </a:cubicBezTo>
                  <a:cubicBezTo>
                    <a:pt x="389803" y="208407"/>
                    <a:pt x="349793" y="248179"/>
                    <a:pt x="300750" y="248179"/>
                  </a:cubicBezTo>
                  <a:cubicBezTo>
                    <a:pt x="251706" y="248179"/>
                    <a:pt x="211696" y="208407"/>
                    <a:pt x="211696" y="159429"/>
                  </a:cubicBezTo>
                  <a:cubicBezTo>
                    <a:pt x="211696" y="110267"/>
                    <a:pt x="251706" y="70495"/>
                    <a:pt x="300750" y="70495"/>
                  </a:cubicBezTo>
                  <a:close/>
                  <a:moveTo>
                    <a:pt x="300714" y="36823"/>
                  </a:moveTo>
                  <a:cubicBezTo>
                    <a:pt x="155243" y="36823"/>
                    <a:pt x="36875" y="155025"/>
                    <a:pt x="36875" y="300291"/>
                  </a:cubicBezTo>
                  <a:cubicBezTo>
                    <a:pt x="36875" y="445558"/>
                    <a:pt x="155243" y="563759"/>
                    <a:pt x="300714" y="563759"/>
                  </a:cubicBezTo>
                  <a:cubicBezTo>
                    <a:pt x="446186" y="563759"/>
                    <a:pt x="564554" y="445558"/>
                    <a:pt x="564554" y="300291"/>
                  </a:cubicBezTo>
                  <a:cubicBezTo>
                    <a:pt x="564554" y="155025"/>
                    <a:pt x="446186" y="36823"/>
                    <a:pt x="300714" y="36823"/>
                  </a:cubicBezTo>
                  <a:close/>
                  <a:moveTo>
                    <a:pt x="300714" y="0"/>
                  </a:moveTo>
                  <a:cubicBezTo>
                    <a:pt x="466651" y="0"/>
                    <a:pt x="601429" y="134772"/>
                    <a:pt x="601429" y="300291"/>
                  </a:cubicBezTo>
                  <a:cubicBezTo>
                    <a:pt x="601429" y="413706"/>
                    <a:pt x="538189" y="512760"/>
                    <a:pt x="444895" y="563759"/>
                  </a:cubicBezTo>
                  <a:lnTo>
                    <a:pt x="582992" y="563759"/>
                  </a:lnTo>
                  <a:cubicBezTo>
                    <a:pt x="593316" y="563759"/>
                    <a:pt x="601429" y="572044"/>
                    <a:pt x="601429" y="582171"/>
                  </a:cubicBezTo>
                  <a:cubicBezTo>
                    <a:pt x="601429" y="592481"/>
                    <a:pt x="593316" y="600582"/>
                    <a:pt x="582992" y="600582"/>
                  </a:cubicBezTo>
                  <a:lnTo>
                    <a:pt x="300714" y="600582"/>
                  </a:lnTo>
                  <a:cubicBezTo>
                    <a:pt x="134962" y="600582"/>
                    <a:pt x="0" y="465994"/>
                    <a:pt x="0" y="300291"/>
                  </a:cubicBezTo>
                  <a:cubicBezTo>
                    <a:pt x="0" y="134772"/>
                    <a:pt x="134962" y="0"/>
                    <a:pt x="300714" y="0"/>
                  </a:cubicBezTo>
                  <a:close/>
                </a:path>
              </a:pathLst>
            </a:custGeom>
            <a:solidFill>
              <a:schemeClr val="bg1"/>
            </a:solidFill>
            <a:ln>
              <a:noFill/>
            </a:ln>
          </p:spPr>
          <p:txBody>
            <a:bodyPr/>
            <a:lstStyle/>
            <a:p>
              <a:endParaRPr lang="zh-CN" altLang="en-US"/>
            </a:p>
          </p:txBody>
        </p:sp>
        <p:sp>
          <p:nvSpPr>
            <p:cNvPr id="29" name="文本框 28"/>
            <p:cNvSpPr txBox="1"/>
            <p:nvPr/>
          </p:nvSpPr>
          <p:spPr>
            <a:xfrm>
              <a:off x="8768849" y="4659714"/>
              <a:ext cx="2375941" cy="369332"/>
            </a:xfrm>
            <a:prstGeom prst="rect">
              <a:avLst/>
            </a:prstGeom>
            <a:noFill/>
          </p:spPr>
          <p:txBody>
            <a:bodyPr wrap="square" rtlCol="0">
              <a:spAutoFit/>
            </a:bodyPr>
            <a:lstStyle/>
            <a:p>
              <a:r>
                <a:rPr lang="zh-CN" altLang="en-US"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30" name="文本框 29"/>
            <p:cNvSpPr txBox="1"/>
            <p:nvPr/>
          </p:nvSpPr>
          <p:spPr>
            <a:xfrm>
              <a:off x="8768849" y="5005647"/>
              <a:ext cx="3169350" cy="616772"/>
            </a:xfrm>
            <a:prstGeom prst="rect">
              <a:avLst/>
            </a:prstGeom>
            <a:noFill/>
          </p:spPr>
          <p:txBody>
            <a:bodyPr wrap="square" rtlCol="0">
              <a:spAutoFit/>
            </a:bodyPr>
            <a:lstStyle/>
            <a:p>
              <a:pP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childTnLst>
                          </p:cTn>
                        </p:par>
                        <p:par>
                          <p:cTn id="12" fill="hold">
                            <p:stCondLst>
                              <p:cond delay="4000"/>
                            </p:stCondLst>
                            <p:childTnLst>
                              <p:par>
                                <p:cTn id="13" presetID="21"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heel(1)">
                                      <p:cBhvr>
                                        <p:cTn id="15" dur="2000"/>
                                        <p:tgtEl>
                                          <p:spTgt spid="18"/>
                                        </p:tgtEl>
                                      </p:cBhvr>
                                    </p:animEffect>
                                  </p:childTnLst>
                                </p:cTn>
                              </p:par>
                            </p:childTnLst>
                          </p:cTn>
                        </p:par>
                        <p:par>
                          <p:cTn id="16" fill="hold">
                            <p:stCondLst>
                              <p:cond delay="6000"/>
                            </p:stCondLst>
                            <p:childTnLst>
                              <p:par>
                                <p:cTn id="17" presetID="21"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2000"/>
                                        <p:tgtEl>
                                          <p:spTgt spid="3"/>
                                        </p:tgtEl>
                                      </p:cBhvr>
                                    </p:animEffect>
                                  </p:childTnLst>
                                </p:cTn>
                              </p:par>
                            </p:childTnLst>
                          </p:cTn>
                        </p:par>
                        <p:par>
                          <p:cTn id="20" fill="hold">
                            <p:stCondLst>
                              <p:cond delay="8000"/>
                            </p:stCondLst>
                            <p:childTnLst>
                              <p:par>
                                <p:cTn id="21" presetID="21" presetClass="entr" presetSubtype="1"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heel(1)">
                                      <p:cBhvr>
                                        <p:cTn id="23" dur="2000"/>
                                        <p:tgtEl>
                                          <p:spTgt spid="33"/>
                                        </p:tgtEl>
                                      </p:cBhvr>
                                    </p:animEffect>
                                  </p:childTnLst>
                                </p:cTn>
                              </p:par>
                            </p:childTnLst>
                          </p:cTn>
                        </p:par>
                        <p:par>
                          <p:cTn id="24" fill="hold">
                            <p:stCondLst>
                              <p:cond delay="10000"/>
                            </p:stCondLst>
                            <p:childTnLst>
                              <p:par>
                                <p:cTn id="25" presetID="21" presetClass="entr" presetSubtype="1"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heel(1)">
                                      <p:cBhvr>
                                        <p:cTn id="27"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2117558"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经验总结</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pic>
        <p:nvPicPr>
          <p:cNvPr id="5" name="图片 4" descr="图片包含 室内, 墙壁, 卫生间, 物体&#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56959" y="2149642"/>
            <a:ext cx="5336005" cy="3557336"/>
          </a:xfrm>
          <a:prstGeom prst="rect">
            <a:avLst/>
          </a:prstGeom>
        </p:spPr>
      </p:pic>
      <p:sp>
        <p:nvSpPr>
          <p:cNvPr id="8" name="矩形 7"/>
          <p:cNvSpPr/>
          <p:nvPr/>
        </p:nvSpPr>
        <p:spPr>
          <a:xfrm>
            <a:off x="6096000" y="2149642"/>
            <a:ext cx="5507954" cy="1720518"/>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椭圆 11"/>
          <p:cNvSpPr/>
          <p:nvPr/>
        </p:nvSpPr>
        <p:spPr>
          <a:xfrm>
            <a:off x="6481011" y="2434387"/>
            <a:ext cx="1074821" cy="10748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ilm-screen-theater_28617"/>
          <p:cNvSpPr>
            <a:spLocks noChangeAspect="1"/>
          </p:cNvSpPr>
          <p:nvPr/>
        </p:nvSpPr>
        <p:spPr bwMode="auto">
          <a:xfrm>
            <a:off x="6713578" y="2764398"/>
            <a:ext cx="609685" cy="491005"/>
          </a:xfrm>
          <a:custGeom>
            <a:avLst/>
            <a:gdLst>
              <a:gd name="connsiteX0" fmla="*/ 407171 w 607568"/>
              <a:gd name="connsiteY0" fmla="*/ 437996 h 489301"/>
              <a:gd name="connsiteX1" fmla="*/ 407171 w 607568"/>
              <a:gd name="connsiteY1" fmla="*/ 480202 h 489301"/>
              <a:gd name="connsiteX2" fmla="*/ 498041 w 607568"/>
              <a:gd name="connsiteY2" fmla="*/ 480202 h 489301"/>
              <a:gd name="connsiteX3" fmla="*/ 498041 w 607568"/>
              <a:gd name="connsiteY3" fmla="*/ 437996 h 489301"/>
              <a:gd name="connsiteX4" fmla="*/ 258771 w 607568"/>
              <a:gd name="connsiteY4" fmla="*/ 437996 h 489301"/>
              <a:gd name="connsiteX5" fmla="*/ 258771 w 607568"/>
              <a:gd name="connsiteY5" fmla="*/ 480202 h 489301"/>
              <a:gd name="connsiteX6" fmla="*/ 349628 w 607568"/>
              <a:gd name="connsiteY6" fmla="*/ 480202 h 489301"/>
              <a:gd name="connsiteX7" fmla="*/ 349628 w 607568"/>
              <a:gd name="connsiteY7" fmla="*/ 437996 h 489301"/>
              <a:gd name="connsiteX8" fmla="*/ 109596 w 607568"/>
              <a:gd name="connsiteY8" fmla="*/ 437996 h 489301"/>
              <a:gd name="connsiteX9" fmla="*/ 109596 w 607568"/>
              <a:gd name="connsiteY9" fmla="*/ 480202 h 489301"/>
              <a:gd name="connsiteX10" fmla="*/ 200453 w 607568"/>
              <a:gd name="connsiteY10" fmla="*/ 480202 h 489301"/>
              <a:gd name="connsiteX11" fmla="*/ 200453 w 607568"/>
              <a:gd name="connsiteY11" fmla="*/ 437996 h 489301"/>
              <a:gd name="connsiteX12" fmla="*/ 402615 w 607568"/>
              <a:gd name="connsiteY12" fmla="*/ 428897 h 489301"/>
              <a:gd name="connsiteX13" fmla="*/ 502597 w 607568"/>
              <a:gd name="connsiteY13" fmla="*/ 428897 h 489301"/>
              <a:gd name="connsiteX14" fmla="*/ 507153 w 607568"/>
              <a:gd name="connsiteY14" fmla="*/ 433446 h 489301"/>
              <a:gd name="connsiteX15" fmla="*/ 507153 w 607568"/>
              <a:gd name="connsiteY15" fmla="*/ 484752 h 489301"/>
              <a:gd name="connsiteX16" fmla="*/ 502597 w 607568"/>
              <a:gd name="connsiteY16" fmla="*/ 489301 h 489301"/>
              <a:gd name="connsiteX17" fmla="*/ 402615 w 607568"/>
              <a:gd name="connsiteY17" fmla="*/ 489301 h 489301"/>
              <a:gd name="connsiteX18" fmla="*/ 398059 w 607568"/>
              <a:gd name="connsiteY18" fmla="*/ 484752 h 489301"/>
              <a:gd name="connsiteX19" fmla="*/ 398059 w 607568"/>
              <a:gd name="connsiteY19" fmla="*/ 433446 h 489301"/>
              <a:gd name="connsiteX20" fmla="*/ 402615 w 607568"/>
              <a:gd name="connsiteY20" fmla="*/ 428897 h 489301"/>
              <a:gd name="connsiteX21" fmla="*/ 254216 w 607568"/>
              <a:gd name="connsiteY21" fmla="*/ 428897 h 489301"/>
              <a:gd name="connsiteX22" fmla="*/ 354057 w 607568"/>
              <a:gd name="connsiteY22" fmla="*/ 428897 h 489301"/>
              <a:gd name="connsiteX23" fmla="*/ 358613 w 607568"/>
              <a:gd name="connsiteY23" fmla="*/ 433446 h 489301"/>
              <a:gd name="connsiteX24" fmla="*/ 358613 w 607568"/>
              <a:gd name="connsiteY24" fmla="*/ 484752 h 489301"/>
              <a:gd name="connsiteX25" fmla="*/ 354184 w 607568"/>
              <a:gd name="connsiteY25" fmla="*/ 489301 h 489301"/>
              <a:gd name="connsiteX26" fmla="*/ 254216 w 607568"/>
              <a:gd name="connsiteY26" fmla="*/ 489301 h 489301"/>
              <a:gd name="connsiteX27" fmla="*/ 249660 w 607568"/>
              <a:gd name="connsiteY27" fmla="*/ 484752 h 489301"/>
              <a:gd name="connsiteX28" fmla="*/ 249660 w 607568"/>
              <a:gd name="connsiteY28" fmla="*/ 433446 h 489301"/>
              <a:gd name="connsiteX29" fmla="*/ 254216 w 607568"/>
              <a:gd name="connsiteY29" fmla="*/ 428897 h 489301"/>
              <a:gd name="connsiteX30" fmla="*/ 105041 w 607568"/>
              <a:gd name="connsiteY30" fmla="*/ 428897 h 489301"/>
              <a:gd name="connsiteX31" fmla="*/ 205009 w 607568"/>
              <a:gd name="connsiteY31" fmla="*/ 428897 h 489301"/>
              <a:gd name="connsiteX32" fmla="*/ 209438 w 607568"/>
              <a:gd name="connsiteY32" fmla="*/ 433446 h 489301"/>
              <a:gd name="connsiteX33" fmla="*/ 209438 w 607568"/>
              <a:gd name="connsiteY33" fmla="*/ 484752 h 489301"/>
              <a:gd name="connsiteX34" fmla="*/ 205009 w 607568"/>
              <a:gd name="connsiteY34" fmla="*/ 489301 h 489301"/>
              <a:gd name="connsiteX35" fmla="*/ 105041 w 607568"/>
              <a:gd name="connsiteY35" fmla="*/ 489301 h 489301"/>
              <a:gd name="connsiteX36" fmla="*/ 100485 w 607568"/>
              <a:gd name="connsiteY36" fmla="*/ 484752 h 489301"/>
              <a:gd name="connsiteX37" fmla="*/ 100485 w 607568"/>
              <a:gd name="connsiteY37" fmla="*/ 433446 h 489301"/>
              <a:gd name="connsiteX38" fmla="*/ 105041 w 607568"/>
              <a:gd name="connsiteY38" fmla="*/ 428897 h 489301"/>
              <a:gd name="connsiteX39" fmla="*/ 374661 w 607568"/>
              <a:gd name="connsiteY39" fmla="*/ 214590 h 489301"/>
              <a:gd name="connsiteX40" fmla="*/ 374914 w 607568"/>
              <a:gd name="connsiteY40" fmla="*/ 214716 h 489301"/>
              <a:gd name="connsiteX41" fmla="*/ 571298 w 607568"/>
              <a:gd name="connsiteY41" fmla="*/ 214716 h 489301"/>
              <a:gd name="connsiteX42" fmla="*/ 571298 w 607568"/>
              <a:gd name="connsiteY42" fmla="*/ 386629 h 489301"/>
              <a:gd name="connsiteX43" fmla="*/ 308357 w 607568"/>
              <a:gd name="connsiteY43" fmla="*/ 386629 h 489301"/>
              <a:gd name="connsiteX44" fmla="*/ 308357 w 607568"/>
              <a:gd name="connsiteY44" fmla="*/ 281157 h 489301"/>
              <a:gd name="connsiteX45" fmla="*/ 308230 w 607568"/>
              <a:gd name="connsiteY45" fmla="*/ 280905 h 489301"/>
              <a:gd name="connsiteX46" fmla="*/ 374661 w 607568"/>
              <a:gd name="connsiteY46" fmla="*/ 214590 h 489301"/>
              <a:gd name="connsiteX47" fmla="*/ 232925 w 607568"/>
              <a:gd name="connsiteY47" fmla="*/ 214590 h 489301"/>
              <a:gd name="connsiteX48" fmla="*/ 299338 w 607568"/>
              <a:gd name="connsiteY48" fmla="*/ 280905 h 489301"/>
              <a:gd name="connsiteX49" fmla="*/ 299211 w 607568"/>
              <a:gd name="connsiteY49" fmla="*/ 281157 h 489301"/>
              <a:gd name="connsiteX50" fmla="*/ 299211 w 607568"/>
              <a:gd name="connsiteY50" fmla="*/ 386629 h 489301"/>
              <a:gd name="connsiteX51" fmla="*/ 36341 w 607568"/>
              <a:gd name="connsiteY51" fmla="*/ 386629 h 489301"/>
              <a:gd name="connsiteX52" fmla="*/ 36341 w 607568"/>
              <a:gd name="connsiteY52" fmla="*/ 214716 h 489301"/>
              <a:gd name="connsiteX53" fmla="*/ 232672 w 607568"/>
              <a:gd name="connsiteY53" fmla="*/ 214716 h 489301"/>
              <a:gd name="connsiteX54" fmla="*/ 232925 w 607568"/>
              <a:gd name="connsiteY54" fmla="*/ 214590 h 489301"/>
              <a:gd name="connsiteX55" fmla="*/ 275487 w 607568"/>
              <a:gd name="connsiteY55" fmla="*/ 178954 h 489301"/>
              <a:gd name="connsiteX56" fmla="*/ 331392 w 607568"/>
              <a:gd name="connsiteY56" fmla="*/ 178954 h 489301"/>
              <a:gd name="connsiteX57" fmla="*/ 332151 w 607568"/>
              <a:gd name="connsiteY57" fmla="*/ 186534 h 489301"/>
              <a:gd name="connsiteX58" fmla="*/ 298001 w 607568"/>
              <a:gd name="connsiteY58" fmla="*/ 254882 h 489301"/>
              <a:gd name="connsiteX59" fmla="*/ 281432 w 607568"/>
              <a:gd name="connsiteY59" fmla="*/ 254882 h 489301"/>
              <a:gd name="connsiteX60" fmla="*/ 312546 w 607568"/>
              <a:gd name="connsiteY60" fmla="*/ 192598 h 489301"/>
              <a:gd name="connsiteX61" fmla="*/ 275487 w 607568"/>
              <a:gd name="connsiteY61" fmla="*/ 192598 h 489301"/>
              <a:gd name="connsiteX62" fmla="*/ 308357 w 607568"/>
              <a:gd name="connsiteY62" fmla="*/ 33589 h 489301"/>
              <a:gd name="connsiteX63" fmla="*/ 571298 w 607568"/>
              <a:gd name="connsiteY63" fmla="*/ 33589 h 489301"/>
              <a:gd name="connsiteX64" fmla="*/ 571298 w 607568"/>
              <a:gd name="connsiteY64" fmla="*/ 205628 h 489301"/>
              <a:gd name="connsiteX65" fmla="*/ 374914 w 607568"/>
              <a:gd name="connsiteY65" fmla="*/ 205628 h 489301"/>
              <a:gd name="connsiteX66" fmla="*/ 374661 w 607568"/>
              <a:gd name="connsiteY66" fmla="*/ 205628 h 489301"/>
              <a:gd name="connsiteX67" fmla="*/ 308230 w 607568"/>
              <a:gd name="connsiteY67" fmla="*/ 139313 h 489301"/>
              <a:gd name="connsiteX68" fmla="*/ 308357 w 607568"/>
              <a:gd name="connsiteY68" fmla="*/ 139187 h 489301"/>
              <a:gd name="connsiteX69" fmla="*/ 36341 w 607568"/>
              <a:gd name="connsiteY69" fmla="*/ 33589 h 489301"/>
              <a:gd name="connsiteX70" fmla="*/ 299268 w 607568"/>
              <a:gd name="connsiteY70" fmla="*/ 33589 h 489301"/>
              <a:gd name="connsiteX71" fmla="*/ 299268 w 607568"/>
              <a:gd name="connsiteY71" fmla="*/ 139187 h 489301"/>
              <a:gd name="connsiteX72" fmla="*/ 299268 w 607568"/>
              <a:gd name="connsiteY72" fmla="*/ 139313 h 489301"/>
              <a:gd name="connsiteX73" fmla="*/ 232967 w 607568"/>
              <a:gd name="connsiteY73" fmla="*/ 205628 h 489301"/>
              <a:gd name="connsiteX74" fmla="*/ 232714 w 607568"/>
              <a:gd name="connsiteY74" fmla="*/ 205628 h 489301"/>
              <a:gd name="connsiteX75" fmla="*/ 36341 w 607568"/>
              <a:gd name="connsiteY75" fmla="*/ 205628 h 489301"/>
              <a:gd name="connsiteX76" fmla="*/ 31758 w 607568"/>
              <a:gd name="connsiteY76" fmla="*/ 24503 h 489301"/>
              <a:gd name="connsiteX77" fmla="*/ 27203 w 607568"/>
              <a:gd name="connsiteY77" fmla="*/ 29050 h 489301"/>
              <a:gd name="connsiteX78" fmla="*/ 27203 w 607568"/>
              <a:gd name="connsiteY78" fmla="*/ 391167 h 489301"/>
              <a:gd name="connsiteX79" fmla="*/ 31758 w 607568"/>
              <a:gd name="connsiteY79" fmla="*/ 395714 h 489301"/>
              <a:gd name="connsiteX80" fmla="*/ 575811 w 607568"/>
              <a:gd name="connsiteY80" fmla="*/ 395714 h 489301"/>
              <a:gd name="connsiteX81" fmla="*/ 580365 w 607568"/>
              <a:gd name="connsiteY81" fmla="*/ 391167 h 489301"/>
              <a:gd name="connsiteX82" fmla="*/ 580365 w 607568"/>
              <a:gd name="connsiteY82" fmla="*/ 29050 h 489301"/>
              <a:gd name="connsiteX83" fmla="*/ 575811 w 607568"/>
              <a:gd name="connsiteY83" fmla="*/ 24503 h 489301"/>
              <a:gd name="connsiteX84" fmla="*/ 0 w 607568"/>
              <a:gd name="connsiteY84" fmla="*/ 0 h 489301"/>
              <a:gd name="connsiteX85" fmla="*/ 607568 w 607568"/>
              <a:gd name="connsiteY85" fmla="*/ 0 h 489301"/>
              <a:gd name="connsiteX86" fmla="*/ 607568 w 607568"/>
              <a:gd name="connsiteY86" fmla="*/ 420217 h 489301"/>
              <a:gd name="connsiteX87" fmla="*/ 0 w 607568"/>
              <a:gd name="connsiteY87" fmla="*/ 420217 h 48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7568" h="489301">
                <a:moveTo>
                  <a:pt x="407171" y="437996"/>
                </a:moveTo>
                <a:lnTo>
                  <a:pt x="407171" y="480202"/>
                </a:lnTo>
                <a:lnTo>
                  <a:pt x="498041" y="480202"/>
                </a:lnTo>
                <a:lnTo>
                  <a:pt x="498041" y="437996"/>
                </a:lnTo>
                <a:close/>
                <a:moveTo>
                  <a:pt x="258771" y="437996"/>
                </a:moveTo>
                <a:lnTo>
                  <a:pt x="258771" y="480202"/>
                </a:lnTo>
                <a:lnTo>
                  <a:pt x="349628" y="480202"/>
                </a:lnTo>
                <a:lnTo>
                  <a:pt x="349628" y="437996"/>
                </a:lnTo>
                <a:close/>
                <a:moveTo>
                  <a:pt x="109596" y="437996"/>
                </a:moveTo>
                <a:lnTo>
                  <a:pt x="109596" y="480202"/>
                </a:lnTo>
                <a:lnTo>
                  <a:pt x="200453" y="480202"/>
                </a:lnTo>
                <a:lnTo>
                  <a:pt x="200453" y="437996"/>
                </a:lnTo>
                <a:close/>
                <a:moveTo>
                  <a:pt x="402615" y="428897"/>
                </a:moveTo>
                <a:lnTo>
                  <a:pt x="502597" y="428897"/>
                </a:lnTo>
                <a:cubicBezTo>
                  <a:pt x="505128" y="428897"/>
                  <a:pt x="507153" y="430919"/>
                  <a:pt x="507153" y="433446"/>
                </a:cubicBezTo>
                <a:lnTo>
                  <a:pt x="507153" y="484752"/>
                </a:lnTo>
                <a:cubicBezTo>
                  <a:pt x="507153" y="487279"/>
                  <a:pt x="505128" y="489301"/>
                  <a:pt x="502597" y="489301"/>
                </a:cubicBezTo>
                <a:lnTo>
                  <a:pt x="402615" y="489301"/>
                </a:lnTo>
                <a:cubicBezTo>
                  <a:pt x="400211" y="489301"/>
                  <a:pt x="398059" y="487279"/>
                  <a:pt x="398059" y="484752"/>
                </a:cubicBezTo>
                <a:lnTo>
                  <a:pt x="398059" y="433446"/>
                </a:lnTo>
                <a:cubicBezTo>
                  <a:pt x="398059" y="430919"/>
                  <a:pt x="400211" y="428897"/>
                  <a:pt x="402615" y="428897"/>
                </a:cubicBezTo>
                <a:close/>
                <a:moveTo>
                  <a:pt x="254216" y="428897"/>
                </a:moveTo>
                <a:lnTo>
                  <a:pt x="354057" y="428897"/>
                </a:lnTo>
                <a:cubicBezTo>
                  <a:pt x="356588" y="428897"/>
                  <a:pt x="358613" y="430919"/>
                  <a:pt x="358613" y="433446"/>
                </a:cubicBezTo>
                <a:lnTo>
                  <a:pt x="358613" y="484752"/>
                </a:lnTo>
                <a:cubicBezTo>
                  <a:pt x="358613" y="487279"/>
                  <a:pt x="356588" y="489301"/>
                  <a:pt x="354184" y="489301"/>
                </a:cubicBezTo>
                <a:lnTo>
                  <a:pt x="254216" y="489301"/>
                </a:lnTo>
                <a:cubicBezTo>
                  <a:pt x="251685" y="489301"/>
                  <a:pt x="249660" y="487279"/>
                  <a:pt x="249660" y="484752"/>
                </a:cubicBezTo>
                <a:lnTo>
                  <a:pt x="249660" y="433446"/>
                </a:lnTo>
                <a:cubicBezTo>
                  <a:pt x="249660" y="430919"/>
                  <a:pt x="251685" y="428897"/>
                  <a:pt x="254216" y="428897"/>
                </a:cubicBezTo>
                <a:close/>
                <a:moveTo>
                  <a:pt x="105041" y="428897"/>
                </a:moveTo>
                <a:lnTo>
                  <a:pt x="205009" y="428897"/>
                </a:lnTo>
                <a:cubicBezTo>
                  <a:pt x="207413" y="428897"/>
                  <a:pt x="209438" y="430919"/>
                  <a:pt x="209438" y="433446"/>
                </a:cubicBezTo>
                <a:lnTo>
                  <a:pt x="209438" y="484752"/>
                </a:lnTo>
                <a:cubicBezTo>
                  <a:pt x="209438" y="487279"/>
                  <a:pt x="207413" y="489301"/>
                  <a:pt x="205009" y="489301"/>
                </a:cubicBezTo>
                <a:lnTo>
                  <a:pt x="105041" y="489301"/>
                </a:lnTo>
                <a:cubicBezTo>
                  <a:pt x="102510" y="489301"/>
                  <a:pt x="100485" y="487279"/>
                  <a:pt x="100485" y="484752"/>
                </a:cubicBezTo>
                <a:lnTo>
                  <a:pt x="100485" y="433446"/>
                </a:lnTo>
                <a:cubicBezTo>
                  <a:pt x="100485" y="430919"/>
                  <a:pt x="102510" y="428897"/>
                  <a:pt x="105041" y="428897"/>
                </a:cubicBezTo>
                <a:close/>
                <a:moveTo>
                  <a:pt x="374661" y="214590"/>
                </a:moveTo>
                <a:cubicBezTo>
                  <a:pt x="374788" y="214590"/>
                  <a:pt x="374914" y="214716"/>
                  <a:pt x="374914" y="214716"/>
                </a:cubicBezTo>
                <a:lnTo>
                  <a:pt x="571298" y="214716"/>
                </a:lnTo>
                <a:lnTo>
                  <a:pt x="571298" y="386629"/>
                </a:lnTo>
                <a:lnTo>
                  <a:pt x="308357" y="386629"/>
                </a:lnTo>
                <a:lnTo>
                  <a:pt x="308357" y="281157"/>
                </a:lnTo>
                <a:cubicBezTo>
                  <a:pt x="308357" y="281031"/>
                  <a:pt x="308230" y="281031"/>
                  <a:pt x="308230" y="280905"/>
                </a:cubicBezTo>
                <a:cubicBezTo>
                  <a:pt x="344040" y="278757"/>
                  <a:pt x="372510" y="250210"/>
                  <a:pt x="374661" y="214590"/>
                </a:cubicBezTo>
                <a:close/>
                <a:moveTo>
                  <a:pt x="232925" y="214590"/>
                </a:moveTo>
                <a:cubicBezTo>
                  <a:pt x="235075" y="250210"/>
                  <a:pt x="263538" y="278757"/>
                  <a:pt x="299338" y="280905"/>
                </a:cubicBezTo>
                <a:cubicBezTo>
                  <a:pt x="299338" y="281031"/>
                  <a:pt x="299211" y="281031"/>
                  <a:pt x="299211" y="281157"/>
                </a:cubicBezTo>
                <a:lnTo>
                  <a:pt x="299211" y="386629"/>
                </a:lnTo>
                <a:lnTo>
                  <a:pt x="36341" y="386629"/>
                </a:lnTo>
                <a:lnTo>
                  <a:pt x="36341" y="214716"/>
                </a:lnTo>
                <a:lnTo>
                  <a:pt x="232672" y="214716"/>
                </a:lnTo>
                <a:cubicBezTo>
                  <a:pt x="232672" y="214716"/>
                  <a:pt x="232798" y="214590"/>
                  <a:pt x="232925" y="214590"/>
                </a:cubicBezTo>
                <a:close/>
                <a:moveTo>
                  <a:pt x="275487" y="178954"/>
                </a:moveTo>
                <a:lnTo>
                  <a:pt x="331392" y="178954"/>
                </a:lnTo>
                <a:lnTo>
                  <a:pt x="332151" y="186534"/>
                </a:lnTo>
                <a:lnTo>
                  <a:pt x="298001" y="254882"/>
                </a:lnTo>
                <a:lnTo>
                  <a:pt x="281432" y="254882"/>
                </a:lnTo>
                <a:lnTo>
                  <a:pt x="312546" y="192598"/>
                </a:lnTo>
                <a:lnTo>
                  <a:pt x="275487" y="192598"/>
                </a:lnTo>
                <a:close/>
                <a:moveTo>
                  <a:pt x="308357" y="33589"/>
                </a:moveTo>
                <a:lnTo>
                  <a:pt x="571298" y="33589"/>
                </a:lnTo>
                <a:lnTo>
                  <a:pt x="571298" y="205628"/>
                </a:lnTo>
                <a:lnTo>
                  <a:pt x="374914" y="205628"/>
                </a:lnTo>
                <a:cubicBezTo>
                  <a:pt x="374914" y="205628"/>
                  <a:pt x="374788" y="205628"/>
                  <a:pt x="374661" y="205628"/>
                </a:cubicBezTo>
                <a:cubicBezTo>
                  <a:pt x="372510" y="170008"/>
                  <a:pt x="344040" y="141587"/>
                  <a:pt x="308230" y="139313"/>
                </a:cubicBezTo>
                <a:cubicBezTo>
                  <a:pt x="308230" y="139313"/>
                  <a:pt x="308357" y="139187"/>
                  <a:pt x="308357" y="139187"/>
                </a:cubicBezTo>
                <a:close/>
                <a:moveTo>
                  <a:pt x="36341" y="33589"/>
                </a:moveTo>
                <a:lnTo>
                  <a:pt x="299268" y="33589"/>
                </a:lnTo>
                <a:lnTo>
                  <a:pt x="299268" y="139187"/>
                </a:lnTo>
                <a:cubicBezTo>
                  <a:pt x="299268" y="139187"/>
                  <a:pt x="299268" y="139313"/>
                  <a:pt x="299268" y="139313"/>
                </a:cubicBezTo>
                <a:cubicBezTo>
                  <a:pt x="263587" y="141587"/>
                  <a:pt x="235118" y="170008"/>
                  <a:pt x="232967" y="205628"/>
                </a:cubicBezTo>
                <a:cubicBezTo>
                  <a:pt x="232840" y="205628"/>
                  <a:pt x="232714" y="205628"/>
                  <a:pt x="232714" y="205628"/>
                </a:cubicBezTo>
                <a:lnTo>
                  <a:pt x="36341" y="205628"/>
                </a:lnTo>
                <a:close/>
                <a:moveTo>
                  <a:pt x="31758" y="24503"/>
                </a:moveTo>
                <a:cubicBezTo>
                  <a:pt x="29227" y="24503"/>
                  <a:pt x="27203" y="26650"/>
                  <a:pt x="27203" y="29050"/>
                </a:cubicBezTo>
                <a:lnTo>
                  <a:pt x="27203" y="391167"/>
                </a:lnTo>
                <a:cubicBezTo>
                  <a:pt x="27203" y="393693"/>
                  <a:pt x="29227" y="395714"/>
                  <a:pt x="31758" y="395714"/>
                </a:cubicBezTo>
                <a:lnTo>
                  <a:pt x="575811" y="395714"/>
                </a:lnTo>
                <a:cubicBezTo>
                  <a:pt x="578341" y="395714"/>
                  <a:pt x="580365" y="393693"/>
                  <a:pt x="580365" y="391167"/>
                </a:cubicBezTo>
                <a:lnTo>
                  <a:pt x="580365" y="29050"/>
                </a:lnTo>
                <a:cubicBezTo>
                  <a:pt x="580365" y="26650"/>
                  <a:pt x="578341" y="24503"/>
                  <a:pt x="575811" y="24503"/>
                </a:cubicBezTo>
                <a:close/>
                <a:moveTo>
                  <a:pt x="0" y="0"/>
                </a:moveTo>
                <a:lnTo>
                  <a:pt x="607568" y="0"/>
                </a:lnTo>
                <a:lnTo>
                  <a:pt x="607568" y="420217"/>
                </a:lnTo>
                <a:lnTo>
                  <a:pt x="0" y="420217"/>
                </a:lnTo>
                <a:close/>
              </a:path>
            </a:pathLst>
          </a:custGeom>
          <a:solidFill>
            <a:srgbClr val="323B44"/>
          </a:solidFill>
          <a:ln>
            <a:noFill/>
          </a:ln>
        </p:spPr>
      </p:sp>
      <p:sp>
        <p:nvSpPr>
          <p:cNvPr id="14" name="文本框 13"/>
          <p:cNvSpPr txBox="1"/>
          <p:nvPr/>
        </p:nvSpPr>
        <p:spPr>
          <a:xfrm>
            <a:off x="7940843" y="2434387"/>
            <a:ext cx="2375941" cy="369332"/>
          </a:xfrm>
          <a:prstGeom prst="rect">
            <a:avLst/>
          </a:prstGeom>
          <a:noFill/>
        </p:spPr>
        <p:txBody>
          <a:bodyPr wrap="square" rtlCol="0">
            <a:spAutoFit/>
          </a:bodyPr>
          <a:lstStyle/>
          <a:p>
            <a:r>
              <a:rPr lang="zh-CN" altLang="en-US"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5" name="文本框 14"/>
          <p:cNvSpPr txBox="1"/>
          <p:nvPr/>
        </p:nvSpPr>
        <p:spPr>
          <a:xfrm>
            <a:off x="7940843" y="2847496"/>
            <a:ext cx="3566542" cy="778355"/>
          </a:xfrm>
          <a:prstGeom prst="rect">
            <a:avLst/>
          </a:prstGeom>
          <a:noFill/>
        </p:spPr>
        <p:txBody>
          <a:bodyPr wrap="square" rtlCol="0">
            <a:spAutoFit/>
          </a:bodyPr>
          <a:lstStyle/>
          <a:p>
            <a:pPr>
              <a:lnSpc>
                <a:spcPct val="20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6" name="矩形 15"/>
          <p:cNvSpPr/>
          <p:nvPr/>
        </p:nvSpPr>
        <p:spPr>
          <a:xfrm>
            <a:off x="6079958" y="4006515"/>
            <a:ext cx="5507954" cy="172051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7" name="椭圆 16"/>
          <p:cNvSpPr/>
          <p:nvPr/>
        </p:nvSpPr>
        <p:spPr>
          <a:xfrm>
            <a:off x="6464969" y="4291260"/>
            <a:ext cx="1074821" cy="10748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ilm-screen-theater_28617"/>
          <p:cNvSpPr>
            <a:spLocks noChangeAspect="1"/>
          </p:cNvSpPr>
          <p:nvPr/>
        </p:nvSpPr>
        <p:spPr bwMode="auto">
          <a:xfrm>
            <a:off x="6730314" y="4561931"/>
            <a:ext cx="544129" cy="609685"/>
          </a:xfrm>
          <a:custGeom>
            <a:avLst/>
            <a:gdLst>
              <a:gd name="T0" fmla="*/ 1370 w 4800"/>
              <a:gd name="T1" fmla="*/ 2059 h 5386"/>
              <a:gd name="T2" fmla="*/ 4552 w 4800"/>
              <a:gd name="T3" fmla="*/ 584 h 5386"/>
              <a:gd name="T4" fmla="*/ 724 w 4800"/>
              <a:gd name="T5" fmla="*/ 686 h 5386"/>
              <a:gd name="T6" fmla="*/ 262 w 4800"/>
              <a:gd name="T7" fmla="*/ 1713 h 5386"/>
              <a:gd name="T8" fmla="*/ 372 w 4800"/>
              <a:gd name="T9" fmla="*/ 2877 h 5386"/>
              <a:gd name="T10" fmla="*/ 1028 w 4800"/>
              <a:gd name="T11" fmla="*/ 5386 h 5386"/>
              <a:gd name="T12" fmla="*/ 4800 w 4800"/>
              <a:gd name="T13" fmla="*/ 4731 h 5386"/>
              <a:gd name="T14" fmla="*/ 1399 w 4800"/>
              <a:gd name="T15" fmla="*/ 2257 h 5386"/>
              <a:gd name="T16" fmla="*/ 700 w 4800"/>
              <a:gd name="T17" fmla="*/ 2577 h 5386"/>
              <a:gd name="T18" fmla="*/ 700 w 4800"/>
              <a:gd name="T19" fmla="*/ 1940 h 5386"/>
              <a:gd name="T20" fmla="*/ 4100 w 4800"/>
              <a:gd name="T21" fmla="*/ 606 h 5386"/>
              <a:gd name="T22" fmla="*/ 4199 w 4800"/>
              <a:gd name="T23" fmla="*/ 1044 h 5386"/>
              <a:gd name="T24" fmla="*/ 4100 w 4800"/>
              <a:gd name="T25" fmla="*/ 606 h 5386"/>
              <a:gd name="T26" fmla="*/ 3609 w 4800"/>
              <a:gd name="T27" fmla="*/ 551 h 5386"/>
              <a:gd name="T28" fmla="*/ 2454 w 4800"/>
              <a:gd name="T29" fmla="*/ 1395 h 5386"/>
              <a:gd name="T30" fmla="*/ 1651 w 4800"/>
              <a:gd name="T31" fmla="*/ 945 h 5386"/>
              <a:gd name="T32" fmla="*/ 1841 w 4800"/>
              <a:gd name="T33" fmla="*/ 1518 h 5386"/>
              <a:gd name="T34" fmla="*/ 1651 w 4800"/>
              <a:gd name="T35" fmla="*/ 945 h 5386"/>
              <a:gd name="T36" fmla="*/ 810 w 4800"/>
              <a:gd name="T37" fmla="*/ 1114 h 5386"/>
              <a:gd name="T38" fmla="*/ 705 w 4800"/>
              <a:gd name="T39" fmla="*/ 1559 h 5386"/>
              <a:gd name="T40" fmla="*/ 677 w 4800"/>
              <a:gd name="T41" fmla="*/ 1559 h 5386"/>
              <a:gd name="T42" fmla="*/ 820 w 4800"/>
              <a:gd name="T43" fmla="*/ 3142 h 5386"/>
              <a:gd name="T44" fmla="*/ 809 w 4800"/>
              <a:gd name="T45" fmla="*/ 2950 h 5386"/>
              <a:gd name="T46" fmla="*/ 1278 w 4800"/>
              <a:gd name="T47" fmla="*/ 2694 h 5386"/>
              <a:gd name="T48" fmla="*/ 1976 w 4800"/>
              <a:gd name="T49" fmla="*/ 3294 h 5386"/>
              <a:gd name="T50" fmla="*/ 1903 w 4800"/>
              <a:gd name="T51" fmla="*/ 2694 h 5386"/>
              <a:gd name="T52" fmla="*/ 1976 w 4800"/>
              <a:gd name="T53" fmla="*/ 3294 h 5386"/>
              <a:gd name="T54" fmla="*/ 2601 w 4800"/>
              <a:gd name="T55" fmla="*/ 3294 h 5386"/>
              <a:gd name="T56" fmla="*/ 3900 w 4800"/>
              <a:gd name="T57" fmla="*/ 2694 h 5386"/>
              <a:gd name="T58" fmla="*/ 4363 w 4800"/>
              <a:gd name="T59" fmla="*/ 3075 h 5386"/>
              <a:gd name="T60" fmla="*/ 3912 w 4800"/>
              <a:gd name="T61" fmla="*/ 3294 h 5386"/>
              <a:gd name="T62" fmla="*/ 4363 w 4800"/>
              <a:gd name="T63" fmla="*/ 3075 h 5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0" h="5386">
                <a:moveTo>
                  <a:pt x="1399" y="2257"/>
                </a:moveTo>
                <a:cubicBezTo>
                  <a:pt x="1399" y="2188"/>
                  <a:pt x="1389" y="2122"/>
                  <a:pt x="1370" y="2059"/>
                </a:cubicBezTo>
                <a:lnTo>
                  <a:pt x="4713" y="1386"/>
                </a:lnTo>
                <a:lnTo>
                  <a:pt x="4552" y="584"/>
                </a:lnTo>
                <a:cubicBezTo>
                  <a:pt x="4480" y="230"/>
                  <a:pt x="4134" y="0"/>
                  <a:pt x="3780" y="71"/>
                </a:cubicBezTo>
                <a:lnTo>
                  <a:pt x="724" y="686"/>
                </a:lnTo>
                <a:cubicBezTo>
                  <a:pt x="370" y="757"/>
                  <a:pt x="140" y="1103"/>
                  <a:pt x="211" y="1458"/>
                </a:cubicBezTo>
                <a:lnTo>
                  <a:pt x="262" y="1713"/>
                </a:lnTo>
                <a:cubicBezTo>
                  <a:pt x="102" y="1841"/>
                  <a:pt x="0" y="2038"/>
                  <a:pt x="0" y="2258"/>
                </a:cubicBezTo>
                <a:cubicBezTo>
                  <a:pt x="0" y="2527"/>
                  <a:pt x="151" y="2759"/>
                  <a:pt x="372" y="2877"/>
                </a:cubicBezTo>
                <a:lnTo>
                  <a:pt x="372" y="4731"/>
                </a:lnTo>
                <a:cubicBezTo>
                  <a:pt x="372" y="5092"/>
                  <a:pt x="666" y="5386"/>
                  <a:pt x="1028" y="5386"/>
                </a:cubicBezTo>
                <a:lnTo>
                  <a:pt x="4145" y="5386"/>
                </a:lnTo>
                <a:cubicBezTo>
                  <a:pt x="4506" y="5386"/>
                  <a:pt x="4800" y="5092"/>
                  <a:pt x="4800" y="4731"/>
                </a:cubicBezTo>
                <a:lnTo>
                  <a:pt x="4800" y="2257"/>
                </a:lnTo>
                <a:lnTo>
                  <a:pt x="1399" y="2257"/>
                </a:lnTo>
                <a:close/>
                <a:moveTo>
                  <a:pt x="1018" y="2258"/>
                </a:moveTo>
                <a:cubicBezTo>
                  <a:pt x="1018" y="2434"/>
                  <a:pt x="875" y="2577"/>
                  <a:pt x="700" y="2577"/>
                </a:cubicBezTo>
                <a:cubicBezTo>
                  <a:pt x="524" y="2577"/>
                  <a:pt x="382" y="2434"/>
                  <a:pt x="382" y="2258"/>
                </a:cubicBezTo>
                <a:cubicBezTo>
                  <a:pt x="382" y="2083"/>
                  <a:pt x="524" y="1940"/>
                  <a:pt x="700" y="1940"/>
                </a:cubicBezTo>
                <a:cubicBezTo>
                  <a:pt x="875" y="1940"/>
                  <a:pt x="1018" y="2083"/>
                  <a:pt x="1018" y="2258"/>
                </a:cubicBezTo>
                <a:close/>
                <a:moveTo>
                  <a:pt x="4100" y="606"/>
                </a:moveTo>
                <a:cubicBezTo>
                  <a:pt x="4111" y="626"/>
                  <a:pt x="4119" y="647"/>
                  <a:pt x="4123" y="670"/>
                </a:cubicBezTo>
                <a:lnTo>
                  <a:pt x="4199" y="1044"/>
                </a:lnTo>
                <a:lnTo>
                  <a:pt x="3739" y="1136"/>
                </a:lnTo>
                <a:lnTo>
                  <a:pt x="4100" y="606"/>
                </a:lnTo>
                <a:close/>
                <a:moveTo>
                  <a:pt x="2936" y="686"/>
                </a:moveTo>
                <a:lnTo>
                  <a:pt x="3609" y="551"/>
                </a:lnTo>
                <a:lnTo>
                  <a:pt x="3126" y="1259"/>
                </a:lnTo>
                <a:lnTo>
                  <a:pt x="2454" y="1395"/>
                </a:lnTo>
                <a:lnTo>
                  <a:pt x="2936" y="686"/>
                </a:lnTo>
                <a:close/>
                <a:moveTo>
                  <a:pt x="1651" y="945"/>
                </a:moveTo>
                <a:lnTo>
                  <a:pt x="2324" y="810"/>
                </a:lnTo>
                <a:lnTo>
                  <a:pt x="1841" y="1518"/>
                </a:lnTo>
                <a:lnTo>
                  <a:pt x="1169" y="1653"/>
                </a:lnTo>
                <a:lnTo>
                  <a:pt x="1651" y="945"/>
                </a:lnTo>
                <a:close/>
                <a:moveTo>
                  <a:pt x="639" y="1372"/>
                </a:moveTo>
                <a:cubicBezTo>
                  <a:pt x="616" y="1253"/>
                  <a:pt x="692" y="1138"/>
                  <a:pt x="810" y="1114"/>
                </a:cubicBezTo>
                <a:lnTo>
                  <a:pt x="1039" y="1068"/>
                </a:lnTo>
                <a:lnTo>
                  <a:pt x="705" y="1559"/>
                </a:lnTo>
                <a:cubicBezTo>
                  <a:pt x="703" y="1559"/>
                  <a:pt x="701" y="1559"/>
                  <a:pt x="700" y="1559"/>
                </a:cubicBezTo>
                <a:cubicBezTo>
                  <a:pt x="692" y="1559"/>
                  <a:pt x="685" y="1559"/>
                  <a:pt x="677" y="1559"/>
                </a:cubicBezTo>
                <a:lnTo>
                  <a:pt x="639" y="1372"/>
                </a:lnTo>
                <a:close/>
                <a:moveTo>
                  <a:pt x="820" y="3142"/>
                </a:moveTo>
                <a:cubicBezTo>
                  <a:pt x="813" y="3121"/>
                  <a:pt x="809" y="3099"/>
                  <a:pt x="809" y="3075"/>
                </a:cubicBezTo>
                <a:lnTo>
                  <a:pt x="809" y="2950"/>
                </a:lnTo>
                <a:cubicBezTo>
                  <a:pt x="986" y="2922"/>
                  <a:pt x="1140" y="2828"/>
                  <a:pt x="1247" y="2694"/>
                </a:cubicBezTo>
                <a:lnTo>
                  <a:pt x="1278" y="2694"/>
                </a:lnTo>
                <a:lnTo>
                  <a:pt x="820" y="3142"/>
                </a:lnTo>
                <a:close/>
                <a:moveTo>
                  <a:pt x="1976" y="3294"/>
                </a:moveTo>
                <a:lnTo>
                  <a:pt x="1290" y="3294"/>
                </a:lnTo>
                <a:lnTo>
                  <a:pt x="1903" y="2694"/>
                </a:lnTo>
                <a:lnTo>
                  <a:pt x="2589" y="2694"/>
                </a:lnTo>
                <a:lnTo>
                  <a:pt x="1976" y="3294"/>
                </a:lnTo>
                <a:close/>
                <a:moveTo>
                  <a:pt x="3287" y="3294"/>
                </a:moveTo>
                <a:lnTo>
                  <a:pt x="2601" y="3294"/>
                </a:lnTo>
                <a:lnTo>
                  <a:pt x="3214" y="2694"/>
                </a:lnTo>
                <a:lnTo>
                  <a:pt x="3900" y="2694"/>
                </a:lnTo>
                <a:lnTo>
                  <a:pt x="3287" y="3294"/>
                </a:lnTo>
                <a:close/>
                <a:moveTo>
                  <a:pt x="4363" y="3075"/>
                </a:moveTo>
                <a:cubicBezTo>
                  <a:pt x="4363" y="3196"/>
                  <a:pt x="4265" y="3294"/>
                  <a:pt x="4145" y="3294"/>
                </a:cubicBezTo>
                <a:lnTo>
                  <a:pt x="3912" y="3294"/>
                </a:lnTo>
                <a:lnTo>
                  <a:pt x="4363" y="2852"/>
                </a:lnTo>
                <a:lnTo>
                  <a:pt x="4363" y="3075"/>
                </a:lnTo>
                <a:lnTo>
                  <a:pt x="4363" y="3075"/>
                </a:lnTo>
                <a:close/>
              </a:path>
            </a:pathLst>
          </a:custGeom>
          <a:solidFill>
            <a:schemeClr val="tx1">
              <a:lumMod val="50000"/>
              <a:lumOff val="50000"/>
            </a:schemeClr>
          </a:solidFill>
          <a:ln>
            <a:noFill/>
          </a:ln>
        </p:spPr>
        <p:txBody>
          <a:bodyPr/>
          <a:lstStyle/>
          <a:p>
            <a:endParaRPr lang="zh-CN" altLang="en-US"/>
          </a:p>
        </p:txBody>
      </p:sp>
      <p:sp>
        <p:nvSpPr>
          <p:cNvPr id="19" name="文本框 18"/>
          <p:cNvSpPr txBox="1"/>
          <p:nvPr/>
        </p:nvSpPr>
        <p:spPr>
          <a:xfrm>
            <a:off x="7924801" y="4291260"/>
            <a:ext cx="2375941" cy="369332"/>
          </a:xfrm>
          <a:prstGeom prst="rect">
            <a:avLst/>
          </a:prstGeom>
          <a:noFill/>
        </p:spPr>
        <p:txBody>
          <a:bodyPr wrap="square" rtlCol="0">
            <a:spAutoFit/>
          </a:bodyPr>
          <a:lstStyle/>
          <a:p>
            <a:r>
              <a:rPr lang="zh-CN" altLang="en-US"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20" name="文本框 19"/>
          <p:cNvSpPr txBox="1"/>
          <p:nvPr/>
        </p:nvSpPr>
        <p:spPr>
          <a:xfrm>
            <a:off x="7924801" y="4704369"/>
            <a:ext cx="3566542" cy="778355"/>
          </a:xfrm>
          <a:prstGeom prst="rect">
            <a:avLst/>
          </a:prstGeom>
          <a:noFill/>
        </p:spPr>
        <p:txBody>
          <a:bodyPr wrap="square" rtlCol="0">
            <a:spAutoFit/>
          </a:bodyPr>
          <a:lstStyle/>
          <a:p>
            <a:pPr>
              <a:lnSpc>
                <a:spcPct val="20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4" grpId="0"/>
      <p:bldP spid="15" grpId="0"/>
      <p:bldP spid="16" grpId="0" animBg="1"/>
      <p:bldP spid="17" grpId="0" animBg="1"/>
      <p:bldP spid="21" grpId="0" animBg="1"/>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 墙壁, 卫生间, 物体&#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l="26920" r="8668"/>
          <a:stretch>
            <a:fillRect/>
          </a:stretch>
        </p:blipFill>
        <p:spPr>
          <a:xfrm>
            <a:off x="529631" y="697831"/>
            <a:ext cx="5277611" cy="5462337"/>
          </a:xfrm>
          <a:prstGeom prst="rect">
            <a:avLst/>
          </a:prstGeom>
        </p:spPr>
      </p:pic>
      <p:grpSp>
        <p:nvGrpSpPr>
          <p:cNvPr id="6" name="组合 5"/>
          <p:cNvGrpSpPr/>
          <p:nvPr/>
        </p:nvGrpSpPr>
        <p:grpSpPr>
          <a:xfrm>
            <a:off x="4037099" y="3557335"/>
            <a:ext cx="7111329" cy="2602833"/>
            <a:chOff x="491790" y="2447127"/>
            <a:chExt cx="2668505" cy="1942193"/>
          </a:xfrm>
        </p:grpSpPr>
        <p:sp>
          <p:nvSpPr>
            <p:cNvPr id="7" name="矩形 6"/>
            <p:cNvSpPr/>
            <p:nvPr/>
          </p:nvSpPr>
          <p:spPr>
            <a:xfrm>
              <a:off x="491790" y="2447127"/>
              <a:ext cx="2668505" cy="1942193"/>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文本框 7"/>
            <p:cNvSpPr txBox="1"/>
            <p:nvPr/>
          </p:nvSpPr>
          <p:spPr>
            <a:xfrm>
              <a:off x="580110" y="2772083"/>
              <a:ext cx="674359" cy="1389431"/>
            </a:xfrm>
            <a:prstGeom prst="rect">
              <a:avLst/>
            </a:prstGeom>
            <a:noFill/>
          </p:spPr>
          <p:txBody>
            <a:bodyPr wrap="square" rtlCol="0">
              <a:spAutoFit/>
            </a:bodyPr>
            <a:lstStyle/>
            <a:p>
              <a:r>
                <a:rPr lang="en-US" altLang="zh-CN" sz="11500" b="1" dirty="0">
                  <a:solidFill>
                    <a:schemeClr val="bg1"/>
                  </a:solidFill>
                  <a:latin typeface="仓耳青禾体-谷力 W05" panose="02020400000000000000" pitchFamily="18" charset="-122"/>
                  <a:ea typeface="仓耳青禾体-谷力 W05" panose="02020400000000000000" pitchFamily="18" charset="-122"/>
                </a:rPr>
                <a:t>03</a:t>
              </a:r>
              <a:endParaRPr lang="zh-CN" altLang="en-US" sz="115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9" name="文本框 8"/>
            <p:cNvSpPr txBox="1"/>
            <p:nvPr/>
          </p:nvSpPr>
          <p:spPr>
            <a:xfrm>
              <a:off x="1186130" y="2654717"/>
              <a:ext cx="1501001" cy="688974"/>
            </a:xfrm>
            <a:prstGeom prst="rect">
              <a:avLst/>
            </a:prstGeom>
            <a:noFill/>
          </p:spPr>
          <p:txBody>
            <a:bodyPr wrap="square" rtlCol="0">
              <a:spAutoFit/>
            </a:bodyPr>
            <a:lstStyle/>
            <a:p>
              <a:pPr algn="dist"/>
              <a:r>
                <a:rPr lang="zh-CN" altLang="en-US" sz="5400" b="1" dirty="0">
                  <a:solidFill>
                    <a:schemeClr val="bg1"/>
                  </a:solidFill>
                  <a:latin typeface="仓耳青禾体-谷力 W05" panose="02020400000000000000" pitchFamily="18" charset="-122"/>
                  <a:ea typeface="仓耳青禾体-谷力 W05" panose="02020400000000000000" pitchFamily="18" charset="-122"/>
                </a:rPr>
                <a:t>项目展示</a:t>
              </a:r>
              <a:endParaRPr lang="zh-CN" altLang="en-US" sz="54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0" name="文本框 9"/>
            <p:cNvSpPr txBox="1"/>
            <p:nvPr/>
          </p:nvSpPr>
          <p:spPr>
            <a:xfrm>
              <a:off x="1254469" y="3358782"/>
              <a:ext cx="1833902" cy="666057"/>
            </a:xfrm>
            <a:prstGeom prst="rect">
              <a:avLst/>
            </a:prstGeom>
            <a:noFill/>
          </p:spPr>
          <p:txBody>
            <a:bodyPr wrap="square" rtlCol="0">
              <a:spAutoFit/>
            </a:bodyPr>
            <a:lstStyle/>
            <a:p>
              <a:pPr>
                <a:lnSpc>
                  <a:spcPct val="200000"/>
                </a:lnSpc>
              </a:pPr>
              <a:r>
                <a:rPr lang="zh-CN" altLang="en-US" sz="14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a:t>
              </a:r>
              <a:endParaRPr lang="zh-CN" altLang="en-US" sz="1400" dirty="0">
                <a:solidFill>
                  <a:schemeClr val="bg1"/>
                </a:solidFill>
                <a:latin typeface="仓耳青禾体-谷力 W05" panose="02020400000000000000" pitchFamily="18" charset="-122"/>
                <a:ea typeface="仓耳青禾体-谷力 W05"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项目展示</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r="15437"/>
          <a:stretch>
            <a:fillRect/>
          </a:stretch>
        </p:blipFill>
        <p:spPr>
          <a:xfrm>
            <a:off x="2059405" y="1644450"/>
            <a:ext cx="6094195" cy="4804476"/>
          </a:xfrm>
          <a:prstGeom prst="rect">
            <a:avLst/>
          </a:prstGeom>
        </p:spPr>
      </p:pic>
      <p:sp>
        <p:nvSpPr>
          <p:cNvPr id="7" name="矩形 6"/>
          <p:cNvSpPr/>
          <p:nvPr/>
        </p:nvSpPr>
        <p:spPr>
          <a:xfrm>
            <a:off x="374392" y="1644449"/>
            <a:ext cx="3566542" cy="4804475"/>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 name="文本框 8"/>
          <p:cNvSpPr txBox="1"/>
          <p:nvPr/>
        </p:nvSpPr>
        <p:spPr>
          <a:xfrm>
            <a:off x="374392" y="4119122"/>
            <a:ext cx="3566542" cy="1401602"/>
          </a:xfrm>
          <a:prstGeom prst="rect">
            <a:avLst/>
          </a:prstGeom>
          <a:noFill/>
        </p:spPr>
        <p:txBody>
          <a:bodyPr wrap="square" rtlCol="0">
            <a:spAutoFit/>
          </a:bodyPr>
          <a:lstStyle/>
          <a:p>
            <a:pPr algn="ctr">
              <a:lnSpc>
                <a:spcPct val="25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0" name="vhs_103923"/>
          <p:cNvSpPr>
            <a:spLocks noChangeAspect="1"/>
          </p:cNvSpPr>
          <p:nvPr/>
        </p:nvSpPr>
        <p:spPr bwMode="auto">
          <a:xfrm>
            <a:off x="1663092" y="2706196"/>
            <a:ext cx="989142" cy="643482"/>
          </a:xfrm>
          <a:custGeom>
            <a:avLst/>
            <a:gdLst>
              <a:gd name="connsiteX0" fmla="*/ 457406 w 608415"/>
              <a:gd name="connsiteY0" fmla="*/ 189327 h 395802"/>
              <a:gd name="connsiteX1" fmla="*/ 501369 w 608415"/>
              <a:gd name="connsiteY1" fmla="*/ 233219 h 395802"/>
              <a:gd name="connsiteX2" fmla="*/ 457406 w 608415"/>
              <a:gd name="connsiteY2" fmla="*/ 277111 h 395802"/>
              <a:gd name="connsiteX3" fmla="*/ 413443 w 608415"/>
              <a:gd name="connsiteY3" fmla="*/ 233219 h 395802"/>
              <a:gd name="connsiteX4" fmla="*/ 457406 w 608415"/>
              <a:gd name="connsiteY4" fmla="*/ 189327 h 395802"/>
              <a:gd name="connsiteX5" fmla="*/ 151045 w 608415"/>
              <a:gd name="connsiteY5" fmla="*/ 189327 h 395802"/>
              <a:gd name="connsiteX6" fmla="*/ 194972 w 608415"/>
              <a:gd name="connsiteY6" fmla="*/ 233219 h 395802"/>
              <a:gd name="connsiteX7" fmla="*/ 151045 w 608415"/>
              <a:gd name="connsiteY7" fmla="*/ 277111 h 395802"/>
              <a:gd name="connsiteX8" fmla="*/ 107118 w 608415"/>
              <a:gd name="connsiteY8" fmla="*/ 233219 h 395802"/>
              <a:gd name="connsiteX9" fmla="*/ 151045 w 608415"/>
              <a:gd name="connsiteY9" fmla="*/ 189327 h 395802"/>
              <a:gd name="connsiteX10" fmla="*/ 151028 w 608415"/>
              <a:gd name="connsiteY10" fmla="*/ 159400 h 395802"/>
              <a:gd name="connsiteX11" fmla="*/ 77127 w 608415"/>
              <a:gd name="connsiteY11" fmla="*/ 233189 h 395802"/>
              <a:gd name="connsiteX12" fmla="*/ 151028 w 608415"/>
              <a:gd name="connsiteY12" fmla="*/ 306979 h 395802"/>
              <a:gd name="connsiteX13" fmla="*/ 224929 w 608415"/>
              <a:gd name="connsiteY13" fmla="*/ 233189 h 395802"/>
              <a:gd name="connsiteX14" fmla="*/ 210487 w 608415"/>
              <a:gd name="connsiteY14" fmla="*/ 189314 h 395802"/>
              <a:gd name="connsiteX15" fmla="*/ 397928 w 608415"/>
              <a:gd name="connsiteY15" fmla="*/ 189314 h 395802"/>
              <a:gd name="connsiteX16" fmla="*/ 383486 w 608415"/>
              <a:gd name="connsiteY16" fmla="*/ 233189 h 395802"/>
              <a:gd name="connsiteX17" fmla="*/ 457387 w 608415"/>
              <a:gd name="connsiteY17" fmla="*/ 306979 h 395802"/>
              <a:gd name="connsiteX18" fmla="*/ 531288 w 608415"/>
              <a:gd name="connsiteY18" fmla="*/ 233189 h 395802"/>
              <a:gd name="connsiteX19" fmla="*/ 457387 w 608415"/>
              <a:gd name="connsiteY19" fmla="*/ 159400 h 395802"/>
              <a:gd name="connsiteX20" fmla="*/ 0 w 608415"/>
              <a:gd name="connsiteY20" fmla="*/ 32531 h 395802"/>
              <a:gd name="connsiteX21" fmla="*/ 97101 w 608415"/>
              <a:gd name="connsiteY21" fmla="*/ 97116 h 395802"/>
              <a:gd name="connsiteX22" fmla="*/ 105397 w 608415"/>
              <a:gd name="connsiteY22" fmla="*/ 99570 h 395802"/>
              <a:gd name="connsiteX23" fmla="*/ 503018 w 608415"/>
              <a:gd name="connsiteY23" fmla="*/ 99570 h 395802"/>
              <a:gd name="connsiteX24" fmla="*/ 511314 w 608415"/>
              <a:gd name="connsiteY24" fmla="*/ 97116 h 395802"/>
              <a:gd name="connsiteX25" fmla="*/ 608415 w 608415"/>
              <a:gd name="connsiteY25" fmla="*/ 32531 h 395802"/>
              <a:gd name="connsiteX26" fmla="*/ 608415 w 608415"/>
              <a:gd name="connsiteY26" fmla="*/ 374325 h 395802"/>
              <a:gd name="connsiteX27" fmla="*/ 587059 w 608415"/>
              <a:gd name="connsiteY27" fmla="*/ 395802 h 395802"/>
              <a:gd name="connsiteX28" fmla="*/ 21356 w 608415"/>
              <a:gd name="connsiteY28" fmla="*/ 395802 h 395802"/>
              <a:gd name="connsiteX29" fmla="*/ 0 w 608415"/>
              <a:gd name="connsiteY29" fmla="*/ 374325 h 395802"/>
              <a:gd name="connsiteX30" fmla="*/ 21377 w 608415"/>
              <a:gd name="connsiteY30" fmla="*/ 0 h 395802"/>
              <a:gd name="connsiteX31" fmla="*/ 587108 w 608415"/>
              <a:gd name="connsiteY31" fmla="*/ 0 h 395802"/>
              <a:gd name="connsiteX32" fmla="*/ 598324 w 608415"/>
              <a:gd name="connsiteY32" fmla="*/ 3222 h 395802"/>
              <a:gd name="connsiteX33" fmla="*/ 498607 w 608415"/>
              <a:gd name="connsiteY33" fmla="*/ 69648 h 395802"/>
              <a:gd name="connsiteX34" fmla="*/ 109878 w 608415"/>
              <a:gd name="connsiteY34" fmla="*/ 69648 h 395802"/>
              <a:gd name="connsiteX35" fmla="*/ 10161 w 608415"/>
              <a:gd name="connsiteY35" fmla="*/ 3222 h 395802"/>
              <a:gd name="connsiteX36" fmla="*/ 21377 w 608415"/>
              <a:gd name="connsiteY36" fmla="*/ 0 h 39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415" h="395802">
                <a:moveTo>
                  <a:pt x="457406" y="189327"/>
                </a:moveTo>
                <a:cubicBezTo>
                  <a:pt x="481686" y="189327"/>
                  <a:pt x="501369" y="208978"/>
                  <a:pt x="501369" y="233219"/>
                </a:cubicBezTo>
                <a:cubicBezTo>
                  <a:pt x="501369" y="257460"/>
                  <a:pt x="481686" y="277111"/>
                  <a:pt x="457406" y="277111"/>
                </a:cubicBezTo>
                <a:cubicBezTo>
                  <a:pt x="433126" y="277111"/>
                  <a:pt x="413443" y="257460"/>
                  <a:pt x="413443" y="233219"/>
                </a:cubicBezTo>
                <a:cubicBezTo>
                  <a:pt x="413443" y="208978"/>
                  <a:pt x="433126" y="189327"/>
                  <a:pt x="457406" y="189327"/>
                </a:cubicBezTo>
                <a:close/>
                <a:moveTo>
                  <a:pt x="151045" y="189327"/>
                </a:moveTo>
                <a:cubicBezTo>
                  <a:pt x="175305" y="189327"/>
                  <a:pt x="194972" y="208978"/>
                  <a:pt x="194972" y="233219"/>
                </a:cubicBezTo>
                <a:cubicBezTo>
                  <a:pt x="194972" y="257460"/>
                  <a:pt x="175305" y="277111"/>
                  <a:pt x="151045" y="277111"/>
                </a:cubicBezTo>
                <a:cubicBezTo>
                  <a:pt x="126785" y="277111"/>
                  <a:pt x="107118" y="257460"/>
                  <a:pt x="107118" y="233219"/>
                </a:cubicBezTo>
                <a:cubicBezTo>
                  <a:pt x="107118" y="208978"/>
                  <a:pt x="126785" y="189327"/>
                  <a:pt x="151045" y="189327"/>
                </a:cubicBezTo>
                <a:close/>
                <a:moveTo>
                  <a:pt x="151028" y="159400"/>
                </a:moveTo>
                <a:cubicBezTo>
                  <a:pt x="110314" y="159400"/>
                  <a:pt x="77127" y="192536"/>
                  <a:pt x="77127" y="233189"/>
                </a:cubicBezTo>
                <a:cubicBezTo>
                  <a:pt x="77127" y="273842"/>
                  <a:pt x="110314" y="306979"/>
                  <a:pt x="151028" y="306979"/>
                </a:cubicBezTo>
                <a:cubicBezTo>
                  <a:pt x="191743" y="306979"/>
                  <a:pt x="224929" y="273842"/>
                  <a:pt x="224929" y="233189"/>
                </a:cubicBezTo>
                <a:cubicBezTo>
                  <a:pt x="224929" y="216774"/>
                  <a:pt x="219552" y="201587"/>
                  <a:pt x="210487" y="189314"/>
                </a:cubicBezTo>
                <a:lnTo>
                  <a:pt x="397928" y="189314"/>
                </a:lnTo>
                <a:cubicBezTo>
                  <a:pt x="388863" y="201587"/>
                  <a:pt x="383486" y="216774"/>
                  <a:pt x="383486" y="233189"/>
                </a:cubicBezTo>
                <a:cubicBezTo>
                  <a:pt x="383486" y="273842"/>
                  <a:pt x="416672" y="306979"/>
                  <a:pt x="457387" y="306979"/>
                </a:cubicBezTo>
                <a:cubicBezTo>
                  <a:pt x="498101" y="306979"/>
                  <a:pt x="531288" y="273842"/>
                  <a:pt x="531288" y="233189"/>
                </a:cubicBezTo>
                <a:cubicBezTo>
                  <a:pt x="531288" y="192536"/>
                  <a:pt x="498101" y="159400"/>
                  <a:pt x="457387" y="159400"/>
                </a:cubicBezTo>
                <a:close/>
                <a:moveTo>
                  <a:pt x="0" y="32531"/>
                </a:moveTo>
                <a:lnTo>
                  <a:pt x="97101" y="97116"/>
                </a:lnTo>
                <a:cubicBezTo>
                  <a:pt x="99559" y="98803"/>
                  <a:pt x="102478" y="99570"/>
                  <a:pt x="105397" y="99570"/>
                </a:cubicBezTo>
                <a:lnTo>
                  <a:pt x="503018" y="99570"/>
                </a:lnTo>
                <a:cubicBezTo>
                  <a:pt x="505937" y="99570"/>
                  <a:pt x="508856" y="98803"/>
                  <a:pt x="511314" y="97116"/>
                </a:cubicBezTo>
                <a:lnTo>
                  <a:pt x="608415" y="32531"/>
                </a:lnTo>
                <a:lnTo>
                  <a:pt x="608415" y="374325"/>
                </a:lnTo>
                <a:cubicBezTo>
                  <a:pt x="608415" y="386137"/>
                  <a:pt x="598889" y="395802"/>
                  <a:pt x="587059" y="395802"/>
                </a:cubicBezTo>
                <a:lnTo>
                  <a:pt x="21356" y="395802"/>
                </a:lnTo>
                <a:cubicBezTo>
                  <a:pt x="9526" y="395802"/>
                  <a:pt x="0" y="386137"/>
                  <a:pt x="0" y="374325"/>
                </a:cubicBezTo>
                <a:close/>
                <a:moveTo>
                  <a:pt x="21377" y="0"/>
                </a:moveTo>
                <a:lnTo>
                  <a:pt x="587108" y="0"/>
                </a:lnTo>
                <a:cubicBezTo>
                  <a:pt x="591256" y="0"/>
                  <a:pt x="595097" y="1227"/>
                  <a:pt x="598324" y="3222"/>
                </a:cubicBezTo>
                <a:lnTo>
                  <a:pt x="498607" y="69648"/>
                </a:lnTo>
                <a:lnTo>
                  <a:pt x="109878" y="69648"/>
                </a:lnTo>
                <a:lnTo>
                  <a:pt x="10161" y="3222"/>
                </a:lnTo>
                <a:cubicBezTo>
                  <a:pt x="13388" y="1227"/>
                  <a:pt x="17229" y="0"/>
                  <a:pt x="21377" y="0"/>
                </a:cubicBezTo>
                <a:close/>
              </a:path>
            </a:pathLst>
          </a:custGeom>
          <a:solidFill>
            <a:schemeClr val="bg1"/>
          </a:solidFill>
          <a:ln>
            <a:noFill/>
          </a:ln>
        </p:spPr>
      </p:sp>
      <p:sp>
        <p:nvSpPr>
          <p:cNvPr id="11" name="矩形 10"/>
          <p:cNvSpPr/>
          <p:nvPr/>
        </p:nvSpPr>
        <p:spPr>
          <a:xfrm>
            <a:off x="7776610" y="2117557"/>
            <a:ext cx="753979" cy="753979"/>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仓耳青禾体-谷力 W05" panose="02020400000000000000" pitchFamily="18" charset="-122"/>
                <a:ea typeface="仓耳青禾体-谷力 W05" panose="02020400000000000000" pitchFamily="18" charset="-122"/>
              </a:rPr>
              <a:t>01</a:t>
            </a:r>
            <a:endParaRPr lang="zh-CN" altLang="en-US" sz="3200" dirty="0">
              <a:latin typeface="仓耳青禾体-谷力 W05" panose="02020400000000000000" pitchFamily="18" charset="-122"/>
              <a:ea typeface="仓耳青禾体-谷力 W05" panose="02020400000000000000" pitchFamily="18" charset="-122"/>
            </a:endParaRPr>
          </a:p>
        </p:txBody>
      </p:sp>
      <p:sp>
        <p:nvSpPr>
          <p:cNvPr id="12" name="文本框 11"/>
          <p:cNvSpPr txBox="1"/>
          <p:nvPr/>
        </p:nvSpPr>
        <p:spPr>
          <a:xfrm>
            <a:off x="8796369" y="1859439"/>
            <a:ext cx="1573837" cy="400110"/>
          </a:xfrm>
          <a:prstGeom prst="rect">
            <a:avLst/>
          </a:prstGeom>
          <a:noFill/>
        </p:spPr>
        <p:txBody>
          <a:bodyPr wrap="square" rtlCol="0">
            <a:spAutoFit/>
          </a:bodyPr>
          <a:lstStyle/>
          <a:p>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3" name="文本框 12"/>
          <p:cNvSpPr txBox="1"/>
          <p:nvPr/>
        </p:nvSpPr>
        <p:spPr>
          <a:xfrm>
            <a:off x="8796369" y="2299768"/>
            <a:ext cx="3038409" cy="616772"/>
          </a:xfrm>
          <a:prstGeom prst="rect">
            <a:avLst/>
          </a:prstGeom>
          <a:noFill/>
        </p:spPr>
        <p:txBody>
          <a:bodyPr wrap="square" rtlCol="0">
            <a:spAutoFit/>
          </a:bodyPr>
          <a:lstStyle/>
          <a:p>
            <a:pP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4" name="矩形 13"/>
          <p:cNvSpPr/>
          <p:nvPr/>
        </p:nvSpPr>
        <p:spPr>
          <a:xfrm>
            <a:off x="7776610" y="3641083"/>
            <a:ext cx="753979" cy="753979"/>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仓耳青禾体-谷力 W05" panose="02020400000000000000" pitchFamily="18" charset="-122"/>
                <a:ea typeface="仓耳青禾体-谷力 W05" panose="02020400000000000000" pitchFamily="18" charset="-122"/>
              </a:rPr>
              <a:t>02</a:t>
            </a:r>
            <a:endParaRPr lang="zh-CN" altLang="en-US" sz="3200" dirty="0">
              <a:latin typeface="仓耳青禾体-谷力 W05" panose="02020400000000000000" pitchFamily="18" charset="-122"/>
              <a:ea typeface="仓耳青禾体-谷力 W05" panose="02020400000000000000" pitchFamily="18" charset="-122"/>
            </a:endParaRPr>
          </a:p>
        </p:txBody>
      </p:sp>
      <p:sp>
        <p:nvSpPr>
          <p:cNvPr id="15" name="文本框 14"/>
          <p:cNvSpPr txBox="1"/>
          <p:nvPr/>
        </p:nvSpPr>
        <p:spPr>
          <a:xfrm>
            <a:off x="8796369" y="3382965"/>
            <a:ext cx="1573837" cy="400110"/>
          </a:xfrm>
          <a:prstGeom prst="rect">
            <a:avLst/>
          </a:prstGeom>
          <a:noFill/>
        </p:spPr>
        <p:txBody>
          <a:bodyPr wrap="square" rtlCol="0">
            <a:spAutoFit/>
          </a:bodyPr>
          <a:lstStyle/>
          <a:p>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6" name="文本框 15"/>
          <p:cNvSpPr txBox="1"/>
          <p:nvPr/>
        </p:nvSpPr>
        <p:spPr>
          <a:xfrm>
            <a:off x="8796369" y="3823294"/>
            <a:ext cx="3038409" cy="616772"/>
          </a:xfrm>
          <a:prstGeom prst="rect">
            <a:avLst/>
          </a:prstGeom>
          <a:noFill/>
        </p:spPr>
        <p:txBody>
          <a:bodyPr wrap="square" rtlCol="0">
            <a:spAutoFit/>
          </a:bodyPr>
          <a:lstStyle/>
          <a:p>
            <a:pP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7" name="矩形 16"/>
          <p:cNvSpPr/>
          <p:nvPr/>
        </p:nvSpPr>
        <p:spPr>
          <a:xfrm>
            <a:off x="7776610" y="5164609"/>
            <a:ext cx="753979" cy="753979"/>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仓耳青禾体-谷力 W05" panose="02020400000000000000" pitchFamily="18" charset="-122"/>
                <a:ea typeface="仓耳青禾体-谷力 W05" panose="02020400000000000000" pitchFamily="18" charset="-122"/>
              </a:rPr>
              <a:t>03</a:t>
            </a:r>
            <a:endParaRPr lang="zh-CN" altLang="en-US" sz="3200" dirty="0">
              <a:latin typeface="仓耳青禾体-谷力 W05" panose="02020400000000000000" pitchFamily="18" charset="-122"/>
              <a:ea typeface="仓耳青禾体-谷力 W05" panose="02020400000000000000" pitchFamily="18" charset="-122"/>
            </a:endParaRPr>
          </a:p>
        </p:txBody>
      </p:sp>
      <p:sp>
        <p:nvSpPr>
          <p:cNvPr id="18" name="文本框 17"/>
          <p:cNvSpPr txBox="1"/>
          <p:nvPr/>
        </p:nvSpPr>
        <p:spPr>
          <a:xfrm>
            <a:off x="8796369" y="4906491"/>
            <a:ext cx="1573837" cy="400110"/>
          </a:xfrm>
          <a:prstGeom prst="rect">
            <a:avLst/>
          </a:prstGeom>
          <a:noFill/>
        </p:spPr>
        <p:txBody>
          <a:bodyPr wrap="square" rtlCol="0">
            <a:spAutoFit/>
          </a:bodyPr>
          <a:lstStyle/>
          <a:p>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9" name="文本框 18"/>
          <p:cNvSpPr txBox="1"/>
          <p:nvPr/>
        </p:nvSpPr>
        <p:spPr>
          <a:xfrm>
            <a:off x="8796369" y="5346820"/>
            <a:ext cx="3038409" cy="616772"/>
          </a:xfrm>
          <a:prstGeom prst="rect">
            <a:avLst/>
          </a:prstGeom>
          <a:noFill/>
        </p:spPr>
        <p:txBody>
          <a:bodyPr wrap="square" rtlCol="0">
            <a:spAutoFit/>
          </a:bodyPr>
          <a:lstStyle/>
          <a:p>
            <a:pP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1" grpId="0" animBg="1"/>
      <p:bldP spid="12" grpId="0"/>
      <p:bldP spid="13" grpId="0"/>
      <p:bldP spid="14" grpId="0" animBg="1"/>
      <p:bldP spid="15" grpId="0"/>
      <p:bldP spid="16" grpId="0"/>
      <p:bldP spid="17" grpId="0" animBg="1"/>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项目展示</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grpSp>
        <p:nvGrpSpPr>
          <p:cNvPr id="3" name="组合 2"/>
          <p:cNvGrpSpPr/>
          <p:nvPr/>
        </p:nvGrpSpPr>
        <p:grpSpPr>
          <a:xfrm>
            <a:off x="671512" y="1644450"/>
            <a:ext cx="10848975" cy="4448505"/>
            <a:chOff x="671512" y="1644450"/>
            <a:chExt cx="10848975" cy="4448505"/>
          </a:xfrm>
        </p:grpSpPr>
        <p:sp>
          <p:nvSpPr>
            <p:cNvPr id="7" name="ïsḷídé"/>
            <p:cNvSpPr/>
            <p:nvPr/>
          </p:nvSpPr>
          <p:spPr bwMode="auto">
            <a:xfrm>
              <a:off x="5008392" y="2729169"/>
              <a:ext cx="2189524" cy="2191800"/>
            </a:xfrm>
            <a:custGeom>
              <a:avLst/>
              <a:gdLst>
                <a:gd name="T0" fmla="*/ 762755 w 19679"/>
                <a:gd name="T1" fmla="*/ 838126 h 19679"/>
                <a:gd name="T2" fmla="*/ 762755 w 19679"/>
                <a:gd name="T3" fmla="*/ 838126 h 19679"/>
                <a:gd name="T4" fmla="*/ 762755 w 19679"/>
                <a:gd name="T5" fmla="*/ 838126 h 19679"/>
                <a:gd name="T6" fmla="*/ 762755 w 19679"/>
                <a:gd name="T7" fmla="*/ 83812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8"/>
                    <a:pt x="6723" y="20638"/>
                    <a:pt x="2881" y="16796"/>
                  </a:cubicBezTo>
                  <a:cubicBezTo>
                    <a:pt x="-961" y="12954"/>
                    <a:pt x="-961" y="6724"/>
                    <a:pt x="2881" y="2882"/>
                  </a:cubicBezTo>
                  <a:cubicBezTo>
                    <a:pt x="6723" y="-961"/>
                    <a:pt x="12954" y="-961"/>
                    <a:pt x="16796" y="2882"/>
                  </a:cubicBezTo>
                  <a:close/>
                </a:path>
              </a:pathLst>
            </a:custGeom>
            <a:solidFill>
              <a:schemeClr val="bg1">
                <a:lumMod val="85000"/>
              </a:schemeClr>
            </a:solidFill>
            <a:ln>
              <a:noFill/>
            </a:ln>
            <a:effec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8" name="îsľíďê"/>
            <p:cNvSpPr/>
            <p:nvPr/>
          </p:nvSpPr>
          <p:spPr>
            <a:xfrm>
              <a:off x="5101375" y="2823291"/>
              <a:ext cx="2003555" cy="2003555"/>
            </a:xfrm>
            <a:prstGeom prst="ellipse">
              <a:avLst/>
            </a:prstGeom>
            <a:solidFill>
              <a:srgbClr val="323B44"/>
            </a:solid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9" name="iş1ïḍè"/>
            <p:cNvSpPr/>
            <p:nvPr/>
          </p:nvSpPr>
          <p:spPr bwMode="auto">
            <a:xfrm>
              <a:off x="6159861" y="1765300"/>
              <a:ext cx="1685823" cy="1427835"/>
            </a:xfrm>
            <a:custGeom>
              <a:avLst/>
              <a:gdLst>
                <a:gd name="T0" fmla="*/ 601663 w 21600"/>
                <a:gd name="T1" fmla="*/ 509588 h 21600"/>
                <a:gd name="T2" fmla="*/ 601663 w 21600"/>
                <a:gd name="T3" fmla="*/ 509588 h 21600"/>
                <a:gd name="T4" fmla="*/ 601663 w 21600"/>
                <a:gd name="T5" fmla="*/ 509588 h 21600"/>
                <a:gd name="T6" fmla="*/ 601663 w 21600"/>
                <a:gd name="T7" fmla="*/ 5095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292"/>
                  </a:moveTo>
                  <a:cubicBezTo>
                    <a:pt x="562" y="0"/>
                    <a:pt x="562" y="0"/>
                    <a:pt x="562" y="0"/>
                  </a:cubicBezTo>
                  <a:cubicBezTo>
                    <a:pt x="9217" y="497"/>
                    <a:pt x="17027" y="5981"/>
                    <a:pt x="21600" y="14538"/>
                  </a:cubicBezTo>
                  <a:cubicBezTo>
                    <a:pt x="12030" y="21600"/>
                    <a:pt x="12030" y="21600"/>
                    <a:pt x="12030" y="21600"/>
                  </a:cubicBezTo>
                  <a:cubicBezTo>
                    <a:pt x="9498" y="16865"/>
                    <a:pt x="5065" y="13624"/>
                    <a:pt x="0" y="13292"/>
                  </a:cubicBezTo>
                  <a:close/>
                </a:path>
              </a:pathLst>
            </a:custGeom>
            <a:solidFill>
              <a:schemeClr val="bg1">
                <a:lumMod val="95000"/>
              </a:schemeClr>
            </a:solidFill>
            <a:ln>
              <a:noFill/>
            </a:ln>
            <a:effec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10" name="îṩľîḍé"/>
            <p:cNvSpPr/>
            <p:nvPr/>
          </p:nvSpPr>
          <p:spPr bwMode="auto">
            <a:xfrm>
              <a:off x="6686348" y="2211908"/>
              <a:ext cx="464344" cy="464323"/>
            </a:xfrm>
            <a:custGeom>
              <a:avLst/>
              <a:gdLst>
                <a:gd name="connsiteX0" fmla="*/ 150396 w 464344"/>
                <a:gd name="connsiteY0" fmla="*/ 277596 h 464323"/>
                <a:gd name="connsiteX1" fmla="*/ 33343 w 464344"/>
                <a:gd name="connsiteY1" fmla="*/ 394650 h 464323"/>
                <a:gd name="connsiteX2" fmla="*/ 33472 w 464344"/>
                <a:gd name="connsiteY2" fmla="*/ 394757 h 464323"/>
                <a:gd name="connsiteX3" fmla="*/ 25604 w 464344"/>
                <a:gd name="connsiteY3" fmla="*/ 413137 h 464323"/>
                <a:gd name="connsiteX4" fmla="*/ 51207 w 464344"/>
                <a:gd name="connsiteY4" fmla="*/ 438719 h 464323"/>
                <a:gd name="connsiteX5" fmla="*/ 69566 w 464344"/>
                <a:gd name="connsiteY5" fmla="*/ 430851 h 464323"/>
                <a:gd name="connsiteX6" fmla="*/ 186598 w 464344"/>
                <a:gd name="connsiteY6" fmla="*/ 313841 h 464323"/>
                <a:gd name="connsiteX7" fmla="*/ 150396 w 464344"/>
                <a:gd name="connsiteY7" fmla="*/ 277596 h 464323"/>
                <a:gd name="connsiteX8" fmla="*/ 290354 w 464344"/>
                <a:gd name="connsiteY8" fmla="*/ 72231 h 464323"/>
                <a:gd name="connsiteX9" fmla="*/ 297651 w 464344"/>
                <a:gd name="connsiteY9" fmla="*/ 79481 h 464323"/>
                <a:gd name="connsiteX10" fmla="*/ 290354 w 464344"/>
                <a:gd name="connsiteY10" fmla="*/ 86730 h 464323"/>
                <a:gd name="connsiteX11" fmla="*/ 202723 w 464344"/>
                <a:gd name="connsiteY11" fmla="*/ 173726 h 464323"/>
                <a:gd name="connsiteX12" fmla="*/ 195421 w 464344"/>
                <a:gd name="connsiteY12" fmla="*/ 180975 h 464323"/>
                <a:gd name="connsiteX13" fmla="*/ 188118 w 464344"/>
                <a:gd name="connsiteY13" fmla="*/ 173726 h 464323"/>
                <a:gd name="connsiteX14" fmla="*/ 290354 w 464344"/>
                <a:gd name="connsiteY14" fmla="*/ 72231 h 464323"/>
                <a:gd name="connsiteX15" fmla="*/ 290194 w 464344"/>
                <a:gd name="connsiteY15" fmla="*/ 29022 h 464323"/>
                <a:gd name="connsiteX16" fmla="*/ 145086 w 464344"/>
                <a:gd name="connsiteY16" fmla="*/ 174129 h 464323"/>
                <a:gd name="connsiteX17" fmla="*/ 290194 w 464344"/>
                <a:gd name="connsiteY17" fmla="*/ 319237 h 464323"/>
                <a:gd name="connsiteX18" fmla="*/ 435301 w 464344"/>
                <a:gd name="connsiteY18" fmla="*/ 174129 h 464323"/>
                <a:gd name="connsiteX19" fmla="*/ 290194 w 464344"/>
                <a:gd name="connsiteY19" fmla="*/ 29022 h 464323"/>
                <a:gd name="connsiteX20" fmla="*/ 290194 w 464344"/>
                <a:gd name="connsiteY20" fmla="*/ 0 h 464323"/>
                <a:gd name="connsiteX21" fmla="*/ 464344 w 464344"/>
                <a:gd name="connsiteY21" fmla="*/ 174129 h 464323"/>
                <a:gd name="connsiteX22" fmla="*/ 290194 w 464344"/>
                <a:gd name="connsiteY22" fmla="*/ 348258 h 464323"/>
                <a:gd name="connsiteX23" fmla="*/ 208697 w 464344"/>
                <a:gd name="connsiteY23" fmla="*/ 327943 h 464323"/>
                <a:gd name="connsiteX24" fmla="*/ 87667 w 464344"/>
                <a:gd name="connsiteY24" fmla="*/ 448952 h 464323"/>
                <a:gd name="connsiteX25" fmla="*/ 87688 w 464344"/>
                <a:gd name="connsiteY25" fmla="*/ 448973 h 464323"/>
                <a:gd name="connsiteX26" fmla="*/ 51207 w 464344"/>
                <a:gd name="connsiteY26" fmla="*/ 464323 h 464323"/>
                <a:gd name="connsiteX27" fmla="*/ 0 w 464344"/>
                <a:gd name="connsiteY27" fmla="*/ 413137 h 464323"/>
                <a:gd name="connsiteX28" fmla="*/ 15328 w 464344"/>
                <a:gd name="connsiteY28" fmla="*/ 376635 h 464323"/>
                <a:gd name="connsiteX29" fmla="*/ 15242 w 464344"/>
                <a:gd name="connsiteY29" fmla="*/ 376527 h 464323"/>
                <a:gd name="connsiteX30" fmla="*/ 136315 w 464344"/>
                <a:gd name="connsiteY30" fmla="*/ 255475 h 464323"/>
                <a:gd name="connsiteX31" fmla="*/ 116065 w 464344"/>
                <a:gd name="connsiteY31" fmla="*/ 174129 h 464323"/>
                <a:gd name="connsiteX32" fmla="*/ 290194 w 464344"/>
                <a:gd name="connsiteY32" fmla="*/ 0 h 46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64344" h="464323">
                  <a:moveTo>
                    <a:pt x="150396" y="277596"/>
                  </a:moveTo>
                  <a:lnTo>
                    <a:pt x="33343" y="394650"/>
                  </a:lnTo>
                  <a:lnTo>
                    <a:pt x="33472" y="394757"/>
                  </a:lnTo>
                  <a:cubicBezTo>
                    <a:pt x="28635" y="399422"/>
                    <a:pt x="25604" y="405893"/>
                    <a:pt x="25604" y="413137"/>
                  </a:cubicBezTo>
                  <a:cubicBezTo>
                    <a:pt x="25604" y="427261"/>
                    <a:pt x="37062" y="438719"/>
                    <a:pt x="51207" y="438719"/>
                  </a:cubicBezTo>
                  <a:cubicBezTo>
                    <a:pt x="58430" y="438719"/>
                    <a:pt x="64901" y="435667"/>
                    <a:pt x="69566" y="430851"/>
                  </a:cubicBezTo>
                  <a:cubicBezTo>
                    <a:pt x="69566" y="430851"/>
                    <a:pt x="186598" y="313841"/>
                    <a:pt x="186598" y="313841"/>
                  </a:cubicBezTo>
                  <a:cubicBezTo>
                    <a:pt x="172818" y="303587"/>
                    <a:pt x="160629" y="291397"/>
                    <a:pt x="150396" y="277596"/>
                  </a:cubicBezTo>
                  <a:close/>
                  <a:moveTo>
                    <a:pt x="290354" y="72231"/>
                  </a:moveTo>
                  <a:cubicBezTo>
                    <a:pt x="294385" y="72231"/>
                    <a:pt x="297651" y="75478"/>
                    <a:pt x="297651" y="79481"/>
                  </a:cubicBezTo>
                  <a:cubicBezTo>
                    <a:pt x="297651" y="83478"/>
                    <a:pt x="294385" y="86730"/>
                    <a:pt x="290354" y="86730"/>
                  </a:cubicBezTo>
                  <a:cubicBezTo>
                    <a:pt x="241959" y="86730"/>
                    <a:pt x="202723" y="125687"/>
                    <a:pt x="202723" y="173726"/>
                  </a:cubicBezTo>
                  <a:cubicBezTo>
                    <a:pt x="202723" y="177723"/>
                    <a:pt x="199452" y="180975"/>
                    <a:pt x="195421" y="180975"/>
                  </a:cubicBezTo>
                  <a:cubicBezTo>
                    <a:pt x="191384" y="180975"/>
                    <a:pt x="188118" y="177723"/>
                    <a:pt x="188118" y="173726"/>
                  </a:cubicBezTo>
                  <a:cubicBezTo>
                    <a:pt x="188118" y="117667"/>
                    <a:pt x="233886" y="72231"/>
                    <a:pt x="290354" y="72231"/>
                  </a:cubicBezTo>
                  <a:close/>
                  <a:moveTo>
                    <a:pt x="290194" y="29022"/>
                  </a:moveTo>
                  <a:cubicBezTo>
                    <a:pt x="210073" y="29022"/>
                    <a:pt x="145086" y="93987"/>
                    <a:pt x="145086" y="174129"/>
                  </a:cubicBezTo>
                  <a:cubicBezTo>
                    <a:pt x="145086" y="254250"/>
                    <a:pt x="210073" y="319237"/>
                    <a:pt x="290194" y="319237"/>
                  </a:cubicBezTo>
                  <a:cubicBezTo>
                    <a:pt x="370336" y="319237"/>
                    <a:pt x="435301" y="254250"/>
                    <a:pt x="435301" y="174129"/>
                  </a:cubicBezTo>
                  <a:cubicBezTo>
                    <a:pt x="435301" y="93987"/>
                    <a:pt x="370336" y="29022"/>
                    <a:pt x="290194" y="29022"/>
                  </a:cubicBezTo>
                  <a:close/>
                  <a:moveTo>
                    <a:pt x="290194" y="0"/>
                  </a:moveTo>
                  <a:cubicBezTo>
                    <a:pt x="386373" y="0"/>
                    <a:pt x="464344" y="77950"/>
                    <a:pt x="464344" y="174129"/>
                  </a:cubicBezTo>
                  <a:cubicBezTo>
                    <a:pt x="464344" y="270287"/>
                    <a:pt x="386373" y="348258"/>
                    <a:pt x="290194" y="348258"/>
                  </a:cubicBezTo>
                  <a:cubicBezTo>
                    <a:pt x="260721" y="348258"/>
                    <a:pt x="233011" y="340863"/>
                    <a:pt x="208697" y="327943"/>
                  </a:cubicBezTo>
                  <a:lnTo>
                    <a:pt x="87667" y="448952"/>
                  </a:lnTo>
                  <a:lnTo>
                    <a:pt x="87688" y="448973"/>
                  </a:lnTo>
                  <a:cubicBezTo>
                    <a:pt x="78401" y="458454"/>
                    <a:pt x="65503" y="464323"/>
                    <a:pt x="51207" y="464323"/>
                  </a:cubicBezTo>
                  <a:cubicBezTo>
                    <a:pt x="22916" y="464323"/>
                    <a:pt x="0" y="441406"/>
                    <a:pt x="0" y="413137"/>
                  </a:cubicBezTo>
                  <a:cubicBezTo>
                    <a:pt x="0" y="398820"/>
                    <a:pt x="5891" y="385943"/>
                    <a:pt x="15328" y="376635"/>
                  </a:cubicBezTo>
                  <a:lnTo>
                    <a:pt x="15242" y="376527"/>
                  </a:lnTo>
                  <a:lnTo>
                    <a:pt x="136315" y="255475"/>
                  </a:lnTo>
                  <a:cubicBezTo>
                    <a:pt x="123438" y="231183"/>
                    <a:pt x="116065" y="203516"/>
                    <a:pt x="116065" y="174129"/>
                  </a:cubicBezTo>
                  <a:cubicBezTo>
                    <a:pt x="116065" y="77950"/>
                    <a:pt x="194036" y="0"/>
                    <a:pt x="290194" y="0"/>
                  </a:cubicBezTo>
                  <a:close/>
                </a:path>
              </a:pathLst>
            </a:custGeom>
            <a:solidFill>
              <a:srgbClr val="323B4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11" name="ïṡlídé"/>
            <p:cNvSpPr/>
            <p:nvPr/>
          </p:nvSpPr>
          <p:spPr bwMode="auto">
            <a:xfrm>
              <a:off x="4340595" y="1765300"/>
              <a:ext cx="1681375" cy="1436731"/>
            </a:xfrm>
            <a:custGeom>
              <a:avLst/>
              <a:gdLst>
                <a:gd name="T0" fmla="*/ 600075 w 21600"/>
                <a:gd name="T1" fmla="*/ 512763 h 21600"/>
                <a:gd name="T2" fmla="*/ 600075 w 21600"/>
                <a:gd name="T3" fmla="*/ 512763 h 21600"/>
                <a:gd name="T4" fmla="*/ 600075 w 21600"/>
                <a:gd name="T5" fmla="*/ 512763 h 21600"/>
                <a:gd name="T6" fmla="*/ 600075 w 21600"/>
                <a:gd name="T7" fmla="*/ 5127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5"/>
                    <a:pt x="0" y="14675"/>
                    <a:pt x="0" y="14675"/>
                  </a:cubicBezTo>
                  <a:cubicBezTo>
                    <a:pt x="4518" y="6100"/>
                    <a:pt x="12282" y="576"/>
                    <a:pt x="20893" y="0"/>
                  </a:cubicBezTo>
                  <a:cubicBezTo>
                    <a:pt x="21599" y="13191"/>
                    <a:pt x="21599" y="13191"/>
                    <a:pt x="21599" y="13191"/>
                  </a:cubicBezTo>
                  <a:cubicBezTo>
                    <a:pt x="16518" y="13521"/>
                    <a:pt x="12140" y="16817"/>
                    <a:pt x="9599" y="21600"/>
                  </a:cubicBezTo>
                  <a:close/>
                </a:path>
              </a:pathLst>
            </a:custGeom>
            <a:solidFill>
              <a:schemeClr val="bg1">
                <a:lumMod val="95000"/>
              </a:schemeClr>
            </a:solidFill>
            <a:ln>
              <a:noFill/>
            </a:ln>
            <a:effec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12" name="iṣļíde"/>
            <p:cNvSpPr/>
            <p:nvPr/>
          </p:nvSpPr>
          <p:spPr bwMode="auto">
            <a:xfrm>
              <a:off x="4990970" y="2218686"/>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323B4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13" name="íṩľîḓé"/>
            <p:cNvSpPr/>
            <p:nvPr/>
          </p:nvSpPr>
          <p:spPr bwMode="auto">
            <a:xfrm>
              <a:off x="4035901" y="2890665"/>
              <a:ext cx="1018611" cy="1901556"/>
            </a:xfrm>
            <a:custGeom>
              <a:avLst/>
              <a:gdLst>
                <a:gd name="T0" fmla="*/ 363519 w 20023"/>
                <a:gd name="T1" fmla="*/ 678657 h 21600"/>
                <a:gd name="T2" fmla="*/ 363519 w 20023"/>
                <a:gd name="T3" fmla="*/ 678657 h 21600"/>
                <a:gd name="T4" fmla="*/ 363519 w 20023"/>
                <a:gd name="T5" fmla="*/ 678657 h 21600"/>
                <a:gd name="T6" fmla="*/ 363519 w 20023"/>
                <a:gd name="T7" fmla="*/ 678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2" y="16855"/>
                  </a:moveTo>
                  <a:cubicBezTo>
                    <a:pt x="4794" y="21599"/>
                    <a:pt x="4794" y="21599"/>
                    <a:pt x="4794" y="21599"/>
                  </a:cubicBezTo>
                  <a:cubicBezTo>
                    <a:pt x="-1469" y="14858"/>
                    <a:pt x="-1577" y="6805"/>
                    <a:pt x="4363" y="0"/>
                  </a:cubicBezTo>
                  <a:cubicBezTo>
                    <a:pt x="19806" y="4495"/>
                    <a:pt x="19806" y="4495"/>
                    <a:pt x="19806" y="4495"/>
                  </a:cubicBezTo>
                  <a:cubicBezTo>
                    <a:pt x="18186" y="6305"/>
                    <a:pt x="17322" y="8365"/>
                    <a:pt x="17322" y="10550"/>
                  </a:cubicBezTo>
                  <a:cubicBezTo>
                    <a:pt x="17322" y="12860"/>
                    <a:pt x="18294" y="14982"/>
                    <a:pt x="20022" y="16855"/>
                  </a:cubicBezTo>
                  <a:close/>
                </a:path>
              </a:pathLst>
            </a:custGeom>
            <a:solidFill>
              <a:schemeClr val="bg1">
                <a:lumMod val="95000"/>
              </a:schemeClr>
            </a:solidFill>
            <a:ln>
              <a:noFill/>
            </a:ln>
            <a:effec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14" name="iṩľide"/>
            <p:cNvSpPr/>
            <p:nvPr/>
          </p:nvSpPr>
          <p:spPr bwMode="auto">
            <a:xfrm>
              <a:off x="4288502" y="3645783"/>
              <a:ext cx="465138" cy="391319"/>
            </a:xfrm>
            <a:custGeom>
              <a:avLst/>
              <a:gdLst>
                <a:gd name="connsiteX0" fmla="*/ 232481 w 465138"/>
                <a:gd name="connsiteY0" fmla="*/ 159544 h 391319"/>
                <a:gd name="connsiteX1" fmla="*/ 239713 w 465138"/>
                <a:gd name="connsiteY1" fmla="*/ 166773 h 391319"/>
                <a:gd name="connsiteX2" fmla="*/ 232481 w 465138"/>
                <a:gd name="connsiteY2" fmla="*/ 174005 h 391319"/>
                <a:gd name="connsiteX3" fmla="*/ 189089 w 465138"/>
                <a:gd name="connsiteY3" fmla="*/ 217385 h 391319"/>
                <a:gd name="connsiteX4" fmla="*/ 189089 w 465138"/>
                <a:gd name="connsiteY4" fmla="*/ 217397 h 391319"/>
                <a:gd name="connsiteX5" fmla="*/ 181857 w 465138"/>
                <a:gd name="connsiteY5" fmla="*/ 224629 h 391319"/>
                <a:gd name="connsiteX6" fmla="*/ 174625 w 465138"/>
                <a:gd name="connsiteY6" fmla="*/ 217397 h 391319"/>
                <a:gd name="connsiteX7" fmla="*/ 174625 w 465138"/>
                <a:gd name="connsiteY7" fmla="*/ 217385 h 391319"/>
                <a:gd name="connsiteX8" fmla="*/ 232481 w 465138"/>
                <a:gd name="connsiteY8" fmla="*/ 159544 h 391319"/>
                <a:gd name="connsiteX9" fmla="*/ 225889 w 465138"/>
                <a:gd name="connsiteY9" fmla="*/ 130827 h 391319"/>
                <a:gd name="connsiteX10" fmla="*/ 166588 w 465138"/>
                <a:gd name="connsiteY10" fmla="*/ 160907 h 391319"/>
                <a:gd name="connsiteX11" fmla="*/ 176009 w 465138"/>
                <a:gd name="connsiteY11" fmla="*/ 283458 h 391319"/>
                <a:gd name="connsiteX12" fmla="*/ 298539 w 465138"/>
                <a:gd name="connsiteY12" fmla="*/ 274036 h 391319"/>
                <a:gd name="connsiteX13" fmla="*/ 289118 w 465138"/>
                <a:gd name="connsiteY13" fmla="*/ 151496 h 391319"/>
                <a:gd name="connsiteX14" fmla="*/ 225889 w 465138"/>
                <a:gd name="connsiteY14" fmla="*/ 130827 h 391319"/>
                <a:gd name="connsiteX15" fmla="*/ 232569 w 465138"/>
                <a:gd name="connsiteY15" fmla="*/ 101600 h 391319"/>
                <a:gd name="connsiteX16" fmla="*/ 348456 w 465138"/>
                <a:gd name="connsiteY16" fmla="*/ 217488 h 391319"/>
                <a:gd name="connsiteX17" fmla="*/ 232569 w 465138"/>
                <a:gd name="connsiteY17" fmla="*/ 333364 h 391319"/>
                <a:gd name="connsiteX18" fmla="*/ 116681 w 465138"/>
                <a:gd name="connsiteY18" fmla="*/ 217488 h 391319"/>
                <a:gd name="connsiteX19" fmla="*/ 232569 w 465138"/>
                <a:gd name="connsiteY19" fmla="*/ 101600 h 391319"/>
                <a:gd name="connsiteX20" fmla="*/ 159870 w 465138"/>
                <a:gd name="connsiteY20" fmla="*/ 28987 h 391319"/>
                <a:gd name="connsiteX21" fmla="*/ 146368 w 465138"/>
                <a:gd name="connsiteY21" fmla="*/ 38099 h 391319"/>
                <a:gd name="connsiteX22" fmla="*/ 120333 w 465138"/>
                <a:gd name="connsiteY22" fmla="*/ 102975 h 391319"/>
                <a:gd name="connsiteX23" fmla="*/ 41217 w 465138"/>
                <a:gd name="connsiteY23" fmla="*/ 116146 h 391319"/>
                <a:gd name="connsiteX24" fmla="*/ 29050 w 465138"/>
                <a:gd name="connsiteY24" fmla="*/ 130440 h 391319"/>
                <a:gd name="connsiteX25" fmla="*/ 29050 w 465138"/>
                <a:gd name="connsiteY25" fmla="*/ 347821 h 391319"/>
                <a:gd name="connsiteX26" fmla="*/ 43585 w 465138"/>
                <a:gd name="connsiteY26" fmla="*/ 362314 h 391319"/>
                <a:gd name="connsiteX27" fmla="*/ 421532 w 465138"/>
                <a:gd name="connsiteY27" fmla="*/ 362314 h 391319"/>
                <a:gd name="connsiteX28" fmla="*/ 436046 w 465138"/>
                <a:gd name="connsiteY28" fmla="*/ 347821 h 391319"/>
                <a:gd name="connsiteX29" fmla="*/ 436046 w 465138"/>
                <a:gd name="connsiteY29" fmla="*/ 130440 h 391319"/>
                <a:gd name="connsiteX30" fmla="*/ 423900 w 465138"/>
                <a:gd name="connsiteY30" fmla="*/ 116146 h 391319"/>
                <a:gd name="connsiteX31" fmla="*/ 344762 w 465138"/>
                <a:gd name="connsiteY31" fmla="*/ 102975 h 391319"/>
                <a:gd name="connsiteX32" fmla="*/ 318727 w 465138"/>
                <a:gd name="connsiteY32" fmla="*/ 38099 h 391319"/>
                <a:gd name="connsiteX33" fmla="*/ 305226 w 465138"/>
                <a:gd name="connsiteY33" fmla="*/ 28987 h 391319"/>
                <a:gd name="connsiteX34" fmla="*/ 159870 w 465138"/>
                <a:gd name="connsiteY34" fmla="*/ 0 h 391319"/>
                <a:gd name="connsiteX35" fmla="*/ 305226 w 465138"/>
                <a:gd name="connsiteY35" fmla="*/ 0 h 391319"/>
                <a:gd name="connsiteX36" fmla="*/ 345710 w 465138"/>
                <a:gd name="connsiteY36" fmla="*/ 27302 h 391319"/>
                <a:gd name="connsiteX37" fmla="*/ 365672 w 465138"/>
                <a:gd name="connsiteY37" fmla="*/ 77068 h 391319"/>
                <a:gd name="connsiteX38" fmla="*/ 428681 w 465138"/>
                <a:gd name="connsiteY38" fmla="*/ 87540 h 391319"/>
                <a:gd name="connsiteX39" fmla="*/ 465138 w 465138"/>
                <a:gd name="connsiteY39" fmla="*/ 130440 h 391319"/>
                <a:gd name="connsiteX40" fmla="*/ 465138 w 465138"/>
                <a:gd name="connsiteY40" fmla="*/ 347821 h 391319"/>
                <a:gd name="connsiteX41" fmla="*/ 421532 w 465138"/>
                <a:gd name="connsiteY41" fmla="*/ 391319 h 391319"/>
                <a:gd name="connsiteX42" fmla="*/ 43585 w 465138"/>
                <a:gd name="connsiteY42" fmla="*/ 391319 h 391319"/>
                <a:gd name="connsiteX43" fmla="*/ 0 w 465138"/>
                <a:gd name="connsiteY43" fmla="*/ 347821 h 391319"/>
                <a:gd name="connsiteX44" fmla="*/ 0 w 465138"/>
                <a:gd name="connsiteY44" fmla="*/ 130440 h 391319"/>
                <a:gd name="connsiteX45" fmla="*/ 36436 w 465138"/>
                <a:gd name="connsiteY45" fmla="*/ 87540 h 391319"/>
                <a:gd name="connsiteX46" fmla="*/ 99445 w 465138"/>
                <a:gd name="connsiteY46" fmla="*/ 77068 h 391319"/>
                <a:gd name="connsiteX47" fmla="*/ 119364 w 465138"/>
                <a:gd name="connsiteY47" fmla="*/ 27338 h 391319"/>
                <a:gd name="connsiteX48" fmla="*/ 159870 w 465138"/>
                <a:gd name="connsiteY48" fmla="*/ 0 h 39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65138" h="391319">
                  <a:moveTo>
                    <a:pt x="232481" y="159544"/>
                  </a:moveTo>
                  <a:cubicBezTo>
                    <a:pt x="236462" y="159544"/>
                    <a:pt x="239713" y="162783"/>
                    <a:pt x="239713" y="166773"/>
                  </a:cubicBezTo>
                  <a:cubicBezTo>
                    <a:pt x="239713" y="170766"/>
                    <a:pt x="236462" y="174005"/>
                    <a:pt x="232481" y="174005"/>
                  </a:cubicBezTo>
                  <a:cubicBezTo>
                    <a:pt x="208495" y="174005"/>
                    <a:pt x="189089" y="193435"/>
                    <a:pt x="189089" y="217385"/>
                  </a:cubicBezTo>
                  <a:lnTo>
                    <a:pt x="189089" y="217397"/>
                  </a:lnTo>
                  <a:cubicBezTo>
                    <a:pt x="189089" y="221390"/>
                    <a:pt x="185838" y="224629"/>
                    <a:pt x="181857" y="224629"/>
                  </a:cubicBezTo>
                  <a:cubicBezTo>
                    <a:pt x="177843" y="224629"/>
                    <a:pt x="174625" y="221390"/>
                    <a:pt x="174625" y="217397"/>
                  </a:cubicBezTo>
                  <a:lnTo>
                    <a:pt x="174625" y="217385"/>
                  </a:lnTo>
                  <a:cubicBezTo>
                    <a:pt x="174625" y="185447"/>
                    <a:pt x="200528" y="159544"/>
                    <a:pt x="232481" y="159544"/>
                  </a:cubicBezTo>
                  <a:close/>
                  <a:moveTo>
                    <a:pt x="225889" y="130827"/>
                  </a:moveTo>
                  <a:cubicBezTo>
                    <a:pt x="203712" y="132528"/>
                    <a:pt x="182190" y="142687"/>
                    <a:pt x="166588" y="160907"/>
                  </a:cubicBezTo>
                  <a:cubicBezTo>
                    <a:pt x="135352" y="197358"/>
                    <a:pt x="139537" y="252232"/>
                    <a:pt x="176009" y="283458"/>
                  </a:cubicBezTo>
                  <a:cubicBezTo>
                    <a:pt x="212449" y="314694"/>
                    <a:pt x="267303" y="310498"/>
                    <a:pt x="298539" y="274036"/>
                  </a:cubicBezTo>
                  <a:cubicBezTo>
                    <a:pt x="329775" y="237586"/>
                    <a:pt x="325558" y="182721"/>
                    <a:pt x="289118" y="151496"/>
                  </a:cubicBezTo>
                  <a:cubicBezTo>
                    <a:pt x="270898" y="135884"/>
                    <a:pt x="248066" y="129126"/>
                    <a:pt x="225889" y="130827"/>
                  </a:cubicBezTo>
                  <a:close/>
                  <a:moveTo>
                    <a:pt x="232569" y="101600"/>
                  </a:moveTo>
                  <a:cubicBezTo>
                    <a:pt x="296564" y="101600"/>
                    <a:pt x="348456" y="153471"/>
                    <a:pt x="348456" y="217488"/>
                  </a:cubicBezTo>
                  <a:cubicBezTo>
                    <a:pt x="348456" y="281494"/>
                    <a:pt x="296564" y="333364"/>
                    <a:pt x="232569" y="333364"/>
                  </a:cubicBezTo>
                  <a:cubicBezTo>
                    <a:pt x="168541" y="333364"/>
                    <a:pt x="116681" y="281494"/>
                    <a:pt x="116681" y="217488"/>
                  </a:cubicBezTo>
                  <a:cubicBezTo>
                    <a:pt x="116681" y="153471"/>
                    <a:pt x="168541" y="101600"/>
                    <a:pt x="232569" y="101600"/>
                  </a:cubicBezTo>
                  <a:close/>
                  <a:moveTo>
                    <a:pt x="159870" y="28987"/>
                  </a:moveTo>
                  <a:cubicBezTo>
                    <a:pt x="153926" y="28987"/>
                    <a:pt x="148586" y="32592"/>
                    <a:pt x="146368" y="38099"/>
                  </a:cubicBezTo>
                  <a:lnTo>
                    <a:pt x="120333" y="102975"/>
                  </a:lnTo>
                  <a:lnTo>
                    <a:pt x="41217" y="116146"/>
                  </a:lnTo>
                  <a:cubicBezTo>
                    <a:pt x="34197" y="117305"/>
                    <a:pt x="29050" y="123356"/>
                    <a:pt x="29050" y="130440"/>
                  </a:cubicBezTo>
                  <a:lnTo>
                    <a:pt x="29050" y="347821"/>
                  </a:lnTo>
                  <a:cubicBezTo>
                    <a:pt x="29050" y="355847"/>
                    <a:pt x="35553" y="362314"/>
                    <a:pt x="43585" y="362314"/>
                  </a:cubicBezTo>
                  <a:lnTo>
                    <a:pt x="421532" y="362314"/>
                  </a:lnTo>
                  <a:cubicBezTo>
                    <a:pt x="429564" y="362314"/>
                    <a:pt x="436046" y="355847"/>
                    <a:pt x="436046" y="347821"/>
                  </a:cubicBezTo>
                  <a:cubicBezTo>
                    <a:pt x="436046" y="347821"/>
                    <a:pt x="436046" y="130440"/>
                    <a:pt x="436046" y="130440"/>
                  </a:cubicBezTo>
                  <a:cubicBezTo>
                    <a:pt x="436046" y="123356"/>
                    <a:pt x="430920" y="117305"/>
                    <a:pt x="423900" y="116146"/>
                  </a:cubicBezTo>
                  <a:lnTo>
                    <a:pt x="344762" y="102975"/>
                  </a:lnTo>
                  <a:lnTo>
                    <a:pt x="318727" y="38099"/>
                  </a:lnTo>
                  <a:cubicBezTo>
                    <a:pt x="316509" y="32592"/>
                    <a:pt x="311169" y="28987"/>
                    <a:pt x="305226" y="28987"/>
                  </a:cubicBezTo>
                  <a:close/>
                  <a:moveTo>
                    <a:pt x="159870" y="0"/>
                  </a:moveTo>
                  <a:lnTo>
                    <a:pt x="305226" y="0"/>
                  </a:lnTo>
                  <a:cubicBezTo>
                    <a:pt x="323142" y="0"/>
                    <a:pt x="339056" y="10707"/>
                    <a:pt x="345710" y="27302"/>
                  </a:cubicBezTo>
                  <a:lnTo>
                    <a:pt x="365672" y="77068"/>
                  </a:lnTo>
                  <a:lnTo>
                    <a:pt x="428681" y="87540"/>
                  </a:lnTo>
                  <a:cubicBezTo>
                    <a:pt x="449806" y="91036"/>
                    <a:pt x="465138" y="109062"/>
                    <a:pt x="465138" y="130440"/>
                  </a:cubicBezTo>
                  <a:lnTo>
                    <a:pt x="465138" y="347821"/>
                  </a:lnTo>
                  <a:cubicBezTo>
                    <a:pt x="465138" y="371808"/>
                    <a:pt x="445564" y="391319"/>
                    <a:pt x="421532" y="391319"/>
                  </a:cubicBezTo>
                  <a:lnTo>
                    <a:pt x="43585" y="391319"/>
                  </a:lnTo>
                  <a:cubicBezTo>
                    <a:pt x="19553" y="391319"/>
                    <a:pt x="0" y="371808"/>
                    <a:pt x="0" y="347821"/>
                  </a:cubicBezTo>
                  <a:lnTo>
                    <a:pt x="0" y="130440"/>
                  </a:lnTo>
                  <a:cubicBezTo>
                    <a:pt x="0" y="109062"/>
                    <a:pt x="15311" y="91036"/>
                    <a:pt x="36436" y="87540"/>
                  </a:cubicBezTo>
                  <a:lnTo>
                    <a:pt x="99445" y="77068"/>
                  </a:lnTo>
                  <a:lnTo>
                    <a:pt x="119364" y="27338"/>
                  </a:lnTo>
                  <a:cubicBezTo>
                    <a:pt x="126061" y="10707"/>
                    <a:pt x="141975" y="0"/>
                    <a:pt x="159870" y="0"/>
                  </a:cubicBezTo>
                  <a:close/>
                </a:path>
              </a:pathLst>
            </a:custGeom>
            <a:solidFill>
              <a:srgbClr val="323B4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15" name="ïšḷîḍê"/>
            <p:cNvSpPr/>
            <p:nvPr/>
          </p:nvSpPr>
          <p:spPr bwMode="auto">
            <a:xfrm>
              <a:off x="4380628" y="4467511"/>
              <a:ext cx="1685823" cy="1414491"/>
            </a:xfrm>
            <a:custGeom>
              <a:avLst/>
              <a:gdLst>
                <a:gd name="T0" fmla="*/ 601663 w 21600"/>
                <a:gd name="T1" fmla="*/ 504825 h 21600"/>
                <a:gd name="T2" fmla="*/ 601663 w 21600"/>
                <a:gd name="T3" fmla="*/ 504825 h 21600"/>
                <a:gd name="T4" fmla="*/ 601663 w 21600"/>
                <a:gd name="T5" fmla="*/ 504825 h 21600"/>
                <a:gd name="T6" fmla="*/ 601663 w 21600"/>
                <a:gd name="T7" fmla="*/ 5048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8153"/>
                  </a:moveTo>
                  <a:cubicBezTo>
                    <a:pt x="21248" y="21600"/>
                    <a:pt x="21248" y="21600"/>
                    <a:pt x="21248" y="21600"/>
                  </a:cubicBezTo>
                  <a:cubicBezTo>
                    <a:pt x="12664" y="21347"/>
                    <a:pt x="4714" y="16052"/>
                    <a:pt x="0" y="7479"/>
                  </a:cubicBezTo>
                  <a:cubicBezTo>
                    <a:pt x="9358" y="0"/>
                    <a:pt x="9358" y="0"/>
                    <a:pt x="9358" y="0"/>
                  </a:cubicBezTo>
                  <a:cubicBezTo>
                    <a:pt x="12030" y="4790"/>
                    <a:pt x="16464" y="7984"/>
                    <a:pt x="21600" y="8153"/>
                  </a:cubicBezTo>
                  <a:close/>
                </a:path>
              </a:pathLst>
            </a:custGeom>
            <a:solidFill>
              <a:schemeClr val="bg1">
                <a:lumMod val="95000"/>
              </a:schemeClr>
            </a:solidFill>
            <a:ln>
              <a:noFill/>
            </a:ln>
            <a:effec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16" name="îṡḷiḍê"/>
            <p:cNvSpPr/>
            <p:nvPr/>
          </p:nvSpPr>
          <p:spPr bwMode="auto">
            <a:xfrm>
              <a:off x="5117129" y="5027226"/>
              <a:ext cx="465138" cy="435749"/>
            </a:xfrm>
            <a:custGeom>
              <a:avLst/>
              <a:gdLst>
                <a:gd name="connsiteX0" fmla="*/ 73207 w 465138"/>
                <a:gd name="connsiteY0" fmla="*/ 72480 h 435749"/>
                <a:gd name="connsiteX1" fmla="*/ 73207 w 465138"/>
                <a:gd name="connsiteY1" fmla="*/ 276032 h 435749"/>
                <a:gd name="connsiteX2" fmla="*/ 391898 w 465138"/>
                <a:gd name="connsiteY2" fmla="*/ 276032 h 435749"/>
                <a:gd name="connsiteX3" fmla="*/ 391898 w 465138"/>
                <a:gd name="connsiteY3" fmla="*/ 72480 h 435749"/>
                <a:gd name="connsiteX4" fmla="*/ 391898 w 465138"/>
                <a:gd name="connsiteY4" fmla="*/ 57944 h 435749"/>
                <a:gd name="connsiteX5" fmla="*/ 406400 w 465138"/>
                <a:gd name="connsiteY5" fmla="*/ 72480 h 435749"/>
                <a:gd name="connsiteX6" fmla="*/ 406400 w 465138"/>
                <a:gd name="connsiteY6" fmla="*/ 275967 h 435749"/>
                <a:gd name="connsiteX7" fmla="*/ 391898 w 465138"/>
                <a:gd name="connsiteY7" fmla="*/ 290502 h 435749"/>
                <a:gd name="connsiteX8" fmla="*/ 73207 w 465138"/>
                <a:gd name="connsiteY8" fmla="*/ 290502 h 435749"/>
                <a:gd name="connsiteX9" fmla="*/ 58737 w 465138"/>
                <a:gd name="connsiteY9" fmla="*/ 275967 h 435749"/>
                <a:gd name="connsiteX10" fmla="*/ 58737 w 465138"/>
                <a:gd name="connsiteY10" fmla="*/ 72480 h 435749"/>
                <a:gd name="connsiteX11" fmla="*/ 73207 w 465138"/>
                <a:gd name="connsiteY11" fmla="*/ 57998 h 435749"/>
                <a:gd name="connsiteX12" fmla="*/ 43585 w 465138"/>
                <a:gd name="connsiteY12" fmla="*/ 29052 h 435749"/>
                <a:gd name="connsiteX13" fmla="*/ 29050 w 465138"/>
                <a:gd name="connsiteY13" fmla="*/ 43577 h 435749"/>
                <a:gd name="connsiteX14" fmla="*/ 29050 w 465138"/>
                <a:gd name="connsiteY14" fmla="*/ 334130 h 435749"/>
                <a:gd name="connsiteX15" fmla="*/ 43585 w 465138"/>
                <a:gd name="connsiteY15" fmla="*/ 348656 h 435749"/>
                <a:gd name="connsiteX16" fmla="*/ 174405 w 465138"/>
                <a:gd name="connsiteY16" fmla="*/ 348656 h 435749"/>
                <a:gd name="connsiteX17" fmla="*/ 290690 w 465138"/>
                <a:gd name="connsiteY17" fmla="*/ 348656 h 435749"/>
                <a:gd name="connsiteX18" fmla="*/ 421532 w 465138"/>
                <a:gd name="connsiteY18" fmla="*/ 348656 h 435749"/>
                <a:gd name="connsiteX19" fmla="*/ 436046 w 465138"/>
                <a:gd name="connsiteY19" fmla="*/ 334130 h 435749"/>
                <a:gd name="connsiteX20" fmla="*/ 436046 w 465138"/>
                <a:gd name="connsiteY20" fmla="*/ 43577 h 435749"/>
                <a:gd name="connsiteX21" fmla="*/ 421532 w 465138"/>
                <a:gd name="connsiteY21" fmla="*/ 29052 h 435749"/>
                <a:gd name="connsiteX22" fmla="*/ 43585 w 465138"/>
                <a:gd name="connsiteY22" fmla="*/ 0 h 435749"/>
                <a:gd name="connsiteX23" fmla="*/ 421532 w 465138"/>
                <a:gd name="connsiteY23" fmla="*/ 0 h 435749"/>
                <a:gd name="connsiteX24" fmla="*/ 465138 w 465138"/>
                <a:gd name="connsiteY24" fmla="*/ 43577 h 435749"/>
                <a:gd name="connsiteX25" fmla="*/ 465138 w 465138"/>
                <a:gd name="connsiteY25" fmla="*/ 334130 h 435749"/>
                <a:gd name="connsiteX26" fmla="*/ 421661 w 465138"/>
                <a:gd name="connsiteY26" fmla="*/ 377687 h 435749"/>
                <a:gd name="connsiteX27" fmla="*/ 276154 w 465138"/>
                <a:gd name="connsiteY27" fmla="*/ 377687 h 435749"/>
                <a:gd name="connsiteX28" fmla="*/ 276154 w 465138"/>
                <a:gd name="connsiteY28" fmla="*/ 395360 h 435749"/>
                <a:gd name="connsiteX29" fmla="*/ 366899 w 465138"/>
                <a:gd name="connsiteY29" fmla="*/ 407142 h 435749"/>
                <a:gd name="connsiteX30" fmla="*/ 377903 w 465138"/>
                <a:gd name="connsiteY30" fmla="*/ 421223 h 435749"/>
                <a:gd name="connsiteX31" fmla="*/ 363368 w 465138"/>
                <a:gd name="connsiteY31" fmla="*/ 435749 h 435749"/>
                <a:gd name="connsiteX32" fmla="*/ 101728 w 465138"/>
                <a:gd name="connsiteY32" fmla="*/ 435749 h 435749"/>
                <a:gd name="connsiteX33" fmla="*/ 87192 w 465138"/>
                <a:gd name="connsiteY33" fmla="*/ 421223 h 435749"/>
                <a:gd name="connsiteX34" fmla="*/ 98218 w 465138"/>
                <a:gd name="connsiteY34" fmla="*/ 407142 h 435749"/>
                <a:gd name="connsiteX35" fmla="*/ 188941 w 465138"/>
                <a:gd name="connsiteY35" fmla="*/ 395360 h 435749"/>
                <a:gd name="connsiteX36" fmla="*/ 188941 w 465138"/>
                <a:gd name="connsiteY36" fmla="*/ 377687 h 435749"/>
                <a:gd name="connsiteX37" fmla="*/ 43456 w 465138"/>
                <a:gd name="connsiteY37" fmla="*/ 377687 h 435749"/>
                <a:gd name="connsiteX38" fmla="*/ 0 w 465138"/>
                <a:gd name="connsiteY38" fmla="*/ 334130 h 435749"/>
                <a:gd name="connsiteX39" fmla="*/ 0 w 465138"/>
                <a:gd name="connsiteY39" fmla="*/ 43577 h 435749"/>
                <a:gd name="connsiteX40" fmla="*/ 43585 w 465138"/>
                <a:gd name="connsiteY40" fmla="*/ 0 h 43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65138" h="435749">
                  <a:moveTo>
                    <a:pt x="73207" y="72480"/>
                  </a:moveTo>
                  <a:lnTo>
                    <a:pt x="73207" y="276032"/>
                  </a:lnTo>
                  <a:lnTo>
                    <a:pt x="391898" y="276032"/>
                  </a:lnTo>
                  <a:cubicBezTo>
                    <a:pt x="391898" y="276032"/>
                    <a:pt x="391898" y="72480"/>
                    <a:pt x="391898" y="72480"/>
                  </a:cubicBezTo>
                  <a:close/>
                  <a:moveTo>
                    <a:pt x="391898" y="57944"/>
                  </a:moveTo>
                  <a:cubicBezTo>
                    <a:pt x="399914" y="57944"/>
                    <a:pt x="406400" y="64437"/>
                    <a:pt x="406400" y="72480"/>
                  </a:cubicBezTo>
                  <a:lnTo>
                    <a:pt x="406400" y="275967"/>
                  </a:lnTo>
                  <a:cubicBezTo>
                    <a:pt x="406400" y="284010"/>
                    <a:pt x="399914" y="290502"/>
                    <a:pt x="391898" y="290502"/>
                  </a:cubicBezTo>
                  <a:lnTo>
                    <a:pt x="73207" y="290502"/>
                  </a:lnTo>
                  <a:cubicBezTo>
                    <a:pt x="65208" y="290502"/>
                    <a:pt x="58737" y="284010"/>
                    <a:pt x="58737" y="275967"/>
                  </a:cubicBezTo>
                  <a:lnTo>
                    <a:pt x="58737" y="72480"/>
                  </a:lnTo>
                  <a:cubicBezTo>
                    <a:pt x="58737" y="64437"/>
                    <a:pt x="65208" y="57998"/>
                    <a:pt x="73207" y="57998"/>
                  </a:cubicBezTo>
                  <a:close/>
                  <a:moveTo>
                    <a:pt x="43585" y="29052"/>
                  </a:moveTo>
                  <a:cubicBezTo>
                    <a:pt x="35553" y="29052"/>
                    <a:pt x="29050" y="35548"/>
                    <a:pt x="29050" y="43577"/>
                  </a:cubicBezTo>
                  <a:lnTo>
                    <a:pt x="29050" y="334130"/>
                  </a:lnTo>
                  <a:cubicBezTo>
                    <a:pt x="29050" y="342139"/>
                    <a:pt x="35553" y="348656"/>
                    <a:pt x="43585" y="348656"/>
                  </a:cubicBezTo>
                  <a:lnTo>
                    <a:pt x="174405" y="348656"/>
                  </a:lnTo>
                  <a:lnTo>
                    <a:pt x="290690" y="348656"/>
                  </a:lnTo>
                  <a:lnTo>
                    <a:pt x="421532" y="348656"/>
                  </a:lnTo>
                  <a:cubicBezTo>
                    <a:pt x="429521" y="348656"/>
                    <a:pt x="436046" y="342139"/>
                    <a:pt x="436046" y="334130"/>
                  </a:cubicBezTo>
                  <a:cubicBezTo>
                    <a:pt x="436046" y="334130"/>
                    <a:pt x="436046" y="43577"/>
                    <a:pt x="436046" y="43577"/>
                  </a:cubicBezTo>
                  <a:cubicBezTo>
                    <a:pt x="436046" y="35548"/>
                    <a:pt x="429521" y="29052"/>
                    <a:pt x="421532" y="29052"/>
                  </a:cubicBezTo>
                  <a:close/>
                  <a:moveTo>
                    <a:pt x="43585" y="0"/>
                  </a:moveTo>
                  <a:lnTo>
                    <a:pt x="421532" y="0"/>
                  </a:lnTo>
                  <a:cubicBezTo>
                    <a:pt x="445585" y="0"/>
                    <a:pt x="465138" y="19489"/>
                    <a:pt x="465138" y="43577"/>
                  </a:cubicBezTo>
                  <a:lnTo>
                    <a:pt x="465138" y="334130"/>
                  </a:lnTo>
                  <a:cubicBezTo>
                    <a:pt x="465138" y="358158"/>
                    <a:pt x="445671" y="377626"/>
                    <a:pt x="421661" y="377687"/>
                  </a:cubicBezTo>
                  <a:lnTo>
                    <a:pt x="276154" y="377687"/>
                  </a:lnTo>
                  <a:lnTo>
                    <a:pt x="276154" y="395360"/>
                  </a:lnTo>
                  <a:lnTo>
                    <a:pt x="366899" y="407142"/>
                  </a:lnTo>
                  <a:cubicBezTo>
                    <a:pt x="373381" y="408776"/>
                    <a:pt x="377903" y="414566"/>
                    <a:pt x="377903" y="421223"/>
                  </a:cubicBezTo>
                  <a:cubicBezTo>
                    <a:pt x="377903" y="429253"/>
                    <a:pt x="371422" y="435749"/>
                    <a:pt x="363368" y="435749"/>
                  </a:cubicBezTo>
                  <a:lnTo>
                    <a:pt x="101728" y="435749"/>
                  </a:lnTo>
                  <a:cubicBezTo>
                    <a:pt x="93695" y="435749"/>
                    <a:pt x="87192" y="429253"/>
                    <a:pt x="87192" y="421223"/>
                  </a:cubicBezTo>
                  <a:cubicBezTo>
                    <a:pt x="87192" y="414566"/>
                    <a:pt x="91736" y="408776"/>
                    <a:pt x="98218" y="407142"/>
                  </a:cubicBezTo>
                  <a:lnTo>
                    <a:pt x="188941" y="395360"/>
                  </a:lnTo>
                  <a:lnTo>
                    <a:pt x="188941" y="377687"/>
                  </a:lnTo>
                  <a:lnTo>
                    <a:pt x="43456" y="377687"/>
                  </a:lnTo>
                  <a:cubicBezTo>
                    <a:pt x="19446" y="377626"/>
                    <a:pt x="0" y="358158"/>
                    <a:pt x="0" y="334130"/>
                  </a:cubicBezTo>
                  <a:lnTo>
                    <a:pt x="0" y="43577"/>
                  </a:lnTo>
                  <a:cubicBezTo>
                    <a:pt x="0" y="19489"/>
                    <a:pt x="19489" y="0"/>
                    <a:pt x="43585" y="0"/>
                  </a:cubicBezTo>
                  <a:close/>
                </a:path>
              </a:pathLst>
            </a:custGeom>
            <a:solidFill>
              <a:srgbClr val="323B4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17" name="íṩ1îḋe"/>
            <p:cNvSpPr/>
            <p:nvPr/>
          </p:nvSpPr>
          <p:spPr bwMode="auto">
            <a:xfrm>
              <a:off x="7142888" y="2870649"/>
              <a:ext cx="1016386" cy="1899332"/>
            </a:xfrm>
            <a:custGeom>
              <a:avLst/>
              <a:gdLst>
                <a:gd name="T0" fmla="*/ 362725 w 20053"/>
                <a:gd name="T1" fmla="*/ 677863 h 21600"/>
                <a:gd name="T2" fmla="*/ 362725 w 20053"/>
                <a:gd name="T3" fmla="*/ 677863 h 21600"/>
                <a:gd name="T4" fmla="*/ 362725 w 20053"/>
                <a:gd name="T5" fmla="*/ 677863 h 21600"/>
                <a:gd name="T6" fmla="*/ 362725 w 20053"/>
                <a:gd name="T7" fmla="*/ 677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53" h="21600">
                  <a:moveTo>
                    <a:pt x="0" y="4620"/>
                  </a:moveTo>
                  <a:cubicBezTo>
                    <a:pt x="15412" y="0"/>
                    <a:pt x="15412" y="0"/>
                    <a:pt x="15412" y="0"/>
                  </a:cubicBezTo>
                  <a:cubicBezTo>
                    <a:pt x="21599" y="6741"/>
                    <a:pt x="21599" y="14858"/>
                    <a:pt x="15412" y="21599"/>
                  </a:cubicBezTo>
                  <a:cubicBezTo>
                    <a:pt x="0" y="16979"/>
                    <a:pt x="0" y="16979"/>
                    <a:pt x="0" y="16979"/>
                  </a:cubicBezTo>
                  <a:cubicBezTo>
                    <a:pt x="1737" y="15169"/>
                    <a:pt x="2605" y="13047"/>
                    <a:pt x="2605" y="10800"/>
                  </a:cubicBezTo>
                  <a:cubicBezTo>
                    <a:pt x="2605" y="8553"/>
                    <a:pt x="1737" y="6492"/>
                    <a:pt x="0" y="4620"/>
                  </a:cubicBezTo>
                  <a:close/>
                </a:path>
              </a:pathLst>
            </a:custGeom>
            <a:solidFill>
              <a:schemeClr val="bg1">
                <a:lumMod val="95000"/>
              </a:schemeClr>
            </a:solidFill>
            <a:ln>
              <a:noFill/>
            </a:ln>
            <a:effec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18" name="íṥḷïḓe"/>
            <p:cNvSpPr/>
            <p:nvPr/>
          </p:nvSpPr>
          <p:spPr bwMode="auto">
            <a:xfrm>
              <a:off x="7463058" y="3660069"/>
              <a:ext cx="465138" cy="406396"/>
            </a:xfrm>
            <a:custGeom>
              <a:avLst/>
              <a:gdLst>
                <a:gd name="connsiteX0" fmla="*/ 435769 w 465138"/>
                <a:gd name="connsiteY0" fmla="*/ 319087 h 406396"/>
                <a:gd name="connsiteX1" fmla="*/ 465138 w 465138"/>
                <a:gd name="connsiteY1" fmla="*/ 377296 h 406396"/>
                <a:gd name="connsiteX2" fmla="*/ 435769 w 465138"/>
                <a:gd name="connsiteY2" fmla="*/ 406396 h 406396"/>
                <a:gd name="connsiteX3" fmla="*/ 406400 w 465138"/>
                <a:gd name="connsiteY3" fmla="*/ 377296 h 406396"/>
                <a:gd name="connsiteX4" fmla="*/ 435769 w 465138"/>
                <a:gd name="connsiteY4" fmla="*/ 319087 h 406396"/>
                <a:gd name="connsiteX5" fmla="*/ 101727 w 465138"/>
                <a:gd name="connsiteY5" fmla="*/ 145332 h 406396"/>
                <a:gd name="connsiteX6" fmla="*/ 101727 w 465138"/>
                <a:gd name="connsiteY6" fmla="*/ 261518 h 406396"/>
                <a:gd name="connsiteX7" fmla="*/ 232569 w 465138"/>
                <a:gd name="connsiteY7" fmla="*/ 305099 h 406396"/>
                <a:gd name="connsiteX8" fmla="*/ 363367 w 465138"/>
                <a:gd name="connsiteY8" fmla="*/ 261518 h 406396"/>
                <a:gd name="connsiteX9" fmla="*/ 363367 w 465138"/>
                <a:gd name="connsiteY9" fmla="*/ 145332 h 406396"/>
                <a:gd name="connsiteX10" fmla="*/ 242367 w 465138"/>
                <a:gd name="connsiteY10" fmla="*/ 173242 h 406396"/>
                <a:gd name="connsiteX11" fmla="*/ 232569 w 465138"/>
                <a:gd name="connsiteY11" fmla="*/ 174340 h 406396"/>
                <a:gd name="connsiteX12" fmla="*/ 222943 w 465138"/>
                <a:gd name="connsiteY12" fmla="*/ 173273 h 406396"/>
                <a:gd name="connsiteX13" fmla="*/ 435769 w 465138"/>
                <a:gd name="connsiteY13" fmla="*/ 145256 h 406396"/>
                <a:gd name="connsiteX14" fmla="*/ 450056 w 465138"/>
                <a:gd name="connsiteY14" fmla="*/ 159755 h 406396"/>
                <a:gd name="connsiteX15" fmla="*/ 450056 w 465138"/>
                <a:gd name="connsiteY15" fmla="*/ 290293 h 406396"/>
                <a:gd name="connsiteX16" fmla="*/ 435769 w 465138"/>
                <a:gd name="connsiteY16" fmla="*/ 304792 h 406396"/>
                <a:gd name="connsiteX17" fmla="*/ 421481 w 465138"/>
                <a:gd name="connsiteY17" fmla="*/ 290293 h 406396"/>
                <a:gd name="connsiteX18" fmla="*/ 421481 w 465138"/>
                <a:gd name="connsiteY18" fmla="*/ 159755 h 406396"/>
                <a:gd name="connsiteX19" fmla="*/ 435769 w 465138"/>
                <a:gd name="connsiteY19" fmla="*/ 145256 h 406396"/>
                <a:gd name="connsiteX20" fmla="*/ 232569 w 465138"/>
                <a:gd name="connsiteY20" fmla="*/ 29054 h 406396"/>
                <a:gd name="connsiteX21" fmla="*/ 229296 w 465138"/>
                <a:gd name="connsiteY21" fmla="*/ 29425 h 406396"/>
                <a:gd name="connsiteX22" fmla="*/ 40333 w 465138"/>
                <a:gd name="connsiteY22" fmla="*/ 73007 h 406396"/>
                <a:gd name="connsiteX23" fmla="*/ 29049 w 465138"/>
                <a:gd name="connsiteY23" fmla="*/ 87162 h 406396"/>
                <a:gd name="connsiteX24" fmla="*/ 40333 w 465138"/>
                <a:gd name="connsiteY24" fmla="*/ 101334 h 406396"/>
                <a:gd name="connsiteX25" fmla="*/ 229296 w 465138"/>
                <a:gd name="connsiteY25" fmla="*/ 144915 h 406396"/>
                <a:gd name="connsiteX26" fmla="*/ 232569 w 465138"/>
                <a:gd name="connsiteY26" fmla="*/ 145286 h 406396"/>
                <a:gd name="connsiteX27" fmla="*/ 235820 w 465138"/>
                <a:gd name="connsiteY27" fmla="*/ 144915 h 406396"/>
                <a:gd name="connsiteX28" fmla="*/ 424783 w 465138"/>
                <a:gd name="connsiteY28" fmla="*/ 101334 h 406396"/>
                <a:gd name="connsiteX29" fmla="*/ 436046 w 465138"/>
                <a:gd name="connsiteY29" fmla="*/ 87162 h 406396"/>
                <a:gd name="connsiteX30" fmla="*/ 424783 w 465138"/>
                <a:gd name="connsiteY30" fmla="*/ 73007 h 406396"/>
                <a:gd name="connsiteX31" fmla="*/ 235820 w 465138"/>
                <a:gd name="connsiteY31" fmla="*/ 29425 h 406396"/>
                <a:gd name="connsiteX32" fmla="*/ 232569 w 465138"/>
                <a:gd name="connsiteY32" fmla="*/ 29054 h 406396"/>
                <a:gd name="connsiteX33" fmla="*/ 232569 w 465138"/>
                <a:gd name="connsiteY33" fmla="*/ 0 h 406396"/>
                <a:gd name="connsiteX34" fmla="*/ 242173 w 465138"/>
                <a:gd name="connsiteY34" fmla="*/ 1052 h 406396"/>
                <a:gd name="connsiteX35" fmla="*/ 431330 w 465138"/>
                <a:gd name="connsiteY35" fmla="*/ 44680 h 406396"/>
                <a:gd name="connsiteX36" fmla="*/ 465138 w 465138"/>
                <a:gd name="connsiteY36" fmla="*/ 87162 h 406396"/>
                <a:gd name="connsiteX37" fmla="*/ 431330 w 465138"/>
                <a:gd name="connsiteY37" fmla="*/ 129645 h 406396"/>
                <a:gd name="connsiteX38" fmla="*/ 392438 w 465138"/>
                <a:gd name="connsiteY38" fmla="*/ 138618 h 406396"/>
                <a:gd name="connsiteX39" fmla="*/ 392438 w 465138"/>
                <a:gd name="connsiteY39" fmla="*/ 261518 h 406396"/>
                <a:gd name="connsiteX40" fmla="*/ 232569 w 465138"/>
                <a:gd name="connsiteY40" fmla="*/ 334169 h 406396"/>
                <a:gd name="connsiteX41" fmla="*/ 72656 w 465138"/>
                <a:gd name="connsiteY41" fmla="*/ 261518 h 406396"/>
                <a:gd name="connsiteX42" fmla="*/ 72656 w 465138"/>
                <a:gd name="connsiteY42" fmla="*/ 138618 h 406396"/>
                <a:gd name="connsiteX43" fmla="*/ 33787 w 465138"/>
                <a:gd name="connsiteY43" fmla="*/ 129645 h 406396"/>
                <a:gd name="connsiteX44" fmla="*/ 0 w 465138"/>
                <a:gd name="connsiteY44" fmla="*/ 87162 h 406396"/>
                <a:gd name="connsiteX45" fmla="*/ 33808 w 465138"/>
                <a:gd name="connsiteY45" fmla="*/ 44680 h 406396"/>
                <a:gd name="connsiteX46" fmla="*/ 222749 w 465138"/>
                <a:gd name="connsiteY46" fmla="*/ 1098 h 406396"/>
                <a:gd name="connsiteX47" fmla="*/ 232569 w 465138"/>
                <a:gd name="connsiteY47" fmla="*/ 0 h 40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65138" h="406396">
                  <a:moveTo>
                    <a:pt x="435769" y="319087"/>
                  </a:moveTo>
                  <a:cubicBezTo>
                    <a:pt x="451979" y="319087"/>
                    <a:pt x="465138" y="361236"/>
                    <a:pt x="465138" y="377296"/>
                  </a:cubicBezTo>
                  <a:cubicBezTo>
                    <a:pt x="465138" y="393352"/>
                    <a:pt x="451979" y="406396"/>
                    <a:pt x="435769" y="406396"/>
                  </a:cubicBezTo>
                  <a:cubicBezTo>
                    <a:pt x="419556" y="406396"/>
                    <a:pt x="406400" y="393352"/>
                    <a:pt x="406400" y="377296"/>
                  </a:cubicBezTo>
                  <a:cubicBezTo>
                    <a:pt x="406400" y="361236"/>
                    <a:pt x="419556" y="319087"/>
                    <a:pt x="435769" y="319087"/>
                  </a:cubicBezTo>
                  <a:close/>
                  <a:moveTo>
                    <a:pt x="101727" y="145332"/>
                  </a:moveTo>
                  <a:lnTo>
                    <a:pt x="101727" y="261518"/>
                  </a:lnTo>
                  <a:cubicBezTo>
                    <a:pt x="101727" y="277577"/>
                    <a:pt x="145334" y="305099"/>
                    <a:pt x="232569" y="305099"/>
                  </a:cubicBezTo>
                  <a:cubicBezTo>
                    <a:pt x="319761" y="305099"/>
                    <a:pt x="363367" y="277577"/>
                    <a:pt x="363367" y="261518"/>
                  </a:cubicBezTo>
                  <a:cubicBezTo>
                    <a:pt x="363367" y="261518"/>
                    <a:pt x="363367" y="145332"/>
                    <a:pt x="363367" y="145332"/>
                  </a:cubicBezTo>
                  <a:lnTo>
                    <a:pt x="242367" y="173242"/>
                  </a:lnTo>
                  <a:cubicBezTo>
                    <a:pt x="238986" y="173984"/>
                    <a:pt x="235777" y="174340"/>
                    <a:pt x="232569" y="174340"/>
                  </a:cubicBezTo>
                  <a:cubicBezTo>
                    <a:pt x="229360" y="174340"/>
                    <a:pt x="226130" y="173984"/>
                    <a:pt x="222943" y="173273"/>
                  </a:cubicBezTo>
                  <a:close/>
                  <a:moveTo>
                    <a:pt x="435769" y="145256"/>
                  </a:moveTo>
                  <a:cubicBezTo>
                    <a:pt x="443651" y="145256"/>
                    <a:pt x="450056" y="151741"/>
                    <a:pt x="450056" y="159755"/>
                  </a:cubicBezTo>
                  <a:lnTo>
                    <a:pt x="450056" y="290293"/>
                  </a:lnTo>
                  <a:cubicBezTo>
                    <a:pt x="450056" y="298307"/>
                    <a:pt x="443651" y="304792"/>
                    <a:pt x="435769" y="304792"/>
                  </a:cubicBezTo>
                  <a:cubicBezTo>
                    <a:pt x="427885" y="304792"/>
                    <a:pt x="421481" y="298307"/>
                    <a:pt x="421481" y="290293"/>
                  </a:cubicBezTo>
                  <a:lnTo>
                    <a:pt x="421481" y="159755"/>
                  </a:lnTo>
                  <a:cubicBezTo>
                    <a:pt x="421481" y="151741"/>
                    <a:pt x="427885" y="145256"/>
                    <a:pt x="435769" y="145256"/>
                  </a:cubicBezTo>
                  <a:close/>
                  <a:moveTo>
                    <a:pt x="232569" y="29054"/>
                  </a:moveTo>
                  <a:cubicBezTo>
                    <a:pt x="231449" y="29054"/>
                    <a:pt x="230372" y="29178"/>
                    <a:pt x="229296" y="29425"/>
                  </a:cubicBezTo>
                  <a:lnTo>
                    <a:pt x="40333" y="73007"/>
                  </a:lnTo>
                  <a:cubicBezTo>
                    <a:pt x="33722" y="74523"/>
                    <a:pt x="29049" y="80402"/>
                    <a:pt x="29049" y="87162"/>
                  </a:cubicBezTo>
                  <a:cubicBezTo>
                    <a:pt x="29049" y="93938"/>
                    <a:pt x="33722" y="99817"/>
                    <a:pt x="40333" y="101334"/>
                  </a:cubicBezTo>
                  <a:lnTo>
                    <a:pt x="229296" y="144915"/>
                  </a:lnTo>
                  <a:cubicBezTo>
                    <a:pt x="230372" y="145162"/>
                    <a:pt x="231449" y="145286"/>
                    <a:pt x="232569" y="145286"/>
                  </a:cubicBezTo>
                  <a:cubicBezTo>
                    <a:pt x="233667" y="145286"/>
                    <a:pt x="234744" y="145162"/>
                    <a:pt x="235820" y="144915"/>
                  </a:cubicBezTo>
                  <a:cubicBezTo>
                    <a:pt x="235820" y="144915"/>
                    <a:pt x="424783" y="101334"/>
                    <a:pt x="424783" y="101334"/>
                  </a:cubicBezTo>
                  <a:cubicBezTo>
                    <a:pt x="431394" y="99817"/>
                    <a:pt x="436046" y="93938"/>
                    <a:pt x="436046" y="87162"/>
                  </a:cubicBezTo>
                  <a:cubicBezTo>
                    <a:pt x="436046" y="80402"/>
                    <a:pt x="431394" y="74523"/>
                    <a:pt x="424783" y="73007"/>
                  </a:cubicBezTo>
                  <a:lnTo>
                    <a:pt x="235820" y="29425"/>
                  </a:lnTo>
                  <a:cubicBezTo>
                    <a:pt x="234744" y="29178"/>
                    <a:pt x="233667" y="29054"/>
                    <a:pt x="232569" y="29054"/>
                  </a:cubicBezTo>
                  <a:close/>
                  <a:moveTo>
                    <a:pt x="232569" y="0"/>
                  </a:moveTo>
                  <a:cubicBezTo>
                    <a:pt x="235777" y="0"/>
                    <a:pt x="238986" y="340"/>
                    <a:pt x="242173" y="1052"/>
                  </a:cubicBezTo>
                  <a:lnTo>
                    <a:pt x="431330" y="44680"/>
                  </a:lnTo>
                  <a:cubicBezTo>
                    <a:pt x="451227" y="49274"/>
                    <a:pt x="465138" y="66741"/>
                    <a:pt x="465138" y="87162"/>
                  </a:cubicBezTo>
                  <a:cubicBezTo>
                    <a:pt x="465138" y="107599"/>
                    <a:pt x="451227" y="125066"/>
                    <a:pt x="431330" y="129645"/>
                  </a:cubicBezTo>
                  <a:lnTo>
                    <a:pt x="392438" y="138618"/>
                  </a:lnTo>
                  <a:lnTo>
                    <a:pt x="392438" y="261518"/>
                  </a:lnTo>
                  <a:cubicBezTo>
                    <a:pt x="392438" y="300087"/>
                    <a:pt x="348293" y="334169"/>
                    <a:pt x="232569" y="334169"/>
                  </a:cubicBezTo>
                  <a:cubicBezTo>
                    <a:pt x="116823" y="334169"/>
                    <a:pt x="72656" y="300087"/>
                    <a:pt x="72656" y="261518"/>
                  </a:cubicBezTo>
                  <a:lnTo>
                    <a:pt x="72656" y="138618"/>
                  </a:lnTo>
                  <a:lnTo>
                    <a:pt x="33787" y="129645"/>
                  </a:lnTo>
                  <a:cubicBezTo>
                    <a:pt x="13889" y="125066"/>
                    <a:pt x="0" y="107599"/>
                    <a:pt x="0" y="87162"/>
                  </a:cubicBezTo>
                  <a:cubicBezTo>
                    <a:pt x="0" y="66741"/>
                    <a:pt x="13889" y="49274"/>
                    <a:pt x="33808" y="44680"/>
                  </a:cubicBezTo>
                  <a:lnTo>
                    <a:pt x="222749" y="1098"/>
                  </a:lnTo>
                  <a:cubicBezTo>
                    <a:pt x="226130" y="340"/>
                    <a:pt x="229360" y="0"/>
                    <a:pt x="232569" y="0"/>
                  </a:cubicBezTo>
                  <a:close/>
                </a:path>
              </a:pathLst>
            </a:custGeom>
            <a:solidFill>
              <a:srgbClr val="323B4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19" name="ïSḷîḍê"/>
            <p:cNvSpPr/>
            <p:nvPr/>
          </p:nvSpPr>
          <p:spPr bwMode="auto">
            <a:xfrm>
              <a:off x="6170981" y="4434150"/>
              <a:ext cx="1688048" cy="1441179"/>
            </a:xfrm>
            <a:custGeom>
              <a:avLst/>
              <a:gdLst>
                <a:gd name="T0" fmla="*/ 602457 w 21600"/>
                <a:gd name="T1" fmla="*/ 514350 h 21600"/>
                <a:gd name="T2" fmla="*/ 602457 w 21600"/>
                <a:gd name="T3" fmla="*/ 514350 h 21600"/>
                <a:gd name="T4" fmla="*/ 602457 w 21600"/>
                <a:gd name="T5" fmla="*/ 514350 h 21600"/>
                <a:gd name="T6" fmla="*/ 602457 w 21600"/>
                <a:gd name="T7" fmla="*/ 514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961" y="0"/>
                  </a:moveTo>
                  <a:cubicBezTo>
                    <a:pt x="21600" y="6924"/>
                    <a:pt x="21600" y="6924"/>
                    <a:pt x="21600" y="6924"/>
                  </a:cubicBezTo>
                  <a:cubicBezTo>
                    <a:pt x="17096" y="15499"/>
                    <a:pt x="9287" y="21023"/>
                    <a:pt x="703" y="21600"/>
                  </a:cubicBezTo>
                  <a:cubicBezTo>
                    <a:pt x="0" y="8492"/>
                    <a:pt x="0" y="8492"/>
                    <a:pt x="0" y="8492"/>
                  </a:cubicBezTo>
                  <a:cubicBezTo>
                    <a:pt x="5065" y="8079"/>
                    <a:pt x="9498" y="4782"/>
                    <a:pt x="11961" y="0"/>
                  </a:cubicBezTo>
                  <a:close/>
                </a:path>
              </a:pathLst>
            </a:custGeom>
            <a:solidFill>
              <a:schemeClr val="bg1">
                <a:lumMod val="95000"/>
              </a:schemeClr>
            </a:solidFill>
            <a:ln>
              <a:noFill/>
            </a:ln>
            <a:effec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20" name="išliḍe"/>
            <p:cNvSpPr/>
            <p:nvPr/>
          </p:nvSpPr>
          <p:spPr bwMode="auto">
            <a:xfrm>
              <a:off x="6751832" y="4942149"/>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323B4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sz="2000">
                <a:solidFill>
                  <a:srgbClr val="323B44"/>
                </a:solidFill>
                <a:latin typeface="仓耳青禾体-谷力 W05" panose="02020400000000000000" pitchFamily="18" charset="-122"/>
                <a:ea typeface="仓耳青禾体-谷力 W05" panose="02020400000000000000" pitchFamily="18" charset="-122"/>
              </a:endParaRPr>
            </a:p>
          </p:txBody>
        </p:sp>
        <p:sp>
          <p:nvSpPr>
            <p:cNvPr id="42" name="íSḻîḋè"/>
            <p:cNvSpPr txBox="1"/>
            <p:nvPr/>
          </p:nvSpPr>
          <p:spPr>
            <a:xfrm>
              <a:off x="8423211" y="1644450"/>
              <a:ext cx="3097276" cy="909323"/>
            </a:xfrm>
            <a:prstGeom prst="rect">
              <a:avLst/>
            </a:prstGeom>
            <a:noFill/>
          </p:spPr>
          <p:txBody>
            <a:bodyPr wrap="square" lIns="91440" tIns="45720" rIns="91440" bIns="45720" anchor="t" anchorCtr="0">
              <a:normAutofit lnSpcReduction="10000"/>
            </a:bodyPr>
            <a:lstStyle/>
            <a:p>
              <a:pPr>
                <a:lnSpc>
                  <a:spcPct val="200000"/>
                </a:lnSpc>
              </a:pPr>
              <a:r>
                <a:rPr lang="zh-CN" altLang="en-US" sz="14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4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40" name="íšlîḓè"/>
            <p:cNvSpPr txBox="1"/>
            <p:nvPr/>
          </p:nvSpPr>
          <p:spPr>
            <a:xfrm>
              <a:off x="8423211" y="3414041"/>
              <a:ext cx="3097276" cy="909323"/>
            </a:xfrm>
            <a:prstGeom prst="rect">
              <a:avLst/>
            </a:prstGeom>
            <a:noFill/>
          </p:spPr>
          <p:txBody>
            <a:bodyPr wrap="square" lIns="91440" tIns="45720" rIns="91440" bIns="45720" anchor="t" anchorCtr="0">
              <a:normAutofit lnSpcReduction="10000"/>
            </a:bodyPr>
            <a:lstStyle/>
            <a:p>
              <a:pPr>
                <a:lnSpc>
                  <a:spcPct val="200000"/>
                </a:lnSpc>
              </a:pPr>
              <a:r>
                <a:rPr lang="zh-CN" altLang="en-US" sz="14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4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38" name="ísḻïďê"/>
            <p:cNvSpPr txBox="1"/>
            <p:nvPr/>
          </p:nvSpPr>
          <p:spPr>
            <a:xfrm>
              <a:off x="8423211" y="5183632"/>
              <a:ext cx="3097276" cy="909323"/>
            </a:xfrm>
            <a:prstGeom prst="rect">
              <a:avLst/>
            </a:prstGeom>
            <a:noFill/>
          </p:spPr>
          <p:txBody>
            <a:bodyPr wrap="square" lIns="91440" tIns="45720" rIns="91440" bIns="45720" anchor="t" anchorCtr="0">
              <a:normAutofit/>
            </a:bodyPr>
            <a:lstStyle/>
            <a:p>
              <a:pPr>
                <a:lnSpc>
                  <a:spcPct val="130000"/>
                </a:lnSpc>
              </a:pPr>
              <a:r>
                <a:rPr lang="zh-CN" altLang="en-US" sz="120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cxnSp>
          <p:nvCxnSpPr>
            <p:cNvPr id="24" name="直接连接符 23"/>
            <p:cNvCxnSpPr/>
            <p:nvPr/>
          </p:nvCxnSpPr>
          <p:spPr>
            <a:xfrm>
              <a:off x="8423211" y="2935520"/>
              <a:ext cx="30972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423211" y="4705111"/>
              <a:ext cx="30972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36" name="iśḷídê"/>
            <p:cNvSpPr txBox="1"/>
            <p:nvPr/>
          </p:nvSpPr>
          <p:spPr>
            <a:xfrm>
              <a:off x="671512" y="1644450"/>
              <a:ext cx="3097276" cy="909323"/>
            </a:xfrm>
            <a:prstGeom prst="rect">
              <a:avLst/>
            </a:prstGeom>
            <a:noFill/>
          </p:spPr>
          <p:txBody>
            <a:bodyPr wrap="square" lIns="91440" tIns="45720" rIns="91440" bIns="45720" anchor="t" anchorCtr="0">
              <a:normAutofit lnSpcReduction="10000"/>
            </a:bodyPr>
            <a:lstStyle/>
            <a:p>
              <a:pPr algn="r">
                <a:lnSpc>
                  <a:spcPct val="200000"/>
                </a:lnSpc>
              </a:pPr>
              <a:r>
                <a:rPr lang="zh-CN" altLang="en-US" sz="140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4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34" name="isļïḑê"/>
            <p:cNvSpPr txBox="1"/>
            <p:nvPr/>
          </p:nvSpPr>
          <p:spPr>
            <a:xfrm>
              <a:off x="671512" y="3414041"/>
              <a:ext cx="3097276" cy="909323"/>
            </a:xfrm>
            <a:prstGeom prst="rect">
              <a:avLst/>
            </a:prstGeom>
            <a:noFill/>
          </p:spPr>
          <p:txBody>
            <a:bodyPr wrap="square" lIns="91440" tIns="45720" rIns="91440" bIns="45720" anchor="t" anchorCtr="0">
              <a:normAutofit lnSpcReduction="10000"/>
            </a:bodyPr>
            <a:lstStyle/>
            <a:p>
              <a:pPr algn="r">
                <a:lnSpc>
                  <a:spcPct val="200000"/>
                </a:lnSpc>
              </a:pPr>
              <a:r>
                <a:rPr lang="zh-CN" altLang="en-US" sz="140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4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32" name="íṧļíḋe"/>
            <p:cNvSpPr txBox="1"/>
            <p:nvPr/>
          </p:nvSpPr>
          <p:spPr>
            <a:xfrm>
              <a:off x="671512" y="5183632"/>
              <a:ext cx="3097276" cy="909323"/>
            </a:xfrm>
            <a:prstGeom prst="rect">
              <a:avLst/>
            </a:prstGeom>
            <a:noFill/>
          </p:spPr>
          <p:txBody>
            <a:bodyPr wrap="square" lIns="91440" tIns="45720" rIns="91440" bIns="45720" anchor="t" anchorCtr="0">
              <a:normAutofit lnSpcReduction="10000"/>
            </a:bodyPr>
            <a:lstStyle/>
            <a:p>
              <a:pPr algn="r">
                <a:lnSpc>
                  <a:spcPct val="200000"/>
                </a:lnSpc>
              </a:pPr>
              <a:r>
                <a:rPr lang="zh-CN" altLang="en-US" sz="140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400" dirty="0">
                <a:solidFill>
                  <a:srgbClr val="323B44"/>
                </a:solidFill>
                <a:latin typeface="仓耳青禾体-谷力 W05" panose="02020400000000000000" pitchFamily="18" charset="-122"/>
                <a:ea typeface="仓耳青禾体-谷力 W05" panose="02020400000000000000" pitchFamily="18" charset="-122"/>
              </a:endParaRPr>
            </a:p>
          </p:txBody>
        </p:sp>
        <p:cxnSp>
          <p:nvCxnSpPr>
            <p:cNvPr id="29" name="直接连接符 28"/>
            <p:cNvCxnSpPr/>
            <p:nvPr/>
          </p:nvCxnSpPr>
          <p:spPr>
            <a:xfrm>
              <a:off x="671512" y="2935520"/>
              <a:ext cx="30972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71512" y="4705111"/>
              <a:ext cx="30972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43" name="video-camera_92373"/>
            <p:cNvSpPr>
              <a:spLocks noChangeAspect="1"/>
            </p:cNvSpPr>
            <p:nvPr/>
          </p:nvSpPr>
          <p:spPr bwMode="auto">
            <a:xfrm>
              <a:off x="5599833" y="3349159"/>
              <a:ext cx="992333" cy="727922"/>
            </a:xfrm>
            <a:custGeom>
              <a:avLst/>
              <a:gdLst>
                <a:gd name="T0" fmla="*/ 3871 w 3951"/>
                <a:gd name="T1" fmla="*/ 1280 h 2903"/>
                <a:gd name="T2" fmla="*/ 3839 w 3951"/>
                <a:gd name="T3" fmla="*/ 1287 h 2903"/>
                <a:gd name="T4" fmla="*/ 3460 w 3951"/>
                <a:gd name="T5" fmla="*/ 1442 h 2903"/>
                <a:gd name="T6" fmla="*/ 3399 w 3951"/>
                <a:gd name="T7" fmla="*/ 1480 h 2903"/>
                <a:gd name="T8" fmla="*/ 3147 w 3951"/>
                <a:gd name="T9" fmla="*/ 1677 h 2903"/>
                <a:gd name="T10" fmla="*/ 3071 w 3951"/>
                <a:gd name="T11" fmla="*/ 1677 h 2903"/>
                <a:gd name="T12" fmla="*/ 3071 w 3951"/>
                <a:gd name="T13" fmla="*/ 1303 h 2903"/>
                <a:gd name="T14" fmla="*/ 2742 w 3951"/>
                <a:gd name="T15" fmla="*/ 970 h 2903"/>
                <a:gd name="T16" fmla="*/ 1680 w 3951"/>
                <a:gd name="T17" fmla="*/ 970 h 2903"/>
                <a:gd name="T18" fmla="*/ 710 w 3951"/>
                <a:gd name="T19" fmla="*/ 294 h 2903"/>
                <a:gd name="T20" fmla="*/ 611 w 3951"/>
                <a:gd name="T21" fmla="*/ 44 h 2903"/>
                <a:gd name="T22" fmla="*/ 472 w 3951"/>
                <a:gd name="T23" fmla="*/ 0 h 2903"/>
                <a:gd name="T24" fmla="*/ 273 w 3951"/>
                <a:gd name="T25" fmla="*/ 104 h 2903"/>
                <a:gd name="T26" fmla="*/ 77 w 3951"/>
                <a:gd name="T27" fmla="*/ 386 h 2903"/>
                <a:gd name="T28" fmla="*/ 137 w 3951"/>
                <a:gd name="T29" fmla="*/ 724 h 2903"/>
                <a:gd name="T30" fmla="*/ 276 w 3951"/>
                <a:gd name="T31" fmla="*/ 768 h 2903"/>
                <a:gd name="T32" fmla="*/ 404 w 3951"/>
                <a:gd name="T33" fmla="*/ 731 h 2903"/>
                <a:gd name="T34" fmla="*/ 746 w 3951"/>
                <a:gd name="T35" fmla="*/ 970 h 2903"/>
                <a:gd name="T36" fmla="*/ 622 w 3951"/>
                <a:gd name="T37" fmla="*/ 970 h 2903"/>
                <a:gd name="T38" fmla="*/ 284 w 3951"/>
                <a:gd name="T39" fmla="*/ 1303 h 2903"/>
                <a:gd name="T40" fmla="*/ 284 w 3951"/>
                <a:gd name="T41" fmla="*/ 2570 h 2903"/>
                <a:gd name="T42" fmla="*/ 622 w 3951"/>
                <a:gd name="T43" fmla="*/ 2903 h 2903"/>
                <a:gd name="T44" fmla="*/ 2742 w 3951"/>
                <a:gd name="T45" fmla="*/ 2903 h 2903"/>
                <a:gd name="T46" fmla="*/ 3071 w 3951"/>
                <a:gd name="T47" fmla="*/ 2570 h 2903"/>
                <a:gd name="T48" fmla="*/ 3071 w 3951"/>
                <a:gd name="T49" fmla="*/ 2223 h 2903"/>
                <a:gd name="T50" fmla="*/ 3165 w 3951"/>
                <a:gd name="T51" fmla="*/ 2223 h 2903"/>
                <a:gd name="T52" fmla="*/ 3399 w 3951"/>
                <a:gd name="T53" fmla="*/ 2403 h 2903"/>
                <a:gd name="T54" fmla="*/ 3461 w 3951"/>
                <a:gd name="T55" fmla="*/ 2438 h 2903"/>
                <a:gd name="T56" fmla="*/ 3841 w 3951"/>
                <a:gd name="T57" fmla="*/ 2593 h 2903"/>
                <a:gd name="T58" fmla="*/ 3875 w 3951"/>
                <a:gd name="T59" fmla="*/ 2599 h 2903"/>
                <a:gd name="T60" fmla="*/ 3933 w 3951"/>
                <a:gd name="T61" fmla="*/ 2572 h 2903"/>
                <a:gd name="T62" fmla="*/ 3951 w 3951"/>
                <a:gd name="T63" fmla="*/ 2514 h 2903"/>
                <a:gd name="T64" fmla="*/ 3951 w 3951"/>
                <a:gd name="T65" fmla="*/ 1365 h 2903"/>
                <a:gd name="T66" fmla="*/ 3871 w 3951"/>
                <a:gd name="T67" fmla="*/ 1280 h 2903"/>
                <a:gd name="T68" fmla="*/ 2004 w 3951"/>
                <a:gd name="T69" fmla="*/ 1957 h 2903"/>
                <a:gd name="T70" fmla="*/ 1897 w 3951"/>
                <a:gd name="T71" fmla="*/ 2063 h 2903"/>
                <a:gd name="T72" fmla="*/ 804 w 3951"/>
                <a:gd name="T73" fmla="*/ 2063 h 2903"/>
                <a:gd name="T74" fmla="*/ 697 w 3951"/>
                <a:gd name="T75" fmla="*/ 1957 h 2903"/>
                <a:gd name="T76" fmla="*/ 697 w 3951"/>
                <a:gd name="T77" fmla="*/ 1583 h 2903"/>
                <a:gd name="T78" fmla="*/ 804 w 3951"/>
                <a:gd name="T79" fmla="*/ 1477 h 2903"/>
                <a:gd name="T80" fmla="*/ 1897 w 3951"/>
                <a:gd name="T81" fmla="*/ 1477 h 2903"/>
                <a:gd name="T82" fmla="*/ 2004 w 3951"/>
                <a:gd name="T83" fmla="*/ 1583 h 2903"/>
                <a:gd name="T84" fmla="*/ 2004 w 3951"/>
                <a:gd name="T85" fmla="*/ 1957 h 2903"/>
                <a:gd name="T86" fmla="*/ 2671 w 3951"/>
                <a:gd name="T87" fmla="*/ 1703 h 2903"/>
                <a:gd name="T88" fmla="*/ 2564 w 3951"/>
                <a:gd name="T89" fmla="*/ 1810 h 2903"/>
                <a:gd name="T90" fmla="*/ 2431 w 3951"/>
                <a:gd name="T91" fmla="*/ 1810 h 2903"/>
                <a:gd name="T92" fmla="*/ 2324 w 3951"/>
                <a:gd name="T93" fmla="*/ 1703 h 2903"/>
                <a:gd name="T94" fmla="*/ 2324 w 3951"/>
                <a:gd name="T95" fmla="*/ 1583 h 2903"/>
                <a:gd name="T96" fmla="*/ 2431 w 3951"/>
                <a:gd name="T97" fmla="*/ 1477 h 2903"/>
                <a:gd name="T98" fmla="*/ 2564 w 3951"/>
                <a:gd name="T99" fmla="*/ 1477 h 2903"/>
                <a:gd name="T100" fmla="*/ 2671 w 3951"/>
                <a:gd name="T101" fmla="*/ 1583 h 2903"/>
                <a:gd name="T102" fmla="*/ 2671 w 3951"/>
                <a:gd name="T103" fmla="*/ 1703 h 2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51" h="2903">
                  <a:moveTo>
                    <a:pt x="3871" y="1280"/>
                  </a:moveTo>
                  <a:cubicBezTo>
                    <a:pt x="3860" y="1280"/>
                    <a:pt x="3850" y="1282"/>
                    <a:pt x="3839" y="1287"/>
                  </a:cubicBezTo>
                  <a:lnTo>
                    <a:pt x="3460" y="1442"/>
                  </a:lnTo>
                  <a:cubicBezTo>
                    <a:pt x="3441" y="1450"/>
                    <a:pt x="3415" y="1467"/>
                    <a:pt x="3399" y="1480"/>
                  </a:cubicBezTo>
                  <a:lnTo>
                    <a:pt x="3147" y="1677"/>
                  </a:lnTo>
                  <a:lnTo>
                    <a:pt x="3071" y="1677"/>
                  </a:lnTo>
                  <a:lnTo>
                    <a:pt x="3071" y="1303"/>
                  </a:lnTo>
                  <a:cubicBezTo>
                    <a:pt x="3071" y="1119"/>
                    <a:pt x="2926" y="970"/>
                    <a:pt x="2742" y="970"/>
                  </a:cubicBezTo>
                  <a:lnTo>
                    <a:pt x="1680" y="970"/>
                  </a:lnTo>
                  <a:lnTo>
                    <a:pt x="710" y="294"/>
                  </a:lnTo>
                  <a:cubicBezTo>
                    <a:pt x="729" y="201"/>
                    <a:pt x="693" y="102"/>
                    <a:pt x="611" y="44"/>
                  </a:cubicBezTo>
                  <a:cubicBezTo>
                    <a:pt x="570" y="16"/>
                    <a:pt x="522" y="0"/>
                    <a:pt x="472" y="0"/>
                  </a:cubicBezTo>
                  <a:cubicBezTo>
                    <a:pt x="393" y="0"/>
                    <a:pt x="318" y="39"/>
                    <a:pt x="273" y="104"/>
                  </a:cubicBezTo>
                  <a:lnTo>
                    <a:pt x="77" y="386"/>
                  </a:lnTo>
                  <a:cubicBezTo>
                    <a:pt x="0" y="496"/>
                    <a:pt x="27" y="647"/>
                    <a:pt x="137" y="724"/>
                  </a:cubicBezTo>
                  <a:cubicBezTo>
                    <a:pt x="178" y="753"/>
                    <a:pt x="226" y="768"/>
                    <a:pt x="276" y="768"/>
                  </a:cubicBezTo>
                  <a:cubicBezTo>
                    <a:pt x="322" y="768"/>
                    <a:pt x="366" y="755"/>
                    <a:pt x="404" y="731"/>
                  </a:cubicBezTo>
                  <a:lnTo>
                    <a:pt x="746" y="970"/>
                  </a:lnTo>
                  <a:lnTo>
                    <a:pt x="622" y="970"/>
                  </a:lnTo>
                  <a:cubicBezTo>
                    <a:pt x="438" y="970"/>
                    <a:pt x="284" y="1119"/>
                    <a:pt x="284" y="1303"/>
                  </a:cubicBezTo>
                  <a:lnTo>
                    <a:pt x="284" y="2570"/>
                  </a:lnTo>
                  <a:cubicBezTo>
                    <a:pt x="284" y="2754"/>
                    <a:pt x="438" y="2903"/>
                    <a:pt x="622" y="2903"/>
                  </a:cubicBezTo>
                  <a:lnTo>
                    <a:pt x="2742" y="2903"/>
                  </a:lnTo>
                  <a:cubicBezTo>
                    <a:pt x="2926" y="2903"/>
                    <a:pt x="3071" y="2754"/>
                    <a:pt x="3071" y="2570"/>
                  </a:cubicBezTo>
                  <a:lnTo>
                    <a:pt x="3071" y="2223"/>
                  </a:lnTo>
                  <a:lnTo>
                    <a:pt x="3165" y="2223"/>
                  </a:lnTo>
                  <a:lnTo>
                    <a:pt x="3399" y="2403"/>
                  </a:lnTo>
                  <a:cubicBezTo>
                    <a:pt x="3416" y="2415"/>
                    <a:pt x="3442" y="2430"/>
                    <a:pt x="3461" y="2438"/>
                  </a:cubicBezTo>
                  <a:lnTo>
                    <a:pt x="3841" y="2593"/>
                  </a:lnTo>
                  <a:cubicBezTo>
                    <a:pt x="3852" y="2597"/>
                    <a:pt x="3863" y="2599"/>
                    <a:pt x="3875" y="2599"/>
                  </a:cubicBezTo>
                  <a:cubicBezTo>
                    <a:pt x="3898" y="2599"/>
                    <a:pt x="3917" y="2589"/>
                    <a:pt x="3933" y="2572"/>
                  </a:cubicBezTo>
                  <a:cubicBezTo>
                    <a:pt x="3946" y="2557"/>
                    <a:pt x="3951" y="2536"/>
                    <a:pt x="3951" y="2514"/>
                  </a:cubicBezTo>
                  <a:lnTo>
                    <a:pt x="3951" y="1365"/>
                  </a:lnTo>
                  <a:cubicBezTo>
                    <a:pt x="3951" y="1317"/>
                    <a:pt x="3918" y="1280"/>
                    <a:pt x="3871" y="1280"/>
                  </a:cubicBezTo>
                  <a:close/>
                  <a:moveTo>
                    <a:pt x="2004" y="1957"/>
                  </a:moveTo>
                  <a:cubicBezTo>
                    <a:pt x="2004" y="2015"/>
                    <a:pt x="1956" y="2063"/>
                    <a:pt x="1897" y="2063"/>
                  </a:cubicBezTo>
                  <a:lnTo>
                    <a:pt x="804" y="2063"/>
                  </a:lnTo>
                  <a:cubicBezTo>
                    <a:pt x="745" y="2063"/>
                    <a:pt x="697" y="2015"/>
                    <a:pt x="697" y="1957"/>
                  </a:cubicBezTo>
                  <a:lnTo>
                    <a:pt x="697" y="1583"/>
                  </a:lnTo>
                  <a:cubicBezTo>
                    <a:pt x="697" y="1524"/>
                    <a:pt x="745" y="1477"/>
                    <a:pt x="804" y="1477"/>
                  </a:cubicBezTo>
                  <a:lnTo>
                    <a:pt x="1897" y="1477"/>
                  </a:lnTo>
                  <a:cubicBezTo>
                    <a:pt x="1956" y="1477"/>
                    <a:pt x="2004" y="1524"/>
                    <a:pt x="2004" y="1583"/>
                  </a:cubicBezTo>
                  <a:lnTo>
                    <a:pt x="2004" y="1957"/>
                  </a:lnTo>
                  <a:close/>
                  <a:moveTo>
                    <a:pt x="2671" y="1703"/>
                  </a:moveTo>
                  <a:cubicBezTo>
                    <a:pt x="2671" y="1762"/>
                    <a:pt x="2623" y="1810"/>
                    <a:pt x="2564" y="1810"/>
                  </a:cubicBezTo>
                  <a:lnTo>
                    <a:pt x="2431" y="1810"/>
                  </a:lnTo>
                  <a:cubicBezTo>
                    <a:pt x="2372" y="1810"/>
                    <a:pt x="2324" y="1762"/>
                    <a:pt x="2324" y="1703"/>
                  </a:cubicBezTo>
                  <a:lnTo>
                    <a:pt x="2324" y="1583"/>
                  </a:lnTo>
                  <a:cubicBezTo>
                    <a:pt x="2324" y="1524"/>
                    <a:pt x="2372" y="1477"/>
                    <a:pt x="2431" y="1477"/>
                  </a:cubicBezTo>
                  <a:lnTo>
                    <a:pt x="2564" y="1477"/>
                  </a:lnTo>
                  <a:cubicBezTo>
                    <a:pt x="2623" y="1477"/>
                    <a:pt x="2671" y="1524"/>
                    <a:pt x="2671" y="1583"/>
                  </a:cubicBezTo>
                  <a:lnTo>
                    <a:pt x="2671" y="1703"/>
                  </a:lnTo>
                  <a:close/>
                </a:path>
              </a:pathLst>
            </a:custGeom>
            <a:solidFill>
              <a:schemeClr val="bg1"/>
            </a:solidFill>
            <a:ln>
              <a:noFill/>
            </a:ln>
          </p:spPr>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t="30408"/>
          <a:stretch>
            <a:fillRect/>
          </a:stretch>
        </p:blipFill>
        <p:spPr>
          <a:xfrm>
            <a:off x="0" y="0"/>
            <a:ext cx="12192000" cy="4242312"/>
          </a:xfrm>
          <a:prstGeom prst="rect">
            <a:avLst/>
          </a:prstGeom>
        </p:spPr>
      </p:pic>
      <p:grpSp>
        <p:nvGrpSpPr>
          <p:cNvPr id="18" name="组合 17"/>
          <p:cNvGrpSpPr/>
          <p:nvPr/>
        </p:nvGrpSpPr>
        <p:grpSpPr>
          <a:xfrm>
            <a:off x="660400" y="1148743"/>
            <a:ext cx="10858500" cy="5252057"/>
            <a:chOff x="660400" y="1148743"/>
            <a:chExt cx="10858500" cy="5252057"/>
          </a:xfrm>
        </p:grpSpPr>
        <p:grpSp>
          <p:nvGrpSpPr>
            <p:cNvPr id="3" name="27249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660400" y="1148743"/>
              <a:ext cx="10858500" cy="5252057"/>
              <a:chOff x="660400" y="1148743"/>
              <a:chExt cx="10858500" cy="5252057"/>
            </a:xfrm>
          </p:grpSpPr>
          <p:sp>
            <p:nvSpPr>
              <p:cNvPr id="13" name="iṥļíḓé"/>
              <p:cNvSpPr/>
              <p:nvPr/>
            </p:nvSpPr>
            <p:spPr>
              <a:xfrm>
                <a:off x="660400" y="1148743"/>
                <a:ext cx="10858500" cy="3004157"/>
              </a:xfrm>
              <a:prstGeom prst="rect">
                <a:avLst/>
              </a:prstGeom>
              <a:solidFill>
                <a:schemeClr val="bg1">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4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5" name="iş1ïde"/>
              <p:cNvSpPr/>
              <p:nvPr/>
            </p:nvSpPr>
            <p:spPr>
              <a:xfrm>
                <a:off x="5246687" y="3288035"/>
                <a:ext cx="1685926" cy="1685926"/>
              </a:xfrm>
              <a:prstGeom prst="ellipse">
                <a:avLst/>
              </a:prstGeom>
              <a:solidFill>
                <a:srgbClr val="323B44"/>
              </a:solid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4400"/>
                <a:endParaRPr lang="zh-CN" altLang="en-US" sz="2000" dirty="0">
                  <a:latin typeface="仓耳青禾体-谷力 W05" panose="02020400000000000000" pitchFamily="18" charset="-122"/>
                  <a:ea typeface="仓耳青禾体-谷力 W05" panose="02020400000000000000" pitchFamily="18" charset="-122"/>
                </a:endParaRPr>
              </a:p>
            </p:txBody>
          </p:sp>
          <p:grpSp>
            <p:nvGrpSpPr>
              <p:cNvPr id="6" name="îṥḻîďe"/>
              <p:cNvGrpSpPr/>
              <p:nvPr/>
            </p:nvGrpSpPr>
            <p:grpSpPr>
              <a:xfrm>
                <a:off x="4251157" y="4973961"/>
                <a:ext cx="3834063" cy="1426839"/>
                <a:chOff x="-327563" y="3047433"/>
                <a:chExt cx="3834063" cy="1426839"/>
              </a:xfrm>
            </p:grpSpPr>
            <p:sp>
              <p:nvSpPr>
                <p:cNvPr id="10" name="isḻîḑê"/>
                <p:cNvSpPr/>
                <p:nvPr/>
              </p:nvSpPr>
              <p:spPr bwMode="auto">
                <a:xfrm>
                  <a:off x="-327563" y="3537131"/>
                  <a:ext cx="3834063" cy="93714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a:t>
                  </a:r>
                  <a:endPar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sp>
              <p:nvSpPr>
                <p:cNvPr id="11" name="ísľîdé"/>
                <p:cNvSpPr/>
                <p:nvPr/>
              </p:nvSpPr>
              <p:spPr>
                <a:xfrm>
                  <a:off x="660400" y="3047433"/>
                  <a:ext cx="1701060" cy="489700"/>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b="1" dirty="0">
                    <a:solidFill>
                      <a:srgbClr val="323B44"/>
                    </a:solidFill>
                    <a:latin typeface="仓耳青禾体-谷力 W05" panose="02020400000000000000" pitchFamily="18" charset="-122"/>
                    <a:ea typeface="仓耳青禾体-谷力 W05" panose="02020400000000000000" pitchFamily="18" charset="-122"/>
                  </a:endParaRPr>
                </a:p>
              </p:txBody>
            </p:sp>
          </p:grpSp>
          <p:sp>
            <p:nvSpPr>
              <p:cNvPr id="7" name="ïṥļîḋè"/>
              <p:cNvSpPr txBox="1"/>
              <p:nvPr/>
            </p:nvSpPr>
            <p:spPr>
              <a:xfrm>
                <a:off x="2258113" y="1783922"/>
                <a:ext cx="7663073" cy="1470752"/>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200000"/>
                  </a:lnSpc>
                  <a:buSzPct val="25000"/>
                </a:pPr>
                <a:r>
                  <a:rPr lang="zh-CN" altLang="en-US" sz="16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a:t>
                </a:r>
                <a:endParaRPr lang="en-US" altLang="zh-CN" sz="1600" dirty="0">
                  <a:solidFill>
                    <a:srgbClr val="323B44"/>
                  </a:solidFill>
                  <a:latin typeface="仓耳青禾体-谷力 W05" panose="02020400000000000000" pitchFamily="18" charset="-122"/>
                  <a:ea typeface="仓耳青禾体-谷力 W05" panose="02020400000000000000" pitchFamily="18" charset="-122"/>
                </a:endParaRPr>
              </a:p>
              <a:p>
                <a:pPr>
                  <a:lnSpc>
                    <a:spcPct val="200000"/>
                  </a:lnSpc>
                  <a:buSzPct val="25000"/>
                </a:pPr>
                <a:r>
                  <a:rPr lang="zh-CN" altLang="en-US" sz="16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6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8" name="iSḻïḑê"/>
              <p:cNvSpPr txBox="1"/>
              <p:nvPr/>
            </p:nvSpPr>
            <p:spPr>
              <a:xfrm>
                <a:off x="1577923" y="1750560"/>
                <a:ext cx="466725" cy="442639"/>
              </a:xfrm>
              <a:prstGeom prst="rect">
                <a:avLst/>
              </a:prstGeom>
              <a:noFill/>
            </p:spPr>
            <p:txBody>
              <a:bodyPr wrap="square" lIns="91440" tIns="45720" rIns="91440" bIns="45720" rtlCol="0">
                <a:prstTxWarp prst="textPlain">
                  <a:avLst/>
                </a:prstTxWarp>
                <a:normAutofit fontScale="92500" lnSpcReduction="20000"/>
              </a:bodyPr>
              <a:lstStyle/>
              <a:p>
                <a:pPr algn="ctr"/>
                <a:r>
                  <a:rPr lang="en-US" altLang="zh-CN" sz="2800" dirty="0">
                    <a:solidFill>
                      <a:srgbClr val="323B44"/>
                    </a:solidFill>
                    <a:latin typeface="仓耳青禾体-谷力 W05" panose="02020400000000000000" pitchFamily="18" charset="-122"/>
                    <a:ea typeface="仓耳青禾体-谷力 W05" panose="02020400000000000000" pitchFamily="18" charset="-122"/>
                  </a:rPr>
                  <a:t>“</a:t>
                </a:r>
                <a:endParaRPr lang="zh-CN" altLang="en-US" sz="28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9" name="iṥ1îḍe"/>
              <p:cNvSpPr txBox="1"/>
              <p:nvPr/>
            </p:nvSpPr>
            <p:spPr>
              <a:xfrm>
                <a:off x="10134652" y="2845396"/>
                <a:ext cx="466725" cy="442639"/>
              </a:xfrm>
              <a:prstGeom prst="rect">
                <a:avLst/>
              </a:prstGeom>
              <a:noFill/>
            </p:spPr>
            <p:txBody>
              <a:bodyPr wrap="square" lIns="91440" tIns="45720" rIns="91440" bIns="45720" rtlCol="0">
                <a:prstTxWarp prst="textPlain">
                  <a:avLst/>
                </a:prstTxWarp>
                <a:normAutofit fontScale="92500" lnSpcReduction="20000"/>
              </a:bodyPr>
              <a:lstStyle/>
              <a:p>
                <a:pPr algn="ctr"/>
                <a:r>
                  <a:rPr lang="en-US" altLang="zh-CN" sz="2800" dirty="0">
                    <a:solidFill>
                      <a:srgbClr val="323B44"/>
                    </a:solidFill>
                    <a:latin typeface="仓耳青禾体-谷力 W05" panose="02020400000000000000" pitchFamily="18" charset="-122"/>
                    <a:ea typeface="仓耳青禾体-谷力 W05" panose="02020400000000000000" pitchFamily="18" charset="-122"/>
                  </a:rPr>
                  <a:t>”</a:t>
                </a:r>
                <a:endParaRPr lang="zh-CN" altLang="en-US" sz="2800" dirty="0">
                  <a:solidFill>
                    <a:srgbClr val="323B44"/>
                  </a:solidFill>
                  <a:latin typeface="仓耳青禾体-谷力 W05" panose="02020400000000000000" pitchFamily="18" charset="-122"/>
                  <a:ea typeface="仓耳青禾体-谷力 W05" panose="02020400000000000000" pitchFamily="18" charset="-122"/>
                </a:endParaRPr>
              </a:p>
            </p:txBody>
          </p:sp>
        </p:grpSp>
        <p:sp>
          <p:nvSpPr>
            <p:cNvPr id="17" name="clapperboard_108884"/>
            <p:cNvSpPr>
              <a:spLocks noChangeAspect="1"/>
            </p:cNvSpPr>
            <p:nvPr/>
          </p:nvSpPr>
          <p:spPr bwMode="auto">
            <a:xfrm>
              <a:off x="5791158" y="3775720"/>
              <a:ext cx="609684" cy="589973"/>
            </a:xfrm>
            <a:custGeom>
              <a:avLst/>
              <a:gdLst>
                <a:gd name="connsiteX0" fmla="*/ 533629 w 607158"/>
                <a:gd name="connsiteY0" fmla="*/ 197866 h 587528"/>
                <a:gd name="connsiteX1" fmla="*/ 607158 w 607158"/>
                <a:gd name="connsiteY1" fmla="*/ 197866 h 587528"/>
                <a:gd name="connsiteX2" fmla="*/ 607158 w 607158"/>
                <a:gd name="connsiteY2" fmla="*/ 271325 h 587528"/>
                <a:gd name="connsiteX3" fmla="*/ 109335 w 607158"/>
                <a:gd name="connsiteY3" fmla="*/ 197866 h 587528"/>
                <a:gd name="connsiteX4" fmla="*/ 211391 w 607158"/>
                <a:gd name="connsiteY4" fmla="*/ 197866 h 587528"/>
                <a:gd name="connsiteX5" fmla="*/ 332958 w 607158"/>
                <a:gd name="connsiteY5" fmla="*/ 319364 h 587528"/>
                <a:gd name="connsiteX6" fmla="*/ 446270 w 607158"/>
                <a:gd name="connsiteY6" fmla="*/ 319364 h 587528"/>
                <a:gd name="connsiteX7" fmla="*/ 324553 w 607158"/>
                <a:gd name="connsiteY7" fmla="*/ 197866 h 587528"/>
                <a:gd name="connsiteX8" fmla="*/ 420456 w 607158"/>
                <a:gd name="connsiteY8" fmla="*/ 197866 h 587528"/>
                <a:gd name="connsiteX9" fmla="*/ 542172 w 607158"/>
                <a:gd name="connsiteY9" fmla="*/ 319364 h 587528"/>
                <a:gd name="connsiteX10" fmla="*/ 607158 w 607158"/>
                <a:gd name="connsiteY10" fmla="*/ 319364 h 587528"/>
                <a:gd name="connsiteX11" fmla="*/ 607158 w 607158"/>
                <a:gd name="connsiteY11" fmla="*/ 554270 h 587528"/>
                <a:gd name="connsiteX12" fmla="*/ 573840 w 607158"/>
                <a:gd name="connsiteY12" fmla="*/ 587528 h 587528"/>
                <a:gd name="connsiteX13" fmla="*/ 44199 w 607158"/>
                <a:gd name="connsiteY13" fmla="*/ 587528 h 587528"/>
                <a:gd name="connsiteX14" fmla="*/ 10881 w 607158"/>
                <a:gd name="connsiteY14" fmla="*/ 554270 h 587528"/>
                <a:gd name="connsiteX15" fmla="*/ 10881 w 607158"/>
                <a:gd name="connsiteY15" fmla="*/ 224383 h 587528"/>
                <a:gd name="connsiteX16" fmla="*/ 12832 w 607158"/>
                <a:gd name="connsiteY16" fmla="*/ 214495 h 587528"/>
                <a:gd name="connsiteX17" fmla="*/ 117890 w 607158"/>
                <a:gd name="connsiteY17" fmla="*/ 319364 h 587528"/>
                <a:gd name="connsiteX18" fmla="*/ 231052 w 607158"/>
                <a:gd name="connsiteY18" fmla="*/ 319364 h 587528"/>
                <a:gd name="connsiteX19" fmla="*/ 86950 w 607158"/>
                <a:gd name="connsiteY19" fmla="*/ 60616 h 587528"/>
                <a:gd name="connsiteX20" fmla="*/ 36117 w 607158"/>
                <a:gd name="connsiteY20" fmla="*/ 128677 h 587528"/>
                <a:gd name="connsiteX21" fmla="*/ 9575 w 607158"/>
                <a:gd name="connsiteY21" fmla="*/ 164206 h 587528"/>
                <a:gd name="connsiteX22" fmla="*/ 8376 w 607158"/>
                <a:gd name="connsiteY22" fmla="*/ 156411 h 587528"/>
                <a:gd name="connsiteX23" fmla="*/ 278 w 607158"/>
                <a:gd name="connsiteY23" fmla="*/ 100043 h 587528"/>
                <a:gd name="connsiteX24" fmla="*/ 22771 w 607158"/>
                <a:gd name="connsiteY24" fmla="*/ 69911 h 587528"/>
                <a:gd name="connsiteX25" fmla="*/ 293919 w 607158"/>
                <a:gd name="connsiteY25" fmla="*/ 30696 h 587528"/>
                <a:gd name="connsiteX26" fmla="*/ 190974 w 607158"/>
                <a:gd name="connsiteY26" fmla="*/ 168349 h 587528"/>
                <a:gd name="connsiteX27" fmla="*/ 95983 w 607158"/>
                <a:gd name="connsiteY27" fmla="*/ 182129 h 587528"/>
                <a:gd name="connsiteX28" fmla="*/ 199078 w 607158"/>
                <a:gd name="connsiteY28" fmla="*/ 44476 h 587528"/>
                <a:gd name="connsiteX29" fmla="*/ 591254 w 607158"/>
                <a:gd name="connsiteY29" fmla="*/ 20676 h 587528"/>
                <a:gd name="connsiteX30" fmla="*/ 600259 w 607158"/>
                <a:gd name="connsiteY30" fmla="*/ 82370 h 587528"/>
                <a:gd name="connsiteX31" fmla="*/ 577748 w 607158"/>
                <a:gd name="connsiteY31" fmla="*/ 112468 h 587528"/>
                <a:gd name="connsiteX32" fmla="*/ 515917 w 607158"/>
                <a:gd name="connsiteY32" fmla="*/ 121302 h 587528"/>
                <a:gd name="connsiteX33" fmla="*/ 506885 w 607158"/>
                <a:gd name="connsiteY33" fmla="*/ 0 h 587528"/>
                <a:gd name="connsiteX34" fmla="*/ 403793 w 607158"/>
                <a:gd name="connsiteY34" fmla="*/ 137678 h 587528"/>
                <a:gd name="connsiteX35" fmla="*/ 302951 w 607158"/>
                <a:gd name="connsiteY35" fmla="*/ 152210 h 587528"/>
                <a:gd name="connsiteX36" fmla="*/ 406043 w 607158"/>
                <a:gd name="connsiteY36" fmla="*/ 14532 h 58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158" h="587528">
                  <a:moveTo>
                    <a:pt x="533629" y="197866"/>
                  </a:moveTo>
                  <a:lnTo>
                    <a:pt x="607158" y="197866"/>
                  </a:lnTo>
                  <a:lnTo>
                    <a:pt x="607158" y="271325"/>
                  </a:lnTo>
                  <a:close/>
                  <a:moveTo>
                    <a:pt x="109335" y="197866"/>
                  </a:moveTo>
                  <a:lnTo>
                    <a:pt x="211391" y="197866"/>
                  </a:lnTo>
                  <a:lnTo>
                    <a:pt x="332958" y="319364"/>
                  </a:lnTo>
                  <a:lnTo>
                    <a:pt x="446270" y="319364"/>
                  </a:lnTo>
                  <a:lnTo>
                    <a:pt x="324553" y="197866"/>
                  </a:lnTo>
                  <a:lnTo>
                    <a:pt x="420456" y="197866"/>
                  </a:lnTo>
                  <a:lnTo>
                    <a:pt x="542172" y="319364"/>
                  </a:lnTo>
                  <a:lnTo>
                    <a:pt x="607158" y="319364"/>
                  </a:lnTo>
                  <a:lnTo>
                    <a:pt x="607158" y="554270"/>
                  </a:lnTo>
                  <a:cubicBezTo>
                    <a:pt x="607158" y="572697"/>
                    <a:pt x="592300" y="587528"/>
                    <a:pt x="573840" y="587528"/>
                  </a:cubicBezTo>
                  <a:lnTo>
                    <a:pt x="44199" y="587528"/>
                  </a:lnTo>
                  <a:cubicBezTo>
                    <a:pt x="25739" y="587528"/>
                    <a:pt x="10881" y="572697"/>
                    <a:pt x="10881" y="554270"/>
                  </a:cubicBezTo>
                  <a:lnTo>
                    <a:pt x="10881" y="224383"/>
                  </a:lnTo>
                  <a:cubicBezTo>
                    <a:pt x="10881" y="220937"/>
                    <a:pt x="11481" y="217492"/>
                    <a:pt x="12832" y="214495"/>
                  </a:cubicBezTo>
                  <a:lnTo>
                    <a:pt x="117890" y="319364"/>
                  </a:lnTo>
                  <a:lnTo>
                    <a:pt x="231052" y="319364"/>
                  </a:lnTo>
                  <a:close/>
                  <a:moveTo>
                    <a:pt x="86950" y="60616"/>
                  </a:moveTo>
                  <a:lnTo>
                    <a:pt x="36117" y="128677"/>
                  </a:lnTo>
                  <a:lnTo>
                    <a:pt x="9575" y="164206"/>
                  </a:lnTo>
                  <a:lnTo>
                    <a:pt x="8376" y="156411"/>
                  </a:lnTo>
                  <a:lnTo>
                    <a:pt x="278" y="100043"/>
                  </a:lnTo>
                  <a:cubicBezTo>
                    <a:pt x="-1821" y="85502"/>
                    <a:pt x="8226" y="72010"/>
                    <a:pt x="22771" y="69911"/>
                  </a:cubicBezTo>
                  <a:close/>
                  <a:moveTo>
                    <a:pt x="293919" y="30696"/>
                  </a:moveTo>
                  <a:lnTo>
                    <a:pt x="190974" y="168349"/>
                  </a:lnTo>
                  <a:lnTo>
                    <a:pt x="95983" y="182129"/>
                  </a:lnTo>
                  <a:lnTo>
                    <a:pt x="199078" y="44476"/>
                  </a:lnTo>
                  <a:close/>
                  <a:moveTo>
                    <a:pt x="591254" y="20676"/>
                  </a:moveTo>
                  <a:lnTo>
                    <a:pt x="600259" y="82370"/>
                  </a:lnTo>
                  <a:cubicBezTo>
                    <a:pt x="602360" y="96894"/>
                    <a:pt x="592305" y="110371"/>
                    <a:pt x="577748" y="112468"/>
                  </a:cubicBezTo>
                  <a:lnTo>
                    <a:pt x="515917" y="121302"/>
                  </a:lnTo>
                  <a:close/>
                  <a:moveTo>
                    <a:pt x="506885" y="0"/>
                  </a:moveTo>
                  <a:lnTo>
                    <a:pt x="403793" y="137678"/>
                  </a:lnTo>
                  <a:lnTo>
                    <a:pt x="302951" y="152210"/>
                  </a:lnTo>
                  <a:lnTo>
                    <a:pt x="406043" y="14532"/>
                  </a:lnTo>
                  <a:close/>
                </a:path>
              </a:pathLst>
            </a:custGeom>
            <a:solidFill>
              <a:schemeClr val="bg1"/>
            </a:solidFill>
            <a:ln>
              <a:noFill/>
            </a:ln>
          </p:spPr>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1000" fill="hold"/>
                                        <p:tgtEl>
                                          <p:spTgt spid="18"/>
                                        </p:tgtEl>
                                        <p:attrNameLst>
                                          <p:attrName>ppt_w</p:attrName>
                                        </p:attrNameLst>
                                      </p:cBhvr>
                                      <p:tavLst>
                                        <p:tav tm="0">
                                          <p:val>
                                            <p:fltVal val="0"/>
                                          </p:val>
                                        </p:tav>
                                        <p:tav tm="100000">
                                          <p:val>
                                            <p:strVal val="#ppt_w"/>
                                          </p:val>
                                        </p:tav>
                                      </p:tavLst>
                                    </p:anim>
                                    <p:anim calcmode="lin" valueType="num">
                                      <p:cBhvr>
                                        <p:cTn id="15" dur="1000" fill="hold"/>
                                        <p:tgtEl>
                                          <p:spTgt spid="18"/>
                                        </p:tgtEl>
                                        <p:attrNameLst>
                                          <p:attrName>ppt_h</p:attrName>
                                        </p:attrNameLst>
                                      </p:cBhvr>
                                      <p:tavLst>
                                        <p:tav tm="0">
                                          <p:val>
                                            <p:fltVal val="0"/>
                                          </p:val>
                                        </p:tav>
                                        <p:tav tm="100000">
                                          <p:val>
                                            <p:strVal val="#ppt_h"/>
                                          </p:val>
                                        </p:tav>
                                      </p:tavLst>
                                    </p:anim>
                                    <p:anim calcmode="lin" valueType="num">
                                      <p:cBhvr>
                                        <p:cTn id="16" dur="1000" fill="hold"/>
                                        <p:tgtEl>
                                          <p:spTgt spid="18"/>
                                        </p:tgtEl>
                                        <p:attrNameLst>
                                          <p:attrName>style.rotation</p:attrName>
                                        </p:attrNameLst>
                                      </p:cBhvr>
                                      <p:tavLst>
                                        <p:tav tm="0">
                                          <p:val>
                                            <p:fltVal val="90"/>
                                          </p:val>
                                        </p:tav>
                                        <p:tav tm="100000">
                                          <p:val>
                                            <p:fltVal val="0"/>
                                          </p:val>
                                        </p:tav>
                                      </p:tavLst>
                                    </p:anim>
                                    <p:animEffect transition="in" filter="fade">
                                      <p:cBhvr>
                                        <p:cTn id="1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项目展示</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grpSp>
        <p:nvGrpSpPr>
          <p:cNvPr id="3" name="组合 2"/>
          <p:cNvGrpSpPr/>
          <p:nvPr/>
        </p:nvGrpSpPr>
        <p:grpSpPr>
          <a:xfrm>
            <a:off x="676442" y="0"/>
            <a:ext cx="10858500" cy="6858000"/>
            <a:chOff x="676442" y="0"/>
            <a:chExt cx="10858500" cy="6858000"/>
          </a:xfrm>
        </p:grpSpPr>
        <p:sp>
          <p:nvSpPr>
            <p:cNvPr id="7" name="îṩľiḋe"/>
            <p:cNvSpPr/>
            <p:nvPr/>
          </p:nvSpPr>
          <p:spPr>
            <a:xfrm>
              <a:off x="4280905" y="0"/>
              <a:ext cx="3617491" cy="6858000"/>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grpSp>
          <p:nvGrpSpPr>
            <p:cNvPr id="8" name="íŝľíḍè"/>
            <p:cNvGrpSpPr/>
            <p:nvPr/>
          </p:nvGrpSpPr>
          <p:grpSpPr>
            <a:xfrm>
              <a:off x="4457867" y="3246657"/>
              <a:ext cx="3295650" cy="2797891"/>
              <a:chOff x="666750" y="2684668"/>
              <a:chExt cx="3295650" cy="2797891"/>
            </a:xfrm>
          </p:grpSpPr>
          <p:sp>
            <p:nvSpPr>
              <p:cNvPr id="27" name="ïṥḷîḓe"/>
              <p:cNvSpPr txBox="1"/>
              <p:nvPr/>
            </p:nvSpPr>
            <p:spPr>
              <a:xfrm>
                <a:off x="666750" y="3282382"/>
                <a:ext cx="3295650" cy="220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algn="ctr">
                  <a:lnSpc>
                    <a:spcPct val="150000"/>
                  </a:lnSpc>
                  <a:defRPr sz="1100"/>
                </a:lvl1pPr>
              </a:lstStyle>
              <a:p>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a:p>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a:p>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28" name="iśļiḑe"/>
              <p:cNvSpPr txBox="1"/>
              <p:nvPr/>
            </p:nvSpPr>
            <p:spPr>
              <a:xfrm>
                <a:off x="666750" y="2684668"/>
                <a:ext cx="3295650" cy="597714"/>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chemeClr val="bg1"/>
                  </a:solidFill>
                  <a:latin typeface="仓耳青禾体-谷力 W05" panose="02020400000000000000" pitchFamily="18" charset="-122"/>
                  <a:ea typeface="仓耳青禾体-谷力 W05" panose="02020400000000000000" pitchFamily="18" charset="-122"/>
                </a:endParaRPr>
              </a:p>
            </p:txBody>
          </p:sp>
        </p:grpSp>
        <p:grpSp>
          <p:nvGrpSpPr>
            <p:cNvPr id="9" name="ïṧļiḑê"/>
            <p:cNvGrpSpPr/>
            <p:nvPr/>
          </p:nvGrpSpPr>
          <p:grpSpPr>
            <a:xfrm>
              <a:off x="5774739" y="2127551"/>
              <a:ext cx="661906" cy="661906"/>
              <a:chOff x="2142159" y="1678352"/>
              <a:chExt cx="661906" cy="661906"/>
            </a:xfrm>
          </p:grpSpPr>
          <p:sp>
            <p:nvSpPr>
              <p:cNvPr id="25" name="îṧļíḍê"/>
              <p:cNvSpPr/>
              <p:nvPr/>
            </p:nvSpPr>
            <p:spPr>
              <a:xfrm>
                <a:off x="2142159" y="1678352"/>
                <a:ext cx="661906" cy="6619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sp>
            <p:nvSpPr>
              <p:cNvPr id="26" name="iṣḷîḓé"/>
              <p:cNvSpPr/>
              <p:nvPr/>
            </p:nvSpPr>
            <p:spPr>
              <a:xfrm>
                <a:off x="2349476" y="1832187"/>
                <a:ext cx="247272" cy="354236"/>
              </a:xfrm>
              <a:custGeom>
                <a:avLst/>
                <a:gdLst>
                  <a:gd name="T0" fmla="*/ 75 w 154"/>
                  <a:gd name="T1" fmla="*/ 0 h 221"/>
                  <a:gd name="T2" fmla="*/ 38 w 154"/>
                  <a:gd name="T3" fmla="*/ 82 h 221"/>
                  <a:gd name="T4" fmla="*/ 2 w 154"/>
                  <a:gd name="T5" fmla="*/ 137 h 221"/>
                  <a:gd name="T6" fmla="*/ 35 w 154"/>
                  <a:gd name="T7" fmla="*/ 215 h 221"/>
                  <a:gd name="T8" fmla="*/ 53 w 154"/>
                  <a:gd name="T9" fmla="*/ 161 h 221"/>
                  <a:gd name="T10" fmla="*/ 77 w 154"/>
                  <a:gd name="T11" fmla="*/ 121 h 221"/>
                  <a:gd name="T12" fmla="*/ 99 w 154"/>
                  <a:gd name="T13" fmla="*/ 160 h 221"/>
                  <a:gd name="T14" fmla="*/ 97 w 154"/>
                  <a:gd name="T15" fmla="*/ 221 h 221"/>
                  <a:gd name="T16" fmla="*/ 147 w 154"/>
                  <a:gd name="T17" fmla="*/ 151 h 221"/>
                  <a:gd name="T18" fmla="*/ 75 w 154"/>
                  <a:gd name="T19"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221">
                    <a:moveTo>
                      <a:pt x="75" y="0"/>
                    </a:moveTo>
                    <a:cubicBezTo>
                      <a:pt x="75" y="0"/>
                      <a:pt x="71" y="48"/>
                      <a:pt x="38" y="82"/>
                    </a:cubicBezTo>
                    <a:cubicBezTo>
                      <a:pt x="8" y="106"/>
                      <a:pt x="3" y="119"/>
                      <a:pt x="2" y="137"/>
                    </a:cubicBezTo>
                    <a:cubicBezTo>
                      <a:pt x="0" y="155"/>
                      <a:pt x="2" y="191"/>
                      <a:pt x="35" y="215"/>
                    </a:cubicBezTo>
                    <a:cubicBezTo>
                      <a:pt x="35" y="215"/>
                      <a:pt x="23" y="185"/>
                      <a:pt x="53" y="161"/>
                    </a:cubicBezTo>
                    <a:cubicBezTo>
                      <a:pt x="81" y="138"/>
                      <a:pt x="77" y="122"/>
                      <a:pt x="77" y="121"/>
                    </a:cubicBezTo>
                    <a:cubicBezTo>
                      <a:pt x="77" y="122"/>
                      <a:pt x="84" y="146"/>
                      <a:pt x="99" y="160"/>
                    </a:cubicBezTo>
                    <a:cubicBezTo>
                      <a:pt x="114" y="173"/>
                      <a:pt x="111" y="198"/>
                      <a:pt x="97" y="221"/>
                    </a:cubicBezTo>
                    <a:cubicBezTo>
                      <a:pt x="97" y="221"/>
                      <a:pt x="143" y="191"/>
                      <a:pt x="147" y="151"/>
                    </a:cubicBezTo>
                    <a:cubicBezTo>
                      <a:pt x="154" y="86"/>
                      <a:pt x="96" y="11"/>
                      <a:pt x="75" y="0"/>
                    </a:cubicBezTo>
                    <a:close/>
                  </a:path>
                </a:pathLst>
              </a:cu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grpSp>
        <p:cxnSp>
          <p:nvCxnSpPr>
            <p:cNvPr id="10" name="直接箭头连接符 9"/>
            <p:cNvCxnSpPr>
              <a:stCxn id="25" idx="4"/>
              <a:endCxn id="28" idx="0"/>
            </p:cNvCxnSpPr>
            <p:nvPr/>
          </p:nvCxnSpPr>
          <p:spPr>
            <a:xfrm>
              <a:off x="6105692" y="2789457"/>
              <a:ext cx="0" cy="457200"/>
            </a:xfrm>
            <a:prstGeom prst="straightConnector1">
              <a:avLst/>
            </a:prstGeom>
            <a:ln w="3175" cap="rnd">
              <a:solidFill>
                <a:schemeClr val="bg1"/>
              </a:solidFill>
              <a:prstDash val="dash"/>
              <a:round/>
              <a:headEnd type="none"/>
              <a:tailEnd type="oval"/>
            </a:ln>
          </p:spPr>
          <p:style>
            <a:lnRef idx="1">
              <a:schemeClr val="accent1"/>
            </a:lnRef>
            <a:fillRef idx="0">
              <a:schemeClr val="accent1"/>
            </a:fillRef>
            <a:effectRef idx="0">
              <a:schemeClr val="accent1"/>
            </a:effectRef>
            <a:fontRef idx="minor">
              <a:schemeClr val="tx1"/>
            </a:fontRef>
          </p:style>
        </p:cxnSp>
        <p:grpSp>
          <p:nvGrpSpPr>
            <p:cNvPr id="11" name="iṣ1îḑè"/>
            <p:cNvGrpSpPr/>
            <p:nvPr/>
          </p:nvGrpSpPr>
          <p:grpSpPr>
            <a:xfrm>
              <a:off x="1993314" y="2127551"/>
              <a:ext cx="661906" cy="661906"/>
              <a:chOff x="5758697" y="1678352"/>
              <a:chExt cx="661906" cy="661906"/>
            </a:xfrm>
          </p:grpSpPr>
          <p:sp>
            <p:nvSpPr>
              <p:cNvPr id="23" name="íṥlïḋe"/>
              <p:cNvSpPr/>
              <p:nvPr/>
            </p:nvSpPr>
            <p:spPr>
              <a:xfrm>
                <a:off x="5758697" y="1678352"/>
                <a:ext cx="661906" cy="661906"/>
              </a:xfrm>
              <a:prstGeom prst="ellipse">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sp>
            <p:nvSpPr>
              <p:cNvPr id="24" name="íşlïḑê"/>
              <p:cNvSpPr/>
              <p:nvPr/>
            </p:nvSpPr>
            <p:spPr>
              <a:xfrm>
                <a:off x="5941846" y="1832187"/>
                <a:ext cx="295608" cy="354236"/>
              </a:xfrm>
              <a:custGeom>
                <a:avLst/>
                <a:gdLst>
                  <a:gd name="T0" fmla="*/ 3129 w 5689"/>
                  <a:gd name="T1" fmla="*/ 3989 h 6827"/>
                  <a:gd name="T2" fmla="*/ 3129 w 5689"/>
                  <a:gd name="T3" fmla="*/ 3388 h 6827"/>
                  <a:gd name="T4" fmla="*/ 4551 w 5689"/>
                  <a:gd name="T5" fmla="*/ 1707 h 6827"/>
                  <a:gd name="T6" fmla="*/ 2844 w 5689"/>
                  <a:gd name="T7" fmla="*/ 0 h 6827"/>
                  <a:gd name="T8" fmla="*/ 1138 w 5689"/>
                  <a:gd name="T9" fmla="*/ 1707 h 6827"/>
                  <a:gd name="T10" fmla="*/ 2560 w 5689"/>
                  <a:gd name="T11" fmla="*/ 3388 h 6827"/>
                  <a:gd name="T12" fmla="*/ 2560 w 5689"/>
                  <a:gd name="T13" fmla="*/ 3989 h 6827"/>
                  <a:gd name="T14" fmla="*/ 0 w 5689"/>
                  <a:gd name="T15" fmla="*/ 5404 h 6827"/>
                  <a:gd name="T16" fmla="*/ 2844 w 5689"/>
                  <a:gd name="T17" fmla="*/ 6827 h 6827"/>
                  <a:gd name="T18" fmla="*/ 5689 w 5689"/>
                  <a:gd name="T19" fmla="*/ 5404 h 6827"/>
                  <a:gd name="T20" fmla="*/ 3129 w 5689"/>
                  <a:gd name="T21" fmla="*/ 3989 h 6827"/>
                  <a:gd name="T22" fmla="*/ 2844 w 5689"/>
                  <a:gd name="T23" fmla="*/ 6258 h 6827"/>
                  <a:gd name="T24" fmla="*/ 569 w 5689"/>
                  <a:gd name="T25" fmla="*/ 5404 h 6827"/>
                  <a:gd name="T26" fmla="*/ 2560 w 5689"/>
                  <a:gd name="T27" fmla="*/ 4559 h 6827"/>
                  <a:gd name="T28" fmla="*/ 2560 w 5689"/>
                  <a:gd name="T29" fmla="*/ 5404 h 6827"/>
                  <a:gd name="T30" fmla="*/ 2844 w 5689"/>
                  <a:gd name="T31" fmla="*/ 5689 h 6827"/>
                  <a:gd name="T32" fmla="*/ 3129 w 5689"/>
                  <a:gd name="T33" fmla="*/ 5404 h 6827"/>
                  <a:gd name="T34" fmla="*/ 3129 w 5689"/>
                  <a:gd name="T35" fmla="*/ 4559 h 6827"/>
                  <a:gd name="T36" fmla="*/ 5120 w 5689"/>
                  <a:gd name="T37" fmla="*/ 5404 h 6827"/>
                  <a:gd name="T38" fmla="*/ 2844 w 5689"/>
                  <a:gd name="T39"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89" h="6827">
                    <a:moveTo>
                      <a:pt x="3129" y="3989"/>
                    </a:moveTo>
                    <a:lnTo>
                      <a:pt x="3129" y="3388"/>
                    </a:lnTo>
                    <a:cubicBezTo>
                      <a:pt x="3935" y="3251"/>
                      <a:pt x="4551" y="2551"/>
                      <a:pt x="4551" y="1707"/>
                    </a:cubicBezTo>
                    <a:cubicBezTo>
                      <a:pt x="4551" y="765"/>
                      <a:pt x="3786" y="0"/>
                      <a:pt x="2844" y="0"/>
                    </a:cubicBezTo>
                    <a:cubicBezTo>
                      <a:pt x="1903" y="0"/>
                      <a:pt x="1138" y="765"/>
                      <a:pt x="1138" y="1707"/>
                    </a:cubicBezTo>
                    <a:cubicBezTo>
                      <a:pt x="1138" y="2551"/>
                      <a:pt x="1754" y="3251"/>
                      <a:pt x="2560" y="3388"/>
                    </a:cubicBezTo>
                    <a:lnTo>
                      <a:pt x="2560" y="3989"/>
                    </a:lnTo>
                    <a:cubicBezTo>
                      <a:pt x="1082" y="4056"/>
                      <a:pt x="0" y="4642"/>
                      <a:pt x="0" y="5404"/>
                    </a:cubicBezTo>
                    <a:cubicBezTo>
                      <a:pt x="0" y="6215"/>
                      <a:pt x="1223" y="6827"/>
                      <a:pt x="2844" y="6827"/>
                    </a:cubicBezTo>
                    <a:cubicBezTo>
                      <a:pt x="4466" y="6827"/>
                      <a:pt x="5689" y="6215"/>
                      <a:pt x="5689" y="5404"/>
                    </a:cubicBezTo>
                    <a:cubicBezTo>
                      <a:pt x="5689" y="4642"/>
                      <a:pt x="4607" y="4056"/>
                      <a:pt x="3129" y="3989"/>
                    </a:cubicBezTo>
                    <a:close/>
                    <a:moveTo>
                      <a:pt x="2844" y="6258"/>
                    </a:moveTo>
                    <a:cubicBezTo>
                      <a:pt x="1455" y="6258"/>
                      <a:pt x="569" y="5752"/>
                      <a:pt x="569" y="5404"/>
                    </a:cubicBezTo>
                    <a:cubicBezTo>
                      <a:pt x="569" y="5081"/>
                      <a:pt x="1336" y="4622"/>
                      <a:pt x="2560" y="4559"/>
                    </a:cubicBezTo>
                    <a:lnTo>
                      <a:pt x="2560" y="5404"/>
                    </a:lnTo>
                    <a:cubicBezTo>
                      <a:pt x="2560" y="5561"/>
                      <a:pt x="2687" y="5689"/>
                      <a:pt x="2844" y="5689"/>
                    </a:cubicBezTo>
                    <a:cubicBezTo>
                      <a:pt x="3002" y="5689"/>
                      <a:pt x="3129" y="5561"/>
                      <a:pt x="3129" y="5404"/>
                    </a:cubicBezTo>
                    <a:lnTo>
                      <a:pt x="3129" y="4559"/>
                    </a:lnTo>
                    <a:cubicBezTo>
                      <a:pt x="4353" y="4622"/>
                      <a:pt x="5120" y="5081"/>
                      <a:pt x="5120" y="5404"/>
                    </a:cubicBezTo>
                    <a:cubicBezTo>
                      <a:pt x="5120" y="5752"/>
                      <a:pt x="4234" y="6258"/>
                      <a:pt x="2844" y="62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grpSp>
        <p:grpSp>
          <p:nvGrpSpPr>
            <p:cNvPr id="12" name="íṡlíḑê"/>
            <p:cNvGrpSpPr/>
            <p:nvPr/>
          </p:nvGrpSpPr>
          <p:grpSpPr>
            <a:xfrm>
              <a:off x="9556164" y="2127551"/>
              <a:ext cx="661906" cy="661906"/>
              <a:chOff x="9375235" y="1678352"/>
              <a:chExt cx="661906" cy="661906"/>
            </a:xfrm>
          </p:grpSpPr>
          <p:sp>
            <p:nvSpPr>
              <p:cNvPr id="21" name="íṩľíḋè"/>
              <p:cNvSpPr/>
              <p:nvPr/>
            </p:nvSpPr>
            <p:spPr>
              <a:xfrm>
                <a:off x="9375235" y="1678352"/>
                <a:ext cx="661906" cy="661906"/>
              </a:xfrm>
              <a:prstGeom prst="ellipse">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sp>
            <p:nvSpPr>
              <p:cNvPr id="22" name="íṥḻîďe"/>
              <p:cNvSpPr/>
              <p:nvPr/>
            </p:nvSpPr>
            <p:spPr>
              <a:xfrm>
                <a:off x="9531413" y="1832187"/>
                <a:ext cx="349551" cy="354236"/>
              </a:xfrm>
              <a:custGeom>
                <a:avLst/>
                <a:gdLst>
                  <a:gd name="connsiteX0" fmla="*/ 311255 w 599534"/>
                  <a:gd name="connsiteY0" fmla="*/ 345947 h 607568"/>
                  <a:gd name="connsiteX1" fmla="*/ 295431 w 599534"/>
                  <a:gd name="connsiteY1" fmla="*/ 347634 h 607568"/>
                  <a:gd name="connsiteX2" fmla="*/ 250415 w 599534"/>
                  <a:gd name="connsiteY2" fmla="*/ 383080 h 607568"/>
                  <a:gd name="connsiteX3" fmla="*/ 247803 w 599534"/>
                  <a:gd name="connsiteY3" fmla="*/ 404102 h 607568"/>
                  <a:gd name="connsiteX4" fmla="*/ 269005 w 599534"/>
                  <a:gd name="connsiteY4" fmla="*/ 406710 h 607568"/>
                  <a:gd name="connsiteX5" fmla="*/ 289746 w 599534"/>
                  <a:gd name="connsiteY5" fmla="*/ 390292 h 607568"/>
                  <a:gd name="connsiteX6" fmla="*/ 289746 w 599534"/>
                  <a:gd name="connsiteY6" fmla="*/ 507369 h 607568"/>
                  <a:gd name="connsiteX7" fmla="*/ 269312 w 599534"/>
                  <a:gd name="connsiteY7" fmla="*/ 507369 h 607568"/>
                  <a:gd name="connsiteX8" fmla="*/ 254256 w 599534"/>
                  <a:gd name="connsiteY8" fmla="*/ 522407 h 607568"/>
                  <a:gd name="connsiteX9" fmla="*/ 269312 w 599534"/>
                  <a:gd name="connsiteY9" fmla="*/ 537444 h 607568"/>
                  <a:gd name="connsiteX10" fmla="*/ 340139 w 599534"/>
                  <a:gd name="connsiteY10" fmla="*/ 537444 h 607568"/>
                  <a:gd name="connsiteX11" fmla="*/ 355196 w 599534"/>
                  <a:gd name="connsiteY11" fmla="*/ 522407 h 607568"/>
                  <a:gd name="connsiteX12" fmla="*/ 340139 w 599534"/>
                  <a:gd name="connsiteY12" fmla="*/ 507369 h 607568"/>
                  <a:gd name="connsiteX13" fmla="*/ 319706 w 599534"/>
                  <a:gd name="connsiteY13" fmla="*/ 507369 h 607568"/>
                  <a:gd name="connsiteX14" fmla="*/ 319706 w 599534"/>
                  <a:gd name="connsiteY14" fmla="*/ 359450 h 607568"/>
                  <a:gd name="connsiteX15" fmla="*/ 311255 w 599534"/>
                  <a:gd name="connsiteY15" fmla="*/ 345947 h 607568"/>
                  <a:gd name="connsiteX16" fmla="*/ 299733 w 599534"/>
                  <a:gd name="connsiteY16" fmla="*/ 283955 h 607568"/>
                  <a:gd name="connsiteX17" fmla="*/ 461821 w 599534"/>
                  <a:gd name="connsiteY17" fmla="*/ 445685 h 607568"/>
                  <a:gd name="connsiteX18" fmla="*/ 299733 w 599534"/>
                  <a:gd name="connsiteY18" fmla="*/ 607568 h 607568"/>
                  <a:gd name="connsiteX19" fmla="*/ 137644 w 599534"/>
                  <a:gd name="connsiteY19" fmla="*/ 445685 h 607568"/>
                  <a:gd name="connsiteX20" fmla="*/ 299733 w 599534"/>
                  <a:gd name="connsiteY20" fmla="*/ 283955 h 607568"/>
                  <a:gd name="connsiteX21" fmla="*/ 21511 w 599534"/>
                  <a:gd name="connsiteY21" fmla="*/ 0 h 607568"/>
                  <a:gd name="connsiteX22" fmla="*/ 193597 w 599534"/>
                  <a:gd name="connsiteY22" fmla="*/ 0 h 607568"/>
                  <a:gd name="connsiteX23" fmla="*/ 211113 w 599534"/>
                  <a:gd name="connsiteY23" fmla="*/ 9206 h 607568"/>
                  <a:gd name="connsiteX24" fmla="*/ 281483 w 599534"/>
                  <a:gd name="connsiteY24" fmla="*/ 110318 h 607568"/>
                  <a:gd name="connsiteX25" fmla="*/ 187144 w 599534"/>
                  <a:gd name="connsiteY25" fmla="*/ 247486 h 607568"/>
                  <a:gd name="connsiteX26" fmla="*/ 222790 w 599534"/>
                  <a:gd name="connsiteY26" fmla="*/ 247486 h 607568"/>
                  <a:gd name="connsiteX27" fmla="*/ 388422 w 599534"/>
                  <a:gd name="connsiteY27" fmla="*/ 9206 h 607568"/>
                  <a:gd name="connsiteX28" fmla="*/ 405938 w 599534"/>
                  <a:gd name="connsiteY28" fmla="*/ 0 h 607568"/>
                  <a:gd name="connsiteX29" fmla="*/ 578024 w 599534"/>
                  <a:gd name="connsiteY29" fmla="*/ 0 h 607568"/>
                  <a:gd name="connsiteX30" fmla="*/ 597077 w 599534"/>
                  <a:gd name="connsiteY30" fmla="*/ 11508 h 607568"/>
                  <a:gd name="connsiteX31" fmla="*/ 595694 w 599534"/>
                  <a:gd name="connsiteY31" fmla="*/ 33602 h 607568"/>
                  <a:gd name="connsiteX32" fmla="*/ 445887 w 599534"/>
                  <a:gd name="connsiteY32" fmla="*/ 249174 h 607568"/>
                  <a:gd name="connsiteX33" fmla="*/ 459254 w 599534"/>
                  <a:gd name="connsiteY33" fmla="*/ 268967 h 607568"/>
                  <a:gd name="connsiteX34" fmla="*/ 437744 w 599534"/>
                  <a:gd name="connsiteY34" fmla="*/ 290447 h 607568"/>
                  <a:gd name="connsiteX35" fmla="*/ 412238 w 599534"/>
                  <a:gd name="connsiteY35" fmla="*/ 290447 h 607568"/>
                  <a:gd name="connsiteX36" fmla="*/ 299768 w 599534"/>
                  <a:gd name="connsiteY36" fmla="*/ 253930 h 607568"/>
                  <a:gd name="connsiteX37" fmla="*/ 187297 w 599534"/>
                  <a:gd name="connsiteY37" fmla="*/ 290447 h 607568"/>
                  <a:gd name="connsiteX38" fmla="*/ 161792 w 599534"/>
                  <a:gd name="connsiteY38" fmla="*/ 290447 h 607568"/>
                  <a:gd name="connsiteX39" fmla="*/ 140281 w 599534"/>
                  <a:gd name="connsiteY39" fmla="*/ 268967 h 607568"/>
                  <a:gd name="connsiteX40" fmla="*/ 153648 w 599534"/>
                  <a:gd name="connsiteY40" fmla="*/ 249174 h 607568"/>
                  <a:gd name="connsiteX41" fmla="*/ 3841 w 599534"/>
                  <a:gd name="connsiteY41" fmla="*/ 33602 h 607568"/>
                  <a:gd name="connsiteX42" fmla="*/ 2459 w 599534"/>
                  <a:gd name="connsiteY42" fmla="*/ 11508 h 607568"/>
                  <a:gd name="connsiteX43" fmla="*/ 21511 w 599534"/>
                  <a:gd name="connsiteY4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9534" h="607568">
                    <a:moveTo>
                      <a:pt x="311255" y="345947"/>
                    </a:moveTo>
                    <a:cubicBezTo>
                      <a:pt x="306185" y="343491"/>
                      <a:pt x="300040" y="344105"/>
                      <a:pt x="295431" y="347634"/>
                    </a:cubicBezTo>
                    <a:lnTo>
                      <a:pt x="250415" y="383080"/>
                    </a:lnTo>
                    <a:cubicBezTo>
                      <a:pt x="243808" y="388144"/>
                      <a:pt x="242733" y="397657"/>
                      <a:pt x="247803" y="404102"/>
                    </a:cubicBezTo>
                    <a:cubicBezTo>
                      <a:pt x="253026" y="410700"/>
                      <a:pt x="262398" y="411774"/>
                      <a:pt x="269005" y="406710"/>
                    </a:cubicBezTo>
                    <a:lnTo>
                      <a:pt x="289746" y="390292"/>
                    </a:lnTo>
                    <a:lnTo>
                      <a:pt x="289746" y="507369"/>
                    </a:lnTo>
                    <a:lnTo>
                      <a:pt x="269312" y="507369"/>
                    </a:lnTo>
                    <a:cubicBezTo>
                      <a:pt x="261016" y="507369"/>
                      <a:pt x="254256" y="514121"/>
                      <a:pt x="254256" y="522407"/>
                    </a:cubicBezTo>
                    <a:cubicBezTo>
                      <a:pt x="254256" y="530693"/>
                      <a:pt x="261016" y="537444"/>
                      <a:pt x="269312" y="537444"/>
                    </a:cubicBezTo>
                    <a:lnTo>
                      <a:pt x="340139" y="537444"/>
                    </a:lnTo>
                    <a:cubicBezTo>
                      <a:pt x="348436" y="537444"/>
                      <a:pt x="355196" y="530693"/>
                      <a:pt x="355196" y="522407"/>
                    </a:cubicBezTo>
                    <a:cubicBezTo>
                      <a:pt x="355196" y="514121"/>
                      <a:pt x="348436" y="507369"/>
                      <a:pt x="340139" y="507369"/>
                    </a:cubicBezTo>
                    <a:lnTo>
                      <a:pt x="319706" y="507369"/>
                    </a:lnTo>
                    <a:lnTo>
                      <a:pt x="319706" y="359450"/>
                    </a:lnTo>
                    <a:cubicBezTo>
                      <a:pt x="319706" y="353772"/>
                      <a:pt x="316479" y="348555"/>
                      <a:pt x="311255" y="345947"/>
                    </a:cubicBezTo>
                    <a:close/>
                    <a:moveTo>
                      <a:pt x="299733" y="283955"/>
                    </a:moveTo>
                    <a:cubicBezTo>
                      <a:pt x="389150" y="283955"/>
                      <a:pt x="461821" y="356534"/>
                      <a:pt x="461821" y="445685"/>
                    </a:cubicBezTo>
                    <a:cubicBezTo>
                      <a:pt x="461821" y="534989"/>
                      <a:pt x="389150" y="607568"/>
                      <a:pt x="299733" y="607568"/>
                    </a:cubicBezTo>
                    <a:cubicBezTo>
                      <a:pt x="210315" y="607568"/>
                      <a:pt x="137644" y="534989"/>
                      <a:pt x="137644" y="445685"/>
                    </a:cubicBezTo>
                    <a:cubicBezTo>
                      <a:pt x="137644" y="356534"/>
                      <a:pt x="210315" y="283955"/>
                      <a:pt x="299733" y="283955"/>
                    </a:cubicBezTo>
                    <a:close/>
                    <a:moveTo>
                      <a:pt x="21511" y="0"/>
                    </a:moveTo>
                    <a:lnTo>
                      <a:pt x="193597" y="0"/>
                    </a:lnTo>
                    <a:cubicBezTo>
                      <a:pt x="200511" y="0"/>
                      <a:pt x="207118" y="3376"/>
                      <a:pt x="211113" y="9206"/>
                    </a:cubicBezTo>
                    <a:lnTo>
                      <a:pt x="281483" y="110318"/>
                    </a:lnTo>
                    <a:lnTo>
                      <a:pt x="187144" y="247486"/>
                    </a:lnTo>
                    <a:lnTo>
                      <a:pt x="222790" y="247486"/>
                    </a:lnTo>
                    <a:lnTo>
                      <a:pt x="388422" y="9206"/>
                    </a:lnTo>
                    <a:cubicBezTo>
                      <a:pt x="392417" y="3376"/>
                      <a:pt x="399024" y="0"/>
                      <a:pt x="405938" y="0"/>
                    </a:cubicBezTo>
                    <a:lnTo>
                      <a:pt x="578024" y="0"/>
                    </a:lnTo>
                    <a:cubicBezTo>
                      <a:pt x="586014" y="0"/>
                      <a:pt x="593389" y="4450"/>
                      <a:pt x="597077" y="11508"/>
                    </a:cubicBezTo>
                    <a:cubicBezTo>
                      <a:pt x="600764" y="18566"/>
                      <a:pt x="600303" y="27158"/>
                      <a:pt x="595694" y="33602"/>
                    </a:cubicBezTo>
                    <a:lnTo>
                      <a:pt x="445887" y="249174"/>
                    </a:lnTo>
                    <a:cubicBezTo>
                      <a:pt x="453723" y="252396"/>
                      <a:pt x="459254" y="260068"/>
                      <a:pt x="459254" y="268967"/>
                    </a:cubicBezTo>
                    <a:cubicBezTo>
                      <a:pt x="459254" y="280781"/>
                      <a:pt x="449728" y="290447"/>
                      <a:pt x="437744" y="290447"/>
                    </a:cubicBezTo>
                    <a:lnTo>
                      <a:pt x="412238" y="290447"/>
                    </a:lnTo>
                    <a:cubicBezTo>
                      <a:pt x="380586" y="267432"/>
                      <a:pt x="341713" y="253930"/>
                      <a:pt x="299768" y="253930"/>
                    </a:cubicBezTo>
                    <a:cubicBezTo>
                      <a:pt x="257822" y="253930"/>
                      <a:pt x="218949" y="267432"/>
                      <a:pt x="187297" y="290447"/>
                    </a:cubicBezTo>
                    <a:lnTo>
                      <a:pt x="161792" y="290447"/>
                    </a:lnTo>
                    <a:cubicBezTo>
                      <a:pt x="149807" y="290447"/>
                      <a:pt x="140281" y="280781"/>
                      <a:pt x="140281" y="268967"/>
                    </a:cubicBezTo>
                    <a:cubicBezTo>
                      <a:pt x="140281" y="260068"/>
                      <a:pt x="145812" y="252396"/>
                      <a:pt x="153648" y="249174"/>
                    </a:cubicBezTo>
                    <a:lnTo>
                      <a:pt x="3841" y="33602"/>
                    </a:lnTo>
                    <a:cubicBezTo>
                      <a:pt x="-768" y="27158"/>
                      <a:pt x="-1229" y="18566"/>
                      <a:pt x="2459" y="11508"/>
                    </a:cubicBezTo>
                    <a:cubicBezTo>
                      <a:pt x="6146" y="4450"/>
                      <a:pt x="13521" y="0"/>
                      <a:pt x="215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grpSp>
        <p:grpSp>
          <p:nvGrpSpPr>
            <p:cNvPr id="13" name="íšļíďe"/>
            <p:cNvGrpSpPr/>
            <p:nvPr/>
          </p:nvGrpSpPr>
          <p:grpSpPr>
            <a:xfrm>
              <a:off x="676442" y="3246657"/>
              <a:ext cx="3295650" cy="2797891"/>
              <a:chOff x="666750" y="2684668"/>
              <a:chExt cx="3295650" cy="2797891"/>
            </a:xfrm>
          </p:grpSpPr>
          <p:sp>
            <p:nvSpPr>
              <p:cNvPr id="19" name="íṡ1îďé"/>
              <p:cNvSpPr txBox="1"/>
              <p:nvPr/>
            </p:nvSpPr>
            <p:spPr>
              <a:xfrm>
                <a:off x="666750" y="3282382"/>
                <a:ext cx="3295650" cy="220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algn="ctr">
                  <a:lnSpc>
                    <a:spcPct val="150000"/>
                  </a:lnSpc>
                  <a:defRPr sz="1100"/>
                </a:lvl1pPr>
              </a:lstStyle>
              <a:p>
                <a:r>
                  <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a:p>
                <a:endParaRPr lang="en-US" altLang="zh-CN"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a:p>
                <a:r>
                  <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a:p>
                <a:endPar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sp>
            <p:nvSpPr>
              <p:cNvPr id="20" name="íśḷiḋe"/>
              <p:cNvSpPr txBox="1"/>
              <p:nvPr/>
            </p:nvSpPr>
            <p:spPr>
              <a:xfrm>
                <a:off x="666750" y="2684668"/>
                <a:ext cx="3295650" cy="597714"/>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grpSp>
        <p:cxnSp>
          <p:nvCxnSpPr>
            <p:cNvPr id="14" name="直接箭头连接符 13"/>
            <p:cNvCxnSpPr>
              <a:stCxn id="23" idx="4"/>
              <a:endCxn id="20" idx="0"/>
            </p:cNvCxnSpPr>
            <p:nvPr/>
          </p:nvCxnSpPr>
          <p:spPr>
            <a:xfrm>
              <a:off x="2324267" y="2789457"/>
              <a:ext cx="0" cy="457200"/>
            </a:xfrm>
            <a:prstGeom prst="straightConnector1">
              <a:avLst/>
            </a:prstGeom>
            <a:ln w="3175" cap="rnd">
              <a:solidFill>
                <a:schemeClr val="tx1">
                  <a:lumMod val="50000"/>
                  <a:lumOff val="50000"/>
                </a:schemeClr>
              </a:solidFill>
              <a:prstDash val="dash"/>
              <a:round/>
              <a:headEnd type="none"/>
              <a:tailEnd type="oval"/>
            </a:ln>
          </p:spPr>
          <p:style>
            <a:lnRef idx="1">
              <a:schemeClr val="accent1"/>
            </a:lnRef>
            <a:fillRef idx="0">
              <a:schemeClr val="accent1"/>
            </a:fillRef>
            <a:effectRef idx="0">
              <a:schemeClr val="accent1"/>
            </a:effectRef>
            <a:fontRef idx="minor">
              <a:schemeClr val="tx1"/>
            </a:fontRef>
          </p:style>
        </p:cxnSp>
        <p:grpSp>
          <p:nvGrpSpPr>
            <p:cNvPr id="15" name="ïŝļiḍè"/>
            <p:cNvGrpSpPr/>
            <p:nvPr/>
          </p:nvGrpSpPr>
          <p:grpSpPr>
            <a:xfrm>
              <a:off x="8239292" y="3246657"/>
              <a:ext cx="3295650" cy="2797891"/>
              <a:chOff x="666750" y="2684668"/>
              <a:chExt cx="3295650" cy="2797891"/>
            </a:xfrm>
          </p:grpSpPr>
          <p:sp>
            <p:nvSpPr>
              <p:cNvPr id="17" name="ï$1íďé"/>
              <p:cNvSpPr txBox="1"/>
              <p:nvPr/>
            </p:nvSpPr>
            <p:spPr>
              <a:xfrm>
                <a:off x="666750" y="3282382"/>
                <a:ext cx="3295650" cy="220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algn="ctr">
                  <a:lnSpc>
                    <a:spcPct val="150000"/>
                  </a:lnSpc>
                  <a:defRPr sz="1100"/>
                </a:lvl1pPr>
              </a:lstStyle>
              <a:p>
                <a:r>
                  <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a:p>
                <a:endPar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a:p>
                <a:r>
                  <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a:p>
                <a:endParaRPr lang="zh-CN" altLang="en-US" sz="12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sp>
            <p:nvSpPr>
              <p:cNvPr id="18" name="ïšlîḓê"/>
              <p:cNvSpPr txBox="1"/>
              <p:nvPr/>
            </p:nvSpPr>
            <p:spPr>
              <a:xfrm>
                <a:off x="666750" y="2684668"/>
                <a:ext cx="3295650" cy="597714"/>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grpSp>
        <p:cxnSp>
          <p:nvCxnSpPr>
            <p:cNvPr id="16" name="直接箭头连接符 15"/>
            <p:cNvCxnSpPr>
              <a:stCxn id="21" idx="4"/>
              <a:endCxn id="18" idx="0"/>
            </p:cNvCxnSpPr>
            <p:nvPr/>
          </p:nvCxnSpPr>
          <p:spPr>
            <a:xfrm>
              <a:off x="9887117" y="2789457"/>
              <a:ext cx="0" cy="457200"/>
            </a:xfrm>
            <a:prstGeom prst="straightConnector1">
              <a:avLst/>
            </a:prstGeom>
            <a:ln w="3175" cap="rnd">
              <a:solidFill>
                <a:schemeClr val="tx1">
                  <a:lumMod val="50000"/>
                  <a:lumOff val="50000"/>
                </a:schemeClr>
              </a:solidFill>
              <a:prstDash val="dash"/>
              <a:round/>
              <a:headEnd type="none"/>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 墙壁, 卫生间, 物体&#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l="26920" r="8668"/>
          <a:stretch>
            <a:fillRect/>
          </a:stretch>
        </p:blipFill>
        <p:spPr>
          <a:xfrm>
            <a:off x="529631" y="697831"/>
            <a:ext cx="5277611" cy="5462337"/>
          </a:xfrm>
          <a:prstGeom prst="rect">
            <a:avLst/>
          </a:prstGeom>
        </p:spPr>
      </p:pic>
      <p:grpSp>
        <p:nvGrpSpPr>
          <p:cNvPr id="6" name="组合 5"/>
          <p:cNvGrpSpPr/>
          <p:nvPr/>
        </p:nvGrpSpPr>
        <p:grpSpPr>
          <a:xfrm>
            <a:off x="4037099" y="3557335"/>
            <a:ext cx="7111329" cy="2602833"/>
            <a:chOff x="491790" y="2447127"/>
            <a:chExt cx="2668505" cy="1942193"/>
          </a:xfrm>
        </p:grpSpPr>
        <p:sp>
          <p:nvSpPr>
            <p:cNvPr id="7" name="矩形 6"/>
            <p:cNvSpPr/>
            <p:nvPr/>
          </p:nvSpPr>
          <p:spPr>
            <a:xfrm>
              <a:off x="491790" y="2447127"/>
              <a:ext cx="2668505" cy="1942193"/>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文本框 7"/>
            <p:cNvSpPr txBox="1"/>
            <p:nvPr/>
          </p:nvSpPr>
          <p:spPr>
            <a:xfrm>
              <a:off x="580110" y="2772083"/>
              <a:ext cx="674359" cy="1389431"/>
            </a:xfrm>
            <a:prstGeom prst="rect">
              <a:avLst/>
            </a:prstGeom>
            <a:noFill/>
          </p:spPr>
          <p:txBody>
            <a:bodyPr wrap="square" rtlCol="0">
              <a:spAutoFit/>
            </a:bodyPr>
            <a:lstStyle/>
            <a:p>
              <a:r>
                <a:rPr lang="en-US" altLang="zh-CN" sz="11500" b="1" dirty="0">
                  <a:solidFill>
                    <a:schemeClr val="bg1"/>
                  </a:solidFill>
                  <a:latin typeface="仓耳青禾体-谷力 W05" panose="02020400000000000000" pitchFamily="18" charset="-122"/>
                  <a:ea typeface="仓耳青禾体-谷力 W05" panose="02020400000000000000" pitchFamily="18" charset="-122"/>
                </a:rPr>
                <a:t>04</a:t>
              </a:r>
              <a:endParaRPr lang="zh-CN" altLang="en-US" sz="115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9" name="文本框 8"/>
            <p:cNvSpPr txBox="1"/>
            <p:nvPr/>
          </p:nvSpPr>
          <p:spPr>
            <a:xfrm>
              <a:off x="1186130" y="2654717"/>
              <a:ext cx="1501001" cy="688974"/>
            </a:xfrm>
            <a:prstGeom prst="rect">
              <a:avLst/>
            </a:prstGeom>
            <a:noFill/>
          </p:spPr>
          <p:txBody>
            <a:bodyPr wrap="square" rtlCol="0">
              <a:spAutoFit/>
            </a:bodyPr>
            <a:lstStyle/>
            <a:p>
              <a:pPr algn="dist"/>
              <a:r>
                <a:rPr lang="zh-CN" altLang="en-US" sz="5400" b="1" dirty="0">
                  <a:solidFill>
                    <a:schemeClr val="bg1"/>
                  </a:solidFill>
                  <a:latin typeface="仓耳青禾体-谷力 W05" panose="02020400000000000000" pitchFamily="18" charset="-122"/>
                  <a:ea typeface="仓耳青禾体-谷力 W05" panose="02020400000000000000" pitchFamily="18" charset="-122"/>
                </a:rPr>
                <a:t>电影规划</a:t>
              </a:r>
              <a:endParaRPr lang="zh-CN" altLang="en-US" sz="54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0" name="文本框 9"/>
            <p:cNvSpPr txBox="1"/>
            <p:nvPr/>
          </p:nvSpPr>
          <p:spPr>
            <a:xfrm>
              <a:off x="1254469" y="3358782"/>
              <a:ext cx="1833902" cy="666057"/>
            </a:xfrm>
            <a:prstGeom prst="rect">
              <a:avLst/>
            </a:prstGeom>
            <a:noFill/>
          </p:spPr>
          <p:txBody>
            <a:bodyPr wrap="square" rtlCol="0">
              <a:spAutoFit/>
            </a:bodyPr>
            <a:lstStyle/>
            <a:p>
              <a:pPr>
                <a:lnSpc>
                  <a:spcPct val="200000"/>
                </a:lnSpc>
              </a:pPr>
              <a:r>
                <a:rPr lang="zh-CN" altLang="en-US" sz="14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a:t>
              </a:r>
              <a:endParaRPr lang="zh-CN" altLang="en-US" sz="1400" dirty="0">
                <a:solidFill>
                  <a:schemeClr val="bg1"/>
                </a:solidFill>
                <a:latin typeface="仓耳青禾体-谷力 W05" panose="02020400000000000000" pitchFamily="18" charset="-122"/>
                <a:ea typeface="仓耳青禾体-谷力 W05"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 墙壁, 卫生间, 物体&#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t="14503" b="33581"/>
          <a:stretch>
            <a:fillRect/>
          </a:stretch>
        </p:blipFill>
        <p:spPr>
          <a:xfrm>
            <a:off x="0" y="-1"/>
            <a:ext cx="12190092" cy="4219075"/>
          </a:xfrm>
          <a:prstGeom prst="rect">
            <a:avLst/>
          </a:prstGeom>
        </p:spPr>
      </p:pic>
      <p:sp>
        <p:nvSpPr>
          <p:cNvPr id="15" name="矩形 14"/>
          <p:cNvSpPr/>
          <p:nvPr/>
        </p:nvSpPr>
        <p:spPr>
          <a:xfrm>
            <a:off x="-1908" y="-1"/>
            <a:ext cx="12192000" cy="4219074"/>
          </a:xfrm>
          <a:prstGeom prst="rect">
            <a:avLst/>
          </a:prstGeom>
          <a:solidFill>
            <a:srgbClr val="323B4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p:cNvSpPr txBox="1"/>
          <p:nvPr/>
        </p:nvSpPr>
        <p:spPr>
          <a:xfrm>
            <a:off x="652210" y="2868488"/>
            <a:ext cx="2823411" cy="707886"/>
          </a:xfrm>
          <a:prstGeom prst="rect">
            <a:avLst/>
          </a:prstGeom>
          <a:noFill/>
        </p:spPr>
        <p:txBody>
          <a:bodyPr wrap="square" rtlCol="0">
            <a:spAutoFit/>
          </a:bodyPr>
          <a:lstStyle/>
          <a:p>
            <a:r>
              <a:rPr lang="zh-CN" altLang="en-US" sz="4000" dirty="0">
                <a:solidFill>
                  <a:schemeClr val="bg1"/>
                </a:solidFill>
                <a:latin typeface="仓耳青禾体-谷力 W05" panose="02020400000000000000" pitchFamily="18" charset="-122"/>
                <a:ea typeface="仓耳青禾体-谷力 W05" panose="02020400000000000000" pitchFamily="18" charset="-122"/>
              </a:rPr>
              <a:t>前言  </a:t>
            </a:r>
            <a:r>
              <a:rPr lang="en-US" altLang="zh-CN" sz="2800" dirty="0" err="1">
                <a:solidFill>
                  <a:schemeClr val="bg1"/>
                </a:solidFill>
                <a:latin typeface="仓耳青禾体-谷力 W05" panose="02020400000000000000" pitchFamily="18" charset="-122"/>
                <a:ea typeface="仓耳青禾体-谷力 W05" panose="02020400000000000000" pitchFamily="18" charset="-122"/>
              </a:rPr>
              <a:t>qianyan</a:t>
            </a:r>
            <a:endParaRPr lang="zh-CN" altLang="en-US" sz="40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7" name="矩形 16"/>
          <p:cNvSpPr/>
          <p:nvPr/>
        </p:nvSpPr>
        <p:spPr>
          <a:xfrm>
            <a:off x="652210" y="3801979"/>
            <a:ext cx="4705853" cy="2560029"/>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39198" y="4219074"/>
            <a:ext cx="4326359" cy="1619739"/>
          </a:xfrm>
          <a:prstGeom prst="rect">
            <a:avLst/>
          </a:prstGeom>
          <a:noFill/>
        </p:spPr>
        <p:txBody>
          <a:bodyPr wrap="square" rtlCol="0">
            <a:spAutoFit/>
          </a:bodyPr>
          <a:lstStyle/>
          <a:p>
            <a:pPr>
              <a:lnSpc>
                <a:spcPct val="250000"/>
              </a:lnSpc>
            </a:pPr>
            <a:r>
              <a:rPr lang="zh-CN" altLang="en-US" sz="14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输入你需要的文本内容输入你需要的文本内容输入你需要的文本内容输入你需要的文本内容输入你需要的文本内容输入你需要的文本内容</a:t>
            </a:r>
            <a:endParaRPr lang="zh-CN" altLang="en-US" sz="1400" dirty="0">
              <a:solidFill>
                <a:schemeClr val="bg1"/>
              </a:solidFill>
              <a:latin typeface="仓耳青禾体-谷力 W05" panose="02020400000000000000" pitchFamily="18" charset="-122"/>
              <a:ea typeface="仓耳青禾体-谷力 W05"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电影规划</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grpSp>
        <p:nvGrpSpPr>
          <p:cNvPr id="26" name="组合 25"/>
          <p:cNvGrpSpPr/>
          <p:nvPr/>
        </p:nvGrpSpPr>
        <p:grpSpPr>
          <a:xfrm>
            <a:off x="-6096" y="2280665"/>
            <a:ext cx="12204192" cy="4339415"/>
            <a:chOff x="-6096" y="2280665"/>
            <a:chExt cx="12204192" cy="4339415"/>
          </a:xfrm>
        </p:grpSpPr>
        <p:grpSp>
          <p:nvGrpSpPr>
            <p:cNvPr id="5" name="27196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096" y="2280665"/>
              <a:ext cx="12204192" cy="4339415"/>
              <a:chOff x="-6096" y="1804210"/>
              <a:chExt cx="12204192" cy="4339415"/>
            </a:xfrm>
          </p:grpSpPr>
          <p:sp>
            <p:nvSpPr>
              <p:cNvPr id="7" name="iSḻíḋè"/>
              <p:cNvSpPr/>
              <p:nvPr/>
            </p:nvSpPr>
            <p:spPr>
              <a:xfrm>
                <a:off x="-6096" y="4525367"/>
                <a:ext cx="12204192" cy="1618258"/>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sz="2000">
                  <a:latin typeface="仓耳青禾体-谷力 W05" panose="02020400000000000000" pitchFamily="18" charset="-122"/>
                  <a:ea typeface="仓耳青禾体-谷力 W05" panose="02020400000000000000" pitchFamily="18" charset="-122"/>
                </a:endParaRPr>
              </a:p>
            </p:txBody>
          </p:sp>
          <p:sp>
            <p:nvSpPr>
              <p:cNvPr id="10" name="íšlîḋè"/>
              <p:cNvSpPr txBox="1"/>
              <p:nvPr/>
            </p:nvSpPr>
            <p:spPr bwMode="auto">
              <a:xfrm>
                <a:off x="673100" y="1804210"/>
                <a:ext cx="2695460" cy="441805"/>
              </a:xfrm>
              <a:prstGeom prst="rect">
                <a:avLst/>
              </a:prstGeom>
              <a:solidFill>
                <a:srgbClr val="323B44"/>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2400"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sz="24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2" name="iṩľíḓè"/>
              <p:cNvSpPr/>
              <p:nvPr/>
            </p:nvSpPr>
            <p:spPr bwMode="auto">
              <a:xfrm>
                <a:off x="673100" y="2586359"/>
                <a:ext cx="2707149" cy="2195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200" dirty="0">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latin typeface="仓耳青禾体-谷力 W05" panose="02020400000000000000" pitchFamily="18" charset="-122"/>
                  <a:ea typeface="仓耳青禾体-谷力 W05" panose="02020400000000000000" pitchFamily="18" charset="-122"/>
                </a:endParaRPr>
              </a:p>
              <a:p>
                <a:pPr>
                  <a:lnSpc>
                    <a:spcPct val="150000"/>
                  </a:lnSpc>
                </a:pPr>
                <a:endParaRPr lang="zh-CN" altLang="en-US" sz="1200" dirty="0">
                  <a:latin typeface="仓耳青禾体-谷力 W05" panose="02020400000000000000" pitchFamily="18" charset="-122"/>
                  <a:ea typeface="仓耳青禾体-谷力 W05" panose="02020400000000000000" pitchFamily="18" charset="-122"/>
                </a:endParaRPr>
              </a:p>
              <a:p>
                <a:pPr>
                  <a:lnSpc>
                    <a:spcPct val="150000"/>
                  </a:lnSpc>
                </a:pPr>
                <a:r>
                  <a:rPr lang="zh-CN" altLang="en-US" sz="1200" dirty="0">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latin typeface="仓耳青禾体-谷力 W05" panose="02020400000000000000" pitchFamily="18" charset="-122"/>
                  <a:ea typeface="仓耳青禾体-谷力 W05" panose="02020400000000000000" pitchFamily="18" charset="-122"/>
                </a:endParaRPr>
              </a:p>
            </p:txBody>
          </p:sp>
          <p:sp>
            <p:nvSpPr>
              <p:cNvPr id="15" name="îşļïḑé"/>
              <p:cNvSpPr txBox="1"/>
              <p:nvPr/>
            </p:nvSpPr>
            <p:spPr bwMode="auto">
              <a:xfrm>
                <a:off x="8820249" y="1804210"/>
                <a:ext cx="2695460" cy="441805"/>
              </a:xfrm>
              <a:prstGeom prst="rect">
                <a:avLst/>
              </a:prstGeom>
              <a:solidFill>
                <a:srgbClr val="323B44"/>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2400"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sz="24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7" name="íšlíḋè"/>
              <p:cNvSpPr/>
              <p:nvPr/>
            </p:nvSpPr>
            <p:spPr bwMode="auto">
              <a:xfrm>
                <a:off x="8820249" y="2586359"/>
                <a:ext cx="2707149" cy="2195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200" dirty="0">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latin typeface="仓耳青禾体-谷力 W05" panose="02020400000000000000" pitchFamily="18" charset="-122"/>
                  <a:ea typeface="仓耳青禾体-谷力 W05" panose="02020400000000000000" pitchFamily="18" charset="-122"/>
                </a:endParaRPr>
              </a:p>
              <a:p>
                <a:pPr algn="r">
                  <a:lnSpc>
                    <a:spcPct val="150000"/>
                  </a:lnSpc>
                </a:pPr>
                <a:endParaRPr lang="zh-CN" altLang="en-US" sz="1200" dirty="0">
                  <a:latin typeface="仓耳青禾体-谷力 W05" panose="02020400000000000000" pitchFamily="18" charset="-122"/>
                  <a:ea typeface="仓耳青禾体-谷力 W05" panose="02020400000000000000" pitchFamily="18" charset="-122"/>
                </a:endParaRPr>
              </a:p>
              <a:p>
                <a:pPr algn="r">
                  <a:lnSpc>
                    <a:spcPct val="150000"/>
                  </a:lnSpc>
                </a:pPr>
                <a:r>
                  <a:rPr lang="zh-CN" altLang="en-US" sz="1200" dirty="0">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latin typeface="仓耳青禾体-谷力 W05" panose="02020400000000000000" pitchFamily="18" charset="-122"/>
                  <a:ea typeface="仓耳青禾体-谷力 W05" panose="02020400000000000000" pitchFamily="18" charset="-122"/>
                </a:endParaRPr>
              </a:p>
              <a:p>
                <a:pPr algn="r">
                  <a:lnSpc>
                    <a:spcPct val="150000"/>
                  </a:lnSpc>
                </a:pPr>
                <a:endParaRPr lang="en-US" altLang="zh-CN" sz="1200" dirty="0">
                  <a:latin typeface="仓耳青禾体-谷力 W05" panose="02020400000000000000" pitchFamily="18" charset="-122"/>
                  <a:ea typeface="仓耳青禾体-谷力 W05" panose="02020400000000000000" pitchFamily="18" charset="-122"/>
                </a:endParaRPr>
              </a:p>
            </p:txBody>
          </p:sp>
        </p:grpSp>
        <p:sp>
          <p:nvSpPr>
            <p:cNvPr id="24" name="frontal-camera_83746"/>
            <p:cNvSpPr>
              <a:spLocks noChangeAspect="1"/>
            </p:cNvSpPr>
            <p:nvPr/>
          </p:nvSpPr>
          <p:spPr bwMode="auto">
            <a:xfrm>
              <a:off x="1620168" y="5315370"/>
              <a:ext cx="609685" cy="602971"/>
            </a:xfrm>
            <a:custGeom>
              <a:avLst/>
              <a:gdLst>
                <a:gd name="connsiteX0" fmla="*/ 387324 w 602417"/>
                <a:gd name="connsiteY0" fmla="*/ 366850 h 595784"/>
                <a:gd name="connsiteX1" fmla="*/ 332031 w 602417"/>
                <a:gd name="connsiteY1" fmla="*/ 422052 h 595784"/>
                <a:gd name="connsiteX2" fmla="*/ 387324 w 602417"/>
                <a:gd name="connsiteY2" fmla="*/ 477255 h 595784"/>
                <a:gd name="connsiteX3" fmla="*/ 442777 w 602417"/>
                <a:gd name="connsiteY3" fmla="*/ 422052 h 595784"/>
                <a:gd name="connsiteX4" fmla="*/ 387324 w 602417"/>
                <a:gd name="connsiteY4" fmla="*/ 366850 h 595784"/>
                <a:gd name="connsiteX5" fmla="*/ 387324 w 602417"/>
                <a:gd name="connsiteY5" fmla="*/ 341396 h 595784"/>
                <a:gd name="connsiteX6" fmla="*/ 468272 w 602417"/>
                <a:gd name="connsiteY6" fmla="*/ 422052 h 595784"/>
                <a:gd name="connsiteX7" fmla="*/ 387324 w 602417"/>
                <a:gd name="connsiteY7" fmla="*/ 502709 h 595784"/>
                <a:gd name="connsiteX8" fmla="*/ 306536 w 602417"/>
                <a:gd name="connsiteY8" fmla="*/ 422052 h 595784"/>
                <a:gd name="connsiteX9" fmla="*/ 387324 w 602417"/>
                <a:gd name="connsiteY9" fmla="*/ 341396 h 595784"/>
                <a:gd name="connsiteX10" fmla="*/ 387334 w 602417"/>
                <a:gd name="connsiteY10" fmla="*/ 325993 h 595784"/>
                <a:gd name="connsiteX11" fmla="*/ 291100 w 602417"/>
                <a:gd name="connsiteY11" fmla="*/ 422087 h 595784"/>
                <a:gd name="connsiteX12" fmla="*/ 387334 w 602417"/>
                <a:gd name="connsiteY12" fmla="*/ 518181 h 595784"/>
                <a:gd name="connsiteX13" fmla="*/ 483567 w 602417"/>
                <a:gd name="connsiteY13" fmla="*/ 422087 h 595784"/>
                <a:gd name="connsiteX14" fmla="*/ 387334 w 602417"/>
                <a:gd name="connsiteY14" fmla="*/ 325993 h 595784"/>
                <a:gd name="connsiteX15" fmla="*/ 387334 w 602417"/>
                <a:gd name="connsiteY15" fmla="*/ 300538 h 595784"/>
                <a:gd name="connsiteX16" fmla="*/ 509059 w 602417"/>
                <a:gd name="connsiteY16" fmla="*/ 422087 h 595784"/>
                <a:gd name="connsiteX17" fmla="*/ 387334 w 602417"/>
                <a:gd name="connsiteY17" fmla="*/ 543636 h 595784"/>
                <a:gd name="connsiteX18" fmla="*/ 265608 w 602417"/>
                <a:gd name="connsiteY18" fmla="*/ 422087 h 595784"/>
                <a:gd name="connsiteX19" fmla="*/ 387334 w 602417"/>
                <a:gd name="connsiteY19" fmla="*/ 300538 h 595784"/>
                <a:gd name="connsiteX20" fmla="*/ 251897 w 602417"/>
                <a:gd name="connsiteY20" fmla="*/ 273790 h 595784"/>
                <a:gd name="connsiteX21" fmla="*/ 197885 w 602417"/>
                <a:gd name="connsiteY21" fmla="*/ 327721 h 595784"/>
                <a:gd name="connsiteX22" fmla="*/ 197885 w 602417"/>
                <a:gd name="connsiteY22" fmla="*/ 516240 h 595784"/>
                <a:gd name="connsiteX23" fmla="*/ 251897 w 602417"/>
                <a:gd name="connsiteY23" fmla="*/ 570330 h 595784"/>
                <a:gd name="connsiteX24" fmla="*/ 522753 w 602417"/>
                <a:gd name="connsiteY24" fmla="*/ 570330 h 595784"/>
                <a:gd name="connsiteX25" fmla="*/ 576925 w 602417"/>
                <a:gd name="connsiteY25" fmla="*/ 516240 h 595784"/>
                <a:gd name="connsiteX26" fmla="*/ 576925 w 602417"/>
                <a:gd name="connsiteY26" fmla="*/ 327721 h 595784"/>
                <a:gd name="connsiteX27" fmla="*/ 522753 w 602417"/>
                <a:gd name="connsiteY27" fmla="*/ 273790 h 595784"/>
                <a:gd name="connsiteX28" fmla="*/ 393857 w 602417"/>
                <a:gd name="connsiteY28" fmla="*/ 273790 h 595784"/>
                <a:gd name="connsiteX29" fmla="*/ 260978 w 602417"/>
                <a:gd name="connsiteY29" fmla="*/ 198542 h 595784"/>
                <a:gd name="connsiteX30" fmla="*/ 260978 w 602417"/>
                <a:gd name="connsiteY30" fmla="*/ 248336 h 595784"/>
                <a:gd name="connsiteX31" fmla="*/ 381111 w 602417"/>
                <a:gd name="connsiteY31" fmla="*/ 248336 h 595784"/>
                <a:gd name="connsiteX32" fmla="*/ 381111 w 602417"/>
                <a:gd name="connsiteY32" fmla="*/ 198542 h 595784"/>
                <a:gd name="connsiteX33" fmla="*/ 407586 w 602417"/>
                <a:gd name="connsiteY33" fmla="*/ 121867 h 595784"/>
                <a:gd name="connsiteX34" fmla="*/ 445197 w 602417"/>
                <a:gd name="connsiteY34" fmla="*/ 121867 h 595784"/>
                <a:gd name="connsiteX35" fmla="*/ 445197 w 602417"/>
                <a:gd name="connsiteY35" fmla="*/ 138732 h 595784"/>
                <a:gd name="connsiteX36" fmla="*/ 407586 w 602417"/>
                <a:gd name="connsiteY36" fmla="*/ 138732 h 595784"/>
                <a:gd name="connsiteX37" fmla="*/ 134950 w 602417"/>
                <a:gd name="connsiteY37" fmla="*/ 112316 h 595784"/>
                <a:gd name="connsiteX38" fmla="*/ 120292 w 602417"/>
                <a:gd name="connsiteY38" fmla="*/ 143179 h 595784"/>
                <a:gd name="connsiteX39" fmla="*/ 178447 w 602417"/>
                <a:gd name="connsiteY39" fmla="*/ 173088 h 595784"/>
                <a:gd name="connsiteX40" fmla="*/ 170799 w 602417"/>
                <a:gd name="connsiteY40" fmla="*/ 145884 h 595784"/>
                <a:gd name="connsiteX41" fmla="*/ 170799 w 602417"/>
                <a:gd name="connsiteY41" fmla="*/ 112316 h 595784"/>
                <a:gd name="connsiteX42" fmla="*/ 212543 w 602417"/>
                <a:gd name="connsiteY42" fmla="*/ 83521 h 595784"/>
                <a:gd name="connsiteX43" fmla="*/ 197088 w 602417"/>
                <a:gd name="connsiteY43" fmla="*/ 102293 h 595784"/>
                <a:gd name="connsiteX44" fmla="*/ 196291 w 602417"/>
                <a:gd name="connsiteY44" fmla="*/ 108339 h 595784"/>
                <a:gd name="connsiteX45" fmla="*/ 196291 w 602417"/>
                <a:gd name="connsiteY45" fmla="*/ 145884 h 595784"/>
                <a:gd name="connsiteX46" fmla="*/ 212543 w 602417"/>
                <a:gd name="connsiteY46" fmla="*/ 170860 h 595784"/>
                <a:gd name="connsiteX47" fmla="*/ 238035 w 602417"/>
                <a:gd name="connsiteY47" fmla="*/ 81135 h 595784"/>
                <a:gd name="connsiteX48" fmla="*/ 238035 w 602417"/>
                <a:gd name="connsiteY48" fmla="*/ 173088 h 595784"/>
                <a:gd name="connsiteX49" fmla="*/ 438947 w 602417"/>
                <a:gd name="connsiteY49" fmla="*/ 173088 h 595784"/>
                <a:gd name="connsiteX50" fmla="*/ 466192 w 602417"/>
                <a:gd name="connsiteY50" fmla="*/ 145884 h 595784"/>
                <a:gd name="connsiteX51" fmla="*/ 466192 w 602417"/>
                <a:gd name="connsiteY51" fmla="*/ 127111 h 595784"/>
                <a:gd name="connsiteX52" fmla="*/ 466192 w 602417"/>
                <a:gd name="connsiteY52" fmla="*/ 108339 h 595784"/>
                <a:gd name="connsiteX53" fmla="*/ 438947 w 602417"/>
                <a:gd name="connsiteY53" fmla="*/ 81135 h 595784"/>
                <a:gd name="connsiteX54" fmla="*/ 393857 w 602417"/>
                <a:gd name="connsiteY54" fmla="*/ 81135 h 595784"/>
                <a:gd name="connsiteX55" fmla="*/ 543944 w 602417"/>
                <a:gd name="connsiteY55" fmla="*/ 71112 h 595784"/>
                <a:gd name="connsiteX56" fmla="*/ 543944 w 602417"/>
                <a:gd name="connsiteY56" fmla="*/ 95771 h 595784"/>
                <a:gd name="connsiteX57" fmla="*/ 499810 w 602417"/>
                <a:gd name="connsiteY57" fmla="*/ 139838 h 595784"/>
                <a:gd name="connsiteX58" fmla="*/ 491684 w 602417"/>
                <a:gd name="connsiteY58" fmla="*/ 139838 h 595784"/>
                <a:gd name="connsiteX59" fmla="*/ 491684 w 602417"/>
                <a:gd name="connsiteY59" fmla="*/ 145884 h 595784"/>
                <a:gd name="connsiteX60" fmla="*/ 438947 w 602417"/>
                <a:gd name="connsiteY60" fmla="*/ 198542 h 595784"/>
                <a:gd name="connsiteX61" fmla="*/ 406604 w 602417"/>
                <a:gd name="connsiteY61" fmla="*/ 198542 h 595784"/>
                <a:gd name="connsiteX62" fmla="*/ 406604 w 602417"/>
                <a:gd name="connsiteY62" fmla="*/ 206178 h 595784"/>
                <a:gd name="connsiteX63" fmla="*/ 496305 w 602417"/>
                <a:gd name="connsiteY63" fmla="*/ 206178 h 595784"/>
                <a:gd name="connsiteX64" fmla="*/ 572463 w 602417"/>
                <a:gd name="connsiteY64" fmla="*/ 130293 h 595784"/>
                <a:gd name="connsiteX65" fmla="*/ 543944 w 602417"/>
                <a:gd name="connsiteY65" fmla="*/ 71112 h 595784"/>
                <a:gd name="connsiteX66" fmla="*/ 425245 w 602417"/>
                <a:gd name="connsiteY66" fmla="*/ 25454 h 595784"/>
                <a:gd name="connsiteX67" fmla="*/ 406604 w 602417"/>
                <a:gd name="connsiteY67" fmla="*/ 44067 h 595784"/>
                <a:gd name="connsiteX68" fmla="*/ 406604 w 602417"/>
                <a:gd name="connsiteY68" fmla="*/ 55681 h 595784"/>
                <a:gd name="connsiteX69" fmla="*/ 438947 w 602417"/>
                <a:gd name="connsiteY69" fmla="*/ 55681 h 595784"/>
                <a:gd name="connsiteX70" fmla="*/ 491684 w 602417"/>
                <a:gd name="connsiteY70" fmla="*/ 108339 h 595784"/>
                <a:gd name="connsiteX71" fmla="*/ 491684 w 602417"/>
                <a:gd name="connsiteY71" fmla="*/ 114384 h 595784"/>
                <a:gd name="connsiteX72" fmla="*/ 499810 w 602417"/>
                <a:gd name="connsiteY72" fmla="*/ 114384 h 595784"/>
                <a:gd name="connsiteX73" fmla="*/ 518451 w 602417"/>
                <a:gd name="connsiteY73" fmla="*/ 95771 h 595784"/>
                <a:gd name="connsiteX74" fmla="*/ 518451 w 602417"/>
                <a:gd name="connsiteY74" fmla="*/ 44067 h 595784"/>
                <a:gd name="connsiteX75" fmla="*/ 499810 w 602417"/>
                <a:gd name="connsiteY75" fmla="*/ 25454 h 595784"/>
                <a:gd name="connsiteX76" fmla="*/ 425245 w 602417"/>
                <a:gd name="connsiteY76" fmla="*/ 0 h 595784"/>
                <a:gd name="connsiteX77" fmla="*/ 499810 w 602417"/>
                <a:gd name="connsiteY77" fmla="*/ 0 h 595784"/>
                <a:gd name="connsiteX78" fmla="*/ 543784 w 602417"/>
                <a:gd name="connsiteY78" fmla="*/ 40726 h 595784"/>
                <a:gd name="connsiteX79" fmla="*/ 597956 w 602417"/>
                <a:gd name="connsiteY79" fmla="*/ 130293 h 595784"/>
                <a:gd name="connsiteX80" fmla="*/ 496305 w 602417"/>
                <a:gd name="connsiteY80" fmla="*/ 231632 h 595784"/>
                <a:gd name="connsiteX81" fmla="*/ 406604 w 602417"/>
                <a:gd name="connsiteY81" fmla="*/ 231632 h 595784"/>
                <a:gd name="connsiteX82" fmla="*/ 406604 w 602417"/>
                <a:gd name="connsiteY82" fmla="*/ 248336 h 595784"/>
                <a:gd name="connsiteX83" fmla="*/ 522753 w 602417"/>
                <a:gd name="connsiteY83" fmla="*/ 248336 h 595784"/>
                <a:gd name="connsiteX84" fmla="*/ 602417 w 602417"/>
                <a:gd name="connsiteY84" fmla="*/ 327721 h 595784"/>
                <a:gd name="connsiteX85" fmla="*/ 602417 w 602417"/>
                <a:gd name="connsiteY85" fmla="*/ 516240 h 595784"/>
                <a:gd name="connsiteX86" fmla="*/ 522753 w 602417"/>
                <a:gd name="connsiteY86" fmla="*/ 595784 h 595784"/>
                <a:gd name="connsiteX87" fmla="*/ 251897 w 602417"/>
                <a:gd name="connsiteY87" fmla="*/ 595784 h 595784"/>
                <a:gd name="connsiteX88" fmla="*/ 172392 w 602417"/>
                <a:gd name="connsiteY88" fmla="*/ 516240 h 595784"/>
                <a:gd name="connsiteX89" fmla="*/ 172392 w 602417"/>
                <a:gd name="connsiteY89" fmla="*/ 327721 h 595784"/>
                <a:gd name="connsiteX90" fmla="*/ 235486 w 602417"/>
                <a:gd name="connsiteY90" fmla="*/ 250086 h 595784"/>
                <a:gd name="connsiteX91" fmla="*/ 235486 w 602417"/>
                <a:gd name="connsiteY91" fmla="*/ 198542 h 595784"/>
                <a:gd name="connsiteX92" fmla="*/ 223696 w 602417"/>
                <a:gd name="connsiteY92" fmla="*/ 198542 h 595784"/>
                <a:gd name="connsiteX93" fmla="*/ 223058 w 602417"/>
                <a:gd name="connsiteY93" fmla="*/ 198542 h 595784"/>
                <a:gd name="connsiteX94" fmla="*/ 222580 w 602417"/>
                <a:gd name="connsiteY94" fmla="*/ 198542 h 595784"/>
                <a:gd name="connsiteX95" fmla="*/ 179243 w 602417"/>
                <a:gd name="connsiteY95" fmla="*/ 198542 h 595784"/>
                <a:gd name="connsiteX96" fmla="*/ 100536 w 602417"/>
                <a:gd name="connsiteY96" fmla="*/ 159247 h 595784"/>
                <a:gd name="connsiteX97" fmla="*/ 68033 w 602417"/>
                <a:gd name="connsiteY97" fmla="*/ 167520 h 595784"/>
                <a:gd name="connsiteX98" fmla="*/ 0 w 602417"/>
                <a:gd name="connsiteY98" fmla="*/ 99589 h 595784"/>
                <a:gd name="connsiteX99" fmla="*/ 68033 w 602417"/>
                <a:gd name="connsiteY99" fmla="*/ 31658 h 595784"/>
                <a:gd name="connsiteX100" fmla="*/ 134950 w 602417"/>
                <a:gd name="connsiteY100" fmla="*/ 86862 h 595784"/>
                <a:gd name="connsiteX101" fmla="*/ 175579 w 602417"/>
                <a:gd name="connsiteY101" fmla="*/ 86862 h 595784"/>
                <a:gd name="connsiteX102" fmla="*/ 223696 w 602417"/>
                <a:gd name="connsiteY102" fmla="*/ 55681 h 595784"/>
                <a:gd name="connsiteX103" fmla="*/ 381111 w 602417"/>
                <a:gd name="connsiteY103" fmla="*/ 55681 h 595784"/>
                <a:gd name="connsiteX104" fmla="*/ 381111 w 602417"/>
                <a:gd name="connsiteY104" fmla="*/ 44067 h 595784"/>
                <a:gd name="connsiteX105" fmla="*/ 425245 w 602417"/>
                <a:gd name="connsiteY105" fmla="*/ 0 h 59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2417" h="595784">
                  <a:moveTo>
                    <a:pt x="387324" y="366850"/>
                  </a:moveTo>
                  <a:cubicBezTo>
                    <a:pt x="356889" y="366850"/>
                    <a:pt x="332031" y="391508"/>
                    <a:pt x="332031" y="422052"/>
                  </a:cubicBezTo>
                  <a:cubicBezTo>
                    <a:pt x="332031" y="452438"/>
                    <a:pt x="356889" y="477255"/>
                    <a:pt x="387324" y="477255"/>
                  </a:cubicBezTo>
                  <a:cubicBezTo>
                    <a:pt x="417919" y="477255"/>
                    <a:pt x="442777" y="452438"/>
                    <a:pt x="442777" y="422052"/>
                  </a:cubicBezTo>
                  <a:cubicBezTo>
                    <a:pt x="442777" y="391508"/>
                    <a:pt x="417919" y="366850"/>
                    <a:pt x="387324" y="366850"/>
                  </a:cubicBezTo>
                  <a:close/>
                  <a:moveTo>
                    <a:pt x="387324" y="341396"/>
                  </a:moveTo>
                  <a:cubicBezTo>
                    <a:pt x="431941" y="341396"/>
                    <a:pt x="468272" y="377508"/>
                    <a:pt x="468272" y="422052"/>
                  </a:cubicBezTo>
                  <a:cubicBezTo>
                    <a:pt x="468272" y="466597"/>
                    <a:pt x="431941" y="502709"/>
                    <a:pt x="387324" y="502709"/>
                  </a:cubicBezTo>
                  <a:cubicBezTo>
                    <a:pt x="342867" y="502709"/>
                    <a:pt x="306536" y="466597"/>
                    <a:pt x="306536" y="422052"/>
                  </a:cubicBezTo>
                  <a:cubicBezTo>
                    <a:pt x="306536" y="377508"/>
                    <a:pt x="342867" y="341396"/>
                    <a:pt x="387324" y="341396"/>
                  </a:cubicBezTo>
                  <a:close/>
                  <a:moveTo>
                    <a:pt x="387334" y="325993"/>
                  </a:moveTo>
                  <a:cubicBezTo>
                    <a:pt x="334278" y="325993"/>
                    <a:pt x="291100" y="369108"/>
                    <a:pt x="291100" y="422087"/>
                  </a:cubicBezTo>
                  <a:cubicBezTo>
                    <a:pt x="291100" y="475066"/>
                    <a:pt x="334278" y="518181"/>
                    <a:pt x="387334" y="518181"/>
                  </a:cubicBezTo>
                  <a:cubicBezTo>
                    <a:pt x="440389" y="518181"/>
                    <a:pt x="483567" y="475066"/>
                    <a:pt x="483567" y="422087"/>
                  </a:cubicBezTo>
                  <a:cubicBezTo>
                    <a:pt x="483567" y="369108"/>
                    <a:pt x="440389" y="325993"/>
                    <a:pt x="387334" y="325993"/>
                  </a:cubicBezTo>
                  <a:close/>
                  <a:moveTo>
                    <a:pt x="387334" y="300538"/>
                  </a:moveTo>
                  <a:cubicBezTo>
                    <a:pt x="454569" y="300538"/>
                    <a:pt x="509059" y="354949"/>
                    <a:pt x="509059" y="422087"/>
                  </a:cubicBezTo>
                  <a:cubicBezTo>
                    <a:pt x="509059" y="489066"/>
                    <a:pt x="454569" y="543636"/>
                    <a:pt x="387334" y="543636"/>
                  </a:cubicBezTo>
                  <a:cubicBezTo>
                    <a:pt x="320257" y="543636"/>
                    <a:pt x="265608" y="489066"/>
                    <a:pt x="265608" y="422087"/>
                  </a:cubicBezTo>
                  <a:cubicBezTo>
                    <a:pt x="265608" y="354949"/>
                    <a:pt x="320257" y="300538"/>
                    <a:pt x="387334" y="300538"/>
                  </a:cubicBezTo>
                  <a:close/>
                  <a:moveTo>
                    <a:pt x="251897" y="273790"/>
                  </a:moveTo>
                  <a:cubicBezTo>
                    <a:pt x="222102" y="273790"/>
                    <a:pt x="197885" y="297972"/>
                    <a:pt x="197885" y="327721"/>
                  </a:cubicBezTo>
                  <a:lnTo>
                    <a:pt x="197885" y="516240"/>
                  </a:lnTo>
                  <a:cubicBezTo>
                    <a:pt x="197885" y="546149"/>
                    <a:pt x="222102" y="570330"/>
                    <a:pt x="251897" y="570330"/>
                  </a:cubicBezTo>
                  <a:lnTo>
                    <a:pt x="522753" y="570330"/>
                  </a:lnTo>
                  <a:cubicBezTo>
                    <a:pt x="552707" y="570330"/>
                    <a:pt x="576925" y="546149"/>
                    <a:pt x="576925" y="516240"/>
                  </a:cubicBezTo>
                  <a:lnTo>
                    <a:pt x="576925" y="327721"/>
                  </a:lnTo>
                  <a:cubicBezTo>
                    <a:pt x="576925" y="297972"/>
                    <a:pt x="552707" y="273790"/>
                    <a:pt x="522753" y="273790"/>
                  </a:cubicBezTo>
                  <a:lnTo>
                    <a:pt x="393857" y="273790"/>
                  </a:lnTo>
                  <a:close/>
                  <a:moveTo>
                    <a:pt x="260978" y="198542"/>
                  </a:moveTo>
                  <a:lnTo>
                    <a:pt x="260978" y="248336"/>
                  </a:lnTo>
                  <a:lnTo>
                    <a:pt x="381111" y="248336"/>
                  </a:lnTo>
                  <a:lnTo>
                    <a:pt x="381111" y="198542"/>
                  </a:lnTo>
                  <a:close/>
                  <a:moveTo>
                    <a:pt x="407586" y="121867"/>
                  </a:moveTo>
                  <a:lnTo>
                    <a:pt x="445197" y="121867"/>
                  </a:lnTo>
                  <a:lnTo>
                    <a:pt x="445197" y="138732"/>
                  </a:lnTo>
                  <a:lnTo>
                    <a:pt x="407586" y="138732"/>
                  </a:lnTo>
                  <a:close/>
                  <a:moveTo>
                    <a:pt x="134950" y="112316"/>
                  </a:moveTo>
                  <a:cubicBezTo>
                    <a:pt x="132720" y="123929"/>
                    <a:pt x="127621" y="134429"/>
                    <a:pt x="120292" y="143179"/>
                  </a:cubicBezTo>
                  <a:cubicBezTo>
                    <a:pt x="133516" y="161156"/>
                    <a:pt x="154548" y="172928"/>
                    <a:pt x="178447" y="173088"/>
                  </a:cubicBezTo>
                  <a:cubicBezTo>
                    <a:pt x="173667" y="165133"/>
                    <a:pt x="170799" y="155906"/>
                    <a:pt x="170799" y="145884"/>
                  </a:cubicBezTo>
                  <a:lnTo>
                    <a:pt x="170799" y="112316"/>
                  </a:lnTo>
                  <a:close/>
                  <a:moveTo>
                    <a:pt x="212543" y="83521"/>
                  </a:moveTo>
                  <a:cubicBezTo>
                    <a:pt x="204895" y="86862"/>
                    <a:pt x="199000" y="93862"/>
                    <a:pt x="197088" y="102293"/>
                  </a:cubicBezTo>
                  <a:cubicBezTo>
                    <a:pt x="196610" y="104362"/>
                    <a:pt x="196291" y="106430"/>
                    <a:pt x="196291" y="108339"/>
                  </a:cubicBezTo>
                  <a:lnTo>
                    <a:pt x="196291" y="145884"/>
                  </a:lnTo>
                  <a:cubicBezTo>
                    <a:pt x="196291" y="157020"/>
                    <a:pt x="202983" y="166565"/>
                    <a:pt x="212543" y="170860"/>
                  </a:cubicBezTo>
                  <a:close/>
                  <a:moveTo>
                    <a:pt x="238035" y="81135"/>
                  </a:moveTo>
                  <a:lnTo>
                    <a:pt x="238035" y="173088"/>
                  </a:lnTo>
                  <a:lnTo>
                    <a:pt x="438947" y="173088"/>
                  </a:lnTo>
                  <a:cubicBezTo>
                    <a:pt x="453924" y="173088"/>
                    <a:pt x="466192" y="160838"/>
                    <a:pt x="466192" y="145884"/>
                  </a:cubicBezTo>
                  <a:lnTo>
                    <a:pt x="466192" y="127111"/>
                  </a:lnTo>
                  <a:lnTo>
                    <a:pt x="466192" y="108339"/>
                  </a:lnTo>
                  <a:cubicBezTo>
                    <a:pt x="466192" y="93225"/>
                    <a:pt x="453924" y="81135"/>
                    <a:pt x="438947" y="81135"/>
                  </a:cubicBezTo>
                  <a:lnTo>
                    <a:pt x="393857" y="81135"/>
                  </a:lnTo>
                  <a:close/>
                  <a:moveTo>
                    <a:pt x="543944" y="71112"/>
                  </a:moveTo>
                  <a:lnTo>
                    <a:pt x="543944" y="95771"/>
                  </a:lnTo>
                  <a:cubicBezTo>
                    <a:pt x="543944" y="120111"/>
                    <a:pt x="524187" y="139838"/>
                    <a:pt x="499810" y="139838"/>
                  </a:cubicBezTo>
                  <a:lnTo>
                    <a:pt x="491684" y="139838"/>
                  </a:lnTo>
                  <a:lnTo>
                    <a:pt x="491684" y="145884"/>
                  </a:lnTo>
                  <a:cubicBezTo>
                    <a:pt x="491684" y="174997"/>
                    <a:pt x="468104" y="198542"/>
                    <a:pt x="438947" y="198542"/>
                  </a:cubicBezTo>
                  <a:lnTo>
                    <a:pt x="406604" y="198542"/>
                  </a:lnTo>
                  <a:lnTo>
                    <a:pt x="406604" y="206178"/>
                  </a:lnTo>
                  <a:lnTo>
                    <a:pt x="496305" y="206178"/>
                  </a:lnTo>
                  <a:cubicBezTo>
                    <a:pt x="538367" y="206178"/>
                    <a:pt x="572463" y="172133"/>
                    <a:pt x="572463" y="130293"/>
                  </a:cubicBezTo>
                  <a:cubicBezTo>
                    <a:pt x="572463" y="106907"/>
                    <a:pt x="561629" y="85271"/>
                    <a:pt x="543944" y="71112"/>
                  </a:cubicBezTo>
                  <a:close/>
                  <a:moveTo>
                    <a:pt x="425245" y="25454"/>
                  </a:moveTo>
                  <a:cubicBezTo>
                    <a:pt x="415048" y="25454"/>
                    <a:pt x="406604" y="33886"/>
                    <a:pt x="406604" y="44067"/>
                  </a:cubicBezTo>
                  <a:lnTo>
                    <a:pt x="406604" y="55681"/>
                  </a:lnTo>
                  <a:lnTo>
                    <a:pt x="438947" y="55681"/>
                  </a:lnTo>
                  <a:cubicBezTo>
                    <a:pt x="468104" y="55681"/>
                    <a:pt x="491684" y="79226"/>
                    <a:pt x="491684" y="108339"/>
                  </a:cubicBezTo>
                  <a:lnTo>
                    <a:pt x="491684" y="114384"/>
                  </a:lnTo>
                  <a:lnTo>
                    <a:pt x="499810" y="114384"/>
                  </a:lnTo>
                  <a:cubicBezTo>
                    <a:pt x="510166" y="114384"/>
                    <a:pt x="518451" y="105953"/>
                    <a:pt x="518451" y="95771"/>
                  </a:cubicBezTo>
                  <a:lnTo>
                    <a:pt x="518451" y="44067"/>
                  </a:lnTo>
                  <a:cubicBezTo>
                    <a:pt x="518451" y="33886"/>
                    <a:pt x="510166" y="25454"/>
                    <a:pt x="499810" y="25454"/>
                  </a:cubicBezTo>
                  <a:close/>
                  <a:moveTo>
                    <a:pt x="425245" y="0"/>
                  </a:moveTo>
                  <a:lnTo>
                    <a:pt x="499810" y="0"/>
                  </a:lnTo>
                  <a:cubicBezTo>
                    <a:pt x="522913" y="0"/>
                    <a:pt x="542032" y="17977"/>
                    <a:pt x="543784" y="40726"/>
                  </a:cubicBezTo>
                  <a:cubicBezTo>
                    <a:pt x="576925" y="58067"/>
                    <a:pt x="597956" y="92430"/>
                    <a:pt x="597956" y="130293"/>
                  </a:cubicBezTo>
                  <a:cubicBezTo>
                    <a:pt x="597956" y="186133"/>
                    <a:pt x="552388" y="231632"/>
                    <a:pt x="496305" y="231632"/>
                  </a:cubicBezTo>
                  <a:lnTo>
                    <a:pt x="406604" y="231632"/>
                  </a:lnTo>
                  <a:lnTo>
                    <a:pt x="406604" y="248336"/>
                  </a:lnTo>
                  <a:lnTo>
                    <a:pt x="522753" y="248336"/>
                  </a:lnTo>
                  <a:cubicBezTo>
                    <a:pt x="566728" y="248336"/>
                    <a:pt x="602417" y="283972"/>
                    <a:pt x="602417" y="327721"/>
                  </a:cubicBezTo>
                  <a:lnTo>
                    <a:pt x="602417" y="516240"/>
                  </a:lnTo>
                  <a:cubicBezTo>
                    <a:pt x="602417" y="560148"/>
                    <a:pt x="566728" y="595784"/>
                    <a:pt x="522753" y="595784"/>
                  </a:cubicBezTo>
                  <a:lnTo>
                    <a:pt x="251897" y="595784"/>
                  </a:lnTo>
                  <a:cubicBezTo>
                    <a:pt x="208082" y="595784"/>
                    <a:pt x="172392" y="560148"/>
                    <a:pt x="172392" y="516240"/>
                  </a:cubicBezTo>
                  <a:lnTo>
                    <a:pt x="172392" y="327721"/>
                  </a:lnTo>
                  <a:cubicBezTo>
                    <a:pt x="172392" y="289540"/>
                    <a:pt x="199478" y="257563"/>
                    <a:pt x="235486" y="250086"/>
                  </a:cubicBezTo>
                  <a:lnTo>
                    <a:pt x="235486" y="198542"/>
                  </a:lnTo>
                  <a:lnTo>
                    <a:pt x="223696" y="198542"/>
                  </a:lnTo>
                  <a:cubicBezTo>
                    <a:pt x="223536" y="198542"/>
                    <a:pt x="223218" y="198542"/>
                    <a:pt x="223058" y="198542"/>
                  </a:cubicBezTo>
                  <a:cubicBezTo>
                    <a:pt x="222899" y="198542"/>
                    <a:pt x="222740" y="198542"/>
                    <a:pt x="222580" y="198542"/>
                  </a:cubicBezTo>
                  <a:lnTo>
                    <a:pt x="179243" y="198542"/>
                  </a:lnTo>
                  <a:cubicBezTo>
                    <a:pt x="147059" y="198542"/>
                    <a:pt x="118540" y="183110"/>
                    <a:pt x="100536" y="159247"/>
                  </a:cubicBezTo>
                  <a:cubicBezTo>
                    <a:pt x="90976" y="164497"/>
                    <a:pt x="79823" y="167520"/>
                    <a:pt x="68033" y="167520"/>
                  </a:cubicBezTo>
                  <a:cubicBezTo>
                    <a:pt x="30432" y="167520"/>
                    <a:pt x="0" y="137134"/>
                    <a:pt x="0" y="99589"/>
                  </a:cubicBezTo>
                  <a:cubicBezTo>
                    <a:pt x="0" y="62044"/>
                    <a:pt x="30432" y="31658"/>
                    <a:pt x="68033" y="31658"/>
                  </a:cubicBezTo>
                  <a:cubicBezTo>
                    <a:pt x="101332" y="31658"/>
                    <a:pt x="129055" y="55363"/>
                    <a:pt x="134950" y="86862"/>
                  </a:cubicBezTo>
                  <a:lnTo>
                    <a:pt x="175579" y="86862"/>
                  </a:lnTo>
                  <a:cubicBezTo>
                    <a:pt x="183864" y="68090"/>
                    <a:pt x="202346" y="55681"/>
                    <a:pt x="223696" y="55681"/>
                  </a:cubicBezTo>
                  <a:lnTo>
                    <a:pt x="381111" y="55681"/>
                  </a:lnTo>
                  <a:lnTo>
                    <a:pt x="381111" y="44067"/>
                  </a:lnTo>
                  <a:cubicBezTo>
                    <a:pt x="381111" y="19727"/>
                    <a:pt x="401027" y="0"/>
                    <a:pt x="425245" y="0"/>
                  </a:cubicBezTo>
                  <a:close/>
                </a:path>
              </a:pathLst>
            </a:custGeom>
            <a:solidFill>
              <a:schemeClr val="bg1"/>
            </a:solidFill>
            <a:ln>
              <a:noFill/>
            </a:ln>
          </p:spPr>
        </p:sp>
        <p:sp>
          <p:nvSpPr>
            <p:cNvPr id="25" name="film-strip_92198"/>
            <p:cNvSpPr>
              <a:spLocks noChangeAspect="1"/>
            </p:cNvSpPr>
            <p:nvPr/>
          </p:nvSpPr>
          <p:spPr bwMode="auto">
            <a:xfrm>
              <a:off x="9815010" y="5312442"/>
              <a:ext cx="609685" cy="608826"/>
            </a:xfrm>
            <a:custGeom>
              <a:avLst/>
              <a:gdLst>
                <a:gd name="connsiteX0" fmla="*/ 300750 w 601429"/>
                <a:gd name="connsiteY0" fmla="*/ 389221 h 600582"/>
                <a:gd name="connsiteX1" fmla="*/ 248571 w 601429"/>
                <a:gd name="connsiteY1" fmla="*/ 441317 h 600582"/>
                <a:gd name="connsiteX2" fmla="*/ 300750 w 601429"/>
                <a:gd name="connsiteY2" fmla="*/ 493412 h 600582"/>
                <a:gd name="connsiteX3" fmla="*/ 352928 w 601429"/>
                <a:gd name="connsiteY3" fmla="*/ 441317 h 600582"/>
                <a:gd name="connsiteX4" fmla="*/ 300750 w 601429"/>
                <a:gd name="connsiteY4" fmla="*/ 389221 h 600582"/>
                <a:gd name="connsiteX5" fmla="*/ 300750 w 601429"/>
                <a:gd name="connsiteY5" fmla="*/ 352404 h 600582"/>
                <a:gd name="connsiteX6" fmla="*/ 389803 w 601429"/>
                <a:gd name="connsiteY6" fmla="*/ 441317 h 600582"/>
                <a:gd name="connsiteX7" fmla="*/ 300750 w 601429"/>
                <a:gd name="connsiteY7" fmla="*/ 530229 h 600582"/>
                <a:gd name="connsiteX8" fmla="*/ 211696 w 601429"/>
                <a:gd name="connsiteY8" fmla="*/ 441317 h 600582"/>
                <a:gd name="connsiteX9" fmla="*/ 300750 w 601429"/>
                <a:gd name="connsiteY9" fmla="*/ 352404 h 600582"/>
                <a:gd name="connsiteX10" fmla="*/ 300714 w 601429"/>
                <a:gd name="connsiteY10" fmla="*/ 276687 h 600582"/>
                <a:gd name="connsiteX11" fmla="*/ 324318 w 601429"/>
                <a:gd name="connsiteY11" fmla="*/ 300256 h 600582"/>
                <a:gd name="connsiteX12" fmla="*/ 300714 w 601429"/>
                <a:gd name="connsiteY12" fmla="*/ 323825 h 600582"/>
                <a:gd name="connsiteX13" fmla="*/ 277110 w 601429"/>
                <a:gd name="connsiteY13" fmla="*/ 300256 h 600582"/>
                <a:gd name="connsiteX14" fmla="*/ 300714 w 601429"/>
                <a:gd name="connsiteY14" fmla="*/ 276687 h 600582"/>
                <a:gd name="connsiteX15" fmla="*/ 441952 w 601429"/>
                <a:gd name="connsiteY15" fmla="*/ 248160 h 600582"/>
                <a:gd name="connsiteX16" fmla="*/ 389773 w 601429"/>
                <a:gd name="connsiteY16" fmla="*/ 300256 h 600582"/>
                <a:gd name="connsiteX17" fmla="*/ 441952 w 601429"/>
                <a:gd name="connsiteY17" fmla="*/ 352351 h 600582"/>
                <a:gd name="connsiteX18" fmla="*/ 494130 w 601429"/>
                <a:gd name="connsiteY18" fmla="*/ 300256 h 600582"/>
                <a:gd name="connsiteX19" fmla="*/ 441952 w 601429"/>
                <a:gd name="connsiteY19" fmla="*/ 248160 h 600582"/>
                <a:gd name="connsiteX20" fmla="*/ 159676 w 601429"/>
                <a:gd name="connsiteY20" fmla="*/ 248160 h 600582"/>
                <a:gd name="connsiteX21" fmla="*/ 107505 w 601429"/>
                <a:gd name="connsiteY21" fmla="*/ 300256 h 600582"/>
                <a:gd name="connsiteX22" fmla="*/ 159676 w 601429"/>
                <a:gd name="connsiteY22" fmla="*/ 352351 h 600582"/>
                <a:gd name="connsiteX23" fmla="*/ 211662 w 601429"/>
                <a:gd name="connsiteY23" fmla="*/ 300256 h 600582"/>
                <a:gd name="connsiteX24" fmla="*/ 159676 w 601429"/>
                <a:gd name="connsiteY24" fmla="*/ 248160 h 600582"/>
                <a:gd name="connsiteX25" fmla="*/ 441952 w 601429"/>
                <a:gd name="connsiteY25" fmla="*/ 211343 h 600582"/>
                <a:gd name="connsiteX26" fmla="*/ 531005 w 601429"/>
                <a:gd name="connsiteY26" fmla="*/ 300256 h 600582"/>
                <a:gd name="connsiteX27" fmla="*/ 441952 w 601429"/>
                <a:gd name="connsiteY27" fmla="*/ 389168 h 600582"/>
                <a:gd name="connsiteX28" fmla="*/ 352898 w 601429"/>
                <a:gd name="connsiteY28" fmla="*/ 300256 h 600582"/>
                <a:gd name="connsiteX29" fmla="*/ 441952 w 601429"/>
                <a:gd name="connsiteY29" fmla="*/ 211343 h 600582"/>
                <a:gd name="connsiteX30" fmla="*/ 159676 w 601429"/>
                <a:gd name="connsiteY30" fmla="*/ 211343 h 600582"/>
                <a:gd name="connsiteX31" fmla="*/ 248531 w 601429"/>
                <a:gd name="connsiteY31" fmla="*/ 300256 h 600582"/>
                <a:gd name="connsiteX32" fmla="*/ 159676 w 601429"/>
                <a:gd name="connsiteY32" fmla="*/ 389168 h 600582"/>
                <a:gd name="connsiteX33" fmla="*/ 70636 w 601429"/>
                <a:gd name="connsiteY33" fmla="*/ 300256 h 600582"/>
                <a:gd name="connsiteX34" fmla="*/ 159676 w 601429"/>
                <a:gd name="connsiteY34" fmla="*/ 211343 h 600582"/>
                <a:gd name="connsiteX35" fmla="*/ 300750 w 601429"/>
                <a:gd name="connsiteY35" fmla="*/ 107321 h 600582"/>
                <a:gd name="connsiteX36" fmla="*/ 248571 w 601429"/>
                <a:gd name="connsiteY36" fmla="*/ 159429 h 600582"/>
                <a:gd name="connsiteX37" fmla="*/ 300750 w 601429"/>
                <a:gd name="connsiteY37" fmla="*/ 211354 h 600582"/>
                <a:gd name="connsiteX38" fmla="*/ 352928 w 601429"/>
                <a:gd name="connsiteY38" fmla="*/ 159429 h 600582"/>
                <a:gd name="connsiteX39" fmla="*/ 300750 w 601429"/>
                <a:gd name="connsiteY39" fmla="*/ 107321 h 600582"/>
                <a:gd name="connsiteX40" fmla="*/ 300750 w 601429"/>
                <a:gd name="connsiteY40" fmla="*/ 70495 h 600582"/>
                <a:gd name="connsiteX41" fmla="*/ 389803 w 601429"/>
                <a:gd name="connsiteY41" fmla="*/ 159429 h 600582"/>
                <a:gd name="connsiteX42" fmla="*/ 300750 w 601429"/>
                <a:gd name="connsiteY42" fmla="*/ 248179 h 600582"/>
                <a:gd name="connsiteX43" fmla="*/ 211696 w 601429"/>
                <a:gd name="connsiteY43" fmla="*/ 159429 h 600582"/>
                <a:gd name="connsiteX44" fmla="*/ 300750 w 601429"/>
                <a:gd name="connsiteY44" fmla="*/ 70495 h 600582"/>
                <a:gd name="connsiteX45" fmla="*/ 300714 w 601429"/>
                <a:gd name="connsiteY45" fmla="*/ 36823 h 600582"/>
                <a:gd name="connsiteX46" fmla="*/ 36875 w 601429"/>
                <a:gd name="connsiteY46" fmla="*/ 300291 h 600582"/>
                <a:gd name="connsiteX47" fmla="*/ 300714 w 601429"/>
                <a:gd name="connsiteY47" fmla="*/ 563759 h 600582"/>
                <a:gd name="connsiteX48" fmla="*/ 564554 w 601429"/>
                <a:gd name="connsiteY48" fmla="*/ 300291 h 600582"/>
                <a:gd name="connsiteX49" fmla="*/ 300714 w 601429"/>
                <a:gd name="connsiteY49" fmla="*/ 36823 h 600582"/>
                <a:gd name="connsiteX50" fmla="*/ 300714 w 601429"/>
                <a:gd name="connsiteY50" fmla="*/ 0 h 600582"/>
                <a:gd name="connsiteX51" fmla="*/ 601429 w 601429"/>
                <a:gd name="connsiteY51" fmla="*/ 300291 h 600582"/>
                <a:gd name="connsiteX52" fmla="*/ 444895 w 601429"/>
                <a:gd name="connsiteY52" fmla="*/ 563759 h 600582"/>
                <a:gd name="connsiteX53" fmla="*/ 582992 w 601429"/>
                <a:gd name="connsiteY53" fmla="*/ 563759 h 600582"/>
                <a:gd name="connsiteX54" fmla="*/ 601429 w 601429"/>
                <a:gd name="connsiteY54" fmla="*/ 582171 h 600582"/>
                <a:gd name="connsiteX55" fmla="*/ 582992 w 601429"/>
                <a:gd name="connsiteY55" fmla="*/ 600582 h 600582"/>
                <a:gd name="connsiteX56" fmla="*/ 300714 w 601429"/>
                <a:gd name="connsiteY56" fmla="*/ 600582 h 600582"/>
                <a:gd name="connsiteX57" fmla="*/ 0 w 601429"/>
                <a:gd name="connsiteY57" fmla="*/ 300291 h 600582"/>
                <a:gd name="connsiteX58" fmla="*/ 300714 w 601429"/>
                <a:gd name="connsiteY58" fmla="*/ 0 h 60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1429" h="600582">
                  <a:moveTo>
                    <a:pt x="300750" y="389221"/>
                  </a:moveTo>
                  <a:cubicBezTo>
                    <a:pt x="271987" y="389221"/>
                    <a:pt x="248571" y="412600"/>
                    <a:pt x="248571" y="441317"/>
                  </a:cubicBezTo>
                  <a:cubicBezTo>
                    <a:pt x="248571" y="470034"/>
                    <a:pt x="271987" y="493412"/>
                    <a:pt x="300750" y="493412"/>
                  </a:cubicBezTo>
                  <a:cubicBezTo>
                    <a:pt x="329512" y="493412"/>
                    <a:pt x="352928" y="470034"/>
                    <a:pt x="352928" y="441317"/>
                  </a:cubicBezTo>
                  <a:cubicBezTo>
                    <a:pt x="352928" y="412600"/>
                    <a:pt x="329512" y="389221"/>
                    <a:pt x="300750" y="389221"/>
                  </a:cubicBezTo>
                  <a:close/>
                  <a:moveTo>
                    <a:pt x="300750" y="352404"/>
                  </a:moveTo>
                  <a:cubicBezTo>
                    <a:pt x="349793" y="352404"/>
                    <a:pt x="389803" y="392350"/>
                    <a:pt x="389803" y="441317"/>
                  </a:cubicBezTo>
                  <a:cubicBezTo>
                    <a:pt x="389803" y="490283"/>
                    <a:pt x="349793" y="530229"/>
                    <a:pt x="300750" y="530229"/>
                  </a:cubicBezTo>
                  <a:cubicBezTo>
                    <a:pt x="251706" y="530229"/>
                    <a:pt x="211696" y="490283"/>
                    <a:pt x="211696" y="441317"/>
                  </a:cubicBezTo>
                  <a:cubicBezTo>
                    <a:pt x="211696" y="392350"/>
                    <a:pt x="251706" y="352404"/>
                    <a:pt x="300750" y="352404"/>
                  </a:cubicBezTo>
                  <a:close/>
                  <a:moveTo>
                    <a:pt x="300714" y="276687"/>
                  </a:moveTo>
                  <a:cubicBezTo>
                    <a:pt x="313750" y="276687"/>
                    <a:pt x="324318" y="287239"/>
                    <a:pt x="324318" y="300256"/>
                  </a:cubicBezTo>
                  <a:cubicBezTo>
                    <a:pt x="324318" y="313273"/>
                    <a:pt x="313750" y="323825"/>
                    <a:pt x="300714" y="323825"/>
                  </a:cubicBezTo>
                  <a:cubicBezTo>
                    <a:pt x="287678" y="323825"/>
                    <a:pt x="277110" y="313273"/>
                    <a:pt x="277110" y="300256"/>
                  </a:cubicBezTo>
                  <a:cubicBezTo>
                    <a:pt x="277110" y="287239"/>
                    <a:pt x="287678" y="276687"/>
                    <a:pt x="300714" y="276687"/>
                  </a:cubicBezTo>
                  <a:close/>
                  <a:moveTo>
                    <a:pt x="441952" y="248160"/>
                  </a:moveTo>
                  <a:cubicBezTo>
                    <a:pt x="413189" y="248160"/>
                    <a:pt x="389773" y="271539"/>
                    <a:pt x="389773" y="300256"/>
                  </a:cubicBezTo>
                  <a:cubicBezTo>
                    <a:pt x="389773" y="328973"/>
                    <a:pt x="413189" y="352351"/>
                    <a:pt x="441952" y="352351"/>
                  </a:cubicBezTo>
                  <a:cubicBezTo>
                    <a:pt x="470714" y="352351"/>
                    <a:pt x="494130" y="328973"/>
                    <a:pt x="494130" y="300256"/>
                  </a:cubicBezTo>
                  <a:cubicBezTo>
                    <a:pt x="494130" y="271539"/>
                    <a:pt x="470714" y="248160"/>
                    <a:pt x="441952" y="248160"/>
                  </a:cubicBezTo>
                  <a:close/>
                  <a:moveTo>
                    <a:pt x="159676" y="248160"/>
                  </a:moveTo>
                  <a:cubicBezTo>
                    <a:pt x="130918" y="248160"/>
                    <a:pt x="107505" y="271539"/>
                    <a:pt x="107505" y="300256"/>
                  </a:cubicBezTo>
                  <a:cubicBezTo>
                    <a:pt x="107505" y="328973"/>
                    <a:pt x="130918" y="352351"/>
                    <a:pt x="159676" y="352351"/>
                  </a:cubicBezTo>
                  <a:cubicBezTo>
                    <a:pt x="188434" y="352351"/>
                    <a:pt x="211662" y="328973"/>
                    <a:pt x="211662" y="300256"/>
                  </a:cubicBezTo>
                  <a:cubicBezTo>
                    <a:pt x="211662" y="271539"/>
                    <a:pt x="188434" y="248160"/>
                    <a:pt x="159676" y="248160"/>
                  </a:cubicBezTo>
                  <a:close/>
                  <a:moveTo>
                    <a:pt x="441952" y="211343"/>
                  </a:moveTo>
                  <a:cubicBezTo>
                    <a:pt x="490995" y="211343"/>
                    <a:pt x="531005" y="251289"/>
                    <a:pt x="531005" y="300256"/>
                  </a:cubicBezTo>
                  <a:cubicBezTo>
                    <a:pt x="531005" y="349222"/>
                    <a:pt x="490995" y="389168"/>
                    <a:pt x="441952" y="389168"/>
                  </a:cubicBezTo>
                  <a:cubicBezTo>
                    <a:pt x="392908" y="389168"/>
                    <a:pt x="352898" y="349222"/>
                    <a:pt x="352898" y="300256"/>
                  </a:cubicBezTo>
                  <a:cubicBezTo>
                    <a:pt x="352898" y="251289"/>
                    <a:pt x="392908" y="211343"/>
                    <a:pt x="441952" y="211343"/>
                  </a:cubicBezTo>
                  <a:close/>
                  <a:moveTo>
                    <a:pt x="159676" y="211343"/>
                  </a:moveTo>
                  <a:cubicBezTo>
                    <a:pt x="208712" y="211343"/>
                    <a:pt x="248531" y="251289"/>
                    <a:pt x="248531" y="300256"/>
                  </a:cubicBezTo>
                  <a:cubicBezTo>
                    <a:pt x="248531" y="349222"/>
                    <a:pt x="208712" y="389168"/>
                    <a:pt x="159676" y="389168"/>
                  </a:cubicBezTo>
                  <a:cubicBezTo>
                    <a:pt x="110455" y="389168"/>
                    <a:pt x="70636" y="349222"/>
                    <a:pt x="70636" y="300256"/>
                  </a:cubicBezTo>
                  <a:cubicBezTo>
                    <a:pt x="70636" y="251289"/>
                    <a:pt x="110455" y="211343"/>
                    <a:pt x="159676" y="211343"/>
                  </a:cubicBezTo>
                  <a:close/>
                  <a:moveTo>
                    <a:pt x="300750" y="107321"/>
                  </a:moveTo>
                  <a:cubicBezTo>
                    <a:pt x="271987" y="107321"/>
                    <a:pt x="248571" y="130705"/>
                    <a:pt x="248571" y="159429"/>
                  </a:cubicBezTo>
                  <a:cubicBezTo>
                    <a:pt x="248571" y="188153"/>
                    <a:pt x="271987" y="211354"/>
                    <a:pt x="300750" y="211354"/>
                  </a:cubicBezTo>
                  <a:cubicBezTo>
                    <a:pt x="329512" y="211354"/>
                    <a:pt x="352928" y="188153"/>
                    <a:pt x="352928" y="159429"/>
                  </a:cubicBezTo>
                  <a:cubicBezTo>
                    <a:pt x="352928" y="130705"/>
                    <a:pt x="329512" y="107321"/>
                    <a:pt x="300750" y="107321"/>
                  </a:cubicBezTo>
                  <a:close/>
                  <a:moveTo>
                    <a:pt x="300750" y="70495"/>
                  </a:moveTo>
                  <a:cubicBezTo>
                    <a:pt x="349793" y="70495"/>
                    <a:pt x="389803" y="110267"/>
                    <a:pt x="389803" y="159429"/>
                  </a:cubicBezTo>
                  <a:cubicBezTo>
                    <a:pt x="389803" y="208407"/>
                    <a:pt x="349793" y="248179"/>
                    <a:pt x="300750" y="248179"/>
                  </a:cubicBezTo>
                  <a:cubicBezTo>
                    <a:pt x="251706" y="248179"/>
                    <a:pt x="211696" y="208407"/>
                    <a:pt x="211696" y="159429"/>
                  </a:cubicBezTo>
                  <a:cubicBezTo>
                    <a:pt x="211696" y="110267"/>
                    <a:pt x="251706" y="70495"/>
                    <a:pt x="300750" y="70495"/>
                  </a:cubicBezTo>
                  <a:close/>
                  <a:moveTo>
                    <a:pt x="300714" y="36823"/>
                  </a:moveTo>
                  <a:cubicBezTo>
                    <a:pt x="155243" y="36823"/>
                    <a:pt x="36875" y="155025"/>
                    <a:pt x="36875" y="300291"/>
                  </a:cubicBezTo>
                  <a:cubicBezTo>
                    <a:pt x="36875" y="445558"/>
                    <a:pt x="155243" y="563759"/>
                    <a:pt x="300714" y="563759"/>
                  </a:cubicBezTo>
                  <a:cubicBezTo>
                    <a:pt x="446186" y="563759"/>
                    <a:pt x="564554" y="445558"/>
                    <a:pt x="564554" y="300291"/>
                  </a:cubicBezTo>
                  <a:cubicBezTo>
                    <a:pt x="564554" y="155025"/>
                    <a:pt x="446186" y="36823"/>
                    <a:pt x="300714" y="36823"/>
                  </a:cubicBezTo>
                  <a:close/>
                  <a:moveTo>
                    <a:pt x="300714" y="0"/>
                  </a:moveTo>
                  <a:cubicBezTo>
                    <a:pt x="466651" y="0"/>
                    <a:pt x="601429" y="134772"/>
                    <a:pt x="601429" y="300291"/>
                  </a:cubicBezTo>
                  <a:cubicBezTo>
                    <a:pt x="601429" y="413706"/>
                    <a:pt x="538189" y="512760"/>
                    <a:pt x="444895" y="563759"/>
                  </a:cubicBezTo>
                  <a:lnTo>
                    <a:pt x="582992" y="563759"/>
                  </a:lnTo>
                  <a:cubicBezTo>
                    <a:pt x="593316" y="563759"/>
                    <a:pt x="601429" y="572044"/>
                    <a:pt x="601429" y="582171"/>
                  </a:cubicBezTo>
                  <a:cubicBezTo>
                    <a:pt x="601429" y="592481"/>
                    <a:pt x="593316" y="600582"/>
                    <a:pt x="582992" y="600582"/>
                  </a:cubicBezTo>
                  <a:lnTo>
                    <a:pt x="300714" y="600582"/>
                  </a:lnTo>
                  <a:cubicBezTo>
                    <a:pt x="134962" y="600582"/>
                    <a:pt x="0" y="465994"/>
                    <a:pt x="0" y="300291"/>
                  </a:cubicBezTo>
                  <a:cubicBezTo>
                    <a:pt x="0" y="134772"/>
                    <a:pt x="134962" y="0"/>
                    <a:pt x="300714" y="0"/>
                  </a:cubicBezTo>
                  <a:close/>
                </a:path>
              </a:pathLst>
            </a:custGeom>
            <a:solidFill>
              <a:schemeClr val="bg1"/>
            </a:solidFill>
            <a:ln>
              <a:noFill/>
            </a:ln>
          </p:spPr>
        </p:sp>
      </p:grpSp>
      <p:pic>
        <p:nvPicPr>
          <p:cNvPr id="23" name="图片 22" descr="图片包含 猫, 照片&#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3608" y="967340"/>
            <a:ext cx="3409904" cy="5141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outVertical)">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电影规划</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grpSp>
        <p:nvGrpSpPr>
          <p:cNvPr id="60" name="24931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71513" y="2436385"/>
            <a:ext cx="10848974" cy="3273425"/>
            <a:chOff x="669926" y="2067416"/>
            <a:chExt cx="10848974" cy="3273425"/>
          </a:xfrm>
        </p:grpSpPr>
        <p:grpSp>
          <p:nvGrpSpPr>
            <p:cNvPr id="61" name="î$ľîḋè"/>
            <p:cNvGrpSpPr/>
            <p:nvPr/>
          </p:nvGrpSpPr>
          <p:grpSpPr>
            <a:xfrm>
              <a:off x="4168635" y="2067416"/>
              <a:ext cx="3854730" cy="2903257"/>
              <a:chOff x="3713736" y="2067416"/>
              <a:chExt cx="3854730" cy="2903257"/>
            </a:xfrm>
          </p:grpSpPr>
          <p:sp>
            <p:nvSpPr>
              <p:cNvPr id="72" name="íśḷïḋê"/>
              <p:cNvSpPr/>
              <p:nvPr/>
            </p:nvSpPr>
            <p:spPr>
              <a:xfrm flipH="1">
                <a:off x="3713736" y="2096159"/>
                <a:ext cx="2247773" cy="1735792"/>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rgbClr val="323B4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sp>
            <p:nvSpPr>
              <p:cNvPr id="73" name="íşļïḑé"/>
              <p:cNvSpPr/>
              <p:nvPr/>
            </p:nvSpPr>
            <p:spPr>
              <a:xfrm flipH="1" flipV="1">
                <a:off x="4486914" y="3831951"/>
                <a:ext cx="1474595" cy="1138722"/>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1">
                  <a:lumMod val="50000"/>
                  <a:lumOff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sp>
            <p:nvSpPr>
              <p:cNvPr id="74" name="išľïḑè"/>
              <p:cNvSpPr/>
              <p:nvPr/>
            </p:nvSpPr>
            <p:spPr>
              <a:xfrm rot="3940857">
                <a:off x="5576683" y="2323407"/>
                <a:ext cx="2247773" cy="1735792"/>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1">
                  <a:lumMod val="65000"/>
                  <a:lumOff val="3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sp>
            <p:nvSpPr>
              <p:cNvPr id="75" name="islíḍè"/>
              <p:cNvSpPr/>
              <p:nvPr/>
            </p:nvSpPr>
            <p:spPr bwMode="auto">
              <a:xfrm>
                <a:off x="4433705" y="2697190"/>
                <a:ext cx="539673" cy="533730"/>
              </a:xfrm>
              <a:custGeom>
                <a:avLst/>
                <a:gdLst>
                  <a:gd name="connsiteX0" fmla="*/ 387324 w 602417"/>
                  <a:gd name="connsiteY0" fmla="*/ 366850 h 595784"/>
                  <a:gd name="connsiteX1" fmla="*/ 332031 w 602417"/>
                  <a:gd name="connsiteY1" fmla="*/ 422052 h 595784"/>
                  <a:gd name="connsiteX2" fmla="*/ 387324 w 602417"/>
                  <a:gd name="connsiteY2" fmla="*/ 477255 h 595784"/>
                  <a:gd name="connsiteX3" fmla="*/ 442777 w 602417"/>
                  <a:gd name="connsiteY3" fmla="*/ 422052 h 595784"/>
                  <a:gd name="connsiteX4" fmla="*/ 387324 w 602417"/>
                  <a:gd name="connsiteY4" fmla="*/ 366850 h 595784"/>
                  <a:gd name="connsiteX5" fmla="*/ 387324 w 602417"/>
                  <a:gd name="connsiteY5" fmla="*/ 341396 h 595784"/>
                  <a:gd name="connsiteX6" fmla="*/ 468272 w 602417"/>
                  <a:gd name="connsiteY6" fmla="*/ 422052 h 595784"/>
                  <a:gd name="connsiteX7" fmla="*/ 387324 w 602417"/>
                  <a:gd name="connsiteY7" fmla="*/ 502709 h 595784"/>
                  <a:gd name="connsiteX8" fmla="*/ 306536 w 602417"/>
                  <a:gd name="connsiteY8" fmla="*/ 422052 h 595784"/>
                  <a:gd name="connsiteX9" fmla="*/ 387324 w 602417"/>
                  <a:gd name="connsiteY9" fmla="*/ 341396 h 595784"/>
                  <a:gd name="connsiteX10" fmla="*/ 387334 w 602417"/>
                  <a:gd name="connsiteY10" fmla="*/ 325993 h 595784"/>
                  <a:gd name="connsiteX11" fmla="*/ 291100 w 602417"/>
                  <a:gd name="connsiteY11" fmla="*/ 422087 h 595784"/>
                  <a:gd name="connsiteX12" fmla="*/ 387334 w 602417"/>
                  <a:gd name="connsiteY12" fmla="*/ 518181 h 595784"/>
                  <a:gd name="connsiteX13" fmla="*/ 483567 w 602417"/>
                  <a:gd name="connsiteY13" fmla="*/ 422087 h 595784"/>
                  <a:gd name="connsiteX14" fmla="*/ 387334 w 602417"/>
                  <a:gd name="connsiteY14" fmla="*/ 325993 h 595784"/>
                  <a:gd name="connsiteX15" fmla="*/ 387334 w 602417"/>
                  <a:gd name="connsiteY15" fmla="*/ 300538 h 595784"/>
                  <a:gd name="connsiteX16" fmla="*/ 509059 w 602417"/>
                  <a:gd name="connsiteY16" fmla="*/ 422087 h 595784"/>
                  <a:gd name="connsiteX17" fmla="*/ 387334 w 602417"/>
                  <a:gd name="connsiteY17" fmla="*/ 543636 h 595784"/>
                  <a:gd name="connsiteX18" fmla="*/ 265608 w 602417"/>
                  <a:gd name="connsiteY18" fmla="*/ 422087 h 595784"/>
                  <a:gd name="connsiteX19" fmla="*/ 387334 w 602417"/>
                  <a:gd name="connsiteY19" fmla="*/ 300538 h 595784"/>
                  <a:gd name="connsiteX20" fmla="*/ 251897 w 602417"/>
                  <a:gd name="connsiteY20" fmla="*/ 273790 h 595784"/>
                  <a:gd name="connsiteX21" fmla="*/ 197885 w 602417"/>
                  <a:gd name="connsiteY21" fmla="*/ 327721 h 595784"/>
                  <a:gd name="connsiteX22" fmla="*/ 197885 w 602417"/>
                  <a:gd name="connsiteY22" fmla="*/ 516240 h 595784"/>
                  <a:gd name="connsiteX23" fmla="*/ 251897 w 602417"/>
                  <a:gd name="connsiteY23" fmla="*/ 570330 h 595784"/>
                  <a:gd name="connsiteX24" fmla="*/ 522753 w 602417"/>
                  <a:gd name="connsiteY24" fmla="*/ 570330 h 595784"/>
                  <a:gd name="connsiteX25" fmla="*/ 576925 w 602417"/>
                  <a:gd name="connsiteY25" fmla="*/ 516240 h 595784"/>
                  <a:gd name="connsiteX26" fmla="*/ 576925 w 602417"/>
                  <a:gd name="connsiteY26" fmla="*/ 327721 h 595784"/>
                  <a:gd name="connsiteX27" fmla="*/ 522753 w 602417"/>
                  <a:gd name="connsiteY27" fmla="*/ 273790 h 595784"/>
                  <a:gd name="connsiteX28" fmla="*/ 393857 w 602417"/>
                  <a:gd name="connsiteY28" fmla="*/ 273790 h 595784"/>
                  <a:gd name="connsiteX29" fmla="*/ 260978 w 602417"/>
                  <a:gd name="connsiteY29" fmla="*/ 198542 h 595784"/>
                  <a:gd name="connsiteX30" fmla="*/ 260978 w 602417"/>
                  <a:gd name="connsiteY30" fmla="*/ 248336 h 595784"/>
                  <a:gd name="connsiteX31" fmla="*/ 381111 w 602417"/>
                  <a:gd name="connsiteY31" fmla="*/ 248336 h 595784"/>
                  <a:gd name="connsiteX32" fmla="*/ 381111 w 602417"/>
                  <a:gd name="connsiteY32" fmla="*/ 198542 h 595784"/>
                  <a:gd name="connsiteX33" fmla="*/ 407586 w 602417"/>
                  <a:gd name="connsiteY33" fmla="*/ 121867 h 595784"/>
                  <a:gd name="connsiteX34" fmla="*/ 445197 w 602417"/>
                  <a:gd name="connsiteY34" fmla="*/ 121867 h 595784"/>
                  <a:gd name="connsiteX35" fmla="*/ 445197 w 602417"/>
                  <a:gd name="connsiteY35" fmla="*/ 138732 h 595784"/>
                  <a:gd name="connsiteX36" fmla="*/ 407586 w 602417"/>
                  <a:gd name="connsiteY36" fmla="*/ 138732 h 595784"/>
                  <a:gd name="connsiteX37" fmla="*/ 134950 w 602417"/>
                  <a:gd name="connsiteY37" fmla="*/ 112316 h 595784"/>
                  <a:gd name="connsiteX38" fmla="*/ 120292 w 602417"/>
                  <a:gd name="connsiteY38" fmla="*/ 143179 h 595784"/>
                  <a:gd name="connsiteX39" fmla="*/ 178447 w 602417"/>
                  <a:gd name="connsiteY39" fmla="*/ 173088 h 595784"/>
                  <a:gd name="connsiteX40" fmla="*/ 170799 w 602417"/>
                  <a:gd name="connsiteY40" fmla="*/ 145884 h 595784"/>
                  <a:gd name="connsiteX41" fmla="*/ 170799 w 602417"/>
                  <a:gd name="connsiteY41" fmla="*/ 112316 h 595784"/>
                  <a:gd name="connsiteX42" fmla="*/ 212543 w 602417"/>
                  <a:gd name="connsiteY42" fmla="*/ 83521 h 595784"/>
                  <a:gd name="connsiteX43" fmla="*/ 197088 w 602417"/>
                  <a:gd name="connsiteY43" fmla="*/ 102293 h 595784"/>
                  <a:gd name="connsiteX44" fmla="*/ 196291 w 602417"/>
                  <a:gd name="connsiteY44" fmla="*/ 108339 h 595784"/>
                  <a:gd name="connsiteX45" fmla="*/ 196291 w 602417"/>
                  <a:gd name="connsiteY45" fmla="*/ 145884 h 595784"/>
                  <a:gd name="connsiteX46" fmla="*/ 212543 w 602417"/>
                  <a:gd name="connsiteY46" fmla="*/ 170860 h 595784"/>
                  <a:gd name="connsiteX47" fmla="*/ 238035 w 602417"/>
                  <a:gd name="connsiteY47" fmla="*/ 81135 h 595784"/>
                  <a:gd name="connsiteX48" fmla="*/ 238035 w 602417"/>
                  <a:gd name="connsiteY48" fmla="*/ 173088 h 595784"/>
                  <a:gd name="connsiteX49" fmla="*/ 438947 w 602417"/>
                  <a:gd name="connsiteY49" fmla="*/ 173088 h 595784"/>
                  <a:gd name="connsiteX50" fmla="*/ 466192 w 602417"/>
                  <a:gd name="connsiteY50" fmla="*/ 145884 h 595784"/>
                  <a:gd name="connsiteX51" fmla="*/ 466192 w 602417"/>
                  <a:gd name="connsiteY51" fmla="*/ 127111 h 595784"/>
                  <a:gd name="connsiteX52" fmla="*/ 466192 w 602417"/>
                  <a:gd name="connsiteY52" fmla="*/ 108339 h 595784"/>
                  <a:gd name="connsiteX53" fmla="*/ 438947 w 602417"/>
                  <a:gd name="connsiteY53" fmla="*/ 81135 h 595784"/>
                  <a:gd name="connsiteX54" fmla="*/ 393857 w 602417"/>
                  <a:gd name="connsiteY54" fmla="*/ 81135 h 595784"/>
                  <a:gd name="connsiteX55" fmla="*/ 543944 w 602417"/>
                  <a:gd name="connsiteY55" fmla="*/ 71112 h 595784"/>
                  <a:gd name="connsiteX56" fmla="*/ 543944 w 602417"/>
                  <a:gd name="connsiteY56" fmla="*/ 95771 h 595784"/>
                  <a:gd name="connsiteX57" fmla="*/ 499810 w 602417"/>
                  <a:gd name="connsiteY57" fmla="*/ 139838 h 595784"/>
                  <a:gd name="connsiteX58" fmla="*/ 491684 w 602417"/>
                  <a:gd name="connsiteY58" fmla="*/ 139838 h 595784"/>
                  <a:gd name="connsiteX59" fmla="*/ 491684 w 602417"/>
                  <a:gd name="connsiteY59" fmla="*/ 145884 h 595784"/>
                  <a:gd name="connsiteX60" fmla="*/ 438947 w 602417"/>
                  <a:gd name="connsiteY60" fmla="*/ 198542 h 595784"/>
                  <a:gd name="connsiteX61" fmla="*/ 406604 w 602417"/>
                  <a:gd name="connsiteY61" fmla="*/ 198542 h 595784"/>
                  <a:gd name="connsiteX62" fmla="*/ 406604 w 602417"/>
                  <a:gd name="connsiteY62" fmla="*/ 206178 h 595784"/>
                  <a:gd name="connsiteX63" fmla="*/ 496305 w 602417"/>
                  <a:gd name="connsiteY63" fmla="*/ 206178 h 595784"/>
                  <a:gd name="connsiteX64" fmla="*/ 572463 w 602417"/>
                  <a:gd name="connsiteY64" fmla="*/ 130293 h 595784"/>
                  <a:gd name="connsiteX65" fmla="*/ 543944 w 602417"/>
                  <a:gd name="connsiteY65" fmla="*/ 71112 h 595784"/>
                  <a:gd name="connsiteX66" fmla="*/ 425245 w 602417"/>
                  <a:gd name="connsiteY66" fmla="*/ 25454 h 595784"/>
                  <a:gd name="connsiteX67" fmla="*/ 406604 w 602417"/>
                  <a:gd name="connsiteY67" fmla="*/ 44067 h 595784"/>
                  <a:gd name="connsiteX68" fmla="*/ 406604 w 602417"/>
                  <a:gd name="connsiteY68" fmla="*/ 55681 h 595784"/>
                  <a:gd name="connsiteX69" fmla="*/ 438947 w 602417"/>
                  <a:gd name="connsiteY69" fmla="*/ 55681 h 595784"/>
                  <a:gd name="connsiteX70" fmla="*/ 491684 w 602417"/>
                  <a:gd name="connsiteY70" fmla="*/ 108339 h 595784"/>
                  <a:gd name="connsiteX71" fmla="*/ 491684 w 602417"/>
                  <a:gd name="connsiteY71" fmla="*/ 114384 h 595784"/>
                  <a:gd name="connsiteX72" fmla="*/ 499810 w 602417"/>
                  <a:gd name="connsiteY72" fmla="*/ 114384 h 595784"/>
                  <a:gd name="connsiteX73" fmla="*/ 518451 w 602417"/>
                  <a:gd name="connsiteY73" fmla="*/ 95771 h 595784"/>
                  <a:gd name="connsiteX74" fmla="*/ 518451 w 602417"/>
                  <a:gd name="connsiteY74" fmla="*/ 44067 h 595784"/>
                  <a:gd name="connsiteX75" fmla="*/ 499810 w 602417"/>
                  <a:gd name="connsiteY75" fmla="*/ 25454 h 595784"/>
                  <a:gd name="connsiteX76" fmla="*/ 425245 w 602417"/>
                  <a:gd name="connsiteY76" fmla="*/ 0 h 595784"/>
                  <a:gd name="connsiteX77" fmla="*/ 499810 w 602417"/>
                  <a:gd name="connsiteY77" fmla="*/ 0 h 595784"/>
                  <a:gd name="connsiteX78" fmla="*/ 543784 w 602417"/>
                  <a:gd name="connsiteY78" fmla="*/ 40726 h 595784"/>
                  <a:gd name="connsiteX79" fmla="*/ 597956 w 602417"/>
                  <a:gd name="connsiteY79" fmla="*/ 130293 h 595784"/>
                  <a:gd name="connsiteX80" fmla="*/ 496305 w 602417"/>
                  <a:gd name="connsiteY80" fmla="*/ 231632 h 595784"/>
                  <a:gd name="connsiteX81" fmla="*/ 406604 w 602417"/>
                  <a:gd name="connsiteY81" fmla="*/ 231632 h 595784"/>
                  <a:gd name="connsiteX82" fmla="*/ 406604 w 602417"/>
                  <a:gd name="connsiteY82" fmla="*/ 248336 h 595784"/>
                  <a:gd name="connsiteX83" fmla="*/ 522753 w 602417"/>
                  <a:gd name="connsiteY83" fmla="*/ 248336 h 595784"/>
                  <a:gd name="connsiteX84" fmla="*/ 602417 w 602417"/>
                  <a:gd name="connsiteY84" fmla="*/ 327721 h 595784"/>
                  <a:gd name="connsiteX85" fmla="*/ 602417 w 602417"/>
                  <a:gd name="connsiteY85" fmla="*/ 516240 h 595784"/>
                  <a:gd name="connsiteX86" fmla="*/ 522753 w 602417"/>
                  <a:gd name="connsiteY86" fmla="*/ 595784 h 595784"/>
                  <a:gd name="connsiteX87" fmla="*/ 251897 w 602417"/>
                  <a:gd name="connsiteY87" fmla="*/ 595784 h 595784"/>
                  <a:gd name="connsiteX88" fmla="*/ 172392 w 602417"/>
                  <a:gd name="connsiteY88" fmla="*/ 516240 h 595784"/>
                  <a:gd name="connsiteX89" fmla="*/ 172392 w 602417"/>
                  <a:gd name="connsiteY89" fmla="*/ 327721 h 595784"/>
                  <a:gd name="connsiteX90" fmla="*/ 235486 w 602417"/>
                  <a:gd name="connsiteY90" fmla="*/ 250086 h 595784"/>
                  <a:gd name="connsiteX91" fmla="*/ 235486 w 602417"/>
                  <a:gd name="connsiteY91" fmla="*/ 198542 h 595784"/>
                  <a:gd name="connsiteX92" fmla="*/ 223696 w 602417"/>
                  <a:gd name="connsiteY92" fmla="*/ 198542 h 595784"/>
                  <a:gd name="connsiteX93" fmla="*/ 223058 w 602417"/>
                  <a:gd name="connsiteY93" fmla="*/ 198542 h 595784"/>
                  <a:gd name="connsiteX94" fmla="*/ 222580 w 602417"/>
                  <a:gd name="connsiteY94" fmla="*/ 198542 h 595784"/>
                  <a:gd name="connsiteX95" fmla="*/ 179243 w 602417"/>
                  <a:gd name="connsiteY95" fmla="*/ 198542 h 595784"/>
                  <a:gd name="connsiteX96" fmla="*/ 100536 w 602417"/>
                  <a:gd name="connsiteY96" fmla="*/ 159247 h 595784"/>
                  <a:gd name="connsiteX97" fmla="*/ 68033 w 602417"/>
                  <a:gd name="connsiteY97" fmla="*/ 167520 h 595784"/>
                  <a:gd name="connsiteX98" fmla="*/ 0 w 602417"/>
                  <a:gd name="connsiteY98" fmla="*/ 99589 h 595784"/>
                  <a:gd name="connsiteX99" fmla="*/ 68033 w 602417"/>
                  <a:gd name="connsiteY99" fmla="*/ 31658 h 595784"/>
                  <a:gd name="connsiteX100" fmla="*/ 134950 w 602417"/>
                  <a:gd name="connsiteY100" fmla="*/ 86862 h 595784"/>
                  <a:gd name="connsiteX101" fmla="*/ 175579 w 602417"/>
                  <a:gd name="connsiteY101" fmla="*/ 86862 h 595784"/>
                  <a:gd name="connsiteX102" fmla="*/ 223696 w 602417"/>
                  <a:gd name="connsiteY102" fmla="*/ 55681 h 595784"/>
                  <a:gd name="connsiteX103" fmla="*/ 381111 w 602417"/>
                  <a:gd name="connsiteY103" fmla="*/ 55681 h 595784"/>
                  <a:gd name="connsiteX104" fmla="*/ 381111 w 602417"/>
                  <a:gd name="connsiteY104" fmla="*/ 44067 h 595784"/>
                  <a:gd name="connsiteX105" fmla="*/ 425245 w 602417"/>
                  <a:gd name="connsiteY105" fmla="*/ 0 h 59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2417" h="595784">
                    <a:moveTo>
                      <a:pt x="387324" y="366850"/>
                    </a:moveTo>
                    <a:cubicBezTo>
                      <a:pt x="356889" y="366850"/>
                      <a:pt x="332031" y="391508"/>
                      <a:pt x="332031" y="422052"/>
                    </a:cubicBezTo>
                    <a:cubicBezTo>
                      <a:pt x="332031" y="452438"/>
                      <a:pt x="356889" y="477255"/>
                      <a:pt x="387324" y="477255"/>
                    </a:cubicBezTo>
                    <a:cubicBezTo>
                      <a:pt x="417919" y="477255"/>
                      <a:pt x="442777" y="452438"/>
                      <a:pt x="442777" y="422052"/>
                    </a:cubicBezTo>
                    <a:cubicBezTo>
                      <a:pt x="442777" y="391508"/>
                      <a:pt x="417919" y="366850"/>
                      <a:pt x="387324" y="366850"/>
                    </a:cubicBezTo>
                    <a:close/>
                    <a:moveTo>
                      <a:pt x="387324" y="341396"/>
                    </a:moveTo>
                    <a:cubicBezTo>
                      <a:pt x="431941" y="341396"/>
                      <a:pt x="468272" y="377508"/>
                      <a:pt x="468272" y="422052"/>
                    </a:cubicBezTo>
                    <a:cubicBezTo>
                      <a:pt x="468272" y="466597"/>
                      <a:pt x="431941" y="502709"/>
                      <a:pt x="387324" y="502709"/>
                    </a:cubicBezTo>
                    <a:cubicBezTo>
                      <a:pt x="342867" y="502709"/>
                      <a:pt x="306536" y="466597"/>
                      <a:pt x="306536" y="422052"/>
                    </a:cubicBezTo>
                    <a:cubicBezTo>
                      <a:pt x="306536" y="377508"/>
                      <a:pt x="342867" y="341396"/>
                      <a:pt x="387324" y="341396"/>
                    </a:cubicBezTo>
                    <a:close/>
                    <a:moveTo>
                      <a:pt x="387334" y="325993"/>
                    </a:moveTo>
                    <a:cubicBezTo>
                      <a:pt x="334278" y="325993"/>
                      <a:pt x="291100" y="369108"/>
                      <a:pt x="291100" y="422087"/>
                    </a:cubicBezTo>
                    <a:cubicBezTo>
                      <a:pt x="291100" y="475066"/>
                      <a:pt x="334278" y="518181"/>
                      <a:pt x="387334" y="518181"/>
                    </a:cubicBezTo>
                    <a:cubicBezTo>
                      <a:pt x="440389" y="518181"/>
                      <a:pt x="483567" y="475066"/>
                      <a:pt x="483567" y="422087"/>
                    </a:cubicBezTo>
                    <a:cubicBezTo>
                      <a:pt x="483567" y="369108"/>
                      <a:pt x="440389" y="325993"/>
                      <a:pt x="387334" y="325993"/>
                    </a:cubicBezTo>
                    <a:close/>
                    <a:moveTo>
                      <a:pt x="387334" y="300538"/>
                    </a:moveTo>
                    <a:cubicBezTo>
                      <a:pt x="454569" y="300538"/>
                      <a:pt x="509059" y="354949"/>
                      <a:pt x="509059" y="422087"/>
                    </a:cubicBezTo>
                    <a:cubicBezTo>
                      <a:pt x="509059" y="489066"/>
                      <a:pt x="454569" y="543636"/>
                      <a:pt x="387334" y="543636"/>
                    </a:cubicBezTo>
                    <a:cubicBezTo>
                      <a:pt x="320257" y="543636"/>
                      <a:pt x="265608" y="489066"/>
                      <a:pt x="265608" y="422087"/>
                    </a:cubicBezTo>
                    <a:cubicBezTo>
                      <a:pt x="265608" y="354949"/>
                      <a:pt x="320257" y="300538"/>
                      <a:pt x="387334" y="300538"/>
                    </a:cubicBezTo>
                    <a:close/>
                    <a:moveTo>
                      <a:pt x="251897" y="273790"/>
                    </a:moveTo>
                    <a:cubicBezTo>
                      <a:pt x="222102" y="273790"/>
                      <a:pt x="197885" y="297972"/>
                      <a:pt x="197885" y="327721"/>
                    </a:cubicBezTo>
                    <a:lnTo>
                      <a:pt x="197885" y="516240"/>
                    </a:lnTo>
                    <a:cubicBezTo>
                      <a:pt x="197885" y="546149"/>
                      <a:pt x="222102" y="570330"/>
                      <a:pt x="251897" y="570330"/>
                    </a:cubicBezTo>
                    <a:lnTo>
                      <a:pt x="522753" y="570330"/>
                    </a:lnTo>
                    <a:cubicBezTo>
                      <a:pt x="552707" y="570330"/>
                      <a:pt x="576925" y="546149"/>
                      <a:pt x="576925" y="516240"/>
                    </a:cubicBezTo>
                    <a:lnTo>
                      <a:pt x="576925" y="327721"/>
                    </a:lnTo>
                    <a:cubicBezTo>
                      <a:pt x="576925" y="297972"/>
                      <a:pt x="552707" y="273790"/>
                      <a:pt x="522753" y="273790"/>
                    </a:cubicBezTo>
                    <a:lnTo>
                      <a:pt x="393857" y="273790"/>
                    </a:lnTo>
                    <a:close/>
                    <a:moveTo>
                      <a:pt x="260978" y="198542"/>
                    </a:moveTo>
                    <a:lnTo>
                      <a:pt x="260978" y="248336"/>
                    </a:lnTo>
                    <a:lnTo>
                      <a:pt x="381111" y="248336"/>
                    </a:lnTo>
                    <a:lnTo>
                      <a:pt x="381111" y="198542"/>
                    </a:lnTo>
                    <a:close/>
                    <a:moveTo>
                      <a:pt x="407586" y="121867"/>
                    </a:moveTo>
                    <a:lnTo>
                      <a:pt x="445197" y="121867"/>
                    </a:lnTo>
                    <a:lnTo>
                      <a:pt x="445197" y="138732"/>
                    </a:lnTo>
                    <a:lnTo>
                      <a:pt x="407586" y="138732"/>
                    </a:lnTo>
                    <a:close/>
                    <a:moveTo>
                      <a:pt x="134950" y="112316"/>
                    </a:moveTo>
                    <a:cubicBezTo>
                      <a:pt x="132720" y="123929"/>
                      <a:pt x="127621" y="134429"/>
                      <a:pt x="120292" y="143179"/>
                    </a:cubicBezTo>
                    <a:cubicBezTo>
                      <a:pt x="133516" y="161156"/>
                      <a:pt x="154548" y="172928"/>
                      <a:pt x="178447" y="173088"/>
                    </a:cubicBezTo>
                    <a:cubicBezTo>
                      <a:pt x="173667" y="165133"/>
                      <a:pt x="170799" y="155906"/>
                      <a:pt x="170799" y="145884"/>
                    </a:cubicBezTo>
                    <a:lnTo>
                      <a:pt x="170799" y="112316"/>
                    </a:lnTo>
                    <a:close/>
                    <a:moveTo>
                      <a:pt x="212543" y="83521"/>
                    </a:moveTo>
                    <a:cubicBezTo>
                      <a:pt x="204895" y="86862"/>
                      <a:pt x="199000" y="93862"/>
                      <a:pt x="197088" y="102293"/>
                    </a:cubicBezTo>
                    <a:cubicBezTo>
                      <a:pt x="196610" y="104362"/>
                      <a:pt x="196291" y="106430"/>
                      <a:pt x="196291" y="108339"/>
                    </a:cubicBezTo>
                    <a:lnTo>
                      <a:pt x="196291" y="145884"/>
                    </a:lnTo>
                    <a:cubicBezTo>
                      <a:pt x="196291" y="157020"/>
                      <a:pt x="202983" y="166565"/>
                      <a:pt x="212543" y="170860"/>
                    </a:cubicBezTo>
                    <a:close/>
                    <a:moveTo>
                      <a:pt x="238035" y="81135"/>
                    </a:moveTo>
                    <a:lnTo>
                      <a:pt x="238035" y="173088"/>
                    </a:lnTo>
                    <a:lnTo>
                      <a:pt x="438947" y="173088"/>
                    </a:lnTo>
                    <a:cubicBezTo>
                      <a:pt x="453924" y="173088"/>
                      <a:pt x="466192" y="160838"/>
                      <a:pt x="466192" y="145884"/>
                    </a:cubicBezTo>
                    <a:lnTo>
                      <a:pt x="466192" y="127111"/>
                    </a:lnTo>
                    <a:lnTo>
                      <a:pt x="466192" y="108339"/>
                    </a:lnTo>
                    <a:cubicBezTo>
                      <a:pt x="466192" y="93225"/>
                      <a:pt x="453924" y="81135"/>
                      <a:pt x="438947" y="81135"/>
                    </a:cubicBezTo>
                    <a:lnTo>
                      <a:pt x="393857" y="81135"/>
                    </a:lnTo>
                    <a:close/>
                    <a:moveTo>
                      <a:pt x="543944" y="71112"/>
                    </a:moveTo>
                    <a:lnTo>
                      <a:pt x="543944" y="95771"/>
                    </a:lnTo>
                    <a:cubicBezTo>
                      <a:pt x="543944" y="120111"/>
                      <a:pt x="524187" y="139838"/>
                      <a:pt x="499810" y="139838"/>
                    </a:cubicBezTo>
                    <a:lnTo>
                      <a:pt x="491684" y="139838"/>
                    </a:lnTo>
                    <a:lnTo>
                      <a:pt x="491684" y="145884"/>
                    </a:lnTo>
                    <a:cubicBezTo>
                      <a:pt x="491684" y="174997"/>
                      <a:pt x="468104" y="198542"/>
                      <a:pt x="438947" y="198542"/>
                    </a:cubicBezTo>
                    <a:lnTo>
                      <a:pt x="406604" y="198542"/>
                    </a:lnTo>
                    <a:lnTo>
                      <a:pt x="406604" y="206178"/>
                    </a:lnTo>
                    <a:lnTo>
                      <a:pt x="496305" y="206178"/>
                    </a:lnTo>
                    <a:cubicBezTo>
                      <a:pt x="538367" y="206178"/>
                      <a:pt x="572463" y="172133"/>
                      <a:pt x="572463" y="130293"/>
                    </a:cubicBezTo>
                    <a:cubicBezTo>
                      <a:pt x="572463" y="106907"/>
                      <a:pt x="561629" y="85271"/>
                      <a:pt x="543944" y="71112"/>
                    </a:cubicBezTo>
                    <a:close/>
                    <a:moveTo>
                      <a:pt x="425245" y="25454"/>
                    </a:moveTo>
                    <a:cubicBezTo>
                      <a:pt x="415048" y="25454"/>
                      <a:pt x="406604" y="33886"/>
                      <a:pt x="406604" y="44067"/>
                    </a:cubicBezTo>
                    <a:lnTo>
                      <a:pt x="406604" y="55681"/>
                    </a:lnTo>
                    <a:lnTo>
                      <a:pt x="438947" y="55681"/>
                    </a:lnTo>
                    <a:cubicBezTo>
                      <a:pt x="468104" y="55681"/>
                      <a:pt x="491684" y="79226"/>
                      <a:pt x="491684" y="108339"/>
                    </a:cubicBezTo>
                    <a:lnTo>
                      <a:pt x="491684" y="114384"/>
                    </a:lnTo>
                    <a:lnTo>
                      <a:pt x="499810" y="114384"/>
                    </a:lnTo>
                    <a:cubicBezTo>
                      <a:pt x="510166" y="114384"/>
                      <a:pt x="518451" y="105953"/>
                      <a:pt x="518451" y="95771"/>
                    </a:cubicBezTo>
                    <a:lnTo>
                      <a:pt x="518451" y="44067"/>
                    </a:lnTo>
                    <a:cubicBezTo>
                      <a:pt x="518451" y="33886"/>
                      <a:pt x="510166" y="25454"/>
                      <a:pt x="499810" y="25454"/>
                    </a:cubicBezTo>
                    <a:close/>
                    <a:moveTo>
                      <a:pt x="425245" y="0"/>
                    </a:moveTo>
                    <a:lnTo>
                      <a:pt x="499810" y="0"/>
                    </a:lnTo>
                    <a:cubicBezTo>
                      <a:pt x="522913" y="0"/>
                      <a:pt x="542032" y="17977"/>
                      <a:pt x="543784" y="40726"/>
                    </a:cubicBezTo>
                    <a:cubicBezTo>
                      <a:pt x="576925" y="58067"/>
                      <a:pt x="597956" y="92430"/>
                      <a:pt x="597956" y="130293"/>
                    </a:cubicBezTo>
                    <a:cubicBezTo>
                      <a:pt x="597956" y="186133"/>
                      <a:pt x="552388" y="231632"/>
                      <a:pt x="496305" y="231632"/>
                    </a:cubicBezTo>
                    <a:lnTo>
                      <a:pt x="406604" y="231632"/>
                    </a:lnTo>
                    <a:lnTo>
                      <a:pt x="406604" y="248336"/>
                    </a:lnTo>
                    <a:lnTo>
                      <a:pt x="522753" y="248336"/>
                    </a:lnTo>
                    <a:cubicBezTo>
                      <a:pt x="566728" y="248336"/>
                      <a:pt x="602417" y="283972"/>
                      <a:pt x="602417" y="327721"/>
                    </a:cubicBezTo>
                    <a:lnTo>
                      <a:pt x="602417" y="516240"/>
                    </a:lnTo>
                    <a:cubicBezTo>
                      <a:pt x="602417" y="560148"/>
                      <a:pt x="566728" y="595784"/>
                      <a:pt x="522753" y="595784"/>
                    </a:cubicBezTo>
                    <a:lnTo>
                      <a:pt x="251897" y="595784"/>
                    </a:lnTo>
                    <a:cubicBezTo>
                      <a:pt x="208082" y="595784"/>
                      <a:pt x="172392" y="560148"/>
                      <a:pt x="172392" y="516240"/>
                    </a:cubicBezTo>
                    <a:lnTo>
                      <a:pt x="172392" y="327721"/>
                    </a:lnTo>
                    <a:cubicBezTo>
                      <a:pt x="172392" y="289540"/>
                      <a:pt x="199478" y="257563"/>
                      <a:pt x="235486" y="250086"/>
                    </a:cubicBezTo>
                    <a:lnTo>
                      <a:pt x="235486" y="198542"/>
                    </a:lnTo>
                    <a:lnTo>
                      <a:pt x="223696" y="198542"/>
                    </a:lnTo>
                    <a:cubicBezTo>
                      <a:pt x="223536" y="198542"/>
                      <a:pt x="223218" y="198542"/>
                      <a:pt x="223058" y="198542"/>
                    </a:cubicBezTo>
                    <a:cubicBezTo>
                      <a:pt x="222899" y="198542"/>
                      <a:pt x="222740" y="198542"/>
                      <a:pt x="222580" y="198542"/>
                    </a:cubicBezTo>
                    <a:lnTo>
                      <a:pt x="179243" y="198542"/>
                    </a:lnTo>
                    <a:cubicBezTo>
                      <a:pt x="147059" y="198542"/>
                      <a:pt x="118540" y="183110"/>
                      <a:pt x="100536" y="159247"/>
                    </a:cubicBezTo>
                    <a:cubicBezTo>
                      <a:pt x="90976" y="164497"/>
                      <a:pt x="79823" y="167520"/>
                      <a:pt x="68033" y="167520"/>
                    </a:cubicBezTo>
                    <a:cubicBezTo>
                      <a:pt x="30432" y="167520"/>
                      <a:pt x="0" y="137134"/>
                      <a:pt x="0" y="99589"/>
                    </a:cubicBezTo>
                    <a:cubicBezTo>
                      <a:pt x="0" y="62044"/>
                      <a:pt x="30432" y="31658"/>
                      <a:pt x="68033" y="31658"/>
                    </a:cubicBezTo>
                    <a:cubicBezTo>
                      <a:pt x="101332" y="31658"/>
                      <a:pt x="129055" y="55363"/>
                      <a:pt x="134950" y="86862"/>
                    </a:cubicBezTo>
                    <a:lnTo>
                      <a:pt x="175579" y="86862"/>
                    </a:lnTo>
                    <a:cubicBezTo>
                      <a:pt x="183864" y="68090"/>
                      <a:pt x="202346" y="55681"/>
                      <a:pt x="223696" y="55681"/>
                    </a:cubicBezTo>
                    <a:lnTo>
                      <a:pt x="381111" y="55681"/>
                    </a:lnTo>
                    <a:lnTo>
                      <a:pt x="381111" y="44067"/>
                    </a:lnTo>
                    <a:cubicBezTo>
                      <a:pt x="381111" y="19727"/>
                      <a:pt x="401027" y="0"/>
                      <a:pt x="425245" y="0"/>
                    </a:cubicBez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sp>
            <p:nvSpPr>
              <p:cNvPr id="76" name="i$líḑé"/>
              <p:cNvSpPr/>
              <p:nvPr/>
            </p:nvSpPr>
            <p:spPr bwMode="auto">
              <a:xfrm>
                <a:off x="4983917" y="4142819"/>
                <a:ext cx="361085" cy="439614"/>
              </a:xfrm>
              <a:custGeom>
                <a:avLst/>
                <a:gdLst>
                  <a:gd name="T0" fmla="*/ 3188 w 3248"/>
                  <a:gd name="T1" fmla="*/ 1372 h 3960"/>
                  <a:gd name="T2" fmla="*/ 3062 w 3248"/>
                  <a:gd name="T3" fmla="*/ 1363 h 3960"/>
                  <a:gd name="T4" fmla="*/ 2689 w 3248"/>
                  <a:gd name="T5" fmla="*/ 1533 h 3960"/>
                  <a:gd name="T6" fmla="*/ 2689 w 3248"/>
                  <a:gd name="T7" fmla="*/ 1345 h 3960"/>
                  <a:gd name="T8" fmla="*/ 2557 w 3248"/>
                  <a:gd name="T9" fmla="*/ 1213 h 3960"/>
                  <a:gd name="T10" fmla="*/ 2515 w 3248"/>
                  <a:gd name="T11" fmla="*/ 1213 h 3960"/>
                  <a:gd name="T12" fmla="*/ 2689 w 3248"/>
                  <a:gd name="T13" fmla="*/ 738 h 3960"/>
                  <a:gd name="T14" fmla="*/ 1951 w 3248"/>
                  <a:gd name="T15" fmla="*/ 0 h 3960"/>
                  <a:gd name="T16" fmla="*/ 1344 w 3248"/>
                  <a:gd name="T17" fmla="*/ 318 h 3960"/>
                  <a:gd name="T18" fmla="*/ 738 w 3248"/>
                  <a:gd name="T19" fmla="*/ 0 h 3960"/>
                  <a:gd name="T20" fmla="*/ 0 w 3248"/>
                  <a:gd name="T21" fmla="*/ 738 h 3960"/>
                  <a:gd name="T22" fmla="*/ 173 w 3248"/>
                  <a:gd name="T23" fmla="*/ 1213 h 3960"/>
                  <a:gd name="T24" fmla="*/ 131 w 3248"/>
                  <a:gd name="T25" fmla="*/ 1213 h 3960"/>
                  <a:gd name="T26" fmla="*/ 0 w 3248"/>
                  <a:gd name="T27" fmla="*/ 1345 h 3960"/>
                  <a:gd name="T28" fmla="*/ 0 w 3248"/>
                  <a:gd name="T29" fmla="*/ 2741 h 3960"/>
                  <a:gd name="T30" fmla="*/ 131 w 3248"/>
                  <a:gd name="T31" fmla="*/ 2873 h 3960"/>
                  <a:gd name="T32" fmla="*/ 640 w 3248"/>
                  <a:gd name="T33" fmla="*/ 2873 h 3960"/>
                  <a:gd name="T34" fmla="*/ 454 w 3248"/>
                  <a:gd name="T35" fmla="*/ 3802 h 3960"/>
                  <a:gd name="T36" fmla="*/ 557 w 3248"/>
                  <a:gd name="T37" fmla="*/ 3957 h 3960"/>
                  <a:gd name="T38" fmla="*/ 583 w 3248"/>
                  <a:gd name="T39" fmla="*/ 3960 h 3960"/>
                  <a:gd name="T40" fmla="*/ 712 w 3248"/>
                  <a:gd name="T41" fmla="*/ 3854 h 3960"/>
                  <a:gd name="T42" fmla="*/ 909 w 3248"/>
                  <a:gd name="T43" fmla="*/ 2873 h 3960"/>
                  <a:gd name="T44" fmla="*/ 1780 w 3248"/>
                  <a:gd name="T45" fmla="*/ 2873 h 3960"/>
                  <a:gd name="T46" fmla="*/ 1976 w 3248"/>
                  <a:gd name="T47" fmla="*/ 3854 h 3960"/>
                  <a:gd name="T48" fmla="*/ 2105 w 3248"/>
                  <a:gd name="T49" fmla="*/ 3960 h 3960"/>
                  <a:gd name="T50" fmla="*/ 2131 w 3248"/>
                  <a:gd name="T51" fmla="*/ 3957 h 3960"/>
                  <a:gd name="T52" fmla="*/ 2234 w 3248"/>
                  <a:gd name="T53" fmla="*/ 3802 h 3960"/>
                  <a:gd name="T54" fmla="*/ 2048 w 3248"/>
                  <a:gd name="T55" fmla="*/ 2873 h 3960"/>
                  <a:gd name="T56" fmla="*/ 2557 w 3248"/>
                  <a:gd name="T57" fmla="*/ 2873 h 3960"/>
                  <a:gd name="T58" fmla="*/ 2689 w 3248"/>
                  <a:gd name="T59" fmla="*/ 2741 h 3960"/>
                  <a:gd name="T60" fmla="*/ 2689 w 3248"/>
                  <a:gd name="T61" fmla="*/ 2553 h 3960"/>
                  <a:gd name="T62" fmla="*/ 3062 w 3248"/>
                  <a:gd name="T63" fmla="*/ 2722 h 3960"/>
                  <a:gd name="T64" fmla="*/ 3117 w 3248"/>
                  <a:gd name="T65" fmla="*/ 2734 h 3960"/>
                  <a:gd name="T66" fmla="*/ 3188 w 3248"/>
                  <a:gd name="T67" fmla="*/ 2713 h 3960"/>
                  <a:gd name="T68" fmla="*/ 3248 w 3248"/>
                  <a:gd name="T69" fmla="*/ 2603 h 3960"/>
                  <a:gd name="T70" fmla="*/ 3248 w 3248"/>
                  <a:gd name="T71" fmla="*/ 1483 h 3960"/>
                  <a:gd name="T72" fmla="*/ 3188 w 3248"/>
                  <a:gd name="T73" fmla="*/ 1372 h 3960"/>
                  <a:gd name="T74" fmla="*/ 1951 w 3248"/>
                  <a:gd name="T75" fmla="*/ 264 h 3960"/>
                  <a:gd name="T76" fmla="*/ 2425 w 3248"/>
                  <a:gd name="T77" fmla="*/ 738 h 3960"/>
                  <a:gd name="T78" fmla="*/ 1951 w 3248"/>
                  <a:gd name="T79" fmla="*/ 1213 h 3960"/>
                  <a:gd name="T80" fmla="*/ 1476 w 3248"/>
                  <a:gd name="T81" fmla="*/ 738 h 3960"/>
                  <a:gd name="T82" fmla="*/ 1951 w 3248"/>
                  <a:gd name="T83" fmla="*/ 264 h 3960"/>
                  <a:gd name="T84" fmla="*/ 1386 w 3248"/>
                  <a:gd name="T85" fmla="*/ 1213 h 3960"/>
                  <a:gd name="T86" fmla="*/ 1303 w 3248"/>
                  <a:gd name="T87" fmla="*/ 1213 h 3960"/>
                  <a:gd name="T88" fmla="*/ 1344 w 3248"/>
                  <a:gd name="T89" fmla="*/ 1158 h 3960"/>
                  <a:gd name="T90" fmla="*/ 1386 w 3248"/>
                  <a:gd name="T91" fmla="*/ 1213 h 3960"/>
                  <a:gd name="T92" fmla="*/ 263 w 3248"/>
                  <a:gd name="T93" fmla="*/ 738 h 3960"/>
                  <a:gd name="T94" fmla="*/ 738 w 3248"/>
                  <a:gd name="T95" fmla="*/ 264 h 3960"/>
                  <a:gd name="T96" fmla="*/ 1212 w 3248"/>
                  <a:gd name="T97" fmla="*/ 738 h 3960"/>
                  <a:gd name="T98" fmla="*/ 738 w 3248"/>
                  <a:gd name="T99" fmla="*/ 1213 h 3960"/>
                  <a:gd name="T100" fmla="*/ 263 w 3248"/>
                  <a:gd name="T101" fmla="*/ 738 h 3960"/>
                  <a:gd name="T102" fmla="*/ 263 w 3248"/>
                  <a:gd name="T103" fmla="*/ 2609 h 3960"/>
                  <a:gd name="T104" fmla="*/ 263 w 3248"/>
                  <a:gd name="T105" fmla="*/ 1476 h 3960"/>
                  <a:gd name="T106" fmla="*/ 2425 w 3248"/>
                  <a:gd name="T107" fmla="*/ 1476 h 3960"/>
                  <a:gd name="T108" fmla="*/ 2425 w 3248"/>
                  <a:gd name="T109" fmla="*/ 2609 h 3960"/>
                  <a:gd name="T110" fmla="*/ 263 w 3248"/>
                  <a:gd name="T111" fmla="*/ 2609 h 3960"/>
                  <a:gd name="T112" fmla="*/ 2985 w 3248"/>
                  <a:gd name="T113" fmla="*/ 2398 h 3960"/>
                  <a:gd name="T114" fmla="*/ 2689 w 3248"/>
                  <a:gd name="T115" fmla="*/ 2263 h 3960"/>
                  <a:gd name="T116" fmla="*/ 2689 w 3248"/>
                  <a:gd name="T117" fmla="*/ 1822 h 3960"/>
                  <a:gd name="T118" fmla="*/ 2985 w 3248"/>
                  <a:gd name="T119" fmla="*/ 1688 h 3960"/>
                  <a:gd name="T120" fmla="*/ 2985 w 3248"/>
                  <a:gd name="T121" fmla="*/ 2398 h 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48" h="3960">
                    <a:moveTo>
                      <a:pt x="3188" y="1372"/>
                    </a:moveTo>
                    <a:cubicBezTo>
                      <a:pt x="3150" y="1348"/>
                      <a:pt x="3103" y="1345"/>
                      <a:pt x="3062" y="1363"/>
                    </a:cubicBezTo>
                    <a:lnTo>
                      <a:pt x="2689" y="1533"/>
                    </a:lnTo>
                    <a:lnTo>
                      <a:pt x="2689" y="1345"/>
                    </a:lnTo>
                    <a:cubicBezTo>
                      <a:pt x="2689" y="1272"/>
                      <a:pt x="2630" y="1213"/>
                      <a:pt x="2557" y="1213"/>
                    </a:cubicBezTo>
                    <a:lnTo>
                      <a:pt x="2515" y="1213"/>
                    </a:lnTo>
                    <a:cubicBezTo>
                      <a:pt x="2623" y="1084"/>
                      <a:pt x="2689" y="919"/>
                      <a:pt x="2689" y="738"/>
                    </a:cubicBezTo>
                    <a:cubicBezTo>
                      <a:pt x="2689" y="331"/>
                      <a:pt x="2358" y="0"/>
                      <a:pt x="1951" y="0"/>
                    </a:cubicBezTo>
                    <a:cubicBezTo>
                      <a:pt x="1700" y="0"/>
                      <a:pt x="1478" y="126"/>
                      <a:pt x="1344" y="318"/>
                    </a:cubicBezTo>
                    <a:cubicBezTo>
                      <a:pt x="1211" y="126"/>
                      <a:pt x="989" y="0"/>
                      <a:pt x="738" y="0"/>
                    </a:cubicBezTo>
                    <a:cubicBezTo>
                      <a:pt x="331" y="0"/>
                      <a:pt x="0" y="331"/>
                      <a:pt x="0" y="738"/>
                    </a:cubicBezTo>
                    <a:cubicBezTo>
                      <a:pt x="0" y="919"/>
                      <a:pt x="65" y="1084"/>
                      <a:pt x="173" y="1213"/>
                    </a:cubicBezTo>
                    <a:lnTo>
                      <a:pt x="131" y="1213"/>
                    </a:lnTo>
                    <a:cubicBezTo>
                      <a:pt x="59" y="1213"/>
                      <a:pt x="0" y="1272"/>
                      <a:pt x="0" y="1345"/>
                    </a:cubicBezTo>
                    <a:lnTo>
                      <a:pt x="0" y="2741"/>
                    </a:lnTo>
                    <a:cubicBezTo>
                      <a:pt x="0" y="2814"/>
                      <a:pt x="59" y="2873"/>
                      <a:pt x="131" y="2873"/>
                    </a:cubicBezTo>
                    <a:lnTo>
                      <a:pt x="640" y="2873"/>
                    </a:lnTo>
                    <a:lnTo>
                      <a:pt x="454" y="3802"/>
                    </a:lnTo>
                    <a:cubicBezTo>
                      <a:pt x="440" y="3874"/>
                      <a:pt x="486" y="3943"/>
                      <a:pt x="557" y="3957"/>
                    </a:cubicBezTo>
                    <a:cubicBezTo>
                      <a:pt x="566" y="3959"/>
                      <a:pt x="575" y="3960"/>
                      <a:pt x="583" y="3960"/>
                    </a:cubicBezTo>
                    <a:cubicBezTo>
                      <a:pt x="645" y="3960"/>
                      <a:pt x="700" y="3917"/>
                      <a:pt x="712" y="3854"/>
                    </a:cubicBezTo>
                    <a:lnTo>
                      <a:pt x="909" y="2873"/>
                    </a:lnTo>
                    <a:lnTo>
                      <a:pt x="1780" y="2873"/>
                    </a:lnTo>
                    <a:lnTo>
                      <a:pt x="1976" y="3854"/>
                    </a:lnTo>
                    <a:cubicBezTo>
                      <a:pt x="1988" y="3917"/>
                      <a:pt x="2044" y="3960"/>
                      <a:pt x="2105" y="3960"/>
                    </a:cubicBezTo>
                    <a:cubicBezTo>
                      <a:pt x="2114" y="3960"/>
                      <a:pt x="2122" y="3959"/>
                      <a:pt x="2131" y="3957"/>
                    </a:cubicBezTo>
                    <a:cubicBezTo>
                      <a:pt x="2202" y="3943"/>
                      <a:pt x="2249" y="3874"/>
                      <a:pt x="2234" y="3802"/>
                    </a:cubicBezTo>
                    <a:lnTo>
                      <a:pt x="2048" y="2873"/>
                    </a:lnTo>
                    <a:lnTo>
                      <a:pt x="2557" y="2873"/>
                    </a:lnTo>
                    <a:cubicBezTo>
                      <a:pt x="2630" y="2873"/>
                      <a:pt x="2689" y="2814"/>
                      <a:pt x="2689" y="2741"/>
                    </a:cubicBezTo>
                    <a:lnTo>
                      <a:pt x="2689" y="2553"/>
                    </a:lnTo>
                    <a:lnTo>
                      <a:pt x="3062" y="2722"/>
                    </a:lnTo>
                    <a:cubicBezTo>
                      <a:pt x="3079" y="2730"/>
                      <a:pt x="3098" y="2734"/>
                      <a:pt x="3117" y="2734"/>
                    </a:cubicBezTo>
                    <a:cubicBezTo>
                      <a:pt x="3142" y="2734"/>
                      <a:pt x="3166" y="2727"/>
                      <a:pt x="3188" y="2713"/>
                    </a:cubicBezTo>
                    <a:cubicBezTo>
                      <a:pt x="3226" y="2689"/>
                      <a:pt x="3248" y="2647"/>
                      <a:pt x="3248" y="2603"/>
                    </a:cubicBezTo>
                    <a:lnTo>
                      <a:pt x="3248" y="1483"/>
                    </a:lnTo>
                    <a:cubicBezTo>
                      <a:pt x="3248" y="1438"/>
                      <a:pt x="3226" y="1396"/>
                      <a:pt x="3188" y="1372"/>
                    </a:cubicBezTo>
                    <a:close/>
                    <a:moveTo>
                      <a:pt x="1951" y="264"/>
                    </a:moveTo>
                    <a:cubicBezTo>
                      <a:pt x="2212" y="264"/>
                      <a:pt x="2425" y="476"/>
                      <a:pt x="2425" y="738"/>
                    </a:cubicBezTo>
                    <a:cubicBezTo>
                      <a:pt x="2425" y="1000"/>
                      <a:pt x="2212" y="1213"/>
                      <a:pt x="1951" y="1213"/>
                    </a:cubicBezTo>
                    <a:cubicBezTo>
                      <a:pt x="1689" y="1213"/>
                      <a:pt x="1476" y="1000"/>
                      <a:pt x="1476" y="738"/>
                    </a:cubicBezTo>
                    <a:cubicBezTo>
                      <a:pt x="1476" y="476"/>
                      <a:pt x="1689" y="264"/>
                      <a:pt x="1951" y="264"/>
                    </a:cubicBezTo>
                    <a:close/>
                    <a:moveTo>
                      <a:pt x="1386" y="1213"/>
                    </a:moveTo>
                    <a:lnTo>
                      <a:pt x="1303" y="1213"/>
                    </a:lnTo>
                    <a:cubicBezTo>
                      <a:pt x="1317" y="1195"/>
                      <a:pt x="1331" y="1177"/>
                      <a:pt x="1344" y="1158"/>
                    </a:cubicBezTo>
                    <a:cubicBezTo>
                      <a:pt x="1357" y="1177"/>
                      <a:pt x="1371" y="1195"/>
                      <a:pt x="1386" y="1213"/>
                    </a:cubicBezTo>
                    <a:close/>
                    <a:moveTo>
                      <a:pt x="263" y="738"/>
                    </a:moveTo>
                    <a:cubicBezTo>
                      <a:pt x="263" y="476"/>
                      <a:pt x="476" y="264"/>
                      <a:pt x="738" y="264"/>
                    </a:cubicBezTo>
                    <a:cubicBezTo>
                      <a:pt x="999" y="264"/>
                      <a:pt x="1212" y="476"/>
                      <a:pt x="1212" y="738"/>
                    </a:cubicBezTo>
                    <a:cubicBezTo>
                      <a:pt x="1212" y="1000"/>
                      <a:pt x="999" y="1213"/>
                      <a:pt x="738" y="1213"/>
                    </a:cubicBezTo>
                    <a:cubicBezTo>
                      <a:pt x="476" y="1213"/>
                      <a:pt x="263" y="1000"/>
                      <a:pt x="263" y="738"/>
                    </a:cubicBezTo>
                    <a:close/>
                    <a:moveTo>
                      <a:pt x="263" y="2609"/>
                    </a:moveTo>
                    <a:lnTo>
                      <a:pt x="263" y="1476"/>
                    </a:lnTo>
                    <a:lnTo>
                      <a:pt x="2425" y="1476"/>
                    </a:lnTo>
                    <a:lnTo>
                      <a:pt x="2425" y="2609"/>
                    </a:lnTo>
                    <a:lnTo>
                      <a:pt x="263" y="2609"/>
                    </a:lnTo>
                    <a:close/>
                    <a:moveTo>
                      <a:pt x="2985" y="2398"/>
                    </a:moveTo>
                    <a:lnTo>
                      <a:pt x="2689" y="2263"/>
                    </a:lnTo>
                    <a:lnTo>
                      <a:pt x="2689" y="1822"/>
                    </a:lnTo>
                    <a:lnTo>
                      <a:pt x="2985" y="1688"/>
                    </a:lnTo>
                    <a:lnTo>
                      <a:pt x="2985" y="2398"/>
                    </a:ln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sp>
            <p:nvSpPr>
              <p:cNvPr id="77" name="íśļíďê"/>
              <p:cNvSpPr/>
              <p:nvPr/>
            </p:nvSpPr>
            <p:spPr bwMode="auto">
              <a:xfrm>
                <a:off x="6459646" y="2964435"/>
                <a:ext cx="539673" cy="538912"/>
              </a:xfrm>
              <a:custGeom>
                <a:avLst/>
                <a:gdLst>
                  <a:gd name="connsiteX0" fmla="*/ 300750 w 601429"/>
                  <a:gd name="connsiteY0" fmla="*/ 389221 h 600582"/>
                  <a:gd name="connsiteX1" fmla="*/ 248571 w 601429"/>
                  <a:gd name="connsiteY1" fmla="*/ 441317 h 600582"/>
                  <a:gd name="connsiteX2" fmla="*/ 300750 w 601429"/>
                  <a:gd name="connsiteY2" fmla="*/ 493412 h 600582"/>
                  <a:gd name="connsiteX3" fmla="*/ 352928 w 601429"/>
                  <a:gd name="connsiteY3" fmla="*/ 441317 h 600582"/>
                  <a:gd name="connsiteX4" fmla="*/ 300750 w 601429"/>
                  <a:gd name="connsiteY4" fmla="*/ 389221 h 600582"/>
                  <a:gd name="connsiteX5" fmla="*/ 300750 w 601429"/>
                  <a:gd name="connsiteY5" fmla="*/ 352404 h 600582"/>
                  <a:gd name="connsiteX6" fmla="*/ 389803 w 601429"/>
                  <a:gd name="connsiteY6" fmla="*/ 441317 h 600582"/>
                  <a:gd name="connsiteX7" fmla="*/ 300750 w 601429"/>
                  <a:gd name="connsiteY7" fmla="*/ 530229 h 600582"/>
                  <a:gd name="connsiteX8" fmla="*/ 211696 w 601429"/>
                  <a:gd name="connsiteY8" fmla="*/ 441317 h 600582"/>
                  <a:gd name="connsiteX9" fmla="*/ 300750 w 601429"/>
                  <a:gd name="connsiteY9" fmla="*/ 352404 h 600582"/>
                  <a:gd name="connsiteX10" fmla="*/ 300714 w 601429"/>
                  <a:gd name="connsiteY10" fmla="*/ 276687 h 600582"/>
                  <a:gd name="connsiteX11" fmla="*/ 324318 w 601429"/>
                  <a:gd name="connsiteY11" fmla="*/ 300256 h 600582"/>
                  <a:gd name="connsiteX12" fmla="*/ 300714 w 601429"/>
                  <a:gd name="connsiteY12" fmla="*/ 323825 h 600582"/>
                  <a:gd name="connsiteX13" fmla="*/ 277110 w 601429"/>
                  <a:gd name="connsiteY13" fmla="*/ 300256 h 600582"/>
                  <a:gd name="connsiteX14" fmla="*/ 300714 w 601429"/>
                  <a:gd name="connsiteY14" fmla="*/ 276687 h 600582"/>
                  <a:gd name="connsiteX15" fmla="*/ 441952 w 601429"/>
                  <a:gd name="connsiteY15" fmla="*/ 248160 h 600582"/>
                  <a:gd name="connsiteX16" fmla="*/ 389773 w 601429"/>
                  <a:gd name="connsiteY16" fmla="*/ 300256 h 600582"/>
                  <a:gd name="connsiteX17" fmla="*/ 441952 w 601429"/>
                  <a:gd name="connsiteY17" fmla="*/ 352351 h 600582"/>
                  <a:gd name="connsiteX18" fmla="*/ 494130 w 601429"/>
                  <a:gd name="connsiteY18" fmla="*/ 300256 h 600582"/>
                  <a:gd name="connsiteX19" fmla="*/ 441952 w 601429"/>
                  <a:gd name="connsiteY19" fmla="*/ 248160 h 600582"/>
                  <a:gd name="connsiteX20" fmla="*/ 159676 w 601429"/>
                  <a:gd name="connsiteY20" fmla="*/ 248160 h 600582"/>
                  <a:gd name="connsiteX21" fmla="*/ 107505 w 601429"/>
                  <a:gd name="connsiteY21" fmla="*/ 300256 h 600582"/>
                  <a:gd name="connsiteX22" fmla="*/ 159676 w 601429"/>
                  <a:gd name="connsiteY22" fmla="*/ 352351 h 600582"/>
                  <a:gd name="connsiteX23" fmla="*/ 211662 w 601429"/>
                  <a:gd name="connsiteY23" fmla="*/ 300256 h 600582"/>
                  <a:gd name="connsiteX24" fmla="*/ 159676 w 601429"/>
                  <a:gd name="connsiteY24" fmla="*/ 248160 h 600582"/>
                  <a:gd name="connsiteX25" fmla="*/ 441952 w 601429"/>
                  <a:gd name="connsiteY25" fmla="*/ 211343 h 600582"/>
                  <a:gd name="connsiteX26" fmla="*/ 531005 w 601429"/>
                  <a:gd name="connsiteY26" fmla="*/ 300256 h 600582"/>
                  <a:gd name="connsiteX27" fmla="*/ 441952 w 601429"/>
                  <a:gd name="connsiteY27" fmla="*/ 389168 h 600582"/>
                  <a:gd name="connsiteX28" fmla="*/ 352898 w 601429"/>
                  <a:gd name="connsiteY28" fmla="*/ 300256 h 600582"/>
                  <a:gd name="connsiteX29" fmla="*/ 441952 w 601429"/>
                  <a:gd name="connsiteY29" fmla="*/ 211343 h 600582"/>
                  <a:gd name="connsiteX30" fmla="*/ 159676 w 601429"/>
                  <a:gd name="connsiteY30" fmla="*/ 211343 h 600582"/>
                  <a:gd name="connsiteX31" fmla="*/ 248531 w 601429"/>
                  <a:gd name="connsiteY31" fmla="*/ 300256 h 600582"/>
                  <a:gd name="connsiteX32" fmla="*/ 159676 w 601429"/>
                  <a:gd name="connsiteY32" fmla="*/ 389168 h 600582"/>
                  <a:gd name="connsiteX33" fmla="*/ 70636 w 601429"/>
                  <a:gd name="connsiteY33" fmla="*/ 300256 h 600582"/>
                  <a:gd name="connsiteX34" fmla="*/ 159676 w 601429"/>
                  <a:gd name="connsiteY34" fmla="*/ 211343 h 600582"/>
                  <a:gd name="connsiteX35" fmla="*/ 300750 w 601429"/>
                  <a:gd name="connsiteY35" fmla="*/ 107321 h 600582"/>
                  <a:gd name="connsiteX36" fmla="*/ 248571 w 601429"/>
                  <a:gd name="connsiteY36" fmla="*/ 159429 h 600582"/>
                  <a:gd name="connsiteX37" fmla="*/ 300750 w 601429"/>
                  <a:gd name="connsiteY37" fmla="*/ 211354 h 600582"/>
                  <a:gd name="connsiteX38" fmla="*/ 352928 w 601429"/>
                  <a:gd name="connsiteY38" fmla="*/ 159429 h 600582"/>
                  <a:gd name="connsiteX39" fmla="*/ 300750 w 601429"/>
                  <a:gd name="connsiteY39" fmla="*/ 107321 h 600582"/>
                  <a:gd name="connsiteX40" fmla="*/ 300750 w 601429"/>
                  <a:gd name="connsiteY40" fmla="*/ 70495 h 600582"/>
                  <a:gd name="connsiteX41" fmla="*/ 389803 w 601429"/>
                  <a:gd name="connsiteY41" fmla="*/ 159429 h 600582"/>
                  <a:gd name="connsiteX42" fmla="*/ 300750 w 601429"/>
                  <a:gd name="connsiteY42" fmla="*/ 248179 h 600582"/>
                  <a:gd name="connsiteX43" fmla="*/ 211696 w 601429"/>
                  <a:gd name="connsiteY43" fmla="*/ 159429 h 600582"/>
                  <a:gd name="connsiteX44" fmla="*/ 300750 w 601429"/>
                  <a:gd name="connsiteY44" fmla="*/ 70495 h 600582"/>
                  <a:gd name="connsiteX45" fmla="*/ 300714 w 601429"/>
                  <a:gd name="connsiteY45" fmla="*/ 36823 h 600582"/>
                  <a:gd name="connsiteX46" fmla="*/ 36875 w 601429"/>
                  <a:gd name="connsiteY46" fmla="*/ 300291 h 600582"/>
                  <a:gd name="connsiteX47" fmla="*/ 300714 w 601429"/>
                  <a:gd name="connsiteY47" fmla="*/ 563759 h 600582"/>
                  <a:gd name="connsiteX48" fmla="*/ 564554 w 601429"/>
                  <a:gd name="connsiteY48" fmla="*/ 300291 h 600582"/>
                  <a:gd name="connsiteX49" fmla="*/ 300714 w 601429"/>
                  <a:gd name="connsiteY49" fmla="*/ 36823 h 600582"/>
                  <a:gd name="connsiteX50" fmla="*/ 300714 w 601429"/>
                  <a:gd name="connsiteY50" fmla="*/ 0 h 600582"/>
                  <a:gd name="connsiteX51" fmla="*/ 601429 w 601429"/>
                  <a:gd name="connsiteY51" fmla="*/ 300291 h 600582"/>
                  <a:gd name="connsiteX52" fmla="*/ 444895 w 601429"/>
                  <a:gd name="connsiteY52" fmla="*/ 563759 h 600582"/>
                  <a:gd name="connsiteX53" fmla="*/ 582992 w 601429"/>
                  <a:gd name="connsiteY53" fmla="*/ 563759 h 600582"/>
                  <a:gd name="connsiteX54" fmla="*/ 601429 w 601429"/>
                  <a:gd name="connsiteY54" fmla="*/ 582171 h 600582"/>
                  <a:gd name="connsiteX55" fmla="*/ 582992 w 601429"/>
                  <a:gd name="connsiteY55" fmla="*/ 600582 h 600582"/>
                  <a:gd name="connsiteX56" fmla="*/ 300714 w 601429"/>
                  <a:gd name="connsiteY56" fmla="*/ 600582 h 600582"/>
                  <a:gd name="connsiteX57" fmla="*/ 0 w 601429"/>
                  <a:gd name="connsiteY57" fmla="*/ 300291 h 600582"/>
                  <a:gd name="connsiteX58" fmla="*/ 300714 w 601429"/>
                  <a:gd name="connsiteY58" fmla="*/ 0 h 60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1429" h="600582">
                    <a:moveTo>
                      <a:pt x="300750" y="389221"/>
                    </a:moveTo>
                    <a:cubicBezTo>
                      <a:pt x="271987" y="389221"/>
                      <a:pt x="248571" y="412600"/>
                      <a:pt x="248571" y="441317"/>
                    </a:cubicBezTo>
                    <a:cubicBezTo>
                      <a:pt x="248571" y="470034"/>
                      <a:pt x="271987" y="493412"/>
                      <a:pt x="300750" y="493412"/>
                    </a:cubicBezTo>
                    <a:cubicBezTo>
                      <a:pt x="329512" y="493412"/>
                      <a:pt x="352928" y="470034"/>
                      <a:pt x="352928" y="441317"/>
                    </a:cubicBezTo>
                    <a:cubicBezTo>
                      <a:pt x="352928" y="412600"/>
                      <a:pt x="329512" y="389221"/>
                      <a:pt x="300750" y="389221"/>
                    </a:cubicBezTo>
                    <a:close/>
                    <a:moveTo>
                      <a:pt x="300750" y="352404"/>
                    </a:moveTo>
                    <a:cubicBezTo>
                      <a:pt x="349793" y="352404"/>
                      <a:pt x="389803" y="392350"/>
                      <a:pt x="389803" y="441317"/>
                    </a:cubicBezTo>
                    <a:cubicBezTo>
                      <a:pt x="389803" y="490283"/>
                      <a:pt x="349793" y="530229"/>
                      <a:pt x="300750" y="530229"/>
                    </a:cubicBezTo>
                    <a:cubicBezTo>
                      <a:pt x="251706" y="530229"/>
                      <a:pt x="211696" y="490283"/>
                      <a:pt x="211696" y="441317"/>
                    </a:cubicBezTo>
                    <a:cubicBezTo>
                      <a:pt x="211696" y="392350"/>
                      <a:pt x="251706" y="352404"/>
                      <a:pt x="300750" y="352404"/>
                    </a:cubicBezTo>
                    <a:close/>
                    <a:moveTo>
                      <a:pt x="300714" y="276687"/>
                    </a:moveTo>
                    <a:cubicBezTo>
                      <a:pt x="313750" y="276687"/>
                      <a:pt x="324318" y="287239"/>
                      <a:pt x="324318" y="300256"/>
                    </a:cubicBezTo>
                    <a:cubicBezTo>
                      <a:pt x="324318" y="313273"/>
                      <a:pt x="313750" y="323825"/>
                      <a:pt x="300714" y="323825"/>
                    </a:cubicBezTo>
                    <a:cubicBezTo>
                      <a:pt x="287678" y="323825"/>
                      <a:pt x="277110" y="313273"/>
                      <a:pt x="277110" y="300256"/>
                    </a:cubicBezTo>
                    <a:cubicBezTo>
                      <a:pt x="277110" y="287239"/>
                      <a:pt x="287678" y="276687"/>
                      <a:pt x="300714" y="276687"/>
                    </a:cubicBezTo>
                    <a:close/>
                    <a:moveTo>
                      <a:pt x="441952" y="248160"/>
                    </a:moveTo>
                    <a:cubicBezTo>
                      <a:pt x="413189" y="248160"/>
                      <a:pt x="389773" y="271539"/>
                      <a:pt x="389773" y="300256"/>
                    </a:cubicBezTo>
                    <a:cubicBezTo>
                      <a:pt x="389773" y="328973"/>
                      <a:pt x="413189" y="352351"/>
                      <a:pt x="441952" y="352351"/>
                    </a:cubicBezTo>
                    <a:cubicBezTo>
                      <a:pt x="470714" y="352351"/>
                      <a:pt x="494130" y="328973"/>
                      <a:pt x="494130" y="300256"/>
                    </a:cubicBezTo>
                    <a:cubicBezTo>
                      <a:pt x="494130" y="271539"/>
                      <a:pt x="470714" y="248160"/>
                      <a:pt x="441952" y="248160"/>
                    </a:cubicBezTo>
                    <a:close/>
                    <a:moveTo>
                      <a:pt x="159676" y="248160"/>
                    </a:moveTo>
                    <a:cubicBezTo>
                      <a:pt x="130918" y="248160"/>
                      <a:pt x="107505" y="271539"/>
                      <a:pt x="107505" y="300256"/>
                    </a:cubicBezTo>
                    <a:cubicBezTo>
                      <a:pt x="107505" y="328973"/>
                      <a:pt x="130918" y="352351"/>
                      <a:pt x="159676" y="352351"/>
                    </a:cubicBezTo>
                    <a:cubicBezTo>
                      <a:pt x="188434" y="352351"/>
                      <a:pt x="211662" y="328973"/>
                      <a:pt x="211662" y="300256"/>
                    </a:cubicBezTo>
                    <a:cubicBezTo>
                      <a:pt x="211662" y="271539"/>
                      <a:pt x="188434" y="248160"/>
                      <a:pt x="159676" y="248160"/>
                    </a:cubicBezTo>
                    <a:close/>
                    <a:moveTo>
                      <a:pt x="441952" y="211343"/>
                    </a:moveTo>
                    <a:cubicBezTo>
                      <a:pt x="490995" y="211343"/>
                      <a:pt x="531005" y="251289"/>
                      <a:pt x="531005" y="300256"/>
                    </a:cubicBezTo>
                    <a:cubicBezTo>
                      <a:pt x="531005" y="349222"/>
                      <a:pt x="490995" y="389168"/>
                      <a:pt x="441952" y="389168"/>
                    </a:cubicBezTo>
                    <a:cubicBezTo>
                      <a:pt x="392908" y="389168"/>
                      <a:pt x="352898" y="349222"/>
                      <a:pt x="352898" y="300256"/>
                    </a:cubicBezTo>
                    <a:cubicBezTo>
                      <a:pt x="352898" y="251289"/>
                      <a:pt x="392908" y="211343"/>
                      <a:pt x="441952" y="211343"/>
                    </a:cubicBezTo>
                    <a:close/>
                    <a:moveTo>
                      <a:pt x="159676" y="211343"/>
                    </a:moveTo>
                    <a:cubicBezTo>
                      <a:pt x="208712" y="211343"/>
                      <a:pt x="248531" y="251289"/>
                      <a:pt x="248531" y="300256"/>
                    </a:cubicBezTo>
                    <a:cubicBezTo>
                      <a:pt x="248531" y="349222"/>
                      <a:pt x="208712" y="389168"/>
                      <a:pt x="159676" y="389168"/>
                    </a:cubicBezTo>
                    <a:cubicBezTo>
                      <a:pt x="110455" y="389168"/>
                      <a:pt x="70636" y="349222"/>
                      <a:pt x="70636" y="300256"/>
                    </a:cubicBezTo>
                    <a:cubicBezTo>
                      <a:pt x="70636" y="251289"/>
                      <a:pt x="110455" y="211343"/>
                      <a:pt x="159676" y="211343"/>
                    </a:cubicBezTo>
                    <a:close/>
                    <a:moveTo>
                      <a:pt x="300750" y="107321"/>
                    </a:moveTo>
                    <a:cubicBezTo>
                      <a:pt x="271987" y="107321"/>
                      <a:pt x="248571" y="130705"/>
                      <a:pt x="248571" y="159429"/>
                    </a:cubicBezTo>
                    <a:cubicBezTo>
                      <a:pt x="248571" y="188153"/>
                      <a:pt x="271987" y="211354"/>
                      <a:pt x="300750" y="211354"/>
                    </a:cubicBezTo>
                    <a:cubicBezTo>
                      <a:pt x="329512" y="211354"/>
                      <a:pt x="352928" y="188153"/>
                      <a:pt x="352928" y="159429"/>
                    </a:cubicBezTo>
                    <a:cubicBezTo>
                      <a:pt x="352928" y="130705"/>
                      <a:pt x="329512" y="107321"/>
                      <a:pt x="300750" y="107321"/>
                    </a:cubicBezTo>
                    <a:close/>
                    <a:moveTo>
                      <a:pt x="300750" y="70495"/>
                    </a:moveTo>
                    <a:cubicBezTo>
                      <a:pt x="349793" y="70495"/>
                      <a:pt x="389803" y="110267"/>
                      <a:pt x="389803" y="159429"/>
                    </a:cubicBezTo>
                    <a:cubicBezTo>
                      <a:pt x="389803" y="208407"/>
                      <a:pt x="349793" y="248179"/>
                      <a:pt x="300750" y="248179"/>
                    </a:cubicBezTo>
                    <a:cubicBezTo>
                      <a:pt x="251706" y="248179"/>
                      <a:pt x="211696" y="208407"/>
                      <a:pt x="211696" y="159429"/>
                    </a:cubicBezTo>
                    <a:cubicBezTo>
                      <a:pt x="211696" y="110267"/>
                      <a:pt x="251706" y="70495"/>
                      <a:pt x="300750" y="70495"/>
                    </a:cubicBezTo>
                    <a:close/>
                    <a:moveTo>
                      <a:pt x="300714" y="36823"/>
                    </a:moveTo>
                    <a:cubicBezTo>
                      <a:pt x="155243" y="36823"/>
                      <a:pt x="36875" y="155025"/>
                      <a:pt x="36875" y="300291"/>
                    </a:cubicBezTo>
                    <a:cubicBezTo>
                      <a:pt x="36875" y="445558"/>
                      <a:pt x="155243" y="563759"/>
                      <a:pt x="300714" y="563759"/>
                    </a:cubicBezTo>
                    <a:cubicBezTo>
                      <a:pt x="446186" y="563759"/>
                      <a:pt x="564554" y="445558"/>
                      <a:pt x="564554" y="300291"/>
                    </a:cubicBezTo>
                    <a:cubicBezTo>
                      <a:pt x="564554" y="155025"/>
                      <a:pt x="446186" y="36823"/>
                      <a:pt x="300714" y="36823"/>
                    </a:cubicBezTo>
                    <a:close/>
                    <a:moveTo>
                      <a:pt x="300714" y="0"/>
                    </a:moveTo>
                    <a:cubicBezTo>
                      <a:pt x="466651" y="0"/>
                      <a:pt x="601429" y="134772"/>
                      <a:pt x="601429" y="300291"/>
                    </a:cubicBezTo>
                    <a:cubicBezTo>
                      <a:pt x="601429" y="413706"/>
                      <a:pt x="538189" y="512760"/>
                      <a:pt x="444895" y="563759"/>
                    </a:cubicBezTo>
                    <a:lnTo>
                      <a:pt x="582992" y="563759"/>
                    </a:lnTo>
                    <a:cubicBezTo>
                      <a:pt x="593316" y="563759"/>
                      <a:pt x="601429" y="572044"/>
                      <a:pt x="601429" y="582171"/>
                    </a:cubicBezTo>
                    <a:cubicBezTo>
                      <a:pt x="601429" y="592481"/>
                      <a:pt x="593316" y="600582"/>
                      <a:pt x="582992" y="600582"/>
                    </a:cubicBezTo>
                    <a:lnTo>
                      <a:pt x="300714" y="600582"/>
                    </a:lnTo>
                    <a:cubicBezTo>
                      <a:pt x="134962" y="600582"/>
                      <a:pt x="0" y="465994"/>
                      <a:pt x="0" y="300291"/>
                    </a:cubicBezTo>
                    <a:cubicBezTo>
                      <a:pt x="0" y="134772"/>
                      <a:pt x="134962" y="0"/>
                      <a:pt x="300714" y="0"/>
                    </a:cubicBez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grpSp>
        <p:cxnSp>
          <p:nvCxnSpPr>
            <p:cNvPr id="62" name="直接连接符 61"/>
            <p:cNvCxnSpPr/>
            <p:nvPr/>
          </p:nvCxnSpPr>
          <p:spPr>
            <a:xfrm flipH="1">
              <a:off x="669926" y="3831951"/>
              <a:ext cx="3940174"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63" name="íṡľíḓe"/>
            <p:cNvGrpSpPr/>
            <p:nvPr/>
          </p:nvGrpSpPr>
          <p:grpSpPr>
            <a:xfrm>
              <a:off x="673101" y="2273195"/>
              <a:ext cx="2908300" cy="1381721"/>
              <a:chOff x="669925" y="1758275"/>
              <a:chExt cx="3112651" cy="1381721"/>
            </a:xfrm>
          </p:grpSpPr>
          <p:sp>
            <p:nvSpPr>
              <p:cNvPr id="70" name="îSlïďê"/>
              <p:cNvSpPr txBox="1"/>
              <p:nvPr/>
            </p:nvSpPr>
            <p:spPr>
              <a:xfrm>
                <a:off x="669925" y="2205039"/>
                <a:ext cx="3112651" cy="93495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spcBef>
                    <a:spcPct val="0"/>
                  </a:spcBef>
                </a:pPr>
                <a:r>
                  <a:rPr lang="zh-CN" altLang="en-US" sz="1200" dirty="0">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latin typeface="仓耳青禾体-谷力 W05" panose="02020400000000000000" pitchFamily="18" charset="-122"/>
                  <a:ea typeface="仓耳青禾体-谷力 W05" panose="02020400000000000000" pitchFamily="18" charset="-122"/>
                </a:endParaRPr>
              </a:p>
            </p:txBody>
          </p:sp>
          <p:sp>
            <p:nvSpPr>
              <p:cNvPr id="71" name="îṣḷïḓé"/>
              <p:cNvSpPr/>
              <p:nvPr/>
            </p:nvSpPr>
            <p:spPr>
              <a:xfrm>
                <a:off x="669925" y="1758275"/>
                <a:ext cx="3112651" cy="446763"/>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grpSp>
        <p:grpSp>
          <p:nvGrpSpPr>
            <p:cNvPr id="64" name="i$liḋê"/>
            <p:cNvGrpSpPr/>
            <p:nvPr/>
          </p:nvGrpSpPr>
          <p:grpSpPr>
            <a:xfrm>
              <a:off x="673101" y="3959120"/>
              <a:ext cx="2908300" cy="1381721"/>
              <a:chOff x="669925" y="1758275"/>
              <a:chExt cx="3112651" cy="1381721"/>
            </a:xfrm>
          </p:grpSpPr>
          <p:sp>
            <p:nvSpPr>
              <p:cNvPr id="68" name="iślïďe"/>
              <p:cNvSpPr txBox="1"/>
              <p:nvPr/>
            </p:nvSpPr>
            <p:spPr>
              <a:xfrm>
                <a:off x="669925" y="2205039"/>
                <a:ext cx="3112651" cy="93495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spcBef>
                    <a:spcPct val="0"/>
                  </a:spcBef>
                </a:pPr>
                <a:r>
                  <a:rPr lang="zh-CN" altLang="en-US" sz="1200" dirty="0">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latin typeface="仓耳青禾体-谷力 W05" panose="02020400000000000000" pitchFamily="18" charset="-122"/>
                  <a:ea typeface="仓耳青禾体-谷力 W05" panose="02020400000000000000" pitchFamily="18" charset="-122"/>
                </a:endParaRPr>
              </a:p>
            </p:txBody>
          </p:sp>
          <p:sp>
            <p:nvSpPr>
              <p:cNvPr id="69" name="îşḻíḓe"/>
              <p:cNvSpPr/>
              <p:nvPr/>
            </p:nvSpPr>
            <p:spPr>
              <a:xfrm>
                <a:off x="669925" y="1758275"/>
                <a:ext cx="3112651" cy="446763"/>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grpSp>
        <p:sp>
          <p:nvSpPr>
            <p:cNvPr id="65" name="îSlïḑè"/>
            <p:cNvSpPr txBox="1"/>
            <p:nvPr/>
          </p:nvSpPr>
          <p:spPr>
            <a:xfrm>
              <a:off x="8610600" y="3140983"/>
              <a:ext cx="2908300" cy="93495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spcBef>
                  <a:spcPct val="0"/>
                </a:spcBef>
              </a:pPr>
              <a:r>
                <a:rPr lang="zh-CN" altLang="en-US" sz="1200" dirty="0">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latin typeface="仓耳青禾体-谷力 W05" panose="02020400000000000000" pitchFamily="18" charset="-122"/>
                <a:ea typeface="仓耳青禾体-谷力 W05" panose="02020400000000000000" pitchFamily="18" charset="-122"/>
              </a:endParaRPr>
            </a:p>
          </p:txBody>
        </p:sp>
        <p:sp>
          <p:nvSpPr>
            <p:cNvPr id="66" name="ïṧḻíḋè"/>
            <p:cNvSpPr/>
            <p:nvPr/>
          </p:nvSpPr>
          <p:spPr>
            <a:xfrm>
              <a:off x="8610600" y="2607880"/>
              <a:ext cx="2908300" cy="446763"/>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7" name="iṩ1íḓê"/>
            <p:cNvSpPr txBox="1"/>
            <p:nvPr/>
          </p:nvSpPr>
          <p:spPr>
            <a:xfrm>
              <a:off x="8610600" y="4248620"/>
              <a:ext cx="2908300" cy="93495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spcBef>
                  <a:spcPct val="0"/>
                </a:spcBef>
              </a:pPr>
              <a:r>
                <a:rPr lang="zh-CN" altLang="en-US" sz="1200" dirty="0">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200" dirty="0">
                <a:latin typeface="仓耳青禾体-谷力 W05" panose="02020400000000000000" pitchFamily="18" charset="-122"/>
                <a:ea typeface="仓耳青禾体-谷力 W05"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电影规划</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grpSp>
        <p:nvGrpSpPr>
          <p:cNvPr id="136" name="28218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967153" y="2053881"/>
            <a:ext cx="10257693" cy="3987340"/>
            <a:chOff x="1094643" y="1730169"/>
            <a:chExt cx="9879622" cy="3840379"/>
          </a:xfrm>
        </p:grpSpPr>
        <p:sp>
          <p:nvSpPr>
            <p:cNvPr id="137" name="íŝ1íďê"/>
            <p:cNvSpPr/>
            <p:nvPr/>
          </p:nvSpPr>
          <p:spPr>
            <a:xfrm>
              <a:off x="9240715" y="2562225"/>
              <a:ext cx="1733550" cy="1733550"/>
            </a:xfrm>
            <a:prstGeom prst="ellipse">
              <a:avLst/>
            </a:prstGeom>
            <a:solidFill>
              <a:schemeClr val="bg1">
                <a:lumMod val="9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spcBef>
                  <a:spcPct val="0"/>
                </a:spcBef>
              </a:pPr>
              <a:r>
                <a:rPr lang="zh-CN" altLang="en-US" sz="16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16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38" name="ïŝ1ïďè"/>
            <p:cNvSpPr/>
            <p:nvPr/>
          </p:nvSpPr>
          <p:spPr>
            <a:xfrm>
              <a:off x="1094643" y="2562225"/>
              <a:ext cx="1733550" cy="1733550"/>
            </a:xfrm>
            <a:prstGeom prst="ellipse">
              <a:avLst/>
            </a:prstGeom>
            <a:solidFill>
              <a:schemeClr val="bg1">
                <a:lumMod val="9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spcBef>
                  <a:spcPct val="0"/>
                </a:spcBef>
              </a:pPr>
              <a:r>
                <a:rPr lang="zh-CN" altLang="en-US" sz="16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16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39" name="i$liďé"/>
            <p:cNvSpPr/>
            <p:nvPr/>
          </p:nvSpPr>
          <p:spPr>
            <a:xfrm>
              <a:off x="7189909" y="2276475"/>
              <a:ext cx="2305050" cy="2305050"/>
            </a:xfrm>
            <a:prstGeom prst="ellipse">
              <a:avLst/>
            </a:prstGeom>
            <a:solidFill>
              <a:srgbClr val="323B44">
                <a:alpha val="40000"/>
              </a:srgb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spcBef>
                  <a:spcPct val="0"/>
                </a:spcBef>
              </a:pPr>
              <a:r>
                <a:rPr lang="zh-CN" altLang="en-US"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40" name="îSḷiḑe"/>
            <p:cNvSpPr/>
            <p:nvPr/>
          </p:nvSpPr>
          <p:spPr>
            <a:xfrm>
              <a:off x="2573948" y="2276475"/>
              <a:ext cx="2305050" cy="2305050"/>
            </a:xfrm>
            <a:prstGeom prst="ellipse">
              <a:avLst/>
            </a:prstGeom>
            <a:solidFill>
              <a:srgbClr val="323B44">
                <a:alpha val="40000"/>
              </a:srgb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spcBef>
                  <a:spcPct val="0"/>
                </a:spcBef>
              </a:pPr>
              <a:r>
                <a:rPr lang="zh-CN" altLang="en-US"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41" name="ïṩḻïḍe"/>
            <p:cNvSpPr/>
            <p:nvPr/>
          </p:nvSpPr>
          <p:spPr>
            <a:xfrm>
              <a:off x="4624753" y="2019300"/>
              <a:ext cx="2819400" cy="2819400"/>
            </a:xfrm>
            <a:prstGeom prst="ellipse">
              <a:avLst/>
            </a:prstGeom>
            <a:solidFill>
              <a:srgbClr val="323B44">
                <a:alpha val="80000"/>
              </a:srgb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spcBef>
                  <a:spcPct val="0"/>
                </a:spcBef>
              </a:pPr>
              <a:r>
                <a:rPr lang="zh-CN" altLang="en-US" sz="2000"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chemeClr val="bg1"/>
                </a:solidFill>
                <a:latin typeface="仓耳青禾体-谷力 W05" panose="02020400000000000000" pitchFamily="18" charset="-122"/>
                <a:ea typeface="仓耳青禾体-谷力 W05" panose="02020400000000000000" pitchFamily="18" charset="-122"/>
              </a:endParaRPr>
            </a:p>
          </p:txBody>
        </p:sp>
        <p:grpSp>
          <p:nvGrpSpPr>
            <p:cNvPr id="142" name="ïşḷïḋé"/>
            <p:cNvGrpSpPr/>
            <p:nvPr/>
          </p:nvGrpSpPr>
          <p:grpSpPr>
            <a:xfrm>
              <a:off x="5745322" y="1730169"/>
              <a:ext cx="578261" cy="578261"/>
              <a:chOff x="1289464" y="4125150"/>
              <a:chExt cx="748886" cy="748886"/>
            </a:xfrm>
          </p:grpSpPr>
          <p:sp>
            <p:nvSpPr>
              <p:cNvPr id="160" name="išliďe"/>
              <p:cNvSpPr/>
              <p:nvPr/>
            </p:nvSpPr>
            <p:spPr bwMode="auto">
              <a:xfrm>
                <a:off x="1289464" y="4125150"/>
                <a:ext cx="748886" cy="748886"/>
              </a:xfrm>
              <a:prstGeom prst="ellipse">
                <a:avLst/>
              </a:prstGeom>
              <a:solidFill>
                <a:srgbClr val="323B44"/>
              </a:solidFill>
              <a:ln w="38100">
                <a:solidFill>
                  <a:schemeClr val="bg1"/>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sp>
            <p:nvSpPr>
              <p:cNvPr id="161" name="îslíḓé"/>
              <p:cNvSpPr/>
              <p:nvPr/>
            </p:nvSpPr>
            <p:spPr bwMode="auto">
              <a:xfrm>
                <a:off x="1530358" y="4316412"/>
                <a:ext cx="267094" cy="366362"/>
              </a:xfrm>
              <a:custGeom>
                <a:avLst/>
                <a:gdLst>
                  <a:gd name="T0" fmla="*/ 2683 w 2800"/>
                  <a:gd name="T1" fmla="*/ 1226 h 3846"/>
                  <a:gd name="T2" fmla="*/ 2280 w 2800"/>
                  <a:gd name="T3" fmla="*/ 1452 h 3846"/>
                  <a:gd name="T4" fmla="*/ 2280 w 2800"/>
                  <a:gd name="T5" fmla="*/ 1216 h 3846"/>
                  <a:gd name="T6" fmla="*/ 2256 w 2800"/>
                  <a:gd name="T7" fmla="*/ 1112 h 3846"/>
                  <a:gd name="T8" fmla="*/ 2420 w 2800"/>
                  <a:gd name="T9" fmla="*/ 673 h 3846"/>
                  <a:gd name="T10" fmla="*/ 1747 w 2800"/>
                  <a:gd name="T11" fmla="*/ 0 h 3846"/>
                  <a:gd name="T12" fmla="*/ 1221 w 2800"/>
                  <a:gd name="T13" fmla="*/ 254 h 3846"/>
                  <a:gd name="T14" fmla="*/ 695 w 2800"/>
                  <a:gd name="T15" fmla="*/ 0 h 3846"/>
                  <a:gd name="T16" fmla="*/ 21 w 2800"/>
                  <a:gd name="T17" fmla="*/ 673 h 3846"/>
                  <a:gd name="T18" fmla="*/ 177 w 2800"/>
                  <a:gd name="T19" fmla="*/ 1106 h 3846"/>
                  <a:gd name="T20" fmla="*/ 147 w 2800"/>
                  <a:gd name="T21" fmla="*/ 1216 h 3846"/>
                  <a:gd name="T22" fmla="*/ 147 w 2800"/>
                  <a:gd name="T23" fmla="*/ 1456 h 3846"/>
                  <a:gd name="T24" fmla="*/ 73 w 2800"/>
                  <a:gd name="T25" fmla="*/ 1456 h 3846"/>
                  <a:gd name="T26" fmla="*/ 0 w 2800"/>
                  <a:gd name="T27" fmla="*/ 1520 h 3846"/>
                  <a:gd name="T28" fmla="*/ 0 w 2800"/>
                  <a:gd name="T29" fmla="*/ 1782 h 3846"/>
                  <a:gd name="T30" fmla="*/ 73 w 2800"/>
                  <a:gd name="T31" fmla="*/ 1843 h 3846"/>
                  <a:gd name="T32" fmla="*/ 147 w 2800"/>
                  <a:gd name="T33" fmla="*/ 1843 h 3846"/>
                  <a:gd name="T34" fmla="*/ 147 w 2800"/>
                  <a:gd name="T35" fmla="*/ 2150 h 3846"/>
                  <a:gd name="T36" fmla="*/ 378 w 2800"/>
                  <a:gd name="T37" fmla="*/ 2376 h 3846"/>
                  <a:gd name="T38" fmla="*/ 933 w 2800"/>
                  <a:gd name="T39" fmla="*/ 2376 h 3846"/>
                  <a:gd name="T40" fmla="*/ 933 w 2800"/>
                  <a:gd name="T41" fmla="*/ 2479 h 3846"/>
                  <a:gd name="T42" fmla="*/ 957 w 2800"/>
                  <a:gd name="T43" fmla="*/ 2526 h 3846"/>
                  <a:gd name="T44" fmla="*/ 215 w 2800"/>
                  <a:gd name="T45" fmla="*/ 3442 h 3846"/>
                  <a:gd name="T46" fmla="*/ 246 w 2800"/>
                  <a:gd name="T47" fmla="*/ 3723 h 3846"/>
                  <a:gd name="T48" fmla="*/ 372 w 2800"/>
                  <a:gd name="T49" fmla="*/ 3768 h 3846"/>
                  <a:gd name="T50" fmla="*/ 524 w 2800"/>
                  <a:gd name="T51" fmla="*/ 3694 h 3846"/>
                  <a:gd name="T52" fmla="*/ 1013 w 2800"/>
                  <a:gd name="T53" fmla="*/ 3087 h 3846"/>
                  <a:gd name="T54" fmla="*/ 1013 w 2800"/>
                  <a:gd name="T55" fmla="*/ 3646 h 3846"/>
                  <a:gd name="T56" fmla="*/ 1213 w 2800"/>
                  <a:gd name="T57" fmla="*/ 3846 h 3846"/>
                  <a:gd name="T58" fmla="*/ 1413 w 2800"/>
                  <a:gd name="T59" fmla="*/ 3646 h 3846"/>
                  <a:gd name="T60" fmla="*/ 1413 w 2800"/>
                  <a:gd name="T61" fmla="*/ 3069 h 3846"/>
                  <a:gd name="T62" fmla="*/ 1925 w 2800"/>
                  <a:gd name="T63" fmla="*/ 3694 h 3846"/>
                  <a:gd name="T64" fmla="*/ 2083 w 2800"/>
                  <a:gd name="T65" fmla="*/ 3768 h 3846"/>
                  <a:gd name="T66" fmla="*/ 2210 w 2800"/>
                  <a:gd name="T67" fmla="*/ 3723 h 3846"/>
                  <a:gd name="T68" fmla="*/ 2239 w 2800"/>
                  <a:gd name="T69" fmla="*/ 3442 h 3846"/>
                  <a:gd name="T70" fmla="*/ 1485 w 2800"/>
                  <a:gd name="T71" fmla="*/ 2517 h 3846"/>
                  <a:gd name="T72" fmla="*/ 1493 w 2800"/>
                  <a:gd name="T73" fmla="*/ 2479 h 3846"/>
                  <a:gd name="T74" fmla="*/ 1493 w 2800"/>
                  <a:gd name="T75" fmla="*/ 2376 h 3846"/>
                  <a:gd name="T76" fmla="*/ 2058 w 2800"/>
                  <a:gd name="T77" fmla="*/ 2376 h 3846"/>
                  <a:gd name="T78" fmla="*/ 2280 w 2800"/>
                  <a:gd name="T79" fmla="*/ 2150 h 3846"/>
                  <a:gd name="T80" fmla="*/ 2280 w 2800"/>
                  <a:gd name="T81" fmla="*/ 1859 h 3846"/>
                  <a:gd name="T82" fmla="*/ 2683 w 2800"/>
                  <a:gd name="T83" fmla="*/ 2085 h 3846"/>
                  <a:gd name="T84" fmla="*/ 2800 w 2800"/>
                  <a:gd name="T85" fmla="*/ 2016 h 3846"/>
                  <a:gd name="T86" fmla="*/ 2800 w 2800"/>
                  <a:gd name="T87" fmla="*/ 1295 h 3846"/>
                  <a:gd name="T88" fmla="*/ 2683 w 2800"/>
                  <a:gd name="T89" fmla="*/ 1226 h 3846"/>
                  <a:gd name="T90" fmla="*/ 1748 w 2800"/>
                  <a:gd name="T91" fmla="*/ 400 h 3846"/>
                  <a:gd name="T92" fmla="*/ 2021 w 2800"/>
                  <a:gd name="T93" fmla="*/ 673 h 3846"/>
                  <a:gd name="T94" fmla="*/ 1748 w 2800"/>
                  <a:gd name="T95" fmla="*/ 947 h 3846"/>
                  <a:gd name="T96" fmla="*/ 1475 w 2800"/>
                  <a:gd name="T97" fmla="*/ 673 h 3846"/>
                  <a:gd name="T98" fmla="*/ 1748 w 2800"/>
                  <a:gd name="T99" fmla="*/ 400 h 3846"/>
                  <a:gd name="T100" fmla="*/ 695 w 2800"/>
                  <a:gd name="T101" fmla="*/ 400 h 3846"/>
                  <a:gd name="T102" fmla="*/ 968 w 2800"/>
                  <a:gd name="T103" fmla="*/ 673 h 3846"/>
                  <a:gd name="T104" fmla="*/ 695 w 2800"/>
                  <a:gd name="T105" fmla="*/ 947 h 3846"/>
                  <a:gd name="T106" fmla="*/ 422 w 2800"/>
                  <a:gd name="T107" fmla="*/ 673 h 3846"/>
                  <a:gd name="T108" fmla="*/ 695 w 2800"/>
                  <a:gd name="T109" fmla="*/ 400 h 3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00" h="3846">
                    <a:moveTo>
                      <a:pt x="2683" y="1226"/>
                    </a:moveTo>
                    <a:lnTo>
                      <a:pt x="2280" y="1452"/>
                    </a:lnTo>
                    <a:lnTo>
                      <a:pt x="2280" y="1216"/>
                    </a:lnTo>
                    <a:cubicBezTo>
                      <a:pt x="2280" y="1178"/>
                      <a:pt x="2273" y="1143"/>
                      <a:pt x="2256" y="1112"/>
                    </a:cubicBezTo>
                    <a:cubicBezTo>
                      <a:pt x="2358" y="994"/>
                      <a:pt x="2420" y="841"/>
                      <a:pt x="2420" y="673"/>
                    </a:cubicBezTo>
                    <a:cubicBezTo>
                      <a:pt x="2420" y="302"/>
                      <a:pt x="2119" y="0"/>
                      <a:pt x="1747" y="0"/>
                    </a:cubicBezTo>
                    <a:cubicBezTo>
                      <a:pt x="1534" y="0"/>
                      <a:pt x="1345" y="100"/>
                      <a:pt x="1221" y="254"/>
                    </a:cubicBezTo>
                    <a:cubicBezTo>
                      <a:pt x="1098" y="100"/>
                      <a:pt x="908" y="0"/>
                      <a:pt x="695" y="0"/>
                    </a:cubicBezTo>
                    <a:cubicBezTo>
                      <a:pt x="323" y="0"/>
                      <a:pt x="21" y="302"/>
                      <a:pt x="21" y="673"/>
                    </a:cubicBezTo>
                    <a:cubicBezTo>
                      <a:pt x="21" y="838"/>
                      <a:pt x="79" y="989"/>
                      <a:pt x="177" y="1106"/>
                    </a:cubicBezTo>
                    <a:cubicBezTo>
                      <a:pt x="159" y="1139"/>
                      <a:pt x="147" y="1176"/>
                      <a:pt x="147" y="1216"/>
                    </a:cubicBezTo>
                    <a:lnTo>
                      <a:pt x="147" y="1456"/>
                    </a:lnTo>
                    <a:lnTo>
                      <a:pt x="73" y="1456"/>
                    </a:lnTo>
                    <a:cubicBezTo>
                      <a:pt x="36" y="1456"/>
                      <a:pt x="0" y="1483"/>
                      <a:pt x="0" y="1520"/>
                    </a:cubicBezTo>
                    <a:lnTo>
                      <a:pt x="0" y="1782"/>
                    </a:lnTo>
                    <a:cubicBezTo>
                      <a:pt x="0" y="1819"/>
                      <a:pt x="36" y="1843"/>
                      <a:pt x="73" y="1843"/>
                    </a:cubicBezTo>
                    <a:lnTo>
                      <a:pt x="147" y="1843"/>
                    </a:lnTo>
                    <a:lnTo>
                      <a:pt x="147" y="2150"/>
                    </a:lnTo>
                    <a:cubicBezTo>
                      <a:pt x="147" y="2275"/>
                      <a:pt x="252" y="2376"/>
                      <a:pt x="378" y="2376"/>
                    </a:cubicBezTo>
                    <a:lnTo>
                      <a:pt x="933" y="2376"/>
                    </a:lnTo>
                    <a:lnTo>
                      <a:pt x="933" y="2479"/>
                    </a:lnTo>
                    <a:cubicBezTo>
                      <a:pt x="933" y="2497"/>
                      <a:pt x="945" y="2514"/>
                      <a:pt x="957" y="2526"/>
                    </a:cubicBezTo>
                    <a:lnTo>
                      <a:pt x="215" y="3442"/>
                    </a:lnTo>
                    <a:cubicBezTo>
                      <a:pt x="146" y="3528"/>
                      <a:pt x="160" y="3653"/>
                      <a:pt x="246" y="3723"/>
                    </a:cubicBezTo>
                    <a:cubicBezTo>
                      <a:pt x="283" y="3753"/>
                      <a:pt x="328" y="3768"/>
                      <a:pt x="372" y="3768"/>
                    </a:cubicBezTo>
                    <a:cubicBezTo>
                      <a:pt x="430" y="3768"/>
                      <a:pt x="484" y="3743"/>
                      <a:pt x="524" y="3694"/>
                    </a:cubicBezTo>
                    <a:lnTo>
                      <a:pt x="1013" y="3087"/>
                    </a:lnTo>
                    <a:lnTo>
                      <a:pt x="1013" y="3646"/>
                    </a:lnTo>
                    <a:cubicBezTo>
                      <a:pt x="1013" y="3756"/>
                      <a:pt x="1103" y="3846"/>
                      <a:pt x="1213" y="3846"/>
                    </a:cubicBezTo>
                    <a:cubicBezTo>
                      <a:pt x="1324" y="3846"/>
                      <a:pt x="1413" y="3756"/>
                      <a:pt x="1413" y="3646"/>
                    </a:cubicBezTo>
                    <a:lnTo>
                      <a:pt x="1413" y="3069"/>
                    </a:lnTo>
                    <a:lnTo>
                      <a:pt x="1925" y="3694"/>
                    </a:lnTo>
                    <a:cubicBezTo>
                      <a:pt x="1965" y="3743"/>
                      <a:pt x="2025" y="3768"/>
                      <a:pt x="2083" y="3768"/>
                    </a:cubicBezTo>
                    <a:cubicBezTo>
                      <a:pt x="2127" y="3768"/>
                      <a:pt x="2173" y="3753"/>
                      <a:pt x="2210" y="3723"/>
                    </a:cubicBezTo>
                    <a:cubicBezTo>
                      <a:pt x="2295" y="3653"/>
                      <a:pt x="2309" y="3528"/>
                      <a:pt x="2239" y="3442"/>
                    </a:cubicBezTo>
                    <a:lnTo>
                      <a:pt x="1485" y="2517"/>
                    </a:lnTo>
                    <a:cubicBezTo>
                      <a:pt x="1492" y="2506"/>
                      <a:pt x="1493" y="2493"/>
                      <a:pt x="1493" y="2479"/>
                    </a:cubicBezTo>
                    <a:lnTo>
                      <a:pt x="1493" y="2376"/>
                    </a:lnTo>
                    <a:lnTo>
                      <a:pt x="2058" y="2376"/>
                    </a:lnTo>
                    <a:cubicBezTo>
                      <a:pt x="2183" y="2376"/>
                      <a:pt x="2280" y="2275"/>
                      <a:pt x="2280" y="2150"/>
                    </a:cubicBezTo>
                    <a:lnTo>
                      <a:pt x="2280" y="1859"/>
                    </a:lnTo>
                    <a:lnTo>
                      <a:pt x="2683" y="2085"/>
                    </a:lnTo>
                    <a:cubicBezTo>
                      <a:pt x="2747" y="2120"/>
                      <a:pt x="2800" y="2090"/>
                      <a:pt x="2800" y="2016"/>
                    </a:cubicBezTo>
                    <a:lnTo>
                      <a:pt x="2800" y="1295"/>
                    </a:lnTo>
                    <a:cubicBezTo>
                      <a:pt x="2800" y="1221"/>
                      <a:pt x="2747" y="1191"/>
                      <a:pt x="2683" y="1226"/>
                    </a:cubicBezTo>
                    <a:close/>
                    <a:moveTo>
                      <a:pt x="1748" y="400"/>
                    </a:moveTo>
                    <a:cubicBezTo>
                      <a:pt x="1899" y="400"/>
                      <a:pt x="2021" y="523"/>
                      <a:pt x="2021" y="673"/>
                    </a:cubicBezTo>
                    <a:cubicBezTo>
                      <a:pt x="2021" y="824"/>
                      <a:pt x="1899" y="947"/>
                      <a:pt x="1748" y="947"/>
                    </a:cubicBezTo>
                    <a:cubicBezTo>
                      <a:pt x="1597" y="947"/>
                      <a:pt x="1475" y="824"/>
                      <a:pt x="1475" y="673"/>
                    </a:cubicBezTo>
                    <a:cubicBezTo>
                      <a:pt x="1475" y="523"/>
                      <a:pt x="1597" y="400"/>
                      <a:pt x="1748" y="400"/>
                    </a:cubicBezTo>
                    <a:close/>
                    <a:moveTo>
                      <a:pt x="695" y="400"/>
                    </a:moveTo>
                    <a:cubicBezTo>
                      <a:pt x="846" y="400"/>
                      <a:pt x="968" y="523"/>
                      <a:pt x="968" y="673"/>
                    </a:cubicBezTo>
                    <a:cubicBezTo>
                      <a:pt x="968" y="824"/>
                      <a:pt x="846" y="947"/>
                      <a:pt x="695" y="947"/>
                    </a:cubicBezTo>
                    <a:cubicBezTo>
                      <a:pt x="544" y="947"/>
                      <a:pt x="422" y="824"/>
                      <a:pt x="422" y="673"/>
                    </a:cubicBezTo>
                    <a:cubicBezTo>
                      <a:pt x="422" y="523"/>
                      <a:pt x="544" y="400"/>
                      <a:pt x="695" y="400"/>
                    </a:cubicBezTo>
                    <a:close/>
                  </a:path>
                </a:pathLst>
              </a:custGeom>
              <a:solidFill>
                <a:schemeClr val="bg1"/>
              </a:solidFill>
              <a:ln w="9525">
                <a:no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grpSp>
        <p:grpSp>
          <p:nvGrpSpPr>
            <p:cNvPr id="143" name="iṡļîďè"/>
            <p:cNvGrpSpPr/>
            <p:nvPr/>
          </p:nvGrpSpPr>
          <p:grpSpPr>
            <a:xfrm>
              <a:off x="3437342" y="2019299"/>
              <a:ext cx="578261" cy="578261"/>
              <a:chOff x="1289464" y="4125150"/>
              <a:chExt cx="748886" cy="748886"/>
            </a:xfrm>
          </p:grpSpPr>
          <p:sp>
            <p:nvSpPr>
              <p:cNvPr id="158" name="iṩľïḍé"/>
              <p:cNvSpPr/>
              <p:nvPr/>
            </p:nvSpPr>
            <p:spPr bwMode="auto">
              <a:xfrm>
                <a:off x="1289464" y="4125150"/>
                <a:ext cx="748886" cy="748886"/>
              </a:xfrm>
              <a:prstGeom prst="ellipse">
                <a:avLst/>
              </a:prstGeom>
              <a:solidFill>
                <a:srgbClr val="323B44">
                  <a:alpha val="40000"/>
                </a:srgbClr>
              </a:solidFill>
              <a:ln w="38100">
                <a:solidFill>
                  <a:schemeClr val="bg1"/>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sp>
            <p:nvSpPr>
              <p:cNvPr id="159" name="ïšlîḑe"/>
              <p:cNvSpPr/>
              <p:nvPr/>
            </p:nvSpPr>
            <p:spPr bwMode="auto">
              <a:xfrm>
                <a:off x="1480725" y="4350837"/>
                <a:ext cx="366362" cy="297510"/>
              </a:xfrm>
              <a:custGeom>
                <a:avLst/>
                <a:gdLst>
                  <a:gd name="connsiteX0" fmla="*/ 335009 w 603405"/>
                  <a:gd name="connsiteY0" fmla="*/ 231313 h 490006"/>
                  <a:gd name="connsiteX1" fmla="*/ 404904 w 603405"/>
                  <a:gd name="connsiteY1" fmla="*/ 301102 h 490006"/>
                  <a:gd name="connsiteX2" fmla="*/ 335009 w 603405"/>
                  <a:gd name="connsiteY2" fmla="*/ 370891 h 490006"/>
                  <a:gd name="connsiteX3" fmla="*/ 265114 w 603405"/>
                  <a:gd name="connsiteY3" fmla="*/ 301102 h 490006"/>
                  <a:gd name="connsiteX4" fmla="*/ 335009 w 603405"/>
                  <a:gd name="connsiteY4" fmla="*/ 231313 h 490006"/>
                  <a:gd name="connsiteX5" fmla="*/ 161666 w 603405"/>
                  <a:gd name="connsiteY5" fmla="*/ 231313 h 490006"/>
                  <a:gd name="connsiteX6" fmla="*/ 231526 w 603405"/>
                  <a:gd name="connsiteY6" fmla="*/ 301102 h 490006"/>
                  <a:gd name="connsiteX7" fmla="*/ 161666 w 603405"/>
                  <a:gd name="connsiteY7" fmla="*/ 370891 h 490006"/>
                  <a:gd name="connsiteX8" fmla="*/ 91806 w 603405"/>
                  <a:gd name="connsiteY8" fmla="*/ 301102 h 490006"/>
                  <a:gd name="connsiteX9" fmla="*/ 161666 w 603405"/>
                  <a:gd name="connsiteY9" fmla="*/ 231313 h 490006"/>
                  <a:gd name="connsiteX10" fmla="*/ 93530 w 603405"/>
                  <a:gd name="connsiteY10" fmla="*/ 193138 h 490006"/>
                  <a:gd name="connsiteX11" fmla="*/ 68036 w 603405"/>
                  <a:gd name="connsiteY11" fmla="*/ 218593 h 490006"/>
                  <a:gd name="connsiteX12" fmla="*/ 68036 w 603405"/>
                  <a:gd name="connsiteY12" fmla="*/ 384050 h 490006"/>
                  <a:gd name="connsiteX13" fmla="*/ 93530 w 603405"/>
                  <a:gd name="connsiteY13" fmla="*/ 409505 h 490006"/>
                  <a:gd name="connsiteX14" fmla="*/ 401527 w 603405"/>
                  <a:gd name="connsiteY14" fmla="*/ 409505 h 490006"/>
                  <a:gd name="connsiteX15" fmla="*/ 427020 w 603405"/>
                  <a:gd name="connsiteY15" fmla="*/ 384050 h 490006"/>
                  <a:gd name="connsiteX16" fmla="*/ 427020 w 603405"/>
                  <a:gd name="connsiteY16" fmla="*/ 218593 h 490006"/>
                  <a:gd name="connsiteX17" fmla="*/ 401527 w 603405"/>
                  <a:gd name="connsiteY17" fmla="*/ 193138 h 490006"/>
                  <a:gd name="connsiteX18" fmla="*/ 76162 w 603405"/>
                  <a:gd name="connsiteY18" fmla="*/ 0 h 490006"/>
                  <a:gd name="connsiteX19" fmla="*/ 357709 w 603405"/>
                  <a:gd name="connsiteY19" fmla="*/ 0 h 490006"/>
                  <a:gd name="connsiteX20" fmla="*/ 409971 w 603405"/>
                  <a:gd name="connsiteY20" fmla="*/ 52659 h 490006"/>
                  <a:gd name="connsiteX21" fmla="*/ 409971 w 603405"/>
                  <a:gd name="connsiteY21" fmla="*/ 114547 h 490006"/>
                  <a:gd name="connsiteX22" fmla="*/ 461756 w 603405"/>
                  <a:gd name="connsiteY22" fmla="*/ 114547 h 490006"/>
                  <a:gd name="connsiteX23" fmla="*/ 497128 w 603405"/>
                  <a:gd name="connsiteY23" fmla="*/ 150661 h 490006"/>
                  <a:gd name="connsiteX24" fmla="*/ 497128 w 603405"/>
                  <a:gd name="connsiteY24" fmla="*/ 218434 h 490006"/>
                  <a:gd name="connsiteX25" fmla="*/ 498881 w 603405"/>
                  <a:gd name="connsiteY25" fmla="*/ 217957 h 490006"/>
                  <a:gd name="connsiteX26" fmla="*/ 570901 w 603405"/>
                  <a:gd name="connsiteY26" fmla="*/ 203957 h 490006"/>
                  <a:gd name="connsiteX27" fmla="*/ 576477 w 603405"/>
                  <a:gd name="connsiteY27" fmla="*/ 203480 h 490006"/>
                  <a:gd name="connsiteX28" fmla="*/ 603405 w 603405"/>
                  <a:gd name="connsiteY28" fmla="*/ 231639 h 490006"/>
                  <a:gd name="connsiteX29" fmla="*/ 603405 w 603405"/>
                  <a:gd name="connsiteY29" fmla="*/ 370687 h 490006"/>
                  <a:gd name="connsiteX30" fmla="*/ 575362 w 603405"/>
                  <a:gd name="connsiteY30" fmla="*/ 399641 h 490006"/>
                  <a:gd name="connsiteX31" fmla="*/ 571379 w 603405"/>
                  <a:gd name="connsiteY31" fmla="*/ 399323 h 490006"/>
                  <a:gd name="connsiteX32" fmla="*/ 499678 w 603405"/>
                  <a:gd name="connsiteY32" fmla="*/ 388664 h 490006"/>
                  <a:gd name="connsiteX33" fmla="*/ 497128 w 603405"/>
                  <a:gd name="connsiteY33" fmla="*/ 388187 h 490006"/>
                  <a:gd name="connsiteX34" fmla="*/ 497128 w 603405"/>
                  <a:gd name="connsiteY34" fmla="*/ 454051 h 490006"/>
                  <a:gd name="connsiteX35" fmla="*/ 461756 w 603405"/>
                  <a:gd name="connsiteY35" fmla="*/ 490006 h 490006"/>
                  <a:gd name="connsiteX36" fmla="*/ 36806 w 603405"/>
                  <a:gd name="connsiteY36" fmla="*/ 490006 h 490006"/>
                  <a:gd name="connsiteX37" fmla="*/ 0 w 603405"/>
                  <a:gd name="connsiteY37" fmla="*/ 454051 h 490006"/>
                  <a:gd name="connsiteX38" fmla="*/ 0 w 603405"/>
                  <a:gd name="connsiteY38" fmla="*/ 150661 h 490006"/>
                  <a:gd name="connsiteX39" fmla="*/ 36806 w 603405"/>
                  <a:gd name="connsiteY39" fmla="*/ 114547 h 490006"/>
                  <a:gd name="connsiteX40" fmla="*/ 346237 w 603405"/>
                  <a:gd name="connsiteY40" fmla="*/ 114547 h 490006"/>
                  <a:gd name="connsiteX41" fmla="*/ 346237 w 603405"/>
                  <a:gd name="connsiteY41" fmla="*/ 63637 h 490006"/>
                  <a:gd name="connsiteX42" fmla="*/ 76162 w 603405"/>
                  <a:gd name="connsiteY42" fmla="*/ 63637 h 490006"/>
                  <a:gd name="connsiteX43" fmla="*/ 44295 w 603405"/>
                  <a:gd name="connsiteY43" fmla="*/ 31818 h 490006"/>
                  <a:gd name="connsiteX44" fmla="*/ 76162 w 603405"/>
                  <a:gd name="connsiteY44" fmla="*/ 0 h 49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3405" h="490006">
                    <a:moveTo>
                      <a:pt x="335009" y="231313"/>
                    </a:moveTo>
                    <a:cubicBezTo>
                      <a:pt x="373611" y="231313"/>
                      <a:pt x="404904" y="262559"/>
                      <a:pt x="404904" y="301102"/>
                    </a:cubicBezTo>
                    <a:cubicBezTo>
                      <a:pt x="404904" y="339645"/>
                      <a:pt x="373611" y="370891"/>
                      <a:pt x="335009" y="370891"/>
                    </a:cubicBezTo>
                    <a:cubicBezTo>
                      <a:pt x="296407" y="370891"/>
                      <a:pt x="265114" y="339645"/>
                      <a:pt x="265114" y="301102"/>
                    </a:cubicBezTo>
                    <a:cubicBezTo>
                      <a:pt x="265114" y="262559"/>
                      <a:pt x="296407" y="231313"/>
                      <a:pt x="335009" y="231313"/>
                    </a:cubicBezTo>
                    <a:close/>
                    <a:moveTo>
                      <a:pt x="161666" y="231313"/>
                    </a:moveTo>
                    <a:cubicBezTo>
                      <a:pt x="200249" y="231313"/>
                      <a:pt x="231526" y="262559"/>
                      <a:pt x="231526" y="301102"/>
                    </a:cubicBezTo>
                    <a:cubicBezTo>
                      <a:pt x="231526" y="339645"/>
                      <a:pt x="200249" y="370891"/>
                      <a:pt x="161666" y="370891"/>
                    </a:cubicBezTo>
                    <a:cubicBezTo>
                      <a:pt x="123083" y="370891"/>
                      <a:pt x="91806" y="339645"/>
                      <a:pt x="91806" y="301102"/>
                    </a:cubicBezTo>
                    <a:cubicBezTo>
                      <a:pt x="91806" y="262559"/>
                      <a:pt x="123083" y="231313"/>
                      <a:pt x="161666" y="231313"/>
                    </a:cubicBezTo>
                    <a:close/>
                    <a:moveTo>
                      <a:pt x="93530" y="193138"/>
                    </a:moveTo>
                    <a:cubicBezTo>
                      <a:pt x="79349" y="193138"/>
                      <a:pt x="68036" y="204434"/>
                      <a:pt x="68036" y="218593"/>
                    </a:cubicBezTo>
                    <a:lnTo>
                      <a:pt x="68036" y="384050"/>
                    </a:lnTo>
                    <a:cubicBezTo>
                      <a:pt x="68036" y="398051"/>
                      <a:pt x="79349" y="409505"/>
                      <a:pt x="93530" y="409505"/>
                    </a:cubicBezTo>
                    <a:lnTo>
                      <a:pt x="401527" y="409505"/>
                    </a:lnTo>
                    <a:cubicBezTo>
                      <a:pt x="415548" y="409505"/>
                      <a:pt x="427020" y="398051"/>
                      <a:pt x="427020" y="384050"/>
                    </a:cubicBezTo>
                    <a:lnTo>
                      <a:pt x="427020" y="218593"/>
                    </a:lnTo>
                    <a:cubicBezTo>
                      <a:pt x="427020" y="204434"/>
                      <a:pt x="415548" y="193138"/>
                      <a:pt x="401527" y="193138"/>
                    </a:cubicBezTo>
                    <a:close/>
                    <a:moveTo>
                      <a:pt x="76162" y="0"/>
                    </a:moveTo>
                    <a:lnTo>
                      <a:pt x="357709" y="0"/>
                    </a:lnTo>
                    <a:cubicBezTo>
                      <a:pt x="386868" y="0"/>
                      <a:pt x="409971" y="23386"/>
                      <a:pt x="409971" y="52659"/>
                    </a:cubicBezTo>
                    <a:lnTo>
                      <a:pt x="409971" y="114547"/>
                    </a:lnTo>
                    <a:lnTo>
                      <a:pt x="461756" y="114547"/>
                    </a:lnTo>
                    <a:cubicBezTo>
                      <a:pt x="481673" y="114547"/>
                      <a:pt x="497128" y="130774"/>
                      <a:pt x="497128" y="150661"/>
                    </a:cubicBezTo>
                    <a:lnTo>
                      <a:pt x="497128" y="218434"/>
                    </a:lnTo>
                    <a:cubicBezTo>
                      <a:pt x="499200" y="218275"/>
                      <a:pt x="498244" y="218116"/>
                      <a:pt x="498881" y="217957"/>
                    </a:cubicBezTo>
                    <a:lnTo>
                      <a:pt x="570901" y="203957"/>
                    </a:lnTo>
                    <a:cubicBezTo>
                      <a:pt x="572813" y="203639"/>
                      <a:pt x="574565" y="203480"/>
                      <a:pt x="576477" y="203480"/>
                    </a:cubicBezTo>
                    <a:cubicBezTo>
                      <a:pt x="592252" y="203480"/>
                      <a:pt x="603405" y="215571"/>
                      <a:pt x="603405" y="231639"/>
                    </a:cubicBezTo>
                    <a:lnTo>
                      <a:pt x="603405" y="370687"/>
                    </a:lnTo>
                    <a:cubicBezTo>
                      <a:pt x="603405" y="386914"/>
                      <a:pt x="591455" y="399641"/>
                      <a:pt x="575362" y="399641"/>
                    </a:cubicBezTo>
                    <a:cubicBezTo>
                      <a:pt x="573769" y="399641"/>
                      <a:pt x="572813" y="399641"/>
                      <a:pt x="571379" y="399323"/>
                    </a:cubicBezTo>
                    <a:lnTo>
                      <a:pt x="499678" y="388664"/>
                    </a:lnTo>
                    <a:cubicBezTo>
                      <a:pt x="498881" y="388505"/>
                      <a:pt x="499200" y="388346"/>
                      <a:pt x="497128" y="388187"/>
                    </a:cubicBezTo>
                    <a:lnTo>
                      <a:pt x="497128" y="454051"/>
                    </a:lnTo>
                    <a:cubicBezTo>
                      <a:pt x="497128" y="473938"/>
                      <a:pt x="481673" y="490006"/>
                      <a:pt x="461756" y="490006"/>
                    </a:cubicBezTo>
                    <a:lnTo>
                      <a:pt x="36806" y="490006"/>
                    </a:lnTo>
                    <a:cubicBezTo>
                      <a:pt x="16889" y="490006"/>
                      <a:pt x="0" y="473938"/>
                      <a:pt x="0" y="454051"/>
                    </a:cubicBezTo>
                    <a:lnTo>
                      <a:pt x="0" y="150661"/>
                    </a:lnTo>
                    <a:cubicBezTo>
                      <a:pt x="0" y="130774"/>
                      <a:pt x="16889" y="114547"/>
                      <a:pt x="36806" y="114547"/>
                    </a:cubicBezTo>
                    <a:lnTo>
                      <a:pt x="346237" y="114547"/>
                    </a:lnTo>
                    <a:lnTo>
                      <a:pt x="346237" y="63637"/>
                    </a:lnTo>
                    <a:lnTo>
                      <a:pt x="76162" y="63637"/>
                    </a:lnTo>
                    <a:cubicBezTo>
                      <a:pt x="58635" y="63637"/>
                      <a:pt x="44295" y="49478"/>
                      <a:pt x="44295" y="31818"/>
                    </a:cubicBezTo>
                    <a:cubicBezTo>
                      <a:pt x="44295" y="14318"/>
                      <a:pt x="58635" y="0"/>
                      <a:pt x="76162" y="0"/>
                    </a:cubicBezTo>
                    <a:close/>
                  </a:path>
                </a:pathLst>
              </a:custGeom>
              <a:solidFill>
                <a:schemeClr val="bg1"/>
              </a:solidFill>
              <a:ln w="9525">
                <a:no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grpSp>
        <p:grpSp>
          <p:nvGrpSpPr>
            <p:cNvPr id="144" name="íṩ1íde"/>
            <p:cNvGrpSpPr/>
            <p:nvPr/>
          </p:nvGrpSpPr>
          <p:grpSpPr>
            <a:xfrm>
              <a:off x="8053303" y="2019299"/>
              <a:ext cx="578261" cy="578261"/>
              <a:chOff x="1289464" y="4125150"/>
              <a:chExt cx="748886" cy="748886"/>
            </a:xfrm>
          </p:grpSpPr>
          <p:sp>
            <p:nvSpPr>
              <p:cNvPr id="156" name="iṩ1ïḑè"/>
              <p:cNvSpPr/>
              <p:nvPr/>
            </p:nvSpPr>
            <p:spPr bwMode="auto">
              <a:xfrm>
                <a:off x="1289464" y="4125150"/>
                <a:ext cx="748886" cy="748886"/>
              </a:xfrm>
              <a:prstGeom prst="ellipse">
                <a:avLst/>
              </a:prstGeom>
              <a:solidFill>
                <a:srgbClr val="323B44">
                  <a:alpha val="40000"/>
                </a:srgbClr>
              </a:solidFill>
              <a:ln w="38100">
                <a:solidFill>
                  <a:schemeClr val="bg1"/>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sp>
            <p:nvSpPr>
              <p:cNvPr id="157" name="ïSlïḑe"/>
              <p:cNvSpPr/>
              <p:nvPr/>
            </p:nvSpPr>
            <p:spPr bwMode="auto">
              <a:xfrm>
                <a:off x="1540399" y="4316412"/>
                <a:ext cx="247012" cy="366362"/>
              </a:xfrm>
              <a:custGeom>
                <a:avLst/>
                <a:gdLst>
                  <a:gd name="T0" fmla="*/ 2683 w 2819"/>
                  <a:gd name="T1" fmla="*/ 1238 h 4187"/>
                  <a:gd name="T2" fmla="*/ 2190 w 2819"/>
                  <a:gd name="T3" fmla="*/ 1382 h 4187"/>
                  <a:gd name="T4" fmla="*/ 2483 w 2819"/>
                  <a:gd name="T5" fmla="*/ 667 h 4187"/>
                  <a:gd name="T6" fmla="*/ 1242 w 2819"/>
                  <a:gd name="T7" fmla="*/ 328 h 4187"/>
                  <a:gd name="T8" fmla="*/ 0 w 2819"/>
                  <a:gd name="T9" fmla="*/ 667 h 4187"/>
                  <a:gd name="T10" fmla="*/ 293 w 2819"/>
                  <a:gd name="T11" fmla="*/ 1382 h 4187"/>
                  <a:gd name="T12" fmla="*/ 488 w 2819"/>
                  <a:gd name="T13" fmla="*/ 2683 h 4187"/>
                  <a:gd name="T14" fmla="*/ 1144 w 2819"/>
                  <a:gd name="T15" fmla="*/ 3342 h 4187"/>
                  <a:gd name="T16" fmla="*/ 649 w 2819"/>
                  <a:gd name="T17" fmla="*/ 4168 h 4187"/>
                  <a:gd name="T18" fmla="*/ 780 w 2819"/>
                  <a:gd name="T19" fmla="*/ 4149 h 4187"/>
                  <a:gd name="T20" fmla="*/ 1741 w 2819"/>
                  <a:gd name="T21" fmla="*/ 4149 h 4187"/>
                  <a:gd name="T22" fmla="*/ 1871 w 2819"/>
                  <a:gd name="T23" fmla="*/ 4168 h 4187"/>
                  <a:gd name="T24" fmla="*/ 1376 w 2819"/>
                  <a:gd name="T25" fmla="*/ 3342 h 4187"/>
                  <a:gd name="T26" fmla="*/ 1995 w 2819"/>
                  <a:gd name="T27" fmla="*/ 2683 h 4187"/>
                  <a:gd name="T28" fmla="*/ 2190 w 2819"/>
                  <a:gd name="T29" fmla="*/ 2383 h 4187"/>
                  <a:gd name="T30" fmla="*/ 2725 w 2819"/>
                  <a:gd name="T31" fmla="*/ 2642 h 4187"/>
                  <a:gd name="T32" fmla="*/ 2819 w 2819"/>
                  <a:gd name="T33" fmla="*/ 2548 h 4187"/>
                  <a:gd name="T34" fmla="*/ 2774 w 2819"/>
                  <a:gd name="T35" fmla="*/ 1242 h 4187"/>
                  <a:gd name="T36" fmla="*/ 2297 w 2819"/>
                  <a:gd name="T37" fmla="*/ 667 h 4187"/>
                  <a:gd name="T38" fmla="*/ 1335 w 2819"/>
                  <a:gd name="T39" fmla="*/ 667 h 4187"/>
                  <a:gd name="T40" fmla="*/ 1398 w 2819"/>
                  <a:gd name="T41" fmla="*/ 1187 h 4187"/>
                  <a:gd name="T42" fmla="*/ 1242 w 2819"/>
                  <a:gd name="T43" fmla="*/ 1007 h 4187"/>
                  <a:gd name="T44" fmla="*/ 187 w 2819"/>
                  <a:gd name="T45" fmla="*/ 667 h 4187"/>
                  <a:gd name="T46" fmla="*/ 1148 w 2819"/>
                  <a:gd name="T47" fmla="*/ 667 h 4187"/>
                  <a:gd name="T48" fmla="*/ 187 w 2819"/>
                  <a:gd name="T49" fmla="*/ 667 h 4187"/>
                  <a:gd name="T50" fmla="*/ 890 w 2819"/>
                  <a:gd name="T51" fmla="*/ 2683 h 4187"/>
                  <a:gd name="T52" fmla="*/ 1260 w 2819"/>
                  <a:gd name="T53" fmla="*/ 3184 h 4187"/>
                  <a:gd name="T54" fmla="*/ 1995 w 2819"/>
                  <a:gd name="T55" fmla="*/ 2496 h 4187"/>
                  <a:gd name="T56" fmla="*/ 480 w 2819"/>
                  <a:gd name="T57" fmla="*/ 2488 h 4187"/>
                  <a:gd name="T58" fmla="*/ 488 w 2819"/>
                  <a:gd name="T59" fmla="*/ 1374 h 4187"/>
                  <a:gd name="T60" fmla="*/ 2003 w 2819"/>
                  <a:gd name="T61" fmla="*/ 1382 h 4187"/>
                  <a:gd name="T62" fmla="*/ 2003 w 2819"/>
                  <a:gd name="T63" fmla="*/ 2232 h 4187"/>
                  <a:gd name="T64" fmla="*/ 2632 w 2819"/>
                  <a:gd name="T65" fmla="*/ 2397 h 4187"/>
                  <a:gd name="T66" fmla="*/ 2190 w 2819"/>
                  <a:gd name="T67" fmla="*/ 1696 h 4187"/>
                  <a:gd name="T68" fmla="*/ 2632 w 2819"/>
                  <a:gd name="T69" fmla="*/ 2397 h 4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19" h="4187">
                    <a:moveTo>
                      <a:pt x="2774" y="1242"/>
                    </a:moveTo>
                    <a:cubicBezTo>
                      <a:pt x="2747" y="1225"/>
                      <a:pt x="2712" y="1224"/>
                      <a:pt x="2683" y="1238"/>
                    </a:cubicBezTo>
                    <a:lnTo>
                      <a:pt x="2190" y="1487"/>
                    </a:lnTo>
                    <a:lnTo>
                      <a:pt x="2190" y="1382"/>
                    </a:lnTo>
                    <a:cubicBezTo>
                      <a:pt x="2190" y="1331"/>
                      <a:pt x="2171" y="1286"/>
                      <a:pt x="2139" y="1251"/>
                    </a:cubicBezTo>
                    <a:cubicBezTo>
                      <a:pt x="2344" y="1137"/>
                      <a:pt x="2483" y="918"/>
                      <a:pt x="2483" y="667"/>
                    </a:cubicBezTo>
                    <a:cubicBezTo>
                      <a:pt x="2483" y="299"/>
                      <a:pt x="2184" y="0"/>
                      <a:pt x="1816" y="0"/>
                    </a:cubicBezTo>
                    <a:cubicBezTo>
                      <a:pt x="1572" y="0"/>
                      <a:pt x="1358" y="132"/>
                      <a:pt x="1242" y="328"/>
                    </a:cubicBezTo>
                    <a:cubicBezTo>
                      <a:pt x="1125" y="132"/>
                      <a:pt x="912" y="0"/>
                      <a:pt x="668" y="0"/>
                    </a:cubicBezTo>
                    <a:cubicBezTo>
                      <a:pt x="299" y="0"/>
                      <a:pt x="0" y="299"/>
                      <a:pt x="0" y="667"/>
                    </a:cubicBezTo>
                    <a:cubicBezTo>
                      <a:pt x="0" y="918"/>
                      <a:pt x="139" y="1137"/>
                      <a:pt x="344" y="1251"/>
                    </a:cubicBezTo>
                    <a:cubicBezTo>
                      <a:pt x="313" y="1286"/>
                      <a:pt x="293" y="1331"/>
                      <a:pt x="293" y="1382"/>
                    </a:cubicBezTo>
                    <a:lnTo>
                      <a:pt x="293" y="2488"/>
                    </a:lnTo>
                    <a:cubicBezTo>
                      <a:pt x="293" y="2596"/>
                      <a:pt x="381" y="2683"/>
                      <a:pt x="488" y="2683"/>
                    </a:cubicBezTo>
                    <a:lnTo>
                      <a:pt x="658" y="2683"/>
                    </a:lnTo>
                    <a:lnTo>
                      <a:pt x="1144" y="3342"/>
                    </a:lnTo>
                    <a:lnTo>
                      <a:pt x="630" y="4038"/>
                    </a:lnTo>
                    <a:cubicBezTo>
                      <a:pt x="599" y="4079"/>
                      <a:pt x="608" y="4138"/>
                      <a:pt x="649" y="4168"/>
                    </a:cubicBezTo>
                    <a:cubicBezTo>
                      <a:pt x="666" y="4181"/>
                      <a:pt x="685" y="4187"/>
                      <a:pt x="705" y="4187"/>
                    </a:cubicBezTo>
                    <a:cubicBezTo>
                      <a:pt x="733" y="4187"/>
                      <a:pt x="761" y="4174"/>
                      <a:pt x="780" y="4149"/>
                    </a:cubicBezTo>
                    <a:lnTo>
                      <a:pt x="1260" y="3499"/>
                    </a:lnTo>
                    <a:lnTo>
                      <a:pt x="1741" y="4149"/>
                    </a:lnTo>
                    <a:cubicBezTo>
                      <a:pt x="1759" y="4174"/>
                      <a:pt x="1787" y="4187"/>
                      <a:pt x="1816" y="4187"/>
                    </a:cubicBezTo>
                    <a:cubicBezTo>
                      <a:pt x="1835" y="4187"/>
                      <a:pt x="1855" y="4181"/>
                      <a:pt x="1871" y="4168"/>
                    </a:cubicBezTo>
                    <a:cubicBezTo>
                      <a:pt x="1913" y="4138"/>
                      <a:pt x="1921" y="4079"/>
                      <a:pt x="1891" y="4038"/>
                    </a:cubicBezTo>
                    <a:lnTo>
                      <a:pt x="1376" y="3342"/>
                    </a:lnTo>
                    <a:lnTo>
                      <a:pt x="1863" y="2683"/>
                    </a:lnTo>
                    <a:lnTo>
                      <a:pt x="1995" y="2683"/>
                    </a:lnTo>
                    <a:cubicBezTo>
                      <a:pt x="2103" y="2683"/>
                      <a:pt x="2190" y="2596"/>
                      <a:pt x="2190" y="2488"/>
                    </a:cubicBezTo>
                    <a:lnTo>
                      <a:pt x="2190" y="2383"/>
                    </a:lnTo>
                    <a:lnTo>
                      <a:pt x="2683" y="2632"/>
                    </a:lnTo>
                    <a:cubicBezTo>
                      <a:pt x="2697" y="2638"/>
                      <a:pt x="2711" y="2642"/>
                      <a:pt x="2725" y="2642"/>
                    </a:cubicBezTo>
                    <a:cubicBezTo>
                      <a:pt x="2742" y="2642"/>
                      <a:pt x="2759" y="2637"/>
                      <a:pt x="2774" y="2628"/>
                    </a:cubicBezTo>
                    <a:cubicBezTo>
                      <a:pt x="2802" y="2611"/>
                      <a:pt x="2819" y="2581"/>
                      <a:pt x="2819" y="2548"/>
                    </a:cubicBezTo>
                    <a:lnTo>
                      <a:pt x="2819" y="1322"/>
                    </a:lnTo>
                    <a:cubicBezTo>
                      <a:pt x="2819" y="1289"/>
                      <a:pt x="2802" y="1259"/>
                      <a:pt x="2774" y="1242"/>
                    </a:cubicBezTo>
                    <a:close/>
                    <a:moveTo>
                      <a:pt x="1816" y="187"/>
                    </a:moveTo>
                    <a:cubicBezTo>
                      <a:pt x="2081" y="187"/>
                      <a:pt x="2297" y="402"/>
                      <a:pt x="2297" y="667"/>
                    </a:cubicBezTo>
                    <a:cubicBezTo>
                      <a:pt x="2297" y="933"/>
                      <a:pt x="2081" y="1148"/>
                      <a:pt x="1816" y="1148"/>
                    </a:cubicBezTo>
                    <a:cubicBezTo>
                      <a:pt x="1551" y="1148"/>
                      <a:pt x="1335" y="933"/>
                      <a:pt x="1335" y="667"/>
                    </a:cubicBezTo>
                    <a:cubicBezTo>
                      <a:pt x="1335" y="402"/>
                      <a:pt x="1551" y="187"/>
                      <a:pt x="1816" y="187"/>
                    </a:cubicBezTo>
                    <a:close/>
                    <a:moveTo>
                      <a:pt x="1398" y="1187"/>
                    </a:moveTo>
                    <a:lnTo>
                      <a:pt x="1086" y="1187"/>
                    </a:lnTo>
                    <a:cubicBezTo>
                      <a:pt x="1148" y="1137"/>
                      <a:pt x="1201" y="1076"/>
                      <a:pt x="1242" y="1007"/>
                    </a:cubicBezTo>
                    <a:cubicBezTo>
                      <a:pt x="1283" y="1076"/>
                      <a:pt x="1336" y="1137"/>
                      <a:pt x="1398" y="1187"/>
                    </a:cubicBezTo>
                    <a:close/>
                    <a:moveTo>
                      <a:pt x="187" y="667"/>
                    </a:moveTo>
                    <a:cubicBezTo>
                      <a:pt x="187" y="402"/>
                      <a:pt x="402" y="187"/>
                      <a:pt x="668" y="187"/>
                    </a:cubicBezTo>
                    <a:cubicBezTo>
                      <a:pt x="933" y="187"/>
                      <a:pt x="1148" y="402"/>
                      <a:pt x="1148" y="667"/>
                    </a:cubicBezTo>
                    <a:cubicBezTo>
                      <a:pt x="1148" y="933"/>
                      <a:pt x="933" y="1148"/>
                      <a:pt x="668" y="1148"/>
                    </a:cubicBezTo>
                    <a:cubicBezTo>
                      <a:pt x="402" y="1148"/>
                      <a:pt x="187" y="933"/>
                      <a:pt x="187" y="667"/>
                    </a:cubicBezTo>
                    <a:close/>
                    <a:moveTo>
                      <a:pt x="1260" y="3184"/>
                    </a:moveTo>
                    <a:lnTo>
                      <a:pt x="890" y="2683"/>
                    </a:lnTo>
                    <a:lnTo>
                      <a:pt x="1631" y="2683"/>
                    </a:lnTo>
                    <a:lnTo>
                      <a:pt x="1260" y="3184"/>
                    </a:lnTo>
                    <a:close/>
                    <a:moveTo>
                      <a:pt x="2003" y="2488"/>
                    </a:moveTo>
                    <a:cubicBezTo>
                      <a:pt x="2003" y="2493"/>
                      <a:pt x="1999" y="2496"/>
                      <a:pt x="1995" y="2496"/>
                    </a:cubicBezTo>
                    <a:lnTo>
                      <a:pt x="488" y="2496"/>
                    </a:lnTo>
                    <a:cubicBezTo>
                      <a:pt x="484" y="2496"/>
                      <a:pt x="480" y="2493"/>
                      <a:pt x="480" y="2488"/>
                    </a:cubicBezTo>
                    <a:lnTo>
                      <a:pt x="480" y="1382"/>
                    </a:lnTo>
                    <a:cubicBezTo>
                      <a:pt x="480" y="1378"/>
                      <a:pt x="484" y="1374"/>
                      <a:pt x="488" y="1374"/>
                    </a:cubicBezTo>
                    <a:lnTo>
                      <a:pt x="1995" y="1374"/>
                    </a:lnTo>
                    <a:cubicBezTo>
                      <a:pt x="1999" y="1374"/>
                      <a:pt x="2003" y="1378"/>
                      <a:pt x="2003" y="1382"/>
                    </a:cubicBezTo>
                    <a:lnTo>
                      <a:pt x="2003" y="1639"/>
                    </a:lnTo>
                    <a:lnTo>
                      <a:pt x="2003" y="2232"/>
                    </a:lnTo>
                    <a:lnTo>
                      <a:pt x="2003" y="2488"/>
                    </a:lnTo>
                    <a:close/>
                    <a:moveTo>
                      <a:pt x="2632" y="2397"/>
                    </a:moveTo>
                    <a:lnTo>
                      <a:pt x="2190" y="2174"/>
                    </a:lnTo>
                    <a:lnTo>
                      <a:pt x="2190" y="1696"/>
                    </a:lnTo>
                    <a:lnTo>
                      <a:pt x="2632" y="1473"/>
                    </a:lnTo>
                    <a:lnTo>
                      <a:pt x="2632" y="2397"/>
                    </a:lnTo>
                    <a:close/>
                  </a:path>
                </a:pathLst>
              </a:custGeom>
              <a:solidFill>
                <a:schemeClr val="bg1"/>
              </a:solidFill>
              <a:ln w="9525">
                <a:no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grpSp>
        <p:grpSp>
          <p:nvGrpSpPr>
            <p:cNvPr id="145" name="iś1îḋe"/>
            <p:cNvGrpSpPr/>
            <p:nvPr/>
          </p:nvGrpSpPr>
          <p:grpSpPr>
            <a:xfrm>
              <a:off x="9818359" y="2308429"/>
              <a:ext cx="578261" cy="578261"/>
              <a:chOff x="1289464" y="4125150"/>
              <a:chExt cx="748886" cy="748886"/>
            </a:xfrm>
          </p:grpSpPr>
          <p:sp>
            <p:nvSpPr>
              <p:cNvPr id="154" name="iṧliḑê"/>
              <p:cNvSpPr/>
              <p:nvPr/>
            </p:nvSpPr>
            <p:spPr bwMode="auto">
              <a:xfrm>
                <a:off x="1289464" y="4125150"/>
                <a:ext cx="748886" cy="748886"/>
              </a:xfrm>
              <a:prstGeom prst="ellipse">
                <a:avLst/>
              </a:prstGeom>
              <a:solidFill>
                <a:schemeClr val="bg1">
                  <a:lumMod val="65000"/>
                </a:schemeClr>
              </a:solidFill>
              <a:ln w="38100">
                <a:solidFill>
                  <a:schemeClr val="bg1"/>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sp>
            <p:nvSpPr>
              <p:cNvPr id="155" name="isliḓe"/>
              <p:cNvSpPr/>
              <p:nvPr/>
            </p:nvSpPr>
            <p:spPr bwMode="auto">
              <a:xfrm>
                <a:off x="1480725" y="4355704"/>
                <a:ext cx="366362" cy="287776"/>
              </a:xfrm>
              <a:custGeom>
                <a:avLst/>
                <a:gdLst>
                  <a:gd name="T0" fmla="*/ 3594 w 3927"/>
                  <a:gd name="T1" fmla="*/ 971 h 3089"/>
                  <a:gd name="T2" fmla="*/ 3594 w 3927"/>
                  <a:gd name="T3" fmla="*/ 1090 h 3089"/>
                  <a:gd name="T4" fmla="*/ 3374 w 3927"/>
                  <a:gd name="T5" fmla="*/ 1090 h 3089"/>
                  <a:gd name="T6" fmla="*/ 3374 w 3927"/>
                  <a:gd name="T7" fmla="*/ 815 h 3089"/>
                  <a:gd name="T8" fmla="*/ 1459 w 3927"/>
                  <a:gd name="T9" fmla="*/ 815 h 3089"/>
                  <a:gd name="T10" fmla="*/ 1738 w 3927"/>
                  <a:gd name="T11" fmla="*/ 333 h 3089"/>
                  <a:gd name="T12" fmla="*/ 3185 w 3927"/>
                  <a:gd name="T13" fmla="*/ 333 h 3089"/>
                  <a:gd name="T14" fmla="*/ 3185 w 3927"/>
                  <a:gd name="T15" fmla="*/ 0 h 3089"/>
                  <a:gd name="T16" fmla="*/ 1546 w 3927"/>
                  <a:gd name="T17" fmla="*/ 0 h 3089"/>
                  <a:gd name="T18" fmla="*/ 1074 w 3927"/>
                  <a:gd name="T19" fmla="*/ 815 h 3089"/>
                  <a:gd name="T20" fmla="*/ 635 w 3927"/>
                  <a:gd name="T21" fmla="*/ 815 h 3089"/>
                  <a:gd name="T22" fmla="*/ 635 w 3927"/>
                  <a:gd name="T23" fmla="*/ 1377 h 3089"/>
                  <a:gd name="T24" fmla="*/ 0 w 3927"/>
                  <a:gd name="T25" fmla="*/ 1191 h 3089"/>
                  <a:gd name="T26" fmla="*/ 0 w 3927"/>
                  <a:gd name="T27" fmla="*/ 2714 h 3089"/>
                  <a:gd name="T28" fmla="*/ 635 w 3927"/>
                  <a:gd name="T29" fmla="*/ 2527 h 3089"/>
                  <a:gd name="T30" fmla="*/ 635 w 3927"/>
                  <a:gd name="T31" fmla="*/ 3089 h 3089"/>
                  <a:gd name="T32" fmla="*/ 3374 w 3927"/>
                  <a:gd name="T33" fmla="*/ 3089 h 3089"/>
                  <a:gd name="T34" fmla="*/ 3374 w 3927"/>
                  <a:gd name="T35" fmla="*/ 1717 h 3089"/>
                  <a:gd name="T36" fmla="*/ 3594 w 3927"/>
                  <a:gd name="T37" fmla="*/ 1717 h 3089"/>
                  <a:gd name="T38" fmla="*/ 3594 w 3927"/>
                  <a:gd name="T39" fmla="*/ 1836 h 3089"/>
                  <a:gd name="T40" fmla="*/ 3927 w 3927"/>
                  <a:gd name="T41" fmla="*/ 1836 h 3089"/>
                  <a:gd name="T42" fmla="*/ 3927 w 3927"/>
                  <a:gd name="T43" fmla="*/ 971 h 3089"/>
                  <a:gd name="T44" fmla="*/ 3594 w 3927"/>
                  <a:gd name="T45" fmla="*/ 971 h 3089"/>
                  <a:gd name="T46" fmla="*/ 1975 w 3927"/>
                  <a:gd name="T47" fmla="*/ 2836 h 3089"/>
                  <a:gd name="T48" fmla="*/ 1708 w 3927"/>
                  <a:gd name="T49" fmla="*/ 2570 h 3089"/>
                  <a:gd name="T50" fmla="*/ 1975 w 3927"/>
                  <a:gd name="T51" fmla="*/ 2303 h 3089"/>
                  <a:gd name="T52" fmla="*/ 2242 w 3927"/>
                  <a:gd name="T53" fmla="*/ 2570 h 3089"/>
                  <a:gd name="T54" fmla="*/ 1975 w 3927"/>
                  <a:gd name="T55" fmla="*/ 2836 h 3089"/>
                  <a:gd name="T56" fmla="*/ 2832 w 3927"/>
                  <a:gd name="T57" fmla="*/ 2836 h 3089"/>
                  <a:gd name="T58" fmla="*/ 2565 w 3927"/>
                  <a:gd name="T59" fmla="*/ 2570 h 3089"/>
                  <a:gd name="T60" fmla="*/ 2832 w 3927"/>
                  <a:gd name="T61" fmla="*/ 2303 h 3089"/>
                  <a:gd name="T62" fmla="*/ 3098 w 3927"/>
                  <a:gd name="T63" fmla="*/ 2570 h 3089"/>
                  <a:gd name="T64" fmla="*/ 2832 w 3927"/>
                  <a:gd name="T65" fmla="*/ 2836 h 3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27" h="3089">
                    <a:moveTo>
                      <a:pt x="3594" y="971"/>
                    </a:moveTo>
                    <a:lnTo>
                      <a:pt x="3594" y="1090"/>
                    </a:lnTo>
                    <a:lnTo>
                      <a:pt x="3374" y="1090"/>
                    </a:lnTo>
                    <a:lnTo>
                      <a:pt x="3374" y="815"/>
                    </a:lnTo>
                    <a:lnTo>
                      <a:pt x="1459" y="815"/>
                    </a:lnTo>
                    <a:lnTo>
                      <a:pt x="1738" y="333"/>
                    </a:lnTo>
                    <a:lnTo>
                      <a:pt x="3185" y="333"/>
                    </a:lnTo>
                    <a:lnTo>
                      <a:pt x="3185" y="0"/>
                    </a:lnTo>
                    <a:lnTo>
                      <a:pt x="1546" y="0"/>
                    </a:lnTo>
                    <a:lnTo>
                      <a:pt x="1074" y="815"/>
                    </a:lnTo>
                    <a:lnTo>
                      <a:pt x="635" y="815"/>
                    </a:lnTo>
                    <a:lnTo>
                      <a:pt x="635" y="1377"/>
                    </a:lnTo>
                    <a:lnTo>
                      <a:pt x="0" y="1191"/>
                    </a:lnTo>
                    <a:lnTo>
                      <a:pt x="0" y="2714"/>
                    </a:lnTo>
                    <a:lnTo>
                      <a:pt x="635" y="2527"/>
                    </a:lnTo>
                    <a:lnTo>
                      <a:pt x="635" y="3089"/>
                    </a:lnTo>
                    <a:lnTo>
                      <a:pt x="3374" y="3089"/>
                    </a:lnTo>
                    <a:lnTo>
                      <a:pt x="3374" y="1717"/>
                    </a:lnTo>
                    <a:lnTo>
                      <a:pt x="3594" y="1717"/>
                    </a:lnTo>
                    <a:lnTo>
                      <a:pt x="3594" y="1836"/>
                    </a:lnTo>
                    <a:lnTo>
                      <a:pt x="3927" y="1836"/>
                    </a:lnTo>
                    <a:lnTo>
                      <a:pt x="3927" y="971"/>
                    </a:lnTo>
                    <a:lnTo>
                      <a:pt x="3594" y="971"/>
                    </a:lnTo>
                    <a:close/>
                    <a:moveTo>
                      <a:pt x="1975" y="2836"/>
                    </a:moveTo>
                    <a:cubicBezTo>
                      <a:pt x="1828" y="2836"/>
                      <a:pt x="1708" y="2717"/>
                      <a:pt x="1708" y="2570"/>
                    </a:cubicBezTo>
                    <a:cubicBezTo>
                      <a:pt x="1708" y="2422"/>
                      <a:pt x="1828" y="2303"/>
                      <a:pt x="1975" y="2303"/>
                    </a:cubicBezTo>
                    <a:cubicBezTo>
                      <a:pt x="2122" y="2303"/>
                      <a:pt x="2242" y="2422"/>
                      <a:pt x="2242" y="2570"/>
                    </a:cubicBezTo>
                    <a:cubicBezTo>
                      <a:pt x="2242" y="2717"/>
                      <a:pt x="2122" y="2836"/>
                      <a:pt x="1975" y="2836"/>
                    </a:cubicBezTo>
                    <a:close/>
                    <a:moveTo>
                      <a:pt x="2832" y="2836"/>
                    </a:moveTo>
                    <a:cubicBezTo>
                      <a:pt x="2685" y="2836"/>
                      <a:pt x="2565" y="2717"/>
                      <a:pt x="2565" y="2570"/>
                    </a:cubicBezTo>
                    <a:cubicBezTo>
                      <a:pt x="2565" y="2422"/>
                      <a:pt x="2685" y="2303"/>
                      <a:pt x="2832" y="2303"/>
                    </a:cubicBezTo>
                    <a:cubicBezTo>
                      <a:pt x="2979" y="2303"/>
                      <a:pt x="3098" y="2422"/>
                      <a:pt x="3098" y="2570"/>
                    </a:cubicBezTo>
                    <a:cubicBezTo>
                      <a:pt x="3098" y="2717"/>
                      <a:pt x="2979" y="2836"/>
                      <a:pt x="2832" y="2836"/>
                    </a:cubicBezTo>
                    <a:close/>
                  </a:path>
                </a:pathLst>
              </a:custGeom>
              <a:solidFill>
                <a:schemeClr val="bg1"/>
              </a:solidFill>
              <a:ln w="9525">
                <a:no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grpSp>
        <p:grpSp>
          <p:nvGrpSpPr>
            <p:cNvPr id="146" name="îşḷïḍê"/>
            <p:cNvGrpSpPr/>
            <p:nvPr/>
          </p:nvGrpSpPr>
          <p:grpSpPr>
            <a:xfrm>
              <a:off x="1674635" y="2308429"/>
              <a:ext cx="578261" cy="578261"/>
              <a:chOff x="1289464" y="4125150"/>
              <a:chExt cx="748886" cy="748886"/>
            </a:xfrm>
          </p:grpSpPr>
          <p:sp>
            <p:nvSpPr>
              <p:cNvPr id="152" name="ïš1íďé"/>
              <p:cNvSpPr/>
              <p:nvPr/>
            </p:nvSpPr>
            <p:spPr bwMode="auto">
              <a:xfrm>
                <a:off x="1289464" y="4125150"/>
                <a:ext cx="748886" cy="748886"/>
              </a:xfrm>
              <a:prstGeom prst="ellipse">
                <a:avLst/>
              </a:prstGeom>
              <a:solidFill>
                <a:schemeClr val="bg1">
                  <a:lumMod val="65000"/>
                </a:schemeClr>
              </a:solidFill>
              <a:ln w="38100">
                <a:solidFill>
                  <a:schemeClr val="bg1"/>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sp>
            <p:nvSpPr>
              <p:cNvPr id="153" name="ïṥlidè"/>
              <p:cNvSpPr/>
              <p:nvPr/>
            </p:nvSpPr>
            <p:spPr bwMode="auto">
              <a:xfrm>
                <a:off x="1480725" y="4350290"/>
                <a:ext cx="366362" cy="298605"/>
              </a:xfrm>
              <a:custGeom>
                <a:avLst/>
                <a:gdLst>
                  <a:gd name="T0" fmla="*/ 463 w 490"/>
                  <a:gd name="T1" fmla="*/ 0 h 400"/>
                  <a:gd name="T2" fmla="*/ 27 w 490"/>
                  <a:gd name="T3" fmla="*/ 0 h 400"/>
                  <a:gd name="T4" fmla="*/ 0 w 490"/>
                  <a:gd name="T5" fmla="*/ 27 h 400"/>
                  <a:gd name="T6" fmla="*/ 0 w 490"/>
                  <a:gd name="T7" fmla="*/ 373 h 400"/>
                  <a:gd name="T8" fmla="*/ 27 w 490"/>
                  <a:gd name="T9" fmla="*/ 400 h 400"/>
                  <a:gd name="T10" fmla="*/ 463 w 490"/>
                  <a:gd name="T11" fmla="*/ 400 h 400"/>
                  <a:gd name="T12" fmla="*/ 490 w 490"/>
                  <a:gd name="T13" fmla="*/ 373 h 400"/>
                  <a:gd name="T14" fmla="*/ 490 w 490"/>
                  <a:gd name="T15" fmla="*/ 27 h 400"/>
                  <a:gd name="T16" fmla="*/ 463 w 490"/>
                  <a:gd name="T17" fmla="*/ 0 h 400"/>
                  <a:gd name="T18" fmla="*/ 80 w 490"/>
                  <a:gd name="T19" fmla="*/ 350 h 400"/>
                  <a:gd name="T20" fmla="*/ 30 w 490"/>
                  <a:gd name="T21" fmla="*/ 350 h 400"/>
                  <a:gd name="T22" fmla="*/ 30 w 490"/>
                  <a:gd name="T23" fmla="*/ 283 h 400"/>
                  <a:gd name="T24" fmla="*/ 80 w 490"/>
                  <a:gd name="T25" fmla="*/ 283 h 400"/>
                  <a:gd name="T26" fmla="*/ 80 w 490"/>
                  <a:gd name="T27" fmla="*/ 350 h 400"/>
                  <a:gd name="T28" fmla="*/ 80 w 490"/>
                  <a:gd name="T29" fmla="*/ 234 h 400"/>
                  <a:gd name="T30" fmla="*/ 30 w 490"/>
                  <a:gd name="T31" fmla="*/ 234 h 400"/>
                  <a:gd name="T32" fmla="*/ 30 w 490"/>
                  <a:gd name="T33" fmla="*/ 166 h 400"/>
                  <a:gd name="T34" fmla="*/ 80 w 490"/>
                  <a:gd name="T35" fmla="*/ 166 h 400"/>
                  <a:gd name="T36" fmla="*/ 80 w 490"/>
                  <a:gd name="T37" fmla="*/ 234 h 400"/>
                  <a:gd name="T38" fmla="*/ 80 w 490"/>
                  <a:gd name="T39" fmla="*/ 117 h 400"/>
                  <a:gd name="T40" fmla="*/ 30 w 490"/>
                  <a:gd name="T41" fmla="*/ 117 h 400"/>
                  <a:gd name="T42" fmla="*/ 30 w 490"/>
                  <a:gd name="T43" fmla="*/ 50 h 400"/>
                  <a:gd name="T44" fmla="*/ 80 w 490"/>
                  <a:gd name="T45" fmla="*/ 50 h 400"/>
                  <a:gd name="T46" fmla="*/ 80 w 490"/>
                  <a:gd name="T47" fmla="*/ 117 h 400"/>
                  <a:gd name="T48" fmla="*/ 379 w 490"/>
                  <a:gd name="T49" fmla="*/ 347 h 400"/>
                  <a:gd name="T50" fmla="*/ 111 w 490"/>
                  <a:gd name="T51" fmla="*/ 347 h 400"/>
                  <a:gd name="T52" fmla="*/ 111 w 490"/>
                  <a:gd name="T53" fmla="*/ 53 h 400"/>
                  <a:gd name="T54" fmla="*/ 379 w 490"/>
                  <a:gd name="T55" fmla="*/ 53 h 400"/>
                  <a:gd name="T56" fmla="*/ 379 w 490"/>
                  <a:gd name="T57" fmla="*/ 347 h 400"/>
                  <a:gd name="T58" fmla="*/ 379 w 490"/>
                  <a:gd name="T59" fmla="*/ 347 h 400"/>
                  <a:gd name="T60" fmla="*/ 460 w 490"/>
                  <a:gd name="T61" fmla="*/ 350 h 400"/>
                  <a:gd name="T62" fmla="*/ 410 w 490"/>
                  <a:gd name="T63" fmla="*/ 350 h 400"/>
                  <a:gd name="T64" fmla="*/ 410 w 490"/>
                  <a:gd name="T65" fmla="*/ 283 h 400"/>
                  <a:gd name="T66" fmla="*/ 460 w 490"/>
                  <a:gd name="T67" fmla="*/ 283 h 400"/>
                  <a:gd name="T68" fmla="*/ 460 w 490"/>
                  <a:gd name="T69" fmla="*/ 350 h 400"/>
                  <a:gd name="T70" fmla="*/ 460 w 490"/>
                  <a:gd name="T71" fmla="*/ 234 h 400"/>
                  <a:gd name="T72" fmla="*/ 410 w 490"/>
                  <a:gd name="T73" fmla="*/ 234 h 400"/>
                  <a:gd name="T74" fmla="*/ 410 w 490"/>
                  <a:gd name="T75" fmla="*/ 166 h 400"/>
                  <a:gd name="T76" fmla="*/ 460 w 490"/>
                  <a:gd name="T77" fmla="*/ 166 h 400"/>
                  <a:gd name="T78" fmla="*/ 460 w 490"/>
                  <a:gd name="T79" fmla="*/ 234 h 400"/>
                  <a:gd name="T80" fmla="*/ 460 w 490"/>
                  <a:gd name="T81" fmla="*/ 117 h 400"/>
                  <a:gd name="T82" fmla="*/ 410 w 490"/>
                  <a:gd name="T83" fmla="*/ 117 h 400"/>
                  <a:gd name="T84" fmla="*/ 410 w 490"/>
                  <a:gd name="T85" fmla="*/ 50 h 400"/>
                  <a:gd name="T86" fmla="*/ 460 w 490"/>
                  <a:gd name="T87" fmla="*/ 50 h 400"/>
                  <a:gd name="T88" fmla="*/ 460 w 490"/>
                  <a:gd name="T89" fmla="*/ 11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0" h="400">
                    <a:moveTo>
                      <a:pt x="463" y="0"/>
                    </a:moveTo>
                    <a:lnTo>
                      <a:pt x="27" y="0"/>
                    </a:lnTo>
                    <a:cubicBezTo>
                      <a:pt x="12" y="0"/>
                      <a:pt x="0" y="12"/>
                      <a:pt x="0" y="27"/>
                    </a:cubicBezTo>
                    <a:lnTo>
                      <a:pt x="0" y="373"/>
                    </a:lnTo>
                    <a:cubicBezTo>
                      <a:pt x="0" y="388"/>
                      <a:pt x="12" y="400"/>
                      <a:pt x="27" y="400"/>
                    </a:cubicBezTo>
                    <a:lnTo>
                      <a:pt x="463" y="400"/>
                    </a:lnTo>
                    <a:cubicBezTo>
                      <a:pt x="478" y="400"/>
                      <a:pt x="490" y="388"/>
                      <a:pt x="490" y="373"/>
                    </a:cubicBezTo>
                    <a:lnTo>
                      <a:pt x="490" y="27"/>
                    </a:lnTo>
                    <a:cubicBezTo>
                      <a:pt x="490" y="12"/>
                      <a:pt x="478" y="0"/>
                      <a:pt x="463" y="0"/>
                    </a:cubicBezTo>
                    <a:close/>
                    <a:moveTo>
                      <a:pt x="80" y="350"/>
                    </a:moveTo>
                    <a:lnTo>
                      <a:pt x="30" y="350"/>
                    </a:lnTo>
                    <a:lnTo>
                      <a:pt x="30" y="283"/>
                    </a:lnTo>
                    <a:lnTo>
                      <a:pt x="80" y="283"/>
                    </a:lnTo>
                    <a:lnTo>
                      <a:pt x="80" y="350"/>
                    </a:lnTo>
                    <a:close/>
                    <a:moveTo>
                      <a:pt x="80" y="234"/>
                    </a:moveTo>
                    <a:lnTo>
                      <a:pt x="30" y="234"/>
                    </a:lnTo>
                    <a:lnTo>
                      <a:pt x="30" y="166"/>
                    </a:lnTo>
                    <a:lnTo>
                      <a:pt x="80" y="166"/>
                    </a:lnTo>
                    <a:lnTo>
                      <a:pt x="80" y="234"/>
                    </a:lnTo>
                    <a:close/>
                    <a:moveTo>
                      <a:pt x="80" y="117"/>
                    </a:moveTo>
                    <a:lnTo>
                      <a:pt x="30" y="117"/>
                    </a:lnTo>
                    <a:lnTo>
                      <a:pt x="30" y="50"/>
                    </a:lnTo>
                    <a:lnTo>
                      <a:pt x="80" y="50"/>
                    </a:lnTo>
                    <a:lnTo>
                      <a:pt x="80" y="117"/>
                    </a:lnTo>
                    <a:close/>
                    <a:moveTo>
                      <a:pt x="379" y="347"/>
                    </a:moveTo>
                    <a:lnTo>
                      <a:pt x="111" y="347"/>
                    </a:lnTo>
                    <a:lnTo>
                      <a:pt x="111" y="53"/>
                    </a:lnTo>
                    <a:lnTo>
                      <a:pt x="379" y="53"/>
                    </a:lnTo>
                    <a:lnTo>
                      <a:pt x="379" y="347"/>
                    </a:lnTo>
                    <a:lnTo>
                      <a:pt x="379" y="347"/>
                    </a:lnTo>
                    <a:close/>
                    <a:moveTo>
                      <a:pt x="460" y="350"/>
                    </a:moveTo>
                    <a:lnTo>
                      <a:pt x="410" y="350"/>
                    </a:lnTo>
                    <a:lnTo>
                      <a:pt x="410" y="283"/>
                    </a:lnTo>
                    <a:lnTo>
                      <a:pt x="460" y="283"/>
                    </a:lnTo>
                    <a:lnTo>
                      <a:pt x="460" y="350"/>
                    </a:lnTo>
                    <a:close/>
                    <a:moveTo>
                      <a:pt x="460" y="234"/>
                    </a:moveTo>
                    <a:lnTo>
                      <a:pt x="410" y="234"/>
                    </a:lnTo>
                    <a:lnTo>
                      <a:pt x="410" y="166"/>
                    </a:lnTo>
                    <a:lnTo>
                      <a:pt x="460" y="166"/>
                    </a:lnTo>
                    <a:lnTo>
                      <a:pt x="460" y="234"/>
                    </a:lnTo>
                    <a:close/>
                    <a:moveTo>
                      <a:pt x="460" y="117"/>
                    </a:moveTo>
                    <a:lnTo>
                      <a:pt x="410" y="117"/>
                    </a:lnTo>
                    <a:lnTo>
                      <a:pt x="410" y="50"/>
                    </a:lnTo>
                    <a:lnTo>
                      <a:pt x="460" y="50"/>
                    </a:lnTo>
                    <a:lnTo>
                      <a:pt x="460" y="117"/>
                    </a:lnTo>
                    <a:close/>
                  </a:path>
                </a:pathLst>
              </a:custGeom>
              <a:solidFill>
                <a:schemeClr val="bg1"/>
              </a:solidFill>
              <a:ln w="9525">
                <a:no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a:latin typeface="仓耳青禾体-谷力 W05" panose="02020400000000000000" pitchFamily="18" charset="-122"/>
                  <a:ea typeface="仓耳青禾体-谷力 W05" panose="02020400000000000000" pitchFamily="18" charset="-122"/>
                </a:endParaRPr>
              </a:p>
            </p:txBody>
          </p:sp>
        </p:grpSp>
        <p:sp>
          <p:nvSpPr>
            <p:cNvPr id="147" name="ïṧļïḍé"/>
            <p:cNvSpPr/>
            <p:nvPr/>
          </p:nvSpPr>
          <p:spPr bwMode="auto">
            <a:xfrm>
              <a:off x="5223358" y="4952769"/>
              <a:ext cx="1622186" cy="617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tx1">
                      <a:lumMod val="75000"/>
                      <a:lumOff val="25000"/>
                    </a:schemeClr>
                  </a:solidFill>
                  <a:latin typeface="仓耳青禾体-谷力 W05" panose="02020400000000000000" pitchFamily="18" charset="-122"/>
                  <a:ea typeface="仓耳青禾体-谷力 W05" panose="02020400000000000000" pitchFamily="18" charset="-122"/>
                </a:rPr>
                <a:t>输入你需要的文本内容</a:t>
              </a:r>
              <a:endParaRPr lang="zh-CN" altLang="en-US" sz="14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sp>
          <p:nvSpPr>
            <p:cNvPr id="148" name="íśḻíďé"/>
            <p:cNvSpPr/>
            <p:nvPr/>
          </p:nvSpPr>
          <p:spPr bwMode="auto">
            <a:xfrm>
              <a:off x="7531339" y="4581525"/>
              <a:ext cx="1622186" cy="617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tx1">
                      <a:lumMod val="75000"/>
                      <a:lumOff val="25000"/>
                    </a:schemeClr>
                  </a:solidFill>
                  <a:latin typeface="仓耳青禾体-谷力 W05" panose="02020400000000000000" pitchFamily="18" charset="-122"/>
                  <a:ea typeface="仓耳青禾体-谷力 W05" panose="02020400000000000000" pitchFamily="18" charset="-122"/>
                </a:rPr>
                <a:t>输入你需要的文本内容</a:t>
              </a:r>
              <a:endParaRPr lang="zh-CN" altLang="en-US" sz="14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sp>
          <p:nvSpPr>
            <p:cNvPr id="149" name="íŝľîḍé"/>
            <p:cNvSpPr/>
            <p:nvPr/>
          </p:nvSpPr>
          <p:spPr bwMode="auto">
            <a:xfrm>
              <a:off x="2915380" y="4581525"/>
              <a:ext cx="1622186" cy="617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tx1">
                      <a:lumMod val="75000"/>
                      <a:lumOff val="25000"/>
                    </a:schemeClr>
                  </a:solidFill>
                  <a:latin typeface="仓耳青禾体-谷力 W05" panose="02020400000000000000" pitchFamily="18" charset="-122"/>
                  <a:ea typeface="仓耳青禾体-谷力 W05" panose="02020400000000000000" pitchFamily="18" charset="-122"/>
                </a:rPr>
                <a:t>输入你需要的文本内容</a:t>
              </a:r>
              <a:endParaRPr lang="zh-CN" altLang="en-US" sz="14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sp>
          <p:nvSpPr>
            <p:cNvPr id="150" name="ïşḷïdé"/>
            <p:cNvSpPr/>
            <p:nvPr/>
          </p:nvSpPr>
          <p:spPr bwMode="auto">
            <a:xfrm>
              <a:off x="1150325" y="4295775"/>
              <a:ext cx="1622186" cy="617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tx1">
                      <a:lumMod val="75000"/>
                      <a:lumOff val="25000"/>
                    </a:schemeClr>
                  </a:solidFill>
                  <a:latin typeface="仓耳青禾体-谷力 W05" panose="02020400000000000000" pitchFamily="18" charset="-122"/>
                  <a:ea typeface="仓耳青禾体-谷力 W05" panose="02020400000000000000" pitchFamily="18" charset="-122"/>
                </a:rPr>
                <a:t>输入你需要的文本内容</a:t>
              </a:r>
              <a:endParaRPr lang="zh-CN" altLang="en-US" sz="14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sp>
          <p:nvSpPr>
            <p:cNvPr id="151" name="íṥ1îde"/>
            <p:cNvSpPr/>
            <p:nvPr/>
          </p:nvSpPr>
          <p:spPr bwMode="auto">
            <a:xfrm>
              <a:off x="9293017" y="4295775"/>
              <a:ext cx="1622186" cy="617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tx1">
                      <a:lumMod val="75000"/>
                      <a:lumOff val="25000"/>
                    </a:schemeClr>
                  </a:solidFill>
                  <a:latin typeface="仓耳青禾体-谷力 W05" panose="02020400000000000000" pitchFamily="18" charset="-122"/>
                  <a:ea typeface="仓耳青禾体-谷力 W05" panose="02020400000000000000" pitchFamily="18" charset="-122"/>
                </a:rPr>
                <a:t>输入你需要的文本内容</a:t>
              </a:r>
              <a:endParaRPr lang="zh-CN" altLang="en-US" sz="1400" dirty="0">
                <a:solidFill>
                  <a:schemeClr val="tx1">
                    <a:lumMod val="75000"/>
                    <a:lumOff val="25000"/>
                  </a:schemeClr>
                </a:solidFill>
                <a:latin typeface="仓耳青禾体-谷力 W05" panose="02020400000000000000" pitchFamily="18" charset="-122"/>
                <a:ea typeface="仓耳青禾体-谷力 W05"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p:cTn id="7" dur="500" fill="hold"/>
                                        <p:tgtEl>
                                          <p:spTgt spid="136"/>
                                        </p:tgtEl>
                                        <p:attrNameLst>
                                          <p:attrName>ppt_w</p:attrName>
                                        </p:attrNameLst>
                                      </p:cBhvr>
                                      <p:tavLst>
                                        <p:tav tm="0">
                                          <p:val>
                                            <p:fltVal val="0"/>
                                          </p:val>
                                        </p:tav>
                                        <p:tav tm="100000">
                                          <p:val>
                                            <p:strVal val="#ppt_w"/>
                                          </p:val>
                                        </p:tav>
                                      </p:tavLst>
                                    </p:anim>
                                    <p:anim calcmode="lin" valueType="num">
                                      <p:cBhvr>
                                        <p:cTn id="8" dur="500" fill="hold"/>
                                        <p:tgtEl>
                                          <p:spTgt spid="136"/>
                                        </p:tgtEl>
                                        <p:attrNameLst>
                                          <p:attrName>ppt_h</p:attrName>
                                        </p:attrNameLst>
                                      </p:cBhvr>
                                      <p:tavLst>
                                        <p:tav tm="0">
                                          <p:val>
                                            <p:fltVal val="0"/>
                                          </p:val>
                                        </p:tav>
                                        <p:tav tm="100000">
                                          <p:val>
                                            <p:strVal val="#ppt_h"/>
                                          </p:val>
                                        </p:tav>
                                      </p:tavLst>
                                    </p:anim>
                                    <p:animEffect transition="in" filter="fade">
                                      <p:cBhvr>
                                        <p:cTn id="9"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电影规划</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5" name="矩形 4"/>
          <p:cNvSpPr/>
          <p:nvPr/>
        </p:nvSpPr>
        <p:spPr>
          <a:xfrm>
            <a:off x="7233523" y="1380338"/>
            <a:ext cx="4443664" cy="5048296"/>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文本框 6"/>
          <p:cNvSpPr txBox="1"/>
          <p:nvPr/>
        </p:nvSpPr>
        <p:spPr>
          <a:xfrm>
            <a:off x="7536612" y="2033795"/>
            <a:ext cx="2375941" cy="646331"/>
          </a:xfrm>
          <a:prstGeom prst="rect">
            <a:avLst/>
          </a:prstGeom>
          <a:noFill/>
        </p:spPr>
        <p:txBody>
          <a:bodyPr wrap="square" rtlCol="0">
            <a:spAutoFit/>
          </a:bodyPr>
          <a:lstStyle/>
          <a:p>
            <a:pPr algn="dist"/>
            <a:r>
              <a:rPr lang="zh-CN" altLang="en-US" sz="3600"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sz="36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8" name="文本框 7"/>
          <p:cNvSpPr txBox="1"/>
          <p:nvPr/>
        </p:nvSpPr>
        <p:spPr>
          <a:xfrm>
            <a:off x="7468961" y="3063569"/>
            <a:ext cx="4887186" cy="463397"/>
          </a:xfrm>
          <a:prstGeom prst="rect">
            <a:avLst/>
          </a:prstGeom>
          <a:noFill/>
        </p:spPr>
        <p:txBody>
          <a:bodyPr wrap="square" rtlCol="0">
            <a:spAutoFit/>
          </a:bodyPr>
          <a:lstStyle/>
          <a:p>
            <a:pPr>
              <a:lnSpc>
                <a:spcPct val="150000"/>
              </a:lnSpc>
            </a:pPr>
            <a:r>
              <a:rPr lang="en-US" altLang="zh-CN" dirty="0">
                <a:solidFill>
                  <a:schemeClr val="bg1"/>
                </a:solidFill>
                <a:latin typeface="仓耳青禾体-谷力 W05" panose="02020400000000000000" pitchFamily="18" charset="-122"/>
                <a:ea typeface="仓耳青禾体-谷力 W05" panose="02020400000000000000" pitchFamily="18" charset="-122"/>
              </a:rPr>
              <a:t>Shu </a:t>
            </a:r>
            <a:r>
              <a:rPr lang="en-US" altLang="zh-CN" dirty="0" err="1">
                <a:solidFill>
                  <a:schemeClr val="bg1"/>
                </a:solidFill>
                <a:latin typeface="仓耳青禾体-谷力 W05" panose="02020400000000000000" pitchFamily="18" charset="-122"/>
                <a:ea typeface="仓耳青禾体-谷力 W05" panose="02020400000000000000" pitchFamily="18" charset="-122"/>
              </a:rPr>
              <a:t>ru</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ni</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xu</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yao</a:t>
            </a:r>
            <a:r>
              <a:rPr lang="en-US" altLang="zh-CN" dirty="0">
                <a:solidFill>
                  <a:schemeClr val="bg1"/>
                </a:solidFill>
                <a:latin typeface="仓耳青禾体-谷力 W05" panose="02020400000000000000" pitchFamily="18" charset="-122"/>
                <a:ea typeface="仓耳青禾体-谷力 W05" panose="02020400000000000000" pitchFamily="18" charset="-122"/>
              </a:rPr>
              <a:t> de wen ben </a:t>
            </a:r>
            <a:r>
              <a:rPr lang="en-US" altLang="zh-CN" dirty="0" err="1">
                <a:solidFill>
                  <a:schemeClr val="bg1"/>
                </a:solidFill>
                <a:latin typeface="仓耳青禾体-谷力 W05" panose="02020400000000000000" pitchFamily="18" charset="-122"/>
                <a:ea typeface="仓耳青禾体-谷力 W05" panose="02020400000000000000" pitchFamily="18" charset="-122"/>
              </a:rPr>
              <a:t>nei</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rong</a:t>
            </a:r>
            <a:endParaRPr lang="en-US" altLang="zh-CN" dirty="0">
              <a:solidFill>
                <a:schemeClr val="bg1"/>
              </a:solidFill>
              <a:latin typeface="仓耳青禾体-谷力 W05" panose="02020400000000000000" pitchFamily="18" charset="-122"/>
              <a:ea typeface="仓耳青禾体-谷力 W05" panose="02020400000000000000" pitchFamily="18" charset="-122"/>
            </a:endParaRPr>
          </a:p>
        </p:txBody>
      </p:sp>
      <p:sp>
        <p:nvSpPr>
          <p:cNvPr id="9" name="文本框 8"/>
          <p:cNvSpPr txBox="1"/>
          <p:nvPr/>
        </p:nvSpPr>
        <p:spPr>
          <a:xfrm>
            <a:off x="7468961" y="4136865"/>
            <a:ext cx="3890088" cy="1401602"/>
          </a:xfrm>
          <a:prstGeom prst="rect">
            <a:avLst/>
          </a:prstGeom>
          <a:noFill/>
        </p:spPr>
        <p:txBody>
          <a:bodyPr wrap="square" rtlCol="0">
            <a:spAutoFit/>
          </a:bodyPr>
          <a:lstStyle/>
          <a:p>
            <a:pPr>
              <a:lnSpc>
                <a:spcPct val="25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pic>
        <p:nvPicPr>
          <p:cNvPr id="10" name="图片 9" descr="图片包含 咖啡, 杯子, 餐桌, 就坐&#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4599" y="1398227"/>
            <a:ext cx="3450944" cy="5169542"/>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92618" y="1380338"/>
            <a:ext cx="2613830" cy="1306915"/>
          </a:xfrm>
          <a:prstGeom prst="rect">
            <a:avLst/>
          </a:prstGeom>
        </p:spPr>
      </p:pic>
      <p:pic>
        <p:nvPicPr>
          <p:cNvPr id="14" name="图片 13" descr="图片包含 室内, 墙壁, 卫生间, 物体&#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8896" y="2863173"/>
            <a:ext cx="2613830" cy="1742553"/>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68896" y="4781647"/>
            <a:ext cx="2613830" cy="17425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
                                          </p:val>
                                        </p:tav>
                                        <p:tav tm="100000">
                                          <p:val>
                                            <p:strVal val="#ppt_x"/>
                                          </p:val>
                                        </p:tav>
                                      </p:tavLst>
                                    </p:anim>
                                    <p:anim calcmode="lin" valueType="num">
                                      <p:cBhvr>
                                        <p:cTn id="45" dur="1000" fill="hold"/>
                                        <p:tgtEl>
                                          <p:spTgt spid="8"/>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电影规划</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0232" y="2021305"/>
            <a:ext cx="4800600" cy="3200400"/>
          </a:xfrm>
          <a:prstGeom prst="rect">
            <a:avLst/>
          </a:prstGeom>
        </p:spPr>
      </p:pic>
      <p:grpSp>
        <p:nvGrpSpPr>
          <p:cNvPr id="21" name="组合 20"/>
          <p:cNvGrpSpPr/>
          <p:nvPr/>
        </p:nvGrpSpPr>
        <p:grpSpPr>
          <a:xfrm>
            <a:off x="850232" y="5711721"/>
            <a:ext cx="4964685" cy="665655"/>
            <a:chOff x="850232" y="5711721"/>
            <a:chExt cx="4964685" cy="665655"/>
          </a:xfrm>
        </p:grpSpPr>
        <p:sp>
          <p:nvSpPr>
            <p:cNvPr id="7" name="椭圆 6"/>
            <p:cNvSpPr/>
            <p:nvPr/>
          </p:nvSpPr>
          <p:spPr>
            <a:xfrm>
              <a:off x="850232" y="5711721"/>
              <a:ext cx="665655" cy="665655"/>
            </a:xfrm>
            <a:prstGeom prst="ellipse">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ilm-screen-theater_28617"/>
            <p:cNvSpPr>
              <a:spLocks noChangeAspect="1"/>
            </p:cNvSpPr>
            <p:nvPr/>
          </p:nvSpPr>
          <p:spPr bwMode="auto">
            <a:xfrm>
              <a:off x="994265" y="5892504"/>
              <a:ext cx="377589" cy="304088"/>
            </a:xfrm>
            <a:custGeom>
              <a:avLst/>
              <a:gdLst>
                <a:gd name="connsiteX0" fmla="*/ 407171 w 607568"/>
                <a:gd name="connsiteY0" fmla="*/ 437996 h 489301"/>
                <a:gd name="connsiteX1" fmla="*/ 407171 w 607568"/>
                <a:gd name="connsiteY1" fmla="*/ 480202 h 489301"/>
                <a:gd name="connsiteX2" fmla="*/ 498041 w 607568"/>
                <a:gd name="connsiteY2" fmla="*/ 480202 h 489301"/>
                <a:gd name="connsiteX3" fmla="*/ 498041 w 607568"/>
                <a:gd name="connsiteY3" fmla="*/ 437996 h 489301"/>
                <a:gd name="connsiteX4" fmla="*/ 258771 w 607568"/>
                <a:gd name="connsiteY4" fmla="*/ 437996 h 489301"/>
                <a:gd name="connsiteX5" fmla="*/ 258771 w 607568"/>
                <a:gd name="connsiteY5" fmla="*/ 480202 h 489301"/>
                <a:gd name="connsiteX6" fmla="*/ 349628 w 607568"/>
                <a:gd name="connsiteY6" fmla="*/ 480202 h 489301"/>
                <a:gd name="connsiteX7" fmla="*/ 349628 w 607568"/>
                <a:gd name="connsiteY7" fmla="*/ 437996 h 489301"/>
                <a:gd name="connsiteX8" fmla="*/ 109596 w 607568"/>
                <a:gd name="connsiteY8" fmla="*/ 437996 h 489301"/>
                <a:gd name="connsiteX9" fmla="*/ 109596 w 607568"/>
                <a:gd name="connsiteY9" fmla="*/ 480202 h 489301"/>
                <a:gd name="connsiteX10" fmla="*/ 200453 w 607568"/>
                <a:gd name="connsiteY10" fmla="*/ 480202 h 489301"/>
                <a:gd name="connsiteX11" fmla="*/ 200453 w 607568"/>
                <a:gd name="connsiteY11" fmla="*/ 437996 h 489301"/>
                <a:gd name="connsiteX12" fmla="*/ 402615 w 607568"/>
                <a:gd name="connsiteY12" fmla="*/ 428897 h 489301"/>
                <a:gd name="connsiteX13" fmla="*/ 502597 w 607568"/>
                <a:gd name="connsiteY13" fmla="*/ 428897 h 489301"/>
                <a:gd name="connsiteX14" fmla="*/ 507153 w 607568"/>
                <a:gd name="connsiteY14" fmla="*/ 433446 h 489301"/>
                <a:gd name="connsiteX15" fmla="*/ 507153 w 607568"/>
                <a:gd name="connsiteY15" fmla="*/ 484752 h 489301"/>
                <a:gd name="connsiteX16" fmla="*/ 502597 w 607568"/>
                <a:gd name="connsiteY16" fmla="*/ 489301 h 489301"/>
                <a:gd name="connsiteX17" fmla="*/ 402615 w 607568"/>
                <a:gd name="connsiteY17" fmla="*/ 489301 h 489301"/>
                <a:gd name="connsiteX18" fmla="*/ 398059 w 607568"/>
                <a:gd name="connsiteY18" fmla="*/ 484752 h 489301"/>
                <a:gd name="connsiteX19" fmla="*/ 398059 w 607568"/>
                <a:gd name="connsiteY19" fmla="*/ 433446 h 489301"/>
                <a:gd name="connsiteX20" fmla="*/ 402615 w 607568"/>
                <a:gd name="connsiteY20" fmla="*/ 428897 h 489301"/>
                <a:gd name="connsiteX21" fmla="*/ 254216 w 607568"/>
                <a:gd name="connsiteY21" fmla="*/ 428897 h 489301"/>
                <a:gd name="connsiteX22" fmla="*/ 354057 w 607568"/>
                <a:gd name="connsiteY22" fmla="*/ 428897 h 489301"/>
                <a:gd name="connsiteX23" fmla="*/ 358613 w 607568"/>
                <a:gd name="connsiteY23" fmla="*/ 433446 h 489301"/>
                <a:gd name="connsiteX24" fmla="*/ 358613 w 607568"/>
                <a:gd name="connsiteY24" fmla="*/ 484752 h 489301"/>
                <a:gd name="connsiteX25" fmla="*/ 354184 w 607568"/>
                <a:gd name="connsiteY25" fmla="*/ 489301 h 489301"/>
                <a:gd name="connsiteX26" fmla="*/ 254216 w 607568"/>
                <a:gd name="connsiteY26" fmla="*/ 489301 h 489301"/>
                <a:gd name="connsiteX27" fmla="*/ 249660 w 607568"/>
                <a:gd name="connsiteY27" fmla="*/ 484752 h 489301"/>
                <a:gd name="connsiteX28" fmla="*/ 249660 w 607568"/>
                <a:gd name="connsiteY28" fmla="*/ 433446 h 489301"/>
                <a:gd name="connsiteX29" fmla="*/ 254216 w 607568"/>
                <a:gd name="connsiteY29" fmla="*/ 428897 h 489301"/>
                <a:gd name="connsiteX30" fmla="*/ 105041 w 607568"/>
                <a:gd name="connsiteY30" fmla="*/ 428897 h 489301"/>
                <a:gd name="connsiteX31" fmla="*/ 205009 w 607568"/>
                <a:gd name="connsiteY31" fmla="*/ 428897 h 489301"/>
                <a:gd name="connsiteX32" fmla="*/ 209438 w 607568"/>
                <a:gd name="connsiteY32" fmla="*/ 433446 h 489301"/>
                <a:gd name="connsiteX33" fmla="*/ 209438 w 607568"/>
                <a:gd name="connsiteY33" fmla="*/ 484752 h 489301"/>
                <a:gd name="connsiteX34" fmla="*/ 205009 w 607568"/>
                <a:gd name="connsiteY34" fmla="*/ 489301 h 489301"/>
                <a:gd name="connsiteX35" fmla="*/ 105041 w 607568"/>
                <a:gd name="connsiteY35" fmla="*/ 489301 h 489301"/>
                <a:gd name="connsiteX36" fmla="*/ 100485 w 607568"/>
                <a:gd name="connsiteY36" fmla="*/ 484752 h 489301"/>
                <a:gd name="connsiteX37" fmla="*/ 100485 w 607568"/>
                <a:gd name="connsiteY37" fmla="*/ 433446 h 489301"/>
                <a:gd name="connsiteX38" fmla="*/ 105041 w 607568"/>
                <a:gd name="connsiteY38" fmla="*/ 428897 h 489301"/>
                <a:gd name="connsiteX39" fmla="*/ 374661 w 607568"/>
                <a:gd name="connsiteY39" fmla="*/ 214590 h 489301"/>
                <a:gd name="connsiteX40" fmla="*/ 374914 w 607568"/>
                <a:gd name="connsiteY40" fmla="*/ 214716 h 489301"/>
                <a:gd name="connsiteX41" fmla="*/ 571298 w 607568"/>
                <a:gd name="connsiteY41" fmla="*/ 214716 h 489301"/>
                <a:gd name="connsiteX42" fmla="*/ 571298 w 607568"/>
                <a:gd name="connsiteY42" fmla="*/ 386629 h 489301"/>
                <a:gd name="connsiteX43" fmla="*/ 308357 w 607568"/>
                <a:gd name="connsiteY43" fmla="*/ 386629 h 489301"/>
                <a:gd name="connsiteX44" fmla="*/ 308357 w 607568"/>
                <a:gd name="connsiteY44" fmla="*/ 281157 h 489301"/>
                <a:gd name="connsiteX45" fmla="*/ 308230 w 607568"/>
                <a:gd name="connsiteY45" fmla="*/ 280905 h 489301"/>
                <a:gd name="connsiteX46" fmla="*/ 374661 w 607568"/>
                <a:gd name="connsiteY46" fmla="*/ 214590 h 489301"/>
                <a:gd name="connsiteX47" fmla="*/ 232925 w 607568"/>
                <a:gd name="connsiteY47" fmla="*/ 214590 h 489301"/>
                <a:gd name="connsiteX48" fmla="*/ 299338 w 607568"/>
                <a:gd name="connsiteY48" fmla="*/ 280905 h 489301"/>
                <a:gd name="connsiteX49" fmla="*/ 299211 w 607568"/>
                <a:gd name="connsiteY49" fmla="*/ 281157 h 489301"/>
                <a:gd name="connsiteX50" fmla="*/ 299211 w 607568"/>
                <a:gd name="connsiteY50" fmla="*/ 386629 h 489301"/>
                <a:gd name="connsiteX51" fmla="*/ 36341 w 607568"/>
                <a:gd name="connsiteY51" fmla="*/ 386629 h 489301"/>
                <a:gd name="connsiteX52" fmla="*/ 36341 w 607568"/>
                <a:gd name="connsiteY52" fmla="*/ 214716 h 489301"/>
                <a:gd name="connsiteX53" fmla="*/ 232672 w 607568"/>
                <a:gd name="connsiteY53" fmla="*/ 214716 h 489301"/>
                <a:gd name="connsiteX54" fmla="*/ 232925 w 607568"/>
                <a:gd name="connsiteY54" fmla="*/ 214590 h 489301"/>
                <a:gd name="connsiteX55" fmla="*/ 275487 w 607568"/>
                <a:gd name="connsiteY55" fmla="*/ 178954 h 489301"/>
                <a:gd name="connsiteX56" fmla="*/ 331392 w 607568"/>
                <a:gd name="connsiteY56" fmla="*/ 178954 h 489301"/>
                <a:gd name="connsiteX57" fmla="*/ 332151 w 607568"/>
                <a:gd name="connsiteY57" fmla="*/ 186534 h 489301"/>
                <a:gd name="connsiteX58" fmla="*/ 298001 w 607568"/>
                <a:gd name="connsiteY58" fmla="*/ 254882 h 489301"/>
                <a:gd name="connsiteX59" fmla="*/ 281432 w 607568"/>
                <a:gd name="connsiteY59" fmla="*/ 254882 h 489301"/>
                <a:gd name="connsiteX60" fmla="*/ 312546 w 607568"/>
                <a:gd name="connsiteY60" fmla="*/ 192598 h 489301"/>
                <a:gd name="connsiteX61" fmla="*/ 275487 w 607568"/>
                <a:gd name="connsiteY61" fmla="*/ 192598 h 489301"/>
                <a:gd name="connsiteX62" fmla="*/ 308357 w 607568"/>
                <a:gd name="connsiteY62" fmla="*/ 33589 h 489301"/>
                <a:gd name="connsiteX63" fmla="*/ 571298 w 607568"/>
                <a:gd name="connsiteY63" fmla="*/ 33589 h 489301"/>
                <a:gd name="connsiteX64" fmla="*/ 571298 w 607568"/>
                <a:gd name="connsiteY64" fmla="*/ 205628 h 489301"/>
                <a:gd name="connsiteX65" fmla="*/ 374914 w 607568"/>
                <a:gd name="connsiteY65" fmla="*/ 205628 h 489301"/>
                <a:gd name="connsiteX66" fmla="*/ 374661 w 607568"/>
                <a:gd name="connsiteY66" fmla="*/ 205628 h 489301"/>
                <a:gd name="connsiteX67" fmla="*/ 308230 w 607568"/>
                <a:gd name="connsiteY67" fmla="*/ 139313 h 489301"/>
                <a:gd name="connsiteX68" fmla="*/ 308357 w 607568"/>
                <a:gd name="connsiteY68" fmla="*/ 139187 h 489301"/>
                <a:gd name="connsiteX69" fmla="*/ 36341 w 607568"/>
                <a:gd name="connsiteY69" fmla="*/ 33589 h 489301"/>
                <a:gd name="connsiteX70" fmla="*/ 299268 w 607568"/>
                <a:gd name="connsiteY70" fmla="*/ 33589 h 489301"/>
                <a:gd name="connsiteX71" fmla="*/ 299268 w 607568"/>
                <a:gd name="connsiteY71" fmla="*/ 139187 h 489301"/>
                <a:gd name="connsiteX72" fmla="*/ 299268 w 607568"/>
                <a:gd name="connsiteY72" fmla="*/ 139313 h 489301"/>
                <a:gd name="connsiteX73" fmla="*/ 232967 w 607568"/>
                <a:gd name="connsiteY73" fmla="*/ 205628 h 489301"/>
                <a:gd name="connsiteX74" fmla="*/ 232714 w 607568"/>
                <a:gd name="connsiteY74" fmla="*/ 205628 h 489301"/>
                <a:gd name="connsiteX75" fmla="*/ 36341 w 607568"/>
                <a:gd name="connsiteY75" fmla="*/ 205628 h 489301"/>
                <a:gd name="connsiteX76" fmla="*/ 31758 w 607568"/>
                <a:gd name="connsiteY76" fmla="*/ 24503 h 489301"/>
                <a:gd name="connsiteX77" fmla="*/ 27203 w 607568"/>
                <a:gd name="connsiteY77" fmla="*/ 29050 h 489301"/>
                <a:gd name="connsiteX78" fmla="*/ 27203 w 607568"/>
                <a:gd name="connsiteY78" fmla="*/ 391167 h 489301"/>
                <a:gd name="connsiteX79" fmla="*/ 31758 w 607568"/>
                <a:gd name="connsiteY79" fmla="*/ 395714 h 489301"/>
                <a:gd name="connsiteX80" fmla="*/ 575811 w 607568"/>
                <a:gd name="connsiteY80" fmla="*/ 395714 h 489301"/>
                <a:gd name="connsiteX81" fmla="*/ 580365 w 607568"/>
                <a:gd name="connsiteY81" fmla="*/ 391167 h 489301"/>
                <a:gd name="connsiteX82" fmla="*/ 580365 w 607568"/>
                <a:gd name="connsiteY82" fmla="*/ 29050 h 489301"/>
                <a:gd name="connsiteX83" fmla="*/ 575811 w 607568"/>
                <a:gd name="connsiteY83" fmla="*/ 24503 h 489301"/>
                <a:gd name="connsiteX84" fmla="*/ 0 w 607568"/>
                <a:gd name="connsiteY84" fmla="*/ 0 h 489301"/>
                <a:gd name="connsiteX85" fmla="*/ 607568 w 607568"/>
                <a:gd name="connsiteY85" fmla="*/ 0 h 489301"/>
                <a:gd name="connsiteX86" fmla="*/ 607568 w 607568"/>
                <a:gd name="connsiteY86" fmla="*/ 420217 h 489301"/>
                <a:gd name="connsiteX87" fmla="*/ 0 w 607568"/>
                <a:gd name="connsiteY87" fmla="*/ 420217 h 48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7568" h="489301">
                  <a:moveTo>
                    <a:pt x="407171" y="437996"/>
                  </a:moveTo>
                  <a:lnTo>
                    <a:pt x="407171" y="480202"/>
                  </a:lnTo>
                  <a:lnTo>
                    <a:pt x="498041" y="480202"/>
                  </a:lnTo>
                  <a:lnTo>
                    <a:pt x="498041" y="437996"/>
                  </a:lnTo>
                  <a:close/>
                  <a:moveTo>
                    <a:pt x="258771" y="437996"/>
                  </a:moveTo>
                  <a:lnTo>
                    <a:pt x="258771" y="480202"/>
                  </a:lnTo>
                  <a:lnTo>
                    <a:pt x="349628" y="480202"/>
                  </a:lnTo>
                  <a:lnTo>
                    <a:pt x="349628" y="437996"/>
                  </a:lnTo>
                  <a:close/>
                  <a:moveTo>
                    <a:pt x="109596" y="437996"/>
                  </a:moveTo>
                  <a:lnTo>
                    <a:pt x="109596" y="480202"/>
                  </a:lnTo>
                  <a:lnTo>
                    <a:pt x="200453" y="480202"/>
                  </a:lnTo>
                  <a:lnTo>
                    <a:pt x="200453" y="437996"/>
                  </a:lnTo>
                  <a:close/>
                  <a:moveTo>
                    <a:pt x="402615" y="428897"/>
                  </a:moveTo>
                  <a:lnTo>
                    <a:pt x="502597" y="428897"/>
                  </a:lnTo>
                  <a:cubicBezTo>
                    <a:pt x="505128" y="428897"/>
                    <a:pt x="507153" y="430919"/>
                    <a:pt x="507153" y="433446"/>
                  </a:cubicBezTo>
                  <a:lnTo>
                    <a:pt x="507153" y="484752"/>
                  </a:lnTo>
                  <a:cubicBezTo>
                    <a:pt x="507153" y="487279"/>
                    <a:pt x="505128" y="489301"/>
                    <a:pt x="502597" y="489301"/>
                  </a:cubicBezTo>
                  <a:lnTo>
                    <a:pt x="402615" y="489301"/>
                  </a:lnTo>
                  <a:cubicBezTo>
                    <a:pt x="400211" y="489301"/>
                    <a:pt x="398059" y="487279"/>
                    <a:pt x="398059" y="484752"/>
                  </a:cubicBezTo>
                  <a:lnTo>
                    <a:pt x="398059" y="433446"/>
                  </a:lnTo>
                  <a:cubicBezTo>
                    <a:pt x="398059" y="430919"/>
                    <a:pt x="400211" y="428897"/>
                    <a:pt x="402615" y="428897"/>
                  </a:cubicBezTo>
                  <a:close/>
                  <a:moveTo>
                    <a:pt x="254216" y="428897"/>
                  </a:moveTo>
                  <a:lnTo>
                    <a:pt x="354057" y="428897"/>
                  </a:lnTo>
                  <a:cubicBezTo>
                    <a:pt x="356588" y="428897"/>
                    <a:pt x="358613" y="430919"/>
                    <a:pt x="358613" y="433446"/>
                  </a:cubicBezTo>
                  <a:lnTo>
                    <a:pt x="358613" y="484752"/>
                  </a:lnTo>
                  <a:cubicBezTo>
                    <a:pt x="358613" y="487279"/>
                    <a:pt x="356588" y="489301"/>
                    <a:pt x="354184" y="489301"/>
                  </a:cubicBezTo>
                  <a:lnTo>
                    <a:pt x="254216" y="489301"/>
                  </a:lnTo>
                  <a:cubicBezTo>
                    <a:pt x="251685" y="489301"/>
                    <a:pt x="249660" y="487279"/>
                    <a:pt x="249660" y="484752"/>
                  </a:cubicBezTo>
                  <a:lnTo>
                    <a:pt x="249660" y="433446"/>
                  </a:lnTo>
                  <a:cubicBezTo>
                    <a:pt x="249660" y="430919"/>
                    <a:pt x="251685" y="428897"/>
                    <a:pt x="254216" y="428897"/>
                  </a:cubicBezTo>
                  <a:close/>
                  <a:moveTo>
                    <a:pt x="105041" y="428897"/>
                  </a:moveTo>
                  <a:lnTo>
                    <a:pt x="205009" y="428897"/>
                  </a:lnTo>
                  <a:cubicBezTo>
                    <a:pt x="207413" y="428897"/>
                    <a:pt x="209438" y="430919"/>
                    <a:pt x="209438" y="433446"/>
                  </a:cubicBezTo>
                  <a:lnTo>
                    <a:pt x="209438" y="484752"/>
                  </a:lnTo>
                  <a:cubicBezTo>
                    <a:pt x="209438" y="487279"/>
                    <a:pt x="207413" y="489301"/>
                    <a:pt x="205009" y="489301"/>
                  </a:cubicBezTo>
                  <a:lnTo>
                    <a:pt x="105041" y="489301"/>
                  </a:lnTo>
                  <a:cubicBezTo>
                    <a:pt x="102510" y="489301"/>
                    <a:pt x="100485" y="487279"/>
                    <a:pt x="100485" y="484752"/>
                  </a:cubicBezTo>
                  <a:lnTo>
                    <a:pt x="100485" y="433446"/>
                  </a:lnTo>
                  <a:cubicBezTo>
                    <a:pt x="100485" y="430919"/>
                    <a:pt x="102510" y="428897"/>
                    <a:pt x="105041" y="428897"/>
                  </a:cubicBezTo>
                  <a:close/>
                  <a:moveTo>
                    <a:pt x="374661" y="214590"/>
                  </a:moveTo>
                  <a:cubicBezTo>
                    <a:pt x="374788" y="214590"/>
                    <a:pt x="374914" y="214716"/>
                    <a:pt x="374914" y="214716"/>
                  </a:cubicBezTo>
                  <a:lnTo>
                    <a:pt x="571298" y="214716"/>
                  </a:lnTo>
                  <a:lnTo>
                    <a:pt x="571298" y="386629"/>
                  </a:lnTo>
                  <a:lnTo>
                    <a:pt x="308357" y="386629"/>
                  </a:lnTo>
                  <a:lnTo>
                    <a:pt x="308357" y="281157"/>
                  </a:lnTo>
                  <a:cubicBezTo>
                    <a:pt x="308357" y="281031"/>
                    <a:pt x="308230" y="281031"/>
                    <a:pt x="308230" y="280905"/>
                  </a:cubicBezTo>
                  <a:cubicBezTo>
                    <a:pt x="344040" y="278757"/>
                    <a:pt x="372510" y="250210"/>
                    <a:pt x="374661" y="214590"/>
                  </a:cubicBezTo>
                  <a:close/>
                  <a:moveTo>
                    <a:pt x="232925" y="214590"/>
                  </a:moveTo>
                  <a:cubicBezTo>
                    <a:pt x="235075" y="250210"/>
                    <a:pt x="263538" y="278757"/>
                    <a:pt x="299338" y="280905"/>
                  </a:cubicBezTo>
                  <a:cubicBezTo>
                    <a:pt x="299338" y="281031"/>
                    <a:pt x="299211" y="281031"/>
                    <a:pt x="299211" y="281157"/>
                  </a:cubicBezTo>
                  <a:lnTo>
                    <a:pt x="299211" y="386629"/>
                  </a:lnTo>
                  <a:lnTo>
                    <a:pt x="36341" y="386629"/>
                  </a:lnTo>
                  <a:lnTo>
                    <a:pt x="36341" y="214716"/>
                  </a:lnTo>
                  <a:lnTo>
                    <a:pt x="232672" y="214716"/>
                  </a:lnTo>
                  <a:cubicBezTo>
                    <a:pt x="232672" y="214716"/>
                    <a:pt x="232798" y="214590"/>
                    <a:pt x="232925" y="214590"/>
                  </a:cubicBezTo>
                  <a:close/>
                  <a:moveTo>
                    <a:pt x="275487" y="178954"/>
                  </a:moveTo>
                  <a:lnTo>
                    <a:pt x="331392" y="178954"/>
                  </a:lnTo>
                  <a:lnTo>
                    <a:pt x="332151" y="186534"/>
                  </a:lnTo>
                  <a:lnTo>
                    <a:pt x="298001" y="254882"/>
                  </a:lnTo>
                  <a:lnTo>
                    <a:pt x="281432" y="254882"/>
                  </a:lnTo>
                  <a:lnTo>
                    <a:pt x="312546" y="192598"/>
                  </a:lnTo>
                  <a:lnTo>
                    <a:pt x="275487" y="192598"/>
                  </a:lnTo>
                  <a:close/>
                  <a:moveTo>
                    <a:pt x="308357" y="33589"/>
                  </a:moveTo>
                  <a:lnTo>
                    <a:pt x="571298" y="33589"/>
                  </a:lnTo>
                  <a:lnTo>
                    <a:pt x="571298" y="205628"/>
                  </a:lnTo>
                  <a:lnTo>
                    <a:pt x="374914" y="205628"/>
                  </a:lnTo>
                  <a:cubicBezTo>
                    <a:pt x="374914" y="205628"/>
                    <a:pt x="374788" y="205628"/>
                    <a:pt x="374661" y="205628"/>
                  </a:cubicBezTo>
                  <a:cubicBezTo>
                    <a:pt x="372510" y="170008"/>
                    <a:pt x="344040" y="141587"/>
                    <a:pt x="308230" y="139313"/>
                  </a:cubicBezTo>
                  <a:cubicBezTo>
                    <a:pt x="308230" y="139313"/>
                    <a:pt x="308357" y="139187"/>
                    <a:pt x="308357" y="139187"/>
                  </a:cubicBezTo>
                  <a:close/>
                  <a:moveTo>
                    <a:pt x="36341" y="33589"/>
                  </a:moveTo>
                  <a:lnTo>
                    <a:pt x="299268" y="33589"/>
                  </a:lnTo>
                  <a:lnTo>
                    <a:pt x="299268" y="139187"/>
                  </a:lnTo>
                  <a:cubicBezTo>
                    <a:pt x="299268" y="139187"/>
                    <a:pt x="299268" y="139313"/>
                    <a:pt x="299268" y="139313"/>
                  </a:cubicBezTo>
                  <a:cubicBezTo>
                    <a:pt x="263587" y="141587"/>
                    <a:pt x="235118" y="170008"/>
                    <a:pt x="232967" y="205628"/>
                  </a:cubicBezTo>
                  <a:cubicBezTo>
                    <a:pt x="232840" y="205628"/>
                    <a:pt x="232714" y="205628"/>
                    <a:pt x="232714" y="205628"/>
                  </a:cubicBezTo>
                  <a:lnTo>
                    <a:pt x="36341" y="205628"/>
                  </a:lnTo>
                  <a:close/>
                  <a:moveTo>
                    <a:pt x="31758" y="24503"/>
                  </a:moveTo>
                  <a:cubicBezTo>
                    <a:pt x="29227" y="24503"/>
                    <a:pt x="27203" y="26650"/>
                    <a:pt x="27203" y="29050"/>
                  </a:cubicBezTo>
                  <a:lnTo>
                    <a:pt x="27203" y="391167"/>
                  </a:lnTo>
                  <a:cubicBezTo>
                    <a:pt x="27203" y="393693"/>
                    <a:pt x="29227" y="395714"/>
                    <a:pt x="31758" y="395714"/>
                  </a:cubicBezTo>
                  <a:lnTo>
                    <a:pt x="575811" y="395714"/>
                  </a:lnTo>
                  <a:cubicBezTo>
                    <a:pt x="578341" y="395714"/>
                    <a:pt x="580365" y="393693"/>
                    <a:pt x="580365" y="391167"/>
                  </a:cubicBezTo>
                  <a:lnTo>
                    <a:pt x="580365" y="29050"/>
                  </a:lnTo>
                  <a:cubicBezTo>
                    <a:pt x="580365" y="26650"/>
                    <a:pt x="578341" y="24503"/>
                    <a:pt x="575811" y="24503"/>
                  </a:cubicBezTo>
                  <a:close/>
                  <a:moveTo>
                    <a:pt x="0" y="0"/>
                  </a:moveTo>
                  <a:lnTo>
                    <a:pt x="607568" y="0"/>
                  </a:lnTo>
                  <a:lnTo>
                    <a:pt x="607568" y="420217"/>
                  </a:lnTo>
                  <a:lnTo>
                    <a:pt x="0" y="420217"/>
                  </a:lnTo>
                  <a:close/>
                </a:path>
              </a:pathLst>
            </a:custGeom>
            <a:solidFill>
              <a:schemeClr val="bg1"/>
            </a:solidFill>
            <a:ln>
              <a:noFill/>
            </a:ln>
          </p:spPr>
        </p:sp>
        <p:sp>
          <p:nvSpPr>
            <p:cNvPr id="9" name="椭圆 8"/>
            <p:cNvSpPr/>
            <p:nvPr/>
          </p:nvSpPr>
          <p:spPr>
            <a:xfrm>
              <a:off x="2253662" y="5711721"/>
              <a:ext cx="665655" cy="665655"/>
            </a:xfrm>
            <a:prstGeom prst="ellipse">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ilm-screen-theater_28617"/>
            <p:cNvSpPr>
              <a:spLocks noChangeAspect="1"/>
            </p:cNvSpPr>
            <p:nvPr/>
          </p:nvSpPr>
          <p:spPr bwMode="auto">
            <a:xfrm>
              <a:off x="2397696" y="5921728"/>
              <a:ext cx="377588" cy="245639"/>
            </a:xfrm>
            <a:custGeom>
              <a:avLst/>
              <a:gdLst>
                <a:gd name="connsiteX0" fmla="*/ 457406 w 608415"/>
                <a:gd name="connsiteY0" fmla="*/ 189327 h 395802"/>
                <a:gd name="connsiteX1" fmla="*/ 501369 w 608415"/>
                <a:gd name="connsiteY1" fmla="*/ 233219 h 395802"/>
                <a:gd name="connsiteX2" fmla="*/ 457406 w 608415"/>
                <a:gd name="connsiteY2" fmla="*/ 277111 h 395802"/>
                <a:gd name="connsiteX3" fmla="*/ 413443 w 608415"/>
                <a:gd name="connsiteY3" fmla="*/ 233219 h 395802"/>
                <a:gd name="connsiteX4" fmla="*/ 457406 w 608415"/>
                <a:gd name="connsiteY4" fmla="*/ 189327 h 395802"/>
                <a:gd name="connsiteX5" fmla="*/ 151045 w 608415"/>
                <a:gd name="connsiteY5" fmla="*/ 189327 h 395802"/>
                <a:gd name="connsiteX6" fmla="*/ 194972 w 608415"/>
                <a:gd name="connsiteY6" fmla="*/ 233219 h 395802"/>
                <a:gd name="connsiteX7" fmla="*/ 151045 w 608415"/>
                <a:gd name="connsiteY7" fmla="*/ 277111 h 395802"/>
                <a:gd name="connsiteX8" fmla="*/ 107118 w 608415"/>
                <a:gd name="connsiteY8" fmla="*/ 233219 h 395802"/>
                <a:gd name="connsiteX9" fmla="*/ 151045 w 608415"/>
                <a:gd name="connsiteY9" fmla="*/ 189327 h 395802"/>
                <a:gd name="connsiteX10" fmla="*/ 151028 w 608415"/>
                <a:gd name="connsiteY10" fmla="*/ 159400 h 395802"/>
                <a:gd name="connsiteX11" fmla="*/ 77127 w 608415"/>
                <a:gd name="connsiteY11" fmla="*/ 233189 h 395802"/>
                <a:gd name="connsiteX12" fmla="*/ 151028 w 608415"/>
                <a:gd name="connsiteY12" fmla="*/ 306979 h 395802"/>
                <a:gd name="connsiteX13" fmla="*/ 224929 w 608415"/>
                <a:gd name="connsiteY13" fmla="*/ 233189 h 395802"/>
                <a:gd name="connsiteX14" fmla="*/ 210487 w 608415"/>
                <a:gd name="connsiteY14" fmla="*/ 189314 h 395802"/>
                <a:gd name="connsiteX15" fmla="*/ 397928 w 608415"/>
                <a:gd name="connsiteY15" fmla="*/ 189314 h 395802"/>
                <a:gd name="connsiteX16" fmla="*/ 383486 w 608415"/>
                <a:gd name="connsiteY16" fmla="*/ 233189 h 395802"/>
                <a:gd name="connsiteX17" fmla="*/ 457387 w 608415"/>
                <a:gd name="connsiteY17" fmla="*/ 306979 h 395802"/>
                <a:gd name="connsiteX18" fmla="*/ 531288 w 608415"/>
                <a:gd name="connsiteY18" fmla="*/ 233189 h 395802"/>
                <a:gd name="connsiteX19" fmla="*/ 457387 w 608415"/>
                <a:gd name="connsiteY19" fmla="*/ 159400 h 395802"/>
                <a:gd name="connsiteX20" fmla="*/ 0 w 608415"/>
                <a:gd name="connsiteY20" fmla="*/ 32531 h 395802"/>
                <a:gd name="connsiteX21" fmla="*/ 97101 w 608415"/>
                <a:gd name="connsiteY21" fmla="*/ 97116 h 395802"/>
                <a:gd name="connsiteX22" fmla="*/ 105397 w 608415"/>
                <a:gd name="connsiteY22" fmla="*/ 99570 h 395802"/>
                <a:gd name="connsiteX23" fmla="*/ 503018 w 608415"/>
                <a:gd name="connsiteY23" fmla="*/ 99570 h 395802"/>
                <a:gd name="connsiteX24" fmla="*/ 511314 w 608415"/>
                <a:gd name="connsiteY24" fmla="*/ 97116 h 395802"/>
                <a:gd name="connsiteX25" fmla="*/ 608415 w 608415"/>
                <a:gd name="connsiteY25" fmla="*/ 32531 h 395802"/>
                <a:gd name="connsiteX26" fmla="*/ 608415 w 608415"/>
                <a:gd name="connsiteY26" fmla="*/ 374325 h 395802"/>
                <a:gd name="connsiteX27" fmla="*/ 587059 w 608415"/>
                <a:gd name="connsiteY27" fmla="*/ 395802 h 395802"/>
                <a:gd name="connsiteX28" fmla="*/ 21356 w 608415"/>
                <a:gd name="connsiteY28" fmla="*/ 395802 h 395802"/>
                <a:gd name="connsiteX29" fmla="*/ 0 w 608415"/>
                <a:gd name="connsiteY29" fmla="*/ 374325 h 395802"/>
                <a:gd name="connsiteX30" fmla="*/ 21377 w 608415"/>
                <a:gd name="connsiteY30" fmla="*/ 0 h 395802"/>
                <a:gd name="connsiteX31" fmla="*/ 587108 w 608415"/>
                <a:gd name="connsiteY31" fmla="*/ 0 h 395802"/>
                <a:gd name="connsiteX32" fmla="*/ 598324 w 608415"/>
                <a:gd name="connsiteY32" fmla="*/ 3222 h 395802"/>
                <a:gd name="connsiteX33" fmla="*/ 498607 w 608415"/>
                <a:gd name="connsiteY33" fmla="*/ 69648 h 395802"/>
                <a:gd name="connsiteX34" fmla="*/ 109878 w 608415"/>
                <a:gd name="connsiteY34" fmla="*/ 69648 h 395802"/>
                <a:gd name="connsiteX35" fmla="*/ 10161 w 608415"/>
                <a:gd name="connsiteY35" fmla="*/ 3222 h 395802"/>
                <a:gd name="connsiteX36" fmla="*/ 21377 w 608415"/>
                <a:gd name="connsiteY36" fmla="*/ 0 h 39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415" h="395802">
                  <a:moveTo>
                    <a:pt x="457406" y="189327"/>
                  </a:moveTo>
                  <a:cubicBezTo>
                    <a:pt x="481686" y="189327"/>
                    <a:pt x="501369" y="208978"/>
                    <a:pt x="501369" y="233219"/>
                  </a:cubicBezTo>
                  <a:cubicBezTo>
                    <a:pt x="501369" y="257460"/>
                    <a:pt x="481686" y="277111"/>
                    <a:pt x="457406" y="277111"/>
                  </a:cubicBezTo>
                  <a:cubicBezTo>
                    <a:pt x="433126" y="277111"/>
                    <a:pt x="413443" y="257460"/>
                    <a:pt x="413443" y="233219"/>
                  </a:cubicBezTo>
                  <a:cubicBezTo>
                    <a:pt x="413443" y="208978"/>
                    <a:pt x="433126" y="189327"/>
                    <a:pt x="457406" y="189327"/>
                  </a:cubicBezTo>
                  <a:close/>
                  <a:moveTo>
                    <a:pt x="151045" y="189327"/>
                  </a:moveTo>
                  <a:cubicBezTo>
                    <a:pt x="175305" y="189327"/>
                    <a:pt x="194972" y="208978"/>
                    <a:pt x="194972" y="233219"/>
                  </a:cubicBezTo>
                  <a:cubicBezTo>
                    <a:pt x="194972" y="257460"/>
                    <a:pt x="175305" y="277111"/>
                    <a:pt x="151045" y="277111"/>
                  </a:cubicBezTo>
                  <a:cubicBezTo>
                    <a:pt x="126785" y="277111"/>
                    <a:pt x="107118" y="257460"/>
                    <a:pt x="107118" y="233219"/>
                  </a:cubicBezTo>
                  <a:cubicBezTo>
                    <a:pt x="107118" y="208978"/>
                    <a:pt x="126785" y="189327"/>
                    <a:pt x="151045" y="189327"/>
                  </a:cubicBezTo>
                  <a:close/>
                  <a:moveTo>
                    <a:pt x="151028" y="159400"/>
                  </a:moveTo>
                  <a:cubicBezTo>
                    <a:pt x="110314" y="159400"/>
                    <a:pt x="77127" y="192536"/>
                    <a:pt x="77127" y="233189"/>
                  </a:cubicBezTo>
                  <a:cubicBezTo>
                    <a:pt x="77127" y="273842"/>
                    <a:pt x="110314" y="306979"/>
                    <a:pt x="151028" y="306979"/>
                  </a:cubicBezTo>
                  <a:cubicBezTo>
                    <a:pt x="191743" y="306979"/>
                    <a:pt x="224929" y="273842"/>
                    <a:pt x="224929" y="233189"/>
                  </a:cubicBezTo>
                  <a:cubicBezTo>
                    <a:pt x="224929" y="216774"/>
                    <a:pt x="219552" y="201587"/>
                    <a:pt x="210487" y="189314"/>
                  </a:cubicBezTo>
                  <a:lnTo>
                    <a:pt x="397928" y="189314"/>
                  </a:lnTo>
                  <a:cubicBezTo>
                    <a:pt x="388863" y="201587"/>
                    <a:pt x="383486" y="216774"/>
                    <a:pt x="383486" y="233189"/>
                  </a:cubicBezTo>
                  <a:cubicBezTo>
                    <a:pt x="383486" y="273842"/>
                    <a:pt x="416672" y="306979"/>
                    <a:pt x="457387" y="306979"/>
                  </a:cubicBezTo>
                  <a:cubicBezTo>
                    <a:pt x="498101" y="306979"/>
                    <a:pt x="531288" y="273842"/>
                    <a:pt x="531288" y="233189"/>
                  </a:cubicBezTo>
                  <a:cubicBezTo>
                    <a:pt x="531288" y="192536"/>
                    <a:pt x="498101" y="159400"/>
                    <a:pt x="457387" y="159400"/>
                  </a:cubicBezTo>
                  <a:close/>
                  <a:moveTo>
                    <a:pt x="0" y="32531"/>
                  </a:moveTo>
                  <a:lnTo>
                    <a:pt x="97101" y="97116"/>
                  </a:lnTo>
                  <a:cubicBezTo>
                    <a:pt x="99559" y="98803"/>
                    <a:pt x="102478" y="99570"/>
                    <a:pt x="105397" y="99570"/>
                  </a:cubicBezTo>
                  <a:lnTo>
                    <a:pt x="503018" y="99570"/>
                  </a:lnTo>
                  <a:cubicBezTo>
                    <a:pt x="505937" y="99570"/>
                    <a:pt x="508856" y="98803"/>
                    <a:pt x="511314" y="97116"/>
                  </a:cubicBezTo>
                  <a:lnTo>
                    <a:pt x="608415" y="32531"/>
                  </a:lnTo>
                  <a:lnTo>
                    <a:pt x="608415" y="374325"/>
                  </a:lnTo>
                  <a:cubicBezTo>
                    <a:pt x="608415" y="386137"/>
                    <a:pt x="598889" y="395802"/>
                    <a:pt x="587059" y="395802"/>
                  </a:cubicBezTo>
                  <a:lnTo>
                    <a:pt x="21356" y="395802"/>
                  </a:lnTo>
                  <a:cubicBezTo>
                    <a:pt x="9526" y="395802"/>
                    <a:pt x="0" y="386137"/>
                    <a:pt x="0" y="374325"/>
                  </a:cubicBezTo>
                  <a:close/>
                  <a:moveTo>
                    <a:pt x="21377" y="0"/>
                  </a:moveTo>
                  <a:lnTo>
                    <a:pt x="587108" y="0"/>
                  </a:lnTo>
                  <a:cubicBezTo>
                    <a:pt x="591256" y="0"/>
                    <a:pt x="595097" y="1227"/>
                    <a:pt x="598324" y="3222"/>
                  </a:cubicBezTo>
                  <a:lnTo>
                    <a:pt x="498607" y="69648"/>
                  </a:lnTo>
                  <a:lnTo>
                    <a:pt x="109878" y="69648"/>
                  </a:lnTo>
                  <a:lnTo>
                    <a:pt x="10161" y="3222"/>
                  </a:lnTo>
                  <a:cubicBezTo>
                    <a:pt x="13388" y="1227"/>
                    <a:pt x="17229" y="0"/>
                    <a:pt x="21377" y="0"/>
                  </a:cubicBezTo>
                  <a:close/>
                </a:path>
              </a:pathLst>
            </a:custGeom>
            <a:solidFill>
              <a:schemeClr val="bg1"/>
            </a:solidFill>
            <a:ln>
              <a:noFill/>
            </a:ln>
          </p:spPr>
          <p:txBody>
            <a:bodyPr/>
            <a:lstStyle/>
            <a:p>
              <a:endParaRPr lang="zh-CN" altLang="en-US"/>
            </a:p>
          </p:txBody>
        </p:sp>
        <p:sp>
          <p:nvSpPr>
            <p:cNvPr id="11" name="椭圆 10"/>
            <p:cNvSpPr/>
            <p:nvPr/>
          </p:nvSpPr>
          <p:spPr>
            <a:xfrm>
              <a:off x="3745832" y="5711721"/>
              <a:ext cx="665655" cy="665655"/>
            </a:xfrm>
            <a:prstGeom prst="ellipse">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ilm-screen-theater_28617"/>
            <p:cNvSpPr>
              <a:spLocks noChangeAspect="1"/>
            </p:cNvSpPr>
            <p:nvPr/>
          </p:nvSpPr>
          <p:spPr bwMode="auto">
            <a:xfrm>
              <a:off x="3889865" y="5857832"/>
              <a:ext cx="377589" cy="373431"/>
            </a:xfrm>
            <a:custGeom>
              <a:avLst/>
              <a:gdLst>
                <a:gd name="connsiteX0" fmla="*/ 387324 w 602417"/>
                <a:gd name="connsiteY0" fmla="*/ 366850 h 595784"/>
                <a:gd name="connsiteX1" fmla="*/ 332031 w 602417"/>
                <a:gd name="connsiteY1" fmla="*/ 422052 h 595784"/>
                <a:gd name="connsiteX2" fmla="*/ 387324 w 602417"/>
                <a:gd name="connsiteY2" fmla="*/ 477255 h 595784"/>
                <a:gd name="connsiteX3" fmla="*/ 442777 w 602417"/>
                <a:gd name="connsiteY3" fmla="*/ 422052 h 595784"/>
                <a:gd name="connsiteX4" fmla="*/ 387324 w 602417"/>
                <a:gd name="connsiteY4" fmla="*/ 366850 h 595784"/>
                <a:gd name="connsiteX5" fmla="*/ 387324 w 602417"/>
                <a:gd name="connsiteY5" fmla="*/ 341396 h 595784"/>
                <a:gd name="connsiteX6" fmla="*/ 468272 w 602417"/>
                <a:gd name="connsiteY6" fmla="*/ 422052 h 595784"/>
                <a:gd name="connsiteX7" fmla="*/ 387324 w 602417"/>
                <a:gd name="connsiteY7" fmla="*/ 502709 h 595784"/>
                <a:gd name="connsiteX8" fmla="*/ 306536 w 602417"/>
                <a:gd name="connsiteY8" fmla="*/ 422052 h 595784"/>
                <a:gd name="connsiteX9" fmla="*/ 387324 w 602417"/>
                <a:gd name="connsiteY9" fmla="*/ 341396 h 595784"/>
                <a:gd name="connsiteX10" fmla="*/ 387334 w 602417"/>
                <a:gd name="connsiteY10" fmla="*/ 325993 h 595784"/>
                <a:gd name="connsiteX11" fmla="*/ 291100 w 602417"/>
                <a:gd name="connsiteY11" fmla="*/ 422087 h 595784"/>
                <a:gd name="connsiteX12" fmla="*/ 387334 w 602417"/>
                <a:gd name="connsiteY12" fmla="*/ 518181 h 595784"/>
                <a:gd name="connsiteX13" fmla="*/ 483567 w 602417"/>
                <a:gd name="connsiteY13" fmla="*/ 422087 h 595784"/>
                <a:gd name="connsiteX14" fmla="*/ 387334 w 602417"/>
                <a:gd name="connsiteY14" fmla="*/ 325993 h 595784"/>
                <a:gd name="connsiteX15" fmla="*/ 387334 w 602417"/>
                <a:gd name="connsiteY15" fmla="*/ 300538 h 595784"/>
                <a:gd name="connsiteX16" fmla="*/ 509059 w 602417"/>
                <a:gd name="connsiteY16" fmla="*/ 422087 h 595784"/>
                <a:gd name="connsiteX17" fmla="*/ 387334 w 602417"/>
                <a:gd name="connsiteY17" fmla="*/ 543636 h 595784"/>
                <a:gd name="connsiteX18" fmla="*/ 265608 w 602417"/>
                <a:gd name="connsiteY18" fmla="*/ 422087 h 595784"/>
                <a:gd name="connsiteX19" fmla="*/ 387334 w 602417"/>
                <a:gd name="connsiteY19" fmla="*/ 300538 h 595784"/>
                <a:gd name="connsiteX20" fmla="*/ 251897 w 602417"/>
                <a:gd name="connsiteY20" fmla="*/ 273790 h 595784"/>
                <a:gd name="connsiteX21" fmla="*/ 197885 w 602417"/>
                <a:gd name="connsiteY21" fmla="*/ 327721 h 595784"/>
                <a:gd name="connsiteX22" fmla="*/ 197885 w 602417"/>
                <a:gd name="connsiteY22" fmla="*/ 516240 h 595784"/>
                <a:gd name="connsiteX23" fmla="*/ 251897 w 602417"/>
                <a:gd name="connsiteY23" fmla="*/ 570330 h 595784"/>
                <a:gd name="connsiteX24" fmla="*/ 522753 w 602417"/>
                <a:gd name="connsiteY24" fmla="*/ 570330 h 595784"/>
                <a:gd name="connsiteX25" fmla="*/ 576925 w 602417"/>
                <a:gd name="connsiteY25" fmla="*/ 516240 h 595784"/>
                <a:gd name="connsiteX26" fmla="*/ 576925 w 602417"/>
                <a:gd name="connsiteY26" fmla="*/ 327721 h 595784"/>
                <a:gd name="connsiteX27" fmla="*/ 522753 w 602417"/>
                <a:gd name="connsiteY27" fmla="*/ 273790 h 595784"/>
                <a:gd name="connsiteX28" fmla="*/ 393857 w 602417"/>
                <a:gd name="connsiteY28" fmla="*/ 273790 h 595784"/>
                <a:gd name="connsiteX29" fmla="*/ 260978 w 602417"/>
                <a:gd name="connsiteY29" fmla="*/ 198542 h 595784"/>
                <a:gd name="connsiteX30" fmla="*/ 260978 w 602417"/>
                <a:gd name="connsiteY30" fmla="*/ 248336 h 595784"/>
                <a:gd name="connsiteX31" fmla="*/ 381111 w 602417"/>
                <a:gd name="connsiteY31" fmla="*/ 248336 h 595784"/>
                <a:gd name="connsiteX32" fmla="*/ 381111 w 602417"/>
                <a:gd name="connsiteY32" fmla="*/ 198542 h 595784"/>
                <a:gd name="connsiteX33" fmla="*/ 407586 w 602417"/>
                <a:gd name="connsiteY33" fmla="*/ 121867 h 595784"/>
                <a:gd name="connsiteX34" fmla="*/ 445197 w 602417"/>
                <a:gd name="connsiteY34" fmla="*/ 121867 h 595784"/>
                <a:gd name="connsiteX35" fmla="*/ 445197 w 602417"/>
                <a:gd name="connsiteY35" fmla="*/ 138732 h 595784"/>
                <a:gd name="connsiteX36" fmla="*/ 407586 w 602417"/>
                <a:gd name="connsiteY36" fmla="*/ 138732 h 595784"/>
                <a:gd name="connsiteX37" fmla="*/ 134950 w 602417"/>
                <a:gd name="connsiteY37" fmla="*/ 112316 h 595784"/>
                <a:gd name="connsiteX38" fmla="*/ 120292 w 602417"/>
                <a:gd name="connsiteY38" fmla="*/ 143179 h 595784"/>
                <a:gd name="connsiteX39" fmla="*/ 178447 w 602417"/>
                <a:gd name="connsiteY39" fmla="*/ 173088 h 595784"/>
                <a:gd name="connsiteX40" fmla="*/ 170799 w 602417"/>
                <a:gd name="connsiteY40" fmla="*/ 145884 h 595784"/>
                <a:gd name="connsiteX41" fmla="*/ 170799 w 602417"/>
                <a:gd name="connsiteY41" fmla="*/ 112316 h 595784"/>
                <a:gd name="connsiteX42" fmla="*/ 212543 w 602417"/>
                <a:gd name="connsiteY42" fmla="*/ 83521 h 595784"/>
                <a:gd name="connsiteX43" fmla="*/ 197088 w 602417"/>
                <a:gd name="connsiteY43" fmla="*/ 102293 h 595784"/>
                <a:gd name="connsiteX44" fmla="*/ 196291 w 602417"/>
                <a:gd name="connsiteY44" fmla="*/ 108339 h 595784"/>
                <a:gd name="connsiteX45" fmla="*/ 196291 w 602417"/>
                <a:gd name="connsiteY45" fmla="*/ 145884 h 595784"/>
                <a:gd name="connsiteX46" fmla="*/ 212543 w 602417"/>
                <a:gd name="connsiteY46" fmla="*/ 170860 h 595784"/>
                <a:gd name="connsiteX47" fmla="*/ 238035 w 602417"/>
                <a:gd name="connsiteY47" fmla="*/ 81135 h 595784"/>
                <a:gd name="connsiteX48" fmla="*/ 238035 w 602417"/>
                <a:gd name="connsiteY48" fmla="*/ 173088 h 595784"/>
                <a:gd name="connsiteX49" fmla="*/ 438947 w 602417"/>
                <a:gd name="connsiteY49" fmla="*/ 173088 h 595784"/>
                <a:gd name="connsiteX50" fmla="*/ 466192 w 602417"/>
                <a:gd name="connsiteY50" fmla="*/ 145884 h 595784"/>
                <a:gd name="connsiteX51" fmla="*/ 466192 w 602417"/>
                <a:gd name="connsiteY51" fmla="*/ 127111 h 595784"/>
                <a:gd name="connsiteX52" fmla="*/ 466192 w 602417"/>
                <a:gd name="connsiteY52" fmla="*/ 108339 h 595784"/>
                <a:gd name="connsiteX53" fmla="*/ 438947 w 602417"/>
                <a:gd name="connsiteY53" fmla="*/ 81135 h 595784"/>
                <a:gd name="connsiteX54" fmla="*/ 393857 w 602417"/>
                <a:gd name="connsiteY54" fmla="*/ 81135 h 595784"/>
                <a:gd name="connsiteX55" fmla="*/ 543944 w 602417"/>
                <a:gd name="connsiteY55" fmla="*/ 71112 h 595784"/>
                <a:gd name="connsiteX56" fmla="*/ 543944 w 602417"/>
                <a:gd name="connsiteY56" fmla="*/ 95771 h 595784"/>
                <a:gd name="connsiteX57" fmla="*/ 499810 w 602417"/>
                <a:gd name="connsiteY57" fmla="*/ 139838 h 595784"/>
                <a:gd name="connsiteX58" fmla="*/ 491684 w 602417"/>
                <a:gd name="connsiteY58" fmla="*/ 139838 h 595784"/>
                <a:gd name="connsiteX59" fmla="*/ 491684 w 602417"/>
                <a:gd name="connsiteY59" fmla="*/ 145884 h 595784"/>
                <a:gd name="connsiteX60" fmla="*/ 438947 w 602417"/>
                <a:gd name="connsiteY60" fmla="*/ 198542 h 595784"/>
                <a:gd name="connsiteX61" fmla="*/ 406604 w 602417"/>
                <a:gd name="connsiteY61" fmla="*/ 198542 h 595784"/>
                <a:gd name="connsiteX62" fmla="*/ 406604 w 602417"/>
                <a:gd name="connsiteY62" fmla="*/ 206178 h 595784"/>
                <a:gd name="connsiteX63" fmla="*/ 496305 w 602417"/>
                <a:gd name="connsiteY63" fmla="*/ 206178 h 595784"/>
                <a:gd name="connsiteX64" fmla="*/ 572463 w 602417"/>
                <a:gd name="connsiteY64" fmla="*/ 130293 h 595784"/>
                <a:gd name="connsiteX65" fmla="*/ 543944 w 602417"/>
                <a:gd name="connsiteY65" fmla="*/ 71112 h 595784"/>
                <a:gd name="connsiteX66" fmla="*/ 425245 w 602417"/>
                <a:gd name="connsiteY66" fmla="*/ 25454 h 595784"/>
                <a:gd name="connsiteX67" fmla="*/ 406604 w 602417"/>
                <a:gd name="connsiteY67" fmla="*/ 44067 h 595784"/>
                <a:gd name="connsiteX68" fmla="*/ 406604 w 602417"/>
                <a:gd name="connsiteY68" fmla="*/ 55681 h 595784"/>
                <a:gd name="connsiteX69" fmla="*/ 438947 w 602417"/>
                <a:gd name="connsiteY69" fmla="*/ 55681 h 595784"/>
                <a:gd name="connsiteX70" fmla="*/ 491684 w 602417"/>
                <a:gd name="connsiteY70" fmla="*/ 108339 h 595784"/>
                <a:gd name="connsiteX71" fmla="*/ 491684 w 602417"/>
                <a:gd name="connsiteY71" fmla="*/ 114384 h 595784"/>
                <a:gd name="connsiteX72" fmla="*/ 499810 w 602417"/>
                <a:gd name="connsiteY72" fmla="*/ 114384 h 595784"/>
                <a:gd name="connsiteX73" fmla="*/ 518451 w 602417"/>
                <a:gd name="connsiteY73" fmla="*/ 95771 h 595784"/>
                <a:gd name="connsiteX74" fmla="*/ 518451 w 602417"/>
                <a:gd name="connsiteY74" fmla="*/ 44067 h 595784"/>
                <a:gd name="connsiteX75" fmla="*/ 499810 w 602417"/>
                <a:gd name="connsiteY75" fmla="*/ 25454 h 595784"/>
                <a:gd name="connsiteX76" fmla="*/ 425245 w 602417"/>
                <a:gd name="connsiteY76" fmla="*/ 0 h 595784"/>
                <a:gd name="connsiteX77" fmla="*/ 499810 w 602417"/>
                <a:gd name="connsiteY77" fmla="*/ 0 h 595784"/>
                <a:gd name="connsiteX78" fmla="*/ 543784 w 602417"/>
                <a:gd name="connsiteY78" fmla="*/ 40726 h 595784"/>
                <a:gd name="connsiteX79" fmla="*/ 597956 w 602417"/>
                <a:gd name="connsiteY79" fmla="*/ 130293 h 595784"/>
                <a:gd name="connsiteX80" fmla="*/ 496305 w 602417"/>
                <a:gd name="connsiteY80" fmla="*/ 231632 h 595784"/>
                <a:gd name="connsiteX81" fmla="*/ 406604 w 602417"/>
                <a:gd name="connsiteY81" fmla="*/ 231632 h 595784"/>
                <a:gd name="connsiteX82" fmla="*/ 406604 w 602417"/>
                <a:gd name="connsiteY82" fmla="*/ 248336 h 595784"/>
                <a:gd name="connsiteX83" fmla="*/ 522753 w 602417"/>
                <a:gd name="connsiteY83" fmla="*/ 248336 h 595784"/>
                <a:gd name="connsiteX84" fmla="*/ 602417 w 602417"/>
                <a:gd name="connsiteY84" fmla="*/ 327721 h 595784"/>
                <a:gd name="connsiteX85" fmla="*/ 602417 w 602417"/>
                <a:gd name="connsiteY85" fmla="*/ 516240 h 595784"/>
                <a:gd name="connsiteX86" fmla="*/ 522753 w 602417"/>
                <a:gd name="connsiteY86" fmla="*/ 595784 h 595784"/>
                <a:gd name="connsiteX87" fmla="*/ 251897 w 602417"/>
                <a:gd name="connsiteY87" fmla="*/ 595784 h 595784"/>
                <a:gd name="connsiteX88" fmla="*/ 172392 w 602417"/>
                <a:gd name="connsiteY88" fmla="*/ 516240 h 595784"/>
                <a:gd name="connsiteX89" fmla="*/ 172392 w 602417"/>
                <a:gd name="connsiteY89" fmla="*/ 327721 h 595784"/>
                <a:gd name="connsiteX90" fmla="*/ 235486 w 602417"/>
                <a:gd name="connsiteY90" fmla="*/ 250086 h 595784"/>
                <a:gd name="connsiteX91" fmla="*/ 235486 w 602417"/>
                <a:gd name="connsiteY91" fmla="*/ 198542 h 595784"/>
                <a:gd name="connsiteX92" fmla="*/ 223696 w 602417"/>
                <a:gd name="connsiteY92" fmla="*/ 198542 h 595784"/>
                <a:gd name="connsiteX93" fmla="*/ 223058 w 602417"/>
                <a:gd name="connsiteY93" fmla="*/ 198542 h 595784"/>
                <a:gd name="connsiteX94" fmla="*/ 222580 w 602417"/>
                <a:gd name="connsiteY94" fmla="*/ 198542 h 595784"/>
                <a:gd name="connsiteX95" fmla="*/ 179243 w 602417"/>
                <a:gd name="connsiteY95" fmla="*/ 198542 h 595784"/>
                <a:gd name="connsiteX96" fmla="*/ 100536 w 602417"/>
                <a:gd name="connsiteY96" fmla="*/ 159247 h 595784"/>
                <a:gd name="connsiteX97" fmla="*/ 68033 w 602417"/>
                <a:gd name="connsiteY97" fmla="*/ 167520 h 595784"/>
                <a:gd name="connsiteX98" fmla="*/ 0 w 602417"/>
                <a:gd name="connsiteY98" fmla="*/ 99589 h 595784"/>
                <a:gd name="connsiteX99" fmla="*/ 68033 w 602417"/>
                <a:gd name="connsiteY99" fmla="*/ 31658 h 595784"/>
                <a:gd name="connsiteX100" fmla="*/ 134950 w 602417"/>
                <a:gd name="connsiteY100" fmla="*/ 86862 h 595784"/>
                <a:gd name="connsiteX101" fmla="*/ 175579 w 602417"/>
                <a:gd name="connsiteY101" fmla="*/ 86862 h 595784"/>
                <a:gd name="connsiteX102" fmla="*/ 223696 w 602417"/>
                <a:gd name="connsiteY102" fmla="*/ 55681 h 595784"/>
                <a:gd name="connsiteX103" fmla="*/ 381111 w 602417"/>
                <a:gd name="connsiteY103" fmla="*/ 55681 h 595784"/>
                <a:gd name="connsiteX104" fmla="*/ 381111 w 602417"/>
                <a:gd name="connsiteY104" fmla="*/ 44067 h 595784"/>
                <a:gd name="connsiteX105" fmla="*/ 425245 w 602417"/>
                <a:gd name="connsiteY105" fmla="*/ 0 h 59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2417" h="595784">
                  <a:moveTo>
                    <a:pt x="387324" y="366850"/>
                  </a:moveTo>
                  <a:cubicBezTo>
                    <a:pt x="356889" y="366850"/>
                    <a:pt x="332031" y="391508"/>
                    <a:pt x="332031" y="422052"/>
                  </a:cubicBezTo>
                  <a:cubicBezTo>
                    <a:pt x="332031" y="452438"/>
                    <a:pt x="356889" y="477255"/>
                    <a:pt x="387324" y="477255"/>
                  </a:cubicBezTo>
                  <a:cubicBezTo>
                    <a:pt x="417919" y="477255"/>
                    <a:pt x="442777" y="452438"/>
                    <a:pt x="442777" y="422052"/>
                  </a:cubicBezTo>
                  <a:cubicBezTo>
                    <a:pt x="442777" y="391508"/>
                    <a:pt x="417919" y="366850"/>
                    <a:pt x="387324" y="366850"/>
                  </a:cubicBezTo>
                  <a:close/>
                  <a:moveTo>
                    <a:pt x="387324" y="341396"/>
                  </a:moveTo>
                  <a:cubicBezTo>
                    <a:pt x="431941" y="341396"/>
                    <a:pt x="468272" y="377508"/>
                    <a:pt x="468272" y="422052"/>
                  </a:cubicBezTo>
                  <a:cubicBezTo>
                    <a:pt x="468272" y="466597"/>
                    <a:pt x="431941" y="502709"/>
                    <a:pt x="387324" y="502709"/>
                  </a:cubicBezTo>
                  <a:cubicBezTo>
                    <a:pt x="342867" y="502709"/>
                    <a:pt x="306536" y="466597"/>
                    <a:pt x="306536" y="422052"/>
                  </a:cubicBezTo>
                  <a:cubicBezTo>
                    <a:pt x="306536" y="377508"/>
                    <a:pt x="342867" y="341396"/>
                    <a:pt x="387324" y="341396"/>
                  </a:cubicBezTo>
                  <a:close/>
                  <a:moveTo>
                    <a:pt x="387334" y="325993"/>
                  </a:moveTo>
                  <a:cubicBezTo>
                    <a:pt x="334278" y="325993"/>
                    <a:pt x="291100" y="369108"/>
                    <a:pt x="291100" y="422087"/>
                  </a:cubicBezTo>
                  <a:cubicBezTo>
                    <a:pt x="291100" y="475066"/>
                    <a:pt x="334278" y="518181"/>
                    <a:pt x="387334" y="518181"/>
                  </a:cubicBezTo>
                  <a:cubicBezTo>
                    <a:pt x="440389" y="518181"/>
                    <a:pt x="483567" y="475066"/>
                    <a:pt x="483567" y="422087"/>
                  </a:cubicBezTo>
                  <a:cubicBezTo>
                    <a:pt x="483567" y="369108"/>
                    <a:pt x="440389" y="325993"/>
                    <a:pt x="387334" y="325993"/>
                  </a:cubicBezTo>
                  <a:close/>
                  <a:moveTo>
                    <a:pt x="387334" y="300538"/>
                  </a:moveTo>
                  <a:cubicBezTo>
                    <a:pt x="454569" y="300538"/>
                    <a:pt x="509059" y="354949"/>
                    <a:pt x="509059" y="422087"/>
                  </a:cubicBezTo>
                  <a:cubicBezTo>
                    <a:pt x="509059" y="489066"/>
                    <a:pt x="454569" y="543636"/>
                    <a:pt x="387334" y="543636"/>
                  </a:cubicBezTo>
                  <a:cubicBezTo>
                    <a:pt x="320257" y="543636"/>
                    <a:pt x="265608" y="489066"/>
                    <a:pt x="265608" y="422087"/>
                  </a:cubicBezTo>
                  <a:cubicBezTo>
                    <a:pt x="265608" y="354949"/>
                    <a:pt x="320257" y="300538"/>
                    <a:pt x="387334" y="300538"/>
                  </a:cubicBezTo>
                  <a:close/>
                  <a:moveTo>
                    <a:pt x="251897" y="273790"/>
                  </a:moveTo>
                  <a:cubicBezTo>
                    <a:pt x="222102" y="273790"/>
                    <a:pt x="197885" y="297972"/>
                    <a:pt x="197885" y="327721"/>
                  </a:cubicBezTo>
                  <a:lnTo>
                    <a:pt x="197885" y="516240"/>
                  </a:lnTo>
                  <a:cubicBezTo>
                    <a:pt x="197885" y="546149"/>
                    <a:pt x="222102" y="570330"/>
                    <a:pt x="251897" y="570330"/>
                  </a:cubicBezTo>
                  <a:lnTo>
                    <a:pt x="522753" y="570330"/>
                  </a:lnTo>
                  <a:cubicBezTo>
                    <a:pt x="552707" y="570330"/>
                    <a:pt x="576925" y="546149"/>
                    <a:pt x="576925" y="516240"/>
                  </a:cubicBezTo>
                  <a:lnTo>
                    <a:pt x="576925" y="327721"/>
                  </a:lnTo>
                  <a:cubicBezTo>
                    <a:pt x="576925" y="297972"/>
                    <a:pt x="552707" y="273790"/>
                    <a:pt x="522753" y="273790"/>
                  </a:cubicBezTo>
                  <a:lnTo>
                    <a:pt x="393857" y="273790"/>
                  </a:lnTo>
                  <a:close/>
                  <a:moveTo>
                    <a:pt x="260978" y="198542"/>
                  </a:moveTo>
                  <a:lnTo>
                    <a:pt x="260978" y="248336"/>
                  </a:lnTo>
                  <a:lnTo>
                    <a:pt x="381111" y="248336"/>
                  </a:lnTo>
                  <a:lnTo>
                    <a:pt x="381111" y="198542"/>
                  </a:lnTo>
                  <a:close/>
                  <a:moveTo>
                    <a:pt x="407586" y="121867"/>
                  </a:moveTo>
                  <a:lnTo>
                    <a:pt x="445197" y="121867"/>
                  </a:lnTo>
                  <a:lnTo>
                    <a:pt x="445197" y="138732"/>
                  </a:lnTo>
                  <a:lnTo>
                    <a:pt x="407586" y="138732"/>
                  </a:lnTo>
                  <a:close/>
                  <a:moveTo>
                    <a:pt x="134950" y="112316"/>
                  </a:moveTo>
                  <a:cubicBezTo>
                    <a:pt x="132720" y="123929"/>
                    <a:pt x="127621" y="134429"/>
                    <a:pt x="120292" y="143179"/>
                  </a:cubicBezTo>
                  <a:cubicBezTo>
                    <a:pt x="133516" y="161156"/>
                    <a:pt x="154548" y="172928"/>
                    <a:pt x="178447" y="173088"/>
                  </a:cubicBezTo>
                  <a:cubicBezTo>
                    <a:pt x="173667" y="165133"/>
                    <a:pt x="170799" y="155906"/>
                    <a:pt x="170799" y="145884"/>
                  </a:cubicBezTo>
                  <a:lnTo>
                    <a:pt x="170799" y="112316"/>
                  </a:lnTo>
                  <a:close/>
                  <a:moveTo>
                    <a:pt x="212543" y="83521"/>
                  </a:moveTo>
                  <a:cubicBezTo>
                    <a:pt x="204895" y="86862"/>
                    <a:pt x="199000" y="93862"/>
                    <a:pt x="197088" y="102293"/>
                  </a:cubicBezTo>
                  <a:cubicBezTo>
                    <a:pt x="196610" y="104362"/>
                    <a:pt x="196291" y="106430"/>
                    <a:pt x="196291" y="108339"/>
                  </a:cubicBezTo>
                  <a:lnTo>
                    <a:pt x="196291" y="145884"/>
                  </a:lnTo>
                  <a:cubicBezTo>
                    <a:pt x="196291" y="157020"/>
                    <a:pt x="202983" y="166565"/>
                    <a:pt x="212543" y="170860"/>
                  </a:cubicBezTo>
                  <a:close/>
                  <a:moveTo>
                    <a:pt x="238035" y="81135"/>
                  </a:moveTo>
                  <a:lnTo>
                    <a:pt x="238035" y="173088"/>
                  </a:lnTo>
                  <a:lnTo>
                    <a:pt x="438947" y="173088"/>
                  </a:lnTo>
                  <a:cubicBezTo>
                    <a:pt x="453924" y="173088"/>
                    <a:pt x="466192" y="160838"/>
                    <a:pt x="466192" y="145884"/>
                  </a:cubicBezTo>
                  <a:lnTo>
                    <a:pt x="466192" y="127111"/>
                  </a:lnTo>
                  <a:lnTo>
                    <a:pt x="466192" y="108339"/>
                  </a:lnTo>
                  <a:cubicBezTo>
                    <a:pt x="466192" y="93225"/>
                    <a:pt x="453924" y="81135"/>
                    <a:pt x="438947" y="81135"/>
                  </a:cubicBezTo>
                  <a:lnTo>
                    <a:pt x="393857" y="81135"/>
                  </a:lnTo>
                  <a:close/>
                  <a:moveTo>
                    <a:pt x="543944" y="71112"/>
                  </a:moveTo>
                  <a:lnTo>
                    <a:pt x="543944" y="95771"/>
                  </a:lnTo>
                  <a:cubicBezTo>
                    <a:pt x="543944" y="120111"/>
                    <a:pt x="524187" y="139838"/>
                    <a:pt x="499810" y="139838"/>
                  </a:cubicBezTo>
                  <a:lnTo>
                    <a:pt x="491684" y="139838"/>
                  </a:lnTo>
                  <a:lnTo>
                    <a:pt x="491684" y="145884"/>
                  </a:lnTo>
                  <a:cubicBezTo>
                    <a:pt x="491684" y="174997"/>
                    <a:pt x="468104" y="198542"/>
                    <a:pt x="438947" y="198542"/>
                  </a:cubicBezTo>
                  <a:lnTo>
                    <a:pt x="406604" y="198542"/>
                  </a:lnTo>
                  <a:lnTo>
                    <a:pt x="406604" y="206178"/>
                  </a:lnTo>
                  <a:lnTo>
                    <a:pt x="496305" y="206178"/>
                  </a:lnTo>
                  <a:cubicBezTo>
                    <a:pt x="538367" y="206178"/>
                    <a:pt x="572463" y="172133"/>
                    <a:pt x="572463" y="130293"/>
                  </a:cubicBezTo>
                  <a:cubicBezTo>
                    <a:pt x="572463" y="106907"/>
                    <a:pt x="561629" y="85271"/>
                    <a:pt x="543944" y="71112"/>
                  </a:cubicBezTo>
                  <a:close/>
                  <a:moveTo>
                    <a:pt x="425245" y="25454"/>
                  </a:moveTo>
                  <a:cubicBezTo>
                    <a:pt x="415048" y="25454"/>
                    <a:pt x="406604" y="33886"/>
                    <a:pt x="406604" y="44067"/>
                  </a:cubicBezTo>
                  <a:lnTo>
                    <a:pt x="406604" y="55681"/>
                  </a:lnTo>
                  <a:lnTo>
                    <a:pt x="438947" y="55681"/>
                  </a:lnTo>
                  <a:cubicBezTo>
                    <a:pt x="468104" y="55681"/>
                    <a:pt x="491684" y="79226"/>
                    <a:pt x="491684" y="108339"/>
                  </a:cubicBezTo>
                  <a:lnTo>
                    <a:pt x="491684" y="114384"/>
                  </a:lnTo>
                  <a:lnTo>
                    <a:pt x="499810" y="114384"/>
                  </a:lnTo>
                  <a:cubicBezTo>
                    <a:pt x="510166" y="114384"/>
                    <a:pt x="518451" y="105953"/>
                    <a:pt x="518451" y="95771"/>
                  </a:cubicBezTo>
                  <a:lnTo>
                    <a:pt x="518451" y="44067"/>
                  </a:lnTo>
                  <a:cubicBezTo>
                    <a:pt x="518451" y="33886"/>
                    <a:pt x="510166" y="25454"/>
                    <a:pt x="499810" y="25454"/>
                  </a:cubicBezTo>
                  <a:close/>
                  <a:moveTo>
                    <a:pt x="425245" y="0"/>
                  </a:moveTo>
                  <a:lnTo>
                    <a:pt x="499810" y="0"/>
                  </a:lnTo>
                  <a:cubicBezTo>
                    <a:pt x="522913" y="0"/>
                    <a:pt x="542032" y="17977"/>
                    <a:pt x="543784" y="40726"/>
                  </a:cubicBezTo>
                  <a:cubicBezTo>
                    <a:pt x="576925" y="58067"/>
                    <a:pt x="597956" y="92430"/>
                    <a:pt x="597956" y="130293"/>
                  </a:cubicBezTo>
                  <a:cubicBezTo>
                    <a:pt x="597956" y="186133"/>
                    <a:pt x="552388" y="231632"/>
                    <a:pt x="496305" y="231632"/>
                  </a:cubicBezTo>
                  <a:lnTo>
                    <a:pt x="406604" y="231632"/>
                  </a:lnTo>
                  <a:lnTo>
                    <a:pt x="406604" y="248336"/>
                  </a:lnTo>
                  <a:lnTo>
                    <a:pt x="522753" y="248336"/>
                  </a:lnTo>
                  <a:cubicBezTo>
                    <a:pt x="566728" y="248336"/>
                    <a:pt x="602417" y="283972"/>
                    <a:pt x="602417" y="327721"/>
                  </a:cubicBezTo>
                  <a:lnTo>
                    <a:pt x="602417" y="516240"/>
                  </a:lnTo>
                  <a:cubicBezTo>
                    <a:pt x="602417" y="560148"/>
                    <a:pt x="566728" y="595784"/>
                    <a:pt x="522753" y="595784"/>
                  </a:cubicBezTo>
                  <a:lnTo>
                    <a:pt x="251897" y="595784"/>
                  </a:lnTo>
                  <a:cubicBezTo>
                    <a:pt x="208082" y="595784"/>
                    <a:pt x="172392" y="560148"/>
                    <a:pt x="172392" y="516240"/>
                  </a:cubicBezTo>
                  <a:lnTo>
                    <a:pt x="172392" y="327721"/>
                  </a:lnTo>
                  <a:cubicBezTo>
                    <a:pt x="172392" y="289540"/>
                    <a:pt x="199478" y="257563"/>
                    <a:pt x="235486" y="250086"/>
                  </a:cubicBezTo>
                  <a:lnTo>
                    <a:pt x="235486" y="198542"/>
                  </a:lnTo>
                  <a:lnTo>
                    <a:pt x="223696" y="198542"/>
                  </a:lnTo>
                  <a:cubicBezTo>
                    <a:pt x="223536" y="198542"/>
                    <a:pt x="223218" y="198542"/>
                    <a:pt x="223058" y="198542"/>
                  </a:cubicBezTo>
                  <a:cubicBezTo>
                    <a:pt x="222899" y="198542"/>
                    <a:pt x="222740" y="198542"/>
                    <a:pt x="222580" y="198542"/>
                  </a:cubicBezTo>
                  <a:lnTo>
                    <a:pt x="179243" y="198542"/>
                  </a:lnTo>
                  <a:cubicBezTo>
                    <a:pt x="147059" y="198542"/>
                    <a:pt x="118540" y="183110"/>
                    <a:pt x="100536" y="159247"/>
                  </a:cubicBezTo>
                  <a:cubicBezTo>
                    <a:pt x="90976" y="164497"/>
                    <a:pt x="79823" y="167520"/>
                    <a:pt x="68033" y="167520"/>
                  </a:cubicBezTo>
                  <a:cubicBezTo>
                    <a:pt x="30432" y="167520"/>
                    <a:pt x="0" y="137134"/>
                    <a:pt x="0" y="99589"/>
                  </a:cubicBezTo>
                  <a:cubicBezTo>
                    <a:pt x="0" y="62044"/>
                    <a:pt x="30432" y="31658"/>
                    <a:pt x="68033" y="31658"/>
                  </a:cubicBezTo>
                  <a:cubicBezTo>
                    <a:pt x="101332" y="31658"/>
                    <a:pt x="129055" y="55363"/>
                    <a:pt x="134950" y="86862"/>
                  </a:cubicBezTo>
                  <a:lnTo>
                    <a:pt x="175579" y="86862"/>
                  </a:lnTo>
                  <a:cubicBezTo>
                    <a:pt x="183864" y="68090"/>
                    <a:pt x="202346" y="55681"/>
                    <a:pt x="223696" y="55681"/>
                  </a:cubicBezTo>
                  <a:lnTo>
                    <a:pt x="381111" y="55681"/>
                  </a:lnTo>
                  <a:lnTo>
                    <a:pt x="381111" y="44067"/>
                  </a:lnTo>
                  <a:cubicBezTo>
                    <a:pt x="381111" y="19727"/>
                    <a:pt x="401027" y="0"/>
                    <a:pt x="425245" y="0"/>
                  </a:cubicBezTo>
                  <a:close/>
                </a:path>
              </a:pathLst>
            </a:custGeom>
            <a:solidFill>
              <a:schemeClr val="bg1"/>
            </a:solidFill>
            <a:ln>
              <a:noFill/>
            </a:ln>
          </p:spPr>
          <p:txBody>
            <a:bodyPr/>
            <a:lstStyle/>
            <a:p>
              <a:endParaRPr lang="zh-CN" altLang="en-US"/>
            </a:p>
          </p:txBody>
        </p:sp>
        <p:sp>
          <p:nvSpPr>
            <p:cNvPr id="13" name="椭圆 12"/>
            <p:cNvSpPr/>
            <p:nvPr/>
          </p:nvSpPr>
          <p:spPr>
            <a:xfrm>
              <a:off x="5149262" y="5711721"/>
              <a:ext cx="665655" cy="665655"/>
            </a:xfrm>
            <a:prstGeom prst="ellipse">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ilm-screen-theater_28617"/>
            <p:cNvSpPr>
              <a:spLocks noChangeAspect="1"/>
            </p:cNvSpPr>
            <p:nvPr/>
          </p:nvSpPr>
          <p:spPr bwMode="auto">
            <a:xfrm>
              <a:off x="5293295" y="5902343"/>
              <a:ext cx="377589" cy="284409"/>
            </a:xfrm>
            <a:custGeom>
              <a:avLst/>
              <a:gdLst>
                <a:gd name="T0" fmla="*/ 131 w 3200"/>
                <a:gd name="T1" fmla="*/ 1098 h 2414"/>
                <a:gd name="T2" fmla="*/ 0 w 3200"/>
                <a:gd name="T3" fmla="*/ 693 h 2414"/>
                <a:gd name="T4" fmla="*/ 693 w 3200"/>
                <a:gd name="T5" fmla="*/ 0 h 2414"/>
                <a:gd name="T6" fmla="*/ 1307 w 3200"/>
                <a:gd name="T7" fmla="*/ 370 h 2414"/>
                <a:gd name="T8" fmla="*/ 1920 w 3200"/>
                <a:gd name="T9" fmla="*/ 0 h 2414"/>
                <a:gd name="T10" fmla="*/ 2613 w 3200"/>
                <a:gd name="T11" fmla="*/ 693 h 2414"/>
                <a:gd name="T12" fmla="*/ 2483 w 3200"/>
                <a:gd name="T13" fmla="*/ 1098 h 2414"/>
                <a:gd name="T14" fmla="*/ 2483 w 3200"/>
                <a:gd name="T15" fmla="*/ 1167 h 2414"/>
                <a:gd name="T16" fmla="*/ 3200 w 3200"/>
                <a:gd name="T17" fmla="*/ 620 h 2414"/>
                <a:gd name="T18" fmla="*/ 3200 w 3200"/>
                <a:gd name="T19" fmla="*/ 2407 h 2414"/>
                <a:gd name="T20" fmla="*/ 2483 w 3200"/>
                <a:gd name="T21" fmla="*/ 1861 h 2414"/>
                <a:gd name="T22" fmla="*/ 2483 w 3200"/>
                <a:gd name="T23" fmla="*/ 2414 h 2414"/>
                <a:gd name="T24" fmla="*/ 131 w 3200"/>
                <a:gd name="T25" fmla="*/ 2414 h 2414"/>
                <a:gd name="T26" fmla="*/ 131 w 3200"/>
                <a:gd name="T27" fmla="*/ 1098 h 2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0" h="2414">
                  <a:moveTo>
                    <a:pt x="131" y="1098"/>
                  </a:moveTo>
                  <a:cubicBezTo>
                    <a:pt x="49" y="984"/>
                    <a:pt x="0" y="844"/>
                    <a:pt x="0" y="693"/>
                  </a:cubicBezTo>
                  <a:cubicBezTo>
                    <a:pt x="0" y="310"/>
                    <a:pt x="310" y="0"/>
                    <a:pt x="693" y="0"/>
                  </a:cubicBezTo>
                  <a:cubicBezTo>
                    <a:pt x="959" y="0"/>
                    <a:pt x="1190" y="150"/>
                    <a:pt x="1307" y="370"/>
                  </a:cubicBezTo>
                  <a:cubicBezTo>
                    <a:pt x="1423" y="150"/>
                    <a:pt x="1654" y="0"/>
                    <a:pt x="1920" y="0"/>
                  </a:cubicBezTo>
                  <a:cubicBezTo>
                    <a:pt x="2303" y="0"/>
                    <a:pt x="2613" y="310"/>
                    <a:pt x="2613" y="693"/>
                  </a:cubicBezTo>
                  <a:cubicBezTo>
                    <a:pt x="2613" y="844"/>
                    <a:pt x="2565" y="984"/>
                    <a:pt x="2483" y="1098"/>
                  </a:cubicBezTo>
                  <a:lnTo>
                    <a:pt x="2483" y="1167"/>
                  </a:lnTo>
                  <a:lnTo>
                    <a:pt x="3200" y="620"/>
                  </a:lnTo>
                  <a:lnTo>
                    <a:pt x="3200" y="2407"/>
                  </a:lnTo>
                  <a:lnTo>
                    <a:pt x="2483" y="1861"/>
                  </a:lnTo>
                  <a:lnTo>
                    <a:pt x="2483" y="2414"/>
                  </a:lnTo>
                  <a:lnTo>
                    <a:pt x="131" y="2414"/>
                  </a:lnTo>
                  <a:lnTo>
                    <a:pt x="131" y="1098"/>
                  </a:lnTo>
                  <a:close/>
                </a:path>
              </a:pathLst>
            </a:custGeom>
            <a:solidFill>
              <a:schemeClr val="bg1"/>
            </a:solidFill>
            <a:ln>
              <a:noFill/>
            </a:ln>
          </p:spPr>
          <p:txBody>
            <a:bodyPr/>
            <a:lstStyle/>
            <a:p>
              <a:endParaRPr lang="zh-CN" altLang="en-US"/>
            </a:p>
          </p:txBody>
        </p:sp>
      </p:grpSp>
      <p:sp>
        <p:nvSpPr>
          <p:cNvPr id="18" name="文本框 17"/>
          <p:cNvSpPr txBox="1"/>
          <p:nvPr/>
        </p:nvSpPr>
        <p:spPr>
          <a:xfrm>
            <a:off x="6541170" y="2055853"/>
            <a:ext cx="2375941" cy="461665"/>
          </a:xfrm>
          <a:prstGeom prst="rect">
            <a:avLst/>
          </a:prstGeom>
          <a:noFill/>
        </p:spPr>
        <p:txBody>
          <a:bodyPr wrap="square" rtlCol="0">
            <a:spAutoFit/>
          </a:bodyPr>
          <a:lstStyle/>
          <a:p>
            <a:r>
              <a:rPr lang="zh-CN" altLang="en-US" sz="24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4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9" name="文本框 18"/>
          <p:cNvSpPr txBox="1"/>
          <p:nvPr/>
        </p:nvSpPr>
        <p:spPr>
          <a:xfrm>
            <a:off x="6541170" y="2614563"/>
            <a:ext cx="5423266" cy="1006942"/>
          </a:xfrm>
          <a:prstGeom prst="rect">
            <a:avLst/>
          </a:prstGeom>
          <a:noFill/>
        </p:spPr>
        <p:txBody>
          <a:bodyPr wrap="square" rtlCol="0">
            <a:spAutoFit/>
          </a:bodyPr>
          <a:lstStyle/>
          <a:p>
            <a:pPr>
              <a:lnSpc>
                <a:spcPct val="200000"/>
              </a:lnSpc>
            </a:pPr>
            <a:r>
              <a:rPr lang="zh-CN" altLang="en-US" sz="16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a:t>
            </a:r>
            <a:endParaRPr lang="zh-CN" altLang="en-US" sz="16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20" name="文本框 19"/>
          <p:cNvSpPr txBox="1"/>
          <p:nvPr/>
        </p:nvSpPr>
        <p:spPr>
          <a:xfrm>
            <a:off x="7800475" y="4339662"/>
            <a:ext cx="3541293" cy="1517018"/>
          </a:xfrm>
          <a:prstGeom prst="rect">
            <a:avLst/>
          </a:prstGeom>
          <a:solidFill>
            <a:srgbClr val="323B44"/>
          </a:solidFill>
        </p:spPr>
        <p:txBody>
          <a:bodyPr wrap="square" rtlCol="0">
            <a:spAutoFit/>
          </a:bodyPr>
          <a:lstStyle/>
          <a:p>
            <a:pPr>
              <a:lnSpc>
                <a:spcPct val="20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输入你需要的文本内容输入你需要的文本内容输入你需要的文本内容输入你需要的文本内容输入你需要的文本内容</a:t>
            </a:r>
            <a:endParaRPr lang="en-US" altLang="zh-CN" sz="1200" dirty="0">
              <a:solidFill>
                <a:schemeClr val="bg1"/>
              </a:solidFill>
              <a:latin typeface="仓耳青禾体-谷力 W05" panose="02020400000000000000" pitchFamily="18" charset="-122"/>
              <a:ea typeface="仓耳青禾体-谷力 W05" panose="02020400000000000000" pitchFamily="18" charset="-122"/>
            </a:endParaRPr>
          </a:p>
          <a:p>
            <a:pPr>
              <a:lnSpc>
                <a:spcPct val="20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1000" fill="hold"/>
                                        <p:tgtEl>
                                          <p:spTgt spid="21"/>
                                        </p:tgtEl>
                                        <p:attrNameLst>
                                          <p:attrName>ppt_w</p:attrName>
                                        </p:attrNameLst>
                                      </p:cBhvr>
                                      <p:tavLst>
                                        <p:tav tm="0">
                                          <p:val>
                                            <p:fltVal val="0"/>
                                          </p:val>
                                        </p:tav>
                                        <p:tav tm="100000">
                                          <p:val>
                                            <p:strVal val="#ppt_w"/>
                                          </p:val>
                                        </p:tav>
                                      </p:tavLst>
                                    </p:anim>
                                    <p:anim calcmode="lin" valueType="num">
                                      <p:cBhvr>
                                        <p:cTn id="15" dur="1000" fill="hold"/>
                                        <p:tgtEl>
                                          <p:spTgt spid="21"/>
                                        </p:tgtEl>
                                        <p:attrNameLst>
                                          <p:attrName>ppt_h</p:attrName>
                                        </p:attrNameLst>
                                      </p:cBhvr>
                                      <p:tavLst>
                                        <p:tav tm="0">
                                          <p:val>
                                            <p:fltVal val="0"/>
                                          </p:val>
                                        </p:tav>
                                        <p:tav tm="100000">
                                          <p:val>
                                            <p:strVal val="#ppt_h"/>
                                          </p:val>
                                        </p:tav>
                                      </p:tavLst>
                                    </p:anim>
                                    <p:anim calcmode="lin" valueType="num">
                                      <p:cBhvr>
                                        <p:cTn id="16" dur="1000" fill="hold"/>
                                        <p:tgtEl>
                                          <p:spTgt spid="21"/>
                                        </p:tgtEl>
                                        <p:attrNameLst>
                                          <p:attrName>style.rotation</p:attrName>
                                        </p:attrNameLst>
                                      </p:cBhvr>
                                      <p:tavLst>
                                        <p:tav tm="0">
                                          <p:val>
                                            <p:fltVal val="90"/>
                                          </p:val>
                                        </p:tav>
                                        <p:tav tm="100000">
                                          <p:val>
                                            <p:fltVal val="0"/>
                                          </p:val>
                                        </p:tav>
                                      </p:tavLst>
                                    </p:anim>
                                    <p:animEffect transition="in" filter="fade">
                                      <p:cBhvr>
                                        <p:cTn id="17" dur="1000"/>
                                        <p:tgtEl>
                                          <p:spTgt spid="21"/>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ppt_w</p:attrName>
                                        </p:attrNameLst>
                                      </p:cBhvr>
                                      <p:tavLst>
                                        <p:tav tm="0">
                                          <p:val>
                                            <p:fltVal val="0"/>
                                          </p:val>
                                        </p:tav>
                                        <p:tav tm="100000">
                                          <p:val>
                                            <p:strVal val="#ppt_w"/>
                                          </p:val>
                                        </p:tav>
                                      </p:tavLst>
                                    </p:anim>
                                    <p:anim calcmode="lin" valueType="num">
                                      <p:cBhvr>
                                        <p:cTn id="22" dur="1000" fill="hold"/>
                                        <p:tgtEl>
                                          <p:spTgt spid="18"/>
                                        </p:tgtEl>
                                        <p:attrNameLst>
                                          <p:attrName>ppt_h</p:attrName>
                                        </p:attrNameLst>
                                      </p:cBhvr>
                                      <p:tavLst>
                                        <p:tav tm="0">
                                          <p:val>
                                            <p:fltVal val="0"/>
                                          </p:val>
                                        </p:tav>
                                        <p:tav tm="100000">
                                          <p:val>
                                            <p:strVal val="#ppt_h"/>
                                          </p:val>
                                        </p:tav>
                                      </p:tavLst>
                                    </p:anim>
                                    <p:anim calcmode="lin" valueType="num">
                                      <p:cBhvr>
                                        <p:cTn id="23" dur="1000" fill="hold"/>
                                        <p:tgtEl>
                                          <p:spTgt spid="18"/>
                                        </p:tgtEl>
                                        <p:attrNameLst>
                                          <p:attrName>style.rotation</p:attrName>
                                        </p:attrNameLst>
                                      </p:cBhvr>
                                      <p:tavLst>
                                        <p:tav tm="0">
                                          <p:val>
                                            <p:fltVal val="90"/>
                                          </p:val>
                                        </p:tav>
                                        <p:tav tm="100000">
                                          <p:val>
                                            <p:fltVal val="0"/>
                                          </p:val>
                                        </p:tav>
                                      </p:tavLst>
                                    </p:anim>
                                    <p:animEffect transition="in" filter="fade">
                                      <p:cBhvr>
                                        <p:cTn id="24" dur="1000"/>
                                        <p:tgtEl>
                                          <p:spTgt spid="18"/>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1000" fill="hold"/>
                                        <p:tgtEl>
                                          <p:spTgt spid="19"/>
                                        </p:tgtEl>
                                        <p:attrNameLst>
                                          <p:attrName>ppt_w</p:attrName>
                                        </p:attrNameLst>
                                      </p:cBhvr>
                                      <p:tavLst>
                                        <p:tav tm="0">
                                          <p:val>
                                            <p:fltVal val="0"/>
                                          </p:val>
                                        </p:tav>
                                        <p:tav tm="100000">
                                          <p:val>
                                            <p:strVal val="#ppt_w"/>
                                          </p:val>
                                        </p:tav>
                                      </p:tavLst>
                                    </p:anim>
                                    <p:anim calcmode="lin" valueType="num">
                                      <p:cBhvr>
                                        <p:cTn id="29" dur="1000" fill="hold"/>
                                        <p:tgtEl>
                                          <p:spTgt spid="19"/>
                                        </p:tgtEl>
                                        <p:attrNameLst>
                                          <p:attrName>ppt_h</p:attrName>
                                        </p:attrNameLst>
                                      </p:cBhvr>
                                      <p:tavLst>
                                        <p:tav tm="0">
                                          <p:val>
                                            <p:fltVal val="0"/>
                                          </p:val>
                                        </p:tav>
                                        <p:tav tm="100000">
                                          <p:val>
                                            <p:strVal val="#ppt_h"/>
                                          </p:val>
                                        </p:tav>
                                      </p:tavLst>
                                    </p:anim>
                                    <p:anim calcmode="lin" valueType="num">
                                      <p:cBhvr>
                                        <p:cTn id="30" dur="1000" fill="hold"/>
                                        <p:tgtEl>
                                          <p:spTgt spid="19"/>
                                        </p:tgtEl>
                                        <p:attrNameLst>
                                          <p:attrName>style.rotation</p:attrName>
                                        </p:attrNameLst>
                                      </p:cBhvr>
                                      <p:tavLst>
                                        <p:tav tm="0">
                                          <p:val>
                                            <p:fltVal val="90"/>
                                          </p:val>
                                        </p:tav>
                                        <p:tav tm="100000">
                                          <p:val>
                                            <p:fltVal val="0"/>
                                          </p:val>
                                        </p:tav>
                                      </p:tavLst>
                                    </p:anim>
                                    <p:animEffect transition="in" filter="fade">
                                      <p:cBhvr>
                                        <p:cTn id="31" dur="1000"/>
                                        <p:tgtEl>
                                          <p:spTgt spid="19"/>
                                        </p:tgtEl>
                                      </p:cBhvr>
                                    </p:animEffect>
                                  </p:childTnLst>
                                </p:cTn>
                              </p:par>
                            </p:childTnLst>
                          </p:cTn>
                        </p:par>
                        <p:par>
                          <p:cTn id="32" fill="hold">
                            <p:stCondLst>
                              <p:cond delay="4000"/>
                            </p:stCondLst>
                            <p:childTnLst>
                              <p:par>
                                <p:cTn id="33" presetID="31"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1000" fill="hold"/>
                                        <p:tgtEl>
                                          <p:spTgt spid="20"/>
                                        </p:tgtEl>
                                        <p:attrNameLst>
                                          <p:attrName>ppt_w</p:attrName>
                                        </p:attrNameLst>
                                      </p:cBhvr>
                                      <p:tavLst>
                                        <p:tav tm="0">
                                          <p:val>
                                            <p:fltVal val="0"/>
                                          </p:val>
                                        </p:tav>
                                        <p:tav tm="100000">
                                          <p:val>
                                            <p:strVal val="#ppt_w"/>
                                          </p:val>
                                        </p:tav>
                                      </p:tavLst>
                                    </p:anim>
                                    <p:anim calcmode="lin" valueType="num">
                                      <p:cBhvr>
                                        <p:cTn id="36" dur="1000" fill="hold"/>
                                        <p:tgtEl>
                                          <p:spTgt spid="20"/>
                                        </p:tgtEl>
                                        <p:attrNameLst>
                                          <p:attrName>ppt_h</p:attrName>
                                        </p:attrNameLst>
                                      </p:cBhvr>
                                      <p:tavLst>
                                        <p:tav tm="0">
                                          <p:val>
                                            <p:fltVal val="0"/>
                                          </p:val>
                                        </p:tav>
                                        <p:tav tm="100000">
                                          <p:val>
                                            <p:strVal val="#ppt_h"/>
                                          </p:val>
                                        </p:tav>
                                      </p:tavLst>
                                    </p:anim>
                                    <p:anim calcmode="lin" valueType="num">
                                      <p:cBhvr>
                                        <p:cTn id="37" dur="1000" fill="hold"/>
                                        <p:tgtEl>
                                          <p:spTgt spid="20"/>
                                        </p:tgtEl>
                                        <p:attrNameLst>
                                          <p:attrName>style.rotation</p:attrName>
                                        </p:attrNameLst>
                                      </p:cBhvr>
                                      <p:tavLst>
                                        <p:tav tm="0">
                                          <p:val>
                                            <p:fltVal val="90"/>
                                          </p:val>
                                        </p:tav>
                                        <p:tav tm="100000">
                                          <p:val>
                                            <p:fltVal val="0"/>
                                          </p:val>
                                        </p:tav>
                                      </p:tavLst>
                                    </p:anim>
                                    <p:animEffect transition="in" filter="fade">
                                      <p:cBhvr>
                                        <p:cTn id="3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491916"/>
            <a:ext cx="12192000" cy="4090737"/>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18448" t="16608" r="19605" b="16258"/>
          <a:stretch>
            <a:fillRect/>
          </a:stretch>
        </p:blipFill>
        <p:spPr>
          <a:xfrm>
            <a:off x="6921468" y="1756719"/>
            <a:ext cx="5690751" cy="4355323"/>
          </a:xfrm>
          <a:prstGeom prst="rect">
            <a:avLst/>
          </a:prstGeom>
        </p:spPr>
      </p:pic>
      <p:sp>
        <p:nvSpPr>
          <p:cNvPr id="9" name="文本框 8"/>
          <p:cNvSpPr txBox="1"/>
          <p:nvPr/>
        </p:nvSpPr>
        <p:spPr>
          <a:xfrm>
            <a:off x="144378" y="2122527"/>
            <a:ext cx="7587915" cy="1323439"/>
          </a:xfrm>
          <a:prstGeom prst="rect">
            <a:avLst/>
          </a:prstGeom>
          <a:noFill/>
        </p:spPr>
        <p:txBody>
          <a:bodyPr wrap="square" rtlCol="0">
            <a:spAutoFit/>
          </a:bodyPr>
          <a:lstStyle/>
          <a:p>
            <a:r>
              <a:rPr lang="en-US" altLang="zh-CN" sz="8000" b="1" dirty="0">
                <a:solidFill>
                  <a:schemeClr val="bg1"/>
                </a:solidFill>
                <a:latin typeface="仓耳青禾体-谷力 W05" panose="02020400000000000000" pitchFamily="18" charset="-122"/>
                <a:ea typeface="仓耳青禾体-谷力 W05" panose="02020400000000000000" pitchFamily="18" charset="-122"/>
              </a:rPr>
              <a:t>THANK  YOU  !</a:t>
            </a:r>
            <a:endParaRPr lang="zh-CN" altLang="en-US" sz="80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0" name="文本框 9"/>
          <p:cNvSpPr txBox="1"/>
          <p:nvPr/>
        </p:nvSpPr>
        <p:spPr>
          <a:xfrm>
            <a:off x="401052" y="3648198"/>
            <a:ext cx="5919538" cy="616772"/>
          </a:xfrm>
          <a:prstGeom prst="rect">
            <a:avLst/>
          </a:prstGeom>
          <a:noFill/>
        </p:spPr>
        <p:txBody>
          <a:bodyPr wrap="square" rtlCol="0">
            <a:spAutoFit/>
          </a:bodyPr>
          <a:lstStyle/>
          <a:p>
            <a:pPr>
              <a:lnSpc>
                <a:spcPct val="15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1" name="文本框 10"/>
          <p:cNvSpPr txBox="1"/>
          <p:nvPr/>
        </p:nvSpPr>
        <p:spPr>
          <a:xfrm>
            <a:off x="401052" y="4382323"/>
            <a:ext cx="5690751" cy="463397"/>
          </a:xfrm>
          <a:prstGeom prst="rect">
            <a:avLst/>
          </a:prstGeom>
          <a:noFill/>
        </p:spPr>
        <p:txBody>
          <a:bodyPr wrap="square" rtlCol="0">
            <a:spAutoFit/>
          </a:bodyPr>
          <a:lstStyle/>
          <a:p>
            <a:pPr algn="dist">
              <a:lnSpc>
                <a:spcPct val="150000"/>
              </a:lnSpc>
            </a:pPr>
            <a:r>
              <a:rPr lang="zh-CN" altLang="en-US" dirty="0">
                <a:solidFill>
                  <a:schemeClr val="bg1"/>
                </a:solidFill>
                <a:latin typeface="仓耳青禾体-谷力 W05" panose="02020400000000000000" pitchFamily="18" charset="-122"/>
                <a:ea typeface="仓耳青禾体-谷力 W05" panose="02020400000000000000" pitchFamily="18" charset="-122"/>
              </a:rPr>
              <a:t>电影宣传</a:t>
            </a:r>
            <a:r>
              <a:rPr lang="en-US" altLang="zh-CN" dirty="0">
                <a:solidFill>
                  <a:schemeClr val="bg1"/>
                </a:solidFill>
                <a:latin typeface="仓耳青禾体-谷力 W05" panose="02020400000000000000" pitchFamily="18" charset="-122"/>
                <a:ea typeface="仓耳青禾体-谷力 W05" panose="02020400000000000000" pitchFamily="18" charset="-122"/>
              </a:rPr>
              <a:t>|</a:t>
            </a:r>
            <a:r>
              <a:rPr lang="zh-CN" altLang="en-US" dirty="0">
                <a:solidFill>
                  <a:schemeClr val="bg1"/>
                </a:solidFill>
                <a:latin typeface="仓耳青禾体-谷力 W05" panose="02020400000000000000" pitchFamily="18" charset="-122"/>
                <a:ea typeface="仓耳青禾体-谷力 W05" panose="02020400000000000000" pitchFamily="18" charset="-122"/>
              </a:rPr>
              <a:t>商务汇报</a:t>
            </a:r>
            <a:r>
              <a:rPr lang="en-US" altLang="zh-CN" dirty="0">
                <a:solidFill>
                  <a:schemeClr val="bg1"/>
                </a:solidFill>
                <a:latin typeface="仓耳青禾体-谷力 W05" panose="02020400000000000000" pitchFamily="18" charset="-122"/>
                <a:ea typeface="仓耳青禾体-谷力 W05" panose="02020400000000000000" pitchFamily="18" charset="-122"/>
              </a:rPr>
              <a:t>|</a:t>
            </a:r>
            <a:r>
              <a:rPr lang="zh-CN" altLang="en-US" dirty="0">
                <a:solidFill>
                  <a:schemeClr val="bg1"/>
                </a:solidFill>
                <a:latin typeface="仓耳青禾体-谷力 W05" panose="02020400000000000000" pitchFamily="18" charset="-122"/>
                <a:ea typeface="仓耳青禾体-谷力 W05" panose="02020400000000000000" pitchFamily="18" charset="-122"/>
              </a:rPr>
              <a:t>年度总结</a:t>
            </a:r>
            <a:r>
              <a:rPr lang="en-US" altLang="zh-CN" dirty="0">
                <a:solidFill>
                  <a:schemeClr val="bg1"/>
                </a:solidFill>
                <a:latin typeface="仓耳青禾体-谷力 W05" panose="02020400000000000000" pitchFamily="18" charset="-122"/>
                <a:ea typeface="仓耳青禾体-谷力 W05" panose="02020400000000000000" pitchFamily="18" charset="-122"/>
              </a:rPr>
              <a:t>|</a:t>
            </a:r>
            <a:r>
              <a:rPr lang="zh-CN" altLang="en-US" dirty="0">
                <a:solidFill>
                  <a:schemeClr val="bg1"/>
                </a:solidFill>
                <a:latin typeface="仓耳青禾体-谷力 W05" panose="02020400000000000000" pitchFamily="18" charset="-122"/>
                <a:ea typeface="仓耳青禾体-谷力 W05" panose="02020400000000000000" pitchFamily="18" charset="-122"/>
              </a:rPr>
              <a:t>电影演示</a:t>
            </a:r>
            <a:r>
              <a:rPr lang="en-US" altLang="zh-CN" dirty="0">
                <a:solidFill>
                  <a:schemeClr val="bg1"/>
                </a:solidFill>
                <a:latin typeface="仓耳青禾体-谷力 W05" panose="02020400000000000000" pitchFamily="18" charset="-122"/>
                <a:ea typeface="仓耳青禾体-谷力 W05" panose="02020400000000000000" pitchFamily="18" charset="-122"/>
              </a:rPr>
              <a:t>|</a:t>
            </a:r>
            <a:r>
              <a:rPr lang="zh-CN" altLang="en-US" dirty="0">
                <a:solidFill>
                  <a:schemeClr val="bg1"/>
                </a:solidFill>
                <a:latin typeface="仓耳青禾体-谷力 W05" panose="02020400000000000000" pitchFamily="18" charset="-122"/>
                <a:ea typeface="仓耳青禾体-谷力 W05" panose="02020400000000000000" pitchFamily="18" charset="-122"/>
              </a:rPr>
              <a:t>影视传媒</a:t>
            </a:r>
            <a:endParaRPr lang="zh-CN" altLang="en-US"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2" name="矩形 11"/>
          <p:cNvSpPr/>
          <p:nvPr/>
        </p:nvSpPr>
        <p:spPr>
          <a:xfrm>
            <a:off x="593460" y="5887453"/>
            <a:ext cx="1911516" cy="356162"/>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仓耳青禾体-谷力 W05" panose="02020400000000000000" pitchFamily="18" charset="-122"/>
                <a:ea typeface="仓耳青禾体-谷力 W05" panose="02020400000000000000" pitchFamily="18" charset="-122"/>
              </a:rPr>
              <a:t>部门：</a:t>
            </a:r>
            <a:r>
              <a:rPr lang="en-US" dirty="0">
                <a:latin typeface="仓耳青禾体-谷力 W05" panose="02020400000000000000" pitchFamily="18" charset="-122"/>
                <a:ea typeface="仓耳青禾体-谷力 W05" panose="02020400000000000000" pitchFamily="18" charset="-122"/>
              </a:rPr>
              <a:t>XXX</a:t>
            </a:r>
            <a:endParaRPr lang="en-US" dirty="0">
              <a:latin typeface="仓耳青禾体-谷力 W05" panose="02020400000000000000" pitchFamily="18" charset="-122"/>
              <a:ea typeface="仓耳青禾体-谷力 W05" panose="02020400000000000000" pitchFamily="18" charset="-122"/>
            </a:endParaRPr>
          </a:p>
        </p:txBody>
      </p:sp>
      <p:sp>
        <p:nvSpPr>
          <p:cNvPr id="13" name="矩形 12"/>
          <p:cNvSpPr/>
          <p:nvPr/>
        </p:nvSpPr>
        <p:spPr>
          <a:xfrm>
            <a:off x="2801706" y="5885332"/>
            <a:ext cx="1911516" cy="356162"/>
          </a:xfrm>
          <a:prstGeom prst="rect">
            <a:avLst/>
          </a:prstGeom>
          <a:noFill/>
          <a:ln>
            <a:solidFill>
              <a:srgbClr val="323B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323B44"/>
                </a:solidFill>
                <a:latin typeface="仓耳青禾体-谷力 W05" panose="02020400000000000000" pitchFamily="18" charset="-122"/>
                <a:ea typeface="仓耳青禾体-谷力 W05" panose="02020400000000000000" pitchFamily="18" charset="-122"/>
              </a:rPr>
              <a:t>2030.12</a:t>
            </a:r>
            <a:endParaRPr lang="zh-CN" altLang="en-US"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4" name="矩形 13"/>
          <p:cNvSpPr/>
          <p:nvPr/>
        </p:nvSpPr>
        <p:spPr>
          <a:xfrm>
            <a:off x="593460" y="643353"/>
            <a:ext cx="1380506" cy="646331"/>
          </a:xfrm>
          <a:prstGeom prst="rect">
            <a:avLst/>
          </a:prstGeom>
        </p:spPr>
        <p:txBody>
          <a:bodyPr wrap="none">
            <a:spAutoFit/>
          </a:bodyPr>
          <a:lstStyle/>
          <a:p>
            <a:r>
              <a:rPr lang="en-US" altLang="zh-CN" sz="3600" b="1" dirty="0">
                <a:solidFill>
                  <a:srgbClr val="323B44"/>
                </a:solidFill>
                <a:latin typeface="仓耳青禾体-谷力 W05" panose="02020400000000000000" pitchFamily="18" charset="-122"/>
                <a:ea typeface="仓耳青禾体-谷力 W05" panose="02020400000000000000" pitchFamily="18" charset="-122"/>
              </a:rPr>
              <a:t>LOGO</a:t>
            </a:r>
            <a:endParaRPr lang="zh-CN" altLang="en-US" sz="3600" b="1" dirty="0">
              <a:solidFill>
                <a:srgbClr val="323B44"/>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P spid="11" grpId="0"/>
      <p:bldP spid="12" grpId="0" animBg="1"/>
      <p:bldP spid="13"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0" y="2566737"/>
            <a:ext cx="12192000" cy="4437971"/>
            <a:chOff x="0" y="2566737"/>
            <a:chExt cx="12192000" cy="4437971"/>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7198" b="1"/>
            <a:stretch>
              <a:fillRect/>
            </a:stretch>
          </p:blipFill>
          <p:spPr>
            <a:xfrm>
              <a:off x="0" y="2566737"/>
              <a:ext cx="12192000" cy="4437971"/>
            </a:xfrm>
            <a:prstGeom prst="rect">
              <a:avLst/>
            </a:prstGeom>
          </p:spPr>
        </p:pic>
        <p:sp>
          <p:nvSpPr>
            <p:cNvPr id="6" name="矩形 5"/>
            <p:cNvSpPr/>
            <p:nvPr/>
          </p:nvSpPr>
          <p:spPr>
            <a:xfrm>
              <a:off x="0" y="2566737"/>
              <a:ext cx="12192000" cy="4437970"/>
            </a:xfrm>
            <a:prstGeom prst="rect">
              <a:avLst/>
            </a:prstGeom>
            <a:solidFill>
              <a:srgbClr val="323B4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91790" y="773922"/>
            <a:ext cx="3871663" cy="769441"/>
          </a:xfrm>
          <a:prstGeom prst="rect">
            <a:avLst/>
          </a:prstGeom>
          <a:noFill/>
        </p:spPr>
        <p:txBody>
          <a:bodyPr wrap="square" rtlCol="0">
            <a:spAutoFit/>
          </a:bodyPr>
          <a:lstStyle/>
          <a:p>
            <a:r>
              <a:rPr lang="zh-CN" altLang="en-US" sz="4400" b="1" dirty="0">
                <a:solidFill>
                  <a:srgbClr val="323B44"/>
                </a:solidFill>
                <a:latin typeface="仓耳青禾体-谷力 W05" panose="02020400000000000000" pitchFamily="18" charset="-122"/>
                <a:ea typeface="仓耳青禾体-谷力 W05" panose="02020400000000000000" pitchFamily="18" charset="-122"/>
              </a:rPr>
              <a:t>目录  </a:t>
            </a:r>
            <a:r>
              <a:rPr lang="en-US" altLang="zh-CN" sz="3200" b="1" dirty="0">
                <a:solidFill>
                  <a:srgbClr val="323B44"/>
                </a:solidFill>
                <a:latin typeface="仓耳青禾体-谷力 W05" panose="02020400000000000000" pitchFamily="18" charset="-122"/>
                <a:ea typeface="仓耳青禾体-谷力 W05" panose="02020400000000000000" pitchFamily="18" charset="-122"/>
              </a:rPr>
              <a:t>CONTENTS</a:t>
            </a:r>
            <a:endParaRPr lang="zh-CN" altLang="en-US" sz="4400" b="1" dirty="0">
              <a:solidFill>
                <a:srgbClr val="323B44"/>
              </a:solidFill>
              <a:latin typeface="仓耳青禾体-谷力 W05" panose="02020400000000000000" pitchFamily="18" charset="-122"/>
              <a:ea typeface="仓耳青禾体-谷力 W05" panose="02020400000000000000" pitchFamily="18" charset="-122"/>
            </a:endParaRPr>
          </a:p>
        </p:txBody>
      </p:sp>
      <p:grpSp>
        <p:nvGrpSpPr>
          <p:cNvPr id="4" name="组合 3"/>
          <p:cNvGrpSpPr/>
          <p:nvPr/>
        </p:nvGrpSpPr>
        <p:grpSpPr>
          <a:xfrm>
            <a:off x="283246" y="2053972"/>
            <a:ext cx="2951747" cy="2358161"/>
            <a:chOff x="491790" y="2126921"/>
            <a:chExt cx="2951747" cy="2358161"/>
          </a:xfrm>
        </p:grpSpPr>
        <p:sp>
          <p:nvSpPr>
            <p:cNvPr id="8" name="矩形 7"/>
            <p:cNvSpPr/>
            <p:nvPr/>
          </p:nvSpPr>
          <p:spPr>
            <a:xfrm>
              <a:off x="491790" y="2126921"/>
              <a:ext cx="2668505" cy="2358161"/>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20126" y="2311891"/>
              <a:ext cx="2823411" cy="707886"/>
            </a:xfrm>
            <a:prstGeom prst="rect">
              <a:avLst/>
            </a:prstGeom>
            <a:noFill/>
          </p:spPr>
          <p:txBody>
            <a:bodyPr wrap="square" rtlCol="0">
              <a:spAutoFit/>
            </a:bodyPr>
            <a:lstStyle/>
            <a:p>
              <a:r>
                <a:rPr lang="en-US" altLang="zh-CN" sz="4000" dirty="0">
                  <a:solidFill>
                    <a:schemeClr val="bg1"/>
                  </a:solidFill>
                  <a:latin typeface="仓耳青禾体-谷力 W05" panose="02020400000000000000" pitchFamily="18" charset="-122"/>
                  <a:ea typeface="仓耳青禾体-谷力 W05" panose="02020400000000000000" pitchFamily="18" charset="-122"/>
                </a:rPr>
                <a:t>01</a:t>
              </a:r>
              <a:endParaRPr lang="zh-CN" altLang="en-US" sz="40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1" name="文本框 10"/>
            <p:cNvSpPr txBox="1"/>
            <p:nvPr/>
          </p:nvSpPr>
          <p:spPr>
            <a:xfrm>
              <a:off x="620127" y="3032867"/>
              <a:ext cx="1946609" cy="584775"/>
            </a:xfrm>
            <a:prstGeom prst="rect">
              <a:avLst/>
            </a:prstGeom>
            <a:noFill/>
          </p:spPr>
          <p:txBody>
            <a:bodyPr wrap="square" rtlCol="0">
              <a:spAutoFit/>
            </a:bodyPr>
            <a:lstStyle/>
            <a:p>
              <a:pPr algn="dist"/>
              <a:r>
                <a:rPr lang="zh-CN" altLang="en-US" sz="3200" dirty="0">
                  <a:solidFill>
                    <a:schemeClr val="bg1"/>
                  </a:solidFill>
                  <a:latin typeface="仓耳青禾体-谷力 W05" panose="02020400000000000000" pitchFamily="18" charset="-122"/>
                  <a:ea typeface="仓耳青禾体-谷力 W05" panose="02020400000000000000" pitchFamily="18" charset="-122"/>
                </a:rPr>
                <a:t>电影介绍</a:t>
              </a:r>
              <a:endParaRPr lang="zh-CN" altLang="en-US" sz="32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2" name="文本框 11"/>
            <p:cNvSpPr txBox="1"/>
            <p:nvPr/>
          </p:nvSpPr>
          <p:spPr>
            <a:xfrm>
              <a:off x="620126" y="3630733"/>
              <a:ext cx="2427874" cy="616772"/>
            </a:xfrm>
            <a:prstGeom prst="rect">
              <a:avLst/>
            </a:prstGeom>
            <a:noFill/>
          </p:spPr>
          <p:txBody>
            <a:bodyPr wrap="square" rtlCol="0">
              <a:spAutoFit/>
            </a:bodyPr>
            <a:lstStyle/>
            <a:p>
              <a:pPr>
                <a:lnSpc>
                  <a:spcPct val="15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grpSp>
      <p:grpSp>
        <p:nvGrpSpPr>
          <p:cNvPr id="17" name="组合 16"/>
          <p:cNvGrpSpPr/>
          <p:nvPr/>
        </p:nvGrpSpPr>
        <p:grpSpPr>
          <a:xfrm>
            <a:off x="3268915" y="2053972"/>
            <a:ext cx="2951747" cy="2358161"/>
            <a:chOff x="3571873" y="2104171"/>
            <a:chExt cx="2951747" cy="2358161"/>
          </a:xfrm>
        </p:grpSpPr>
        <p:sp>
          <p:nvSpPr>
            <p:cNvPr id="13" name="矩形 12"/>
            <p:cNvSpPr/>
            <p:nvPr/>
          </p:nvSpPr>
          <p:spPr>
            <a:xfrm>
              <a:off x="3571873" y="2104171"/>
              <a:ext cx="2668505" cy="2358161"/>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700209" y="2289141"/>
              <a:ext cx="2823411" cy="707886"/>
            </a:xfrm>
            <a:prstGeom prst="rect">
              <a:avLst/>
            </a:prstGeom>
            <a:noFill/>
          </p:spPr>
          <p:txBody>
            <a:bodyPr wrap="square" rtlCol="0">
              <a:spAutoFit/>
            </a:bodyPr>
            <a:lstStyle/>
            <a:p>
              <a:r>
                <a:rPr lang="en-US" altLang="zh-CN" sz="4000" dirty="0">
                  <a:solidFill>
                    <a:schemeClr val="bg1"/>
                  </a:solidFill>
                  <a:latin typeface="仓耳青禾体-谷力 W05" panose="02020400000000000000" pitchFamily="18" charset="-122"/>
                  <a:ea typeface="仓耳青禾体-谷力 W05" panose="02020400000000000000" pitchFamily="18" charset="-122"/>
                </a:rPr>
                <a:t>02</a:t>
              </a:r>
              <a:endParaRPr lang="zh-CN" altLang="en-US" sz="40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5" name="文本框 14"/>
            <p:cNvSpPr txBox="1"/>
            <p:nvPr/>
          </p:nvSpPr>
          <p:spPr>
            <a:xfrm>
              <a:off x="3700210" y="3010117"/>
              <a:ext cx="1946609" cy="584775"/>
            </a:xfrm>
            <a:prstGeom prst="rect">
              <a:avLst/>
            </a:prstGeom>
            <a:noFill/>
          </p:spPr>
          <p:txBody>
            <a:bodyPr wrap="square" rtlCol="0">
              <a:spAutoFit/>
            </a:bodyPr>
            <a:lstStyle/>
            <a:p>
              <a:pPr algn="dist"/>
              <a:r>
                <a:rPr lang="zh-CN" altLang="en-US" sz="3200" dirty="0">
                  <a:solidFill>
                    <a:schemeClr val="bg1"/>
                  </a:solidFill>
                  <a:latin typeface="仓耳青禾体-谷力 W05" panose="02020400000000000000" pitchFamily="18" charset="-122"/>
                  <a:ea typeface="仓耳青禾体-谷力 W05" panose="02020400000000000000" pitchFamily="18" charset="-122"/>
                </a:rPr>
                <a:t>经验总结</a:t>
              </a:r>
              <a:endParaRPr lang="zh-CN" altLang="en-US" sz="32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6" name="文本框 15"/>
            <p:cNvSpPr txBox="1"/>
            <p:nvPr/>
          </p:nvSpPr>
          <p:spPr>
            <a:xfrm>
              <a:off x="3700209" y="3607983"/>
              <a:ext cx="2427874" cy="616772"/>
            </a:xfrm>
            <a:prstGeom prst="rect">
              <a:avLst/>
            </a:prstGeom>
            <a:noFill/>
          </p:spPr>
          <p:txBody>
            <a:bodyPr wrap="square" rtlCol="0">
              <a:spAutoFit/>
            </a:bodyPr>
            <a:lstStyle/>
            <a:p>
              <a:pPr>
                <a:lnSpc>
                  <a:spcPct val="15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grpSp>
      <p:grpSp>
        <p:nvGrpSpPr>
          <p:cNvPr id="18" name="组合 17"/>
          <p:cNvGrpSpPr/>
          <p:nvPr/>
        </p:nvGrpSpPr>
        <p:grpSpPr>
          <a:xfrm>
            <a:off x="6254584" y="2053972"/>
            <a:ext cx="2951747" cy="2358161"/>
            <a:chOff x="491790" y="2126921"/>
            <a:chExt cx="2951747" cy="2358161"/>
          </a:xfrm>
        </p:grpSpPr>
        <p:sp>
          <p:nvSpPr>
            <p:cNvPr id="19" name="矩形 18"/>
            <p:cNvSpPr/>
            <p:nvPr/>
          </p:nvSpPr>
          <p:spPr>
            <a:xfrm>
              <a:off x="491790" y="2126921"/>
              <a:ext cx="2668505" cy="2358161"/>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20126" y="2311891"/>
              <a:ext cx="2823411" cy="707886"/>
            </a:xfrm>
            <a:prstGeom prst="rect">
              <a:avLst/>
            </a:prstGeom>
            <a:noFill/>
          </p:spPr>
          <p:txBody>
            <a:bodyPr wrap="square" rtlCol="0">
              <a:spAutoFit/>
            </a:bodyPr>
            <a:lstStyle/>
            <a:p>
              <a:r>
                <a:rPr lang="en-US" altLang="zh-CN" sz="4000" dirty="0">
                  <a:solidFill>
                    <a:schemeClr val="bg1"/>
                  </a:solidFill>
                  <a:latin typeface="仓耳青禾体-谷力 W05" panose="02020400000000000000" pitchFamily="18" charset="-122"/>
                  <a:ea typeface="仓耳青禾体-谷力 W05" panose="02020400000000000000" pitchFamily="18" charset="-122"/>
                </a:rPr>
                <a:t>03</a:t>
              </a:r>
              <a:endParaRPr lang="zh-CN" altLang="en-US" sz="40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21" name="文本框 20"/>
            <p:cNvSpPr txBox="1"/>
            <p:nvPr/>
          </p:nvSpPr>
          <p:spPr>
            <a:xfrm>
              <a:off x="620127" y="3032867"/>
              <a:ext cx="1946609" cy="584775"/>
            </a:xfrm>
            <a:prstGeom prst="rect">
              <a:avLst/>
            </a:prstGeom>
            <a:noFill/>
          </p:spPr>
          <p:txBody>
            <a:bodyPr wrap="square" rtlCol="0">
              <a:spAutoFit/>
            </a:bodyPr>
            <a:lstStyle/>
            <a:p>
              <a:pPr algn="dist"/>
              <a:r>
                <a:rPr lang="zh-CN" altLang="en-US" sz="3200" dirty="0">
                  <a:solidFill>
                    <a:schemeClr val="bg1"/>
                  </a:solidFill>
                  <a:latin typeface="仓耳青禾体-谷力 W05" panose="02020400000000000000" pitchFamily="18" charset="-122"/>
                  <a:ea typeface="仓耳青禾体-谷力 W05" panose="02020400000000000000" pitchFamily="18" charset="-122"/>
                </a:rPr>
                <a:t>项目展示</a:t>
              </a:r>
              <a:endParaRPr lang="zh-CN" altLang="en-US" sz="32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22" name="文本框 21"/>
            <p:cNvSpPr txBox="1"/>
            <p:nvPr/>
          </p:nvSpPr>
          <p:spPr>
            <a:xfrm>
              <a:off x="620126" y="3630733"/>
              <a:ext cx="2427874" cy="616772"/>
            </a:xfrm>
            <a:prstGeom prst="rect">
              <a:avLst/>
            </a:prstGeom>
            <a:noFill/>
          </p:spPr>
          <p:txBody>
            <a:bodyPr wrap="square" rtlCol="0">
              <a:spAutoFit/>
            </a:bodyPr>
            <a:lstStyle/>
            <a:p>
              <a:pPr>
                <a:lnSpc>
                  <a:spcPct val="15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grpSp>
      <p:grpSp>
        <p:nvGrpSpPr>
          <p:cNvPr id="23" name="组合 22"/>
          <p:cNvGrpSpPr/>
          <p:nvPr/>
        </p:nvGrpSpPr>
        <p:grpSpPr>
          <a:xfrm>
            <a:off x="9240253" y="2053972"/>
            <a:ext cx="2951747" cy="2358161"/>
            <a:chOff x="3571873" y="2104171"/>
            <a:chExt cx="2951747" cy="2358161"/>
          </a:xfrm>
        </p:grpSpPr>
        <p:sp>
          <p:nvSpPr>
            <p:cNvPr id="24" name="矩形 23"/>
            <p:cNvSpPr/>
            <p:nvPr/>
          </p:nvSpPr>
          <p:spPr>
            <a:xfrm>
              <a:off x="3571873" y="2104171"/>
              <a:ext cx="2668505" cy="2358161"/>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3700209" y="2289141"/>
              <a:ext cx="2823411" cy="707886"/>
            </a:xfrm>
            <a:prstGeom prst="rect">
              <a:avLst/>
            </a:prstGeom>
            <a:noFill/>
          </p:spPr>
          <p:txBody>
            <a:bodyPr wrap="square" rtlCol="0">
              <a:spAutoFit/>
            </a:bodyPr>
            <a:lstStyle/>
            <a:p>
              <a:r>
                <a:rPr lang="en-US" altLang="zh-CN" sz="4000" dirty="0">
                  <a:solidFill>
                    <a:schemeClr val="bg1"/>
                  </a:solidFill>
                  <a:latin typeface="仓耳青禾体-谷力 W05" panose="02020400000000000000" pitchFamily="18" charset="-122"/>
                  <a:ea typeface="仓耳青禾体-谷力 W05" panose="02020400000000000000" pitchFamily="18" charset="-122"/>
                </a:rPr>
                <a:t>04</a:t>
              </a:r>
              <a:endParaRPr lang="zh-CN" altLang="en-US" sz="40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26" name="文本框 25"/>
            <p:cNvSpPr txBox="1"/>
            <p:nvPr/>
          </p:nvSpPr>
          <p:spPr>
            <a:xfrm>
              <a:off x="3700210" y="3010117"/>
              <a:ext cx="1946609" cy="584775"/>
            </a:xfrm>
            <a:prstGeom prst="rect">
              <a:avLst/>
            </a:prstGeom>
            <a:noFill/>
          </p:spPr>
          <p:txBody>
            <a:bodyPr wrap="square" rtlCol="0">
              <a:spAutoFit/>
            </a:bodyPr>
            <a:lstStyle/>
            <a:p>
              <a:pPr algn="dist"/>
              <a:r>
                <a:rPr lang="zh-CN" altLang="en-US" sz="3200" dirty="0">
                  <a:solidFill>
                    <a:schemeClr val="bg1"/>
                  </a:solidFill>
                  <a:latin typeface="仓耳青禾体-谷力 W05" panose="02020400000000000000" pitchFamily="18" charset="-122"/>
                  <a:ea typeface="仓耳青禾体-谷力 W05" panose="02020400000000000000" pitchFamily="18" charset="-122"/>
                </a:rPr>
                <a:t>电影规划</a:t>
              </a:r>
              <a:endParaRPr lang="zh-CN" altLang="en-US" sz="32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27" name="文本框 26"/>
            <p:cNvSpPr txBox="1"/>
            <p:nvPr/>
          </p:nvSpPr>
          <p:spPr>
            <a:xfrm>
              <a:off x="3700209" y="3607983"/>
              <a:ext cx="2427874" cy="616772"/>
            </a:xfrm>
            <a:prstGeom prst="rect">
              <a:avLst/>
            </a:prstGeom>
            <a:noFill/>
          </p:spPr>
          <p:txBody>
            <a:bodyPr wrap="square" rtlCol="0">
              <a:spAutoFit/>
            </a:bodyPr>
            <a:lstStyle/>
            <a:p>
              <a:pPr>
                <a:lnSpc>
                  <a:spcPct val="15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ppt_w</p:attrName>
                                        </p:attrNameLst>
                                      </p:cBhvr>
                                      <p:tavLst>
                                        <p:tav tm="0">
                                          <p:val>
                                            <p:fltVal val="0"/>
                                          </p:val>
                                        </p:tav>
                                        <p:tav tm="100000">
                                          <p:val>
                                            <p:strVal val="#ppt_w"/>
                                          </p:val>
                                        </p:tav>
                                      </p:tavLst>
                                    </p:anim>
                                    <p:anim calcmode="lin" valueType="num">
                                      <p:cBhvr>
                                        <p:cTn id="22" dur="1000" fill="hold"/>
                                        <p:tgtEl>
                                          <p:spTgt spid="17"/>
                                        </p:tgtEl>
                                        <p:attrNameLst>
                                          <p:attrName>ppt_h</p:attrName>
                                        </p:attrNameLst>
                                      </p:cBhvr>
                                      <p:tavLst>
                                        <p:tav tm="0">
                                          <p:val>
                                            <p:fltVal val="0"/>
                                          </p:val>
                                        </p:tav>
                                        <p:tav tm="100000">
                                          <p:val>
                                            <p:strVal val="#ppt_h"/>
                                          </p:val>
                                        </p:tav>
                                      </p:tavLst>
                                    </p:anim>
                                    <p:anim calcmode="lin" valueType="num">
                                      <p:cBhvr>
                                        <p:cTn id="23" dur="1000" fill="hold"/>
                                        <p:tgtEl>
                                          <p:spTgt spid="17"/>
                                        </p:tgtEl>
                                        <p:attrNameLst>
                                          <p:attrName>style.rotation</p:attrName>
                                        </p:attrNameLst>
                                      </p:cBhvr>
                                      <p:tavLst>
                                        <p:tav tm="0">
                                          <p:val>
                                            <p:fltVal val="90"/>
                                          </p:val>
                                        </p:tav>
                                        <p:tav tm="100000">
                                          <p:val>
                                            <p:fltVal val="0"/>
                                          </p:val>
                                        </p:tav>
                                      </p:tavLst>
                                    </p:anim>
                                    <p:animEffect transition="in" filter="fade">
                                      <p:cBhvr>
                                        <p:cTn id="24" dur="1000"/>
                                        <p:tgtEl>
                                          <p:spTgt spid="17"/>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fltVal val="0"/>
                                          </p:val>
                                        </p:tav>
                                        <p:tav tm="100000">
                                          <p:val>
                                            <p:strVal val="#ppt_w"/>
                                          </p:val>
                                        </p:tav>
                                      </p:tavLst>
                                    </p:anim>
                                    <p:anim calcmode="lin" valueType="num">
                                      <p:cBhvr>
                                        <p:cTn id="29" dur="1000" fill="hold"/>
                                        <p:tgtEl>
                                          <p:spTgt spid="18"/>
                                        </p:tgtEl>
                                        <p:attrNameLst>
                                          <p:attrName>ppt_h</p:attrName>
                                        </p:attrNameLst>
                                      </p:cBhvr>
                                      <p:tavLst>
                                        <p:tav tm="0">
                                          <p:val>
                                            <p:fltVal val="0"/>
                                          </p:val>
                                        </p:tav>
                                        <p:tav tm="100000">
                                          <p:val>
                                            <p:strVal val="#ppt_h"/>
                                          </p:val>
                                        </p:tav>
                                      </p:tavLst>
                                    </p:anim>
                                    <p:anim calcmode="lin" valueType="num">
                                      <p:cBhvr>
                                        <p:cTn id="30" dur="1000" fill="hold"/>
                                        <p:tgtEl>
                                          <p:spTgt spid="18"/>
                                        </p:tgtEl>
                                        <p:attrNameLst>
                                          <p:attrName>style.rotation</p:attrName>
                                        </p:attrNameLst>
                                      </p:cBhvr>
                                      <p:tavLst>
                                        <p:tav tm="0">
                                          <p:val>
                                            <p:fltVal val="90"/>
                                          </p:val>
                                        </p:tav>
                                        <p:tav tm="100000">
                                          <p:val>
                                            <p:fltVal val="0"/>
                                          </p:val>
                                        </p:tav>
                                      </p:tavLst>
                                    </p:anim>
                                    <p:animEffect transition="in" filter="fade">
                                      <p:cBhvr>
                                        <p:cTn id="31" dur="1000"/>
                                        <p:tgtEl>
                                          <p:spTgt spid="18"/>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1000" fill="hold"/>
                                        <p:tgtEl>
                                          <p:spTgt spid="23"/>
                                        </p:tgtEl>
                                        <p:attrNameLst>
                                          <p:attrName>ppt_w</p:attrName>
                                        </p:attrNameLst>
                                      </p:cBhvr>
                                      <p:tavLst>
                                        <p:tav tm="0">
                                          <p:val>
                                            <p:fltVal val="0"/>
                                          </p:val>
                                        </p:tav>
                                        <p:tav tm="100000">
                                          <p:val>
                                            <p:strVal val="#ppt_w"/>
                                          </p:val>
                                        </p:tav>
                                      </p:tavLst>
                                    </p:anim>
                                    <p:anim calcmode="lin" valueType="num">
                                      <p:cBhvr>
                                        <p:cTn id="36" dur="1000" fill="hold"/>
                                        <p:tgtEl>
                                          <p:spTgt spid="23"/>
                                        </p:tgtEl>
                                        <p:attrNameLst>
                                          <p:attrName>ppt_h</p:attrName>
                                        </p:attrNameLst>
                                      </p:cBhvr>
                                      <p:tavLst>
                                        <p:tav tm="0">
                                          <p:val>
                                            <p:fltVal val="0"/>
                                          </p:val>
                                        </p:tav>
                                        <p:tav tm="100000">
                                          <p:val>
                                            <p:strVal val="#ppt_h"/>
                                          </p:val>
                                        </p:tav>
                                      </p:tavLst>
                                    </p:anim>
                                    <p:anim calcmode="lin" valueType="num">
                                      <p:cBhvr>
                                        <p:cTn id="37" dur="1000" fill="hold"/>
                                        <p:tgtEl>
                                          <p:spTgt spid="23"/>
                                        </p:tgtEl>
                                        <p:attrNameLst>
                                          <p:attrName>style.rotation</p:attrName>
                                        </p:attrNameLst>
                                      </p:cBhvr>
                                      <p:tavLst>
                                        <p:tav tm="0">
                                          <p:val>
                                            <p:fltVal val="90"/>
                                          </p:val>
                                        </p:tav>
                                        <p:tav tm="100000">
                                          <p:val>
                                            <p:fltVal val="0"/>
                                          </p:val>
                                        </p:tav>
                                      </p:tavLst>
                                    </p:anim>
                                    <p:animEffect transition="in" filter="fade">
                                      <p:cBhvr>
                                        <p:cTn id="38" dur="1000"/>
                                        <p:tgtEl>
                                          <p:spTgt spid="23"/>
                                        </p:tgtEl>
                                      </p:cBhvr>
                                    </p:animEffect>
                                  </p:childTnLst>
                                </p:cTn>
                              </p:par>
                            </p:childTnLst>
                          </p:cTn>
                        </p:par>
                        <p:par>
                          <p:cTn id="39" fill="hold">
                            <p:stCondLst>
                              <p:cond delay="5000"/>
                            </p:stCondLst>
                            <p:childTnLst>
                              <p:par>
                                <p:cTn id="40" presetID="31" presetClass="entr" presetSubtype="0" fill="hold"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1000" fill="hold"/>
                                        <p:tgtEl>
                                          <p:spTgt spid="28"/>
                                        </p:tgtEl>
                                        <p:attrNameLst>
                                          <p:attrName>ppt_w</p:attrName>
                                        </p:attrNameLst>
                                      </p:cBhvr>
                                      <p:tavLst>
                                        <p:tav tm="0">
                                          <p:val>
                                            <p:fltVal val="0"/>
                                          </p:val>
                                        </p:tav>
                                        <p:tav tm="100000">
                                          <p:val>
                                            <p:strVal val="#ppt_w"/>
                                          </p:val>
                                        </p:tav>
                                      </p:tavLst>
                                    </p:anim>
                                    <p:anim calcmode="lin" valueType="num">
                                      <p:cBhvr>
                                        <p:cTn id="43" dur="1000" fill="hold"/>
                                        <p:tgtEl>
                                          <p:spTgt spid="28"/>
                                        </p:tgtEl>
                                        <p:attrNameLst>
                                          <p:attrName>ppt_h</p:attrName>
                                        </p:attrNameLst>
                                      </p:cBhvr>
                                      <p:tavLst>
                                        <p:tav tm="0">
                                          <p:val>
                                            <p:fltVal val="0"/>
                                          </p:val>
                                        </p:tav>
                                        <p:tav tm="100000">
                                          <p:val>
                                            <p:strVal val="#ppt_h"/>
                                          </p:val>
                                        </p:tav>
                                      </p:tavLst>
                                    </p:anim>
                                    <p:anim calcmode="lin" valueType="num">
                                      <p:cBhvr>
                                        <p:cTn id="44" dur="1000" fill="hold"/>
                                        <p:tgtEl>
                                          <p:spTgt spid="28"/>
                                        </p:tgtEl>
                                        <p:attrNameLst>
                                          <p:attrName>style.rotation</p:attrName>
                                        </p:attrNameLst>
                                      </p:cBhvr>
                                      <p:tavLst>
                                        <p:tav tm="0">
                                          <p:val>
                                            <p:fltVal val="90"/>
                                          </p:val>
                                        </p:tav>
                                        <p:tav tm="100000">
                                          <p:val>
                                            <p:fltVal val="0"/>
                                          </p:val>
                                        </p:tav>
                                      </p:tavLst>
                                    </p:anim>
                                    <p:animEffect transition="in" filter="fade">
                                      <p:cBhvr>
                                        <p:cTn id="45"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 墙壁, 卫生间, 物体&#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l="26920" r="8668"/>
          <a:stretch>
            <a:fillRect/>
          </a:stretch>
        </p:blipFill>
        <p:spPr>
          <a:xfrm>
            <a:off x="529631" y="697831"/>
            <a:ext cx="5277611" cy="5462337"/>
          </a:xfrm>
          <a:prstGeom prst="rect">
            <a:avLst/>
          </a:prstGeom>
        </p:spPr>
      </p:pic>
      <p:grpSp>
        <p:nvGrpSpPr>
          <p:cNvPr id="6" name="组合 5"/>
          <p:cNvGrpSpPr/>
          <p:nvPr/>
        </p:nvGrpSpPr>
        <p:grpSpPr>
          <a:xfrm>
            <a:off x="4037099" y="3557335"/>
            <a:ext cx="7111329" cy="2602833"/>
            <a:chOff x="491790" y="2447127"/>
            <a:chExt cx="2668505" cy="1942193"/>
          </a:xfrm>
        </p:grpSpPr>
        <p:sp>
          <p:nvSpPr>
            <p:cNvPr id="7" name="矩形 6"/>
            <p:cNvSpPr/>
            <p:nvPr/>
          </p:nvSpPr>
          <p:spPr>
            <a:xfrm>
              <a:off x="491790" y="2447127"/>
              <a:ext cx="2668505" cy="1942193"/>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文本框 7"/>
            <p:cNvSpPr txBox="1"/>
            <p:nvPr/>
          </p:nvSpPr>
          <p:spPr>
            <a:xfrm>
              <a:off x="580110" y="2772083"/>
              <a:ext cx="674359" cy="1389431"/>
            </a:xfrm>
            <a:prstGeom prst="rect">
              <a:avLst/>
            </a:prstGeom>
            <a:noFill/>
          </p:spPr>
          <p:txBody>
            <a:bodyPr wrap="square" rtlCol="0">
              <a:spAutoFit/>
            </a:bodyPr>
            <a:lstStyle/>
            <a:p>
              <a:r>
                <a:rPr lang="en-US" altLang="zh-CN" sz="11500" b="1" dirty="0">
                  <a:solidFill>
                    <a:schemeClr val="bg1"/>
                  </a:solidFill>
                  <a:latin typeface="仓耳青禾体-谷力 W05" panose="02020400000000000000" pitchFamily="18" charset="-122"/>
                  <a:ea typeface="仓耳青禾体-谷力 W05" panose="02020400000000000000" pitchFamily="18" charset="-122"/>
                </a:rPr>
                <a:t>01</a:t>
              </a:r>
              <a:endParaRPr lang="zh-CN" altLang="en-US" sz="115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9" name="文本框 8"/>
            <p:cNvSpPr txBox="1"/>
            <p:nvPr/>
          </p:nvSpPr>
          <p:spPr>
            <a:xfrm>
              <a:off x="1186130" y="2654717"/>
              <a:ext cx="1501001" cy="688974"/>
            </a:xfrm>
            <a:prstGeom prst="rect">
              <a:avLst/>
            </a:prstGeom>
            <a:noFill/>
          </p:spPr>
          <p:txBody>
            <a:bodyPr wrap="square" rtlCol="0">
              <a:spAutoFit/>
            </a:bodyPr>
            <a:lstStyle/>
            <a:p>
              <a:pPr algn="dist"/>
              <a:r>
                <a:rPr lang="zh-CN" altLang="en-US" sz="5400" b="1" dirty="0">
                  <a:solidFill>
                    <a:schemeClr val="bg1"/>
                  </a:solidFill>
                  <a:latin typeface="仓耳青禾体-谷力 W05" panose="02020400000000000000" pitchFamily="18" charset="-122"/>
                  <a:ea typeface="仓耳青禾体-谷力 W05" panose="02020400000000000000" pitchFamily="18" charset="-122"/>
                </a:rPr>
                <a:t>电影介绍</a:t>
              </a:r>
              <a:endParaRPr lang="zh-CN" altLang="en-US" sz="54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0" name="文本框 9"/>
            <p:cNvSpPr txBox="1"/>
            <p:nvPr/>
          </p:nvSpPr>
          <p:spPr>
            <a:xfrm>
              <a:off x="1254469" y="3358782"/>
              <a:ext cx="1833902" cy="666057"/>
            </a:xfrm>
            <a:prstGeom prst="rect">
              <a:avLst/>
            </a:prstGeom>
            <a:noFill/>
          </p:spPr>
          <p:txBody>
            <a:bodyPr wrap="square" rtlCol="0">
              <a:spAutoFit/>
            </a:bodyPr>
            <a:lstStyle/>
            <a:p>
              <a:pPr>
                <a:lnSpc>
                  <a:spcPct val="200000"/>
                </a:lnSpc>
              </a:pPr>
              <a:r>
                <a:rPr lang="zh-CN" altLang="en-US" sz="14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a:t>
              </a:r>
              <a:endParaRPr lang="zh-CN" altLang="en-US" sz="1400" dirty="0">
                <a:solidFill>
                  <a:schemeClr val="bg1"/>
                </a:solidFill>
                <a:latin typeface="仓耳青禾体-谷力 W05" panose="02020400000000000000" pitchFamily="18" charset="-122"/>
                <a:ea typeface="仓耳青禾体-谷力 W05"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2197768"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电影介绍</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pic>
        <p:nvPicPr>
          <p:cNvPr id="7" name="图片 6" descr="图片包含 咖啡, 杯子, 餐桌, 就坐&#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t="18479" b="18830"/>
          <a:stretch>
            <a:fillRect/>
          </a:stretch>
        </p:blipFill>
        <p:spPr>
          <a:xfrm>
            <a:off x="755691" y="1384588"/>
            <a:ext cx="5375662" cy="5048296"/>
          </a:xfrm>
          <a:prstGeom prst="rect">
            <a:avLst/>
          </a:prstGeom>
        </p:spPr>
      </p:pic>
      <p:sp>
        <p:nvSpPr>
          <p:cNvPr id="9" name="矩形 8"/>
          <p:cNvSpPr/>
          <p:nvPr/>
        </p:nvSpPr>
        <p:spPr>
          <a:xfrm>
            <a:off x="6096000" y="1384588"/>
            <a:ext cx="5582653" cy="5048296"/>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 name="文本框 10"/>
          <p:cNvSpPr txBox="1"/>
          <p:nvPr/>
        </p:nvSpPr>
        <p:spPr>
          <a:xfrm>
            <a:off x="6367005" y="1762674"/>
            <a:ext cx="2375941" cy="646331"/>
          </a:xfrm>
          <a:prstGeom prst="rect">
            <a:avLst/>
          </a:prstGeom>
          <a:noFill/>
        </p:spPr>
        <p:txBody>
          <a:bodyPr wrap="square" rtlCol="0">
            <a:spAutoFit/>
          </a:bodyPr>
          <a:lstStyle/>
          <a:p>
            <a:pPr algn="dist"/>
            <a:r>
              <a:rPr lang="zh-CN" altLang="en-US" sz="3600"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sz="36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2" name="文本框 11"/>
          <p:cNvSpPr txBox="1"/>
          <p:nvPr/>
        </p:nvSpPr>
        <p:spPr>
          <a:xfrm>
            <a:off x="6299354" y="2841327"/>
            <a:ext cx="4887186" cy="878896"/>
          </a:xfrm>
          <a:prstGeom prst="rect">
            <a:avLst/>
          </a:prstGeom>
          <a:noFill/>
        </p:spPr>
        <p:txBody>
          <a:bodyPr wrap="square" rtlCol="0">
            <a:spAutoFit/>
          </a:bodyPr>
          <a:lstStyle/>
          <a:p>
            <a:pPr>
              <a:lnSpc>
                <a:spcPct val="150000"/>
              </a:lnSpc>
            </a:pPr>
            <a:r>
              <a:rPr lang="en-US" altLang="zh-CN" dirty="0">
                <a:solidFill>
                  <a:schemeClr val="bg1"/>
                </a:solidFill>
                <a:latin typeface="仓耳青禾体-谷力 W05" panose="02020400000000000000" pitchFamily="18" charset="-122"/>
                <a:ea typeface="仓耳青禾体-谷力 W05" panose="02020400000000000000" pitchFamily="18" charset="-122"/>
              </a:rPr>
              <a:t>Shu </a:t>
            </a:r>
            <a:r>
              <a:rPr lang="en-US" altLang="zh-CN" dirty="0" err="1">
                <a:solidFill>
                  <a:schemeClr val="bg1"/>
                </a:solidFill>
                <a:latin typeface="仓耳青禾体-谷力 W05" panose="02020400000000000000" pitchFamily="18" charset="-122"/>
                <a:ea typeface="仓耳青禾体-谷力 W05" panose="02020400000000000000" pitchFamily="18" charset="-122"/>
              </a:rPr>
              <a:t>ru</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ni</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xu</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yao</a:t>
            </a:r>
            <a:r>
              <a:rPr lang="en-US" altLang="zh-CN" dirty="0">
                <a:solidFill>
                  <a:schemeClr val="bg1"/>
                </a:solidFill>
                <a:latin typeface="仓耳青禾体-谷力 W05" panose="02020400000000000000" pitchFamily="18" charset="-122"/>
                <a:ea typeface="仓耳青禾体-谷力 W05" panose="02020400000000000000" pitchFamily="18" charset="-122"/>
              </a:rPr>
              <a:t> de wen ben </a:t>
            </a:r>
            <a:r>
              <a:rPr lang="en-US" altLang="zh-CN" dirty="0" err="1">
                <a:solidFill>
                  <a:schemeClr val="bg1"/>
                </a:solidFill>
                <a:latin typeface="仓耳青禾体-谷力 W05" panose="02020400000000000000" pitchFamily="18" charset="-122"/>
                <a:ea typeface="仓耳青禾体-谷力 W05" panose="02020400000000000000" pitchFamily="18" charset="-122"/>
              </a:rPr>
              <a:t>nei</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rong</a:t>
            </a:r>
            <a:r>
              <a:rPr lang="en-US" altLang="zh-CN" dirty="0">
                <a:solidFill>
                  <a:schemeClr val="bg1"/>
                </a:solidFill>
                <a:latin typeface="仓耳青禾体-谷力 W05" panose="02020400000000000000" pitchFamily="18" charset="-122"/>
                <a:ea typeface="仓耳青禾体-谷力 W05" panose="02020400000000000000" pitchFamily="18" charset="-122"/>
              </a:rPr>
              <a:t> Shu </a:t>
            </a:r>
            <a:r>
              <a:rPr lang="en-US" altLang="zh-CN" dirty="0" err="1">
                <a:solidFill>
                  <a:schemeClr val="bg1"/>
                </a:solidFill>
                <a:latin typeface="仓耳青禾体-谷力 W05" panose="02020400000000000000" pitchFamily="18" charset="-122"/>
                <a:ea typeface="仓耳青禾体-谷力 W05" panose="02020400000000000000" pitchFamily="18" charset="-122"/>
              </a:rPr>
              <a:t>ru</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ni</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xu</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yao</a:t>
            </a:r>
            <a:r>
              <a:rPr lang="en-US" altLang="zh-CN" dirty="0">
                <a:solidFill>
                  <a:schemeClr val="bg1"/>
                </a:solidFill>
                <a:latin typeface="仓耳青禾体-谷力 W05" panose="02020400000000000000" pitchFamily="18" charset="-122"/>
                <a:ea typeface="仓耳青禾体-谷力 W05" panose="02020400000000000000" pitchFamily="18" charset="-122"/>
              </a:rPr>
              <a:t> de wen ben </a:t>
            </a:r>
            <a:r>
              <a:rPr lang="en-US" altLang="zh-CN" dirty="0" err="1">
                <a:solidFill>
                  <a:schemeClr val="bg1"/>
                </a:solidFill>
                <a:latin typeface="仓耳青禾体-谷力 W05" panose="02020400000000000000" pitchFamily="18" charset="-122"/>
                <a:ea typeface="仓耳青禾体-谷力 W05" panose="02020400000000000000" pitchFamily="18" charset="-122"/>
              </a:rPr>
              <a:t>nei</a:t>
            </a:r>
            <a:r>
              <a:rPr lang="en-US" altLang="zh-CN" dirty="0">
                <a:solidFill>
                  <a:schemeClr val="bg1"/>
                </a:solidFill>
                <a:latin typeface="仓耳青禾体-谷力 W05" panose="02020400000000000000" pitchFamily="18" charset="-122"/>
                <a:ea typeface="仓耳青禾体-谷力 W05" panose="02020400000000000000" pitchFamily="18" charset="-122"/>
              </a:rPr>
              <a:t> </a:t>
            </a:r>
            <a:r>
              <a:rPr lang="en-US" altLang="zh-CN" dirty="0" err="1">
                <a:solidFill>
                  <a:schemeClr val="bg1"/>
                </a:solidFill>
                <a:latin typeface="仓耳青禾体-谷力 W05" panose="02020400000000000000" pitchFamily="18" charset="-122"/>
                <a:ea typeface="仓耳青禾体-谷力 W05" panose="02020400000000000000" pitchFamily="18" charset="-122"/>
              </a:rPr>
              <a:t>rong</a:t>
            </a:r>
            <a:endParaRPr lang="en-US" altLang="zh-CN"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3" name="文本框 12"/>
          <p:cNvSpPr txBox="1"/>
          <p:nvPr/>
        </p:nvSpPr>
        <p:spPr>
          <a:xfrm>
            <a:off x="6299353" y="4152545"/>
            <a:ext cx="4887186" cy="1401602"/>
          </a:xfrm>
          <a:prstGeom prst="rect">
            <a:avLst/>
          </a:prstGeom>
          <a:noFill/>
        </p:spPr>
        <p:txBody>
          <a:bodyPr wrap="square" rtlCol="0">
            <a:spAutoFit/>
          </a:bodyPr>
          <a:lstStyle/>
          <a:p>
            <a:pPr>
              <a:lnSpc>
                <a:spcPct val="25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输入你需要的文本内容输入你需要的文本内容输入你需要的文本内容输入你需要的文本内容输入你需要的文本内容输入你需要的文本内容输入你需要的文本内容输入你需要的文本内容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2037347"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电影介绍</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5" name="矩形: 圆角 4"/>
          <p:cNvSpPr/>
          <p:nvPr/>
        </p:nvSpPr>
        <p:spPr>
          <a:xfrm>
            <a:off x="890337" y="2294021"/>
            <a:ext cx="10411326" cy="3015916"/>
          </a:xfrm>
          <a:prstGeom prst="roundRect">
            <a:avLst>
              <a:gd name="adj" fmla="val 2305"/>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25126" y="2683042"/>
            <a:ext cx="1235242" cy="1235242"/>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clapperboard_68965"/>
          <p:cNvSpPr>
            <a:spLocks noChangeAspect="1"/>
          </p:cNvSpPr>
          <p:nvPr/>
        </p:nvSpPr>
        <p:spPr bwMode="auto">
          <a:xfrm>
            <a:off x="1970683" y="2995820"/>
            <a:ext cx="544129" cy="609685"/>
          </a:xfrm>
          <a:custGeom>
            <a:avLst/>
            <a:gdLst>
              <a:gd name="T0" fmla="*/ 1370 w 4800"/>
              <a:gd name="T1" fmla="*/ 2059 h 5386"/>
              <a:gd name="T2" fmla="*/ 4552 w 4800"/>
              <a:gd name="T3" fmla="*/ 584 h 5386"/>
              <a:gd name="T4" fmla="*/ 724 w 4800"/>
              <a:gd name="T5" fmla="*/ 686 h 5386"/>
              <a:gd name="T6" fmla="*/ 262 w 4800"/>
              <a:gd name="T7" fmla="*/ 1713 h 5386"/>
              <a:gd name="T8" fmla="*/ 372 w 4800"/>
              <a:gd name="T9" fmla="*/ 2877 h 5386"/>
              <a:gd name="T10" fmla="*/ 1028 w 4800"/>
              <a:gd name="T11" fmla="*/ 5386 h 5386"/>
              <a:gd name="T12" fmla="*/ 4800 w 4800"/>
              <a:gd name="T13" fmla="*/ 4731 h 5386"/>
              <a:gd name="T14" fmla="*/ 1399 w 4800"/>
              <a:gd name="T15" fmla="*/ 2257 h 5386"/>
              <a:gd name="T16" fmla="*/ 700 w 4800"/>
              <a:gd name="T17" fmla="*/ 2577 h 5386"/>
              <a:gd name="T18" fmla="*/ 700 w 4800"/>
              <a:gd name="T19" fmla="*/ 1940 h 5386"/>
              <a:gd name="T20" fmla="*/ 4100 w 4800"/>
              <a:gd name="T21" fmla="*/ 606 h 5386"/>
              <a:gd name="T22" fmla="*/ 4199 w 4800"/>
              <a:gd name="T23" fmla="*/ 1044 h 5386"/>
              <a:gd name="T24" fmla="*/ 4100 w 4800"/>
              <a:gd name="T25" fmla="*/ 606 h 5386"/>
              <a:gd name="T26" fmla="*/ 3609 w 4800"/>
              <a:gd name="T27" fmla="*/ 551 h 5386"/>
              <a:gd name="T28" fmla="*/ 2454 w 4800"/>
              <a:gd name="T29" fmla="*/ 1395 h 5386"/>
              <a:gd name="T30" fmla="*/ 1651 w 4800"/>
              <a:gd name="T31" fmla="*/ 945 h 5386"/>
              <a:gd name="T32" fmla="*/ 1841 w 4800"/>
              <a:gd name="T33" fmla="*/ 1518 h 5386"/>
              <a:gd name="T34" fmla="*/ 1651 w 4800"/>
              <a:gd name="T35" fmla="*/ 945 h 5386"/>
              <a:gd name="T36" fmla="*/ 810 w 4800"/>
              <a:gd name="T37" fmla="*/ 1114 h 5386"/>
              <a:gd name="T38" fmla="*/ 705 w 4800"/>
              <a:gd name="T39" fmla="*/ 1559 h 5386"/>
              <a:gd name="T40" fmla="*/ 677 w 4800"/>
              <a:gd name="T41" fmla="*/ 1559 h 5386"/>
              <a:gd name="T42" fmla="*/ 820 w 4800"/>
              <a:gd name="T43" fmla="*/ 3142 h 5386"/>
              <a:gd name="T44" fmla="*/ 809 w 4800"/>
              <a:gd name="T45" fmla="*/ 2950 h 5386"/>
              <a:gd name="T46" fmla="*/ 1278 w 4800"/>
              <a:gd name="T47" fmla="*/ 2694 h 5386"/>
              <a:gd name="T48" fmla="*/ 1976 w 4800"/>
              <a:gd name="T49" fmla="*/ 3294 h 5386"/>
              <a:gd name="T50" fmla="*/ 1903 w 4800"/>
              <a:gd name="T51" fmla="*/ 2694 h 5386"/>
              <a:gd name="T52" fmla="*/ 1976 w 4800"/>
              <a:gd name="T53" fmla="*/ 3294 h 5386"/>
              <a:gd name="T54" fmla="*/ 2601 w 4800"/>
              <a:gd name="T55" fmla="*/ 3294 h 5386"/>
              <a:gd name="T56" fmla="*/ 3900 w 4800"/>
              <a:gd name="T57" fmla="*/ 2694 h 5386"/>
              <a:gd name="T58" fmla="*/ 4363 w 4800"/>
              <a:gd name="T59" fmla="*/ 3075 h 5386"/>
              <a:gd name="T60" fmla="*/ 3912 w 4800"/>
              <a:gd name="T61" fmla="*/ 3294 h 5386"/>
              <a:gd name="T62" fmla="*/ 4363 w 4800"/>
              <a:gd name="T63" fmla="*/ 3075 h 5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0" h="5386">
                <a:moveTo>
                  <a:pt x="1399" y="2257"/>
                </a:moveTo>
                <a:cubicBezTo>
                  <a:pt x="1399" y="2188"/>
                  <a:pt x="1389" y="2122"/>
                  <a:pt x="1370" y="2059"/>
                </a:cubicBezTo>
                <a:lnTo>
                  <a:pt x="4713" y="1386"/>
                </a:lnTo>
                <a:lnTo>
                  <a:pt x="4552" y="584"/>
                </a:lnTo>
                <a:cubicBezTo>
                  <a:pt x="4480" y="230"/>
                  <a:pt x="4134" y="0"/>
                  <a:pt x="3780" y="71"/>
                </a:cubicBezTo>
                <a:lnTo>
                  <a:pt x="724" y="686"/>
                </a:lnTo>
                <a:cubicBezTo>
                  <a:pt x="370" y="757"/>
                  <a:pt x="140" y="1103"/>
                  <a:pt x="211" y="1458"/>
                </a:cubicBezTo>
                <a:lnTo>
                  <a:pt x="262" y="1713"/>
                </a:lnTo>
                <a:cubicBezTo>
                  <a:pt x="102" y="1841"/>
                  <a:pt x="0" y="2038"/>
                  <a:pt x="0" y="2258"/>
                </a:cubicBezTo>
                <a:cubicBezTo>
                  <a:pt x="0" y="2527"/>
                  <a:pt x="151" y="2759"/>
                  <a:pt x="372" y="2877"/>
                </a:cubicBezTo>
                <a:lnTo>
                  <a:pt x="372" y="4731"/>
                </a:lnTo>
                <a:cubicBezTo>
                  <a:pt x="372" y="5092"/>
                  <a:pt x="666" y="5386"/>
                  <a:pt x="1028" y="5386"/>
                </a:cubicBezTo>
                <a:lnTo>
                  <a:pt x="4145" y="5386"/>
                </a:lnTo>
                <a:cubicBezTo>
                  <a:pt x="4506" y="5386"/>
                  <a:pt x="4800" y="5092"/>
                  <a:pt x="4800" y="4731"/>
                </a:cubicBezTo>
                <a:lnTo>
                  <a:pt x="4800" y="2257"/>
                </a:lnTo>
                <a:lnTo>
                  <a:pt x="1399" y="2257"/>
                </a:lnTo>
                <a:close/>
                <a:moveTo>
                  <a:pt x="1018" y="2258"/>
                </a:moveTo>
                <a:cubicBezTo>
                  <a:pt x="1018" y="2434"/>
                  <a:pt x="875" y="2577"/>
                  <a:pt x="700" y="2577"/>
                </a:cubicBezTo>
                <a:cubicBezTo>
                  <a:pt x="524" y="2577"/>
                  <a:pt x="382" y="2434"/>
                  <a:pt x="382" y="2258"/>
                </a:cubicBezTo>
                <a:cubicBezTo>
                  <a:pt x="382" y="2083"/>
                  <a:pt x="524" y="1940"/>
                  <a:pt x="700" y="1940"/>
                </a:cubicBezTo>
                <a:cubicBezTo>
                  <a:pt x="875" y="1940"/>
                  <a:pt x="1018" y="2083"/>
                  <a:pt x="1018" y="2258"/>
                </a:cubicBezTo>
                <a:close/>
                <a:moveTo>
                  <a:pt x="4100" y="606"/>
                </a:moveTo>
                <a:cubicBezTo>
                  <a:pt x="4111" y="626"/>
                  <a:pt x="4119" y="647"/>
                  <a:pt x="4123" y="670"/>
                </a:cubicBezTo>
                <a:lnTo>
                  <a:pt x="4199" y="1044"/>
                </a:lnTo>
                <a:lnTo>
                  <a:pt x="3739" y="1136"/>
                </a:lnTo>
                <a:lnTo>
                  <a:pt x="4100" y="606"/>
                </a:lnTo>
                <a:close/>
                <a:moveTo>
                  <a:pt x="2936" y="686"/>
                </a:moveTo>
                <a:lnTo>
                  <a:pt x="3609" y="551"/>
                </a:lnTo>
                <a:lnTo>
                  <a:pt x="3126" y="1259"/>
                </a:lnTo>
                <a:lnTo>
                  <a:pt x="2454" y="1395"/>
                </a:lnTo>
                <a:lnTo>
                  <a:pt x="2936" y="686"/>
                </a:lnTo>
                <a:close/>
                <a:moveTo>
                  <a:pt x="1651" y="945"/>
                </a:moveTo>
                <a:lnTo>
                  <a:pt x="2324" y="810"/>
                </a:lnTo>
                <a:lnTo>
                  <a:pt x="1841" y="1518"/>
                </a:lnTo>
                <a:lnTo>
                  <a:pt x="1169" y="1653"/>
                </a:lnTo>
                <a:lnTo>
                  <a:pt x="1651" y="945"/>
                </a:lnTo>
                <a:close/>
                <a:moveTo>
                  <a:pt x="639" y="1372"/>
                </a:moveTo>
                <a:cubicBezTo>
                  <a:pt x="616" y="1253"/>
                  <a:pt x="692" y="1138"/>
                  <a:pt x="810" y="1114"/>
                </a:cubicBezTo>
                <a:lnTo>
                  <a:pt x="1039" y="1068"/>
                </a:lnTo>
                <a:lnTo>
                  <a:pt x="705" y="1559"/>
                </a:lnTo>
                <a:cubicBezTo>
                  <a:pt x="703" y="1559"/>
                  <a:pt x="701" y="1559"/>
                  <a:pt x="700" y="1559"/>
                </a:cubicBezTo>
                <a:cubicBezTo>
                  <a:pt x="692" y="1559"/>
                  <a:pt x="685" y="1559"/>
                  <a:pt x="677" y="1559"/>
                </a:cubicBezTo>
                <a:lnTo>
                  <a:pt x="639" y="1372"/>
                </a:lnTo>
                <a:close/>
                <a:moveTo>
                  <a:pt x="820" y="3142"/>
                </a:moveTo>
                <a:cubicBezTo>
                  <a:pt x="813" y="3121"/>
                  <a:pt x="809" y="3099"/>
                  <a:pt x="809" y="3075"/>
                </a:cubicBezTo>
                <a:lnTo>
                  <a:pt x="809" y="2950"/>
                </a:lnTo>
                <a:cubicBezTo>
                  <a:pt x="986" y="2922"/>
                  <a:pt x="1140" y="2828"/>
                  <a:pt x="1247" y="2694"/>
                </a:cubicBezTo>
                <a:lnTo>
                  <a:pt x="1278" y="2694"/>
                </a:lnTo>
                <a:lnTo>
                  <a:pt x="820" y="3142"/>
                </a:lnTo>
                <a:close/>
                <a:moveTo>
                  <a:pt x="1976" y="3294"/>
                </a:moveTo>
                <a:lnTo>
                  <a:pt x="1290" y="3294"/>
                </a:lnTo>
                <a:lnTo>
                  <a:pt x="1903" y="2694"/>
                </a:lnTo>
                <a:lnTo>
                  <a:pt x="2589" y="2694"/>
                </a:lnTo>
                <a:lnTo>
                  <a:pt x="1976" y="3294"/>
                </a:lnTo>
                <a:close/>
                <a:moveTo>
                  <a:pt x="3287" y="3294"/>
                </a:moveTo>
                <a:lnTo>
                  <a:pt x="2601" y="3294"/>
                </a:lnTo>
                <a:lnTo>
                  <a:pt x="3214" y="2694"/>
                </a:lnTo>
                <a:lnTo>
                  <a:pt x="3900" y="2694"/>
                </a:lnTo>
                <a:lnTo>
                  <a:pt x="3287" y="3294"/>
                </a:lnTo>
                <a:close/>
                <a:moveTo>
                  <a:pt x="4363" y="3075"/>
                </a:moveTo>
                <a:cubicBezTo>
                  <a:pt x="4363" y="3196"/>
                  <a:pt x="4265" y="3294"/>
                  <a:pt x="4145" y="3294"/>
                </a:cubicBezTo>
                <a:lnTo>
                  <a:pt x="3912" y="3294"/>
                </a:lnTo>
                <a:lnTo>
                  <a:pt x="4363" y="2852"/>
                </a:lnTo>
                <a:lnTo>
                  <a:pt x="4363" y="3075"/>
                </a:lnTo>
                <a:lnTo>
                  <a:pt x="4363" y="3075"/>
                </a:lnTo>
                <a:close/>
              </a:path>
            </a:pathLst>
          </a:custGeom>
          <a:solidFill>
            <a:schemeClr val="bg1"/>
          </a:solidFill>
          <a:ln>
            <a:noFill/>
          </a:ln>
        </p:spPr>
      </p:sp>
      <p:sp>
        <p:nvSpPr>
          <p:cNvPr id="15" name="文本框 14"/>
          <p:cNvSpPr txBox="1"/>
          <p:nvPr/>
        </p:nvSpPr>
        <p:spPr>
          <a:xfrm>
            <a:off x="1455829" y="4084279"/>
            <a:ext cx="1573837" cy="400110"/>
          </a:xfrm>
          <a:prstGeom prst="rect">
            <a:avLst/>
          </a:prstGeom>
          <a:noFill/>
        </p:spPr>
        <p:txBody>
          <a:bodyPr wrap="square" rtlCol="0">
            <a:spAutoFit/>
          </a:bodyPr>
          <a:lstStyle/>
          <a:p>
            <a:pPr algn="dist"/>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6" name="文本框 15"/>
          <p:cNvSpPr txBox="1"/>
          <p:nvPr/>
        </p:nvSpPr>
        <p:spPr>
          <a:xfrm>
            <a:off x="1223639" y="4524608"/>
            <a:ext cx="2038217" cy="616772"/>
          </a:xfrm>
          <a:prstGeom prst="rect">
            <a:avLst/>
          </a:prstGeom>
          <a:noFill/>
        </p:spPr>
        <p:txBody>
          <a:bodyPr wrap="square" rtlCol="0">
            <a:spAutoFit/>
          </a:bodyPr>
          <a:lstStyle/>
          <a:p>
            <a:pPr algn="ct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7" name="矩形 16"/>
          <p:cNvSpPr/>
          <p:nvPr/>
        </p:nvSpPr>
        <p:spPr>
          <a:xfrm>
            <a:off x="6981448" y="2683042"/>
            <a:ext cx="1235242" cy="1235242"/>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clapperboard_68965"/>
          <p:cNvSpPr>
            <a:spLocks noChangeAspect="1"/>
          </p:cNvSpPr>
          <p:nvPr/>
        </p:nvSpPr>
        <p:spPr bwMode="auto">
          <a:xfrm>
            <a:off x="7294227" y="3011308"/>
            <a:ext cx="609685" cy="578708"/>
          </a:xfrm>
          <a:custGeom>
            <a:avLst/>
            <a:gdLst>
              <a:gd name="T0" fmla="*/ 290 w 3856"/>
              <a:gd name="T1" fmla="*/ 3666 h 3666"/>
              <a:gd name="T2" fmla="*/ 3566 w 3856"/>
              <a:gd name="T3" fmla="*/ 3666 h 3666"/>
              <a:gd name="T4" fmla="*/ 3856 w 3856"/>
              <a:gd name="T5" fmla="*/ 3376 h 3666"/>
              <a:gd name="T6" fmla="*/ 3856 w 3856"/>
              <a:gd name="T7" fmla="*/ 290 h 3666"/>
              <a:gd name="T8" fmla="*/ 3566 w 3856"/>
              <a:gd name="T9" fmla="*/ 0 h 3666"/>
              <a:gd name="T10" fmla="*/ 290 w 3856"/>
              <a:gd name="T11" fmla="*/ 0 h 3666"/>
              <a:gd name="T12" fmla="*/ 0 w 3856"/>
              <a:gd name="T13" fmla="*/ 290 h 3666"/>
              <a:gd name="T14" fmla="*/ 0 w 3856"/>
              <a:gd name="T15" fmla="*/ 3376 h 3666"/>
              <a:gd name="T16" fmla="*/ 290 w 3856"/>
              <a:gd name="T17" fmla="*/ 3666 h 3666"/>
              <a:gd name="T18" fmla="*/ 3179 w 3856"/>
              <a:gd name="T19" fmla="*/ 406 h 3666"/>
              <a:gd name="T20" fmla="*/ 3517 w 3856"/>
              <a:gd name="T21" fmla="*/ 406 h 3666"/>
              <a:gd name="T22" fmla="*/ 3517 w 3856"/>
              <a:gd name="T23" fmla="*/ 744 h 3666"/>
              <a:gd name="T24" fmla="*/ 3179 w 3856"/>
              <a:gd name="T25" fmla="*/ 744 h 3666"/>
              <a:gd name="T26" fmla="*/ 3179 w 3856"/>
              <a:gd name="T27" fmla="*/ 406 h 3666"/>
              <a:gd name="T28" fmla="*/ 3179 w 3856"/>
              <a:gd name="T29" fmla="*/ 1059 h 3666"/>
              <a:gd name="T30" fmla="*/ 3517 w 3856"/>
              <a:gd name="T31" fmla="*/ 1059 h 3666"/>
              <a:gd name="T32" fmla="*/ 3517 w 3856"/>
              <a:gd name="T33" fmla="*/ 1397 h 3666"/>
              <a:gd name="T34" fmla="*/ 3179 w 3856"/>
              <a:gd name="T35" fmla="*/ 1397 h 3666"/>
              <a:gd name="T36" fmla="*/ 3179 w 3856"/>
              <a:gd name="T37" fmla="*/ 1059 h 3666"/>
              <a:gd name="T38" fmla="*/ 3179 w 3856"/>
              <a:gd name="T39" fmla="*/ 1711 h 3666"/>
              <a:gd name="T40" fmla="*/ 3517 w 3856"/>
              <a:gd name="T41" fmla="*/ 1711 h 3666"/>
              <a:gd name="T42" fmla="*/ 3517 w 3856"/>
              <a:gd name="T43" fmla="*/ 2050 h 3666"/>
              <a:gd name="T44" fmla="*/ 3179 w 3856"/>
              <a:gd name="T45" fmla="*/ 2050 h 3666"/>
              <a:gd name="T46" fmla="*/ 3179 w 3856"/>
              <a:gd name="T47" fmla="*/ 1711 h 3666"/>
              <a:gd name="T48" fmla="*/ 3179 w 3856"/>
              <a:gd name="T49" fmla="*/ 2364 h 3666"/>
              <a:gd name="T50" fmla="*/ 3517 w 3856"/>
              <a:gd name="T51" fmla="*/ 2364 h 3666"/>
              <a:gd name="T52" fmla="*/ 3517 w 3856"/>
              <a:gd name="T53" fmla="*/ 2702 h 3666"/>
              <a:gd name="T54" fmla="*/ 3179 w 3856"/>
              <a:gd name="T55" fmla="*/ 2702 h 3666"/>
              <a:gd name="T56" fmla="*/ 3179 w 3856"/>
              <a:gd name="T57" fmla="*/ 2364 h 3666"/>
              <a:gd name="T58" fmla="*/ 3179 w 3856"/>
              <a:gd name="T59" fmla="*/ 3017 h 3666"/>
              <a:gd name="T60" fmla="*/ 3517 w 3856"/>
              <a:gd name="T61" fmla="*/ 3017 h 3666"/>
              <a:gd name="T62" fmla="*/ 3517 w 3856"/>
              <a:gd name="T63" fmla="*/ 3355 h 3666"/>
              <a:gd name="T64" fmla="*/ 3179 w 3856"/>
              <a:gd name="T65" fmla="*/ 3355 h 3666"/>
              <a:gd name="T66" fmla="*/ 3179 w 3856"/>
              <a:gd name="T67" fmla="*/ 3017 h 3666"/>
              <a:gd name="T68" fmla="*/ 363 w 3856"/>
              <a:gd name="T69" fmla="*/ 378 h 3666"/>
              <a:gd name="T70" fmla="*/ 701 w 3856"/>
              <a:gd name="T71" fmla="*/ 378 h 3666"/>
              <a:gd name="T72" fmla="*/ 701 w 3856"/>
              <a:gd name="T73" fmla="*/ 717 h 3666"/>
              <a:gd name="T74" fmla="*/ 363 w 3856"/>
              <a:gd name="T75" fmla="*/ 717 h 3666"/>
              <a:gd name="T76" fmla="*/ 363 w 3856"/>
              <a:gd name="T77" fmla="*/ 378 h 3666"/>
              <a:gd name="T78" fmla="*/ 363 w 3856"/>
              <a:gd name="T79" fmla="*/ 1031 h 3666"/>
              <a:gd name="T80" fmla="*/ 701 w 3856"/>
              <a:gd name="T81" fmla="*/ 1031 h 3666"/>
              <a:gd name="T82" fmla="*/ 701 w 3856"/>
              <a:gd name="T83" fmla="*/ 1370 h 3666"/>
              <a:gd name="T84" fmla="*/ 363 w 3856"/>
              <a:gd name="T85" fmla="*/ 1370 h 3666"/>
              <a:gd name="T86" fmla="*/ 363 w 3856"/>
              <a:gd name="T87" fmla="*/ 1031 h 3666"/>
              <a:gd name="T88" fmla="*/ 363 w 3856"/>
              <a:gd name="T89" fmla="*/ 1684 h 3666"/>
              <a:gd name="T90" fmla="*/ 701 w 3856"/>
              <a:gd name="T91" fmla="*/ 1684 h 3666"/>
              <a:gd name="T92" fmla="*/ 701 w 3856"/>
              <a:gd name="T93" fmla="*/ 2022 h 3666"/>
              <a:gd name="T94" fmla="*/ 363 w 3856"/>
              <a:gd name="T95" fmla="*/ 2022 h 3666"/>
              <a:gd name="T96" fmla="*/ 363 w 3856"/>
              <a:gd name="T97" fmla="*/ 1684 h 3666"/>
              <a:gd name="T98" fmla="*/ 363 w 3856"/>
              <a:gd name="T99" fmla="*/ 2337 h 3666"/>
              <a:gd name="T100" fmla="*/ 701 w 3856"/>
              <a:gd name="T101" fmla="*/ 2337 h 3666"/>
              <a:gd name="T102" fmla="*/ 701 w 3856"/>
              <a:gd name="T103" fmla="*/ 2675 h 3666"/>
              <a:gd name="T104" fmla="*/ 363 w 3856"/>
              <a:gd name="T105" fmla="*/ 2675 h 3666"/>
              <a:gd name="T106" fmla="*/ 363 w 3856"/>
              <a:gd name="T107" fmla="*/ 2337 h 3666"/>
              <a:gd name="T108" fmla="*/ 363 w 3856"/>
              <a:gd name="T109" fmla="*/ 2989 h 3666"/>
              <a:gd name="T110" fmla="*/ 701 w 3856"/>
              <a:gd name="T111" fmla="*/ 2989 h 3666"/>
              <a:gd name="T112" fmla="*/ 701 w 3856"/>
              <a:gd name="T113" fmla="*/ 3328 h 3666"/>
              <a:gd name="T114" fmla="*/ 363 w 3856"/>
              <a:gd name="T115" fmla="*/ 3328 h 3666"/>
              <a:gd name="T116" fmla="*/ 363 w 3856"/>
              <a:gd name="T117" fmla="*/ 2989 h 3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56" h="3666">
                <a:moveTo>
                  <a:pt x="290" y="3666"/>
                </a:moveTo>
                <a:lnTo>
                  <a:pt x="3566" y="3666"/>
                </a:lnTo>
                <a:cubicBezTo>
                  <a:pt x="3726" y="3666"/>
                  <a:pt x="3856" y="3536"/>
                  <a:pt x="3856" y="3376"/>
                </a:cubicBezTo>
                <a:lnTo>
                  <a:pt x="3856" y="290"/>
                </a:lnTo>
                <a:cubicBezTo>
                  <a:pt x="3856" y="130"/>
                  <a:pt x="3726" y="0"/>
                  <a:pt x="3566" y="0"/>
                </a:cubicBezTo>
                <a:lnTo>
                  <a:pt x="290" y="0"/>
                </a:lnTo>
                <a:cubicBezTo>
                  <a:pt x="130" y="0"/>
                  <a:pt x="0" y="130"/>
                  <a:pt x="0" y="290"/>
                </a:cubicBezTo>
                <a:lnTo>
                  <a:pt x="0" y="3376"/>
                </a:lnTo>
                <a:cubicBezTo>
                  <a:pt x="0" y="3536"/>
                  <a:pt x="130" y="3666"/>
                  <a:pt x="290" y="3666"/>
                </a:cubicBezTo>
                <a:close/>
                <a:moveTo>
                  <a:pt x="3179" y="406"/>
                </a:moveTo>
                <a:lnTo>
                  <a:pt x="3517" y="406"/>
                </a:lnTo>
                <a:lnTo>
                  <a:pt x="3517" y="744"/>
                </a:lnTo>
                <a:lnTo>
                  <a:pt x="3179" y="744"/>
                </a:lnTo>
                <a:lnTo>
                  <a:pt x="3179" y="406"/>
                </a:lnTo>
                <a:close/>
                <a:moveTo>
                  <a:pt x="3179" y="1059"/>
                </a:moveTo>
                <a:lnTo>
                  <a:pt x="3517" y="1059"/>
                </a:lnTo>
                <a:lnTo>
                  <a:pt x="3517" y="1397"/>
                </a:lnTo>
                <a:lnTo>
                  <a:pt x="3179" y="1397"/>
                </a:lnTo>
                <a:lnTo>
                  <a:pt x="3179" y="1059"/>
                </a:lnTo>
                <a:close/>
                <a:moveTo>
                  <a:pt x="3179" y="1711"/>
                </a:moveTo>
                <a:lnTo>
                  <a:pt x="3517" y="1711"/>
                </a:lnTo>
                <a:lnTo>
                  <a:pt x="3517" y="2050"/>
                </a:lnTo>
                <a:lnTo>
                  <a:pt x="3179" y="2050"/>
                </a:lnTo>
                <a:lnTo>
                  <a:pt x="3179" y="1711"/>
                </a:lnTo>
                <a:close/>
                <a:moveTo>
                  <a:pt x="3179" y="2364"/>
                </a:moveTo>
                <a:lnTo>
                  <a:pt x="3517" y="2364"/>
                </a:lnTo>
                <a:lnTo>
                  <a:pt x="3517" y="2702"/>
                </a:lnTo>
                <a:lnTo>
                  <a:pt x="3179" y="2702"/>
                </a:lnTo>
                <a:lnTo>
                  <a:pt x="3179" y="2364"/>
                </a:lnTo>
                <a:close/>
                <a:moveTo>
                  <a:pt x="3179" y="3017"/>
                </a:moveTo>
                <a:lnTo>
                  <a:pt x="3517" y="3017"/>
                </a:lnTo>
                <a:lnTo>
                  <a:pt x="3517" y="3355"/>
                </a:lnTo>
                <a:lnTo>
                  <a:pt x="3179" y="3355"/>
                </a:lnTo>
                <a:lnTo>
                  <a:pt x="3179" y="3017"/>
                </a:lnTo>
                <a:close/>
                <a:moveTo>
                  <a:pt x="363" y="378"/>
                </a:moveTo>
                <a:lnTo>
                  <a:pt x="701" y="378"/>
                </a:lnTo>
                <a:lnTo>
                  <a:pt x="701" y="717"/>
                </a:lnTo>
                <a:lnTo>
                  <a:pt x="363" y="717"/>
                </a:lnTo>
                <a:lnTo>
                  <a:pt x="363" y="378"/>
                </a:lnTo>
                <a:close/>
                <a:moveTo>
                  <a:pt x="363" y="1031"/>
                </a:moveTo>
                <a:lnTo>
                  <a:pt x="701" y="1031"/>
                </a:lnTo>
                <a:lnTo>
                  <a:pt x="701" y="1370"/>
                </a:lnTo>
                <a:lnTo>
                  <a:pt x="363" y="1370"/>
                </a:lnTo>
                <a:lnTo>
                  <a:pt x="363" y="1031"/>
                </a:lnTo>
                <a:close/>
                <a:moveTo>
                  <a:pt x="363" y="1684"/>
                </a:moveTo>
                <a:lnTo>
                  <a:pt x="701" y="1684"/>
                </a:lnTo>
                <a:lnTo>
                  <a:pt x="701" y="2022"/>
                </a:lnTo>
                <a:lnTo>
                  <a:pt x="363" y="2022"/>
                </a:lnTo>
                <a:lnTo>
                  <a:pt x="363" y="1684"/>
                </a:lnTo>
                <a:close/>
                <a:moveTo>
                  <a:pt x="363" y="2337"/>
                </a:moveTo>
                <a:lnTo>
                  <a:pt x="701" y="2337"/>
                </a:lnTo>
                <a:lnTo>
                  <a:pt x="701" y="2675"/>
                </a:lnTo>
                <a:lnTo>
                  <a:pt x="363" y="2675"/>
                </a:lnTo>
                <a:lnTo>
                  <a:pt x="363" y="2337"/>
                </a:lnTo>
                <a:close/>
                <a:moveTo>
                  <a:pt x="363" y="2989"/>
                </a:moveTo>
                <a:lnTo>
                  <a:pt x="701" y="2989"/>
                </a:lnTo>
                <a:lnTo>
                  <a:pt x="701" y="3328"/>
                </a:lnTo>
                <a:lnTo>
                  <a:pt x="363" y="3328"/>
                </a:lnTo>
                <a:lnTo>
                  <a:pt x="363" y="2989"/>
                </a:lnTo>
                <a:close/>
              </a:path>
            </a:pathLst>
          </a:custGeom>
          <a:solidFill>
            <a:schemeClr val="bg1"/>
          </a:solidFill>
          <a:ln>
            <a:noFill/>
          </a:ln>
        </p:spPr>
        <p:txBody>
          <a:bodyPr/>
          <a:lstStyle/>
          <a:p>
            <a:endParaRPr lang="zh-CN" altLang="en-US"/>
          </a:p>
        </p:txBody>
      </p:sp>
      <p:sp>
        <p:nvSpPr>
          <p:cNvPr id="19" name="文本框 18"/>
          <p:cNvSpPr txBox="1"/>
          <p:nvPr/>
        </p:nvSpPr>
        <p:spPr>
          <a:xfrm>
            <a:off x="6812151" y="4084279"/>
            <a:ext cx="1573837" cy="400110"/>
          </a:xfrm>
          <a:prstGeom prst="rect">
            <a:avLst/>
          </a:prstGeom>
          <a:noFill/>
        </p:spPr>
        <p:txBody>
          <a:bodyPr wrap="square" rtlCol="0">
            <a:spAutoFit/>
          </a:bodyPr>
          <a:lstStyle/>
          <a:p>
            <a:pPr algn="dist"/>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20" name="文本框 19"/>
          <p:cNvSpPr txBox="1"/>
          <p:nvPr/>
        </p:nvSpPr>
        <p:spPr>
          <a:xfrm>
            <a:off x="6579961" y="4524608"/>
            <a:ext cx="2038217" cy="616772"/>
          </a:xfrm>
          <a:prstGeom prst="rect">
            <a:avLst/>
          </a:prstGeom>
          <a:noFill/>
        </p:spPr>
        <p:txBody>
          <a:bodyPr wrap="square" rtlCol="0">
            <a:spAutoFit/>
          </a:bodyPr>
          <a:lstStyle/>
          <a:p>
            <a:pPr algn="ct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10" name="矩形 9"/>
          <p:cNvSpPr/>
          <p:nvPr/>
        </p:nvSpPr>
        <p:spPr>
          <a:xfrm>
            <a:off x="3486822" y="1548063"/>
            <a:ext cx="2900256" cy="4419600"/>
          </a:xfrm>
          <a:prstGeom prst="rect">
            <a:avLst/>
          </a:prstGeom>
          <a:solidFill>
            <a:schemeClr val="bg1"/>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319329" y="2683042"/>
            <a:ext cx="1235242" cy="1235242"/>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clapperboard_68965"/>
          <p:cNvSpPr>
            <a:spLocks noChangeAspect="1"/>
          </p:cNvSpPr>
          <p:nvPr/>
        </p:nvSpPr>
        <p:spPr bwMode="auto">
          <a:xfrm>
            <a:off x="4632108" y="3001392"/>
            <a:ext cx="609685" cy="598541"/>
          </a:xfrm>
          <a:custGeom>
            <a:avLst/>
            <a:gdLst>
              <a:gd name="connsiteX0" fmla="*/ 384437 w 606157"/>
              <a:gd name="connsiteY0" fmla="*/ 296082 h 595078"/>
              <a:gd name="connsiteX1" fmla="*/ 363541 w 606157"/>
              <a:gd name="connsiteY1" fmla="*/ 316792 h 595078"/>
              <a:gd name="connsiteX2" fmla="*/ 384437 w 606157"/>
              <a:gd name="connsiteY2" fmla="*/ 337656 h 595078"/>
              <a:gd name="connsiteX3" fmla="*/ 405180 w 606157"/>
              <a:gd name="connsiteY3" fmla="*/ 316792 h 595078"/>
              <a:gd name="connsiteX4" fmla="*/ 384437 w 606157"/>
              <a:gd name="connsiteY4" fmla="*/ 296082 h 595078"/>
              <a:gd name="connsiteX5" fmla="*/ 174473 w 606157"/>
              <a:gd name="connsiteY5" fmla="*/ 110788 h 595078"/>
              <a:gd name="connsiteX6" fmla="*/ 237523 w 606157"/>
              <a:gd name="connsiteY6" fmla="*/ 173733 h 595078"/>
              <a:gd name="connsiteX7" fmla="*/ 174473 w 606157"/>
              <a:gd name="connsiteY7" fmla="*/ 236678 h 595078"/>
              <a:gd name="connsiteX8" fmla="*/ 111423 w 606157"/>
              <a:gd name="connsiteY8" fmla="*/ 173733 h 595078"/>
              <a:gd name="connsiteX9" fmla="*/ 174473 w 606157"/>
              <a:gd name="connsiteY9" fmla="*/ 110788 h 595078"/>
              <a:gd name="connsiteX10" fmla="*/ 174549 w 606157"/>
              <a:gd name="connsiteY10" fmla="*/ 61364 h 595078"/>
              <a:gd name="connsiteX11" fmla="*/ 61922 w 606157"/>
              <a:gd name="connsiteY11" fmla="*/ 173661 h 595078"/>
              <a:gd name="connsiteX12" fmla="*/ 174549 w 606157"/>
              <a:gd name="connsiteY12" fmla="*/ 286110 h 595078"/>
              <a:gd name="connsiteX13" fmla="*/ 287022 w 606157"/>
              <a:gd name="connsiteY13" fmla="*/ 173661 h 595078"/>
              <a:gd name="connsiteX14" fmla="*/ 174549 w 606157"/>
              <a:gd name="connsiteY14" fmla="*/ 61364 h 595078"/>
              <a:gd name="connsiteX15" fmla="*/ 174395 w 606157"/>
              <a:gd name="connsiteY15" fmla="*/ 0 h 595078"/>
              <a:gd name="connsiteX16" fmla="*/ 348175 w 606157"/>
              <a:gd name="connsiteY16" fmla="*/ 173661 h 595078"/>
              <a:gd name="connsiteX17" fmla="*/ 284563 w 606157"/>
              <a:gd name="connsiteY17" fmla="*/ 307741 h 595078"/>
              <a:gd name="connsiteX18" fmla="*/ 284563 w 606157"/>
              <a:gd name="connsiteY18" fmla="*/ 347628 h 595078"/>
              <a:gd name="connsiteX19" fmla="*/ 331581 w 606157"/>
              <a:gd name="connsiteY19" fmla="*/ 347628 h 595078"/>
              <a:gd name="connsiteX20" fmla="*/ 331581 w 606157"/>
              <a:gd name="connsiteY20" fmla="*/ 286264 h 595078"/>
              <a:gd name="connsiteX21" fmla="*/ 363080 w 606157"/>
              <a:gd name="connsiteY21" fmla="*/ 255582 h 595078"/>
              <a:gd name="connsiteX22" fmla="*/ 576041 w 606157"/>
              <a:gd name="connsiteY22" fmla="*/ 255582 h 595078"/>
              <a:gd name="connsiteX23" fmla="*/ 606157 w 606157"/>
              <a:gd name="connsiteY23" fmla="*/ 286264 h 595078"/>
              <a:gd name="connsiteX24" fmla="*/ 606157 w 606157"/>
              <a:gd name="connsiteY24" fmla="*/ 474498 h 595078"/>
              <a:gd name="connsiteX25" fmla="*/ 576041 w 606157"/>
              <a:gd name="connsiteY25" fmla="*/ 505180 h 595078"/>
              <a:gd name="connsiteX26" fmla="*/ 363080 w 606157"/>
              <a:gd name="connsiteY26" fmla="*/ 505180 h 595078"/>
              <a:gd name="connsiteX27" fmla="*/ 331581 w 606157"/>
              <a:gd name="connsiteY27" fmla="*/ 474498 h 595078"/>
              <a:gd name="connsiteX28" fmla="*/ 331581 w 606157"/>
              <a:gd name="connsiteY28" fmla="*/ 425407 h 595078"/>
              <a:gd name="connsiteX29" fmla="*/ 284563 w 606157"/>
              <a:gd name="connsiteY29" fmla="*/ 425407 h 595078"/>
              <a:gd name="connsiteX30" fmla="*/ 284563 w 606157"/>
              <a:gd name="connsiteY30" fmla="*/ 564396 h 595078"/>
              <a:gd name="connsiteX31" fmla="*/ 254448 w 606157"/>
              <a:gd name="connsiteY31" fmla="*/ 595078 h 595078"/>
              <a:gd name="connsiteX32" fmla="*/ 92652 w 606157"/>
              <a:gd name="connsiteY32" fmla="*/ 595078 h 595078"/>
              <a:gd name="connsiteX33" fmla="*/ 61153 w 606157"/>
              <a:gd name="connsiteY33" fmla="*/ 564396 h 595078"/>
              <a:gd name="connsiteX34" fmla="*/ 61153 w 606157"/>
              <a:gd name="connsiteY34" fmla="*/ 306053 h 595078"/>
              <a:gd name="connsiteX35" fmla="*/ 0 w 606157"/>
              <a:gd name="connsiteY35" fmla="*/ 173661 h 595078"/>
              <a:gd name="connsiteX36" fmla="*/ 174395 w 606157"/>
              <a:gd name="connsiteY36" fmla="*/ 0 h 59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6157" h="595078">
                <a:moveTo>
                  <a:pt x="384437" y="296082"/>
                </a:moveTo>
                <a:cubicBezTo>
                  <a:pt x="372913" y="296082"/>
                  <a:pt x="363541" y="305286"/>
                  <a:pt x="363541" y="316792"/>
                </a:cubicBezTo>
                <a:cubicBezTo>
                  <a:pt x="363541" y="328298"/>
                  <a:pt x="372913" y="337656"/>
                  <a:pt x="384437" y="337656"/>
                </a:cubicBezTo>
                <a:cubicBezTo>
                  <a:pt x="395961" y="337656"/>
                  <a:pt x="405180" y="328298"/>
                  <a:pt x="405180" y="316792"/>
                </a:cubicBezTo>
                <a:cubicBezTo>
                  <a:pt x="405180" y="305286"/>
                  <a:pt x="395961" y="296082"/>
                  <a:pt x="384437" y="296082"/>
                </a:cubicBezTo>
                <a:close/>
                <a:moveTo>
                  <a:pt x="174473" y="110788"/>
                </a:moveTo>
                <a:cubicBezTo>
                  <a:pt x="209295" y="110788"/>
                  <a:pt x="237523" y="138969"/>
                  <a:pt x="237523" y="173733"/>
                </a:cubicBezTo>
                <a:cubicBezTo>
                  <a:pt x="237523" y="208497"/>
                  <a:pt x="209295" y="236678"/>
                  <a:pt x="174473" y="236678"/>
                </a:cubicBezTo>
                <a:cubicBezTo>
                  <a:pt x="139651" y="236678"/>
                  <a:pt x="111423" y="208497"/>
                  <a:pt x="111423" y="173733"/>
                </a:cubicBezTo>
                <a:cubicBezTo>
                  <a:pt x="111423" y="138969"/>
                  <a:pt x="139651" y="110788"/>
                  <a:pt x="174473" y="110788"/>
                </a:cubicBezTo>
                <a:close/>
                <a:moveTo>
                  <a:pt x="174549" y="61364"/>
                </a:moveTo>
                <a:cubicBezTo>
                  <a:pt x="112473" y="61364"/>
                  <a:pt x="61922" y="111683"/>
                  <a:pt x="61922" y="173661"/>
                </a:cubicBezTo>
                <a:cubicBezTo>
                  <a:pt x="61922" y="235638"/>
                  <a:pt x="112473" y="286110"/>
                  <a:pt x="174549" y="286110"/>
                </a:cubicBezTo>
                <a:cubicBezTo>
                  <a:pt x="236624" y="286110"/>
                  <a:pt x="287022" y="235638"/>
                  <a:pt x="287022" y="173661"/>
                </a:cubicBezTo>
                <a:cubicBezTo>
                  <a:pt x="287022" y="111683"/>
                  <a:pt x="236624" y="61364"/>
                  <a:pt x="174549" y="61364"/>
                </a:cubicBezTo>
                <a:close/>
                <a:moveTo>
                  <a:pt x="174395" y="0"/>
                </a:moveTo>
                <a:cubicBezTo>
                  <a:pt x="270274" y="0"/>
                  <a:pt x="348175" y="77933"/>
                  <a:pt x="348175" y="173661"/>
                </a:cubicBezTo>
                <a:cubicBezTo>
                  <a:pt x="348175" y="227661"/>
                  <a:pt x="323437" y="275832"/>
                  <a:pt x="284563" y="307741"/>
                </a:cubicBezTo>
                <a:lnTo>
                  <a:pt x="284563" y="347628"/>
                </a:lnTo>
                <a:lnTo>
                  <a:pt x="331581" y="347628"/>
                </a:lnTo>
                <a:lnTo>
                  <a:pt x="331581" y="286264"/>
                </a:lnTo>
                <a:cubicBezTo>
                  <a:pt x="331581" y="269388"/>
                  <a:pt x="346024" y="255582"/>
                  <a:pt x="363080" y="255582"/>
                </a:cubicBezTo>
                <a:lnTo>
                  <a:pt x="576041" y="255582"/>
                </a:lnTo>
                <a:cubicBezTo>
                  <a:pt x="593097" y="255582"/>
                  <a:pt x="606157" y="269388"/>
                  <a:pt x="606157" y="286264"/>
                </a:cubicBezTo>
                <a:lnTo>
                  <a:pt x="606157" y="474498"/>
                </a:lnTo>
                <a:cubicBezTo>
                  <a:pt x="606157" y="491373"/>
                  <a:pt x="593097" y="505180"/>
                  <a:pt x="576041" y="505180"/>
                </a:cubicBezTo>
                <a:lnTo>
                  <a:pt x="363080" y="505180"/>
                </a:lnTo>
                <a:cubicBezTo>
                  <a:pt x="346024" y="505180"/>
                  <a:pt x="331581" y="491373"/>
                  <a:pt x="331581" y="474498"/>
                </a:cubicBezTo>
                <a:lnTo>
                  <a:pt x="331581" y="425407"/>
                </a:lnTo>
                <a:lnTo>
                  <a:pt x="284563" y="425407"/>
                </a:lnTo>
                <a:lnTo>
                  <a:pt x="284563" y="564396"/>
                </a:lnTo>
                <a:cubicBezTo>
                  <a:pt x="284563" y="581425"/>
                  <a:pt x="271503" y="595078"/>
                  <a:pt x="254448" y="595078"/>
                </a:cubicBezTo>
                <a:lnTo>
                  <a:pt x="92652" y="595078"/>
                </a:lnTo>
                <a:cubicBezTo>
                  <a:pt x="75597" y="595078"/>
                  <a:pt x="61153" y="581425"/>
                  <a:pt x="61153" y="564396"/>
                </a:cubicBezTo>
                <a:lnTo>
                  <a:pt x="61153" y="306053"/>
                </a:lnTo>
                <a:cubicBezTo>
                  <a:pt x="24277" y="274144"/>
                  <a:pt x="0" y="226740"/>
                  <a:pt x="0" y="173661"/>
                </a:cubicBezTo>
                <a:cubicBezTo>
                  <a:pt x="0" y="77933"/>
                  <a:pt x="78363" y="0"/>
                  <a:pt x="174395"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文本框 23"/>
          <p:cNvSpPr txBox="1"/>
          <p:nvPr/>
        </p:nvSpPr>
        <p:spPr>
          <a:xfrm>
            <a:off x="4150032" y="4084279"/>
            <a:ext cx="1573837" cy="400110"/>
          </a:xfrm>
          <a:prstGeom prst="rect">
            <a:avLst/>
          </a:prstGeom>
          <a:noFill/>
        </p:spPr>
        <p:txBody>
          <a:bodyPr wrap="square" rtlCol="0">
            <a:spAutoFit/>
          </a:bodyPr>
          <a:lstStyle/>
          <a:p>
            <a:pPr algn="dist"/>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25" name="文本框 24"/>
          <p:cNvSpPr txBox="1"/>
          <p:nvPr/>
        </p:nvSpPr>
        <p:spPr>
          <a:xfrm>
            <a:off x="3917842" y="4524608"/>
            <a:ext cx="2038217" cy="616772"/>
          </a:xfrm>
          <a:prstGeom prst="rect">
            <a:avLst/>
          </a:prstGeom>
          <a:noFill/>
        </p:spPr>
        <p:txBody>
          <a:bodyPr wrap="square" rtlCol="0">
            <a:spAutoFit/>
          </a:bodyPr>
          <a:lstStyle/>
          <a:p>
            <a:pPr algn="ct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27" name="矩形 26"/>
          <p:cNvSpPr/>
          <p:nvPr/>
        </p:nvSpPr>
        <p:spPr>
          <a:xfrm>
            <a:off x="9418711" y="2683042"/>
            <a:ext cx="1235242" cy="1235242"/>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clapperboard_68965"/>
          <p:cNvSpPr>
            <a:spLocks noChangeAspect="1"/>
          </p:cNvSpPr>
          <p:nvPr/>
        </p:nvSpPr>
        <p:spPr bwMode="auto">
          <a:xfrm>
            <a:off x="9731490" y="3001392"/>
            <a:ext cx="609685" cy="598541"/>
          </a:xfrm>
          <a:custGeom>
            <a:avLst/>
            <a:gdLst>
              <a:gd name="connsiteX0" fmla="*/ 384437 w 606157"/>
              <a:gd name="connsiteY0" fmla="*/ 296082 h 595078"/>
              <a:gd name="connsiteX1" fmla="*/ 363541 w 606157"/>
              <a:gd name="connsiteY1" fmla="*/ 316792 h 595078"/>
              <a:gd name="connsiteX2" fmla="*/ 384437 w 606157"/>
              <a:gd name="connsiteY2" fmla="*/ 337656 h 595078"/>
              <a:gd name="connsiteX3" fmla="*/ 405180 w 606157"/>
              <a:gd name="connsiteY3" fmla="*/ 316792 h 595078"/>
              <a:gd name="connsiteX4" fmla="*/ 384437 w 606157"/>
              <a:gd name="connsiteY4" fmla="*/ 296082 h 595078"/>
              <a:gd name="connsiteX5" fmla="*/ 174473 w 606157"/>
              <a:gd name="connsiteY5" fmla="*/ 110788 h 595078"/>
              <a:gd name="connsiteX6" fmla="*/ 237523 w 606157"/>
              <a:gd name="connsiteY6" fmla="*/ 173733 h 595078"/>
              <a:gd name="connsiteX7" fmla="*/ 174473 w 606157"/>
              <a:gd name="connsiteY7" fmla="*/ 236678 h 595078"/>
              <a:gd name="connsiteX8" fmla="*/ 111423 w 606157"/>
              <a:gd name="connsiteY8" fmla="*/ 173733 h 595078"/>
              <a:gd name="connsiteX9" fmla="*/ 174473 w 606157"/>
              <a:gd name="connsiteY9" fmla="*/ 110788 h 595078"/>
              <a:gd name="connsiteX10" fmla="*/ 174549 w 606157"/>
              <a:gd name="connsiteY10" fmla="*/ 61364 h 595078"/>
              <a:gd name="connsiteX11" fmla="*/ 61922 w 606157"/>
              <a:gd name="connsiteY11" fmla="*/ 173661 h 595078"/>
              <a:gd name="connsiteX12" fmla="*/ 174549 w 606157"/>
              <a:gd name="connsiteY12" fmla="*/ 286110 h 595078"/>
              <a:gd name="connsiteX13" fmla="*/ 287022 w 606157"/>
              <a:gd name="connsiteY13" fmla="*/ 173661 h 595078"/>
              <a:gd name="connsiteX14" fmla="*/ 174549 w 606157"/>
              <a:gd name="connsiteY14" fmla="*/ 61364 h 595078"/>
              <a:gd name="connsiteX15" fmla="*/ 174395 w 606157"/>
              <a:gd name="connsiteY15" fmla="*/ 0 h 595078"/>
              <a:gd name="connsiteX16" fmla="*/ 348175 w 606157"/>
              <a:gd name="connsiteY16" fmla="*/ 173661 h 595078"/>
              <a:gd name="connsiteX17" fmla="*/ 284563 w 606157"/>
              <a:gd name="connsiteY17" fmla="*/ 307741 h 595078"/>
              <a:gd name="connsiteX18" fmla="*/ 284563 w 606157"/>
              <a:gd name="connsiteY18" fmla="*/ 347628 h 595078"/>
              <a:gd name="connsiteX19" fmla="*/ 331581 w 606157"/>
              <a:gd name="connsiteY19" fmla="*/ 347628 h 595078"/>
              <a:gd name="connsiteX20" fmla="*/ 331581 w 606157"/>
              <a:gd name="connsiteY20" fmla="*/ 286264 h 595078"/>
              <a:gd name="connsiteX21" fmla="*/ 363080 w 606157"/>
              <a:gd name="connsiteY21" fmla="*/ 255582 h 595078"/>
              <a:gd name="connsiteX22" fmla="*/ 576041 w 606157"/>
              <a:gd name="connsiteY22" fmla="*/ 255582 h 595078"/>
              <a:gd name="connsiteX23" fmla="*/ 606157 w 606157"/>
              <a:gd name="connsiteY23" fmla="*/ 286264 h 595078"/>
              <a:gd name="connsiteX24" fmla="*/ 606157 w 606157"/>
              <a:gd name="connsiteY24" fmla="*/ 474498 h 595078"/>
              <a:gd name="connsiteX25" fmla="*/ 576041 w 606157"/>
              <a:gd name="connsiteY25" fmla="*/ 505180 h 595078"/>
              <a:gd name="connsiteX26" fmla="*/ 363080 w 606157"/>
              <a:gd name="connsiteY26" fmla="*/ 505180 h 595078"/>
              <a:gd name="connsiteX27" fmla="*/ 331581 w 606157"/>
              <a:gd name="connsiteY27" fmla="*/ 474498 h 595078"/>
              <a:gd name="connsiteX28" fmla="*/ 331581 w 606157"/>
              <a:gd name="connsiteY28" fmla="*/ 425407 h 595078"/>
              <a:gd name="connsiteX29" fmla="*/ 284563 w 606157"/>
              <a:gd name="connsiteY29" fmla="*/ 425407 h 595078"/>
              <a:gd name="connsiteX30" fmla="*/ 284563 w 606157"/>
              <a:gd name="connsiteY30" fmla="*/ 564396 h 595078"/>
              <a:gd name="connsiteX31" fmla="*/ 254448 w 606157"/>
              <a:gd name="connsiteY31" fmla="*/ 595078 h 595078"/>
              <a:gd name="connsiteX32" fmla="*/ 92652 w 606157"/>
              <a:gd name="connsiteY32" fmla="*/ 595078 h 595078"/>
              <a:gd name="connsiteX33" fmla="*/ 61153 w 606157"/>
              <a:gd name="connsiteY33" fmla="*/ 564396 h 595078"/>
              <a:gd name="connsiteX34" fmla="*/ 61153 w 606157"/>
              <a:gd name="connsiteY34" fmla="*/ 306053 h 595078"/>
              <a:gd name="connsiteX35" fmla="*/ 0 w 606157"/>
              <a:gd name="connsiteY35" fmla="*/ 173661 h 595078"/>
              <a:gd name="connsiteX36" fmla="*/ 174395 w 606157"/>
              <a:gd name="connsiteY36" fmla="*/ 0 h 59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6157" h="595078">
                <a:moveTo>
                  <a:pt x="384437" y="296082"/>
                </a:moveTo>
                <a:cubicBezTo>
                  <a:pt x="372913" y="296082"/>
                  <a:pt x="363541" y="305286"/>
                  <a:pt x="363541" y="316792"/>
                </a:cubicBezTo>
                <a:cubicBezTo>
                  <a:pt x="363541" y="328298"/>
                  <a:pt x="372913" y="337656"/>
                  <a:pt x="384437" y="337656"/>
                </a:cubicBezTo>
                <a:cubicBezTo>
                  <a:pt x="395961" y="337656"/>
                  <a:pt x="405180" y="328298"/>
                  <a:pt x="405180" y="316792"/>
                </a:cubicBezTo>
                <a:cubicBezTo>
                  <a:pt x="405180" y="305286"/>
                  <a:pt x="395961" y="296082"/>
                  <a:pt x="384437" y="296082"/>
                </a:cubicBezTo>
                <a:close/>
                <a:moveTo>
                  <a:pt x="174473" y="110788"/>
                </a:moveTo>
                <a:cubicBezTo>
                  <a:pt x="209295" y="110788"/>
                  <a:pt x="237523" y="138969"/>
                  <a:pt x="237523" y="173733"/>
                </a:cubicBezTo>
                <a:cubicBezTo>
                  <a:pt x="237523" y="208497"/>
                  <a:pt x="209295" y="236678"/>
                  <a:pt x="174473" y="236678"/>
                </a:cubicBezTo>
                <a:cubicBezTo>
                  <a:pt x="139651" y="236678"/>
                  <a:pt x="111423" y="208497"/>
                  <a:pt x="111423" y="173733"/>
                </a:cubicBezTo>
                <a:cubicBezTo>
                  <a:pt x="111423" y="138969"/>
                  <a:pt x="139651" y="110788"/>
                  <a:pt x="174473" y="110788"/>
                </a:cubicBezTo>
                <a:close/>
                <a:moveTo>
                  <a:pt x="174549" y="61364"/>
                </a:moveTo>
                <a:cubicBezTo>
                  <a:pt x="112473" y="61364"/>
                  <a:pt x="61922" y="111683"/>
                  <a:pt x="61922" y="173661"/>
                </a:cubicBezTo>
                <a:cubicBezTo>
                  <a:pt x="61922" y="235638"/>
                  <a:pt x="112473" y="286110"/>
                  <a:pt x="174549" y="286110"/>
                </a:cubicBezTo>
                <a:cubicBezTo>
                  <a:pt x="236624" y="286110"/>
                  <a:pt x="287022" y="235638"/>
                  <a:pt x="287022" y="173661"/>
                </a:cubicBezTo>
                <a:cubicBezTo>
                  <a:pt x="287022" y="111683"/>
                  <a:pt x="236624" y="61364"/>
                  <a:pt x="174549" y="61364"/>
                </a:cubicBezTo>
                <a:close/>
                <a:moveTo>
                  <a:pt x="174395" y="0"/>
                </a:moveTo>
                <a:cubicBezTo>
                  <a:pt x="270274" y="0"/>
                  <a:pt x="348175" y="77933"/>
                  <a:pt x="348175" y="173661"/>
                </a:cubicBezTo>
                <a:cubicBezTo>
                  <a:pt x="348175" y="227661"/>
                  <a:pt x="323437" y="275832"/>
                  <a:pt x="284563" y="307741"/>
                </a:cubicBezTo>
                <a:lnTo>
                  <a:pt x="284563" y="347628"/>
                </a:lnTo>
                <a:lnTo>
                  <a:pt x="331581" y="347628"/>
                </a:lnTo>
                <a:lnTo>
                  <a:pt x="331581" y="286264"/>
                </a:lnTo>
                <a:cubicBezTo>
                  <a:pt x="331581" y="269388"/>
                  <a:pt x="346024" y="255582"/>
                  <a:pt x="363080" y="255582"/>
                </a:cubicBezTo>
                <a:lnTo>
                  <a:pt x="576041" y="255582"/>
                </a:lnTo>
                <a:cubicBezTo>
                  <a:pt x="593097" y="255582"/>
                  <a:pt x="606157" y="269388"/>
                  <a:pt x="606157" y="286264"/>
                </a:cubicBezTo>
                <a:lnTo>
                  <a:pt x="606157" y="474498"/>
                </a:lnTo>
                <a:cubicBezTo>
                  <a:pt x="606157" y="491373"/>
                  <a:pt x="593097" y="505180"/>
                  <a:pt x="576041" y="505180"/>
                </a:cubicBezTo>
                <a:lnTo>
                  <a:pt x="363080" y="505180"/>
                </a:lnTo>
                <a:cubicBezTo>
                  <a:pt x="346024" y="505180"/>
                  <a:pt x="331581" y="491373"/>
                  <a:pt x="331581" y="474498"/>
                </a:cubicBezTo>
                <a:lnTo>
                  <a:pt x="331581" y="425407"/>
                </a:lnTo>
                <a:lnTo>
                  <a:pt x="284563" y="425407"/>
                </a:lnTo>
                <a:lnTo>
                  <a:pt x="284563" y="564396"/>
                </a:lnTo>
                <a:cubicBezTo>
                  <a:pt x="284563" y="581425"/>
                  <a:pt x="271503" y="595078"/>
                  <a:pt x="254448" y="595078"/>
                </a:cubicBezTo>
                <a:lnTo>
                  <a:pt x="92652" y="595078"/>
                </a:lnTo>
                <a:cubicBezTo>
                  <a:pt x="75597" y="595078"/>
                  <a:pt x="61153" y="581425"/>
                  <a:pt x="61153" y="564396"/>
                </a:cubicBezTo>
                <a:lnTo>
                  <a:pt x="61153" y="306053"/>
                </a:lnTo>
                <a:cubicBezTo>
                  <a:pt x="24277" y="274144"/>
                  <a:pt x="0" y="226740"/>
                  <a:pt x="0" y="173661"/>
                </a:cubicBezTo>
                <a:cubicBezTo>
                  <a:pt x="0" y="77933"/>
                  <a:pt x="78363" y="0"/>
                  <a:pt x="174395"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文本框 28"/>
          <p:cNvSpPr txBox="1"/>
          <p:nvPr/>
        </p:nvSpPr>
        <p:spPr>
          <a:xfrm>
            <a:off x="9249414" y="4084279"/>
            <a:ext cx="1573837" cy="400110"/>
          </a:xfrm>
          <a:prstGeom prst="rect">
            <a:avLst/>
          </a:prstGeom>
          <a:noFill/>
        </p:spPr>
        <p:txBody>
          <a:bodyPr wrap="square" rtlCol="0">
            <a:spAutoFit/>
          </a:bodyPr>
          <a:lstStyle/>
          <a:p>
            <a:pPr algn="dist"/>
            <a:r>
              <a:rPr lang="zh-CN" altLang="en-US" sz="2000" b="1" dirty="0">
                <a:solidFill>
                  <a:srgbClr val="323B44"/>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30" name="文本框 29"/>
          <p:cNvSpPr txBox="1"/>
          <p:nvPr/>
        </p:nvSpPr>
        <p:spPr>
          <a:xfrm>
            <a:off x="9017224" y="4524608"/>
            <a:ext cx="2038217" cy="616772"/>
          </a:xfrm>
          <a:prstGeom prst="rect">
            <a:avLst/>
          </a:prstGeom>
          <a:noFill/>
        </p:spPr>
        <p:txBody>
          <a:bodyPr wrap="square" rtlCol="0">
            <a:spAutoFit/>
          </a:bodyPr>
          <a:lstStyle/>
          <a:p>
            <a:pPr algn="ctr">
              <a:lnSpc>
                <a:spcPct val="150000"/>
              </a:lnSpc>
            </a:pPr>
            <a:r>
              <a:rPr lang="zh-CN" altLang="en-US" sz="12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a:t>
            </a:r>
            <a:endParaRPr lang="zh-CN" altLang="en-US" sz="12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31" name="斜纹 30"/>
          <p:cNvSpPr/>
          <p:nvPr/>
        </p:nvSpPr>
        <p:spPr>
          <a:xfrm flipH="1">
            <a:off x="5667595" y="1584158"/>
            <a:ext cx="677779" cy="677779"/>
          </a:xfrm>
          <a:prstGeom prst="diagStripe">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000"/>
                                        <p:tgtEl>
                                          <p:spTgt spid="25"/>
                                        </p:tgtEl>
                                      </p:cBhvr>
                                    </p:animEffect>
                                    <p:anim calcmode="lin" valueType="num">
                                      <p:cBhvr>
                                        <p:cTn id="68" dur="1000" fill="hold"/>
                                        <p:tgtEl>
                                          <p:spTgt spid="25"/>
                                        </p:tgtEl>
                                        <p:attrNameLst>
                                          <p:attrName>ppt_x</p:attrName>
                                        </p:attrNameLst>
                                      </p:cBhvr>
                                      <p:tavLst>
                                        <p:tav tm="0">
                                          <p:val>
                                            <p:strVal val="#ppt_x"/>
                                          </p:val>
                                        </p:tav>
                                        <p:tav tm="100000">
                                          <p:val>
                                            <p:strVal val="#ppt_x"/>
                                          </p:val>
                                        </p:tav>
                                      </p:tavLst>
                                    </p:anim>
                                    <p:anim calcmode="lin" valueType="num">
                                      <p:cBhvr>
                                        <p:cTn id="69" dur="100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100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1000"/>
                                        <p:tgtEl>
                                          <p:spTgt spid="19"/>
                                        </p:tgtEl>
                                      </p:cBhvr>
                                    </p:animEffect>
                                    <p:anim calcmode="lin" valueType="num">
                                      <p:cBhvr>
                                        <p:cTn id="86" dur="1000" fill="hold"/>
                                        <p:tgtEl>
                                          <p:spTgt spid="19"/>
                                        </p:tgtEl>
                                        <p:attrNameLst>
                                          <p:attrName>ppt_x</p:attrName>
                                        </p:attrNameLst>
                                      </p:cBhvr>
                                      <p:tavLst>
                                        <p:tav tm="0">
                                          <p:val>
                                            <p:strVal val="#ppt_x"/>
                                          </p:val>
                                        </p:tav>
                                        <p:tav tm="100000">
                                          <p:val>
                                            <p:strVal val="#ppt_x"/>
                                          </p:val>
                                        </p:tav>
                                      </p:tavLst>
                                    </p:anim>
                                    <p:anim calcmode="lin" valueType="num">
                                      <p:cBhvr>
                                        <p:cTn id="87" dur="100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1000"/>
                                        <p:tgtEl>
                                          <p:spTgt spid="27"/>
                                        </p:tgtEl>
                                      </p:cBhvr>
                                    </p:animEffect>
                                    <p:anim calcmode="lin" valueType="num">
                                      <p:cBhvr>
                                        <p:cTn id="98" dur="1000" fill="hold"/>
                                        <p:tgtEl>
                                          <p:spTgt spid="27"/>
                                        </p:tgtEl>
                                        <p:attrNameLst>
                                          <p:attrName>ppt_x</p:attrName>
                                        </p:attrNameLst>
                                      </p:cBhvr>
                                      <p:tavLst>
                                        <p:tav tm="0">
                                          <p:val>
                                            <p:strVal val="#ppt_x"/>
                                          </p:val>
                                        </p:tav>
                                        <p:tav tm="100000">
                                          <p:val>
                                            <p:strVal val="#ppt_x"/>
                                          </p:val>
                                        </p:tav>
                                      </p:tavLst>
                                    </p:anim>
                                    <p:anim calcmode="lin" valueType="num">
                                      <p:cBhvr>
                                        <p:cTn id="99" dur="1000" fill="hold"/>
                                        <p:tgtEl>
                                          <p:spTgt spid="27"/>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1000"/>
                                        <p:tgtEl>
                                          <p:spTgt spid="28"/>
                                        </p:tgtEl>
                                      </p:cBhvr>
                                    </p:animEffect>
                                    <p:anim calcmode="lin" valueType="num">
                                      <p:cBhvr>
                                        <p:cTn id="104" dur="1000" fill="hold"/>
                                        <p:tgtEl>
                                          <p:spTgt spid="28"/>
                                        </p:tgtEl>
                                        <p:attrNameLst>
                                          <p:attrName>ppt_x</p:attrName>
                                        </p:attrNameLst>
                                      </p:cBhvr>
                                      <p:tavLst>
                                        <p:tav tm="0">
                                          <p:val>
                                            <p:strVal val="#ppt_x"/>
                                          </p:val>
                                        </p:tav>
                                        <p:tav tm="100000">
                                          <p:val>
                                            <p:strVal val="#ppt_x"/>
                                          </p:val>
                                        </p:tav>
                                      </p:tavLst>
                                    </p:anim>
                                    <p:anim calcmode="lin" valueType="num">
                                      <p:cBhvr>
                                        <p:cTn id="105" dur="1000" fill="hold"/>
                                        <p:tgtEl>
                                          <p:spTgt spid="28"/>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42" presetClass="entr" presetSubtype="0"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1000"/>
                                        <p:tgtEl>
                                          <p:spTgt spid="29"/>
                                        </p:tgtEl>
                                      </p:cBhvr>
                                    </p:animEffect>
                                    <p:anim calcmode="lin" valueType="num">
                                      <p:cBhvr>
                                        <p:cTn id="110" dur="1000" fill="hold"/>
                                        <p:tgtEl>
                                          <p:spTgt spid="29"/>
                                        </p:tgtEl>
                                        <p:attrNameLst>
                                          <p:attrName>ppt_x</p:attrName>
                                        </p:attrNameLst>
                                      </p:cBhvr>
                                      <p:tavLst>
                                        <p:tav tm="0">
                                          <p:val>
                                            <p:strVal val="#ppt_x"/>
                                          </p:val>
                                        </p:tav>
                                        <p:tav tm="100000">
                                          <p:val>
                                            <p:strVal val="#ppt_x"/>
                                          </p:val>
                                        </p:tav>
                                      </p:tavLst>
                                    </p:anim>
                                    <p:anim calcmode="lin" valueType="num">
                                      <p:cBhvr>
                                        <p:cTn id="111" dur="1000" fill="hold"/>
                                        <p:tgtEl>
                                          <p:spTgt spid="29"/>
                                        </p:tgtEl>
                                        <p:attrNameLst>
                                          <p:attrName>ppt_y</p:attrName>
                                        </p:attrNameLst>
                                      </p:cBhvr>
                                      <p:tavLst>
                                        <p:tav tm="0">
                                          <p:val>
                                            <p:strVal val="#ppt_y+.1"/>
                                          </p:val>
                                        </p:tav>
                                        <p:tav tm="100000">
                                          <p:val>
                                            <p:strVal val="#ppt_y"/>
                                          </p:val>
                                        </p:tav>
                                      </p:tavLst>
                                    </p:anim>
                                  </p:childTnLst>
                                </p:cTn>
                              </p:par>
                            </p:childTnLst>
                          </p:cTn>
                        </p:par>
                        <p:par>
                          <p:cTn id="112" fill="hold">
                            <p:stCondLst>
                              <p:cond delay="18000"/>
                            </p:stCondLst>
                            <p:childTnLst>
                              <p:par>
                                <p:cTn id="113" presetID="42" presetClass="entr" presetSubtype="0" fill="hold" grpId="0" nodeType="after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fade">
                                      <p:cBhvr>
                                        <p:cTn id="115" dur="1000"/>
                                        <p:tgtEl>
                                          <p:spTgt spid="30"/>
                                        </p:tgtEl>
                                      </p:cBhvr>
                                    </p:animEffect>
                                    <p:anim calcmode="lin" valueType="num">
                                      <p:cBhvr>
                                        <p:cTn id="116" dur="1000" fill="hold"/>
                                        <p:tgtEl>
                                          <p:spTgt spid="30"/>
                                        </p:tgtEl>
                                        <p:attrNameLst>
                                          <p:attrName>ppt_x</p:attrName>
                                        </p:attrNameLst>
                                      </p:cBhvr>
                                      <p:tavLst>
                                        <p:tav tm="0">
                                          <p:val>
                                            <p:strVal val="#ppt_x"/>
                                          </p:val>
                                        </p:tav>
                                        <p:tav tm="100000">
                                          <p:val>
                                            <p:strVal val="#ppt_x"/>
                                          </p:val>
                                        </p:tav>
                                      </p:tavLst>
                                    </p:anim>
                                    <p:anim calcmode="lin" valueType="num">
                                      <p:cBhvr>
                                        <p:cTn id="11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5" grpId="0"/>
      <p:bldP spid="16" grpId="0"/>
      <p:bldP spid="17" grpId="0" animBg="1"/>
      <p:bldP spid="21" grpId="0" animBg="1"/>
      <p:bldP spid="19" grpId="0"/>
      <p:bldP spid="20" grpId="0"/>
      <p:bldP spid="10" grpId="0" animBg="1"/>
      <p:bldP spid="22" grpId="0" animBg="1"/>
      <p:bldP spid="26" grpId="0" animBg="1"/>
      <p:bldP spid="24" grpId="0"/>
      <p:bldP spid="25" grpId="0"/>
      <p:bldP spid="27" grpId="0" animBg="1"/>
      <p:bldP spid="28" grpId="0" animBg="1"/>
      <p:bldP spid="29" grpId="0"/>
      <p:bldP spid="30" grpId="0"/>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2005263"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电影介绍</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5" name="矩形 4"/>
          <p:cNvSpPr/>
          <p:nvPr/>
        </p:nvSpPr>
        <p:spPr>
          <a:xfrm>
            <a:off x="689813" y="1812758"/>
            <a:ext cx="4235116" cy="4475748"/>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文本框 6"/>
          <p:cNvSpPr txBox="1"/>
          <p:nvPr/>
        </p:nvSpPr>
        <p:spPr>
          <a:xfrm>
            <a:off x="893165" y="3397290"/>
            <a:ext cx="2375941" cy="584775"/>
          </a:xfrm>
          <a:prstGeom prst="rect">
            <a:avLst/>
          </a:prstGeom>
          <a:noFill/>
        </p:spPr>
        <p:txBody>
          <a:bodyPr wrap="square" rtlCol="0">
            <a:spAutoFit/>
          </a:bodyPr>
          <a:lstStyle/>
          <a:p>
            <a:pPr algn="dist"/>
            <a:r>
              <a:rPr lang="zh-CN" altLang="en-US" sz="3200"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sz="32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9" name="文本框 8"/>
          <p:cNvSpPr txBox="1"/>
          <p:nvPr/>
        </p:nvSpPr>
        <p:spPr>
          <a:xfrm>
            <a:off x="893165" y="4287430"/>
            <a:ext cx="3566542" cy="1401602"/>
          </a:xfrm>
          <a:prstGeom prst="rect">
            <a:avLst/>
          </a:prstGeom>
          <a:noFill/>
        </p:spPr>
        <p:txBody>
          <a:bodyPr wrap="square" rtlCol="0">
            <a:spAutoFit/>
          </a:bodyPr>
          <a:lstStyle/>
          <a:p>
            <a:pPr>
              <a:lnSpc>
                <a:spcPct val="250000"/>
              </a:lnSpc>
            </a:pPr>
            <a:r>
              <a:rPr lang="zh-CN" altLang="en-US" sz="12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输入你需要的文本内容输入你需要的文本内容输入你需要的文本内容输入你需要的文本内容输入你需要的文本内容输入你需要的文本内容</a:t>
            </a:r>
            <a:endParaRPr lang="zh-CN" altLang="en-US" sz="1200" dirty="0">
              <a:solidFill>
                <a:schemeClr val="bg1"/>
              </a:solidFill>
              <a:latin typeface="仓耳青禾体-谷力 W05" panose="02020400000000000000" pitchFamily="18" charset="-122"/>
              <a:ea typeface="仓耳青禾体-谷力 W05" panose="02020400000000000000" pitchFamily="18" charset="-122"/>
            </a:endParaRPr>
          </a:p>
        </p:txBody>
      </p:sp>
      <p:pic>
        <p:nvPicPr>
          <p:cNvPr id="10" name="图片 9" descr="图片包含 咖啡, 杯子, 餐桌, 就坐&#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98570" y="1812758"/>
            <a:ext cx="2987800" cy="4475748"/>
          </a:xfrm>
          <a:prstGeom prst="rect">
            <a:avLst/>
          </a:prstGeom>
        </p:spPr>
      </p:pic>
      <p:pic>
        <p:nvPicPr>
          <p:cNvPr id="14" name="图片 13" descr="图片包含 室内, 墙壁, 卫生间, 物体&#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7151" y="4134741"/>
            <a:ext cx="3513221" cy="2141634"/>
          </a:xfrm>
          <a:prstGeom prst="rect">
            <a:avLst/>
          </a:prstGeom>
        </p:spPr>
      </p:pic>
      <p:grpSp>
        <p:nvGrpSpPr>
          <p:cNvPr id="17" name="组合 16"/>
          <p:cNvGrpSpPr/>
          <p:nvPr/>
        </p:nvGrpSpPr>
        <p:grpSpPr>
          <a:xfrm>
            <a:off x="5017151" y="1812757"/>
            <a:ext cx="3517251" cy="2342148"/>
            <a:chOff x="5017151" y="1812757"/>
            <a:chExt cx="3517251" cy="2342148"/>
          </a:xfrm>
        </p:grpSpPr>
        <p:pic>
          <p:nvPicPr>
            <p:cNvPr id="12" name="图片 11" descr="图片包含 电子产品, 黑色, 室内&#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1181" y="1812758"/>
              <a:ext cx="3513221" cy="2342147"/>
            </a:xfrm>
            <a:prstGeom prst="rect">
              <a:avLst/>
            </a:prstGeom>
          </p:spPr>
        </p:pic>
        <p:sp>
          <p:nvSpPr>
            <p:cNvPr id="15" name="矩形 14"/>
            <p:cNvSpPr/>
            <p:nvPr/>
          </p:nvSpPr>
          <p:spPr>
            <a:xfrm>
              <a:off x="5017151" y="1812757"/>
              <a:ext cx="3513221" cy="2321983"/>
            </a:xfrm>
            <a:prstGeom prst="rect">
              <a:avLst/>
            </a:prstGeom>
            <a:solidFill>
              <a:srgbClr val="323B4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ilm-roll_17275"/>
            <p:cNvSpPr>
              <a:spLocks noChangeAspect="1"/>
            </p:cNvSpPr>
            <p:nvPr/>
          </p:nvSpPr>
          <p:spPr bwMode="auto">
            <a:xfrm>
              <a:off x="6392160" y="2511429"/>
              <a:ext cx="1101174" cy="764783"/>
            </a:xfrm>
            <a:custGeom>
              <a:avLst/>
              <a:gdLst>
                <a:gd name="T0" fmla="*/ 4408 w 4517"/>
                <a:gd name="T1" fmla="*/ 2623 h 3142"/>
                <a:gd name="T2" fmla="*/ 4404 w 4517"/>
                <a:gd name="T3" fmla="*/ 2640 h 3142"/>
                <a:gd name="T4" fmla="*/ 4076 w 4517"/>
                <a:gd name="T5" fmla="*/ 2971 h 3142"/>
                <a:gd name="T6" fmla="*/ 3764 w 4517"/>
                <a:gd name="T7" fmla="*/ 3031 h 3142"/>
                <a:gd name="T8" fmla="*/ 3450 w 4517"/>
                <a:gd name="T9" fmla="*/ 2954 h 3142"/>
                <a:gd name="T10" fmla="*/ 3098 w 4517"/>
                <a:gd name="T11" fmla="*/ 2190 h 3142"/>
                <a:gd name="T12" fmla="*/ 3075 w 4517"/>
                <a:gd name="T13" fmla="*/ 1954 h 3142"/>
                <a:gd name="T14" fmla="*/ 2339 w 4517"/>
                <a:gd name="T15" fmla="*/ 259 h 3142"/>
                <a:gd name="T16" fmla="*/ 2323 w 4517"/>
                <a:gd name="T17" fmla="*/ 250 h 3142"/>
                <a:gd name="T18" fmla="*/ 2321 w 4517"/>
                <a:gd name="T19" fmla="*/ 253 h 3142"/>
                <a:gd name="T20" fmla="*/ 1491 w 4517"/>
                <a:gd name="T21" fmla="*/ 0 h 3142"/>
                <a:gd name="T22" fmla="*/ 0 w 4517"/>
                <a:gd name="T23" fmla="*/ 1491 h 3142"/>
                <a:gd name="T24" fmla="*/ 1491 w 4517"/>
                <a:gd name="T25" fmla="*/ 2982 h 3142"/>
                <a:gd name="T26" fmla="*/ 2948 w 4517"/>
                <a:gd name="T27" fmla="*/ 1806 h 3142"/>
                <a:gd name="T28" fmla="*/ 2962 w 4517"/>
                <a:gd name="T29" fmla="*/ 1950 h 3142"/>
                <a:gd name="T30" fmla="*/ 2965 w 4517"/>
                <a:gd name="T31" fmla="*/ 1978 h 3142"/>
                <a:gd name="T32" fmla="*/ 2987 w 4517"/>
                <a:gd name="T33" fmla="*/ 2204 h 3142"/>
                <a:gd name="T34" fmla="*/ 3391 w 4517"/>
                <a:gd name="T35" fmla="*/ 3049 h 3142"/>
                <a:gd name="T36" fmla="*/ 3765 w 4517"/>
                <a:gd name="T37" fmla="*/ 3142 h 3142"/>
                <a:gd name="T38" fmla="*/ 4117 w 4517"/>
                <a:gd name="T39" fmla="*/ 3075 h 3142"/>
                <a:gd name="T40" fmla="*/ 4512 w 4517"/>
                <a:gd name="T41" fmla="*/ 2669 h 3142"/>
                <a:gd name="T42" fmla="*/ 4517 w 4517"/>
                <a:gd name="T43" fmla="*/ 2652 h 3142"/>
                <a:gd name="T44" fmla="*/ 4408 w 4517"/>
                <a:gd name="T45" fmla="*/ 2623 h 3142"/>
                <a:gd name="T46" fmla="*/ 1491 w 4517"/>
                <a:gd name="T47" fmla="*/ 218 h 3142"/>
                <a:gd name="T48" fmla="*/ 1924 w 4517"/>
                <a:gd name="T49" fmla="*/ 651 h 3142"/>
                <a:gd name="T50" fmla="*/ 1491 w 4517"/>
                <a:gd name="T51" fmla="*/ 1084 h 3142"/>
                <a:gd name="T52" fmla="*/ 1058 w 4517"/>
                <a:gd name="T53" fmla="*/ 651 h 3142"/>
                <a:gd name="T54" fmla="*/ 1491 w 4517"/>
                <a:gd name="T55" fmla="*/ 218 h 3142"/>
                <a:gd name="T56" fmla="*/ 651 w 4517"/>
                <a:gd name="T57" fmla="*/ 1924 h 3142"/>
                <a:gd name="T58" fmla="*/ 218 w 4517"/>
                <a:gd name="T59" fmla="*/ 1491 h 3142"/>
                <a:gd name="T60" fmla="*/ 651 w 4517"/>
                <a:gd name="T61" fmla="*/ 1058 h 3142"/>
                <a:gd name="T62" fmla="*/ 1084 w 4517"/>
                <a:gd name="T63" fmla="*/ 1491 h 3142"/>
                <a:gd name="T64" fmla="*/ 651 w 4517"/>
                <a:gd name="T65" fmla="*/ 1924 h 3142"/>
                <a:gd name="T66" fmla="*/ 1491 w 4517"/>
                <a:gd name="T67" fmla="*/ 2765 h 3142"/>
                <a:gd name="T68" fmla="*/ 1058 w 4517"/>
                <a:gd name="T69" fmla="*/ 2331 h 3142"/>
                <a:gd name="T70" fmla="*/ 1491 w 4517"/>
                <a:gd name="T71" fmla="*/ 1898 h 3142"/>
                <a:gd name="T72" fmla="*/ 1924 w 4517"/>
                <a:gd name="T73" fmla="*/ 2331 h 3142"/>
                <a:gd name="T74" fmla="*/ 1491 w 4517"/>
                <a:gd name="T75" fmla="*/ 2765 h 3142"/>
                <a:gd name="T76" fmla="*/ 2331 w 4517"/>
                <a:gd name="T77" fmla="*/ 1924 h 3142"/>
                <a:gd name="T78" fmla="*/ 1898 w 4517"/>
                <a:gd name="T79" fmla="*/ 1491 h 3142"/>
                <a:gd name="T80" fmla="*/ 2331 w 4517"/>
                <a:gd name="T81" fmla="*/ 1058 h 3142"/>
                <a:gd name="T82" fmla="*/ 2764 w 4517"/>
                <a:gd name="T83" fmla="*/ 1491 h 3142"/>
                <a:gd name="T84" fmla="*/ 2331 w 4517"/>
                <a:gd name="T85" fmla="*/ 1924 h 3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17" h="3142">
                  <a:moveTo>
                    <a:pt x="4408" y="2623"/>
                  </a:moveTo>
                  <a:lnTo>
                    <a:pt x="4404" y="2640"/>
                  </a:lnTo>
                  <a:cubicBezTo>
                    <a:pt x="4365" y="2784"/>
                    <a:pt x="4248" y="2901"/>
                    <a:pt x="4076" y="2971"/>
                  </a:cubicBezTo>
                  <a:cubicBezTo>
                    <a:pt x="3978" y="3010"/>
                    <a:pt x="3870" y="3031"/>
                    <a:pt x="3764" y="3031"/>
                  </a:cubicBezTo>
                  <a:cubicBezTo>
                    <a:pt x="3644" y="3031"/>
                    <a:pt x="3532" y="3003"/>
                    <a:pt x="3450" y="2954"/>
                  </a:cubicBezTo>
                  <a:cubicBezTo>
                    <a:pt x="3190" y="2791"/>
                    <a:pt x="3136" y="2512"/>
                    <a:pt x="3098" y="2190"/>
                  </a:cubicBezTo>
                  <a:cubicBezTo>
                    <a:pt x="3089" y="2113"/>
                    <a:pt x="3082" y="2034"/>
                    <a:pt x="3075" y="1954"/>
                  </a:cubicBezTo>
                  <a:cubicBezTo>
                    <a:pt x="3017" y="1329"/>
                    <a:pt x="2952" y="620"/>
                    <a:pt x="2339" y="259"/>
                  </a:cubicBezTo>
                  <a:lnTo>
                    <a:pt x="2323" y="250"/>
                  </a:lnTo>
                  <a:lnTo>
                    <a:pt x="2321" y="253"/>
                  </a:lnTo>
                  <a:cubicBezTo>
                    <a:pt x="2075" y="88"/>
                    <a:pt x="1788" y="0"/>
                    <a:pt x="1491" y="0"/>
                  </a:cubicBezTo>
                  <a:cubicBezTo>
                    <a:pt x="669" y="0"/>
                    <a:pt x="0" y="669"/>
                    <a:pt x="0" y="1491"/>
                  </a:cubicBezTo>
                  <a:cubicBezTo>
                    <a:pt x="0" y="2314"/>
                    <a:pt x="669" y="2982"/>
                    <a:pt x="1491" y="2982"/>
                  </a:cubicBezTo>
                  <a:cubicBezTo>
                    <a:pt x="2198" y="2982"/>
                    <a:pt x="2802" y="2485"/>
                    <a:pt x="2948" y="1806"/>
                  </a:cubicBezTo>
                  <a:cubicBezTo>
                    <a:pt x="2953" y="1855"/>
                    <a:pt x="2958" y="1903"/>
                    <a:pt x="2962" y="1950"/>
                  </a:cubicBezTo>
                  <a:lnTo>
                    <a:pt x="2965" y="1978"/>
                  </a:lnTo>
                  <a:cubicBezTo>
                    <a:pt x="2972" y="2054"/>
                    <a:pt x="2979" y="2129"/>
                    <a:pt x="2987" y="2204"/>
                  </a:cubicBezTo>
                  <a:cubicBezTo>
                    <a:pt x="3019" y="2474"/>
                    <a:pt x="3064" y="2845"/>
                    <a:pt x="3391" y="3049"/>
                  </a:cubicBezTo>
                  <a:cubicBezTo>
                    <a:pt x="3491" y="3109"/>
                    <a:pt x="3624" y="3142"/>
                    <a:pt x="3765" y="3142"/>
                  </a:cubicBezTo>
                  <a:cubicBezTo>
                    <a:pt x="3885" y="3142"/>
                    <a:pt x="4007" y="3119"/>
                    <a:pt x="4117" y="3075"/>
                  </a:cubicBezTo>
                  <a:cubicBezTo>
                    <a:pt x="4323" y="2992"/>
                    <a:pt x="4464" y="2848"/>
                    <a:pt x="4512" y="2669"/>
                  </a:cubicBezTo>
                  <a:lnTo>
                    <a:pt x="4517" y="2652"/>
                  </a:lnTo>
                  <a:lnTo>
                    <a:pt x="4408" y="2623"/>
                  </a:lnTo>
                  <a:close/>
                  <a:moveTo>
                    <a:pt x="1491" y="218"/>
                  </a:moveTo>
                  <a:cubicBezTo>
                    <a:pt x="1730" y="218"/>
                    <a:pt x="1924" y="412"/>
                    <a:pt x="1924" y="651"/>
                  </a:cubicBezTo>
                  <a:cubicBezTo>
                    <a:pt x="1924" y="890"/>
                    <a:pt x="1730" y="1084"/>
                    <a:pt x="1491" y="1084"/>
                  </a:cubicBezTo>
                  <a:cubicBezTo>
                    <a:pt x="1252" y="1084"/>
                    <a:pt x="1058" y="890"/>
                    <a:pt x="1058" y="651"/>
                  </a:cubicBezTo>
                  <a:cubicBezTo>
                    <a:pt x="1058" y="412"/>
                    <a:pt x="1252" y="218"/>
                    <a:pt x="1491" y="218"/>
                  </a:cubicBezTo>
                  <a:close/>
                  <a:moveTo>
                    <a:pt x="651" y="1924"/>
                  </a:moveTo>
                  <a:cubicBezTo>
                    <a:pt x="412" y="1924"/>
                    <a:pt x="218" y="1730"/>
                    <a:pt x="218" y="1491"/>
                  </a:cubicBezTo>
                  <a:cubicBezTo>
                    <a:pt x="218" y="1252"/>
                    <a:pt x="412" y="1058"/>
                    <a:pt x="651" y="1058"/>
                  </a:cubicBezTo>
                  <a:cubicBezTo>
                    <a:pt x="890" y="1058"/>
                    <a:pt x="1084" y="1252"/>
                    <a:pt x="1084" y="1491"/>
                  </a:cubicBezTo>
                  <a:cubicBezTo>
                    <a:pt x="1084" y="1730"/>
                    <a:pt x="890" y="1924"/>
                    <a:pt x="651" y="1924"/>
                  </a:cubicBezTo>
                  <a:close/>
                  <a:moveTo>
                    <a:pt x="1491" y="2765"/>
                  </a:moveTo>
                  <a:cubicBezTo>
                    <a:pt x="1252" y="2765"/>
                    <a:pt x="1058" y="2570"/>
                    <a:pt x="1058" y="2331"/>
                  </a:cubicBezTo>
                  <a:cubicBezTo>
                    <a:pt x="1058" y="2093"/>
                    <a:pt x="1252" y="1898"/>
                    <a:pt x="1491" y="1898"/>
                  </a:cubicBezTo>
                  <a:cubicBezTo>
                    <a:pt x="1730" y="1898"/>
                    <a:pt x="1924" y="2092"/>
                    <a:pt x="1924" y="2331"/>
                  </a:cubicBezTo>
                  <a:cubicBezTo>
                    <a:pt x="1924" y="2570"/>
                    <a:pt x="1730" y="2765"/>
                    <a:pt x="1491" y="2765"/>
                  </a:cubicBezTo>
                  <a:close/>
                  <a:moveTo>
                    <a:pt x="2331" y="1924"/>
                  </a:moveTo>
                  <a:cubicBezTo>
                    <a:pt x="2092" y="1924"/>
                    <a:pt x="1898" y="1730"/>
                    <a:pt x="1898" y="1491"/>
                  </a:cubicBezTo>
                  <a:cubicBezTo>
                    <a:pt x="1898" y="1252"/>
                    <a:pt x="2092" y="1058"/>
                    <a:pt x="2331" y="1058"/>
                  </a:cubicBezTo>
                  <a:cubicBezTo>
                    <a:pt x="2570" y="1058"/>
                    <a:pt x="2764" y="1252"/>
                    <a:pt x="2764" y="1491"/>
                  </a:cubicBezTo>
                  <a:cubicBezTo>
                    <a:pt x="2764" y="1730"/>
                    <a:pt x="2570" y="1924"/>
                    <a:pt x="2331" y="1924"/>
                  </a:cubicBezTo>
                  <a:close/>
                </a:path>
              </a:pathLst>
            </a:custGeom>
            <a:solidFill>
              <a:schemeClr val="bg1"/>
            </a:solidFill>
            <a:ln>
              <a:noFill/>
            </a:ln>
          </p:spPr>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2716" y="290231"/>
            <a:ext cx="1989221" cy="584775"/>
          </a:xfrm>
          <a:prstGeom prst="rect">
            <a:avLst/>
          </a:prstGeom>
          <a:noFill/>
        </p:spPr>
        <p:txBody>
          <a:bodyPr wrap="square" rtlCol="0">
            <a:spAutoFit/>
          </a:bodyPr>
          <a:lstStyle/>
          <a:p>
            <a:r>
              <a:rPr lang="zh-CN" altLang="en-US" sz="3200" b="1" dirty="0">
                <a:solidFill>
                  <a:srgbClr val="323B44"/>
                </a:solidFill>
                <a:latin typeface="仓耳青禾体-谷力 W05" panose="02020400000000000000" pitchFamily="18" charset="-122"/>
                <a:ea typeface="仓耳青禾体-谷力 W05" panose="02020400000000000000" pitchFamily="18" charset="-122"/>
              </a:rPr>
              <a:t>电影介绍</a:t>
            </a:r>
            <a:endParaRPr lang="zh-CN" altLang="en-US" sz="3200" b="1" dirty="0">
              <a:solidFill>
                <a:srgbClr val="323B44"/>
              </a:solidFill>
              <a:latin typeface="仓耳青禾体-谷力 W05" panose="02020400000000000000" pitchFamily="18" charset="-122"/>
              <a:ea typeface="仓耳青禾体-谷力 W05" panose="02020400000000000000" pitchFamily="18" charset="-122"/>
            </a:endParaRPr>
          </a:p>
        </p:txBody>
      </p:sp>
      <p:sp>
        <p:nvSpPr>
          <p:cNvPr id="6" name="文本框 5"/>
          <p:cNvSpPr txBox="1"/>
          <p:nvPr/>
        </p:nvSpPr>
        <p:spPr>
          <a:xfrm>
            <a:off x="272716" y="813452"/>
            <a:ext cx="2502568" cy="307777"/>
          </a:xfrm>
          <a:prstGeom prst="rect">
            <a:avLst/>
          </a:prstGeom>
          <a:noFill/>
        </p:spPr>
        <p:txBody>
          <a:bodyPr wrap="square" rtlCol="0">
            <a:spAutoFit/>
          </a:bodyPr>
          <a:lstStyle/>
          <a:p>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xu</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yao</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de</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wen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a:solidFill>
                  <a:srgbClr val="323B44"/>
                </a:solidFill>
                <a:latin typeface="仓耳青禾体-谷力 W05" panose="02020400000000000000" pitchFamily="18" charset="-122"/>
                <a:ea typeface="仓耳青禾体-谷力 W05" panose="02020400000000000000" pitchFamily="18" charset="-122"/>
              </a:rPr>
              <a:t>ben</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nei</a:t>
            </a:r>
            <a:r>
              <a:rPr lang="zh-CN" altLang="en-US" sz="1400" dirty="0">
                <a:solidFill>
                  <a:srgbClr val="323B44"/>
                </a:solidFill>
                <a:latin typeface="仓耳青禾体-谷力 W05" panose="02020400000000000000" pitchFamily="18" charset="-122"/>
                <a:ea typeface="仓耳青禾体-谷力 W05" panose="02020400000000000000" pitchFamily="18" charset="-122"/>
              </a:rPr>
              <a:t> </a:t>
            </a:r>
            <a:r>
              <a:rPr lang="en-US" altLang="zh-CN" sz="1400" dirty="0" err="1">
                <a:solidFill>
                  <a:srgbClr val="323B44"/>
                </a:solidFill>
                <a:latin typeface="仓耳青禾体-谷力 W05" panose="02020400000000000000" pitchFamily="18" charset="-122"/>
                <a:ea typeface="仓耳青禾体-谷力 W05" panose="02020400000000000000" pitchFamily="18" charset="-122"/>
              </a:rPr>
              <a:t>rong</a:t>
            </a:r>
            <a:endParaRPr lang="en-US" altLang="zh-CN" sz="1400" dirty="0">
              <a:solidFill>
                <a:srgbClr val="323B44"/>
              </a:solidFill>
              <a:latin typeface="仓耳青禾体-谷力 W05" panose="02020400000000000000" pitchFamily="18" charset="-122"/>
              <a:ea typeface="仓耳青禾体-谷力 W05" panose="02020400000000000000" pitchFamily="18" charset="-122"/>
            </a:endParaRPr>
          </a:p>
        </p:txBody>
      </p:sp>
      <p:grpSp>
        <p:nvGrpSpPr>
          <p:cNvPr id="38" name="组合 37"/>
          <p:cNvGrpSpPr/>
          <p:nvPr/>
        </p:nvGrpSpPr>
        <p:grpSpPr>
          <a:xfrm>
            <a:off x="770021" y="1845526"/>
            <a:ext cx="3336758" cy="4330684"/>
            <a:chOff x="770021" y="1845526"/>
            <a:chExt cx="3336758" cy="4330684"/>
          </a:xfrm>
        </p:grpSpPr>
        <p:sp>
          <p:nvSpPr>
            <p:cNvPr id="5" name="矩形: 圆角 4"/>
            <p:cNvSpPr/>
            <p:nvPr/>
          </p:nvSpPr>
          <p:spPr>
            <a:xfrm>
              <a:off x="770021" y="1873600"/>
              <a:ext cx="3336758" cy="4302610"/>
            </a:xfrm>
            <a:prstGeom prst="roundRect">
              <a:avLst>
                <a:gd name="adj" fmla="val 709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770021" y="1845526"/>
              <a:ext cx="3336758" cy="1122263"/>
            </a:xfrm>
            <a:prstGeom prst="roundRect">
              <a:avLst>
                <a:gd name="adj" fmla="val 7093"/>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877269" y="2406657"/>
              <a:ext cx="1122263" cy="1122263"/>
            </a:xfrm>
            <a:prstGeom prst="ellipse">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651482" y="2079106"/>
              <a:ext cx="1573837" cy="400110"/>
            </a:xfrm>
            <a:prstGeom prst="rect">
              <a:avLst/>
            </a:prstGeom>
            <a:noFill/>
          </p:spPr>
          <p:txBody>
            <a:bodyPr wrap="square" rtlCol="0">
              <a:spAutoFit/>
            </a:bodyPr>
            <a:lstStyle/>
            <a:p>
              <a:pPr algn="dist"/>
              <a:r>
                <a:rPr lang="zh-CN" altLang="en-US" sz="2000"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0" name="film-clapper_73598"/>
            <p:cNvSpPr>
              <a:spLocks noChangeAspect="1"/>
            </p:cNvSpPr>
            <p:nvPr/>
          </p:nvSpPr>
          <p:spPr bwMode="auto">
            <a:xfrm>
              <a:off x="2264658" y="2889400"/>
              <a:ext cx="347484" cy="421639"/>
            </a:xfrm>
            <a:custGeom>
              <a:avLst/>
              <a:gdLst>
                <a:gd name="connsiteX0" fmla="*/ 108050 w 498097"/>
                <a:gd name="connsiteY0" fmla="*/ 494523 h 604393"/>
                <a:gd name="connsiteX1" fmla="*/ 274225 w 498097"/>
                <a:gd name="connsiteY1" fmla="*/ 494523 h 604393"/>
                <a:gd name="connsiteX2" fmla="*/ 290776 w 498097"/>
                <a:gd name="connsiteY2" fmla="*/ 511036 h 604393"/>
                <a:gd name="connsiteX3" fmla="*/ 274225 w 498097"/>
                <a:gd name="connsiteY3" fmla="*/ 527548 h 604393"/>
                <a:gd name="connsiteX4" fmla="*/ 108050 w 498097"/>
                <a:gd name="connsiteY4" fmla="*/ 527548 h 604393"/>
                <a:gd name="connsiteX5" fmla="*/ 91499 w 498097"/>
                <a:gd name="connsiteY5" fmla="*/ 511036 h 604393"/>
                <a:gd name="connsiteX6" fmla="*/ 108050 w 498097"/>
                <a:gd name="connsiteY6" fmla="*/ 494523 h 604393"/>
                <a:gd name="connsiteX7" fmla="*/ 108050 w 498097"/>
                <a:gd name="connsiteY7" fmla="*/ 427627 h 604393"/>
                <a:gd name="connsiteX8" fmla="*/ 274225 w 498097"/>
                <a:gd name="connsiteY8" fmla="*/ 427627 h 604393"/>
                <a:gd name="connsiteX9" fmla="*/ 290776 w 498097"/>
                <a:gd name="connsiteY9" fmla="*/ 444139 h 604393"/>
                <a:gd name="connsiteX10" fmla="*/ 274225 w 498097"/>
                <a:gd name="connsiteY10" fmla="*/ 460652 h 604393"/>
                <a:gd name="connsiteX11" fmla="*/ 108050 w 498097"/>
                <a:gd name="connsiteY11" fmla="*/ 460652 h 604393"/>
                <a:gd name="connsiteX12" fmla="*/ 91499 w 498097"/>
                <a:gd name="connsiteY12" fmla="*/ 444139 h 604393"/>
                <a:gd name="connsiteX13" fmla="*/ 108050 w 498097"/>
                <a:gd name="connsiteY13" fmla="*/ 427627 h 604393"/>
                <a:gd name="connsiteX14" fmla="*/ 59781 w 498097"/>
                <a:gd name="connsiteY14" fmla="*/ 361182 h 604393"/>
                <a:gd name="connsiteX15" fmla="*/ 59781 w 498097"/>
                <a:gd name="connsiteY15" fmla="*/ 565896 h 604393"/>
                <a:gd name="connsiteX16" fmla="*/ 65242 w 498097"/>
                <a:gd name="connsiteY16" fmla="*/ 571348 h 604393"/>
                <a:gd name="connsiteX17" fmla="*/ 459544 w 498097"/>
                <a:gd name="connsiteY17" fmla="*/ 571348 h 604393"/>
                <a:gd name="connsiteX18" fmla="*/ 465004 w 498097"/>
                <a:gd name="connsiteY18" fmla="*/ 565896 h 604393"/>
                <a:gd name="connsiteX19" fmla="*/ 465004 w 498097"/>
                <a:gd name="connsiteY19" fmla="*/ 361182 h 604393"/>
                <a:gd name="connsiteX20" fmla="*/ 436379 w 498097"/>
                <a:gd name="connsiteY20" fmla="*/ 275099 h 604393"/>
                <a:gd name="connsiteX21" fmla="*/ 413214 w 498097"/>
                <a:gd name="connsiteY21" fmla="*/ 328137 h 604393"/>
                <a:gd name="connsiteX22" fmla="*/ 465004 w 498097"/>
                <a:gd name="connsiteY22" fmla="*/ 328137 h 604393"/>
                <a:gd name="connsiteX23" fmla="*/ 465004 w 498097"/>
                <a:gd name="connsiteY23" fmla="*/ 280552 h 604393"/>
                <a:gd name="connsiteX24" fmla="*/ 459544 w 498097"/>
                <a:gd name="connsiteY24" fmla="*/ 275099 h 604393"/>
                <a:gd name="connsiteX25" fmla="*/ 334949 w 498097"/>
                <a:gd name="connsiteY25" fmla="*/ 275099 h 604393"/>
                <a:gd name="connsiteX26" fmla="*/ 311619 w 498097"/>
                <a:gd name="connsiteY26" fmla="*/ 328137 h 604393"/>
                <a:gd name="connsiteX27" fmla="*/ 389056 w 498097"/>
                <a:gd name="connsiteY27" fmla="*/ 328137 h 604393"/>
                <a:gd name="connsiteX28" fmla="*/ 412387 w 498097"/>
                <a:gd name="connsiteY28" fmla="*/ 275099 h 604393"/>
                <a:gd name="connsiteX29" fmla="*/ 233354 w 498097"/>
                <a:gd name="connsiteY29" fmla="*/ 275099 h 604393"/>
                <a:gd name="connsiteX30" fmla="*/ 210024 w 498097"/>
                <a:gd name="connsiteY30" fmla="*/ 328137 h 604393"/>
                <a:gd name="connsiteX31" fmla="*/ 287461 w 498097"/>
                <a:gd name="connsiteY31" fmla="*/ 328137 h 604393"/>
                <a:gd name="connsiteX32" fmla="*/ 310791 w 498097"/>
                <a:gd name="connsiteY32" fmla="*/ 275099 h 604393"/>
                <a:gd name="connsiteX33" fmla="*/ 131759 w 498097"/>
                <a:gd name="connsiteY33" fmla="*/ 275099 h 604393"/>
                <a:gd name="connsiteX34" fmla="*/ 108594 w 498097"/>
                <a:gd name="connsiteY34" fmla="*/ 328137 h 604393"/>
                <a:gd name="connsiteX35" fmla="*/ 186031 w 498097"/>
                <a:gd name="connsiteY35" fmla="*/ 328137 h 604393"/>
                <a:gd name="connsiteX36" fmla="*/ 209196 w 498097"/>
                <a:gd name="connsiteY36" fmla="*/ 275099 h 604393"/>
                <a:gd name="connsiteX37" fmla="*/ 65242 w 498097"/>
                <a:gd name="connsiteY37" fmla="*/ 275099 h 604393"/>
                <a:gd name="connsiteX38" fmla="*/ 59781 w 498097"/>
                <a:gd name="connsiteY38" fmla="*/ 280552 h 604393"/>
                <a:gd name="connsiteX39" fmla="*/ 59781 w 498097"/>
                <a:gd name="connsiteY39" fmla="*/ 328137 h 604393"/>
                <a:gd name="connsiteX40" fmla="*/ 84436 w 498097"/>
                <a:gd name="connsiteY40" fmla="*/ 328137 h 604393"/>
                <a:gd name="connsiteX41" fmla="*/ 107766 w 498097"/>
                <a:gd name="connsiteY41" fmla="*/ 275099 h 604393"/>
                <a:gd name="connsiteX42" fmla="*/ 75500 w 498097"/>
                <a:gd name="connsiteY42" fmla="*/ 169355 h 604393"/>
                <a:gd name="connsiteX43" fmla="*/ 36451 w 498097"/>
                <a:gd name="connsiteY43" fmla="*/ 185713 h 604393"/>
                <a:gd name="connsiteX44" fmla="*/ 33472 w 498097"/>
                <a:gd name="connsiteY44" fmla="*/ 188687 h 604393"/>
                <a:gd name="connsiteX45" fmla="*/ 33472 w 498097"/>
                <a:gd name="connsiteY45" fmla="*/ 192983 h 604393"/>
                <a:gd name="connsiteX46" fmla="*/ 49853 w 498097"/>
                <a:gd name="connsiteY46" fmla="*/ 231810 h 604393"/>
                <a:gd name="connsiteX47" fmla="*/ 54983 w 498097"/>
                <a:gd name="connsiteY47" fmla="*/ 235115 h 604393"/>
                <a:gd name="connsiteX48" fmla="*/ 57134 w 498097"/>
                <a:gd name="connsiteY48" fmla="*/ 234784 h 604393"/>
                <a:gd name="connsiteX49" fmla="*/ 74673 w 498097"/>
                <a:gd name="connsiteY49" fmla="*/ 227349 h 604393"/>
                <a:gd name="connsiteX50" fmla="*/ 169154 w 498097"/>
                <a:gd name="connsiteY50" fmla="*/ 130197 h 604393"/>
                <a:gd name="connsiteX51" fmla="*/ 97673 w 498097"/>
                <a:gd name="connsiteY51" fmla="*/ 160103 h 604393"/>
                <a:gd name="connsiteX52" fmla="*/ 96846 w 498097"/>
                <a:gd name="connsiteY52" fmla="*/ 218097 h 604393"/>
                <a:gd name="connsiteX53" fmla="*/ 168326 w 498097"/>
                <a:gd name="connsiteY53" fmla="*/ 188191 h 604393"/>
                <a:gd name="connsiteX54" fmla="*/ 262807 w 498097"/>
                <a:gd name="connsiteY54" fmla="*/ 90873 h 604393"/>
                <a:gd name="connsiteX55" fmla="*/ 191326 w 498097"/>
                <a:gd name="connsiteY55" fmla="*/ 120944 h 604393"/>
                <a:gd name="connsiteX56" fmla="*/ 190499 w 498097"/>
                <a:gd name="connsiteY56" fmla="*/ 178938 h 604393"/>
                <a:gd name="connsiteX57" fmla="*/ 261979 w 498097"/>
                <a:gd name="connsiteY57" fmla="*/ 149033 h 604393"/>
                <a:gd name="connsiteX58" fmla="*/ 356460 w 498097"/>
                <a:gd name="connsiteY58" fmla="*/ 51715 h 604393"/>
                <a:gd name="connsiteX59" fmla="*/ 284979 w 498097"/>
                <a:gd name="connsiteY59" fmla="*/ 81621 h 604393"/>
                <a:gd name="connsiteX60" fmla="*/ 284152 w 498097"/>
                <a:gd name="connsiteY60" fmla="*/ 139615 h 604393"/>
                <a:gd name="connsiteX61" fmla="*/ 355632 w 498097"/>
                <a:gd name="connsiteY61" fmla="*/ 109709 h 604393"/>
                <a:gd name="connsiteX62" fmla="*/ 402128 w 498097"/>
                <a:gd name="connsiteY62" fmla="*/ 33045 h 604393"/>
                <a:gd name="connsiteX63" fmla="*/ 399977 w 498097"/>
                <a:gd name="connsiteY63" fmla="*/ 33540 h 604393"/>
                <a:gd name="connsiteX64" fmla="*/ 378632 w 498097"/>
                <a:gd name="connsiteY64" fmla="*/ 42463 h 604393"/>
                <a:gd name="connsiteX65" fmla="*/ 377805 w 498097"/>
                <a:gd name="connsiteY65" fmla="*/ 100457 h 604393"/>
                <a:gd name="connsiteX66" fmla="*/ 420660 w 498097"/>
                <a:gd name="connsiteY66" fmla="*/ 82447 h 604393"/>
                <a:gd name="connsiteX67" fmla="*/ 423638 w 498097"/>
                <a:gd name="connsiteY67" fmla="*/ 79473 h 604393"/>
                <a:gd name="connsiteX68" fmla="*/ 423638 w 498097"/>
                <a:gd name="connsiteY68" fmla="*/ 75342 h 604393"/>
                <a:gd name="connsiteX69" fmla="*/ 407257 w 498097"/>
                <a:gd name="connsiteY69" fmla="*/ 36349 h 604393"/>
                <a:gd name="connsiteX70" fmla="*/ 402128 w 498097"/>
                <a:gd name="connsiteY70" fmla="*/ 33045 h 604393"/>
                <a:gd name="connsiteX71" fmla="*/ 402128 w 498097"/>
                <a:gd name="connsiteY71" fmla="*/ 0 h 604393"/>
                <a:gd name="connsiteX72" fmla="*/ 437703 w 498097"/>
                <a:gd name="connsiteY72" fmla="*/ 23627 h 604393"/>
                <a:gd name="connsiteX73" fmla="*/ 454084 w 498097"/>
                <a:gd name="connsiteY73" fmla="*/ 62455 h 604393"/>
                <a:gd name="connsiteX74" fmla="*/ 454249 w 498097"/>
                <a:gd name="connsiteY74" fmla="*/ 92030 h 604393"/>
                <a:gd name="connsiteX75" fmla="*/ 433401 w 498097"/>
                <a:gd name="connsiteY75" fmla="*/ 113014 h 604393"/>
                <a:gd name="connsiteX76" fmla="*/ 125306 w 498097"/>
                <a:gd name="connsiteY76" fmla="*/ 242054 h 604393"/>
                <a:gd name="connsiteX77" fmla="*/ 459544 w 498097"/>
                <a:gd name="connsiteY77" fmla="*/ 242054 h 604393"/>
                <a:gd name="connsiteX78" fmla="*/ 498097 w 498097"/>
                <a:gd name="connsiteY78" fmla="*/ 280552 h 604393"/>
                <a:gd name="connsiteX79" fmla="*/ 498097 w 498097"/>
                <a:gd name="connsiteY79" fmla="*/ 565896 h 604393"/>
                <a:gd name="connsiteX80" fmla="*/ 459544 w 498097"/>
                <a:gd name="connsiteY80" fmla="*/ 604393 h 604393"/>
                <a:gd name="connsiteX81" fmla="*/ 65242 w 498097"/>
                <a:gd name="connsiteY81" fmla="*/ 604393 h 604393"/>
                <a:gd name="connsiteX82" fmla="*/ 26688 w 498097"/>
                <a:gd name="connsiteY82" fmla="*/ 565896 h 604393"/>
                <a:gd name="connsiteX83" fmla="*/ 26688 w 498097"/>
                <a:gd name="connsiteY83" fmla="*/ 280552 h 604393"/>
                <a:gd name="connsiteX84" fmla="*/ 32149 w 498097"/>
                <a:gd name="connsiteY84" fmla="*/ 260725 h 604393"/>
                <a:gd name="connsiteX85" fmla="*/ 19408 w 498097"/>
                <a:gd name="connsiteY85" fmla="*/ 244533 h 604393"/>
                <a:gd name="connsiteX86" fmla="*/ 3027 w 498097"/>
                <a:gd name="connsiteY86" fmla="*/ 205705 h 604393"/>
                <a:gd name="connsiteX87" fmla="*/ 23710 w 498097"/>
                <a:gd name="connsiteY87" fmla="*/ 155311 h 604393"/>
                <a:gd name="connsiteX88" fmla="*/ 387236 w 498097"/>
                <a:gd name="connsiteY88" fmla="*/ 2974 h 604393"/>
                <a:gd name="connsiteX89" fmla="*/ 402128 w 498097"/>
                <a:gd name="connsiteY89" fmla="*/ 0 h 604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498097" h="604393">
                  <a:moveTo>
                    <a:pt x="108050" y="494523"/>
                  </a:moveTo>
                  <a:lnTo>
                    <a:pt x="274225" y="494523"/>
                  </a:lnTo>
                  <a:cubicBezTo>
                    <a:pt x="283328" y="494523"/>
                    <a:pt x="290776" y="501954"/>
                    <a:pt x="290776" y="511036"/>
                  </a:cubicBezTo>
                  <a:cubicBezTo>
                    <a:pt x="290776" y="520118"/>
                    <a:pt x="283328" y="527548"/>
                    <a:pt x="274225" y="527548"/>
                  </a:cubicBezTo>
                  <a:lnTo>
                    <a:pt x="108050" y="527548"/>
                  </a:lnTo>
                  <a:cubicBezTo>
                    <a:pt x="98947" y="527548"/>
                    <a:pt x="91499" y="520118"/>
                    <a:pt x="91499" y="511036"/>
                  </a:cubicBezTo>
                  <a:cubicBezTo>
                    <a:pt x="91499" y="501954"/>
                    <a:pt x="98947" y="494523"/>
                    <a:pt x="108050" y="494523"/>
                  </a:cubicBezTo>
                  <a:close/>
                  <a:moveTo>
                    <a:pt x="108050" y="427627"/>
                  </a:moveTo>
                  <a:lnTo>
                    <a:pt x="274225" y="427627"/>
                  </a:lnTo>
                  <a:cubicBezTo>
                    <a:pt x="283328" y="427627"/>
                    <a:pt x="290776" y="435057"/>
                    <a:pt x="290776" y="444139"/>
                  </a:cubicBezTo>
                  <a:cubicBezTo>
                    <a:pt x="290776" y="453221"/>
                    <a:pt x="283328" y="460652"/>
                    <a:pt x="274225" y="460652"/>
                  </a:cubicBezTo>
                  <a:lnTo>
                    <a:pt x="108050" y="460652"/>
                  </a:lnTo>
                  <a:cubicBezTo>
                    <a:pt x="98947" y="460652"/>
                    <a:pt x="91499" y="453221"/>
                    <a:pt x="91499" y="444139"/>
                  </a:cubicBezTo>
                  <a:cubicBezTo>
                    <a:pt x="91499" y="435057"/>
                    <a:pt x="98947" y="427627"/>
                    <a:pt x="108050" y="427627"/>
                  </a:cubicBezTo>
                  <a:close/>
                  <a:moveTo>
                    <a:pt x="59781" y="361182"/>
                  </a:moveTo>
                  <a:lnTo>
                    <a:pt x="59781" y="565896"/>
                  </a:lnTo>
                  <a:cubicBezTo>
                    <a:pt x="59781" y="568870"/>
                    <a:pt x="62263" y="571348"/>
                    <a:pt x="65242" y="571348"/>
                  </a:cubicBezTo>
                  <a:lnTo>
                    <a:pt x="459544" y="571348"/>
                  </a:lnTo>
                  <a:cubicBezTo>
                    <a:pt x="462522" y="571348"/>
                    <a:pt x="465004" y="568870"/>
                    <a:pt x="465004" y="565896"/>
                  </a:cubicBezTo>
                  <a:lnTo>
                    <a:pt x="465004" y="361182"/>
                  </a:lnTo>
                  <a:close/>
                  <a:moveTo>
                    <a:pt x="436379" y="275099"/>
                  </a:moveTo>
                  <a:lnTo>
                    <a:pt x="413214" y="328137"/>
                  </a:lnTo>
                  <a:lnTo>
                    <a:pt x="465004" y="328137"/>
                  </a:lnTo>
                  <a:lnTo>
                    <a:pt x="465004" y="280552"/>
                  </a:lnTo>
                  <a:cubicBezTo>
                    <a:pt x="465004" y="277578"/>
                    <a:pt x="462522" y="275099"/>
                    <a:pt x="459544" y="275099"/>
                  </a:cubicBezTo>
                  <a:close/>
                  <a:moveTo>
                    <a:pt x="334949" y="275099"/>
                  </a:moveTo>
                  <a:lnTo>
                    <a:pt x="311619" y="328137"/>
                  </a:lnTo>
                  <a:lnTo>
                    <a:pt x="389056" y="328137"/>
                  </a:lnTo>
                  <a:lnTo>
                    <a:pt x="412387" y="275099"/>
                  </a:lnTo>
                  <a:close/>
                  <a:moveTo>
                    <a:pt x="233354" y="275099"/>
                  </a:moveTo>
                  <a:lnTo>
                    <a:pt x="210024" y="328137"/>
                  </a:lnTo>
                  <a:lnTo>
                    <a:pt x="287461" y="328137"/>
                  </a:lnTo>
                  <a:lnTo>
                    <a:pt x="310791" y="275099"/>
                  </a:lnTo>
                  <a:close/>
                  <a:moveTo>
                    <a:pt x="131759" y="275099"/>
                  </a:moveTo>
                  <a:lnTo>
                    <a:pt x="108594" y="328137"/>
                  </a:lnTo>
                  <a:lnTo>
                    <a:pt x="186031" y="328137"/>
                  </a:lnTo>
                  <a:lnTo>
                    <a:pt x="209196" y="275099"/>
                  </a:lnTo>
                  <a:close/>
                  <a:moveTo>
                    <a:pt x="65242" y="275099"/>
                  </a:moveTo>
                  <a:cubicBezTo>
                    <a:pt x="62263" y="275099"/>
                    <a:pt x="59781" y="277578"/>
                    <a:pt x="59781" y="280552"/>
                  </a:cubicBezTo>
                  <a:lnTo>
                    <a:pt x="59781" y="328137"/>
                  </a:lnTo>
                  <a:lnTo>
                    <a:pt x="84436" y="328137"/>
                  </a:lnTo>
                  <a:lnTo>
                    <a:pt x="107766" y="275099"/>
                  </a:lnTo>
                  <a:close/>
                  <a:moveTo>
                    <a:pt x="75500" y="169355"/>
                  </a:moveTo>
                  <a:lnTo>
                    <a:pt x="36451" y="185713"/>
                  </a:lnTo>
                  <a:cubicBezTo>
                    <a:pt x="34631" y="186539"/>
                    <a:pt x="33803" y="188026"/>
                    <a:pt x="33472" y="188687"/>
                  </a:cubicBezTo>
                  <a:cubicBezTo>
                    <a:pt x="33142" y="189513"/>
                    <a:pt x="32811" y="191165"/>
                    <a:pt x="33472" y="192983"/>
                  </a:cubicBezTo>
                  <a:lnTo>
                    <a:pt x="49853" y="231810"/>
                  </a:lnTo>
                  <a:cubicBezTo>
                    <a:pt x="50846" y="234124"/>
                    <a:pt x="53163" y="235115"/>
                    <a:pt x="54983" y="235115"/>
                  </a:cubicBezTo>
                  <a:cubicBezTo>
                    <a:pt x="55645" y="235115"/>
                    <a:pt x="56472" y="235115"/>
                    <a:pt x="57134" y="234784"/>
                  </a:cubicBezTo>
                  <a:lnTo>
                    <a:pt x="74673" y="227349"/>
                  </a:lnTo>
                  <a:close/>
                  <a:moveTo>
                    <a:pt x="169154" y="130197"/>
                  </a:moveTo>
                  <a:lnTo>
                    <a:pt x="97673" y="160103"/>
                  </a:lnTo>
                  <a:lnTo>
                    <a:pt x="96846" y="218097"/>
                  </a:lnTo>
                  <a:lnTo>
                    <a:pt x="168326" y="188191"/>
                  </a:lnTo>
                  <a:close/>
                  <a:moveTo>
                    <a:pt x="262807" y="90873"/>
                  </a:moveTo>
                  <a:lnTo>
                    <a:pt x="191326" y="120944"/>
                  </a:lnTo>
                  <a:lnTo>
                    <a:pt x="190499" y="178938"/>
                  </a:lnTo>
                  <a:lnTo>
                    <a:pt x="261979" y="149033"/>
                  </a:lnTo>
                  <a:close/>
                  <a:moveTo>
                    <a:pt x="356460" y="51715"/>
                  </a:moveTo>
                  <a:lnTo>
                    <a:pt x="284979" y="81621"/>
                  </a:lnTo>
                  <a:lnTo>
                    <a:pt x="284152" y="139615"/>
                  </a:lnTo>
                  <a:lnTo>
                    <a:pt x="355632" y="109709"/>
                  </a:lnTo>
                  <a:close/>
                  <a:moveTo>
                    <a:pt x="402128" y="33045"/>
                  </a:moveTo>
                  <a:cubicBezTo>
                    <a:pt x="401301" y="33045"/>
                    <a:pt x="400639" y="33210"/>
                    <a:pt x="399977" y="33540"/>
                  </a:cubicBezTo>
                  <a:lnTo>
                    <a:pt x="378632" y="42463"/>
                  </a:lnTo>
                  <a:lnTo>
                    <a:pt x="377805" y="100457"/>
                  </a:lnTo>
                  <a:lnTo>
                    <a:pt x="420660" y="82447"/>
                  </a:lnTo>
                  <a:cubicBezTo>
                    <a:pt x="422480" y="81786"/>
                    <a:pt x="423307" y="80299"/>
                    <a:pt x="423638" y="79473"/>
                  </a:cubicBezTo>
                  <a:cubicBezTo>
                    <a:pt x="423969" y="78647"/>
                    <a:pt x="424300" y="76995"/>
                    <a:pt x="423638" y="75342"/>
                  </a:cubicBezTo>
                  <a:lnTo>
                    <a:pt x="407257" y="36349"/>
                  </a:lnTo>
                  <a:cubicBezTo>
                    <a:pt x="406264" y="34036"/>
                    <a:pt x="403948" y="33045"/>
                    <a:pt x="402128" y="33045"/>
                  </a:cubicBezTo>
                  <a:close/>
                  <a:moveTo>
                    <a:pt x="402128" y="0"/>
                  </a:moveTo>
                  <a:cubicBezTo>
                    <a:pt x="417681" y="0"/>
                    <a:pt x="431746" y="9252"/>
                    <a:pt x="437703" y="23627"/>
                  </a:cubicBezTo>
                  <a:lnTo>
                    <a:pt x="454084" y="62455"/>
                  </a:lnTo>
                  <a:cubicBezTo>
                    <a:pt x="458055" y="72038"/>
                    <a:pt x="458055" y="82447"/>
                    <a:pt x="454249" y="92030"/>
                  </a:cubicBezTo>
                  <a:cubicBezTo>
                    <a:pt x="450278" y="101613"/>
                    <a:pt x="442832" y="109048"/>
                    <a:pt x="433401" y="113014"/>
                  </a:cubicBezTo>
                  <a:lnTo>
                    <a:pt x="125306" y="242054"/>
                  </a:lnTo>
                  <a:lnTo>
                    <a:pt x="459544" y="242054"/>
                  </a:lnTo>
                  <a:cubicBezTo>
                    <a:pt x="480723" y="242054"/>
                    <a:pt x="498097" y="259238"/>
                    <a:pt x="498097" y="280552"/>
                  </a:cubicBezTo>
                  <a:lnTo>
                    <a:pt x="498097" y="565896"/>
                  </a:lnTo>
                  <a:cubicBezTo>
                    <a:pt x="498097" y="587045"/>
                    <a:pt x="480723" y="604393"/>
                    <a:pt x="459544" y="604393"/>
                  </a:cubicBezTo>
                  <a:lnTo>
                    <a:pt x="65242" y="604393"/>
                  </a:lnTo>
                  <a:cubicBezTo>
                    <a:pt x="44062" y="604393"/>
                    <a:pt x="26688" y="587045"/>
                    <a:pt x="26688" y="565896"/>
                  </a:cubicBezTo>
                  <a:lnTo>
                    <a:pt x="26688" y="280552"/>
                  </a:lnTo>
                  <a:cubicBezTo>
                    <a:pt x="26688" y="273282"/>
                    <a:pt x="28674" y="266508"/>
                    <a:pt x="32149" y="260725"/>
                  </a:cubicBezTo>
                  <a:cubicBezTo>
                    <a:pt x="26688" y="256759"/>
                    <a:pt x="22055" y="251307"/>
                    <a:pt x="19408" y="244533"/>
                  </a:cubicBezTo>
                  <a:lnTo>
                    <a:pt x="3027" y="205705"/>
                  </a:lnTo>
                  <a:cubicBezTo>
                    <a:pt x="-5246" y="186208"/>
                    <a:pt x="4020" y="163572"/>
                    <a:pt x="23710" y="155311"/>
                  </a:cubicBezTo>
                  <a:lnTo>
                    <a:pt x="387236" y="2974"/>
                  </a:lnTo>
                  <a:cubicBezTo>
                    <a:pt x="392034" y="991"/>
                    <a:pt x="396998" y="0"/>
                    <a:pt x="402128" y="0"/>
                  </a:cubicBezTo>
                  <a:close/>
                </a:path>
              </a:pathLst>
            </a:custGeom>
            <a:solidFill>
              <a:schemeClr val="bg1"/>
            </a:solidFill>
            <a:ln>
              <a:noFill/>
            </a:ln>
          </p:spPr>
        </p:sp>
        <p:sp>
          <p:nvSpPr>
            <p:cNvPr id="11" name="film-strip-rounded-square_16523"/>
            <p:cNvSpPr>
              <a:spLocks noChangeAspect="1"/>
            </p:cNvSpPr>
            <p:nvPr/>
          </p:nvSpPr>
          <p:spPr bwMode="auto">
            <a:xfrm>
              <a:off x="2133558" y="5273246"/>
              <a:ext cx="609685" cy="578708"/>
            </a:xfrm>
            <a:custGeom>
              <a:avLst/>
              <a:gdLst>
                <a:gd name="T0" fmla="*/ 290 w 3856"/>
                <a:gd name="T1" fmla="*/ 3666 h 3666"/>
                <a:gd name="T2" fmla="*/ 3566 w 3856"/>
                <a:gd name="T3" fmla="*/ 3666 h 3666"/>
                <a:gd name="T4" fmla="*/ 3856 w 3856"/>
                <a:gd name="T5" fmla="*/ 3376 h 3666"/>
                <a:gd name="T6" fmla="*/ 3856 w 3856"/>
                <a:gd name="T7" fmla="*/ 290 h 3666"/>
                <a:gd name="T8" fmla="*/ 3566 w 3856"/>
                <a:gd name="T9" fmla="*/ 0 h 3666"/>
                <a:gd name="T10" fmla="*/ 290 w 3856"/>
                <a:gd name="T11" fmla="*/ 0 h 3666"/>
                <a:gd name="T12" fmla="*/ 0 w 3856"/>
                <a:gd name="T13" fmla="*/ 290 h 3666"/>
                <a:gd name="T14" fmla="*/ 0 w 3856"/>
                <a:gd name="T15" fmla="*/ 3376 h 3666"/>
                <a:gd name="T16" fmla="*/ 290 w 3856"/>
                <a:gd name="T17" fmla="*/ 3666 h 3666"/>
                <a:gd name="T18" fmla="*/ 3179 w 3856"/>
                <a:gd name="T19" fmla="*/ 406 h 3666"/>
                <a:gd name="T20" fmla="*/ 3517 w 3856"/>
                <a:gd name="T21" fmla="*/ 406 h 3666"/>
                <a:gd name="T22" fmla="*/ 3517 w 3856"/>
                <a:gd name="T23" fmla="*/ 744 h 3666"/>
                <a:gd name="T24" fmla="*/ 3179 w 3856"/>
                <a:gd name="T25" fmla="*/ 744 h 3666"/>
                <a:gd name="T26" fmla="*/ 3179 w 3856"/>
                <a:gd name="T27" fmla="*/ 406 h 3666"/>
                <a:gd name="T28" fmla="*/ 3179 w 3856"/>
                <a:gd name="T29" fmla="*/ 1059 h 3666"/>
                <a:gd name="T30" fmla="*/ 3517 w 3856"/>
                <a:gd name="T31" fmla="*/ 1059 h 3666"/>
                <a:gd name="T32" fmla="*/ 3517 w 3856"/>
                <a:gd name="T33" fmla="*/ 1397 h 3666"/>
                <a:gd name="T34" fmla="*/ 3179 w 3856"/>
                <a:gd name="T35" fmla="*/ 1397 h 3666"/>
                <a:gd name="T36" fmla="*/ 3179 w 3856"/>
                <a:gd name="T37" fmla="*/ 1059 h 3666"/>
                <a:gd name="T38" fmla="*/ 3179 w 3856"/>
                <a:gd name="T39" fmla="*/ 1711 h 3666"/>
                <a:gd name="T40" fmla="*/ 3517 w 3856"/>
                <a:gd name="T41" fmla="*/ 1711 h 3666"/>
                <a:gd name="T42" fmla="*/ 3517 w 3856"/>
                <a:gd name="T43" fmla="*/ 2050 h 3666"/>
                <a:gd name="T44" fmla="*/ 3179 w 3856"/>
                <a:gd name="T45" fmla="*/ 2050 h 3666"/>
                <a:gd name="T46" fmla="*/ 3179 w 3856"/>
                <a:gd name="T47" fmla="*/ 1711 h 3666"/>
                <a:gd name="T48" fmla="*/ 3179 w 3856"/>
                <a:gd name="T49" fmla="*/ 2364 h 3666"/>
                <a:gd name="T50" fmla="*/ 3517 w 3856"/>
                <a:gd name="T51" fmla="*/ 2364 h 3666"/>
                <a:gd name="T52" fmla="*/ 3517 w 3856"/>
                <a:gd name="T53" fmla="*/ 2702 h 3666"/>
                <a:gd name="T54" fmla="*/ 3179 w 3856"/>
                <a:gd name="T55" fmla="*/ 2702 h 3666"/>
                <a:gd name="T56" fmla="*/ 3179 w 3856"/>
                <a:gd name="T57" fmla="*/ 2364 h 3666"/>
                <a:gd name="T58" fmla="*/ 3179 w 3856"/>
                <a:gd name="T59" fmla="*/ 3017 h 3666"/>
                <a:gd name="T60" fmla="*/ 3517 w 3856"/>
                <a:gd name="T61" fmla="*/ 3017 h 3666"/>
                <a:gd name="T62" fmla="*/ 3517 w 3856"/>
                <a:gd name="T63" fmla="*/ 3355 h 3666"/>
                <a:gd name="T64" fmla="*/ 3179 w 3856"/>
                <a:gd name="T65" fmla="*/ 3355 h 3666"/>
                <a:gd name="T66" fmla="*/ 3179 w 3856"/>
                <a:gd name="T67" fmla="*/ 3017 h 3666"/>
                <a:gd name="T68" fmla="*/ 363 w 3856"/>
                <a:gd name="T69" fmla="*/ 378 h 3666"/>
                <a:gd name="T70" fmla="*/ 701 w 3856"/>
                <a:gd name="T71" fmla="*/ 378 h 3666"/>
                <a:gd name="T72" fmla="*/ 701 w 3856"/>
                <a:gd name="T73" fmla="*/ 717 h 3666"/>
                <a:gd name="T74" fmla="*/ 363 w 3856"/>
                <a:gd name="T75" fmla="*/ 717 h 3666"/>
                <a:gd name="T76" fmla="*/ 363 w 3856"/>
                <a:gd name="T77" fmla="*/ 378 h 3666"/>
                <a:gd name="T78" fmla="*/ 363 w 3856"/>
                <a:gd name="T79" fmla="*/ 1031 h 3666"/>
                <a:gd name="T80" fmla="*/ 701 w 3856"/>
                <a:gd name="T81" fmla="*/ 1031 h 3666"/>
                <a:gd name="T82" fmla="*/ 701 w 3856"/>
                <a:gd name="T83" fmla="*/ 1370 h 3666"/>
                <a:gd name="T84" fmla="*/ 363 w 3856"/>
                <a:gd name="T85" fmla="*/ 1370 h 3666"/>
                <a:gd name="T86" fmla="*/ 363 w 3856"/>
                <a:gd name="T87" fmla="*/ 1031 h 3666"/>
                <a:gd name="T88" fmla="*/ 363 w 3856"/>
                <a:gd name="T89" fmla="*/ 1684 h 3666"/>
                <a:gd name="T90" fmla="*/ 701 w 3856"/>
                <a:gd name="T91" fmla="*/ 1684 h 3666"/>
                <a:gd name="T92" fmla="*/ 701 w 3856"/>
                <a:gd name="T93" fmla="*/ 2022 h 3666"/>
                <a:gd name="T94" fmla="*/ 363 w 3856"/>
                <a:gd name="T95" fmla="*/ 2022 h 3666"/>
                <a:gd name="T96" fmla="*/ 363 w 3856"/>
                <a:gd name="T97" fmla="*/ 1684 h 3666"/>
                <a:gd name="T98" fmla="*/ 363 w 3856"/>
                <a:gd name="T99" fmla="*/ 2337 h 3666"/>
                <a:gd name="T100" fmla="*/ 701 w 3856"/>
                <a:gd name="T101" fmla="*/ 2337 h 3666"/>
                <a:gd name="T102" fmla="*/ 701 w 3856"/>
                <a:gd name="T103" fmla="*/ 2675 h 3666"/>
                <a:gd name="T104" fmla="*/ 363 w 3856"/>
                <a:gd name="T105" fmla="*/ 2675 h 3666"/>
                <a:gd name="T106" fmla="*/ 363 w 3856"/>
                <a:gd name="T107" fmla="*/ 2337 h 3666"/>
                <a:gd name="T108" fmla="*/ 363 w 3856"/>
                <a:gd name="T109" fmla="*/ 2989 h 3666"/>
                <a:gd name="T110" fmla="*/ 701 w 3856"/>
                <a:gd name="T111" fmla="*/ 2989 h 3666"/>
                <a:gd name="T112" fmla="*/ 701 w 3856"/>
                <a:gd name="T113" fmla="*/ 3328 h 3666"/>
                <a:gd name="T114" fmla="*/ 363 w 3856"/>
                <a:gd name="T115" fmla="*/ 3328 h 3666"/>
                <a:gd name="T116" fmla="*/ 363 w 3856"/>
                <a:gd name="T117" fmla="*/ 2989 h 3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56" h="3666">
                  <a:moveTo>
                    <a:pt x="290" y="3666"/>
                  </a:moveTo>
                  <a:lnTo>
                    <a:pt x="3566" y="3666"/>
                  </a:lnTo>
                  <a:cubicBezTo>
                    <a:pt x="3726" y="3666"/>
                    <a:pt x="3856" y="3536"/>
                    <a:pt x="3856" y="3376"/>
                  </a:cubicBezTo>
                  <a:lnTo>
                    <a:pt x="3856" y="290"/>
                  </a:lnTo>
                  <a:cubicBezTo>
                    <a:pt x="3856" y="130"/>
                    <a:pt x="3726" y="0"/>
                    <a:pt x="3566" y="0"/>
                  </a:cubicBezTo>
                  <a:lnTo>
                    <a:pt x="290" y="0"/>
                  </a:lnTo>
                  <a:cubicBezTo>
                    <a:pt x="130" y="0"/>
                    <a:pt x="0" y="130"/>
                    <a:pt x="0" y="290"/>
                  </a:cubicBezTo>
                  <a:lnTo>
                    <a:pt x="0" y="3376"/>
                  </a:lnTo>
                  <a:cubicBezTo>
                    <a:pt x="0" y="3536"/>
                    <a:pt x="130" y="3666"/>
                    <a:pt x="290" y="3666"/>
                  </a:cubicBezTo>
                  <a:close/>
                  <a:moveTo>
                    <a:pt x="3179" y="406"/>
                  </a:moveTo>
                  <a:lnTo>
                    <a:pt x="3517" y="406"/>
                  </a:lnTo>
                  <a:lnTo>
                    <a:pt x="3517" y="744"/>
                  </a:lnTo>
                  <a:lnTo>
                    <a:pt x="3179" y="744"/>
                  </a:lnTo>
                  <a:lnTo>
                    <a:pt x="3179" y="406"/>
                  </a:lnTo>
                  <a:close/>
                  <a:moveTo>
                    <a:pt x="3179" y="1059"/>
                  </a:moveTo>
                  <a:lnTo>
                    <a:pt x="3517" y="1059"/>
                  </a:lnTo>
                  <a:lnTo>
                    <a:pt x="3517" y="1397"/>
                  </a:lnTo>
                  <a:lnTo>
                    <a:pt x="3179" y="1397"/>
                  </a:lnTo>
                  <a:lnTo>
                    <a:pt x="3179" y="1059"/>
                  </a:lnTo>
                  <a:close/>
                  <a:moveTo>
                    <a:pt x="3179" y="1711"/>
                  </a:moveTo>
                  <a:lnTo>
                    <a:pt x="3517" y="1711"/>
                  </a:lnTo>
                  <a:lnTo>
                    <a:pt x="3517" y="2050"/>
                  </a:lnTo>
                  <a:lnTo>
                    <a:pt x="3179" y="2050"/>
                  </a:lnTo>
                  <a:lnTo>
                    <a:pt x="3179" y="1711"/>
                  </a:lnTo>
                  <a:close/>
                  <a:moveTo>
                    <a:pt x="3179" y="2364"/>
                  </a:moveTo>
                  <a:lnTo>
                    <a:pt x="3517" y="2364"/>
                  </a:lnTo>
                  <a:lnTo>
                    <a:pt x="3517" y="2702"/>
                  </a:lnTo>
                  <a:lnTo>
                    <a:pt x="3179" y="2702"/>
                  </a:lnTo>
                  <a:lnTo>
                    <a:pt x="3179" y="2364"/>
                  </a:lnTo>
                  <a:close/>
                  <a:moveTo>
                    <a:pt x="3179" y="3017"/>
                  </a:moveTo>
                  <a:lnTo>
                    <a:pt x="3517" y="3017"/>
                  </a:lnTo>
                  <a:lnTo>
                    <a:pt x="3517" y="3355"/>
                  </a:lnTo>
                  <a:lnTo>
                    <a:pt x="3179" y="3355"/>
                  </a:lnTo>
                  <a:lnTo>
                    <a:pt x="3179" y="3017"/>
                  </a:lnTo>
                  <a:close/>
                  <a:moveTo>
                    <a:pt x="363" y="378"/>
                  </a:moveTo>
                  <a:lnTo>
                    <a:pt x="701" y="378"/>
                  </a:lnTo>
                  <a:lnTo>
                    <a:pt x="701" y="717"/>
                  </a:lnTo>
                  <a:lnTo>
                    <a:pt x="363" y="717"/>
                  </a:lnTo>
                  <a:lnTo>
                    <a:pt x="363" y="378"/>
                  </a:lnTo>
                  <a:close/>
                  <a:moveTo>
                    <a:pt x="363" y="1031"/>
                  </a:moveTo>
                  <a:lnTo>
                    <a:pt x="701" y="1031"/>
                  </a:lnTo>
                  <a:lnTo>
                    <a:pt x="701" y="1370"/>
                  </a:lnTo>
                  <a:lnTo>
                    <a:pt x="363" y="1370"/>
                  </a:lnTo>
                  <a:lnTo>
                    <a:pt x="363" y="1031"/>
                  </a:lnTo>
                  <a:close/>
                  <a:moveTo>
                    <a:pt x="363" y="1684"/>
                  </a:moveTo>
                  <a:lnTo>
                    <a:pt x="701" y="1684"/>
                  </a:lnTo>
                  <a:lnTo>
                    <a:pt x="701" y="2022"/>
                  </a:lnTo>
                  <a:lnTo>
                    <a:pt x="363" y="2022"/>
                  </a:lnTo>
                  <a:lnTo>
                    <a:pt x="363" y="1684"/>
                  </a:lnTo>
                  <a:close/>
                  <a:moveTo>
                    <a:pt x="363" y="2337"/>
                  </a:moveTo>
                  <a:lnTo>
                    <a:pt x="701" y="2337"/>
                  </a:lnTo>
                  <a:lnTo>
                    <a:pt x="701" y="2675"/>
                  </a:lnTo>
                  <a:lnTo>
                    <a:pt x="363" y="2675"/>
                  </a:lnTo>
                  <a:lnTo>
                    <a:pt x="363" y="2337"/>
                  </a:lnTo>
                  <a:close/>
                  <a:moveTo>
                    <a:pt x="363" y="2989"/>
                  </a:moveTo>
                  <a:lnTo>
                    <a:pt x="701" y="2989"/>
                  </a:lnTo>
                  <a:lnTo>
                    <a:pt x="701" y="3328"/>
                  </a:lnTo>
                  <a:lnTo>
                    <a:pt x="363" y="3328"/>
                  </a:lnTo>
                  <a:lnTo>
                    <a:pt x="363" y="2989"/>
                  </a:lnTo>
                  <a:close/>
                </a:path>
              </a:pathLst>
            </a:custGeom>
            <a:solidFill>
              <a:srgbClr val="323B44"/>
            </a:solidFill>
            <a:ln>
              <a:noFill/>
            </a:ln>
          </p:spPr>
        </p:sp>
        <p:sp>
          <p:nvSpPr>
            <p:cNvPr id="12" name="文本框 11"/>
            <p:cNvSpPr txBox="1"/>
            <p:nvPr/>
          </p:nvSpPr>
          <p:spPr>
            <a:xfrm>
              <a:off x="1147011" y="3731861"/>
              <a:ext cx="2582778" cy="1323504"/>
            </a:xfrm>
            <a:prstGeom prst="rect">
              <a:avLst/>
            </a:prstGeom>
            <a:noFill/>
          </p:spPr>
          <p:txBody>
            <a:bodyPr wrap="square" rtlCol="0">
              <a:spAutoFit/>
            </a:bodyPr>
            <a:lstStyle/>
            <a:p>
              <a:pPr algn="ctr">
                <a:lnSpc>
                  <a:spcPct val="200000"/>
                </a:lnSpc>
              </a:pPr>
              <a:r>
                <a:rPr lang="zh-CN" altLang="en-US" sz="14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400" dirty="0">
                <a:solidFill>
                  <a:srgbClr val="323B44"/>
                </a:solidFill>
                <a:latin typeface="仓耳青禾体-谷力 W05" panose="02020400000000000000" pitchFamily="18" charset="-122"/>
                <a:ea typeface="仓耳青禾体-谷力 W05" panose="02020400000000000000" pitchFamily="18" charset="-122"/>
              </a:endParaRPr>
            </a:p>
          </p:txBody>
        </p:sp>
      </p:grpSp>
      <p:grpSp>
        <p:nvGrpSpPr>
          <p:cNvPr id="39" name="组合 38"/>
          <p:cNvGrpSpPr/>
          <p:nvPr/>
        </p:nvGrpSpPr>
        <p:grpSpPr>
          <a:xfrm>
            <a:off x="4443279" y="1873600"/>
            <a:ext cx="3336758" cy="4330684"/>
            <a:chOff x="4443279" y="1873600"/>
            <a:chExt cx="3336758" cy="4330684"/>
          </a:xfrm>
        </p:grpSpPr>
        <p:sp>
          <p:nvSpPr>
            <p:cNvPr id="20" name="矩形: 圆角 19"/>
            <p:cNvSpPr/>
            <p:nvPr/>
          </p:nvSpPr>
          <p:spPr>
            <a:xfrm>
              <a:off x="4443279" y="1901674"/>
              <a:ext cx="3336758" cy="4302610"/>
            </a:xfrm>
            <a:prstGeom prst="roundRect">
              <a:avLst>
                <a:gd name="adj" fmla="val 709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p:cNvSpPr/>
            <p:nvPr/>
          </p:nvSpPr>
          <p:spPr>
            <a:xfrm>
              <a:off x="4443279" y="1873600"/>
              <a:ext cx="3336758" cy="1122263"/>
            </a:xfrm>
            <a:prstGeom prst="roundRect">
              <a:avLst>
                <a:gd name="adj" fmla="val 7093"/>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550527" y="2434731"/>
              <a:ext cx="1122263" cy="1122263"/>
            </a:xfrm>
            <a:prstGeom prst="ellipse">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324740" y="2107180"/>
              <a:ext cx="1573837" cy="400110"/>
            </a:xfrm>
            <a:prstGeom prst="rect">
              <a:avLst/>
            </a:prstGeom>
            <a:noFill/>
          </p:spPr>
          <p:txBody>
            <a:bodyPr wrap="square" rtlCol="0">
              <a:spAutoFit/>
            </a:bodyPr>
            <a:lstStyle/>
            <a:p>
              <a:pPr algn="dist"/>
              <a:r>
                <a:rPr lang="zh-CN" altLang="en-US" sz="2000"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34" name="film-clapper_73598"/>
            <p:cNvSpPr>
              <a:spLocks noChangeAspect="1"/>
            </p:cNvSpPr>
            <p:nvPr/>
          </p:nvSpPr>
          <p:spPr bwMode="auto">
            <a:xfrm>
              <a:off x="5939190" y="2917474"/>
              <a:ext cx="344936" cy="421639"/>
            </a:xfrm>
            <a:custGeom>
              <a:avLst/>
              <a:gdLst>
                <a:gd name="connsiteX0" fmla="*/ 427549 w 495369"/>
                <a:gd name="connsiteY0" fmla="*/ 430449 h 605522"/>
                <a:gd name="connsiteX1" fmla="*/ 433681 w 495369"/>
                <a:gd name="connsiteY1" fmla="*/ 430449 h 605522"/>
                <a:gd name="connsiteX2" fmla="*/ 495369 w 495369"/>
                <a:gd name="connsiteY2" fmla="*/ 480457 h 605522"/>
                <a:gd name="connsiteX3" fmla="*/ 495369 w 495369"/>
                <a:gd name="connsiteY3" fmla="*/ 555514 h 605522"/>
                <a:gd name="connsiteX4" fmla="*/ 433681 w 495369"/>
                <a:gd name="connsiteY4" fmla="*/ 605522 h 605522"/>
                <a:gd name="connsiteX5" fmla="*/ 427549 w 495369"/>
                <a:gd name="connsiteY5" fmla="*/ 605522 h 605522"/>
                <a:gd name="connsiteX6" fmla="*/ 365952 w 495369"/>
                <a:gd name="connsiteY6" fmla="*/ 555514 h 605522"/>
                <a:gd name="connsiteX7" fmla="*/ 365952 w 495369"/>
                <a:gd name="connsiteY7" fmla="*/ 480457 h 605522"/>
                <a:gd name="connsiteX8" fmla="*/ 427549 w 495369"/>
                <a:gd name="connsiteY8" fmla="*/ 430449 h 605522"/>
                <a:gd name="connsiteX9" fmla="*/ 246055 w 495369"/>
                <a:gd name="connsiteY9" fmla="*/ 430449 h 605522"/>
                <a:gd name="connsiteX10" fmla="*/ 252187 w 495369"/>
                <a:gd name="connsiteY10" fmla="*/ 430449 h 605522"/>
                <a:gd name="connsiteX11" fmla="*/ 313875 w 495369"/>
                <a:gd name="connsiteY11" fmla="*/ 480457 h 605522"/>
                <a:gd name="connsiteX12" fmla="*/ 313875 w 495369"/>
                <a:gd name="connsiteY12" fmla="*/ 555514 h 605522"/>
                <a:gd name="connsiteX13" fmla="*/ 252187 w 495369"/>
                <a:gd name="connsiteY13" fmla="*/ 605522 h 605522"/>
                <a:gd name="connsiteX14" fmla="*/ 246055 w 495369"/>
                <a:gd name="connsiteY14" fmla="*/ 605522 h 605522"/>
                <a:gd name="connsiteX15" fmla="*/ 184458 w 495369"/>
                <a:gd name="connsiteY15" fmla="*/ 555514 h 605522"/>
                <a:gd name="connsiteX16" fmla="*/ 184458 w 495369"/>
                <a:gd name="connsiteY16" fmla="*/ 480457 h 605522"/>
                <a:gd name="connsiteX17" fmla="*/ 246055 w 495369"/>
                <a:gd name="connsiteY17" fmla="*/ 430449 h 605522"/>
                <a:gd name="connsiteX18" fmla="*/ 61597 w 495369"/>
                <a:gd name="connsiteY18" fmla="*/ 430449 h 605522"/>
                <a:gd name="connsiteX19" fmla="*/ 67729 w 495369"/>
                <a:gd name="connsiteY19" fmla="*/ 430449 h 605522"/>
                <a:gd name="connsiteX20" fmla="*/ 129417 w 495369"/>
                <a:gd name="connsiteY20" fmla="*/ 480457 h 605522"/>
                <a:gd name="connsiteX21" fmla="*/ 129417 w 495369"/>
                <a:gd name="connsiteY21" fmla="*/ 555514 h 605522"/>
                <a:gd name="connsiteX22" fmla="*/ 67729 w 495369"/>
                <a:gd name="connsiteY22" fmla="*/ 605522 h 605522"/>
                <a:gd name="connsiteX23" fmla="*/ 61597 w 495369"/>
                <a:gd name="connsiteY23" fmla="*/ 605522 h 605522"/>
                <a:gd name="connsiteX24" fmla="*/ 0 w 495369"/>
                <a:gd name="connsiteY24" fmla="*/ 555514 h 605522"/>
                <a:gd name="connsiteX25" fmla="*/ 0 w 495369"/>
                <a:gd name="connsiteY25" fmla="*/ 480457 h 605522"/>
                <a:gd name="connsiteX26" fmla="*/ 61597 w 495369"/>
                <a:gd name="connsiteY26" fmla="*/ 430449 h 605522"/>
                <a:gd name="connsiteX27" fmla="*/ 399554 w 495369"/>
                <a:gd name="connsiteY27" fmla="*/ 334974 h 605522"/>
                <a:gd name="connsiteX28" fmla="*/ 404680 w 495369"/>
                <a:gd name="connsiteY28" fmla="*/ 334974 h 605522"/>
                <a:gd name="connsiteX29" fmla="*/ 456770 w 495369"/>
                <a:gd name="connsiteY29" fmla="*/ 379485 h 605522"/>
                <a:gd name="connsiteX30" fmla="*/ 456770 w 495369"/>
                <a:gd name="connsiteY30" fmla="*/ 408276 h 605522"/>
                <a:gd name="connsiteX31" fmla="*/ 433700 w 495369"/>
                <a:gd name="connsiteY31" fmla="*/ 405352 h 605522"/>
                <a:gd name="connsiteX32" fmla="*/ 427567 w 495369"/>
                <a:gd name="connsiteY32" fmla="*/ 405352 h 605522"/>
                <a:gd name="connsiteX33" fmla="*/ 349386 w 495369"/>
                <a:gd name="connsiteY33" fmla="*/ 458181 h 605522"/>
                <a:gd name="connsiteX34" fmla="*/ 347464 w 495369"/>
                <a:gd name="connsiteY34" fmla="*/ 446116 h 605522"/>
                <a:gd name="connsiteX35" fmla="*/ 347464 w 495369"/>
                <a:gd name="connsiteY35" fmla="*/ 379485 h 605522"/>
                <a:gd name="connsiteX36" fmla="*/ 399554 w 495369"/>
                <a:gd name="connsiteY36" fmla="*/ 334974 h 605522"/>
                <a:gd name="connsiteX37" fmla="*/ 246323 w 495369"/>
                <a:gd name="connsiteY37" fmla="*/ 334974 h 605522"/>
                <a:gd name="connsiteX38" fmla="*/ 251538 w 495369"/>
                <a:gd name="connsiteY38" fmla="*/ 334974 h 605522"/>
                <a:gd name="connsiteX39" fmla="*/ 303502 w 495369"/>
                <a:gd name="connsiteY39" fmla="*/ 379489 h 605522"/>
                <a:gd name="connsiteX40" fmla="*/ 303502 w 495369"/>
                <a:gd name="connsiteY40" fmla="*/ 421262 h 605522"/>
                <a:gd name="connsiteX41" fmla="*/ 252178 w 495369"/>
                <a:gd name="connsiteY41" fmla="*/ 405357 h 605522"/>
                <a:gd name="connsiteX42" fmla="*/ 246048 w 495369"/>
                <a:gd name="connsiteY42" fmla="*/ 405357 h 605522"/>
                <a:gd name="connsiteX43" fmla="*/ 194267 w 495369"/>
                <a:gd name="connsiteY43" fmla="*/ 421628 h 605522"/>
                <a:gd name="connsiteX44" fmla="*/ 194267 w 495369"/>
                <a:gd name="connsiteY44" fmla="*/ 379489 h 605522"/>
                <a:gd name="connsiteX45" fmla="*/ 246323 w 495369"/>
                <a:gd name="connsiteY45" fmla="*/ 334974 h 605522"/>
                <a:gd name="connsiteX46" fmla="*/ 90619 w 495369"/>
                <a:gd name="connsiteY46" fmla="*/ 334974 h 605522"/>
                <a:gd name="connsiteX47" fmla="*/ 95837 w 495369"/>
                <a:gd name="connsiteY47" fmla="*/ 334974 h 605522"/>
                <a:gd name="connsiteX48" fmla="*/ 147835 w 495369"/>
                <a:gd name="connsiteY48" fmla="*/ 379485 h 605522"/>
                <a:gd name="connsiteX49" fmla="*/ 147835 w 495369"/>
                <a:gd name="connsiteY49" fmla="*/ 446116 h 605522"/>
                <a:gd name="connsiteX50" fmla="*/ 145913 w 495369"/>
                <a:gd name="connsiteY50" fmla="*/ 458181 h 605522"/>
                <a:gd name="connsiteX51" fmla="*/ 67732 w 495369"/>
                <a:gd name="connsiteY51" fmla="*/ 405352 h 605522"/>
                <a:gd name="connsiteX52" fmla="*/ 61599 w 495369"/>
                <a:gd name="connsiteY52" fmla="*/ 405352 h 605522"/>
                <a:gd name="connsiteX53" fmla="*/ 38529 w 495369"/>
                <a:gd name="connsiteY53" fmla="*/ 408276 h 605522"/>
                <a:gd name="connsiteX54" fmla="*/ 38529 w 495369"/>
                <a:gd name="connsiteY54" fmla="*/ 379485 h 605522"/>
                <a:gd name="connsiteX55" fmla="*/ 90619 w 495369"/>
                <a:gd name="connsiteY55" fmla="*/ 334974 h 605522"/>
                <a:gd name="connsiteX56" fmla="*/ 219224 w 495369"/>
                <a:gd name="connsiteY56" fmla="*/ 139661 h 605522"/>
                <a:gd name="connsiteX57" fmla="*/ 210344 w 495369"/>
                <a:gd name="connsiteY57" fmla="*/ 154007 h 605522"/>
                <a:gd name="connsiteX58" fmla="*/ 210344 w 495369"/>
                <a:gd name="connsiteY58" fmla="*/ 257085 h 605522"/>
                <a:gd name="connsiteX59" fmla="*/ 219224 w 495369"/>
                <a:gd name="connsiteY59" fmla="*/ 271523 h 605522"/>
                <a:gd name="connsiteX60" fmla="*/ 226548 w 495369"/>
                <a:gd name="connsiteY60" fmla="*/ 273259 h 605522"/>
                <a:gd name="connsiteX61" fmla="*/ 236069 w 495369"/>
                <a:gd name="connsiteY61" fmla="*/ 270152 h 605522"/>
                <a:gd name="connsiteX62" fmla="*/ 307201 w 495369"/>
                <a:gd name="connsiteY62" fmla="*/ 218614 h 605522"/>
                <a:gd name="connsiteX63" fmla="*/ 313885 w 495369"/>
                <a:gd name="connsiteY63" fmla="*/ 205546 h 605522"/>
                <a:gd name="connsiteX64" fmla="*/ 307201 w 495369"/>
                <a:gd name="connsiteY64" fmla="*/ 192479 h 605522"/>
                <a:gd name="connsiteX65" fmla="*/ 236069 w 495369"/>
                <a:gd name="connsiteY65" fmla="*/ 140940 h 605522"/>
                <a:gd name="connsiteX66" fmla="*/ 219224 w 495369"/>
                <a:gd name="connsiteY66" fmla="*/ 139661 h 605522"/>
                <a:gd name="connsiteX67" fmla="*/ 247695 w 495369"/>
                <a:gd name="connsiteY67" fmla="*/ 90041 h 605522"/>
                <a:gd name="connsiteX68" fmla="*/ 363412 w 495369"/>
                <a:gd name="connsiteY68" fmla="*/ 205546 h 605522"/>
                <a:gd name="connsiteX69" fmla="*/ 247695 w 495369"/>
                <a:gd name="connsiteY69" fmla="*/ 321143 h 605522"/>
                <a:gd name="connsiteX70" fmla="*/ 131887 w 495369"/>
                <a:gd name="connsiteY70" fmla="*/ 205546 h 605522"/>
                <a:gd name="connsiteX71" fmla="*/ 247695 w 495369"/>
                <a:gd name="connsiteY71" fmla="*/ 90041 h 605522"/>
                <a:gd name="connsiteX72" fmla="*/ 35076 w 495369"/>
                <a:gd name="connsiteY72" fmla="*/ 0 h 605522"/>
                <a:gd name="connsiteX73" fmla="*/ 460223 w 495369"/>
                <a:gd name="connsiteY73" fmla="*/ 0 h 605522"/>
                <a:gd name="connsiteX74" fmla="*/ 486125 w 495369"/>
                <a:gd name="connsiteY74" fmla="*/ 25867 h 605522"/>
                <a:gd name="connsiteX75" fmla="*/ 486125 w 495369"/>
                <a:gd name="connsiteY75" fmla="*/ 369904 h 605522"/>
                <a:gd name="connsiteX76" fmla="*/ 474867 w 495369"/>
                <a:gd name="connsiteY76" fmla="*/ 350252 h 605522"/>
                <a:gd name="connsiteX77" fmla="*/ 459033 w 495369"/>
                <a:gd name="connsiteY77" fmla="*/ 331241 h 605522"/>
                <a:gd name="connsiteX78" fmla="*/ 445944 w 495369"/>
                <a:gd name="connsiteY78" fmla="*/ 322192 h 605522"/>
                <a:gd name="connsiteX79" fmla="*/ 442832 w 495369"/>
                <a:gd name="connsiteY79" fmla="*/ 320547 h 605522"/>
                <a:gd name="connsiteX80" fmla="*/ 442832 w 495369"/>
                <a:gd name="connsiteY80" fmla="*/ 38206 h 605522"/>
                <a:gd name="connsiteX81" fmla="*/ 52467 w 495369"/>
                <a:gd name="connsiteY81" fmla="*/ 38206 h 605522"/>
                <a:gd name="connsiteX82" fmla="*/ 52467 w 495369"/>
                <a:gd name="connsiteY82" fmla="*/ 320547 h 605522"/>
                <a:gd name="connsiteX83" fmla="*/ 49355 w 495369"/>
                <a:gd name="connsiteY83" fmla="*/ 322192 h 605522"/>
                <a:gd name="connsiteX84" fmla="*/ 36266 w 495369"/>
                <a:gd name="connsiteY84" fmla="*/ 331241 h 605522"/>
                <a:gd name="connsiteX85" fmla="*/ 20432 w 495369"/>
                <a:gd name="connsiteY85" fmla="*/ 350252 h 605522"/>
                <a:gd name="connsiteX86" fmla="*/ 9174 w 495369"/>
                <a:gd name="connsiteY86" fmla="*/ 369904 h 605522"/>
                <a:gd name="connsiteX87" fmla="*/ 9174 w 495369"/>
                <a:gd name="connsiteY87" fmla="*/ 25867 h 605522"/>
                <a:gd name="connsiteX88" fmla="*/ 35076 w 495369"/>
                <a:gd name="connsiteY88"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95369" h="605522">
                  <a:moveTo>
                    <a:pt x="427549" y="430449"/>
                  </a:moveTo>
                  <a:lnTo>
                    <a:pt x="433681" y="430449"/>
                  </a:lnTo>
                  <a:cubicBezTo>
                    <a:pt x="467728" y="430449"/>
                    <a:pt x="495369" y="452848"/>
                    <a:pt x="495369" y="480457"/>
                  </a:cubicBezTo>
                  <a:lnTo>
                    <a:pt x="495369" y="555514"/>
                  </a:lnTo>
                  <a:cubicBezTo>
                    <a:pt x="495369" y="583124"/>
                    <a:pt x="467728" y="605522"/>
                    <a:pt x="433681" y="605522"/>
                  </a:cubicBezTo>
                  <a:lnTo>
                    <a:pt x="427549" y="605522"/>
                  </a:lnTo>
                  <a:cubicBezTo>
                    <a:pt x="393501" y="605522"/>
                    <a:pt x="365952" y="583124"/>
                    <a:pt x="365952" y="555514"/>
                  </a:cubicBezTo>
                  <a:lnTo>
                    <a:pt x="365952" y="480457"/>
                  </a:lnTo>
                  <a:cubicBezTo>
                    <a:pt x="365952" y="452848"/>
                    <a:pt x="393501" y="430449"/>
                    <a:pt x="427549" y="430449"/>
                  </a:cubicBezTo>
                  <a:close/>
                  <a:moveTo>
                    <a:pt x="246055" y="430449"/>
                  </a:moveTo>
                  <a:lnTo>
                    <a:pt x="252187" y="430449"/>
                  </a:lnTo>
                  <a:cubicBezTo>
                    <a:pt x="286234" y="430449"/>
                    <a:pt x="313875" y="452848"/>
                    <a:pt x="313875" y="480457"/>
                  </a:cubicBezTo>
                  <a:lnTo>
                    <a:pt x="313875" y="555514"/>
                  </a:lnTo>
                  <a:cubicBezTo>
                    <a:pt x="313875" y="583124"/>
                    <a:pt x="286234" y="605522"/>
                    <a:pt x="252187" y="605522"/>
                  </a:cubicBezTo>
                  <a:lnTo>
                    <a:pt x="246055" y="605522"/>
                  </a:lnTo>
                  <a:cubicBezTo>
                    <a:pt x="212007" y="605522"/>
                    <a:pt x="184458" y="583124"/>
                    <a:pt x="184458" y="555514"/>
                  </a:cubicBezTo>
                  <a:lnTo>
                    <a:pt x="184458" y="480457"/>
                  </a:lnTo>
                  <a:cubicBezTo>
                    <a:pt x="184458" y="452848"/>
                    <a:pt x="212007" y="430449"/>
                    <a:pt x="246055" y="430449"/>
                  </a:cubicBezTo>
                  <a:close/>
                  <a:moveTo>
                    <a:pt x="61597" y="430449"/>
                  </a:moveTo>
                  <a:lnTo>
                    <a:pt x="67729" y="430449"/>
                  </a:lnTo>
                  <a:cubicBezTo>
                    <a:pt x="101776" y="430449"/>
                    <a:pt x="129417" y="452848"/>
                    <a:pt x="129417" y="480457"/>
                  </a:cubicBezTo>
                  <a:lnTo>
                    <a:pt x="129417" y="555514"/>
                  </a:lnTo>
                  <a:cubicBezTo>
                    <a:pt x="129417" y="583124"/>
                    <a:pt x="101776" y="605522"/>
                    <a:pt x="67729" y="605522"/>
                  </a:cubicBezTo>
                  <a:lnTo>
                    <a:pt x="61597" y="605522"/>
                  </a:lnTo>
                  <a:cubicBezTo>
                    <a:pt x="27549" y="605522"/>
                    <a:pt x="0" y="583124"/>
                    <a:pt x="0" y="555514"/>
                  </a:cubicBezTo>
                  <a:lnTo>
                    <a:pt x="0" y="480457"/>
                  </a:lnTo>
                  <a:cubicBezTo>
                    <a:pt x="0" y="452848"/>
                    <a:pt x="27549" y="430449"/>
                    <a:pt x="61597" y="430449"/>
                  </a:cubicBezTo>
                  <a:close/>
                  <a:moveTo>
                    <a:pt x="399554" y="334974"/>
                  </a:moveTo>
                  <a:lnTo>
                    <a:pt x="404680" y="334974"/>
                  </a:lnTo>
                  <a:cubicBezTo>
                    <a:pt x="433426" y="334974"/>
                    <a:pt x="456770" y="354899"/>
                    <a:pt x="456770" y="379485"/>
                  </a:cubicBezTo>
                  <a:lnTo>
                    <a:pt x="456770" y="408276"/>
                  </a:lnTo>
                  <a:cubicBezTo>
                    <a:pt x="449446" y="406357"/>
                    <a:pt x="441756" y="405352"/>
                    <a:pt x="433700" y="405352"/>
                  </a:cubicBezTo>
                  <a:lnTo>
                    <a:pt x="427567" y="405352"/>
                  </a:lnTo>
                  <a:cubicBezTo>
                    <a:pt x="389667" y="405352"/>
                    <a:pt x="357809" y="427927"/>
                    <a:pt x="349386" y="458181"/>
                  </a:cubicBezTo>
                  <a:cubicBezTo>
                    <a:pt x="348196" y="454342"/>
                    <a:pt x="347464" y="450321"/>
                    <a:pt x="347464" y="446116"/>
                  </a:cubicBezTo>
                  <a:lnTo>
                    <a:pt x="347464" y="379485"/>
                  </a:lnTo>
                  <a:cubicBezTo>
                    <a:pt x="347464" y="354899"/>
                    <a:pt x="370808" y="334974"/>
                    <a:pt x="399554" y="334974"/>
                  </a:cubicBezTo>
                  <a:close/>
                  <a:moveTo>
                    <a:pt x="246323" y="334974"/>
                  </a:moveTo>
                  <a:lnTo>
                    <a:pt x="251538" y="334974"/>
                  </a:lnTo>
                  <a:cubicBezTo>
                    <a:pt x="280173" y="334974"/>
                    <a:pt x="303502" y="354901"/>
                    <a:pt x="303502" y="379489"/>
                  </a:cubicBezTo>
                  <a:lnTo>
                    <a:pt x="303502" y="421262"/>
                  </a:lnTo>
                  <a:cubicBezTo>
                    <a:pt x="289596" y="411390"/>
                    <a:pt x="271665" y="405357"/>
                    <a:pt x="252178" y="405357"/>
                  </a:cubicBezTo>
                  <a:lnTo>
                    <a:pt x="246048" y="405357"/>
                  </a:lnTo>
                  <a:cubicBezTo>
                    <a:pt x="226379" y="405357"/>
                    <a:pt x="208264" y="411482"/>
                    <a:pt x="194267" y="421628"/>
                  </a:cubicBezTo>
                  <a:lnTo>
                    <a:pt x="194267" y="379489"/>
                  </a:lnTo>
                  <a:cubicBezTo>
                    <a:pt x="194267" y="354901"/>
                    <a:pt x="217596" y="334974"/>
                    <a:pt x="246323" y="334974"/>
                  </a:cubicBezTo>
                  <a:close/>
                  <a:moveTo>
                    <a:pt x="90619" y="334974"/>
                  </a:moveTo>
                  <a:lnTo>
                    <a:pt x="95837" y="334974"/>
                  </a:lnTo>
                  <a:cubicBezTo>
                    <a:pt x="124582" y="334974"/>
                    <a:pt x="147835" y="354899"/>
                    <a:pt x="147835" y="379485"/>
                  </a:cubicBezTo>
                  <a:lnTo>
                    <a:pt x="147835" y="446116"/>
                  </a:lnTo>
                  <a:cubicBezTo>
                    <a:pt x="147835" y="450321"/>
                    <a:pt x="147103" y="454342"/>
                    <a:pt x="145913" y="458181"/>
                  </a:cubicBezTo>
                  <a:cubicBezTo>
                    <a:pt x="137490" y="427927"/>
                    <a:pt x="105632" y="405352"/>
                    <a:pt x="67732" y="405352"/>
                  </a:cubicBezTo>
                  <a:lnTo>
                    <a:pt x="61599" y="405352"/>
                  </a:lnTo>
                  <a:cubicBezTo>
                    <a:pt x="53634" y="405352"/>
                    <a:pt x="45853" y="406357"/>
                    <a:pt x="38529" y="408276"/>
                  </a:cubicBezTo>
                  <a:lnTo>
                    <a:pt x="38529" y="379485"/>
                  </a:lnTo>
                  <a:cubicBezTo>
                    <a:pt x="38529" y="354899"/>
                    <a:pt x="61873" y="334974"/>
                    <a:pt x="90619" y="334974"/>
                  </a:cubicBezTo>
                  <a:close/>
                  <a:moveTo>
                    <a:pt x="219224" y="139661"/>
                  </a:moveTo>
                  <a:cubicBezTo>
                    <a:pt x="213823" y="142402"/>
                    <a:pt x="210344" y="147976"/>
                    <a:pt x="210344" y="154007"/>
                  </a:cubicBezTo>
                  <a:lnTo>
                    <a:pt x="210344" y="257085"/>
                  </a:lnTo>
                  <a:cubicBezTo>
                    <a:pt x="210344" y="263116"/>
                    <a:pt x="213823" y="268690"/>
                    <a:pt x="219224" y="271523"/>
                  </a:cubicBezTo>
                  <a:cubicBezTo>
                    <a:pt x="221513" y="272711"/>
                    <a:pt x="224076" y="273259"/>
                    <a:pt x="226548" y="273259"/>
                  </a:cubicBezTo>
                  <a:cubicBezTo>
                    <a:pt x="229935" y="273259"/>
                    <a:pt x="233322" y="272254"/>
                    <a:pt x="236069" y="270152"/>
                  </a:cubicBezTo>
                  <a:lnTo>
                    <a:pt x="307201" y="218614"/>
                  </a:lnTo>
                  <a:cubicBezTo>
                    <a:pt x="311321" y="215598"/>
                    <a:pt x="313885" y="210755"/>
                    <a:pt x="313885" y="205546"/>
                  </a:cubicBezTo>
                  <a:cubicBezTo>
                    <a:pt x="313885" y="200337"/>
                    <a:pt x="311321" y="195494"/>
                    <a:pt x="307201" y="192479"/>
                  </a:cubicBezTo>
                  <a:lnTo>
                    <a:pt x="236069" y="140940"/>
                  </a:lnTo>
                  <a:cubicBezTo>
                    <a:pt x="231217" y="137376"/>
                    <a:pt x="224625" y="136828"/>
                    <a:pt x="219224" y="139661"/>
                  </a:cubicBezTo>
                  <a:close/>
                  <a:moveTo>
                    <a:pt x="247695" y="90041"/>
                  </a:moveTo>
                  <a:cubicBezTo>
                    <a:pt x="311504" y="90041"/>
                    <a:pt x="363412" y="141854"/>
                    <a:pt x="363412" y="205546"/>
                  </a:cubicBezTo>
                  <a:cubicBezTo>
                    <a:pt x="363412" y="269238"/>
                    <a:pt x="311504" y="321143"/>
                    <a:pt x="247695" y="321143"/>
                  </a:cubicBezTo>
                  <a:cubicBezTo>
                    <a:pt x="183795" y="321143"/>
                    <a:pt x="131887" y="269238"/>
                    <a:pt x="131887" y="205546"/>
                  </a:cubicBezTo>
                  <a:cubicBezTo>
                    <a:pt x="131887" y="141854"/>
                    <a:pt x="183795" y="90041"/>
                    <a:pt x="247695" y="90041"/>
                  </a:cubicBezTo>
                  <a:close/>
                  <a:moveTo>
                    <a:pt x="35076" y="0"/>
                  </a:moveTo>
                  <a:lnTo>
                    <a:pt x="460223" y="0"/>
                  </a:lnTo>
                  <a:cubicBezTo>
                    <a:pt x="474501" y="0"/>
                    <a:pt x="486125" y="11608"/>
                    <a:pt x="486125" y="25867"/>
                  </a:cubicBezTo>
                  <a:lnTo>
                    <a:pt x="486125" y="369904"/>
                  </a:lnTo>
                  <a:lnTo>
                    <a:pt x="474867" y="350252"/>
                  </a:lnTo>
                  <a:cubicBezTo>
                    <a:pt x="470748" y="343123"/>
                    <a:pt x="465440" y="336725"/>
                    <a:pt x="459033" y="331241"/>
                  </a:cubicBezTo>
                  <a:cubicBezTo>
                    <a:pt x="455097" y="327859"/>
                    <a:pt x="450704" y="324843"/>
                    <a:pt x="445944" y="322192"/>
                  </a:cubicBezTo>
                  <a:lnTo>
                    <a:pt x="442832" y="320547"/>
                  </a:lnTo>
                  <a:lnTo>
                    <a:pt x="442832" y="38206"/>
                  </a:lnTo>
                  <a:lnTo>
                    <a:pt x="52467" y="38206"/>
                  </a:lnTo>
                  <a:lnTo>
                    <a:pt x="52467" y="320547"/>
                  </a:lnTo>
                  <a:lnTo>
                    <a:pt x="49355" y="322192"/>
                  </a:lnTo>
                  <a:cubicBezTo>
                    <a:pt x="44595" y="324843"/>
                    <a:pt x="40202" y="327859"/>
                    <a:pt x="36266" y="331241"/>
                  </a:cubicBezTo>
                  <a:cubicBezTo>
                    <a:pt x="29859" y="336725"/>
                    <a:pt x="24551" y="343123"/>
                    <a:pt x="20432" y="350252"/>
                  </a:cubicBezTo>
                  <a:lnTo>
                    <a:pt x="9174" y="369904"/>
                  </a:lnTo>
                  <a:lnTo>
                    <a:pt x="9174" y="25867"/>
                  </a:lnTo>
                  <a:cubicBezTo>
                    <a:pt x="9174" y="11608"/>
                    <a:pt x="20798" y="0"/>
                    <a:pt x="35076" y="0"/>
                  </a:cubicBezTo>
                  <a:close/>
                </a:path>
              </a:pathLst>
            </a:custGeom>
            <a:solidFill>
              <a:schemeClr val="bg1"/>
            </a:solidFill>
            <a:ln>
              <a:noFill/>
            </a:ln>
          </p:spPr>
          <p:txBody>
            <a:bodyPr/>
            <a:lstStyle/>
            <a:p>
              <a:endParaRPr lang="zh-CN" altLang="en-US"/>
            </a:p>
          </p:txBody>
        </p:sp>
        <p:sp>
          <p:nvSpPr>
            <p:cNvPr id="35" name="film-strip-rounded-square_16523"/>
            <p:cNvSpPr>
              <a:spLocks noChangeAspect="1"/>
            </p:cNvSpPr>
            <p:nvPr/>
          </p:nvSpPr>
          <p:spPr bwMode="auto">
            <a:xfrm>
              <a:off x="5806816" y="5293279"/>
              <a:ext cx="609685" cy="594790"/>
            </a:xfrm>
            <a:custGeom>
              <a:avLst/>
              <a:gdLst>
                <a:gd name="T0" fmla="*/ 0 w 6533"/>
                <a:gd name="T1" fmla="*/ 6384 h 6384"/>
                <a:gd name="T2" fmla="*/ 6533 w 6533"/>
                <a:gd name="T3" fmla="*/ 0 h 6384"/>
                <a:gd name="T4" fmla="*/ 2911 w 6533"/>
                <a:gd name="T5" fmla="*/ 395 h 6384"/>
                <a:gd name="T6" fmla="*/ 3664 w 6533"/>
                <a:gd name="T7" fmla="*/ 1148 h 6384"/>
                <a:gd name="T8" fmla="*/ 2911 w 6533"/>
                <a:gd name="T9" fmla="*/ 395 h 6384"/>
                <a:gd name="T10" fmla="*/ 673 w 6533"/>
                <a:gd name="T11" fmla="*/ 395 h 6384"/>
                <a:gd name="T12" fmla="*/ 1426 w 6533"/>
                <a:gd name="T13" fmla="*/ 1148 h 6384"/>
                <a:gd name="T14" fmla="*/ 673 w 6533"/>
                <a:gd name="T15" fmla="*/ 395 h 6384"/>
                <a:gd name="T16" fmla="*/ 673 w 6533"/>
                <a:gd name="T17" fmla="*/ 5988 h 6384"/>
                <a:gd name="T18" fmla="*/ 1426 w 6533"/>
                <a:gd name="T19" fmla="*/ 5235 h 6384"/>
                <a:gd name="T20" fmla="*/ 636 w 6533"/>
                <a:gd name="T21" fmla="*/ 4798 h 6384"/>
                <a:gd name="T22" fmla="*/ 1501 w 6533"/>
                <a:gd name="T23" fmla="*/ 3510 h 6384"/>
                <a:gd name="T24" fmla="*/ 636 w 6533"/>
                <a:gd name="T25" fmla="*/ 4798 h 6384"/>
                <a:gd name="T26" fmla="*/ 1501 w 6533"/>
                <a:gd name="T27" fmla="*/ 2874 h 6384"/>
                <a:gd name="T28" fmla="*/ 636 w 6533"/>
                <a:gd name="T29" fmla="*/ 1586 h 6384"/>
                <a:gd name="T30" fmla="*/ 1501 w 6533"/>
                <a:gd name="T31" fmla="*/ 2874 h 6384"/>
                <a:gd name="T32" fmla="*/ 2911 w 6533"/>
                <a:gd name="T33" fmla="*/ 5988 h 6384"/>
                <a:gd name="T34" fmla="*/ 3664 w 6533"/>
                <a:gd name="T35" fmla="*/ 5235 h 6384"/>
                <a:gd name="T36" fmla="*/ 3902 w 6533"/>
                <a:gd name="T37" fmla="*/ 4144 h 6384"/>
                <a:gd name="T38" fmla="*/ 2631 w 6533"/>
                <a:gd name="T39" fmla="*/ 3928 h 6384"/>
                <a:gd name="T40" fmla="*/ 3504 w 6533"/>
                <a:gd name="T41" fmla="*/ 2842 h 6384"/>
                <a:gd name="T42" fmla="*/ 2770 w 6533"/>
                <a:gd name="T43" fmla="*/ 2683 h 6384"/>
                <a:gd name="T44" fmla="*/ 3242 w 6533"/>
                <a:gd name="T45" fmla="*/ 2239 h 6384"/>
                <a:gd name="T46" fmla="*/ 3297 w 6533"/>
                <a:gd name="T47" fmla="*/ 3703 h 6384"/>
                <a:gd name="T48" fmla="*/ 3133 w 6533"/>
                <a:gd name="T49" fmla="*/ 3850 h 6384"/>
                <a:gd name="T50" fmla="*/ 3902 w 6533"/>
                <a:gd name="T51" fmla="*/ 4144 h 6384"/>
                <a:gd name="T52" fmla="*/ 5032 w 6533"/>
                <a:gd name="T53" fmla="*/ 3510 h 6384"/>
                <a:gd name="T54" fmla="*/ 5898 w 6533"/>
                <a:gd name="T55" fmla="*/ 4798 h 6384"/>
                <a:gd name="T56" fmla="*/ 5032 w 6533"/>
                <a:gd name="T57" fmla="*/ 3510 h 6384"/>
                <a:gd name="T58" fmla="*/ 5898 w 6533"/>
                <a:gd name="T59" fmla="*/ 1586 h 6384"/>
                <a:gd name="T60" fmla="*/ 5032 w 6533"/>
                <a:gd name="T61" fmla="*/ 2874 h 6384"/>
                <a:gd name="T62" fmla="*/ 5901 w 6533"/>
                <a:gd name="T63" fmla="*/ 5988 h 6384"/>
                <a:gd name="T64" fmla="*/ 5148 w 6533"/>
                <a:gd name="T65" fmla="*/ 5235 h 6384"/>
                <a:gd name="T66" fmla="*/ 5901 w 6533"/>
                <a:gd name="T67" fmla="*/ 5988 h 6384"/>
                <a:gd name="T68" fmla="*/ 5148 w 6533"/>
                <a:gd name="T69" fmla="*/ 1148 h 6384"/>
                <a:gd name="T70" fmla="*/ 5901 w 6533"/>
                <a:gd name="T71" fmla="*/ 395 h 6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33" h="6384">
                  <a:moveTo>
                    <a:pt x="0" y="0"/>
                  </a:moveTo>
                  <a:lnTo>
                    <a:pt x="0" y="6384"/>
                  </a:lnTo>
                  <a:lnTo>
                    <a:pt x="6533" y="6384"/>
                  </a:lnTo>
                  <a:lnTo>
                    <a:pt x="6533" y="0"/>
                  </a:lnTo>
                  <a:lnTo>
                    <a:pt x="0" y="0"/>
                  </a:lnTo>
                  <a:close/>
                  <a:moveTo>
                    <a:pt x="2911" y="395"/>
                  </a:moveTo>
                  <a:lnTo>
                    <a:pt x="3664" y="395"/>
                  </a:lnTo>
                  <a:lnTo>
                    <a:pt x="3664" y="1148"/>
                  </a:lnTo>
                  <a:lnTo>
                    <a:pt x="2911" y="1148"/>
                  </a:lnTo>
                  <a:lnTo>
                    <a:pt x="2911" y="395"/>
                  </a:lnTo>
                  <a:lnTo>
                    <a:pt x="2911" y="395"/>
                  </a:lnTo>
                  <a:close/>
                  <a:moveTo>
                    <a:pt x="673" y="395"/>
                  </a:moveTo>
                  <a:lnTo>
                    <a:pt x="1426" y="395"/>
                  </a:lnTo>
                  <a:lnTo>
                    <a:pt x="1426" y="1148"/>
                  </a:lnTo>
                  <a:lnTo>
                    <a:pt x="673" y="1148"/>
                  </a:lnTo>
                  <a:lnTo>
                    <a:pt x="673" y="395"/>
                  </a:lnTo>
                  <a:close/>
                  <a:moveTo>
                    <a:pt x="1426" y="5988"/>
                  </a:moveTo>
                  <a:lnTo>
                    <a:pt x="673" y="5988"/>
                  </a:lnTo>
                  <a:lnTo>
                    <a:pt x="673" y="5235"/>
                  </a:lnTo>
                  <a:lnTo>
                    <a:pt x="1426" y="5235"/>
                  </a:lnTo>
                  <a:lnTo>
                    <a:pt x="1426" y="5988"/>
                  </a:lnTo>
                  <a:close/>
                  <a:moveTo>
                    <a:pt x="636" y="4798"/>
                  </a:moveTo>
                  <a:lnTo>
                    <a:pt x="636" y="3510"/>
                  </a:lnTo>
                  <a:lnTo>
                    <a:pt x="1501" y="3510"/>
                  </a:lnTo>
                  <a:cubicBezTo>
                    <a:pt x="1602" y="4075"/>
                    <a:pt x="1969" y="4549"/>
                    <a:pt x="2468" y="4798"/>
                  </a:cubicBezTo>
                  <a:lnTo>
                    <a:pt x="636" y="4798"/>
                  </a:lnTo>
                  <a:lnTo>
                    <a:pt x="636" y="4798"/>
                  </a:lnTo>
                  <a:close/>
                  <a:moveTo>
                    <a:pt x="1501" y="2874"/>
                  </a:moveTo>
                  <a:lnTo>
                    <a:pt x="636" y="2874"/>
                  </a:lnTo>
                  <a:lnTo>
                    <a:pt x="636" y="1586"/>
                  </a:lnTo>
                  <a:lnTo>
                    <a:pt x="2468" y="1586"/>
                  </a:lnTo>
                  <a:cubicBezTo>
                    <a:pt x="1969" y="1835"/>
                    <a:pt x="1602" y="2309"/>
                    <a:pt x="1501" y="2874"/>
                  </a:cubicBezTo>
                  <a:close/>
                  <a:moveTo>
                    <a:pt x="3664" y="5988"/>
                  </a:moveTo>
                  <a:lnTo>
                    <a:pt x="2911" y="5988"/>
                  </a:lnTo>
                  <a:lnTo>
                    <a:pt x="2911" y="5235"/>
                  </a:lnTo>
                  <a:lnTo>
                    <a:pt x="3664" y="5235"/>
                  </a:lnTo>
                  <a:lnTo>
                    <a:pt x="3664" y="5988"/>
                  </a:lnTo>
                  <a:close/>
                  <a:moveTo>
                    <a:pt x="3902" y="4144"/>
                  </a:moveTo>
                  <a:lnTo>
                    <a:pt x="2631" y="4144"/>
                  </a:lnTo>
                  <a:lnTo>
                    <a:pt x="2631" y="3928"/>
                  </a:lnTo>
                  <a:lnTo>
                    <a:pt x="2853" y="3723"/>
                  </a:lnTo>
                  <a:cubicBezTo>
                    <a:pt x="3294" y="3314"/>
                    <a:pt x="3502" y="3089"/>
                    <a:pt x="3504" y="2842"/>
                  </a:cubicBezTo>
                  <a:cubicBezTo>
                    <a:pt x="3504" y="2674"/>
                    <a:pt x="3415" y="2527"/>
                    <a:pt x="3170" y="2527"/>
                  </a:cubicBezTo>
                  <a:cubicBezTo>
                    <a:pt x="3006" y="2527"/>
                    <a:pt x="2865" y="2611"/>
                    <a:pt x="2770" y="2683"/>
                  </a:cubicBezTo>
                  <a:lnTo>
                    <a:pt x="2666" y="2432"/>
                  </a:lnTo>
                  <a:cubicBezTo>
                    <a:pt x="2801" y="2323"/>
                    <a:pt x="3006" y="2239"/>
                    <a:pt x="3242" y="2239"/>
                  </a:cubicBezTo>
                  <a:cubicBezTo>
                    <a:pt x="3657" y="2239"/>
                    <a:pt x="3859" y="2502"/>
                    <a:pt x="3859" y="2807"/>
                  </a:cubicBezTo>
                  <a:cubicBezTo>
                    <a:pt x="3859" y="3135"/>
                    <a:pt x="3623" y="3401"/>
                    <a:pt x="3297" y="3703"/>
                  </a:cubicBezTo>
                  <a:lnTo>
                    <a:pt x="3133" y="3844"/>
                  </a:lnTo>
                  <a:lnTo>
                    <a:pt x="3133" y="3850"/>
                  </a:lnTo>
                  <a:lnTo>
                    <a:pt x="3902" y="3850"/>
                  </a:lnTo>
                  <a:lnTo>
                    <a:pt x="3902" y="4144"/>
                  </a:lnTo>
                  <a:lnTo>
                    <a:pt x="3902" y="4144"/>
                  </a:lnTo>
                  <a:close/>
                  <a:moveTo>
                    <a:pt x="5032" y="3510"/>
                  </a:moveTo>
                  <a:lnTo>
                    <a:pt x="5898" y="3510"/>
                  </a:lnTo>
                  <a:lnTo>
                    <a:pt x="5898" y="4798"/>
                  </a:lnTo>
                  <a:lnTo>
                    <a:pt x="4066" y="4798"/>
                  </a:lnTo>
                  <a:cubicBezTo>
                    <a:pt x="4564" y="4549"/>
                    <a:pt x="4931" y="4075"/>
                    <a:pt x="5032" y="3510"/>
                  </a:cubicBezTo>
                  <a:close/>
                  <a:moveTo>
                    <a:pt x="4066" y="1586"/>
                  </a:moveTo>
                  <a:lnTo>
                    <a:pt x="5898" y="1586"/>
                  </a:lnTo>
                  <a:lnTo>
                    <a:pt x="5898" y="2874"/>
                  </a:lnTo>
                  <a:lnTo>
                    <a:pt x="5032" y="2874"/>
                  </a:lnTo>
                  <a:cubicBezTo>
                    <a:pt x="4931" y="2309"/>
                    <a:pt x="4564" y="1835"/>
                    <a:pt x="4066" y="1586"/>
                  </a:cubicBezTo>
                  <a:close/>
                  <a:moveTo>
                    <a:pt x="5901" y="5988"/>
                  </a:moveTo>
                  <a:lnTo>
                    <a:pt x="5148" y="5988"/>
                  </a:lnTo>
                  <a:lnTo>
                    <a:pt x="5148" y="5235"/>
                  </a:lnTo>
                  <a:lnTo>
                    <a:pt x="5901" y="5235"/>
                  </a:lnTo>
                  <a:lnTo>
                    <a:pt x="5901" y="5988"/>
                  </a:lnTo>
                  <a:close/>
                  <a:moveTo>
                    <a:pt x="5901" y="1148"/>
                  </a:moveTo>
                  <a:lnTo>
                    <a:pt x="5148" y="1148"/>
                  </a:lnTo>
                  <a:lnTo>
                    <a:pt x="5148" y="395"/>
                  </a:lnTo>
                  <a:lnTo>
                    <a:pt x="5901" y="395"/>
                  </a:lnTo>
                  <a:lnTo>
                    <a:pt x="5901" y="1148"/>
                  </a:lnTo>
                  <a:close/>
                </a:path>
              </a:pathLst>
            </a:custGeom>
            <a:solidFill>
              <a:srgbClr val="808080"/>
            </a:solidFill>
            <a:ln>
              <a:noFill/>
            </a:ln>
          </p:spPr>
          <p:txBody>
            <a:bodyPr/>
            <a:lstStyle/>
            <a:p>
              <a:endParaRPr lang="zh-CN" altLang="en-US"/>
            </a:p>
          </p:txBody>
        </p:sp>
        <p:sp>
          <p:nvSpPr>
            <p:cNvPr id="26" name="文本框 25"/>
            <p:cNvSpPr txBox="1"/>
            <p:nvPr/>
          </p:nvSpPr>
          <p:spPr>
            <a:xfrm>
              <a:off x="4820269" y="3759935"/>
              <a:ext cx="2582778" cy="1323504"/>
            </a:xfrm>
            <a:prstGeom prst="rect">
              <a:avLst/>
            </a:prstGeom>
            <a:noFill/>
          </p:spPr>
          <p:txBody>
            <a:bodyPr wrap="square" rtlCol="0">
              <a:spAutoFit/>
            </a:bodyPr>
            <a:lstStyle/>
            <a:p>
              <a:pPr algn="ctr">
                <a:lnSpc>
                  <a:spcPct val="200000"/>
                </a:lnSpc>
              </a:pPr>
              <a:r>
                <a:rPr lang="zh-CN" altLang="en-US" sz="14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400" dirty="0">
                <a:solidFill>
                  <a:srgbClr val="323B44"/>
                </a:solidFill>
                <a:latin typeface="仓耳青禾体-谷力 W05" panose="02020400000000000000" pitchFamily="18" charset="-122"/>
                <a:ea typeface="仓耳青禾体-谷力 W05" panose="02020400000000000000" pitchFamily="18" charset="-122"/>
              </a:endParaRPr>
            </a:p>
          </p:txBody>
        </p:sp>
      </p:grpSp>
      <p:grpSp>
        <p:nvGrpSpPr>
          <p:cNvPr id="40" name="组合 39"/>
          <p:cNvGrpSpPr/>
          <p:nvPr/>
        </p:nvGrpSpPr>
        <p:grpSpPr>
          <a:xfrm>
            <a:off x="8139789" y="1873600"/>
            <a:ext cx="3336758" cy="4330684"/>
            <a:chOff x="8139789" y="1873600"/>
            <a:chExt cx="3336758" cy="4330684"/>
          </a:xfrm>
        </p:grpSpPr>
        <p:sp>
          <p:nvSpPr>
            <p:cNvPr id="27" name="矩形: 圆角 26"/>
            <p:cNvSpPr/>
            <p:nvPr/>
          </p:nvSpPr>
          <p:spPr>
            <a:xfrm>
              <a:off x="8139789" y="1901674"/>
              <a:ext cx="3336758" cy="4302610"/>
            </a:xfrm>
            <a:prstGeom prst="roundRect">
              <a:avLst>
                <a:gd name="adj" fmla="val 709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p:cNvSpPr/>
            <p:nvPr/>
          </p:nvSpPr>
          <p:spPr>
            <a:xfrm>
              <a:off x="8139789" y="1873600"/>
              <a:ext cx="3336758" cy="1122263"/>
            </a:xfrm>
            <a:prstGeom prst="roundRect">
              <a:avLst>
                <a:gd name="adj" fmla="val 7093"/>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247037" y="2434731"/>
              <a:ext cx="1122263" cy="1122263"/>
            </a:xfrm>
            <a:prstGeom prst="ellipse">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021250" y="2107180"/>
              <a:ext cx="1573837" cy="400110"/>
            </a:xfrm>
            <a:prstGeom prst="rect">
              <a:avLst/>
            </a:prstGeom>
            <a:noFill/>
          </p:spPr>
          <p:txBody>
            <a:bodyPr wrap="square" rtlCol="0">
              <a:spAutoFit/>
            </a:bodyPr>
            <a:lstStyle/>
            <a:p>
              <a:pPr algn="dist"/>
              <a:r>
                <a:rPr lang="zh-CN" altLang="en-US" sz="2000" b="1" dirty="0">
                  <a:solidFill>
                    <a:schemeClr val="bg1"/>
                  </a:solidFill>
                  <a:latin typeface="仓耳青禾体-谷力 W05" panose="02020400000000000000" pitchFamily="18" charset="-122"/>
                  <a:ea typeface="仓耳青禾体-谷力 W05" panose="02020400000000000000" pitchFamily="18" charset="-122"/>
                </a:rPr>
                <a:t>输入标题</a:t>
              </a:r>
              <a:endParaRPr lang="zh-CN" altLang="en-US" sz="20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36" name="film-clapper_73598"/>
            <p:cNvSpPr>
              <a:spLocks noChangeAspect="1"/>
            </p:cNvSpPr>
            <p:nvPr/>
          </p:nvSpPr>
          <p:spPr bwMode="auto">
            <a:xfrm>
              <a:off x="9597348" y="2950901"/>
              <a:ext cx="421639" cy="354786"/>
            </a:xfrm>
            <a:custGeom>
              <a:avLst/>
              <a:gdLst>
                <a:gd name="connsiteX0" fmla="*/ 114211 w 603052"/>
                <a:gd name="connsiteY0" fmla="*/ 305703 h 507436"/>
                <a:gd name="connsiteX1" fmla="*/ 104270 w 603052"/>
                <a:gd name="connsiteY1" fmla="*/ 315627 h 507436"/>
                <a:gd name="connsiteX2" fmla="*/ 104270 w 603052"/>
                <a:gd name="connsiteY2" fmla="*/ 411762 h 507436"/>
                <a:gd name="connsiteX3" fmla="*/ 114211 w 603052"/>
                <a:gd name="connsiteY3" fmla="*/ 421538 h 507436"/>
                <a:gd name="connsiteX4" fmla="*/ 274603 w 603052"/>
                <a:gd name="connsiteY4" fmla="*/ 421538 h 507436"/>
                <a:gd name="connsiteX5" fmla="*/ 284544 w 603052"/>
                <a:gd name="connsiteY5" fmla="*/ 411762 h 507436"/>
                <a:gd name="connsiteX6" fmla="*/ 284544 w 603052"/>
                <a:gd name="connsiteY6" fmla="*/ 315627 h 507436"/>
                <a:gd name="connsiteX7" fmla="*/ 274603 w 603052"/>
                <a:gd name="connsiteY7" fmla="*/ 305703 h 507436"/>
                <a:gd name="connsiteX8" fmla="*/ 360755 w 603052"/>
                <a:gd name="connsiteY8" fmla="*/ 294328 h 507436"/>
                <a:gd name="connsiteX9" fmla="*/ 401424 w 603052"/>
                <a:gd name="connsiteY9" fmla="*/ 294328 h 507436"/>
                <a:gd name="connsiteX10" fmla="*/ 416266 w 603052"/>
                <a:gd name="connsiteY10" fmla="*/ 309146 h 507436"/>
                <a:gd name="connsiteX11" fmla="*/ 401424 w 603052"/>
                <a:gd name="connsiteY11" fmla="*/ 323965 h 507436"/>
                <a:gd name="connsiteX12" fmla="*/ 360755 w 603052"/>
                <a:gd name="connsiteY12" fmla="*/ 323965 h 507436"/>
                <a:gd name="connsiteX13" fmla="*/ 345912 w 603052"/>
                <a:gd name="connsiteY13" fmla="*/ 309146 h 507436"/>
                <a:gd name="connsiteX14" fmla="*/ 360755 w 603052"/>
                <a:gd name="connsiteY14" fmla="*/ 294328 h 507436"/>
                <a:gd name="connsiteX15" fmla="*/ 572640 w 603052"/>
                <a:gd name="connsiteY15" fmla="*/ 289265 h 507436"/>
                <a:gd name="connsiteX16" fmla="*/ 480217 w 603052"/>
                <a:gd name="connsiteY16" fmla="*/ 312371 h 507436"/>
                <a:gd name="connsiteX17" fmla="*/ 480217 w 603052"/>
                <a:gd name="connsiteY17" fmla="*/ 414865 h 507436"/>
                <a:gd name="connsiteX18" fmla="*/ 572640 w 603052"/>
                <a:gd name="connsiteY18" fmla="*/ 437971 h 507436"/>
                <a:gd name="connsiteX19" fmla="*/ 573233 w 603052"/>
                <a:gd name="connsiteY19" fmla="*/ 438119 h 507436"/>
                <a:gd name="connsiteX20" fmla="*/ 573382 w 603052"/>
                <a:gd name="connsiteY20" fmla="*/ 437378 h 507436"/>
                <a:gd name="connsiteX21" fmla="*/ 573382 w 603052"/>
                <a:gd name="connsiteY21" fmla="*/ 289858 h 507436"/>
                <a:gd name="connsiteX22" fmla="*/ 573233 w 603052"/>
                <a:gd name="connsiteY22" fmla="*/ 289265 h 507436"/>
                <a:gd name="connsiteX23" fmla="*/ 572640 w 603052"/>
                <a:gd name="connsiteY23" fmla="*/ 289265 h 507436"/>
                <a:gd name="connsiteX24" fmla="*/ 114211 w 603052"/>
                <a:gd name="connsiteY24" fmla="*/ 286002 h 507436"/>
                <a:gd name="connsiteX25" fmla="*/ 274603 w 603052"/>
                <a:gd name="connsiteY25" fmla="*/ 286002 h 507436"/>
                <a:gd name="connsiteX26" fmla="*/ 304278 w 603052"/>
                <a:gd name="connsiteY26" fmla="*/ 315627 h 507436"/>
                <a:gd name="connsiteX27" fmla="*/ 304278 w 603052"/>
                <a:gd name="connsiteY27" fmla="*/ 411762 h 507436"/>
                <a:gd name="connsiteX28" fmla="*/ 274603 w 603052"/>
                <a:gd name="connsiteY28" fmla="*/ 441387 h 507436"/>
                <a:gd name="connsiteX29" fmla="*/ 114211 w 603052"/>
                <a:gd name="connsiteY29" fmla="*/ 441387 h 507436"/>
                <a:gd name="connsiteX30" fmla="*/ 84537 w 603052"/>
                <a:gd name="connsiteY30" fmla="*/ 411762 h 507436"/>
                <a:gd name="connsiteX31" fmla="*/ 84537 w 603052"/>
                <a:gd name="connsiteY31" fmla="*/ 315627 h 507436"/>
                <a:gd name="connsiteX32" fmla="*/ 114211 w 603052"/>
                <a:gd name="connsiteY32" fmla="*/ 286002 h 507436"/>
                <a:gd name="connsiteX33" fmla="*/ 35308 w 603052"/>
                <a:gd name="connsiteY33" fmla="*/ 249423 h 507436"/>
                <a:gd name="connsiteX34" fmla="*/ 30264 w 603052"/>
                <a:gd name="connsiteY34" fmla="*/ 254310 h 507436"/>
                <a:gd name="connsiteX35" fmla="*/ 30264 w 603052"/>
                <a:gd name="connsiteY35" fmla="*/ 472926 h 507436"/>
                <a:gd name="connsiteX36" fmla="*/ 35308 w 603052"/>
                <a:gd name="connsiteY36" fmla="*/ 477813 h 507436"/>
                <a:gd name="connsiteX37" fmla="*/ 445650 w 603052"/>
                <a:gd name="connsiteY37" fmla="*/ 477813 h 507436"/>
                <a:gd name="connsiteX38" fmla="*/ 450546 w 603052"/>
                <a:gd name="connsiteY38" fmla="*/ 472926 h 507436"/>
                <a:gd name="connsiteX39" fmla="*/ 450546 w 603052"/>
                <a:gd name="connsiteY39" fmla="*/ 254310 h 507436"/>
                <a:gd name="connsiteX40" fmla="*/ 445650 w 603052"/>
                <a:gd name="connsiteY40" fmla="*/ 249423 h 507436"/>
                <a:gd name="connsiteX41" fmla="*/ 94352 w 603052"/>
                <a:gd name="connsiteY41" fmla="*/ 87535 h 507436"/>
                <a:gd name="connsiteX42" fmla="*/ 29670 w 603052"/>
                <a:gd name="connsiteY42" fmla="*/ 152260 h 507436"/>
                <a:gd name="connsiteX43" fmla="*/ 94352 w 603052"/>
                <a:gd name="connsiteY43" fmla="*/ 216838 h 507436"/>
                <a:gd name="connsiteX44" fmla="*/ 159182 w 603052"/>
                <a:gd name="connsiteY44" fmla="*/ 152260 h 507436"/>
                <a:gd name="connsiteX45" fmla="*/ 94352 w 603052"/>
                <a:gd name="connsiteY45" fmla="*/ 87535 h 507436"/>
                <a:gd name="connsiteX46" fmla="*/ 332012 w 603052"/>
                <a:gd name="connsiteY46" fmla="*/ 29623 h 507436"/>
                <a:gd name="connsiteX47" fmla="*/ 236770 w 603052"/>
                <a:gd name="connsiteY47" fmla="*/ 124711 h 507436"/>
                <a:gd name="connsiteX48" fmla="*/ 332012 w 603052"/>
                <a:gd name="connsiteY48" fmla="*/ 219800 h 507436"/>
                <a:gd name="connsiteX49" fmla="*/ 427255 w 603052"/>
                <a:gd name="connsiteY49" fmla="*/ 124711 h 507436"/>
                <a:gd name="connsiteX50" fmla="*/ 332012 w 603052"/>
                <a:gd name="connsiteY50" fmla="*/ 29623 h 507436"/>
                <a:gd name="connsiteX51" fmla="*/ 332012 w 603052"/>
                <a:gd name="connsiteY51" fmla="*/ 0 h 507436"/>
                <a:gd name="connsiteX52" fmla="*/ 456925 w 603052"/>
                <a:gd name="connsiteY52" fmla="*/ 124711 h 507436"/>
                <a:gd name="connsiteX53" fmla="*/ 412716 w 603052"/>
                <a:gd name="connsiteY53" fmla="*/ 219800 h 507436"/>
                <a:gd name="connsiteX54" fmla="*/ 445650 w 603052"/>
                <a:gd name="connsiteY54" fmla="*/ 219800 h 507436"/>
                <a:gd name="connsiteX55" fmla="*/ 480217 w 603052"/>
                <a:gd name="connsiteY55" fmla="*/ 254310 h 507436"/>
                <a:gd name="connsiteX56" fmla="*/ 480217 w 603052"/>
                <a:gd name="connsiteY56" fmla="*/ 281860 h 507436"/>
                <a:gd name="connsiteX57" fmla="*/ 565371 w 603052"/>
                <a:gd name="connsiteY57" fmla="*/ 260531 h 507436"/>
                <a:gd name="connsiteX58" fmla="*/ 591629 w 603052"/>
                <a:gd name="connsiteY58" fmla="*/ 265715 h 507436"/>
                <a:gd name="connsiteX59" fmla="*/ 603052 w 603052"/>
                <a:gd name="connsiteY59" fmla="*/ 289858 h 507436"/>
                <a:gd name="connsiteX60" fmla="*/ 603052 w 603052"/>
                <a:gd name="connsiteY60" fmla="*/ 437378 h 507436"/>
                <a:gd name="connsiteX61" fmla="*/ 591629 w 603052"/>
                <a:gd name="connsiteY61" fmla="*/ 461521 h 507436"/>
                <a:gd name="connsiteX62" fmla="*/ 573382 w 603052"/>
                <a:gd name="connsiteY62" fmla="*/ 467742 h 507436"/>
                <a:gd name="connsiteX63" fmla="*/ 565371 w 603052"/>
                <a:gd name="connsiteY63" fmla="*/ 466705 h 507436"/>
                <a:gd name="connsiteX64" fmla="*/ 480217 w 603052"/>
                <a:gd name="connsiteY64" fmla="*/ 445525 h 507436"/>
                <a:gd name="connsiteX65" fmla="*/ 480217 w 603052"/>
                <a:gd name="connsiteY65" fmla="*/ 472926 h 507436"/>
                <a:gd name="connsiteX66" fmla="*/ 445650 w 603052"/>
                <a:gd name="connsiteY66" fmla="*/ 507436 h 507436"/>
                <a:gd name="connsiteX67" fmla="*/ 35308 w 603052"/>
                <a:gd name="connsiteY67" fmla="*/ 507436 h 507436"/>
                <a:gd name="connsiteX68" fmla="*/ 593 w 603052"/>
                <a:gd name="connsiteY68" fmla="*/ 472926 h 507436"/>
                <a:gd name="connsiteX69" fmla="*/ 593 w 603052"/>
                <a:gd name="connsiteY69" fmla="*/ 254310 h 507436"/>
                <a:gd name="connsiteX70" fmla="*/ 29374 w 603052"/>
                <a:gd name="connsiteY70" fmla="*/ 220393 h 507436"/>
                <a:gd name="connsiteX71" fmla="*/ 0 w 603052"/>
                <a:gd name="connsiteY71" fmla="*/ 152260 h 507436"/>
                <a:gd name="connsiteX72" fmla="*/ 94352 w 603052"/>
                <a:gd name="connsiteY72" fmla="*/ 57912 h 507436"/>
                <a:gd name="connsiteX73" fmla="*/ 188852 w 603052"/>
                <a:gd name="connsiteY73" fmla="*/ 152260 h 507436"/>
                <a:gd name="connsiteX74" fmla="*/ 160072 w 603052"/>
                <a:gd name="connsiteY74" fmla="*/ 219800 h 507436"/>
                <a:gd name="connsiteX75" fmla="*/ 251309 w 603052"/>
                <a:gd name="connsiteY75" fmla="*/ 219800 h 507436"/>
                <a:gd name="connsiteX76" fmla="*/ 207100 w 603052"/>
                <a:gd name="connsiteY76" fmla="*/ 124711 h 507436"/>
                <a:gd name="connsiteX77" fmla="*/ 332012 w 603052"/>
                <a:gd name="connsiteY77" fmla="*/ 0 h 50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3052" h="507436">
                  <a:moveTo>
                    <a:pt x="114211" y="305703"/>
                  </a:moveTo>
                  <a:cubicBezTo>
                    <a:pt x="108722" y="305703"/>
                    <a:pt x="104270" y="310147"/>
                    <a:pt x="104270" y="315627"/>
                  </a:cubicBezTo>
                  <a:lnTo>
                    <a:pt x="104270" y="411762"/>
                  </a:lnTo>
                  <a:cubicBezTo>
                    <a:pt x="104270" y="417094"/>
                    <a:pt x="108722" y="421538"/>
                    <a:pt x="114211" y="421538"/>
                  </a:cubicBezTo>
                  <a:lnTo>
                    <a:pt x="274603" y="421538"/>
                  </a:lnTo>
                  <a:cubicBezTo>
                    <a:pt x="280093" y="421538"/>
                    <a:pt x="284544" y="417094"/>
                    <a:pt x="284544" y="411762"/>
                  </a:cubicBezTo>
                  <a:lnTo>
                    <a:pt x="284544" y="315627"/>
                  </a:lnTo>
                  <a:cubicBezTo>
                    <a:pt x="284544" y="310147"/>
                    <a:pt x="280093" y="305703"/>
                    <a:pt x="274603" y="305703"/>
                  </a:cubicBezTo>
                  <a:close/>
                  <a:moveTo>
                    <a:pt x="360755" y="294328"/>
                  </a:moveTo>
                  <a:lnTo>
                    <a:pt x="401424" y="294328"/>
                  </a:lnTo>
                  <a:cubicBezTo>
                    <a:pt x="409587" y="294328"/>
                    <a:pt x="416266" y="300996"/>
                    <a:pt x="416266" y="309146"/>
                  </a:cubicBezTo>
                  <a:cubicBezTo>
                    <a:pt x="416266" y="317297"/>
                    <a:pt x="409587" y="323965"/>
                    <a:pt x="401424" y="323965"/>
                  </a:cubicBezTo>
                  <a:lnTo>
                    <a:pt x="360755" y="323965"/>
                  </a:lnTo>
                  <a:cubicBezTo>
                    <a:pt x="352591" y="323965"/>
                    <a:pt x="345912" y="317297"/>
                    <a:pt x="345912" y="309146"/>
                  </a:cubicBezTo>
                  <a:cubicBezTo>
                    <a:pt x="345912" y="300996"/>
                    <a:pt x="352591" y="294328"/>
                    <a:pt x="360755" y="294328"/>
                  </a:cubicBezTo>
                  <a:close/>
                  <a:moveTo>
                    <a:pt x="572640" y="289265"/>
                  </a:moveTo>
                  <a:lnTo>
                    <a:pt x="480217" y="312371"/>
                  </a:lnTo>
                  <a:lnTo>
                    <a:pt x="480217" y="414865"/>
                  </a:lnTo>
                  <a:lnTo>
                    <a:pt x="572640" y="437971"/>
                  </a:lnTo>
                  <a:cubicBezTo>
                    <a:pt x="572788" y="437971"/>
                    <a:pt x="573085" y="438119"/>
                    <a:pt x="573233" y="438119"/>
                  </a:cubicBezTo>
                  <a:cubicBezTo>
                    <a:pt x="573233" y="437971"/>
                    <a:pt x="573382" y="437675"/>
                    <a:pt x="573382" y="437378"/>
                  </a:cubicBezTo>
                  <a:lnTo>
                    <a:pt x="573382" y="289858"/>
                  </a:lnTo>
                  <a:cubicBezTo>
                    <a:pt x="573382" y="289561"/>
                    <a:pt x="573382" y="289413"/>
                    <a:pt x="573233" y="289265"/>
                  </a:cubicBezTo>
                  <a:cubicBezTo>
                    <a:pt x="573085" y="289265"/>
                    <a:pt x="572937" y="289265"/>
                    <a:pt x="572640" y="289265"/>
                  </a:cubicBezTo>
                  <a:close/>
                  <a:moveTo>
                    <a:pt x="114211" y="286002"/>
                  </a:moveTo>
                  <a:lnTo>
                    <a:pt x="274603" y="286002"/>
                  </a:lnTo>
                  <a:cubicBezTo>
                    <a:pt x="290924" y="286002"/>
                    <a:pt x="304278" y="299185"/>
                    <a:pt x="304278" y="315627"/>
                  </a:cubicBezTo>
                  <a:lnTo>
                    <a:pt x="304278" y="411762"/>
                  </a:lnTo>
                  <a:cubicBezTo>
                    <a:pt x="304278" y="428056"/>
                    <a:pt x="290924" y="441387"/>
                    <a:pt x="274603" y="441387"/>
                  </a:cubicBezTo>
                  <a:lnTo>
                    <a:pt x="114211" y="441387"/>
                  </a:lnTo>
                  <a:cubicBezTo>
                    <a:pt x="97742" y="441387"/>
                    <a:pt x="84537" y="428056"/>
                    <a:pt x="84537" y="411762"/>
                  </a:cubicBezTo>
                  <a:lnTo>
                    <a:pt x="84537" y="315627"/>
                  </a:lnTo>
                  <a:cubicBezTo>
                    <a:pt x="84537" y="299185"/>
                    <a:pt x="97742" y="286002"/>
                    <a:pt x="114211" y="286002"/>
                  </a:cubicBezTo>
                  <a:close/>
                  <a:moveTo>
                    <a:pt x="35308" y="249423"/>
                  </a:moveTo>
                  <a:cubicBezTo>
                    <a:pt x="32637" y="249423"/>
                    <a:pt x="30264" y="251644"/>
                    <a:pt x="30264" y="254310"/>
                  </a:cubicBezTo>
                  <a:lnTo>
                    <a:pt x="30264" y="472926"/>
                  </a:lnTo>
                  <a:cubicBezTo>
                    <a:pt x="30264" y="475592"/>
                    <a:pt x="32637" y="477813"/>
                    <a:pt x="35308" y="477813"/>
                  </a:cubicBezTo>
                  <a:lnTo>
                    <a:pt x="445650" y="477813"/>
                  </a:lnTo>
                  <a:cubicBezTo>
                    <a:pt x="448321" y="477813"/>
                    <a:pt x="450546" y="475592"/>
                    <a:pt x="450546" y="472926"/>
                  </a:cubicBezTo>
                  <a:lnTo>
                    <a:pt x="450546" y="254310"/>
                  </a:lnTo>
                  <a:cubicBezTo>
                    <a:pt x="450546" y="251644"/>
                    <a:pt x="448321" y="249423"/>
                    <a:pt x="445650" y="249423"/>
                  </a:cubicBezTo>
                  <a:close/>
                  <a:moveTo>
                    <a:pt x="94352" y="87535"/>
                  </a:moveTo>
                  <a:cubicBezTo>
                    <a:pt x="58747" y="87535"/>
                    <a:pt x="29670" y="116565"/>
                    <a:pt x="29670" y="152260"/>
                  </a:cubicBezTo>
                  <a:cubicBezTo>
                    <a:pt x="29670" y="187808"/>
                    <a:pt x="58747" y="216838"/>
                    <a:pt x="94352" y="216838"/>
                  </a:cubicBezTo>
                  <a:cubicBezTo>
                    <a:pt x="130105" y="216838"/>
                    <a:pt x="159182" y="187808"/>
                    <a:pt x="159182" y="152260"/>
                  </a:cubicBezTo>
                  <a:cubicBezTo>
                    <a:pt x="159182" y="116565"/>
                    <a:pt x="130105" y="87535"/>
                    <a:pt x="94352" y="87535"/>
                  </a:cubicBezTo>
                  <a:close/>
                  <a:moveTo>
                    <a:pt x="332012" y="29623"/>
                  </a:moveTo>
                  <a:cubicBezTo>
                    <a:pt x="279495" y="29623"/>
                    <a:pt x="236770" y="72279"/>
                    <a:pt x="236770" y="124711"/>
                  </a:cubicBezTo>
                  <a:cubicBezTo>
                    <a:pt x="236770" y="177143"/>
                    <a:pt x="279495" y="219800"/>
                    <a:pt x="332012" y="219800"/>
                  </a:cubicBezTo>
                  <a:cubicBezTo>
                    <a:pt x="384529" y="219800"/>
                    <a:pt x="427255" y="177143"/>
                    <a:pt x="427255" y="124711"/>
                  </a:cubicBezTo>
                  <a:cubicBezTo>
                    <a:pt x="427255" y="72279"/>
                    <a:pt x="384529" y="29623"/>
                    <a:pt x="332012" y="29623"/>
                  </a:cubicBezTo>
                  <a:close/>
                  <a:moveTo>
                    <a:pt x="332012" y="0"/>
                  </a:moveTo>
                  <a:cubicBezTo>
                    <a:pt x="400996" y="0"/>
                    <a:pt x="456925" y="55987"/>
                    <a:pt x="456925" y="124711"/>
                  </a:cubicBezTo>
                  <a:cubicBezTo>
                    <a:pt x="456925" y="162776"/>
                    <a:pt x="439716" y="196991"/>
                    <a:pt x="412716" y="219800"/>
                  </a:cubicBezTo>
                  <a:lnTo>
                    <a:pt x="445650" y="219800"/>
                  </a:lnTo>
                  <a:cubicBezTo>
                    <a:pt x="464640" y="219800"/>
                    <a:pt x="480217" y="235352"/>
                    <a:pt x="480217" y="254310"/>
                  </a:cubicBezTo>
                  <a:lnTo>
                    <a:pt x="480217" y="281860"/>
                  </a:lnTo>
                  <a:lnTo>
                    <a:pt x="565371" y="260531"/>
                  </a:lnTo>
                  <a:cubicBezTo>
                    <a:pt x="574865" y="258161"/>
                    <a:pt x="584508" y="260087"/>
                    <a:pt x="591629" y="265715"/>
                  </a:cubicBezTo>
                  <a:cubicBezTo>
                    <a:pt x="598898" y="271343"/>
                    <a:pt x="603052" y="280082"/>
                    <a:pt x="603052" y="289858"/>
                  </a:cubicBezTo>
                  <a:lnTo>
                    <a:pt x="603052" y="437378"/>
                  </a:lnTo>
                  <a:cubicBezTo>
                    <a:pt x="603052" y="447154"/>
                    <a:pt x="598898" y="456041"/>
                    <a:pt x="591629" y="461521"/>
                  </a:cubicBezTo>
                  <a:cubicBezTo>
                    <a:pt x="586437" y="465668"/>
                    <a:pt x="580058" y="467742"/>
                    <a:pt x="573382" y="467742"/>
                  </a:cubicBezTo>
                  <a:cubicBezTo>
                    <a:pt x="570711" y="467742"/>
                    <a:pt x="568041" y="467445"/>
                    <a:pt x="565371" y="466705"/>
                  </a:cubicBezTo>
                  <a:lnTo>
                    <a:pt x="480217" y="445525"/>
                  </a:lnTo>
                  <a:lnTo>
                    <a:pt x="480217" y="472926"/>
                  </a:lnTo>
                  <a:cubicBezTo>
                    <a:pt x="480217" y="492032"/>
                    <a:pt x="464640" y="507436"/>
                    <a:pt x="445650" y="507436"/>
                  </a:cubicBezTo>
                  <a:lnTo>
                    <a:pt x="35308" y="507436"/>
                  </a:lnTo>
                  <a:cubicBezTo>
                    <a:pt x="16170" y="507436"/>
                    <a:pt x="593" y="492032"/>
                    <a:pt x="593" y="472926"/>
                  </a:cubicBezTo>
                  <a:lnTo>
                    <a:pt x="593" y="254310"/>
                  </a:lnTo>
                  <a:cubicBezTo>
                    <a:pt x="593" y="237277"/>
                    <a:pt x="13055" y="223207"/>
                    <a:pt x="29374" y="220393"/>
                  </a:cubicBezTo>
                  <a:cubicBezTo>
                    <a:pt x="11275" y="203211"/>
                    <a:pt x="0" y="178921"/>
                    <a:pt x="0" y="152260"/>
                  </a:cubicBezTo>
                  <a:cubicBezTo>
                    <a:pt x="0" y="100273"/>
                    <a:pt x="42280" y="57912"/>
                    <a:pt x="94352" y="57912"/>
                  </a:cubicBezTo>
                  <a:cubicBezTo>
                    <a:pt x="146423" y="57912"/>
                    <a:pt x="188852" y="100273"/>
                    <a:pt x="188852" y="152260"/>
                  </a:cubicBezTo>
                  <a:cubicBezTo>
                    <a:pt x="188852" y="178773"/>
                    <a:pt x="177726" y="202619"/>
                    <a:pt x="160072" y="219800"/>
                  </a:cubicBezTo>
                  <a:lnTo>
                    <a:pt x="251309" y="219800"/>
                  </a:lnTo>
                  <a:cubicBezTo>
                    <a:pt x="224308" y="196991"/>
                    <a:pt x="207100" y="162776"/>
                    <a:pt x="207100" y="124711"/>
                  </a:cubicBezTo>
                  <a:cubicBezTo>
                    <a:pt x="207100" y="55987"/>
                    <a:pt x="263177" y="0"/>
                    <a:pt x="332012" y="0"/>
                  </a:cubicBezTo>
                  <a:close/>
                </a:path>
              </a:pathLst>
            </a:custGeom>
            <a:solidFill>
              <a:schemeClr val="bg1"/>
            </a:solidFill>
            <a:ln>
              <a:noFill/>
            </a:ln>
          </p:spPr>
          <p:txBody>
            <a:bodyPr/>
            <a:lstStyle/>
            <a:p>
              <a:endParaRPr lang="zh-CN" altLang="en-US"/>
            </a:p>
          </p:txBody>
        </p:sp>
        <p:sp>
          <p:nvSpPr>
            <p:cNvPr id="37" name="film-strip-rounded-square_16523"/>
            <p:cNvSpPr>
              <a:spLocks noChangeAspect="1"/>
            </p:cNvSpPr>
            <p:nvPr/>
          </p:nvSpPr>
          <p:spPr bwMode="auto">
            <a:xfrm>
              <a:off x="9503326" y="5301244"/>
              <a:ext cx="609685" cy="578860"/>
            </a:xfrm>
            <a:custGeom>
              <a:avLst/>
              <a:gdLst>
                <a:gd name="T0" fmla="*/ 4142 w 4187"/>
                <a:gd name="T1" fmla="*/ 1881 h 3981"/>
                <a:gd name="T2" fmla="*/ 4051 w 4187"/>
                <a:gd name="T3" fmla="*/ 1877 h 3981"/>
                <a:gd name="T4" fmla="*/ 3231 w 4187"/>
                <a:gd name="T5" fmla="*/ 2290 h 3981"/>
                <a:gd name="T6" fmla="*/ 3231 w 4187"/>
                <a:gd name="T7" fmla="*/ 2051 h 3981"/>
                <a:gd name="T8" fmla="*/ 3116 w 4187"/>
                <a:gd name="T9" fmla="*/ 1843 h 3981"/>
                <a:gd name="T10" fmla="*/ 3677 w 4187"/>
                <a:gd name="T11" fmla="*/ 966 h 3981"/>
                <a:gd name="T12" fmla="*/ 2711 w 4187"/>
                <a:gd name="T13" fmla="*/ 0 h 3981"/>
                <a:gd name="T14" fmla="*/ 1839 w 4187"/>
                <a:gd name="T15" fmla="*/ 552 h 3981"/>
                <a:gd name="T16" fmla="*/ 966 w 4187"/>
                <a:gd name="T17" fmla="*/ 0 h 3981"/>
                <a:gd name="T18" fmla="*/ 0 w 4187"/>
                <a:gd name="T19" fmla="*/ 966 h 3981"/>
                <a:gd name="T20" fmla="*/ 561 w 4187"/>
                <a:gd name="T21" fmla="*/ 1843 h 3981"/>
                <a:gd name="T22" fmla="*/ 446 w 4187"/>
                <a:gd name="T23" fmla="*/ 2051 h 3981"/>
                <a:gd name="T24" fmla="*/ 446 w 4187"/>
                <a:gd name="T25" fmla="*/ 3733 h 3981"/>
                <a:gd name="T26" fmla="*/ 693 w 4187"/>
                <a:gd name="T27" fmla="*/ 3981 h 3981"/>
                <a:gd name="T28" fmla="*/ 2984 w 4187"/>
                <a:gd name="T29" fmla="*/ 3981 h 3981"/>
                <a:gd name="T30" fmla="*/ 3231 w 4187"/>
                <a:gd name="T31" fmla="*/ 3733 h 3981"/>
                <a:gd name="T32" fmla="*/ 3231 w 4187"/>
                <a:gd name="T33" fmla="*/ 3495 h 3981"/>
                <a:gd name="T34" fmla="*/ 4051 w 4187"/>
                <a:gd name="T35" fmla="*/ 3908 h 3981"/>
                <a:gd name="T36" fmla="*/ 4093 w 4187"/>
                <a:gd name="T37" fmla="*/ 3918 h 3981"/>
                <a:gd name="T38" fmla="*/ 4142 w 4187"/>
                <a:gd name="T39" fmla="*/ 3904 h 3981"/>
                <a:gd name="T40" fmla="*/ 4187 w 4187"/>
                <a:gd name="T41" fmla="*/ 3825 h 3981"/>
                <a:gd name="T42" fmla="*/ 4187 w 4187"/>
                <a:gd name="T43" fmla="*/ 1960 h 3981"/>
                <a:gd name="T44" fmla="*/ 4142 w 4187"/>
                <a:gd name="T45" fmla="*/ 1881 h 3981"/>
                <a:gd name="T46" fmla="*/ 2711 w 4187"/>
                <a:gd name="T47" fmla="*/ 187 h 3981"/>
                <a:gd name="T48" fmla="*/ 3490 w 4187"/>
                <a:gd name="T49" fmla="*/ 966 h 3981"/>
                <a:gd name="T50" fmla="*/ 2711 w 4187"/>
                <a:gd name="T51" fmla="*/ 1745 h 3981"/>
                <a:gd name="T52" fmla="*/ 1932 w 4187"/>
                <a:gd name="T53" fmla="*/ 966 h 3981"/>
                <a:gd name="T54" fmla="*/ 2711 w 4187"/>
                <a:gd name="T55" fmla="*/ 187 h 3981"/>
                <a:gd name="T56" fmla="*/ 2232 w 4187"/>
                <a:gd name="T57" fmla="*/ 1804 h 3981"/>
                <a:gd name="T58" fmla="*/ 1445 w 4187"/>
                <a:gd name="T59" fmla="*/ 1804 h 3981"/>
                <a:gd name="T60" fmla="*/ 1838 w 4187"/>
                <a:gd name="T61" fmla="*/ 1380 h 3981"/>
                <a:gd name="T62" fmla="*/ 2232 w 4187"/>
                <a:gd name="T63" fmla="*/ 1804 h 3981"/>
                <a:gd name="T64" fmla="*/ 187 w 4187"/>
                <a:gd name="T65" fmla="*/ 966 h 3981"/>
                <a:gd name="T66" fmla="*/ 966 w 4187"/>
                <a:gd name="T67" fmla="*/ 187 h 3981"/>
                <a:gd name="T68" fmla="*/ 1745 w 4187"/>
                <a:gd name="T69" fmla="*/ 966 h 3981"/>
                <a:gd name="T70" fmla="*/ 966 w 4187"/>
                <a:gd name="T71" fmla="*/ 1745 h 3981"/>
                <a:gd name="T72" fmla="*/ 187 w 4187"/>
                <a:gd name="T73" fmla="*/ 966 h 3981"/>
                <a:gd name="T74" fmla="*/ 3045 w 4187"/>
                <a:gd name="T75" fmla="*/ 3733 h 3981"/>
                <a:gd name="T76" fmla="*/ 2984 w 4187"/>
                <a:gd name="T77" fmla="*/ 3794 h 3981"/>
                <a:gd name="T78" fmla="*/ 693 w 4187"/>
                <a:gd name="T79" fmla="*/ 3794 h 3981"/>
                <a:gd name="T80" fmla="*/ 632 w 4187"/>
                <a:gd name="T81" fmla="*/ 3733 h 3981"/>
                <a:gd name="T82" fmla="*/ 632 w 4187"/>
                <a:gd name="T83" fmla="*/ 2051 h 3981"/>
                <a:gd name="T84" fmla="*/ 693 w 4187"/>
                <a:gd name="T85" fmla="*/ 1991 h 3981"/>
                <a:gd name="T86" fmla="*/ 2984 w 4187"/>
                <a:gd name="T87" fmla="*/ 1991 h 3981"/>
                <a:gd name="T88" fmla="*/ 3045 w 4187"/>
                <a:gd name="T89" fmla="*/ 2051 h 3981"/>
                <a:gd name="T90" fmla="*/ 3045 w 4187"/>
                <a:gd name="T91" fmla="*/ 3733 h 3981"/>
                <a:gd name="T92" fmla="*/ 4000 w 4187"/>
                <a:gd name="T93" fmla="*/ 3673 h 3981"/>
                <a:gd name="T94" fmla="*/ 3231 w 4187"/>
                <a:gd name="T95" fmla="*/ 3286 h 3981"/>
                <a:gd name="T96" fmla="*/ 3231 w 4187"/>
                <a:gd name="T97" fmla="*/ 2499 h 3981"/>
                <a:gd name="T98" fmla="*/ 4000 w 4187"/>
                <a:gd name="T99" fmla="*/ 2112 h 3981"/>
                <a:gd name="T100" fmla="*/ 4000 w 4187"/>
                <a:gd name="T101" fmla="*/ 3673 h 3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87" h="3981">
                  <a:moveTo>
                    <a:pt x="4142" y="1881"/>
                  </a:moveTo>
                  <a:cubicBezTo>
                    <a:pt x="4115" y="1864"/>
                    <a:pt x="4080" y="1862"/>
                    <a:pt x="4051" y="1877"/>
                  </a:cubicBezTo>
                  <a:lnTo>
                    <a:pt x="3231" y="2290"/>
                  </a:lnTo>
                  <a:lnTo>
                    <a:pt x="3231" y="2051"/>
                  </a:lnTo>
                  <a:cubicBezTo>
                    <a:pt x="3231" y="1964"/>
                    <a:pt x="3185" y="1886"/>
                    <a:pt x="3116" y="1843"/>
                  </a:cubicBezTo>
                  <a:cubicBezTo>
                    <a:pt x="3447" y="1689"/>
                    <a:pt x="3677" y="1354"/>
                    <a:pt x="3677" y="966"/>
                  </a:cubicBezTo>
                  <a:cubicBezTo>
                    <a:pt x="3677" y="433"/>
                    <a:pt x="3244" y="0"/>
                    <a:pt x="2711" y="0"/>
                  </a:cubicBezTo>
                  <a:cubicBezTo>
                    <a:pt x="2326" y="0"/>
                    <a:pt x="1994" y="226"/>
                    <a:pt x="1839" y="552"/>
                  </a:cubicBezTo>
                  <a:cubicBezTo>
                    <a:pt x="1683" y="226"/>
                    <a:pt x="1351" y="0"/>
                    <a:pt x="966" y="0"/>
                  </a:cubicBezTo>
                  <a:cubicBezTo>
                    <a:pt x="433" y="0"/>
                    <a:pt x="0" y="433"/>
                    <a:pt x="0" y="966"/>
                  </a:cubicBezTo>
                  <a:cubicBezTo>
                    <a:pt x="0" y="1354"/>
                    <a:pt x="230" y="1689"/>
                    <a:pt x="561" y="1843"/>
                  </a:cubicBezTo>
                  <a:cubicBezTo>
                    <a:pt x="492" y="1886"/>
                    <a:pt x="446" y="1964"/>
                    <a:pt x="446" y="2051"/>
                  </a:cubicBezTo>
                  <a:lnTo>
                    <a:pt x="446" y="3733"/>
                  </a:lnTo>
                  <a:cubicBezTo>
                    <a:pt x="446" y="3870"/>
                    <a:pt x="557" y="3981"/>
                    <a:pt x="693" y="3981"/>
                  </a:cubicBezTo>
                  <a:lnTo>
                    <a:pt x="2984" y="3981"/>
                  </a:lnTo>
                  <a:cubicBezTo>
                    <a:pt x="3120" y="3981"/>
                    <a:pt x="3231" y="3870"/>
                    <a:pt x="3231" y="3733"/>
                  </a:cubicBezTo>
                  <a:lnTo>
                    <a:pt x="3231" y="3495"/>
                  </a:lnTo>
                  <a:lnTo>
                    <a:pt x="4051" y="3908"/>
                  </a:lnTo>
                  <a:cubicBezTo>
                    <a:pt x="4065" y="3915"/>
                    <a:pt x="4079" y="3918"/>
                    <a:pt x="4093" y="3918"/>
                  </a:cubicBezTo>
                  <a:cubicBezTo>
                    <a:pt x="4110" y="3918"/>
                    <a:pt x="4127" y="3913"/>
                    <a:pt x="4142" y="3904"/>
                  </a:cubicBezTo>
                  <a:cubicBezTo>
                    <a:pt x="4170" y="3887"/>
                    <a:pt x="4187" y="3857"/>
                    <a:pt x="4187" y="3825"/>
                  </a:cubicBezTo>
                  <a:lnTo>
                    <a:pt x="4187" y="1960"/>
                  </a:lnTo>
                  <a:cubicBezTo>
                    <a:pt x="4187" y="1928"/>
                    <a:pt x="4170" y="1898"/>
                    <a:pt x="4142" y="1881"/>
                  </a:cubicBezTo>
                  <a:close/>
                  <a:moveTo>
                    <a:pt x="2711" y="187"/>
                  </a:moveTo>
                  <a:cubicBezTo>
                    <a:pt x="3141" y="187"/>
                    <a:pt x="3490" y="536"/>
                    <a:pt x="3490" y="966"/>
                  </a:cubicBezTo>
                  <a:cubicBezTo>
                    <a:pt x="3490" y="1396"/>
                    <a:pt x="3141" y="1745"/>
                    <a:pt x="2711" y="1745"/>
                  </a:cubicBezTo>
                  <a:cubicBezTo>
                    <a:pt x="2281" y="1745"/>
                    <a:pt x="1932" y="1396"/>
                    <a:pt x="1932" y="966"/>
                  </a:cubicBezTo>
                  <a:cubicBezTo>
                    <a:pt x="1932" y="536"/>
                    <a:pt x="2281" y="187"/>
                    <a:pt x="2711" y="187"/>
                  </a:cubicBezTo>
                  <a:close/>
                  <a:moveTo>
                    <a:pt x="2232" y="1804"/>
                  </a:moveTo>
                  <a:lnTo>
                    <a:pt x="1445" y="1804"/>
                  </a:lnTo>
                  <a:cubicBezTo>
                    <a:pt x="1615" y="1706"/>
                    <a:pt x="1754" y="1558"/>
                    <a:pt x="1838" y="1380"/>
                  </a:cubicBezTo>
                  <a:cubicBezTo>
                    <a:pt x="1923" y="1558"/>
                    <a:pt x="2062" y="1706"/>
                    <a:pt x="2232" y="1804"/>
                  </a:cubicBezTo>
                  <a:close/>
                  <a:moveTo>
                    <a:pt x="187" y="966"/>
                  </a:moveTo>
                  <a:cubicBezTo>
                    <a:pt x="187" y="536"/>
                    <a:pt x="536" y="187"/>
                    <a:pt x="966" y="187"/>
                  </a:cubicBezTo>
                  <a:cubicBezTo>
                    <a:pt x="1396" y="187"/>
                    <a:pt x="1745" y="536"/>
                    <a:pt x="1745" y="966"/>
                  </a:cubicBezTo>
                  <a:cubicBezTo>
                    <a:pt x="1745" y="1396"/>
                    <a:pt x="1396" y="1745"/>
                    <a:pt x="966" y="1745"/>
                  </a:cubicBezTo>
                  <a:cubicBezTo>
                    <a:pt x="536" y="1745"/>
                    <a:pt x="187" y="1396"/>
                    <a:pt x="187" y="966"/>
                  </a:cubicBezTo>
                  <a:close/>
                  <a:moveTo>
                    <a:pt x="3045" y="3733"/>
                  </a:moveTo>
                  <a:cubicBezTo>
                    <a:pt x="3045" y="3766"/>
                    <a:pt x="3017" y="3794"/>
                    <a:pt x="2984" y="3794"/>
                  </a:cubicBezTo>
                  <a:lnTo>
                    <a:pt x="693" y="3794"/>
                  </a:lnTo>
                  <a:cubicBezTo>
                    <a:pt x="660" y="3794"/>
                    <a:pt x="632" y="3766"/>
                    <a:pt x="632" y="3733"/>
                  </a:cubicBezTo>
                  <a:lnTo>
                    <a:pt x="632" y="2051"/>
                  </a:lnTo>
                  <a:cubicBezTo>
                    <a:pt x="632" y="2019"/>
                    <a:pt x="660" y="1991"/>
                    <a:pt x="693" y="1991"/>
                  </a:cubicBezTo>
                  <a:lnTo>
                    <a:pt x="2984" y="1991"/>
                  </a:lnTo>
                  <a:cubicBezTo>
                    <a:pt x="3017" y="1991"/>
                    <a:pt x="3045" y="2019"/>
                    <a:pt x="3045" y="2051"/>
                  </a:cubicBezTo>
                  <a:lnTo>
                    <a:pt x="3045" y="3733"/>
                  </a:lnTo>
                  <a:close/>
                  <a:moveTo>
                    <a:pt x="4000" y="3673"/>
                  </a:moveTo>
                  <a:lnTo>
                    <a:pt x="3231" y="3286"/>
                  </a:lnTo>
                  <a:lnTo>
                    <a:pt x="3231" y="2499"/>
                  </a:lnTo>
                  <a:lnTo>
                    <a:pt x="4000" y="2112"/>
                  </a:lnTo>
                  <a:lnTo>
                    <a:pt x="4000" y="3673"/>
                  </a:lnTo>
                  <a:close/>
                </a:path>
              </a:pathLst>
            </a:custGeom>
            <a:solidFill>
              <a:srgbClr val="323B44"/>
            </a:solidFill>
            <a:ln>
              <a:noFill/>
            </a:ln>
          </p:spPr>
          <p:txBody>
            <a:bodyPr/>
            <a:lstStyle/>
            <a:p>
              <a:endParaRPr lang="zh-CN" altLang="en-US"/>
            </a:p>
          </p:txBody>
        </p:sp>
        <p:sp>
          <p:nvSpPr>
            <p:cNvPr id="33" name="文本框 32"/>
            <p:cNvSpPr txBox="1"/>
            <p:nvPr/>
          </p:nvSpPr>
          <p:spPr>
            <a:xfrm>
              <a:off x="8516779" y="3759935"/>
              <a:ext cx="2582778" cy="1323504"/>
            </a:xfrm>
            <a:prstGeom prst="rect">
              <a:avLst/>
            </a:prstGeom>
            <a:noFill/>
          </p:spPr>
          <p:txBody>
            <a:bodyPr wrap="square" rtlCol="0">
              <a:spAutoFit/>
            </a:bodyPr>
            <a:lstStyle/>
            <a:p>
              <a:pPr algn="ctr">
                <a:lnSpc>
                  <a:spcPct val="200000"/>
                </a:lnSpc>
              </a:pPr>
              <a:r>
                <a:rPr lang="zh-CN" altLang="en-US" sz="1400" dirty="0">
                  <a:solidFill>
                    <a:srgbClr val="323B44"/>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a:t>
              </a:r>
              <a:endParaRPr lang="zh-CN" altLang="en-US" sz="1400" dirty="0">
                <a:solidFill>
                  <a:srgbClr val="323B44"/>
                </a:solidFill>
                <a:latin typeface="仓耳青禾体-谷力 W05" panose="02020400000000000000" pitchFamily="18" charset="-122"/>
                <a:ea typeface="仓耳青禾体-谷力 W05"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80">
                                          <p:stCondLst>
                                            <p:cond delay="0"/>
                                          </p:stCondLst>
                                        </p:cTn>
                                        <p:tgtEl>
                                          <p:spTgt spid="38"/>
                                        </p:tgtEl>
                                      </p:cBhvr>
                                    </p:animEffect>
                                    <p:anim calcmode="lin" valueType="num">
                                      <p:cBhvr>
                                        <p:cTn id="8"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13" dur="26">
                                          <p:stCondLst>
                                            <p:cond delay="650"/>
                                          </p:stCondLst>
                                        </p:cTn>
                                        <p:tgtEl>
                                          <p:spTgt spid="38"/>
                                        </p:tgtEl>
                                      </p:cBhvr>
                                      <p:to x="100000" y="60000"/>
                                    </p:animScale>
                                    <p:animScale>
                                      <p:cBhvr>
                                        <p:cTn id="14" dur="166" decel="50000">
                                          <p:stCondLst>
                                            <p:cond delay="676"/>
                                          </p:stCondLst>
                                        </p:cTn>
                                        <p:tgtEl>
                                          <p:spTgt spid="38"/>
                                        </p:tgtEl>
                                      </p:cBhvr>
                                      <p:to x="100000" y="100000"/>
                                    </p:animScale>
                                    <p:animScale>
                                      <p:cBhvr>
                                        <p:cTn id="15" dur="26">
                                          <p:stCondLst>
                                            <p:cond delay="1312"/>
                                          </p:stCondLst>
                                        </p:cTn>
                                        <p:tgtEl>
                                          <p:spTgt spid="38"/>
                                        </p:tgtEl>
                                      </p:cBhvr>
                                      <p:to x="100000" y="80000"/>
                                    </p:animScale>
                                    <p:animScale>
                                      <p:cBhvr>
                                        <p:cTn id="16" dur="166" decel="50000">
                                          <p:stCondLst>
                                            <p:cond delay="1338"/>
                                          </p:stCondLst>
                                        </p:cTn>
                                        <p:tgtEl>
                                          <p:spTgt spid="38"/>
                                        </p:tgtEl>
                                      </p:cBhvr>
                                      <p:to x="100000" y="100000"/>
                                    </p:animScale>
                                    <p:animScale>
                                      <p:cBhvr>
                                        <p:cTn id="17" dur="26">
                                          <p:stCondLst>
                                            <p:cond delay="1642"/>
                                          </p:stCondLst>
                                        </p:cTn>
                                        <p:tgtEl>
                                          <p:spTgt spid="38"/>
                                        </p:tgtEl>
                                      </p:cBhvr>
                                      <p:to x="100000" y="90000"/>
                                    </p:animScale>
                                    <p:animScale>
                                      <p:cBhvr>
                                        <p:cTn id="18" dur="166" decel="50000">
                                          <p:stCondLst>
                                            <p:cond delay="1668"/>
                                          </p:stCondLst>
                                        </p:cTn>
                                        <p:tgtEl>
                                          <p:spTgt spid="38"/>
                                        </p:tgtEl>
                                      </p:cBhvr>
                                      <p:to x="100000" y="100000"/>
                                    </p:animScale>
                                    <p:animScale>
                                      <p:cBhvr>
                                        <p:cTn id="19" dur="26">
                                          <p:stCondLst>
                                            <p:cond delay="1808"/>
                                          </p:stCondLst>
                                        </p:cTn>
                                        <p:tgtEl>
                                          <p:spTgt spid="38"/>
                                        </p:tgtEl>
                                      </p:cBhvr>
                                      <p:to x="100000" y="95000"/>
                                    </p:animScale>
                                    <p:animScale>
                                      <p:cBhvr>
                                        <p:cTn id="20" dur="166" decel="50000">
                                          <p:stCondLst>
                                            <p:cond delay="1834"/>
                                          </p:stCondLst>
                                        </p:cTn>
                                        <p:tgtEl>
                                          <p:spTgt spid="38"/>
                                        </p:tgtEl>
                                      </p:cBhvr>
                                      <p:to x="100000" y="100000"/>
                                    </p:animScale>
                                  </p:childTnLst>
                                </p:cTn>
                              </p:par>
                            </p:childTnLst>
                          </p:cTn>
                        </p:par>
                        <p:par>
                          <p:cTn id="21" fill="hold">
                            <p:stCondLst>
                              <p:cond delay="2000"/>
                            </p:stCondLst>
                            <p:childTnLst>
                              <p:par>
                                <p:cTn id="22" presetID="26" presetClass="entr" presetSubtype="0"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down)">
                                      <p:cBhvr>
                                        <p:cTn id="24" dur="580">
                                          <p:stCondLst>
                                            <p:cond delay="0"/>
                                          </p:stCondLst>
                                        </p:cTn>
                                        <p:tgtEl>
                                          <p:spTgt spid="39"/>
                                        </p:tgtEl>
                                      </p:cBhvr>
                                    </p:animEffect>
                                    <p:anim calcmode="lin" valueType="num">
                                      <p:cBhvr>
                                        <p:cTn id="25"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30" dur="26">
                                          <p:stCondLst>
                                            <p:cond delay="650"/>
                                          </p:stCondLst>
                                        </p:cTn>
                                        <p:tgtEl>
                                          <p:spTgt spid="39"/>
                                        </p:tgtEl>
                                      </p:cBhvr>
                                      <p:to x="100000" y="60000"/>
                                    </p:animScale>
                                    <p:animScale>
                                      <p:cBhvr>
                                        <p:cTn id="31" dur="166" decel="50000">
                                          <p:stCondLst>
                                            <p:cond delay="676"/>
                                          </p:stCondLst>
                                        </p:cTn>
                                        <p:tgtEl>
                                          <p:spTgt spid="39"/>
                                        </p:tgtEl>
                                      </p:cBhvr>
                                      <p:to x="100000" y="100000"/>
                                    </p:animScale>
                                    <p:animScale>
                                      <p:cBhvr>
                                        <p:cTn id="32" dur="26">
                                          <p:stCondLst>
                                            <p:cond delay="1312"/>
                                          </p:stCondLst>
                                        </p:cTn>
                                        <p:tgtEl>
                                          <p:spTgt spid="39"/>
                                        </p:tgtEl>
                                      </p:cBhvr>
                                      <p:to x="100000" y="80000"/>
                                    </p:animScale>
                                    <p:animScale>
                                      <p:cBhvr>
                                        <p:cTn id="33" dur="166" decel="50000">
                                          <p:stCondLst>
                                            <p:cond delay="1338"/>
                                          </p:stCondLst>
                                        </p:cTn>
                                        <p:tgtEl>
                                          <p:spTgt spid="39"/>
                                        </p:tgtEl>
                                      </p:cBhvr>
                                      <p:to x="100000" y="100000"/>
                                    </p:animScale>
                                    <p:animScale>
                                      <p:cBhvr>
                                        <p:cTn id="34" dur="26">
                                          <p:stCondLst>
                                            <p:cond delay="1642"/>
                                          </p:stCondLst>
                                        </p:cTn>
                                        <p:tgtEl>
                                          <p:spTgt spid="39"/>
                                        </p:tgtEl>
                                      </p:cBhvr>
                                      <p:to x="100000" y="90000"/>
                                    </p:animScale>
                                    <p:animScale>
                                      <p:cBhvr>
                                        <p:cTn id="35" dur="166" decel="50000">
                                          <p:stCondLst>
                                            <p:cond delay="1668"/>
                                          </p:stCondLst>
                                        </p:cTn>
                                        <p:tgtEl>
                                          <p:spTgt spid="39"/>
                                        </p:tgtEl>
                                      </p:cBhvr>
                                      <p:to x="100000" y="100000"/>
                                    </p:animScale>
                                    <p:animScale>
                                      <p:cBhvr>
                                        <p:cTn id="36" dur="26">
                                          <p:stCondLst>
                                            <p:cond delay="1808"/>
                                          </p:stCondLst>
                                        </p:cTn>
                                        <p:tgtEl>
                                          <p:spTgt spid="39"/>
                                        </p:tgtEl>
                                      </p:cBhvr>
                                      <p:to x="100000" y="95000"/>
                                    </p:animScale>
                                    <p:animScale>
                                      <p:cBhvr>
                                        <p:cTn id="37" dur="166" decel="50000">
                                          <p:stCondLst>
                                            <p:cond delay="1834"/>
                                          </p:stCondLst>
                                        </p:cTn>
                                        <p:tgtEl>
                                          <p:spTgt spid="39"/>
                                        </p:tgtEl>
                                      </p:cBhvr>
                                      <p:to x="100000" y="100000"/>
                                    </p:animScale>
                                  </p:childTnLst>
                                </p:cTn>
                              </p:par>
                            </p:childTnLst>
                          </p:cTn>
                        </p:par>
                        <p:par>
                          <p:cTn id="38" fill="hold">
                            <p:stCondLst>
                              <p:cond delay="4000"/>
                            </p:stCondLst>
                            <p:childTnLst>
                              <p:par>
                                <p:cTn id="39" presetID="26"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580">
                                          <p:stCondLst>
                                            <p:cond delay="0"/>
                                          </p:stCondLst>
                                        </p:cTn>
                                        <p:tgtEl>
                                          <p:spTgt spid="40"/>
                                        </p:tgtEl>
                                      </p:cBhvr>
                                    </p:animEffect>
                                    <p:anim calcmode="lin" valueType="num">
                                      <p:cBhvr>
                                        <p:cTn id="42"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47" dur="26">
                                          <p:stCondLst>
                                            <p:cond delay="650"/>
                                          </p:stCondLst>
                                        </p:cTn>
                                        <p:tgtEl>
                                          <p:spTgt spid="40"/>
                                        </p:tgtEl>
                                      </p:cBhvr>
                                      <p:to x="100000" y="60000"/>
                                    </p:animScale>
                                    <p:animScale>
                                      <p:cBhvr>
                                        <p:cTn id="48" dur="166" decel="50000">
                                          <p:stCondLst>
                                            <p:cond delay="676"/>
                                          </p:stCondLst>
                                        </p:cTn>
                                        <p:tgtEl>
                                          <p:spTgt spid="40"/>
                                        </p:tgtEl>
                                      </p:cBhvr>
                                      <p:to x="100000" y="100000"/>
                                    </p:animScale>
                                    <p:animScale>
                                      <p:cBhvr>
                                        <p:cTn id="49" dur="26">
                                          <p:stCondLst>
                                            <p:cond delay="1312"/>
                                          </p:stCondLst>
                                        </p:cTn>
                                        <p:tgtEl>
                                          <p:spTgt spid="40"/>
                                        </p:tgtEl>
                                      </p:cBhvr>
                                      <p:to x="100000" y="80000"/>
                                    </p:animScale>
                                    <p:animScale>
                                      <p:cBhvr>
                                        <p:cTn id="50" dur="166" decel="50000">
                                          <p:stCondLst>
                                            <p:cond delay="1338"/>
                                          </p:stCondLst>
                                        </p:cTn>
                                        <p:tgtEl>
                                          <p:spTgt spid="40"/>
                                        </p:tgtEl>
                                      </p:cBhvr>
                                      <p:to x="100000" y="100000"/>
                                    </p:animScale>
                                    <p:animScale>
                                      <p:cBhvr>
                                        <p:cTn id="51" dur="26">
                                          <p:stCondLst>
                                            <p:cond delay="1642"/>
                                          </p:stCondLst>
                                        </p:cTn>
                                        <p:tgtEl>
                                          <p:spTgt spid="40"/>
                                        </p:tgtEl>
                                      </p:cBhvr>
                                      <p:to x="100000" y="90000"/>
                                    </p:animScale>
                                    <p:animScale>
                                      <p:cBhvr>
                                        <p:cTn id="52" dur="166" decel="50000">
                                          <p:stCondLst>
                                            <p:cond delay="1668"/>
                                          </p:stCondLst>
                                        </p:cTn>
                                        <p:tgtEl>
                                          <p:spTgt spid="40"/>
                                        </p:tgtEl>
                                      </p:cBhvr>
                                      <p:to x="100000" y="100000"/>
                                    </p:animScale>
                                    <p:animScale>
                                      <p:cBhvr>
                                        <p:cTn id="53" dur="26">
                                          <p:stCondLst>
                                            <p:cond delay="1808"/>
                                          </p:stCondLst>
                                        </p:cTn>
                                        <p:tgtEl>
                                          <p:spTgt spid="40"/>
                                        </p:tgtEl>
                                      </p:cBhvr>
                                      <p:to x="100000" y="95000"/>
                                    </p:animScale>
                                    <p:animScale>
                                      <p:cBhvr>
                                        <p:cTn id="54" dur="166" decel="50000">
                                          <p:stCondLst>
                                            <p:cond delay="1834"/>
                                          </p:stCondLst>
                                        </p:cTn>
                                        <p:tgtEl>
                                          <p:spTgt spid="4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 墙壁, 卫生间, 物体&#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l="26920" r="8668"/>
          <a:stretch>
            <a:fillRect/>
          </a:stretch>
        </p:blipFill>
        <p:spPr>
          <a:xfrm>
            <a:off x="529631" y="697831"/>
            <a:ext cx="5277611" cy="5462337"/>
          </a:xfrm>
          <a:prstGeom prst="rect">
            <a:avLst/>
          </a:prstGeom>
        </p:spPr>
      </p:pic>
      <p:grpSp>
        <p:nvGrpSpPr>
          <p:cNvPr id="6" name="组合 5"/>
          <p:cNvGrpSpPr/>
          <p:nvPr/>
        </p:nvGrpSpPr>
        <p:grpSpPr>
          <a:xfrm>
            <a:off x="4037099" y="3557335"/>
            <a:ext cx="7111329" cy="2602833"/>
            <a:chOff x="491790" y="2447127"/>
            <a:chExt cx="2668505" cy="1942193"/>
          </a:xfrm>
        </p:grpSpPr>
        <p:sp>
          <p:nvSpPr>
            <p:cNvPr id="7" name="矩形 6"/>
            <p:cNvSpPr/>
            <p:nvPr/>
          </p:nvSpPr>
          <p:spPr>
            <a:xfrm>
              <a:off x="491790" y="2447127"/>
              <a:ext cx="2668505" cy="1942193"/>
            </a:xfrm>
            <a:prstGeom prst="rect">
              <a:avLst/>
            </a:prstGeom>
            <a:solidFill>
              <a:srgbClr val="32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文本框 7"/>
            <p:cNvSpPr txBox="1"/>
            <p:nvPr/>
          </p:nvSpPr>
          <p:spPr>
            <a:xfrm>
              <a:off x="580110" y="2772083"/>
              <a:ext cx="674359" cy="1389431"/>
            </a:xfrm>
            <a:prstGeom prst="rect">
              <a:avLst/>
            </a:prstGeom>
            <a:noFill/>
          </p:spPr>
          <p:txBody>
            <a:bodyPr wrap="square" rtlCol="0">
              <a:spAutoFit/>
            </a:bodyPr>
            <a:lstStyle/>
            <a:p>
              <a:r>
                <a:rPr lang="en-US" altLang="zh-CN" sz="11500" b="1" dirty="0">
                  <a:solidFill>
                    <a:schemeClr val="bg1"/>
                  </a:solidFill>
                  <a:latin typeface="仓耳青禾体-谷力 W05" panose="02020400000000000000" pitchFamily="18" charset="-122"/>
                  <a:ea typeface="仓耳青禾体-谷力 W05" panose="02020400000000000000" pitchFamily="18" charset="-122"/>
                </a:rPr>
                <a:t>02</a:t>
              </a:r>
              <a:endParaRPr lang="zh-CN" altLang="en-US" sz="115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9" name="文本框 8"/>
            <p:cNvSpPr txBox="1"/>
            <p:nvPr/>
          </p:nvSpPr>
          <p:spPr>
            <a:xfrm>
              <a:off x="1186130" y="2654717"/>
              <a:ext cx="1501001" cy="688974"/>
            </a:xfrm>
            <a:prstGeom prst="rect">
              <a:avLst/>
            </a:prstGeom>
            <a:noFill/>
          </p:spPr>
          <p:txBody>
            <a:bodyPr wrap="square" rtlCol="0">
              <a:spAutoFit/>
            </a:bodyPr>
            <a:lstStyle/>
            <a:p>
              <a:pPr algn="dist"/>
              <a:r>
                <a:rPr lang="zh-CN" altLang="en-US" sz="5400" b="1" dirty="0">
                  <a:solidFill>
                    <a:schemeClr val="bg1"/>
                  </a:solidFill>
                  <a:latin typeface="仓耳青禾体-谷力 W05" panose="02020400000000000000" pitchFamily="18" charset="-122"/>
                  <a:ea typeface="仓耳青禾体-谷力 W05" panose="02020400000000000000" pitchFamily="18" charset="-122"/>
                </a:rPr>
                <a:t>经验总结</a:t>
              </a:r>
              <a:endParaRPr lang="zh-CN" altLang="en-US" sz="5400" b="1" dirty="0">
                <a:solidFill>
                  <a:schemeClr val="bg1"/>
                </a:solidFill>
                <a:latin typeface="仓耳青禾体-谷力 W05" panose="02020400000000000000" pitchFamily="18" charset="-122"/>
                <a:ea typeface="仓耳青禾体-谷力 W05" panose="02020400000000000000" pitchFamily="18" charset="-122"/>
              </a:endParaRPr>
            </a:p>
          </p:txBody>
        </p:sp>
        <p:sp>
          <p:nvSpPr>
            <p:cNvPr id="10" name="文本框 9"/>
            <p:cNvSpPr txBox="1"/>
            <p:nvPr/>
          </p:nvSpPr>
          <p:spPr>
            <a:xfrm>
              <a:off x="1254469" y="3358782"/>
              <a:ext cx="1833902" cy="666057"/>
            </a:xfrm>
            <a:prstGeom prst="rect">
              <a:avLst/>
            </a:prstGeom>
            <a:noFill/>
          </p:spPr>
          <p:txBody>
            <a:bodyPr wrap="square" rtlCol="0">
              <a:spAutoFit/>
            </a:bodyPr>
            <a:lstStyle/>
            <a:p>
              <a:pPr>
                <a:lnSpc>
                  <a:spcPct val="200000"/>
                </a:lnSpc>
              </a:pPr>
              <a:r>
                <a:rPr lang="zh-CN" altLang="en-US" sz="1400" dirty="0">
                  <a:solidFill>
                    <a:schemeClr val="bg1"/>
                  </a:solidFill>
                  <a:latin typeface="仓耳青禾体-谷力 W05" panose="02020400000000000000" pitchFamily="18" charset="-122"/>
                  <a:ea typeface="仓耳青禾体-谷力 W05" panose="02020400000000000000" pitchFamily="18" charset="-122"/>
                </a:rPr>
                <a:t>输入你需要的文本内容输入你需要的文本内容输入你需要的文本内容输入你需要的文本内容</a:t>
              </a:r>
              <a:endParaRPr lang="zh-CN" altLang="en-US" sz="1400" dirty="0">
                <a:solidFill>
                  <a:schemeClr val="bg1"/>
                </a:solidFill>
                <a:latin typeface="仓耳青禾体-谷力 W05" panose="02020400000000000000" pitchFamily="18" charset="-122"/>
                <a:ea typeface="仓耳青禾体-谷力 W05"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LIDE.DIAGRAM" val="272497"/>
</p:tagLst>
</file>

<file path=ppt/tags/tag2.xml><?xml version="1.0" encoding="utf-8"?>
<p:tagLst xmlns:p="http://schemas.openxmlformats.org/presentationml/2006/main">
  <p:tag name="ISLIDE.DIAGRAM" val="271961"/>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3146</Words>
  <Application>WPS 演示</Application>
  <PresentationFormat>自定义</PresentationFormat>
  <Paragraphs>353</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Arial</vt:lpstr>
      <vt:lpstr>宋体</vt:lpstr>
      <vt:lpstr>Wingdings</vt:lpstr>
      <vt:lpstr>微软雅黑</vt:lpstr>
      <vt:lpstr>仓耳青禾体-谷力 W05</vt:lpstr>
      <vt:lpstr>等线</vt:lpstr>
      <vt:lpstr>Arial Unicode MS</vt:lpstr>
      <vt:lpstr>等线 Light</vt:lpstr>
      <vt:lpstr>Calibri</vt:lpstr>
      <vt:lpstr>汉仪中圆简</vt:lpstr>
      <vt:lpstr>Arial</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影视宣传</dc:title>
  <dc:creator>第一PPT，www.1ppt.com</dc:creator>
  <cp:keywords>www.1ppt.com</cp:keywords>
  <dc:description>www.1ppt.com</dc:description>
  <cp:lastModifiedBy>铭</cp:lastModifiedBy>
  <cp:revision>34</cp:revision>
  <dcterms:created xsi:type="dcterms:W3CDTF">2019-07-12T01:17:00Z</dcterms:created>
  <dcterms:modified xsi:type="dcterms:W3CDTF">2022-03-04T00:44:34Z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8F4BC2CE8638413F879E8F907AA2C588</vt:lpwstr>
  </property>
  <property fmtid="{D5CDD505-2E9C-101B-9397-08002B2CF9AE}" pid="3" name="KSOProductBuildVer">
    <vt:lpwstr>2052-11.1.0.11194</vt:lpwstr>
  </property>
</Properties>
</file>