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288" r:id="rId3"/>
    <p:sldId id="3317" r:id="rId5"/>
    <p:sldId id="3344" r:id="rId6"/>
    <p:sldId id="3350" r:id="rId7"/>
    <p:sldId id="3360" r:id="rId8"/>
    <p:sldId id="3353" r:id="rId9"/>
    <p:sldId id="3362" r:id="rId10"/>
    <p:sldId id="3345" r:id="rId11"/>
    <p:sldId id="3351" r:id="rId12"/>
    <p:sldId id="3356" r:id="rId13"/>
    <p:sldId id="3358" r:id="rId14"/>
    <p:sldId id="3355" r:id="rId15"/>
    <p:sldId id="3346" r:id="rId16"/>
    <p:sldId id="3359" r:id="rId17"/>
    <p:sldId id="3361" r:id="rId18"/>
    <p:sldId id="3352" r:id="rId19"/>
    <p:sldId id="3348" r:id="rId20"/>
    <p:sldId id="3347" r:id="rId21"/>
    <p:sldId id="3364" r:id="rId22"/>
    <p:sldId id="3349" r:id="rId23"/>
    <p:sldId id="3354" r:id="rId24"/>
    <p:sldId id="3357" r:id="rId25"/>
    <p:sldId id="3363" r:id="rId26"/>
    <p:sldId id="3343" r:id="rId27"/>
  </p:sldIdLst>
  <p:sldSz cx="9145270" cy="514477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13" autoAdjust="0"/>
    <p:restoredTop sz="92986" autoAdjust="0"/>
  </p:normalViewPr>
  <p:slideViewPr>
    <p:cSldViewPr>
      <p:cViewPr>
        <p:scale>
          <a:sx n="64" d="100"/>
          <a:sy n="64" d="100"/>
        </p:scale>
        <p:origin x="-414" y="-1812"/>
      </p:cViewPr>
      <p:guideLst>
        <p:guide orient="horz" pos="328"/>
        <p:guide orient="horz" pos="4183"/>
        <p:guide orient="horz" pos="233"/>
        <p:guide orient="horz" pos="2976"/>
        <p:guide pos="4050"/>
        <p:guide pos="7588"/>
        <p:guide pos="376"/>
        <p:guide pos="1350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502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502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502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502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BBFC42-F3A4-446A-A888-9EF763704B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324322" y="196280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565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38"/>
          <p:cNvSpPr txBox="1"/>
          <p:nvPr userDrawn="1"/>
        </p:nvSpPr>
        <p:spPr>
          <a:xfrm>
            <a:off x="324322" y="489012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565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196280"/>
            <a:ext cx="1164429" cy="377030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800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196280"/>
            <a:ext cx="1164429" cy="377030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800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196280"/>
            <a:ext cx="1164429" cy="377030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800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196280"/>
            <a:ext cx="1164429" cy="377030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800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>
            <a:off x="251" y="0"/>
            <a:ext cx="9145087" cy="5145088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4155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595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0" name="TextBox 25"/>
          <p:cNvSpPr txBox="1"/>
          <p:nvPr/>
        </p:nvSpPr>
        <p:spPr>
          <a:xfrm>
            <a:off x="549671" y="1891953"/>
            <a:ext cx="3611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COMOANY’S NAME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549671" y="2152690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549671" y="2860576"/>
            <a:ext cx="3031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346" y="940167"/>
            <a:ext cx="16546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Agency FB" pitchFamily="34" charset="0"/>
              </a:rPr>
              <a:t>20XX</a:t>
            </a:r>
            <a:endParaRPr lang="zh-CN" altLang="en-US" sz="72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549671" y="3195584"/>
            <a:ext cx="442586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</a:rPr>
              <a:t>：</a:t>
            </a:r>
            <a:r>
              <a:rPr lang="en-US" sz="1400" dirty="0" smtClean="0">
                <a:solidFill>
                  <a:schemeClr val="bg1"/>
                </a:solidFill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</a:rPr>
              <a:t>    </a:t>
            </a:r>
            <a:r>
              <a:rPr lang="zh-CN" altLang="en-US" sz="1400" dirty="0">
                <a:solidFill>
                  <a:schemeClr val="bg1"/>
                </a:solidFill>
              </a:rPr>
              <a:t>时间</a:t>
            </a:r>
            <a:r>
              <a:rPr lang="zh-CN" altLang="en-US" sz="1400" dirty="0" smtClean="0">
                <a:solidFill>
                  <a:schemeClr val="bg1"/>
                </a:solidFill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月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99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99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3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529255" y="2540064"/>
            <a:ext cx="566836" cy="565614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448667" y="3089884"/>
            <a:ext cx="283418" cy="283403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sz="2135" dirty="0">
              <a:latin typeface="Impact" panose="020B080603090205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657926" y="3182940"/>
            <a:ext cx="414410" cy="41319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sz="2135" dirty="0">
              <a:latin typeface="Impact" panose="020B080603090205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36739" y="1494619"/>
            <a:ext cx="518704" cy="51867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anchor="ctr"/>
          <a:lstStyle/>
          <a:p>
            <a:pPr algn="ctr">
              <a:defRPr/>
            </a:pPr>
            <a:endParaRPr lang="zh-CN" altLang="en-US" sz="2135" dirty="0">
              <a:latin typeface="Impact" panose="020B0806030902050204" pitchFamily="34" charset="0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4500774" y="1142331"/>
            <a:ext cx="1382448" cy="25533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9" tIns="34295" rIns="68589" bIns="34295">
            <a:spAutoFit/>
          </a:bodyPr>
          <a:lstStyle/>
          <a:p>
            <a:pPr lvl="0" algn="l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0774" y="1416245"/>
            <a:ext cx="3866160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单击此处输入文本，</a:t>
            </a: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78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4500774" y="2191978"/>
            <a:ext cx="1382448" cy="25533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9" tIns="34295" rIns="68589" bIns="34295">
            <a:spAutoFit/>
          </a:bodyPr>
          <a:lstStyle/>
          <a:p>
            <a:pPr lvl="0" algn="l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0774" y="2465892"/>
            <a:ext cx="3866160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单击此处输入文本，</a:t>
            </a: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78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4500774" y="3243377"/>
            <a:ext cx="1382448" cy="255336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9" tIns="34295" rIns="68589" bIns="34295">
            <a:spAutoFit/>
          </a:bodyPr>
          <a:lstStyle/>
          <a:p>
            <a:pPr lvl="0" algn="l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0774" y="3517292"/>
            <a:ext cx="3866160" cy="64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单击此处输入文本，</a:t>
            </a:r>
            <a:r>
              <a:rPr lang="zh-CN" altLang="da-DK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单击此处输入文本，单击此处输入文本，单击此处输入文本，单击此处输入文本，单击此处输入文本，单击此处输入文本，单击此处输入文本，单击此处输入文本</a:t>
            </a:r>
            <a:endParaRPr lang="en-US" altLang="zh-CN" sz="78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815021" y="1136399"/>
            <a:ext cx="1875624" cy="1877658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9525">
            <a:noFill/>
            <a:bevel/>
          </a:ln>
        </p:spPr>
        <p:txBody>
          <a:bodyPr lIns="68589" tIns="34295" rIns="68589" bIns="34295"/>
          <a:lstStyle/>
          <a:p>
            <a:pPr eaLnBrk="1" hangingPunct="1"/>
            <a:endParaRPr lang="zh-CN" altLang="en-US"/>
          </a:p>
        </p:txBody>
      </p:sp>
      <p:sp>
        <p:nvSpPr>
          <p:cNvPr id="19" name="矩形 24"/>
          <p:cNvSpPr>
            <a:spLocks noChangeArrowheads="1"/>
          </p:cNvSpPr>
          <p:nvPr/>
        </p:nvSpPr>
        <p:spPr bwMode="auto">
          <a:xfrm>
            <a:off x="3086362" y="2013295"/>
            <a:ext cx="982290" cy="956246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9525">
            <a:noFill/>
            <a:bevel/>
          </a:ln>
        </p:spPr>
        <p:txBody>
          <a:bodyPr lIns="68589" tIns="34295" rIns="68589" bIns="34295"/>
          <a:lstStyle/>
          <a:p>
            <a:pPr eaLnBrk="1" hangingPunct="1"/>
            <a:endParaRPr lang="zh-CN" altLang="en-US"/>
          </a:p>
        </p:txBody>
      </p:sp>
      <p:sp>
        <p:nvSpPr>
          <p:cNvPr id="24" name="矩形 25"/>
          <p:cNvSpPr>
            <a:spLocks noChangeArrowheads="1"/>
          </p:cNvSpPr>
          <p:nvPr/>
        </p:nvSpPr>
        <p:spPr bwMode="auto">
          <a:xfrm>
            <a:off x="2203355" y="3182940"/>
            <a:ext cx="1199176" cy="1222044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9525">
            <a:noFill/>
            <a:bevel/>
          </a:ln>
        </p:spPr>
        <p:txBody>
          <a:bodyPr lIns="68589" tIns="34295" rIns="68589" bIns="34295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/>
      <p:bldP spid="12" grpId="0"/>
      <p:bldP spid="6" grpId="0"/>
      <p:bldP spid="7" grpId="0"/>
      <p:bldP spid="8" grpId="0"/>
      <p:bldP spid="9" grpId="0"/>
      <p:bldP spid="18" grpId="0" animBg="1"/>
      <p:bldP spid="19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763957" y="2838207"/>
            <a:ext cx="658768" cy="222507"/>
          </a:xfrm>
          <a:prstGeom prst="rect">
            <a:avLst/>
          </a:prstGeom>
        </p:spPr>
        <p:txBody>
          <a:bodyPr vert="horz" wrap="square" lIns="68589" tIns="34295" rIns="68589" bIns="34295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95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20XX</a:t>
            </a:r>
            <a:endParaRPr lang="en-US" sz="995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904686" y="1792543"/>
            <a:ext cx="622625" cy="39768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pPr algn="ctr"/>
            <a:r>
              <a:rPr lang="en-US" sz="2135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60%</a:t>
            </a:r>
            <a:endParaRPr lang="en-US" sz="2135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2894198" y="2838207"/>
            <a:ext cx="658768" cy="222507"/>
          </a:xfrm>
          <a:prstGeom prst="rect">
            <a:avLst/>
          </a:prstGeom>
        </p:spPr>
        <p:txBody>
          <a:bodyPr vert="horz" wrap="square" lIns="68589" tIns="34295" rIns="68589" bIns="34295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995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20XX</a:t>
            </a:r>
            <a:endParaRPr lang="en-US" altLang="zh-CN" sz="995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59757" y="1524859"/>
            <a:ext cx="582550" cy="39768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pPr algn="ctr"/>
            <a:r>
              <a:rPr lang="en-US" sz="2135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70%</a:t>
            </a:r>
            <a:endParaRPr lang="en-US" sz="2135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" name="Content Placeholder 2"/>
          <p:cNvSpPr txBox="1"/>
          <p:nvPr/>
        </p:nvSpPr>
        <p:spPr>
          <a:xfrm>
            <a:off x="4307188" y="2838207"/>
            <a:ext cx="658768" cy="222507"/>
          </a:xfrm>
          <a:prstGeom prst="rect">
            <a:avLst/>
          </a:prstGeom>
        </p:spPr>
        <p:txBody>
          <a:bodyPr vert="horz" wrap="square" lIns="68589" tIns="34295" rIns="68589" bIns="34295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995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20XX</a:t>
            </a:r>
            <a:endParaRPr lang="en-US" altLang="zh-CN" sz="995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72565" y="1310520"/>
            <a:ext cx="621022" cy="39768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pPr algn="ctr"/>
            <a:r>
              <a:rPr lang="en-US" sz="2135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80%</a:t>
            </a:r>
            <a:endParaRPr lang="en-US" sz="2135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1" name="Arc 10"/>
          <p:cNvSpPr/>
          <p:nvPr/>
        </p:nvSpPr>
        <p:spPr>
          <a:xfrm>
            <a:off x="1544369" y="2166170"/>
            <a:ext cx="1115095" cy="1115034"/>
          </a:xfrm>
          <a:prstGeom prst="arc">
            <a:avLst>
              <a:gd name="adj1" fmla="val 10810458"/>
              <a:gd name="adj2" fmla="val 0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9" tIns="34295" rIns="68589" bIns="34295" rtlCol="0" anchor="ctr"/>
          <a:lstStyle/>
          <a:p>
            <a:pPr algn="ctr"/>
            <a:endParaRPr lang="en-US" sz="149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rc 7"/>
          <p:cNvSpPr/>
          <p:nvPr/>
        </p:nvSpPr>
        <p:spPr>
          <a:xfrm>
            <a:off x="2393096" y="1915632"/>
            <a:ext cx="1615721" cy="1615632"/>
          </a:xfrm>
          <a:prstGeom prst="arc">
            <a:avLst>
              <a:gd name="adj1" fmla="val 10786903"/>
              <a:gd name="adj2" fmla="val 0"/>
            </a:avLst>
          </a:prstGeom>
          <a:solidFill>
            <a:schemeClr val="accent2">
              <a:alpha val="80000"/>
            </a:scheme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9" tIns="34295" rIns="68589" bIns="34295" rtlCol="0" anchor="ctr"/>
          <a:lstStyle/>
          <a:p>
            <a:pPr algn="ctr"/>
            <a:endParaRPr lang="en-US" sz="149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rc 8"/>
          <p:cNvSpPr/>
          <p:nvPr/>
        </p:nvSpPr>
        <p:spPr>
          <a:xfrm>
            <a:off x="3514570" y="1658903"/>
            <a:ext cx="2129207" cy="2129091"/>
          </a:xfrm>
          <a:prstGeom prst="arc">
            <a:avLst>
              <a:gd name="adj1" fmla="val 10792861"/>
              <a:gd name="adj2" fmla="val 0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9" tIns="34295" rIns="68589" bIns="34295" rtlCol="0" anchor="ctr"/>
          <a:lstStyle/>
          <a:p>
            <a:pPr algn="ctr"/>
            <a:endParaRPr lang="en-US" sz="149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rc 9"/>
          <p:cNvSpPr/>
          <p:nvPr/>
        </p:nvSpPr>
        <p:spPr>
          <a:xfrm>
            <a:off x="4980832" y="1415682"/>
            <a:ext cx="2614590" cy="2614446"/>
          </a:xfrm>
          <a:prstGeom prst="arc">
            <a:avLst>
              <a:gd name="adj1" fmla="val 10787253"/>
              <a:gd name="adj2" fmla="val 0"/>
            </a:avLst>
          </a:prstGeom>
          <a:solidFill>
            <a:schemeClr val="accent2">
              <a:alpha val="80000"/>
            </a:scheme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9" tIns="34295" rIns="68589" bIns="34295" rtlCol="0" anchor="ctr"/>
          <a:lstStyle/>
          <a:p>
            <a:pPr algn="ctr"/>
            <a:endParaRPr lang="en-US" sz="149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5999231" y="2838207"/>
            <a:ext cx="658768" cy="222507"/>
          </a:xfrm>
          <a:prstGeom prst="rect">
            <a:avLst/>
          </a:prstGeom>
        </p:spPr>
        <p:txBody>
          <a:bodyPr vert="horz" wrap="square" lIns="68589" tIns="34295" rIns="68589" bIns="34295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995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20XX</a:t>
            </a:r>
            <a:endParaRPr lang="en-US" altLang="zh-CN" sz="995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95423" y="1242104"/>
            <a:ext cx="622625" cy="397683"/>
          </a:xfrm>
          <a:prstGeom prst="rect">
            <a:avLst/>
          </a:prstGeom>
        </p:spPr>
        <p:txBody>
          <a:bodyPr wrap="none" lIns="68589" tIns="34295" rIns="68589" bIns="34295">
            <a:spAutoFit/>
          </a:bodyPr>
          <a:lstStyle/>
          <a:p>
            <a:pPr algn="ctr"/>
            <a:r>
              <a:rPr lang="en-US" sz="2135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90%</a:t>
            </a:r>
            <a:endParaRPr lang="en-US" sz="2135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7211" y="3101206"/>
            <a:ext cx="1108426" cy="1031062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在此输入您的描述内容，在此输入您的描述内容在此输入您的描述内容，在此输入您的描述内容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0815" y="3101206"/>
            <a:ext cx="1108426" cy="1031062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在此输入您的描述内容，在此输入您的描述内容在此输入您的描述内容，在此输入您的描述内容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0954" y="3101206"/>
            <a:ext cx="1108426" cy="1031062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在此输入您的描述内容，在此输入您的描述内容在此输入您的描述内容，在此输入您的描述内容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04411" y="3101206"/>
            <a:ext cx="1108426" cy="1031062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在此输入您的描述内容，在此输入您的描述内容在此输入您的描述内容，在此输入您的描述内容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13" grpId="0"/>
      <p:bldP spid="21" grpId="0"/>
      <p:bldP spid="2" grpId="0"/>
      <p:bldP spid="22" grpId="0"/>
      <p:bldP spid="11" grpId="0" animBg="1"/>
      <p:bldP spid="8" grpId="0" animBg="1"/>
      <p:bldP spid="9" grpId="0" animBg="1"/>
      <p:bldP spid="10" grpId="0" animBg="1"/>
      <p:bldP spid="15" grpId="0"/>
      <p:bldP spid="23" grpId="0"/>
      <p:bldP spid="6" grpId="0"/>
      <p:bldP spid="3" grpId="0"/>
      <p:bldP spid="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28857"/>
            <a:ext cx="9145588" cy="28116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720" y="1228857"/>
            <a:ext cx="2697369" cy="356412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ea typeface="华文细黑" panose="02010600040101010101" pitchFamily="2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790994" y="2152219"/>
            <a:ext cx="2388819" cy="101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53" tIns="45726" rIns="91453" bIns="45726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ipsum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dolor sit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US" altLang="zh-CN" sz="99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90994" y="3116647"/>
            <a:ext cx="2388819" cy="1011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53" tIns="45726" rIns="91453" bIns="45726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ipsum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dolor sit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consectetur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Donec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luctus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venenatis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bibendum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orci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995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pulvinar</a:t>
            </a:r>
            <a:r>
              <a:rPr lang="en-US" altLang="zh-CN" sz="99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US" altLang="zh-CN" sz="99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733341" y="1822081"/>
            <a:ext cx="915662" cy="3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53" tIns="45726" rIns="91453" bIns="45726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2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142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700861" y="1859316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zh-CN" alt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00861" y="2321476"/>
            <a:ext cx="259201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6410" y="1708298"/>
            <a:ext cx="1368390" cy="1368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03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1236380" y="1598126"/>
            <a:ext cx="1675102" cy="2630799"/>
            <a:chOff x="778084" y="1038958"/>
            <a:chExt cx="1850186" cy="2900945"/>
          </a:xfrm>
        </p:grpSpPr>
        <p:sp>
          <p:nvSpPr>
            <p:cNvPr id="33" name="圆角矩形 32"/>
            <p:cNvSpPr/>
            <p:nvPr/>
          </p:nvSpPr>
          <p:spPr>
            <a:xfrm>
              <a:off x="886815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78084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02412" y="1648209"/>
              <a:ext cx="601529" cy="600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17" name="文本框 11"/>
            <p:cNvSpPr txBox="1">
              <a:spLocks noChangeArrowheads="1"/>
            </p:cNvSpPr>
            <p:nvPr/>
          </p:nvSpPr>
          <p:spPr bwMode="auto">
            <a:xfrm>
              <a:off x="1304926" y="1222952"/>
              <a:ext cx="839367" cy="609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en-US" altLang="zh-HK" sz="327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itchFamily="2" charset="-122"/>
                </a:rPr>
                <a:t>01</a:t>
              </a:r>
              <a:endParaRPr lang="zh-HK" altLang="en-US" sz="327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18" name="文本框 64"/>
            <p:cNvSpPr txBox="1">
              <a:spLocks noChangeArrowheads="1"/>
            </p:cNvSpPr>
            <p:nvPr/>
          </p:nvSpPr>
          <p:spPr bwMode="auto">
            <a:xfrm>
              <a:off x="1148007" y="2434566"/>
              <a:ext cx="1110344" cy="259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121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19" name="文本框 65"/>
            <p:cNvSpPr txBox="1">
              <a:spLocks noChangeArrowheads="1"/>
            </p:cNvSpPr>
            <p:nvPr/>
          </p:nvSpPr>
          <p:spPr bwMode="auto">
            <a:xfrm>
              <a:off x="1139623" y="2788385"/>
              <a:ext cx="1127111" cy="58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完成模高和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图高的作业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争取尽快做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好不能再拖</a:t>
              </a:r>
              <a:endParaRPr lang="zh-HK" altLang="en-US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38"/>
          <p:cNvGrpSpPr/>
          <p:nvPr/>
        </p:nvGrpSpPr>
        <p:grpSpPr bwMode="auto">
          <a:xfrm>
            <a:off x="3040094" y="1598126"/>
            <a:ext cx="1676691" cy="2630799"/>
            <a:chOff x="2690633" y="1038958"/>
            <a:chExt cx="1850186" cy="2900945"/>
          </a:xfrm>
        </p:grpSpPr>
        <p:sp>
          <p:nvSpPr>
            <p:cNvPr id="40" name="圆角矩形 39"/>
            <p:cNvSpPr/>
            <p:nvPr/>
          </p:nvSpPr>
          <p:spPr>
            <a:xfrm>
              <a:off x="2799261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90633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316121" y="1648209"/>
              <a:ext cx="599208" cy="6004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24" name="文本框 48"/>
            <p:cNvSpPr txBox="1">
              <a:spLocks noChangeArrowheads="1"/>
            </p:cNvSpPr>
            <p:nvPr/>
          </p:nvSpPr>
          <p:spPr bwMode="auto">
            <a:xfrm>
              <a:off x="3185327" y="1222952"/>
              <a:ext cx="894944" cy="609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en-US" altLang="zh-HK" sz="327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itchFamily="2" charset="-122"/>
                </a:rPr>
                <a:t>02</a:t>
              </a:r>
              <a:endParaRPr lang="zh-HK" altLang="en-US" sz="327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25" name="文本框 66"/>
            <p:cNvSpPr txBox="1">
              <a:spLocks noChangeArrowheads="1"/>
            </p:cNvSpPr>
            <p:nvPr/>
          </p:nvSpPr>
          <p:spPr bwMode="auto">
            <a:xfrm>
              <a:off x="3060555" y="2434566"/>
              <a:ext cx="1110344" cy="259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121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26" name="文本框 67"/>
            <p:cNvSpPr txBox="1">
              <a:spLocks noChangeArrowheads="1"/>
            </p:cNvSpPr>
            <p:nvPr/>
          </p:nvSpPr>
          <p:spPr bwMode="auto">
            <a:xfrm>
              <a:off x="2955048" y="2788385"/>
              <a:ext cx="1321356" cy="58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辅助软件可以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为幻灯片提供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很好的辅助等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有必要去学习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45"/>
          <p:cNvGrpSpPr/>
          <p:nvPr/>
        </p:nvGrpSpPr>
        <p:grpSpPr bwMode="auto">
          <a:xfrm>
            <a:off x="4837455" y="1598126"/>
            <a:ext cx="1675102" cy="2630799"/>
            <a:chOff x="4603182" y="1038958"/>
            <a:chExt cx="1850186" cy="2900945"/>
          </a:xfrm>
        </p:grpSpPr>
        <p:sp>
          <p:nvSpPr>
            <p:cNvPr id="47" name="圆角矩形 46"/>
            <p:cNvSpPr/>
            <p:nvPr/>
          </p:nvSpPr>
          <p:spPr>
            <a:xfrm>
              <a:off x="4711913" y="1038958"/>
              <a:ext cx="1632723" cy="1502119"/>
            </a:xfrm>
            <a:prstGeom prst="roundRect">
              <a:avLst>
                <a:gd name="adj" fmla="val 93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603182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27510" y="1648209"/>
              <a:ext cx="601529" cy="6004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31" name="文本框 54"/>
            <p:cNvSpPr txBox="1">
              <a:spLocks noChangeArrowheads="1"/>
            </p:cNvSpPr>
            <p:nvPr/>
          </p:nvSpPr>
          <p:spPr bwMode="auto">
            <a:xfrm>
              <a:off x="5044295" y="1222952"/>
              <a:ext cx="978584" cy="609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en-US" altLang="zh-HK" sz="327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itchFamily="2" charset="-122"/>
                </a:rPr>
                <a:t>03</a:t>
              </a:r>
              <a:endParaRPr lang="zh-HK" altLang="en-US" sz="327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32" name="文本框 68"/>
            <p:cNvSpPr txBox="1">
              <a:spLocks noChangeArrowheads="1"/>
            </p:cNvSpPr>
            <p:nvPr/>
          </p:nvSpPr>
          <p:spPr bwMode="auto">
            <a:xfrm>
              <a:off x="4973104" y="2434566"/>
              <a:ext cx="1110344" cy="259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121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33" name="文本框 69"/>
            <p:cNvSpPr txBox="1">
              <a:spLocks noChangeArrowheads="1"/>
            </p:cNvSpPr>
            <p:nvPr/>
          </p:nvSpPr>
          <p:spPr bwMode="auto">
            <a:xfrm>
              <a:off x="4833160" y="2788385"/>
              <a:ext cx="1390229" cy="452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形成思路风格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仔细考量细节 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把每一步做好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52"/>
          <p:cNvGrpSpPr/>
          <p:nvPr/>
        </p:nvGrpSpPr>
        <p:grpSpPr bwMode="auto">
          <a:xfrm>
            <a:off x="6641169" y="1598126"/>
            <a:ext cx="1676691" cy="2630799"/>
            <a:chOff x="6515731" y="1038958"/>
            <a:chExt cx="1850186" cy="2900945"/>
          </a:xfrm>
        </p:grpSpPr>
        <p:sp>
          <p:nvSpPr>
            <p:cNvPr id="54" name="圆角矩形 53"/>
            <p:cNvSpPr/>
            <p:nvPr/>
          </p:nvSpPr>
          <p:spPr>
            <a:xfrm>
              <a:off x="6624359" y="1038958"/>
              <a:ext cx="1632929" cy="1502119"/>
            </a:xfrm>
            <a:prstGeom prst="roundRect">
              <a:avLst>
                <a:gd name="adj" fmla="val 935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6515731" y="1947582"/>
              <a:ext cx="1850186" cy="199232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solidFill>
                  <a:schemeClr val="bg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141219" y="1648209"/>
              <a:ext cx="599208" cy="6004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anchor="ctr"/>
            <a:lstStyle/>
            <a:p>
              <a:pPr algn="ctr" fontAlgn="auto"/>
              <a:endParaRPr lang="zh-HK" altLang="en-US" noProof="1">
                <a:latin typeface="Impact" panose="020B0806030902050204" pitchFamily="34" charset="0"/>
              </a:endParaRPr>
            </a:p>
          </p:txBody>
        </p:sp>
        <p:sp>
          <p:nvSpPr>
            <p:cNvPr id="38938" name="文本框 60"/>
            <p:cNvSpPr txBox="1">
              <a:spLocks noChangeArrowheads="1"/>
            </p:cNvSpPr>
            <p:nvPr/>
          </p:nvSpPr>
          <p:spPr bwMode="auto">
            <a:xfrm>
              <a:off x="6988993" y="1222952"/>
              <a:ext cx="876274" cy="609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en-US" altLang="zh-HK" sz="327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itchFamily="2" charset="-122"/>
                </a:rPr>
                <a:t>04</a:t>
              </a:r>
              <a:endParaRPr lang="zh-HK" altLang="en-US" sz="327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itchFamily="2" charset="-122"/>
              </a:endParaRPr>
            </a:p>
          </p:txBody>
        </p:sp>
        <p:sp>
          <p:nvSpPr>
            <p:cNvPr id="38939" name="文本框 70"/>
            <p:cNvSpPr txBox="1">
              <a:spLocks noChangeArrowheads="1"/>
            </p:cNvSpPr>
            <p:nvPr/>
          </p:nvSpPr>
          <p:spPr bwMode="auto">
            <a:xfrm>
              <a:off x="6885653" y="2434566"/>
              <a:ext cx="1110344" cy="2594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121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HK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0" name="文本框 71"/>
            <p:cNvSpPr txBox="1">
              <a:spLocks noChangeArrowheads="1"/>
            </p:cNvSpPr>
            <p:nvPr/>
          </p:nvSpPr>
          <p:spPr bwMode="auto">
            <a:xfrm>
              <a:off x="6770752" y="2788385"/>
              <a:ext cx="1340145" cy="585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8776" tIns="24388" rIns="48776" bIns="24388">
              <a:spAutoFit/>
            </a:bodyPr>
            <a:lstStyle/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这是并列关系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的表达方式之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你可以输入其</a:t>
              </a:r>
              <a:endParaRPr lang="en-US" altLang="zh-CN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78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他的内容代替</a:t>
              </a:r>
              <a:endParaRPr lang="zh-HK" altLang="en-US" sz="78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47" name="Freeform 1820"/>
          <p:cNvSpPr>
            <a:spLocks noEditPoints="1"/>
          </p:cNvSpPr>
          <p:nvPr/>
        </p:nvSpPr>
        <p:spPr>
          <a:xfrm>
            <a:off x="3177615" y="2288190"/>
            <a:ext cx="160048" cy="163373"/>
          </a:xfrm>
          <a:custGeom>
            <a:avLst/>
            <a:gdLst>
              <a:gd name="txL" fmla="*/ 0 w 39"/>
              <a:gd name="txT" fmla="*/ 0 h 40"/>
              <a:gd name="txR" fmla="*/ 39 w 39"/>
              <a:gd name="txB" fmla="*/ 40 h 40"/>
            </a:gdLst>
            <a:ahLst/>
            <a:cxnLst>
              <a:cxn ang="0">
                <a:pos x="139700" y="46355"/>
              </a:cxn>
              <a:cxn ang="0">
                <a:pos x="227013" y="231775"/>
              </a:cxn>
              <a:cxn ang="0">
                <a:pos x="197909" y="115888"/>
              </a:cxn>
              <a:cxn ang="0">
                <a:pos x="139700" y="46355"/>
              </a:cxn>
              <a:cxn ang="0">
                <a:pos x="0" y="0"/>
              </a:cxn>
              <a:cxn ang="0">
                <a:pos x="0" y="0"/>
              </a:cxn>
              <a:cxn ang="0">
                <a:pos x="11642" y="0"/>
              </a:cxn>
              <a:cxn ang="0">
                <a:pos x="0" y="0"/>
              </a:cxn>
            </a:cxnLst>
            <a:rect l="txL" t="txT" r="txR" b="txB"/>
            <a:pathLst>
              <a:path w="39" h="40">
                <a:moveTo>
                  <a:pt x="24" y="8"/>
                </a:moveTo>
                <a:cubicBezTo>
                  <a:pt x="34" y="16"/>
                  <a:pt x="39" y="28"/>
                  <a:pt x="39" y="40"/>
                </a:cubicBezTo>
                <a:cubicBezTo>
                  <a:pt x="39" y="33"/>
                  <a:pt x="38" y="26"/>
                  <a:pt x="34" y="20"/>
                </a:cubicBezTo>
                <a:cubicBezTo>
                  <a:pt x="31" y="15"/>
                  <a:pt x="28" y="11"/>
                  <a:pt x="24" y="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 lIns="68589" tIns="34295" rIns="68589" bIns="34295"/>
          <a:lstStyle/>
          <a:p>
            <a:endParaRPr lang="zh-CN" altLang="en-US"/>
          </a:p>
        </p:txBody>
      </p:sp>
      <p:sp>
        <p:nvSpPr>
          <p:cNvPr id="93257" name="Freeform 1830"/>
          <p:cNvSpPr>
            <a:spLocks noEditPoints="1"/>
          </p:cNvSpPr>
          <p:nvPr/>
        </p:nvSpPr>
        <p:spPr>
          <a:xfrm>
            <a:off x="5665502" y="1558965"/>
            <a:ext cx="143376" cy="249584"/>
          </a:xfrm>
          <a:custGeom>
            <a:avLst/>
            <a:gdLst>
              <a:gd name="txL" fmla="*/ 0 w 35"/>
              <a:gd name="txT" fmla="*/ 0 h 61"/>
              <a:gd name="txR" fmla="*/ 35 w 35"/>
              <a:gd name="txB" fmla="*/ 61 h 61"/>
            </a:gdLst>
            <a:ahLst/>
            <a:cxnLst>
              <a:cxn ang="0">
                <a:pos x="11611" y="354012"/>
              </a:cxn>
              <a:cxn ang="0">
                <a:pos x="0" y="354012"/>
              </a:cxn>
              <a:cxn ang="0">
                <a:pos x="0" y="354012"/>
              </a:cxn>
              <a:cxn ang="0">
                <a:pos x="11611" y="354012"/>
              </a:cxn>
              <a:cxn ang="0">
                <a:pos x="156754" y="5803"/>
              </a:cxn>
              <a:cxn ang="0">
                <a:pos x="174171" y="34821"/>
              </a:cxn>
              <a:cxn ang="0">
                <a:pos x="203200" y="139283"/>
              </a:cxn>
              <a:cxn ang="0">
                <a:pos x="174171" y="34821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0949" y="0"/>
              </a:cxn>
              <a:cxn ang="0">
                <a:pos x="156754" y="5803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</a:cxnLst>
            <a:rect l="txL" t="txT" r="txR" b="txB"/>
            <a:pathLst>
              <a:path w="35" h="61">
                <a:moveTo>
                  <a:pt x="2" y="61"/>
                </a:moveTo>
                <a:cubicBezTo>
                  <a:pt x="1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2" y="61"/>
                </a:cubicBezTo>
                <a:moveTo>
                  <a:pt x="27" y="1"/>
                </a:moveTo>
                <a:cubicBezTo>
                  <a:pt x="28" y="3"/>
                  <a:pt x="29" y="4"/>
                  <a:pt x="30" y="6"/>
                </a:cubicBezTo>
                <a:cubicBezTo>
                  <a:pt x="34" y="12"/>
                  <a:pt x="35" y="18"/>
                  <a:pt x="35" y="24"/>
                </a:cubicBezTo>
                <a:cubicBezTo>
                  <a:pt x="35" y="18"/>
                  <a:pt x="34" y="12"/>
                  <a:pt x="30" y="6"/>
                </a:cubicBezTo>
                <a:cubicBezTo>
                  <a:pt x="29" y="4"/>
                  <a:pt x="28" y="3"/>
                  <a:pt x="27" y="1"/>
                </a:cubicBezTo>
                <a:moveTo>
                  <a:pt x="27" y="1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moveTo>
                  <a:pt x="26" y="0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 lIns="68589" tIns="34295" rIns="68589" bIns="34295"/>
          <a:lstStyle/>
          <a:p>
            <a:endParaRPr lang="zh-CN" altLang="en-US"/>
          </a:p>
        </p:txBody>
      </p:sp>
      <p:grpSp>
        <p:nvGrpSpPr>
          <p:cNvPr id="2" name="组合 17"/>
          <p:cNvGrpSpPr/>
          <p:nvPr/>
        </p:nvGrpSpPr>
        <p:grpSpPr>
          <a:xfrm>
            <a:off x="5709325" y="2392977"/>
            <a:ext cx="443466" cy="436773"/>
            <a:chOff x="13247" y="4571"/>
            <a:chExt cx="676" cy="666"/>
          </a:xfrm>
        </p:grpSpPr>
        <p:sp>
          <p:nvSpPr>
            <p:cNvPr id="93282" name="Oval 1855"/>
            <p:cNvSpPr/>
            <p:nvPr/>
          </p:nvSpPr>
          <p:spPr>
            <a:xfrm>
              <a:off x="13247" y="4571"/>
              <a:ext cx="677" cy="66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zh-CN" sz="1210" dirty="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3284" name="Freeform 1858"/>
            <p:cNvSpPr/>
            <p:nvPr/>
          </p:nvSpPr>
          <p:spPr>
            <a:xfrm>
              <a:off x="13347" y="4671"/>
              <a:ext cx="475" cy="465"/>
            </a:xfrm>
            <a:custGeom>
              <a:avLst/>
              <a:gdLst>
                <a:gd name="txL" fmla="*/ 0 w 52"/>
                <a:gd name="txT" fmla="*/ 0 h 51"/>
                <a:gd name="txR" fmla="*/ 52 w 52"/>
                <a:gd name="txB" fmla="*/ 51 h 51"/>
              </a:gdLst>
              <a:ahLst/>
              <a:cxnLst>
                <a:cxn ang="0">
                  <a:pos x="261022" y="138953"/>
                </a:cxn>
                <a:cxn ang="0">
                  <a:pos x="261022" y="121584"/>
                </a:cxn>
                <a:cxn ang="0">
                  <a:pos x="243620" y="121584"/>
                </a:cxn>
                <a:cxn ang="0">
                  <a:pos x="243620" y="127374"/>
                </a:cxn>
                <a:cxn ang="0">
                  <a:pos x="220418" y="115794"/>
                </a:cxn>
                <a:cxn ang="0">
                  <a:pos x="220418" y="98425"/>
                </a:cxn>
                <a:cxn ang="0">
                  <a:pos x="197216" y="98425"/>
                </a:cxn>
                <a:cxn ang="0">
                  <a:pos x="197216" y="104215"/>
                </a:cxn>
                <a:cxn ang="0">
                  <a:pos x="168214" y="86846"/>
                </a:cxn>
                <a:cxn ang="0">
                  <a:pos x="168214" y="28949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33411" y="28949"/>
                </a:cxn>
                <a:cxn ang="0">
                  <a:pos x="133411" y="86846"/>
                </a:cxn>
                <a:cxn ang="0">
                  <a:pos x="98608" y="104215"/>
                </a:cxn>
                <a:cxn ang="0">
                  <a:pos x="98608" y="98425"/>
                </a:cxn>
                <a:cxn ang="0">
                  <a:pos x="81207" y="98425"/>
                </a:cxn>
                <a:cxn ang="0">
                  <a:pos x="81207" y="115794"/>
                </a:cxn>
                <a:cxn ang="0">
                  <a:pos x="58005" y="133163"/>
                </a:cxn>
                <a:cxn ang="0">
                  <a:pos x="58005" y="121584"/>
                </a:cxn>
                <a:cxn ang="0">
                  <a:pos x="40603" y="121584"/>
                </a:cxn>
                <a:cxn ang="0">
                  <a:pos x="40603" y="138953"/>
                </a:cxn>
                <a:cxn ang="0">
                  <a:pos x="0" y="162112"/>
                </a:cxn>
                <a:cxn ang="0">
                  <a:pos x="0" y="179481"/>
                </a:cxn>
                <a:cxn ang="0">
                  <a:pos x="87007" y="150532"/>
                </a:cxn>
                <a:cxn ang="0">
                  <a:pos x="133411" y="150532"/>
                </a:cxn>
                <a:cxn ang="0">
                  <a:pos x="133411" y="156322"/>
                </a:cxn>
                <a:cxn ang="0">
                  <a:pos x="139212" y="237378"/>
                </a:cxn>
                <a:cxn ang="0">
                  <a:pos x="98608" y="272116"/>
                </a:cxn>
                <a:cxn ang="0">
                  <a:pos x="98608" y="289485"/>
                </a:cxn>
                <a:cxn ang="0">
                  <a:pos x="150813" y="272116"/>
                </a:cxn>
                <a:cxn ang="0">
                  <a:pos x="150813" y="295275"/>
                </a:cxn>
                <a:cxn ang="0">
                  <a:pos x="150813" y="295275"/>
                </a:cxn>
                <a:cxn ang="0">
                  <a:pos x="150813" y="272116"/>
                </a:cxn>
                <a:cxn ang="0">
                  <a:pos x="203017" y="283696"/>
                </a:cxn>
                <a:cxn ang="0">
                  <a:pos x="203017" y="272116"/>
                </a:cxn>
                <a:cxn ang="0">
                  <a:pos x="162413" y="237378"/>
                </a:cxn>
                <a:cxn ang="0">
                  <a:pos x="168214" y="156322"/>
                </a:cxn>
                <a:cxn ang="0">
                  <a:pos x="168214" y="144743"/>
                </a:cxn>
                <a:cxn ang="0">
                  <a:pos x="208817" y="144743"/>
                </a:cxn>
                <a:cxn ang="0">
                  <a:pos x="301625" y="173691"/>
                </a:cxn>
                <a:cxn ang="0">
                  <a:pos x="301625" y="162112"/>
                </a:cxn>
                <a:cxn ang="0">
                  <a:pos x="261022" y="138953"/>
                </a:cxn>
              </a:cxnLst>
              <a:rect l="txL" t="txT" r="txR" b="txB"/>
              <a:pathLst>
                <a:path w="52" h="51">
                  <a:moveTo>
                    <a:pt x="45" y="24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3" y="1"/>
                    <a:pt x="23" y="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5" y="24"/>
                  </a:lnTo>
                  <a:close/>
                </a:path>
              </a:pathLst>
            </a:custGeom>
            <a:solidFill>
              <a:srgbClr val="EFE9E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297" name="Freeform 1871"/>
          <p:cNvSpPr/>
          <p:nvPr/>
        </p:nvSpPr>
        <p:spPr>
          <a:xfrm>
            <a:off x="6305694" y="1753297"/>
            <a:ext cx="24769" cy="33342"/>
          </a:xfrm>
          <a:custGeom>
            <a:avLst/>
            <a:gdLst>
              <a:gd name="txL" fmla="*/ 0 w 22"/>
              <a:gd name="txT" fmla="*/ 0 h 30"/>
              <a:gd name="txR" fmla="*/ 22 w 22"/>
              <a:gd name="txB" fmla="*/ 30 h 30"/>
            </a:gdLst>
            <a:ahLst/>
            <a:cxnLst>
              <a:cxn ang="0">
                <a:pos x="17463" y="47625"/>
              </a:cxn>
              <a:cxn ang="0">
                <a:pos x="11113" y="41275"/>
              </a:cxn>
              <a:cxn ang="0">
                <a:pos x="23813" y="17463"/>
              </a:cxn>
              <a:cxn ang="0">
                <a:pos x="0" y="6350"/>
              </a:cxn>
              <a:cxn ang="0">
                <a:pos x="6350" y="0"/>
              </a:cxn>
              <a:cxn ang="0">
                <a:pos x="34925" y="17463"/>
              </a:cxn>
              <a:cxn ang="0">
                <a:pos x="17463" y="47625"/>
              </a:cxn>
            </a:cxnLst>
            <a:rect l="txL" t="txT" r="txR" b="txB"/>
            <a:pathLst>
              <a:path w="22" h="30">
                <a:moveTo>
                  <a:pt x="11" y="30"/>
                </a:moveTo>
                <a:lnTo>
                  <a:pt x="7" y="26"/>
                </a:lnTo>
                <a:lnTo>
                  <a:pt x="15" y="11"/>
                </a:lnTo>
                <a:lnTo>
                  <a:pt x="0" y="4"/>
                </a:lnTo>
                <a:lnTo>
                  <a:pt x="4" y="0"/>
                </a:lnTo>
                <a:lnTo>
                  <a:pt x="22" y="11"/>
                </a:lnTo>
                <a:lnTo>
                  <a:pt x="11" y="30"/>
                </a:lnTo>
                <a:close/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 lIns="68589" tIns="34295" rIns="68589" bIns="34295"/>
          <a:lstStyle/>
          <a:p>
            <a:endParaRPr lang="zh-CN" altLang="en-US"/>
          </a:p>
        </p:txBody>
      </p:sp>
      <p:sp>
        <p:nvSpPr>
          <p:cNvPr id="93299" name="TextBox 1956"/>
          <p:cNvSpPr/>
          <p:nvPr/>
        </p:nvSpPr>
        <p:spPr>
          <a:xfrm>
            <a:off x="1550464" y="1345578"/>
            <a:ext cx="1276571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 algn="r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00" name="TextBox 1957"/>
          <p:cNvSpPr/>
          <p:nvPr/>
        </p:nvSpPr>
        <p:spPr>
          <a:xfrm>
            <a:off x="6211379" y="1345578"/>
            <a:ext cx="1276571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01" name="TextBox 1958"/>
          <p:cNvSpPr/>
          <p:nvPr/>
        </p:nvSpPr>
        <p:spPr>
          <a:xfrm>
            <a:off x="1569041" y="2250561"/>
            <a:ext cx="1278060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 algn="r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02" name="TextBox 1959"/>
          <p:cNvSpPr/>
          <p:nvPr/>
        </p:nvSpPr>
        <p:spPr>
          <a:xfrm>
            <a:off x="6211379" y="2250561"/>
            <a:ext cx="1276571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03" name="TextBox 1960"/>
          <p:cNvSpPr/>
          <p:nvPr/>
        </p:nvSpPr>
        <p:spPr>
          <a:xfrm>
            <a:off x="1569039" y="3341778"/>
            <a:ext cx="1278805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 algn="r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04" name="TextBox 1961"/>
          <p:cNvSpPr/>
          <p:nvPr/>
        </p:nvSpPr>
        <p:spPr>
          <a:xfrm>
            <a:off x="6211380" y="3341778"/>
            <a:ext cx="1278060" cy="2553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9" tIns="34295" rIns="68589" bIns="34295">
            <a:spAutoFit/>
          </a:bodyPr>
          <a:lstStyle/>
          <a:p>
            <a:pPr lvl="0"/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2933258" y="1379397"/>
            <a:ext cx="490146" cy="496312"/>
            <a:chOff x="3693" y="2669"/>
            <a:chExt cx="1095" cy="1109"/>
          </a:xfrm>
        </p:grpSpPr>
        <p:sp>
          <p:nvSpPr>
            <p:cNvPr id="93240" name="Freeform 1812"/>
            <p:cNvSpPr/>
            <p:nvPr/>
          </p:nvSpPr>
          <p:spPr>
            <a:xfrm>
              <a:off x="3693" y="2669"/>
              <a:ext cx="1095" cy="1109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稻壳儿小白白(http://dwz.cn/Wu2UP)"/>
            <p:cNvGrpSpPr/>
            <p:nvPr/>
          </p:nvGrpSpPr>
          <p:grpSpPr>
            <a:xfrm>
              <a:off x="3951" y="2935"/>
              <a:ext cx="618" cy="622"/>
              <a:chOff x="4019550" y="3568701"/>
              <a:chExt cx="358775" cy="360363"/>
            </a:xfrm>
            <a:solidFill>
              <a:schemeClr val="bg1"/>
            </a:solidFill>
          </p:grpSpPr>
          <p:sp>
            <p:nvSpPr>
              <p:cNvPr id="1129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019550" y="3568701"/>
                <a:ext cx="358775" cy="360363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1" y="46"/>
                  </a:cxn>
                  <a:cxn ang="0">
                    <a:pos x="36" y="68"/>
                  </a:cxn>
                  <a:cxn ang="0">
                    <a:pos x="4" y="100"/>
                  </a:cxn>
                  <a:cxn ang="0">
                    <a:pos x="4" y="100"/>
                  </a:cxn>
                  <a:cxn ang="0">
                    <a:pos x="0" y="109"/>
                  </a:cxn>
                  <a:cxn ang="0">
                    <a:pos x="13" y="123"/>
                  </a:cxn>
                  <a:cxn ang="0">
                    <a:pos x="23" y="119"/>
                  </a:cxn>
                  <a:cxn ang="0">
                    <a:pos x="23" y="119"/>
                  </a:cxn>
                  <a:cxn ang="0">
                    <a:pos x="55" y="87"/>
                  </a:cxn>
                  <a:cxn ang="0">
                    <a:pos x="77" y="92"/>
                  </a:cxn>
                  <a:cxn ang="0">
                    <a:pos x="123" y="46"/>
                  </a:cxn>
                  <a:cxn ang="0">
                    <a:pos x="77" y="0"/>
                  </a:cxn>
                  <a:cxn ang="0">
                    <a:pos x="18" y="114"/>
                  </a:cxn>
                  <a:cxn ang="0">
                    <a:pos x="13" y="116"/>
                  </a:cxn>
                  <a:cxn ang="0">
                    <a:pos x="7" y="109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40" y="73"/>
                  </a:cxn>
                  <a:cxn ang="0">
                    <a:pos x="49" y="83"/>
                  </a:cxn>
                  <a:cxn ang="0">
                    <a:pos x="18" y="114"/>
                  </a:cxn>
                  <a:cxn ang="0">
                    <a:pos x="77" y="84"/>
                  </a:cxn>
                  <a:cxn ang="0">
                    <a:pos x="38" y="46"/>
                  </a:cxn>
                  <a:cxn ang="0">
                    <a:pos x="77" y="8"/>
                  </a:cxn>
                  <a:cxn ang="0">
                    <a:pos x="115" y="46"/>
                  </a:cxn>
                  <a:cxn ang="0">
                    <a:pos x="77" y="84"/>
                  </a:cxn>
                  <a:cxn ang="0">
                    <a:pos x="77" y="84"/>
                  </a:cxn>
                  <a:cxn ang="0">
                    <a:pos x="77" y="84"/>
                  </a:cxn>
                </a:cxnLst>
                <a:rect l="0" t="0" r="r" b="b"/>
                <a:pathLst>
                  <a:path w="123" h="123">
                    <a:moveTo>
                      <a:pt x="77" y="0"/>
                    </a:moveTo>
                    <a:cubicBezTo>
                      <a:pt x="51" y="0"/>
                      <a:pt x="31" y="21"/>
                      <a:pt x="31" y="46"/>
                    </a:cubicBezTo>
                    <a:cubicBezTo>
                      <a:pt x="31" y="54"/>
                      <a:pt x="33" y="61"/>
                      <a:pt x="36" y="68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2"/>
                      <a:pt x="0" y="105"/>
                      <a:pt x="0" y="109"/>
                    </a:cubicBezTo>
                    <a:cubicBezTo>
                      <a:pt x="0" y="117"/>
                      <a:pt x="6" y="123"/>
                      <a:pt x="13" y="123"/>
                    </a:cubicBezTo>
                    <a:cubicBezTo>
                      <a:pt x="17" y="123"/>
                      <a:pt x="21" y="121"/>
                      <a:pt x="23" y="119"/>
                    </a:cubicBezTo>
                    <a:cubicBezTo>
                      <a:pt x="23" y="119"/>
                      <a:pt x="23" y="119"/>
                      <a:pt x="23" y="119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62" y="90"/>
                      <a:pt x="69" y="92"/>
                      <a:pt x="77" y="92"/>
                    </a:cubicBezTo>
                    <a:cubicBezTo>
                      <a:pt x="102" y="92"/>
                      <a:pt x="123" y="71"/>
                      <a:pt x="123" y="46"/>
                    </a:cubicBezTo>
                    <a:cubicBezTo>
                      <a:pt x="123" y="21"/>
                      <a:pt x="102" y="0"/>
                      <a:pt x="77" y="0"/>
                    </a:cubicBezTo>
                    <a:close/>
                    <a:moveTo>
                      <a:pt x="18" y="114"/>
                    </a:moveTo>
                    <a:cubicBezTo>
                      <a:pt x="17" y="115"/>
                      <a:pt x="15" y="116"/>
                      <a:pt x="13" y="116"/>
                    </a:cubicBezTo>
                    <a:cubicBezTo>
                      <a:pt x="10" y="116"/>
                      <a:pt x="7" y="113"/>
                      <a:pt x="7" y="109"/>
                    </a:cubicBezTo>
                    <a:cubicBezTo>
                      <a:pt x="7" y="107"/>
                      <a:pt x="8" y="106"/>
                      <a:pt x="9" y="104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7"/>
                      <a:pt x="46" y="80"/>
                      <a:pt x="49" y="83"/>
                    </a:cubicBezTo>
                    <a:lnTo>
                      <a:pt x="18" y="114"/>
                    </a:lnTo>
                    <a:close/>
                    <a:moveTo>
                      <a:pt x="77" y="84"/>
                    </a:moveTo>
                    <a:cubicBezTo>
                      <a:pt x="55" y="84"/>
                      <a:pt x="38" y="67"/>
                      <a:pt x="38" y="46"/>
                    </a:cubicBezTo>
                    <a:cubicBezTo>
                      <a:pt x="38" y="25"/>
                      <a:pt x="55" y="8"/>
                      <a:pt x="77" y="8"/>
                    </a:cubicBezTo>
                    <a:cubicBezTo>
                      <a:pt x="98" y="8"/>
                      <a:pt x="115" y="25"/>
                      <a:pt x="115" y="46"/>
                    </a:cubicBezTo>
                    <a:cubicBezTo>
                      <a:pt x="115" y="67"/>
                      <a:pt x="98" y="84"/>
                      <a:pt x="77" y="84"/>
                    </a:cubicBezTo>
                    <a:close/>
                    <a:moveTo>
                      <a:pt x="77" y="84"/>
                    </a:moveTo>
                    <a:cubicBezTo>
                      <a:pt x="77" y="84"/>
                      <a:pt x="77" y="84"/>
                      <a:pt x="77" y="8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en-US" sz="1780" dirty="0">
                  <a:solidFill>
                    <a:srgbClr val="445469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0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165600" y="3624263"/>
                <a:ext cx="84138" cy="85725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4" y="27"/>
                  </a:cxn>
                  <a:cxn ang="0">
                    <a:pos x="27" y="4"/>
                  </a:cxn>
                  <a:cxn ang="0">
                    <a:pos x="29" y="2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29" h="29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4"/>
                      <a:pt x="14" y="4"/>
                      <a:pt x="27" y="4"/>
                    </a:cubicBezTo>
                    <a:cubicBezTo>
                      <a:pt x="28" y="4"/>
                      <a:pt x="29" y="3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en-US" sz="1780" dirty="0">
                  <a:solidFill>
                    <a:srgbClr val="445469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6"/>
          <p:cNvGrpSpPr/>
          <p:nvPr/>
        </p:nvGrpSpPr>
        <p:grpSpPr>
          <a:xfrm>
            <a:off x="2946120" y="2338678"/>
            <a:ext cx="551116" cy="552515"/>
            <a:chOff x="4030" y="4930"/>
            <a:chExt cx="840" cy="843"/>
          </a:xfrm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21"/>
          <p:cNvGrpSpPr/>
          <p:nvPr/>
        </p:nvGrpSpPr>
        <p:grpSpPr>
          <a:xfrm>
            <a:off x="2946118" y="3424182"/>
            <a:ext cx="497292" cy="495835"/>
            <a:chOff x="5219" y="6161"/>
            <a:chExt cx="758" cy="756"/>
          </a:xfrm>
        </p:grpSpPr>
        <p:sp>
          <p:nvSpPr>
            <p:cNvPr id="93261" name="Freeform 1834"/>
            <p:cNvSpPr/>
            <p:nvPr/>
          </p:nvSpPr>
          <p:spPr>
            <a:xfrm>
              <a:off x="5219" y="6161"/>
              <a:ext cx="758" cy="757"/>
            </a:xfrm>
            <a:custGeom>
              <a:avLst/>
              <a:gdLst>
                <a:gd name="txL" fmla="*/ 0 w 83"/>
                <a:gd name="txT" fmla="*/ 0 h 83"/>
                <a:gd name="txR" fmla="*/ 83 w 83"/>
                <a:gd name="txB" fmla="*/ 83 h 83"/>
              </a:gdLst>
              <a:ahLst/>
              <a:cxnLst>
                <a:cxn ang="0">
                  <a:pos x="133293" y="423059"/>
                </a:cxn>
                <a:cxn ang="0">
                  <a:pos x="57953" y="133292"/>
                </a:cxn>
                <a:cxn ang="0">
                  <a:pos x="347720" y="57953"/>
                </a:cxn>
                <a:cxn ang="0">
                  <a:pos x="423060" y="347720"/>
                </a:cxn>
                <a:cxn ang="0">
                  <a:pos x="133293" y="423059"/>
                </a:cxn>
              </a:cxnLst>
              <a:rect l="txL" t="txT" r="txR" b="txB"/>
              <a:pathLst>
                <a:path w="83" h="83">
                  <a:moveTo>
                    <a:pt x="23" y="73"/>
                  </a:moveTo>
                  <a:cubicBezTo>
                    <a:pt x="6" y="63"/>
                    <a:pt x="0" y="41"/>
                    <a:pt x="10" y="23"/>
                  </a:cubicBezTo>
                  <a:cubicBezTo>
                    <a:pt x="20" y="5"/>
                    <a:pt x="42" y="0"/>
                    <a:pt x="60" y="10"/>
                  </a:cubicBezTo>
                  <a:cubicBezTo>
                    <a:pt x="77" y="20"/>
                    <a:pt x="83" y="42"/>
                    <a:pt x="73" y="60"/>
                  </a:cubicBezTo>
                  <a:cubicBezTo>
                    <a:pt x="63" y="77"/>
                    <a:pt x="41" y="83"/>
                    <a:pt x="23" y="73"/>
                  </a:cubicBezTo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稻壳儿小白白(http://dwz.cn/Wu2UP)"/>
            <p:cNvSpPr>
              <a:spLocks noEditPoints="1"/>
            </p:cNvSpPr>
            <p:nvPr/>
          </p:nvSpPr>
          <p:spPr>
            <a:xfrm>
              <a:off x="5365" y="6384"/>
              <a:ext cx="455" cy="396"/>
            </a:xfrm>
            <a:custGeom>
              <a:avLst/>
              <a:gdLst/>
              <a:ahLst/>
              <a:cxnLst>
                <a:cxn ang="0">
                  <a:pos x="1504033084" y="1210718036"/>
                </a:cxn>
                <a:cxn ang="0">
                  <a:pos x="1406209033" y="1295467069"/>
                </a:cxn>
                <a:cxn ang="0">
                  <a:pos x="1308384982" y="1210718036"/>
                </a:cxn>
                <a:cxn ang="0">
                  <a:pos x="1406209033" y="1017003300"/>
                </a:cxn>
                <a:cxn ang="0">
                  <a:pos x="1504033084" y="1210718036"/>
                </a:cxn>
                <a:cxn ang="0">
                  <a:pos x="1357298880" y="508501650"/>
                </a:cxn>
                <a:cxn ang="0">
                  <a:pos x="1357298880" y="932250541"/>
                </a:cxn>
                <a:cxn ang="0">
                  <a:pos x="1406209033" y="968573684"/>
                </a:cxn>
                <a:cxn ang="0">
                  <a:pos x="1455122931" y="932250541"/>
                </a:cxn>
                <a:cxn ang="0">
                  <a:pos x="1455122931" y="508501650"/>
                </a:cxn>
                <a:cxn ang="0">
                  <a:pos x="1406209033" y="460072034"/>
                </a:cxn>
                <a:cxn ang="0">
                  <a:pos x="1357298880" y="508501650"/>
                </a:cxn>
                <a:cxn ang="0">
                  <a:pos x="1393982431" y="411642418"/>
                </a:cxn>
                <a:cxn ang="0">
                  <a:pos x="1271701431" y="435859089"/>
                </a:cxn>
                <a:cxn ang="0">
                  <a:pos x="1271701431" y="835395035"/>
                </a:cxn>
                <a:cxn ang="0">
                  <a:pos x="745901369" y="1065429189"/>
                </a:cxn>
                <a:cxn ang="0">
                  <a:pos x="232331653" y="835395035"/>
                </a:cxn>
                <a:cxn ang="0">
                  <a:pos x="232331653" y="435859089"/>
                </a:cxn>
                <a:cxn ang="0">
                  <a:pos x="110050653" y="411642418"/>
                </a:cxn>
                <a:cxn ang="0">
                  <a:pos x="0" y="278463770"/>
                </a:cxn>
                <a:cxn ang="0">
                  <a:pos x="110050653" y="145285121"/>
                </a:cxn>
                <a:cxn ang="0">
                  <a:pos x="721448164" y="0"/>
                </a:cxn>
                <a:cxn ang="0">
                  <a:pos x="745901369" y="0"/>
                </a:cxn>
                <a:cxn ang="0">
                  <a:pos x="782584920" y="0"/>
                </a:cxn>
                <a:cxn ang="0">
                  <a:pos x="1393982431" y="145285121"/>
                </a:cxn>
                <a:cxn ang="0">
                  <a:pos x="1504033084" y="278463770"/>
                </a:cxn>
                <a:cxn ang="0">
                  <a:pos x="1393982431" y="411642418"/>
                </a:cxn>
                <a:cxn ang="0">
                  <a:pos x="1173881124" y="460072034"/>
                </a:cxn>
                <a:cxn ang="0">
                  <a:pos x="782584920" y="556931266"/>
                </a:cxn>
                <a:cxn ang="0">
                  <a:pos x="745901369" y="556931266"/>
                </a:cxn>
                <a:cxn ang="0">
                  <a:pos x="721448164" y="556931266"/>
                </a:cxn>
                <a:cxn ang="0">
                  <a:pos x="330151960" y="460072034"/>
                </a:cxn>
                <a:cxn ang="0">
                  <a:pos x="330151960" y="835395035"/>
                </a:cxn>
                <a:cxn ang="0">
                  <a:pos x="745901369" y="968573684"/>
                </a:cxn>
                <a:cxn ang="0">
                  <a:pos x="1173881124" y="835395035"/>
                </a:cxn>
                <a:cxn ang="0">
                  <a:pos x="1173881124" y="460072034"/>
                </a:cxn>
                <a:cxn ang="0">
                  <a:pos x="1369525482" y="326893385"/>
                </a:cxn>
                <a:cxn ang="0">
                  <a:pos x="1406209033" y="278463770"/>
                </a:cxn>
                <a:cxn ang="0">
                  <a:pos x="1369525482" y="230037880"/>
                </a:cxn>
                <a:cxn ang="0">
                  <a:pos x="758131716" y="96855505"/>
                </a:cxn>
                <a:cxn ang="0">
                  <a:pos x="745901369" y="84749033"/>
                </a:cxn>
                <a:cxn ang="0">
                  <a:pos x="745901369" y="96855505"/>
                </a:cxn>
                <a:cxn ang="0">
                  <a:pos x="134507602" y="230037880"/>
                </a:cxn>
                <a:cxn ang="0">
                  <a:pos x="97824051" y="278463770"/>
                </a:cxn>
                <a:cxn ang="0">
                  <a:pos x="134507602" y="326893385"/>
                </a:cxn>
                <a:cxn ang="0">
                  <a:pos x="745901369" y="460072034"/>
                </a:cxn>
                <a:cxn ang="0">
                  <a:pos x="745901369" y="460072034"/>
                </a:cxn>
                <a:cxn ang="0">
                  <a:pos x="758131716" y="460072034"/>
                </a:cxn>
                <a:cxn ang="0">
                  <a:pos x="1369525482" y="326893385"/>
                </a:cxn>
                <a:cxn ang="0">
                  <a:pos x="1369525482" y="326893385"/>
                </a:cxn>
                <a:cxn ang="0">
                  <a:pos x="1369525482" y="326893385"/>
                </a:cxn>
              </a:cxnLst>
              <a:rect l="0" t="0" r="0" b="0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1"/>
          <p:cNvGrpSpPr/>
          <p:nvPr/>
        </p:nvGrpSpPr>
        <p:grpSpPr>
          <a:xfrm>
            <a:off x="5701703" y="1386065"/>
            <a:ext cx="503960" cy="502504"/>
            <a:chOff x="13613" y="2905"/>
            <a:chExt cx="768" cy="766"/>
          </a:xfrm>
        </p:grpSpPr>
        <p:sp>
          <p:nvSpPr>
            <p:cNvPr id="93256" name="Freeform 1829"/>
            <p:cNvSpPr/>
            <p:nvPr/>
          </p:nvSpPr>
          <p:spPr>
            <a:xfrm>
              <a:off x="13613" y="2905"/>
              <a:ext cx="768" cy="767"/>
            </a:xfrm>
            <a:custGeom>
              <a:avLst/>
              <a:gdLst>
                <a:gd name="txL" fmla="*/ 0 w 84"/>
                <a:gd name="txT" fmla="*/ 0 h 84"/>
                <a:gd name="txR" fmla="*/ 84 w 84"/>
                <a:gd name="txB" fmla="*/ 84 h 84"/>
              </a:gdLst>
              <a:ahLst/>
              <a:cxnLst>
                <a:cxn ang="0">
                  <a:pos x="58019" y="353918"/>
                </a:cxn>
                <a:cxn ang="0">
                  <a:pos x="133445" y="63821"/>
                </a:cxn>
                <a:cxn ang="0">
                  <a:pos x="423542" y="139246"/>
                </a:cxn>
                <a:cxn ang="0">
                  <a:pos x="348116" y="429343"/>
                </a:cxn>
                <a:cxn ang="0">
                  <a:pos x="58019" y="353918"/>
                </a:cxn>
              </a:cxnLst>
              <a:rect l="txL" t="txT" r="txR" b="txB"/>
              <a:pathLst>
                <a:path w="84" h="84">
                  <a:moveTo>
                    <a:pt x="10" y="61"/>
                  </a:moveTo>
                  <a:cubicBezTo>
                    <a:pt x="0" y="43"/>
                    <a:pt x="6" y="21"/>
                    <a:pt x="23" y="11"/>
                  </a:cubicBezTo>
                  <a:cubicBezTo>
                    <a:pt x="41" y="0"/>
                    <a:pt x="63" y="6"/>
                    <a:pt x="73" y="24"/>
                  </a:cubicBezTo>
                  <a:cubicBezTo>
                    <a:pt x="84" y="42"/>
                    <a:pt x="77" y="64"/>
                    <a:pt x="60" y="74"/>
                  </a:cubicBezTo>
                  <a:cubicBezTo>
                    <a:pt x="42" y="84"/>
                    <a:pt x="20" y="78"/>
                    <a:pt x="10" y="61"/>
                  </a:cubicBezTo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稻壳儿小白白(http://dwz.cn/Wu2UP)"/>
            <p:cNvSpPr>
              <a:spLocks noEditPoints="1"/>
            </p:cNvSpPr>
            <p:nvPr/>
          </p:nvSpPr>
          <p:spPr>
            <a:xfrm>
              <a:off x="13753" y="3129"/>
              <a:ext cx="505" cy="381"/>
            </a:xfrm>
            <a:custGeom>
              <a:avLst/>
              <a:gdLst/>
              <a:ahLst/>
              <a:cxnLst>
                <a:cxn ang="0">
                  <a:pos x="1225271385" y="24653465"/>
                </a:cxn>
                <a:cxn ang="0">
                  <a:pos x="327548682" y="0"/>
                </a:cxn>
                <a:cxn ang="0">
                  <a:pos x="24263280" y="271191872"/>
                </a:cxn>
                <a:cxn ang="0">
                  <a:pos x="24263280" y="394459196"/>
                </a:cxn>
                <a:cxn ang="0">
                  <a:pos x="740016979" y="1134070658"/>
                </a:cxn>
                <a:cxn ang="0">
                  <a:pos x="1467900453" y="394459196"/>
                </a:cxn>
                <a:cxn ang="0">
                  <a:pos x="1455770678" y="271191872"/>
                </a:cxn>
                <a:cxn ang="0">
                  <a:pos x="1043302382" y="172574253"/>
                </a:cxn>
                <a:cxn ang="0">
                  <a:pos x="1128221996" y="98613859"/>
                </a:cxn>
                <a:cxn ang="0">
                  <a:pos x="921985983" y="332823654"/>
                </a:cxn>
                <a:cxn ang="0">
                  <a:pos x="1128221996" y="332823654"/>
                </a:cxn>
                <a:cxn ang="0">
                  <a:pos x="885592928" y="308170189"/>
                </a:cxn>
                <a:cxn ang="0">
                  <a:pos x="909856208" y="110942471"/>
                </a:cxn>
                <a:cxn ang="0">
                  <a:pos x="849199873" y="332823654"/>
                </a:cxn>
                <a:cxn ang="0">
                  <a:pos x="740016979" y="246538407"/>
                </a:cxn>
                <a:cxn ang="0">
                  <a:pos x="849199873" y="98613859"/>
                </a:cxn>
                <a:cxn ang="0">
                  <a:pos x="642963860" y="98613859"/>
                </a:cxn>
                <a:cxn ang="0">
                  <a:pos x="703620194" y="209556330"/>
                </a:cxn>
                <a:cxn ang="0">
                  <a:pos x="485258136" y="197231478"/>
                </a:cxn>
                <a:cxn ang="0">
                  <a:pos x="703620194" y="209556330"/>
                </a:cxn>
                <a:cxn ang="0">
                  <a:pos x="363941737" y="332823654"/>
                </a:cxn>
                <a:cxn ang="0">
                  <a:pos x="570177750" y="332823654"/>
                </a:cxn>
                <a:cxn ang="0">
                  <a:pos x="448861351" y="172574253"/>
                </a:cxn>
                <a:cxn ang="0">
                  <a:pos x="521651191" y="98613859"/>
                </a:cxn>
                <a:cxn ang="0">
                  <a:pos x="412468297" y="209556330"/>
                </a:cxn>
                <a:cxn ang="0">
                  <a:pos x="97053119" y="332823654"/>
                </a:cxn>
                <a:cxn ang="0">
                  <a:pos x="133446174" y="382134343"/>
                </a:cxn>
                <a:cxn ang="0">
                  <a:pos x="594441030" y="875207398"/>
                </a:cxn>
                <a:cxn ang="0">
                  <a:pos x="351811962" y="382134343"/>
                </a:cxn>
                <a:cxn ang="0">
                  <a:pos x="691490419" y="961496404"/>
                </a:cxn>
                <a:cxn ang="0">
                  <a:pos x="630834085" y="382134343"/>
                </a:cxn>
                <a:cxn ang="0">
                  <a:pos x="740016979" y="973821257"/>
                </a:cxn>
                <a:cxn ang="0">
                  <a:pos x="788543539" y="961496404"/>
                </a:cxn>
                <a:cxn ang="0">
                  <a:pos x="1140351771" y="382134343"/>
                </a:cxn>
                <a:cxn ang="0">
                  <a:pos x="897722703" y="875207398"/>
                </a:cxn>
                <a:cxn ang="0">
                  <a:pos x="1358717559" y="382134343"/>
                </a:cxn>
                <a:cxn ang="0">
                  <a:pos x="1201008105" y="332823654"/>
                </a:cxn>
                <a:cxn ang="0">
                  <a:pos x="1176748555" y="110942471"/>
                </a:cxn>
                <a:cxn ang="0">
                  <a:pos x="1201008105" y="332823654"/>
                </a:cxn>
                <a:cxn ang="0">
                  <a:pos x="1201008105" y="332823654"/>
                </a:cxn>
              </a:cxnLst>
              <a:rect l="0" t="0" r="0" b="0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Freeform 1812"/>
          <p:cNvSpPr/>
          <p:nvPr/>
        </p:nvSpPr>
        <p:spPr>
          <a:xfrm>
            <a:off x="5718852" y="3403223"/>
            <a:ext cx="490146" cy="496312"/>
          </a:xfrm>
          <a:custGeom>
            <a:avLst/>
            <a:gdLst>
              <a:gd name="txL" fmla="*/ 0 w 91"/>
              <a:gd name="txT" fmla="*/ 0 h 92"/>
              <a:gd name="txR" fmla="*/ 91 w 91"/>
              <a:gd name="txB" fmla="*/ 92 h 92"/>
            </a:gdLst>
            <a:ahLst/>
            <a:cxnLst>
              <a:cxn ang="0">
                <a:pos x="463341" y="150743"/>
              </a:cxn>
              <a:cxn ang="0">
                <a:pos x="376464" y="463826"/>
              </a:cxn>
              <a:cxn ang="0">
                <a:pos x="63709" y="382657"/>
              </a:cxn>
              <a:cxn ang="0">
                <a:pos x="150586" y="63776"/>
              </a:cxn>
              <a:cxn ang="0">
                <a:pos x="463341" y="150743"/>
              </a:cxn>
            </a:cxnLst>
            <a:rect l="txL" t="txT" r="txR" b="txB"/>
            <a:pathLst>
              <a:path w="91" h="92">
                <a:moveTo>
                  <a:pt x="80" y="26"/>
                </a:moveTo>
                <a:cubicBezTo>
                  <a:pt x="91" y="45"/>
                  <a:pt x="84" y="69"/>
                  <a:pt x="65" y="80"/>
                </a:cubicBezTo>
                <a:cubicBezTo>
                  <a:pt x="46" y="92"/>
                  <a:pt x="22" y="85"/>
                  <a:pt x="11" y="66"/>
                </a:cubicBezTo>
                <a:cubicBezTo>
                  <a:pt x="0" y="47"/>
                  <a:pt x="6" y="22"/>
                  <a:pt x="26" y="11"/>
                </a:cubicBezTo>
                <a:cubicBezTo>
                  <a:pt x="45" y="0"/>
                  <a:pt x="69" y="7"/>
                  <a:pt x="80" y="26"/>
                </a:cubicBezTo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 lIns="68589" tIns="34295" rIns="68589" bIns="34295"/>
          <a:lstStyle/>
          <a:p>
            <a:endParaRPr lang="zh-CN" altLang="en-US"/>
          </a:p>
        </p:txBody>
      </p:sp>
      <p:sp>
        <p:nvSpPr>
          <p:cNvPr id="47" name="稻壳儿小白白(http://dwz.cn/Wu2UP)"/>
          <p:cNvSpPr>
            <a:spLocks noEditPoints="1"/>
          </p:cNvSpPr>
          <p:nvPr/>
        </p:nvSpPr>
        <p:spPr bwMode="auto">
          <a:xfrm>
            <a:off x="5834123" y="3515155"/>
            <a:ext cx="254838" cy="253871"/>
          </a:xfrm>
          <a:custGeom>
            <a:avLst/>
            <a:gdLst>
              <a:gd name="T0" fmla="*/ 35 w 39"/>
              <a:gd name="T1" fmla="*/ 20 h 39"/>
              <a:gd name="T2" fmla="*/ 39 w 39"/>
              <a:gd name="T3" fmla="*/ 14 h 39"/>
              <a:gd name="T4" fmla="*/ 37 w 39"/>
              <a:gd name="T5" fmla="*/ 10 h 39"/>
              <a:gd name="T6" fmla="*/ 31 w 39"/>
              <a:gd name="T7" fmla="*/ 8 h 39"/>
              <a:gd name="T8" fmla="*/ 29 w 39"/>
              <a:gd name="T9" fmla="*/ 2 h 39"/>
              <a:gd name="T10" fmla="*/ 25 w 39"/>
              <a:gd name="T11" fmla="*/ 0 h 39"/>
              <a:gd name="T12" fmla="*/ 19 w 39"/>
              <a:gd name="T13" fmla="*/ 4 h 39"/>
              <a:gd name="T14" fmla="*/ 13 w 39"/>
              <a:gd name="T15" fmla="*/ 0 h 39"/>
              <a:gd name="T16" fmla="*/ 9 w 39"/>
              <a:gd name="T17" fmla="*/ 2 h 39"/>
              <a:gd name="T18" fmla="*/ 8 w 39"/>
              <a:gd name="T19" fmla="*/ 8 h 39"/>
              <a:gd name="T20" fmla="*/ 1 w 39"/>
              <a:gd name="T21" fmla="*/ 10 h 39"/>
              <a:gd name="T22" fmla="*/ 0 w 39"/>
              <a:gd name="T23" fmla="*/ 14 h 39"/>
              <a:gd name="T24" fmla="*/ 3 w 39"/>
              <a:gd name="T25" fmla="*/ 20 h 39"/>
              <a:gd name="T26" fmla="*/ 0 w 39"/>
              <a:gd name="T27" fmla="*/ 26 h 39"/>
              <a:gd name="T28" fmla="*/ 1 w 39"/>
              <a:gd name="T29" fmla="*/ 30 h 39"/>
              <a:gd name="T30" fmla="*/ 8 w 39"/>
              <a:gd name="T31" fmla="*/ 31 h 39"/>
              <a:gd name="T32" fmla="*/ 9 w 39"/>
              <a:gd name="T33" fmla="*/ 38 h 39"/>
              <a:gd name="T34" fmla="*/ 13 w 39"/>
              <a:gd name="T35" fmla="*/ 39 h 39"/>
              <a:gd name="T36" fmla="*/ 19 w 39"/>
              <a:gd name="T37" fmla="*/ 36 h 39"/>
              <a:gd name="T38" fmla="*/ 25 w 39"/>
              <a:gd name="T39" fmla="*/ 39 h 39"/>
              <a:gd name="T40" fmla="*/ 29 w 39"/>
              <a:gd name="T41" fmla="*/ 38 h 39"/>
              <a:gd name="T42" fmla="*/ 31 w 39"/>
              <a:gd name="T43" fmla="*/ 31 h 39"/>
              <a:gd name="T44" fmla="*/ 37 w 39"/>
              <a:gd name="T45" fmla="*/ 29 h 39"/>
              <a:gd name="T46" fmla="*/ 39 w 39"/>
              <a:gd name="T47" fmla="*/ 25 h 39"/>
              <a:gd name="T48" fmla="*/ 35 w 39"/>
              <a:gd name="T49" fmla="*/ 20 h 39"/>
              <a:gd name="T50" fmla="*/ 19 w 39"/>
              <a:gd name="T51" fmla="*/ 28 h 39"/>
              <a:gd name="T52" fmla="*/ 11 w 39"/>
              <a:gd name="T53" fmla="*/ 20 h 39"/>
              <a:gd name="T54" fmla="*/ 19 w 39"/>
              <a:gd name="T55" fmla="*/ 11 h 39"/>
              <a:gd name="T56" fmla="*/ 28 w 39"/>
              <a:gd name="T57" fmla="*/ 20 h 39"/>
              <a:gd name="T58" fmla="*/ 19 w 39"/>
              <a:gd name="T5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" h="39">
                <a:moveTo>
                  <a:pt x="35" y="20"/>
                </a:moveTo>
                <a:cubicBezTo>
                  <a:pt x="35" y="17"/>
                  <a:pt x="37" y="15"/>
                  <a:pt x="39" y="14"/>
                </a:cubicBezTo>
                <a:cubicBezTo>
                  <a:pt x="39" y="13"/>
                  <a:pt x="38" y="11"/>
                  <a:pt x="37" y="10"/>
                </a:cubicBezTo>
                <a:cubicBezTo>
                  <a:pt x="35" y="11"/>
                  <a:pt x="33" y="10"/>
                  <a:pt x="31" y="8"/>
                </a:cubicBezTo>
                <a:cubicBezTo>
                  <a:pt x="29" y="6"/>
                  <a:pt x="29" y="4"/>
                  <a:pt x="29" y="2"/>
                </a:cubicBezTo>
                <a:cubicBezTo>
                  <a:pt x="28" y="1"/>
                  <a:pt x="27" y="0"/>
                  <a:pt x="25" y="0"/>
                </a:cubicBezTo>
                <a:cubicBezTo>
                  <a:pt x="24" y="2"/>
                  <a:pt x="22" y="4"/>
                  <a:pt x="19" y="4"/>
                </a:cubicBezTo>
                <a:cubicBezTo>
                  <a:pt x="17" y="4"/>
                  <a:pt x="14" y="2"/>
                  <a:pt x="13" y="0"/>
                </a:cubicBezTo>
                <a:cubicBezTo>
                  <a:pt x="12" y="0"/>
                  <a:pt x="10" y="1"/>
                  <a:pt x="9" y="2"/>
                </a:cubicBezTo>
                <a:cubicBezTo>
                  <a:pt x="10" y="4"/>
                  <a:pt x="9" y="6"/>
                  <a:pt x="8" y="8"/>
                </a:cubicBezTo>
                <a:cubicBezTo>
                  <a:pt x="6" y="10"/>
                  <a:pt x="4" y="11"/>
                  <a:pt x="1" y="10"/>
                </a:cubicBezTo>
                <a:cubicBezTo>
                  <a:pt x="1" y="11"/>
                  <a:pt x="0" y="13"/>
                  <a:pt x="0" y="14"/>
                </a:cubicBezTo>
                <a:cubicBezTo>
                  <a:pt x="2" y="15"/>
                  <a:pt x="3" y="17"/>
                  <a:pt x="3" y="20"/>
                </a:cubicBezTo>
                <a:cubicBezTo>
                  <a:pt x="3" y="22"/>
                  <a:pt x="2" y="25"/>
                  <a:pt x="0" y="26"/>
                </a:cubicBezTo>
                <a:cubicBezTo>
                  <a:pt x="0" y="27"/>
                  <a:pt x="1" y="29"/>
                  <a:pt x="1" y="30"/>
                </a:cubicBezTo>
                <a:cubicBezTo>
                  <a:pt x="4" y="29"/>
                  <a:pt x="6" y="30"/>
                  <a:pt x="8" y="31"/>
                </a:cubicBezTo>
                <a:cubicBezTo>
                  <a:pt x="9" y="33"/>
                  <a:pt x="10" y="35"/>
                  <a:pt x="9" y="38"/>
                </a:cubicBezTo>
                <a:cubicBezTo>
                  <a:pt x="10" y="38"/>
                  <a:pt x="12" y="39"/>
                  <a:pt x="13" y="39"/>
                </a:cubicBezTo>
                <a:cubicBezTo>
                  <a:pt x="14" y="37"/>
                  <a:pt x="17" y="36"/>
                  <a:pt x="19" y="36"/>
                </a:cubicBezTo>
                <a:cubicBezTo>
                  <a:pt x="22" y="36"/>
                  <a:pt x="24" y="37"/>
                  <a:pt x="25" y="39"/>
                </a:cubicBezTo>
                <a:cubicBezTo>
                  <a:pt x="27" y="39"/>
                  <a:pt x="28" y="38"/>
                  <a:pt x="29" y="38"/>
                </a:cubicBezTo>
                <a:cubicBezTo>
                  <a:pt x="29" y="35"/>
                  <a:pt x="29" y="33"/>
                  <a:pt x="31" y="31"/>
                </a:cubicBezTo>
                <a:cubicBezTo>
                  <a:pt x="33" y="30"/>
                  <a:pt x="35" y="29"/>
                  <a:pt x="37" y="29"/>
                </a:cubicBezTo>
                <a:cubicBezTo>
                  <a:pt x="38" y="28"/>
                  <a:pt x="39" y="27"/>
                  <a:pt x="39" y="25"/>
                </a:cubicBezTo>
                <a:cubicBezTo>
                  <a:pt x="37" y="24"/>
                  <a:pt x="35" y="22"/>
                  <a:pt x="35" y="20"/>
                </a:cubicBezTo>
                <a:close/>
                <a:moveTo>
                  <a:pt x="19" y="28"/>
                </a:moveTo>
                <a:cubicBezTo>
                  <a:pt x="15" y="28"/>
                  <a:pt x="11" y="24"/>
                  <a:pt x="11" y="20"/>
                </a:cubicBezTo>
                <a:cubicBezTo>
                  <a:pt x="11" y="15"/>
                  <a:pt x="15" y="11"/>
                  <a:pt x="19" y="11"/>
                </a:cubicBezTo>
                <a:cubicBezTo>
                  <a:pt x="24" y="11"/>
                  <a:pt x="28" y="15"/>
                  <a:pt x="28" y="20"/>
                </a:cubicBezTo>
                <a:cubicBezTo>
                  <a:pt x="28" y="24"/>
                  <a:pt x="24" y="28"/>
                  <a:pt x="19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53" tIns="45726" rIns="91453" bIns="45726" numCol="1" anchor="t" anchorCtr="0" compatLnSpc="1"/>
          <a:lstStyle/>
          <a:p>
            <a:pPr>
              <a:defRPr/>
            </a:pPr>
            <a:endParaRPr lang="id-ID" sz="2420" dirty="0">
              <a:solidFill>
                <a:prstClr val="white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9" name="组合 2"/>
          <p:cNvGrpSpPr/>
          <p:nvPr/>
        </p:nvGrpSpPr>
        <p:grpSpPr>
          <a:xfrm>
            <a:off x="3807328" y="1068369"/>
            <a:ext cx="1586665" cy="3240314"/>
            <a:chOff x="4923155" y="1423670"/>
            <a:chExt cx="2115185" cy="4319905"/>
          </a:xfrm>
        </p:grpSpPr>
        <p:pic>
          <p:nvPicPr>
            <p:cNvPr id="8" name="图片 7" descr="手机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923155" y="1423670"/>
              <a:ext cx="2115185" cy="431990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049630" y="1899098"/>
              <a:ext cx="1856629" cy="3337924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6220906" y="1599794"/>
            <a:ext cx="2016793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20906" y="2491916"/>
            <a:ext cx="2016793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0905" y="3565034"/>
            <a:ext cx="1984879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5009" y="1599794"/>
            <a:ext cx="2035846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5968" y="2491916"/>
            <a:ext cx="2067284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5486" y="3565034"/>
            <a:ext cx="2087766" cy="4539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在此输入您的描述内容，在此输入您的描述内容在此输入您的描述内容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3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3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3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47" grpId="0" animBg="1"/>
      <p:bldP spid="93257" grpId="0" animBg="1"/>
      <p:bldP spid="93297" grpId="0" animBg="1"/>
      <p:bldP spid="93299" grpId="0"/>
      <p:bldP spid="93300" grpId="0"/>
      <p:bldP spid="93301" grpId="0"/>
      <p:bldP spid="93302" grpId="0"/>
      <p:bldP spid="93303" grpId="0"/>
      <p:bldP spid="93304" grpId="0"/>
      <p:bldP spid="24" grpId="0" animBg="1"/>
      <p:bldP spid="47" grpId="0" animBg="1"/>
      <p:bldP spid="20" grpId="0"/>
      <p:bldP spid="21" grpId="0"/>
      <p:bldP spid="25" grpId="0"/>
      <p:bldP spid="26" grpId="0"/>
      <p:bldP spid="28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6800" y="1189751"/>
            <a:ext cx="1922131" cy="294847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11" name="Freeform 6"/>
            <p:cNvSpPr/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98159" y="1480786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98160" y="1301837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065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8159" y="3103265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8159" y="2924315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4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4"/>
                </a:solidFill>
                <a:latin typeface="方正兰亭黑_GBK"/>
                <a:ea typeface="方正兰亭黑_GBK"/>
              </a:rPr>
              <a:t>3</a:t>
            </a:r>
            <a:endParaRPr lang="zh-CN" altLang="en-US" sz="1065" dirty="0">
              <a:solidFill>
                <a:schemeClr val="accent4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31451" y="1480786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1795" y="1301837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065" dirty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31451" y="3103265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01795" y="2924315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065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44878" y="1380896"/>
            <a:ext cx="653282" cy="653245"/>
            <a:chOff x="844731" y="1680754"/>
            <a:chExt cx="653168" cy="653168"/>
          </a:xfrm>
        </p:grpSpPr>
        <p:sp>
          <p:nvSpPr>
            <p:cNvPr id="29" name="椭圆 28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71793" y="1476017"/>
            <a:ext cx="653282" cy="653245"/>
            <a:chOff x="7570479" y="1775864"/>
            <a:chExt cx="653168" cy="653168"/>
          </a:xfrm>
        </p:grpSpPr>
        <p:sp>
          <p:nvSpPr>
            <p:cNvPr id="32" name="椭圆 31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4878" y="3103264"/>
            <a:ext cx="653282" cy="653245"/>
            <a:chOff x="844731" y="3402918"/>
            <a:chExt cx="653168" cy="653168"/>
          </a:xfrm>
        </p:grpSpPr>
        <p:sp>
          <p:nvSpPr>
            <p:cNvPr id="35" name="椭圆 34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1793" y="3194608"/>
            <a:ext cx="653282" cy="653245"/>
            <a:chOff x="7570479" y="3494251"/>
            <a:chExt cx="653168" cy="653168"/>
          </a:xfrm>
        </p:grpSpPr>
        <p:sp>
          <p:nvSpPr>
            <p:cNvPr id="38" name="椭圆 37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565" y="3354297"/>
            <a:ext cx="9144459" cy="1790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943334" y="3245032"/>
            <a:ext cx="218528" cy="2185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474327" y="3245032"/>
            <a:ext cx="218528" cy="2185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009068" y="3245032"/>
            <a:ext cx="218528" cy="218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671411" y="1113613"/>
            <a:ext cx="7591737" cy="1987123"/>
            <a:chOff x="894415" y="1483855"/>
            <a:chExt cx="10121809" cy="2649365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351313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4" tIns="34291" rIns="68584" bIns="34291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6"/>
            <p:cNvSpPr/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4" tIns="34291" rIns="68584" bIns="34291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832647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785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848657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4" tIns="38094" rIns="38094" bIns="38094" anchor="ctr"/>
            <a:lstStyle/>
            <a:p>
              <a:pPr defTabSz="342900">
                <a:defRPr/>
              </a:pPr>
              <a:endParaRPr lang="es-ES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830913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028509" y="3405624"/>
              <a:ext cx="1510616" cy="36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92207" y="3362393"/>
              <a:ext cx="1474501" cy="36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803589" y="3333307"/>
              <a:ext cx="1577244" cy="3682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9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3891269" y="1742325"/>
              <a:ext cx="942946" cy="492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261344" y="1742325"/>
              <a:ext cx="942946" cy="4924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015880" y="3969098"/>
            <a:ext cx="2072728" cy="486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5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15880" y="3754958"/>
            <a:ext cx="1082348" cy="2762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101845" y="3969098"/>
            <a:ext cx="2072728" cy="486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5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549736" y="3969098"/>
            <a:ext cx="2072728" cy="486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57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49737" y="3754958"/>
            <a:ext cx="1082348" cy="2762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01845" y="3754958"/>
            <a:ext cx="1082348" cy="2762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9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700861" y="1859316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zh-CN" alt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00861" y="2321476"/>
            <a:ext cx="259201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6410" y="1708298"/>
            <a:ext cx="1368390" cy="1368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04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 bwMode="auto">
          <a:xfrm>
            <a:off x="3462698" y="1637834"/>
            <a:ext cx="2199261" cy="2197193"/>
            <a:chOff x="0" y="0"/>
            <a:chExt cx="6753151" cy="6746917"/>
          </a:xfrm>
          <a:effectLst/>
        </p:grpSpPr>
        <p:sp>
          <p:nvSpPr>
            <p:cNvPr id="33794" name="AutoShape 2"/>
            <p:cNvSpPr/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/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3632271" y="1812058"/>
            <a:ext cx="2477400" cy="1853396"/>
            <a:chOff x="-1" y="0"/>
            <a:chExt cx="7608239" cy="5691704"/>
          </a:xfrm>
          <a:effectLst/>
        </p:grpSpPr>
        <p:sp>
          <p:nvSpPr>
            <p:cNvPr id="33798" name="AutoShape 6"/>
            <p:cNvSpPr/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/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3781681" y="1961468"/>
            <a:ext cx="1876661" cy="1955761"/>
            <a:chOff x="0" y="0"/>
            <a:chExt cx="5763342" cy="6005116"/>
          </a:xfrm>
          <a:effectLst/>
        </p:grpSpPr>
        <p:sp>
          <p:nvSpPr>
            <p:cNvPr id="33802" name="AutoShape 10"/>
            <p:cNvSpPr/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/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"/>
          <p:cNvGrpSpPr/>
          <p:nvPr/>
        </p:nvGrpSpPr>
        <p:grpSpPr bwMode="auto">
          <a:xfrm>
            <a:off x="3473556" y="2110877"/>
            <a:ext cx="1745864" cy="1805317"/>
            <a:chOff x="0" y="0"/>
            <a:chExt cx="5362063" cy="5542360"/>
          </a:xfrm>
          <a:effectLst/>
        </p:grpSpPr>
        <p:sp>
          <p:nvSpPr>
            <p:cNvPr id="33806" name="AutoShape 14"/>
            <p:cNvSpPr/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/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7"/>
          <p:cNvGrpSpPr/>
          <p:nvPr/>
        </p:nvGrpSpPr>
        <p:grpSpPr bwMode="auto">
          <a:xfrm>
            <a:off x="3017575" y="2263906"/>
            <a:ext cx="2049335" cy="977621"/>
            <a:chOff x="0" y="-1"/>
            <a:chExt cx="6292395" cy="3002312"/>
          </a:xfrm>
        </p:grpSpPr>
        <p:sp>
          <p:nvSpPr>
            <p:cNvPr id="33810" name="AutoShape 18"/>
            <p:cNvSpPr/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/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1"/>
          <p:cNvGrpSpPr/>
          <p:nvPr/>
        </p:nvGrpSpPr>
        <p:grpSpPr bwMode="auto">
          <a:xfrm>
            <a:off x="3473040" y="1635249"/>
            <a:ext cx="1443943" cy="1455834"/>
            <a:chOff x="0" y="0"/>
            <a:chExt cx="4433297" cy="4470884"/>
          </a:xfrm>
          <a:effectLst/>
        </p:grpSpPr>
        <p:sp>
          <p:nvSpPr>
            <p:cNvPr id="33814" name="AutoShape 22"/>
            <p:cNvSpPr/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8" tIns="14888" rIns="14888" bIns="14888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/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590">
                <a:defRPr/>
              </a:pPr>
              <a:endParaRPr lang="es-ES" sz="39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/>
          <p:nvPr/>
        </p:nvSpPr>
        <p:spPr bwMode="auto">
          <a:xfrm>
            <a:off x="6010926" y="1818260"/>
            <a:ext cx="1019536" cy="3117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/>
          <p:nvPr/>
        </p:nvSpPr>
        <p:spPr bwMode="auto">
          <a:xfrm>
            <a:off x="6006790" y="1633697"/>
            <a:ext cx="845787" cy="1664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/>
          <p:nvPr/>
        </p:nvSpPr>
        <p:spPr bwMode="auto">
          <a:xfrm>
            <a:off x="5829981" y="1659548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86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/>
          <p:nvPr/>
        </p:nvSpPr>
        <p:spPr bwMode="auto">
          <a:xfrm>
            <a:off x="6362476" y="2819147"/>
            <a:ext cx="1019115" cy="3117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/>
          <p:nvPr/>
        </p:nvSpPr>
        <p:spPr bwMode="auto">
          <a:xfrm>
            <a:off x="6357823" y="2634583"/>
            <a:ext cx="845788" cy="1664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/>
          <p:nvPr/>
        </p:nvSpPr>
        <p:spPr bwMode="auto">
          <a:xfrm>
            <a:off x="6181015" y="2660434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86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/>
          <p:nvPr/>
        </p:nvSpPr>
        <p:spPr bwMode="auto">
          <a:xfrm>
            <a:off x="5903393" y="3842780"/>
            <a:ext cx="1019536" cy="3117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/>
          <p:nvPr/>
        </p:nvSpPr>
        <p:spPr bwMode="auto">
          <a:xfrm>
            <a:off x="5898739" y="3658216"/>
            <a:ext cx="846341" cy="1664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/>
          <p:nvPr/>
        </p:nvSpPr>
        <p:spPr bwMode="auto">
          <a:xfrm>
            <a:off x="5721932" y="3684067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1305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/>
          <p:nvPr/>
        </p:nvSpPr>
        <p:spPr bwMode="auto">
          <a:xfrm>
            <a:off x="2094309" y="3883106"/>
            <a:ext cx="1055097" cy="271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/>
          <p:nvPr/>
        </p:nvSpPr>
        <p:spPr bwMode="auto">
          <a:xfrm>
            <a:off x="2270011" y="3698025"/>
            <a:ext cx="874742" cy="1447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/>
          <p:nvPr/>
        </p:nvSpPr>
        <p:spPr bwMode="auto">
          <a:xfrm>
            <a:off x="3204724" y="3724392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86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/>
          <p:nvPr/>
        </p:nvSpPr>
        <p:spPr bwMode="auto">
          <a:xfrm>
            <a:off x="1699849" y="2854303"/>
            <a:ext cx="1055097" cy="271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/>
          <p:nvPr/>
        </p:nvSpPr>
        <p:spPr bwMode="auto">
          <a:xfrm>
            <a:off x="1875549" y="2669221"/>
            <a:ext cx="874742" cy="1447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/>
          <p:nvPr/>
        </p:nvSpPr>
        <p:spPr bwMode="auto">
          <a:xfrm>
            <a:off x="2793719" y="2695589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86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/>
          <p:nvPr/>
        </p:nvSpPr>
        <p:spPr bwMode="auto">
          <a:xfrm>
            <a:off x="2097410" y="1822397"/>
            <a:ext cx="1055097" cy="271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5"/>
              </a:spcBef>
            </a:pPr>
            <a:r>
              <a:rPr lang="zh-CN" altLang="en-US" sz="4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4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6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/>
          <p:nvPr/>
        </p:nvSpPr>
        <p:spPr bwMode="auto">
          <a:xfrm>
            <a:off x="2274474" y="1637833"/>
            <a:ext cx="879067" cy="1447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7" tIns="12407" rIns="12407" bIns="1240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86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/>
          <p:nvPr/>
        </p:nvSpPr>
        <p:spPr bwMode="auto">
          <a:xfrm>
            <a:off x="3207826" y="1663683"/>
            <a:ext cx="140620" cy="14062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190500">
              <a:lnSpc>
                <a:spcPct val="120000"/>
              </a:lnSpc>
              <a:defRPr/>
            </a:pPr>
            <a:endParaRPr lang="es-ES" sz="86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348350" y="1351258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000" kern="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348350" y="2067441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000" kern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348350" y="2783623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000" kern="0" dirty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348350" y="3499806"/>
            <a:ext cx="511025" cy="51211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3000" kern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5030062" y="1276400"/>
            <a:ext cx="2207028" cy="6618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5030063" y="2069540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5030063" y="2785723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5030063" y="3501905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1836490" y="2075206"/>
            <a:ext cx="2044019" cy="72241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1846813" y="2797620"/>
            <a:ext cx="2023371" cy="306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4"/>
          <p:cNvGrpSpPr/>
          <p:nvPr/>
        </p:nvGrpSpPr>
        <p:grpSpPr>
          <a:xfrm>
            <a:off x="2026583" y="2953773"/>
            <a:ext cx="101962" cy="356848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66" name="Freeform 101"/>
            <p:cNvSpPr/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7" name="Freeform 102"/>
            <p:cNvSpPr/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8" name="Freeform 103"/>
            <p:cNvSpPr/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9" name="Freeform 104"/>
            <p:cNvSpPr/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4" name="组合 69"/>
          <p:cNvGrpSpPr/>
          <p:nvPr/>
        </p:nvGrpSpPr>
        <p:grpSpPr>
          <a:xfrm>
            <a:off x="1689054" y="3278100"/>
            <a:ext cx="783174" cy="853445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71" name="Freeform 5"/>
            <p:cNvSpPr/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Freeform 11"/>
            <p:cNvSpPr/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3" name="Freeform 19"/>
            <p:cNvSpPr/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4" name="Freeform 20"/>
            <p:cNvSpPr/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5" name="Freeform 21"/>
            <p:cNvSpPr/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6" name="Freeform 22"/>
            <p:cNvSpPr/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7" name="Freeform 23"/>
            <p:cNvSpPr/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8" name="Freeform 24"/>
            <p:cNvSpPr/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9" name="Freeform 25"/>
            <p:cNvSpPr/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0" name="Freeform 26"/>
            <p:cNvSpPr/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9" name="Freeform 29"/>
            <p:cNvSpPr/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Freeform 31"/>
            <p:cNvSpPr/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Freeform 35"/>
            <p:cNvSpPr/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Freeform 36"/>
            <p:cNvSpPr/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9" name="Freeform 37"/>
            <p:cNvSpPr/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Freeform 38"/>
            <p:cNvSpPr/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2" name="Freeform 39"/>
            <p:cNvSpPr/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3" name="Freeform 40"/>
            <p:cNvSpPr/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7" name="Freeform 44"/>
            <p:cNvSpPr/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Freeform 45"/>
            <p:cNvSpPr/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1" name="Freeform 47"/>
            <p:cNvSpPr/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Freeform 48"/>
            <p:cNvSpPr/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3" name="Freeform 49"/>
            <p:cNvSpPr/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Freeform 50"/>
            <p:cNvSpPr/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5" name="Freeform 51"/>
            <p:cNvSpPr/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6" name="Freeform 52"/>
            <p:cNvSpPr/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7" name="Freeform 53"/>
            <p:cNvSpPr/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8" name="Freeform 54"/>
            <p:cNvSpPr/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Freeform 55"/>
            <p:cNvSpPr/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0" name="Freeform 56"/>
            <p:cNvSpPr/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Freeform 57"/>
            <p:cNvSpPr/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2" name="Freeform 58"/>
            <p:cNvSpPr/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Freeform 59"/>
            <p:cNvSpPr/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4" name="Freeform 60"/>
            <p:cNvSpPr/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Freeform 61"/>
            <p:cNvSpPr/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6" name="Freeform 62"/>
            <p:cNvSpPr/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Freeform 63"/>
            <p:cNvSpPr/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8" name="Freeform 64"/>
            <p:cNvSpPr/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9" name="Freeform 65"/>
            <p:cNvSpPr/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0" name="Freeform 66"/>
            <p:cNvSpPr/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Freeform 67"/>
            <p:cNvSpPr/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2" name="Freeform 68"/>
            <p:cNvSpPr/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Freeform 69"/>
            <p:cNvSpPr/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4" name="Freeform 70"/>
            <p:cNvSpPr/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Freeform 71"/>
            <p:cNvSpPr/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6" name="Freeform 72"/>
            <p:cNvSpPr/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Freeform 73"/>
            <p:cNvSpPr/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8" name="Freeform 74"/>
            <p:cNvSpPr/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Freeform 75"/>
            <p:cNvSpPr/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0" name="Freeform 76"/>
            <p:cNvSpPr/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1" name="Freeform 77"/>
            <p:cNvSpPr/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Freeform 78"/>
            <p:cNvSpPr/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Freeform 79"/>
            <p:cNvSpPr/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4" name="Freeform 80"/>
            <p:cNvSpPr/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Freeform 81"/>
            <p:cNvSpPr/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6" name="Freeform 82"/>
            <p:cNvSpPr/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7" name="Freeform 83"/>
            <p:cNvSpPr/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8" name="Freeform 84"/>
            <p:cNvSpPr/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9" name="Freeform 85"/>
            <p:cNvSpPr/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0" name="Freeform 86"/>
            <p:cNvSpPr/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1" name="Freeform 87"/>
            <p:cNvSpPr/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 88"/>
            <p:cNvSpPr/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3" name="Freeform 89"/>
            <p:cNvSpPr/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4" name="Freeform 90"/>
            <p:cNvSpPr/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5" name="Freeform 91"/>
            <p:cNvSpPr/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6" name="Freeform 92"/>
            <p:cNvSpPr/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7" name="Freeform 93"/>
            <p:cNvSpPr/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8" name="Freeform 94"/>
            <p:cNvSpPr/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9" name="Freeform 95"/>
            <p:cNvSpPr/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0" name="Freeform 96"/>
            <p:cNvSpPr/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1" name="Freeform 97"/>
            <p:cNvSpPr/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2" name="Freeform 98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3" name="Freeform 99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4" name="Freeform 100"/>
            <p:cNvSpPr/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5" name="Freeform 108"/>
            <p:cNvSpPr/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35" tIns="32518" rIns="65035" bIns="32518" numCol="1" anchor="t" anchorCtr="0" compatLnSpc="1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" name="组合 215"/>
          <p:cNvGrpSpPr/>
          <p:nvPr/>
        </p:nvGrpSpPr>
        <p:grpSpPr>
          <a:xfrm>
            <a:off x="1917590" y="2951136"/>
            <a:ext cx="112509" cy="33311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217" name="Freeform 105"/>
            <p:cNvSpPr/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8" name="Freeform 106"/>
            <p:cNvSpPr/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19" name="Freeform 107"/>
            <p:cNvSpPr/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0" name="Freeform 109"/>
            <p:cNvSpPr/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6" name="组合 220"/>
          <p:cNvGrpSpPr/>
          <p:nvPr/>
        </p:nvGrpSpPr>
        <p:grpSpPr>
          <a:xfrm>
            <a:off x="2174253" y="2954651"/>
            <a:ext cx="441250" cy="339270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222" name="Freeform 110"/>
            <p:cNvSpPr/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4" name="Freeform 112"/>
            <p:cNvSpPr/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5" name="Freeform 113"/>
            <p:cNvSpPr/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6" name="Freeform 114"/>
            <p:cNvSpPr/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7" name="Freeform 115"/>
            <p:cNvSpPr/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28" name="Freeform 116"/>
          <p:cNvSpPr>
            <a:spLocks noEditPoints="1"/>
          </p:cNvSpPr>
          <p:nvPr/>
        </p:nvSpPr>
        <p:spPr bwMode="auto">
          <a:xfrm>
            <a:off x="2734165" y="1776879"/>
            <a:ext cx="217109" cy="272470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7" name="组合 228"/>
          <p:cNvGrpSpPr/>
          <p:nvPr/>
        </p:nvGrpSpPr>
        <p:grpSpPr>
          <a:xfrm>
            <a:off x="1167817" y="1684592"/>
            <a:ext cx="224141" cy="33839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230" name="Freeform 117"/>
            <p:cNvSpPr/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1" name="Freeform 118"/>
            <p:cNvSpPr/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2" name="Freeform 119"/>
            <p:cNvSpPr/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3" name="Freeform 120"/>
            <p:cNvSpPr/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8" name="组合 233"/>
          <p:cNvGrpSpPr/>
          <p:nvPr/>
        </p:nvGrpSpPr>
        <p:grpSpPr>
          <a:xfrm>
            <a:off x="1671475" y="1496499"/>
            <a:ext cx="333135" cy="33311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235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6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7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8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9" name="Freeform 125"/>
            <p:cNvSpPr/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9" name="组合 239"/>
          <p:cNvGrpSpPr/>
          <p:nvPr/>
        </p:nvGrpSpPr>
        <p:grpSpPr>
          <a:xfrm>
            <a:off x="1329550" y="1401575"/>
            <a:ext cx="210956" cy="268075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241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2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43" name="Freeform 128"/>
          <p:cNvSpPr>
            <a:spLocks noEditPoints="1"/>
          </p:cNvSpPr>
          <p:nvPr/>
        </p:nvSpPr>
        <p:spPr bwMode="auto">
          <a:xfrm>
            <a:off x="2390482" y="2712066"/>
            <a:ext cx="281275" cy="219734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0" name="组合 243"/>
          <p:cNvGrpSpPr/>
          <p:nvPr/>
        </p:nvGrpSpPr>
        <p:grpSpPr>
          <a:xfrm>
            <a:off x="1551054" y="2931799"/>
            <a:ext cx="274243" cy="356848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245" name="Freeform 129"/>
            <p:cNvSpPr/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6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7" name="Freeform 131"/>
            <p:cNvSpPr/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8" name="Freeform 132"/>
            <p:cNvSpPr/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9" name="Freeform 133"/>
            <p:cNvSpPr/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0" name="Freeform 134"/>
            <p:cNvSpPr/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1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2" name="Freeform 136"/>
            <p:cNvSpPr/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1" name="组合 252"/>
          <p:cNvGrpSpPr/>
          <p:nvPr/>
        </p:nvGrpSpPr>
        <p:grpSpPr>
          <a:xfrm>
            <a:off x="2632203" y="1552751"/>
            <a:ext cx="179312" cy="319053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254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5" name="Freeform 138"/>
            <p:cNvSpPr/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6" name="Freeform 139"/>
            <p:cNvSpPr/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57" name="Freeform 140"/>
          <p:cNvSpPr/>
          <p:nvPr/>
        </p:nvSpPr>
        <p:spPr bwMode="auto">
          <a:xfrm>
            <a:off x="1922863" y="1189750"/>
            <a:ext cx="285669" cy="232918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8" name="Freeform 141"/>
          <p:cNvSpPr>
            <a:spLocks noEditPoints="1"/>
          </p:cNvSpPr>
          <p:nvPr/>
        </p:nvSpPr>
        <p:spPr bwMode="auto">
          <a:xfrm>
            <a:off x="1945718" y="2614504"/>
            <a:ext cx="348077" cy="287412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9" name="Freeform 142"/>
          <p:cNvSpPr>
            <a:spLocks noEditPoints="1"/>
          </p:cNvSpPr>
          <p:nvPr/>
        </p:nvSpPr>
        <p:spPr bwMode="auto">
          <a:xfrm>
            <a:off x="1230226" y="2037923"/>
            <a:ext cx="447403" cy="521209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0" name="Freeform 143"/>
          <p:cNvSpPr>
            <a:spLocks noEditPoints="1"/>
          </p:cNvSpPr>
          <p:nvPr/>
        </p:nvSpPr>
        <p:spPr bwMode="auto">
          <a:xfrm>
            <a:off x="1150238" y="2191736"/>
            <a:ext cx="188102" cy="378821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2" name="组合 260"/>
          <p:cNvGrpSpPr/>
          <p:nvPr/>
        </p:nvGrpSpPr>
        <p:grpSpPr>
          <a:xfrm>
            <a:off x="1696965" y="2239198"/>
            <a:ext cx="316434" cy="318175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262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3" name="Freeform 145"/>
            <p:cNvSpPr/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3" name="组合 263"/>
          <p:cNvGrpSpPr/>
          <p:nvPr/>
        </p:nvGrpSpPr>
        <p:grpSpPr>
          <a:xfrm>
            <a:off x="1638073" y="2647904"/>
            <a:ext cx="247873" cy="233797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265" name="Freeform 146"/>
            <p:cNvSpPr/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6" name="Freeform 147"/>
            <p:cNvSpPr/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组合 266"/>
          <p:cNvGrpSpPr/>
          <p:nvPr/>
        </p:nvGrpSpPr>
        <p:grpSpPr>
          <a:xfrm>
            <a:off x="2269183" y="1229304"/>
            <a:ext cx="374447" cy="307627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268" name="Freeform 148"/>
            <p:cNvSpPr/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9" name="Freeform 149"/>
            <p:cNvSpPr/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0" name="Freeform 150"/>
            <p:cNvSpPr/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71" name="Freeform 151"/>
          <p:cNvSpPr>
            <a:spLocks noEditPoints="1"/>
          </p:cNvSpPr>
          <p:nvPr/>
        </p:nvSpPr>
        <p:spPr bwMode="auto">
          <a:xfrm>
            <a:off x="1362072" y="2559131"/>
            <a:ext cx="210956" cy="365636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2" name="Freeform 152"/>
          <p:cNvSpPr>
            <a:spLocks noEditPoints="1"/>
          </p:cNvSpPr>
          <p:nvPr/>
        </p:nvSpPr>
        <p:spPr bwMode="auto">
          <a:xfrm>
            <a:off x="2675273" y="2080991"/>
            <a:ext cx="303250" cy="329601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3" name="Freeform 153"/>
          <p:cNvSpPr>
            <a:spLocks noEditPoints="1"/>
          </p:cNvSpPr>
          <p:nvPr/>
        </p:nvSpPr>
        <p:spPr bwMode="auto">
          <a:xfrm>
            <a:off x="1570392" y="1225787"/>
            <a:ext cx="285669" cy="279501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4" name="Freeform 154"/>
          <p:cNvSpPr>
            <a:spLocks noEditPoints="1"/>
          </p:cNvSpPr>
          <p:nvPr/>
        </p:nvSpPr>
        <p:spPr bwMode="auto">
          <a:xfrm>
            <a:off x="2574189" y="2417622"/>
            <a:ext cx="270727" cy="283896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5" name="组合 274"/>
          <p:cNvGrpSpPr/>
          <p:nvPr/>
        </p:nvGrpSpPr>
        <p:grpSpPr>
          <a:xfrm>
            <a:off x="1446454" y="1797095"/>
            <a:ext cx="342804" cy="360363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276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7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8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9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0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1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2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3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4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5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6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7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8" name="Freeform 167"/>
            <p:cNvSpPr/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89" name="Freeform 168"/>
          <p:cNvSpPr>
            <a:spLocks noEditPoints="1"/>
          </p:cNvSpPr>
          <p:nvPr/>
        </p:nvSpPr>
        <p:spPr bwMode="auto">
          <a:xfrm>
            <a:off x="2203259" y="1886746"/>
            <a:ext cx="436854" cy="285654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0" name="Freeform 169"/>
          <p:cNvSpPr>
            <a:spLocks noEditPoints="1"/>
          </p:cNvSpPr>
          <p:nvPr/>
        </p:nvSpPr>
        <p:spPr bwMode="auto">
          <a:xfrm>
            <a:off x="1573907" y="2201405"/>
            <a:ext cx="102841" cy="177545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1" name="Freeform 170"/>
          <p:cNvSpPr>
            <a:spLocks noEditPoints="1"/>
          </p:cNvSpPr>
          <p:nvPr/>
        </p:nvSpPr>
        <p:spPr bwMode="auto">
          <a:xfrm>
            <a:off x="2367629" y="1587029"/>
            <a:ext cx="204804" cy="25225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2" name="Freeform 171"/>
          <p:cNvSpPr>
            <a:spLocks noEditPoints="1"/>
          </p:cNvSpPr>
          <p:nvPr/>
        </p:nvSpPr>
        <p:spPr bwMode="auto">
          <a:xfrm>
            <a:off x="1863093" y="1851589"/>
            <a:ext cx="311160" cy="312901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3" name="Freeform 172"/>
          <p:cNvSpPr>
            <a:spLocks noEditPoints="1"/>
          </p:cNvSpPr>
          <p:nvPr/>
        </p:nvSpPr>
        <p:spPr bwMode="auto">
          <a:xfrm>
            <a:off x="2093386" y="2253262"/>
            <a:ext cx="350715" cy="267196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6" name="组合 293"/>
          <p:cNvGrpSpPr/>
          <p:nvPr/>
        </p:nvGrpSpPr>
        <p:grpSpPr>
          <a:xfrm>
            <a:off x="2214686" y="1841921"/>
            <a:ext cx="116026" cy="110746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295" name="Freeform 173"/>
            <p:cNvSpPr/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96" name="Freeform 174"/>
            <p:cNvSpPr/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97" name="Freeform 175"/>
          <p:cNvSpPr>
            <a:spLocks noEditPoints="1"/>
          </p:cNvSpPr>
          <p:nvPr/>
        </p:nvSpPr>
        <p:spPr bwMode="auto">
          <a:xfrm>
            <a:off x="2337743" y="2574073"/>
            <a:ext cx="120421" cy="16787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8" name="Freeform 176"/>
          <p:cNvSpPr>
            <a:spLocks noEditPoints="1"/>
          </p:cNvSpPr>
          <p:nvPr/>
        </p:nvSpPr>
        <p:spPr bwMode="auto">
          <a:xfrm>
            <a:off x="1361193" y="1696896"/>
            <a:ext cx="154701" cy="16787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9" name="Freeform 177"/>
          <p:cNvSpPr>
            <a:spLocks noEditPoints="1"/>
          </p:cNvSpPr>
          <p:nvPr/>
        </p:nvSpPr>
        <p:spPr bwMode="auto">
          <a:xfrm>
            <a:off x="2054712" y="1468373"/>
            <a:ext cx="232051" cy="33575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7" name="组合 299"/>
          <p:cNvGrpSpPr/>
          <p:nvPr/>
        </p:nvGrpSpPr>
        <p:grpSpPr>
          <a:xfrm>
            <a:off x="2242814" y="1421790"/>
            <a:ext cx="201287" cy="122172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301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2" name="Freeform 179"/>
            <p:cNvSpPr/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3" name="Freeform 180"/>
            <p:cNvSpPr/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04" name="Freeform 181"/>
          <p:cNvSpPr>
            <a:spLocks noEditPoints="1"/>
          </p:cNvSpPr>
          <p:nvPr/>
        </p:nvSpPr>
        <p:spPr bwMode="auto">
          <a:xfrm>
            <a:off x="2249845" y="2131970"/>
            <a:ext cx="241721" cy="8613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8" name="组合 304"/>
          <p:cNvGrpSpPr/>
          <p:nvPr/>
        </p:nvGrpSpPr>
        <p:grpSpPr>
          <a:xfrm>
            <a:off x="1341855" y="2349066"/>
            <a:ext cx="137122" cy="17314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306" name="Freeform 182"/>
            <p:cNvSpPr/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7" name="Freeform 183"/>
            <p:cNvSpPr/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8" name="Freeform 184"/>
            <p:cNvSpPr/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09" name="Freeform 185"/>
          <p:cNvSpPr>
            <a:spLocks noEditPoints="1"/>
          </p:cNvSpPr>
          <p:nvPr/>
        </p:nvSpPr>
        <p:spPr bwMode="auto">
          <a:xfrm>
            <a:off x="1551054" y="1680196"/>
            <a:ext cx="110752" cy="8525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9" name="组合 309"/>
          <p:cNvGrpSpPr/>
          <p:nvPr/>
        </p:nvGrpSpPr>
        <p:grpSpPr>
          <a:xfrm>
            <a:off x="2532000" y="2264689"/>
            <a:ext cx="146790" cy="185455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311" name="Freeform 186"/>
            <p:cNvSpPr/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2" name="Freeform 187"/>
            <p:cNvSpPr/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3" name="Freeform 188"/>
            <p:cNvSpPr/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14" name="Freeform 189"/>
          <p:cNvSpPr>
            <a:spLocks noEditPoints="1"/>
          </p:cNvSpPr>
          <p:nvPr/>
        </p:nvSpPr>
        <p:spPr bwMode="auto">
          <a:xfrm>
            <a:off x="1812990" y="3159444"/>
            <a:ext cx="120421" cy="129204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0" name="组合 314"/>
          <p:cNvGrpSpPr/>
          <p:nvPr/>
        </p:nvGrpSpPr>
        <p:grpSpPr>
          <a:xfrm>
            <a:off x="1986150" y="2167125"/>
            <a:ext cx="88778" cy="141509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316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7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8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9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80" kern="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320" name="Freeform 194"/>
          <p:cNvSpPr>
            <a:spLocks noEditPoints="1"/>
          </p:cNvSpPr>
          <p:nvPr/>
        </p:nvSpPr>
        <p:spPr bwMode="auto">
          <a:xfrm>
            <a:off x="1976482" y="1442006"/>
            <a:ext cx="120421" cy="130962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1" name="矩形 320"/>
          <p:cNvSpPr/>
          <p:nvPr/>
        </p:nvSpPr>
        <p:spPr>
          <a:xfrm>
            <a:off x="3912882" y="1630592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22" name="矩形 321"/>
          <p:cNvSpPr/>
          <p:nvPr/>
        </p:nvSpPr>
        <p:spPr>
          <a:xfrm>
            <a:off x="3912883" y="1451642"/>
            <a:ext cx="550177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总结</a:t>
            </a:r>
            <a:endParaRPr lang="zh-CN" altLang="en-US" sz="1065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323" name="矩形 322"/>
          <p:cNvSpPr/>
          <p:nvPr/>
        </p:nvSpPr>
        <p:spPr>
          <a:xfrm>
            <a:off x="3912882" y="2952702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24" name="矩形 323"/>
          <p:cNvSpPr/>
          <p:nvPr/>
        </p:nvSpPr>
        <p:spPr>
          <a:xfrm>
            <a:off x="3912883" y="2773752"/>
            <a:ext cx="550177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总结</a:t>
            </a:r>
            <a:endParaRPr lang="zh-CN" altLang="en-US" sz="1065" dirty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5" name="矩形 324"/>
          <p:cNvSpPr/>
          <p:nvPr/>
        </p:nvSpPr>
        <p:spPr>
          <a:xfrm>
            <a:off x="6517520" y="1699432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26" name="矩形 325"/>
          <p:cNvSpPr/>
          <p:nvPr/>
        </p:nvSpPr>
        <p:spPr>
          <a:xfrm>
            <a:off x="6517520" y="1520482"/>
            <a:ext cx="550177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4"/>
                </a:solidFill>
                <a:latin typeface="方正兰亭黑_GBK"/>
                <a:ea typeface="方正兰亭黑_GBK"/>
              </a:rPr>
              <a:t>总结</a:t>
            </a:r>
            <a:endParaRPr lang="zh-CN" altLang="en-US" sz="1065" dirty="0">
              <a:solidFill>
                <a:schemeClr val="accent4"/>
              </a:solidFill>
              <a:ea typeface="微软雅黑" panose="020B0503020204020204" pitchFamily="34" charset="-122"/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6517520" y="3021542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6517520" y="2842592"/>
            <a:ext cx="550177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总结</a:t>
            </a:r>
            <a:endParaRPr lang="zh-CN" altLang="en-US" sz="1065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1" name="组合 328"/>
          <p:cNvGrpSpPr/>
          <p:nvPr/>
        </p:nvGrpSpPr>
        <p:grpSpPr>
          <a:xfrm>
            <a:off x="3512067" y="2790201"/>
            <a:ext cx="393826" cy="393803"/>
            <a:chOff x="3564033" y="3063299"/>
            <a:chExt cx="393757" cy="393757"/>
          </a:xfrm>
        </p:grpSpPr>
        <p:sp>
          <p:nvSpPr>
            <p:cNvPr id="330" name="椭圆 329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331"/>
          <p:cNvGrpSpPr/>
          <p:nvPr/>
        </p:nvGrpSpPr>
        <p:grpSpPr>
          <a:xfrm>
            <a:off x="6116704" y="2859042"/>
            <a:ext cx="393826" cy="393803"/>
            <a:chOff x="6168219" y="3132131"/>
            <a:chExt cx="393757" cy="393757"/>
          </a:xfrm>
        </p:grpSpPr>
        <p:sp>
          <p:nvSpPr>
            <p:cNvPr id="333" name="椭圆 332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334"/>
          <p:cNvGrpSpPr/>
          <p:nvPr/>
        </p:nvGrpSpPr>
        <p:grpSpPr>
          <a:xfrm>
            <a:off x="3512067" y="1468092"/>
            <a:ext cx="393826" cy="393803"/>
            <a:chOff x="3564033" y="1741346"/>
            <a:chExt cx="393757" cy="393757"/>
          </a:xfrm>
        </p:grpSpPr>
        <p:sp>
          <p:nvSpPr>
            <p:cNvPr id="336" name="椭圆 335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337"/>
          <p:cNvGrpSpPr/>
          <p:nvPr/>
        </p:nvGrpSpPr>
        <p:grpSpPr>
          <a:xfrm>
            <a:off x="6116704" y="1536932"/>
            <a:ext cx="393826" cy="393803"/>
            <a:chOff x="6168219" y="1810178"/>
            <a:chExt cx="393757" cy="393757"/>
          </a:xfrm>
        </p:grpSpPr>
        <p:sp>
          <p:nvSpPr>
            <p:cNvPr id="339" name="椭圆 338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" grpId="0"/>
      <p:bldP spid="322" grpId="0"/>
      <p:bldP spid="323" grpId="0"/>
      <p:bldP spid="324" grpId="0"/>
      <p:bldP spid="325" grpId="0"/>
      <p:bldP spid="326" grpId="0"/>
      <p:bldP spid="327" grpId="0"/>
      <p:bldP spid="3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ChangeAspect="1"/>
          </p:cNvSpPr>
          <p:nvPr/>
        </p:nvSpPr>
        <p:spPr bwMode="auto">
          <a:xfrm>
            <a:off x="2735302" y="2403409"/>
            <a:ext cx="540094" cy="54152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>
              <a:defRPr/>
            </a:pPr>
            <a:endParaRPr lang="zh-CN" altLang="en-US" sz="178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 5"/>
          <p:cNvSpPr>
            <a:spLocks noChangeAspect="1"/>
          </p:cNvSpPr>
          <p:nvPr/>
        </p:nvSpPr>
        <p:spPr bwMode="auto">
          <a:xfrm>
            <a:off x="4057614" y="1813775"/>
            <a:ext cx="1508662" cy="151267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>
              <a:defRPr/>
            </a:pPr>
            <a:endParaRPr lang="zh-CN" altLang="en-US" sz="178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5260945" y="3037951"/>
            <a:ext cx="711380" cy="71327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599647" y="873313"/>
            <a:ext cx="485818" cy="4871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78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Freeform 5"/>
          <p:cNvSpPr>
            <a:spLocks noChangeAspect="1"/>
          </p:cNvSpPr>
          <p:nvPr/>
        </p:nvSpPr>
        <p:spPr bwMode="auto">
          <a:xfrm>
            <a:off x="3639814" y="2944937"/>
            <a:ext cx="322429" cy="32328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Freeform 5"/>
          <p:cNvSpPr>
            <a:spLocks noChangeAspect="1"/>
          </p:cNvSpPr>
          <p:nvPr/>
        </p:nvSpPr>
        <p:spPr bwMode="auto">
          <a:xfrm>
            <a:off x="4623759" y="1136655"/>
            <a:ext cx="626509" cy="6281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4530639" y="3871126"/>
            <a:ext cx="597704" cy="59635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Freeform 5"/>
          <p:cNvSpPr>
            <a:spLocks noChangeAspect="1"/>
          </p:cNvSpPr>
          <p:nvPr/>
        </p:nvSpPr>
        <p:spPr bwMode="auto">
          <a:xfrm>
            <a:off x="5661649" y="1814513"/>
            <a:ext cx="999280" cy="100193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53" tIns="45726" rIns="91453" bIns="45726" numCol="1" anchor="t" anchorCtr="0" compatLnSpc="1"/>
          <a:lstStyle/>
          <a:p>
            <a:pPr defTabSz="914400">
              <a:defRPr/>
            </a:pPr>
            <a:endParaRPr lang="zh-CN" altLang="en-US" sz="178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14992" y="1190804"/>
            <a:ext cx="2135632" cy="831394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. Cum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mus. </a:t>
            </a:r>
            <a:endParaRPr lang="en-US" altLang="zh-CN" sz="1065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42741" y="995423"/>
            <a:ext cx="785819" cy="333180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565" kern="0" dirty="0">
                <a:solidFill>
                  <a:srgbClr val="EB8374"/>
                </a:solidFill>
                <a:latin typeface="方正兰亭黑_GBK"/>
                <a:ea typeface="方正兰亭黑_GBK"/>
                <a:cs typeface="Arial" panose="020B0604020202020204" pitchFamily="34" charset="0"/>
              </a:rPr>
              <a:t>意义一</a:t>
            </a:r>
            <a:endParaRPr lang="zh-CN" altLang="en-US" sz="1210" dirty="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11004" y="3541187"/>
            <a:ext cx="2135632" cy="831394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. Cum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mus. </a:t>
            </a:r>
            <a:endParaRPr lang="en-US" altLang="zh-CN" sz="1065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38755" y="3345806"/>
            <a:ext cx="785819" cy="333180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565" kern="0" dirty="0">
                <a:solidFill>
                  <a:srgbClr val="608C7D"/>
                </a:solidFill>
                <a:latin typeface="方正兰亭黑_GBK"/>
                <a:ea typeface="方正兰亭黑_GBK"/>
                <a:cs typeface="Arial" panose="020B0604020202020204" pitchFamily="34" charset="0"/>
              </a:rPr>
              <a:t>意义三</a:t>
            </a:r>
            <a:endParaRPr lang="zh-CN" altLang="en-US" sz="1210" dirty="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60930" y="2125385"/>
            <a:ext cx="2135632" cy="831394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Aenean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massa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. Cum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cs typeface="Arial" panose="020B0604020202020204" pitchFamily="34" charset="0"/>
              </a:rPr>
              <a:t> mus. </a:t>
            </a:r>
            <a:endParaRPr lang="en-US" altLang="zh-CN" sz="1065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60930" y="1930004"/>
            <a:ext cx="785819" cy="333180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565" kern="0" dirty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anose="020B0604020202020204" pitchFamily="34" charset="0"/>
              </a:rPr>
              <a:t>意义二</a:t>
            </a:r>
            <a:endParaRPr lang="zh-CN" altLang="en-US" sz="1210" dirty="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24" name="AutoShape 4"/>
          <p:cNvSpPr/>
          <p:nvPr/>
        </p:nvSpPr>
        <p:spPr bwMode="auto">
          <a:xfrm>
            <a:off x="5933630" y="2086797"/>
            <a:ext cx="455318" cy="457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98611" y="962074"/>
            <a:ext cx="1044181" cy="1042450"/>
            <a:chOff x="3173346" y="1233585"/>
            <a:chExt cx="1044000" cy="1042326"/>
          </a:xfrm>
        </p:grpSpPr>
        <p:sp>
          <p:nvSpPr>
            <p:cNvPr id="26" name="Freeform 5"/>
            <p:cNvSpPr/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65035" tIns="32518" rIns="65035" bIns="32518" numCol="1" anchor="t" anchorCtr="0" compatLnSpc="1"/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28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9" tIns="13549" rIns="13549" bIns="13549" anchor="ctr"/>
              <a:lstStyle/>
              <a:p>
                <a:pPr algn="ctr" defTabSz="228600">
                  <a:defRPr/>
                </a:pPr>
                <a:endParaRPr lang="en-US" sz="149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9" tIns="13549" rIns="13549" bIns="13549" anchor="ctr"/>
              <a:lstStyle/>
              <a:p>
                <a:pPr algn="ctr" defTabSz="228600">
                  <a:defRPr/>
                </a:pPr>
                <a:endParaRPr lang="en-US" sz="149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3549" tIns="13549" rIns="13549" bIns="13549" anchor="ctr"/>
              <a:lstStyle/>
              <a:p>
                <a:pPr algn="ctr" defTabSz="228600">
                  <a:defRPr/>
                </a:pPr>
                <a:endParaRPr lang="en-US" sz="149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425869" y="3345806"/>
            <a:ext cx="972169" cy="970212"/>
            <a:chOff x="3300583" y="3617034"/>
            <a:chExt cx="972000" cy="970097"/>
          </a:xfrm>
        </p:grpSpPr>
        <p:sp>
          <p:nvSpPr>
            <p:cNvPr id="32" name="Freeform 5"/>
            <p:cNvSpPr/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65035" tIns="32518" rIns="65035" bIns="32518" numCol="1" anchor="t" anchorCtr="0" compatLnSpc="1"/>
            <a:lstStyle/>
            <a:p>
              <a:pPr defTabSz="914400">
                <a:defRPr/>
              </a:pPr>
              <a:endParaRPr lang="zh-CN" altLang="en-US" sz="1780" kern="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261140" y="2383032"/>
            <a:ext cx="1101611" cy="365946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ctr"/>
            <a:r>
              <a:rPr lang="zh-CN" altLang="en-US" sz="1780" b="1" kern="0" dirty="0">
                <a:solidFill>
                  <a:prstClr val="white"/>
                </a:solidFill>
                <a:latin typeface="方正兰亭黑_GBK"/>
                <a:ea typeface="方正兰亭黑_GBK"/>
                <a:cs typeface="Arial" panose="020B0604020202020204" pitchFamily="34" charset="0"/>
              </a:rPr>
              <a:t>输入标题</a:t>
            </a:r>
            <a:endParaRPr lang="zh-CN" altLang="en-US" sz="4410" b="1" kern="0" dirty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910862" y="1006184"/>
            <a:ext cx="3705542" cy="3760348"/>
            <a:chOff x="3646934" y="1340768"/>
            <a:chExt cx="4939865" cy="5013202"/>
          </a:xfrm>
          <a:solidFill>
            <a:srgbClr val="00B0F0"/>
          </a:solidFill>
        </p:grpSpPr>
        <p:sp>
          <p:nvSpPr>
            <p:cNvPr id="7" name="Freeform 11"/>
            <p:cNvSpPr/>
            <p:nvPr/>
          </p:nvSpPr>
          <p:spPr bwMode="auto">
            <a:xfrm>
              <a:off x="5689646" y="1340768"/>
              <a:ext cx="854441" cy="1340794"/>
            </a:xfrm>
            <a:custGeom>
              <a:avLst/>
              <a:gdLst>
                <a:gd name="T0" fmla="*/ 136 w 272"/>
                <a:gd name="T1" fmla="*/ 0 h 427"/>
                <a:gd name="T2" fmla="*/ 272 w 272"/>
                <a:gd name="T3" fmla="*/ 136 h 427"/>
                <a:gd name="T4" fmla="*/ 255 w 272"/>
                <a:gd name="T5" fmla="*/ 201 h 427"/>
                <a:gd name="T6" fmla="*/ 139 w 272"/>
                <a:gd name="T7" fmla="*/ 427 h 427"/>
                <a:gd name="T8" fmla="*/ 19 w 272"/>
                <a:gd name="T9" fmla="*/ 206 h 427"/>
                <a:gd name="T10" fmla="*/ 13 w 272"/>
                <a:gd name="T11" fmla="*/ 195 h 427"/>
                <a:gd name="T12" fmla="*/ 13 w 272"/>
                <a:gd name="T13" fmla="*/ 195 h 427"/>
                <a:gd name="T14" fmla="*/ 0 w 272"/>
                <a:gd name="T15" fmla="*/ 136 h 427"/>
                <a:gd name="T16" fmla="*/ 136 w 272"/>
                <a:gd name="T1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0"/>
                  </a:moveTo>
                  <a:cubicBezTo>
                    <a:pt x="211" y="0"/>
                    <a:pt x="272" y="61"/>
                    <a:pt x="272" y="136"/>
                  </a:cubicBezTo>
                  <a:cubicBezTo>
                    <a:pt x="272" y="160"/>
                    <a:pt x="266" y="182"/>
                    <a:pt x="255" y="201"/>
                  </a:cubicBezTo>
                  <a:cubicBezTo>
                    <a:pt x="139" y="427"/>
                    <a:pt x="139" y="427"/>
                    <a:pt x="139" y="427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7" y="203"/>
                    <a:pt x="15" y="199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5" y="177"/>
                    <a:pt x="0" y="157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776" tIns="96017" rIns="48776" bIns="24388" numCol="1" anchor="t" anchorCtr="0" compatLnSpc="1"/>
            <a:lstStyle/>
            <a:p>
              <a:pPr algn="ctr"/>
              <a:r>
                <a:rPr lang="en-US" altLang="zh-CN" sz="2985" dirty="0">
                  <a:solidFill>
                    <a:schemeClr val="bg1"/>
                  </a:solidFill>
                  <a:latin typeface="AvantGarde Md BT" pitchFamily="34" charset="0"/>
                </a:rPr>
                <a:t>01</a:t>
              </a:r>
              <a:endParaRPr lang="zh-CN" altLang="en-US" sz="2985" dirty="0">
                <a:solidFill>
                  <a:schemeClr val="bg1"/>
                </a:solidFill>
                <a:latin typeface="AvantGarde Md BT" pitchFamily="34" charset="0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689646" y="5013176"/>
              <a:ext cx="854441" cy="1340794"/>
            </a:xfrm>
            <a:custGeom>
              <a:avLst/>
              <a:gdLst>
                <a:gd name="T0" fmla="*/ 136 w 272"/>
                <a:gd name="T1" fmla="*/ 427 h 427"/>
                <a:gd name="T2" fmla="*/ 272 w 272"/>
                <a:gd name="T3" fmla="*/ 291 h 427"/>
                <a:gd name="T4" fmla="*/ 255 w 272"/>
                <a:gd name="T5" fmla="*/ 226 h 427"/>
                <a:gd name="T6" fmla="*/ 139 w 272"/>
                <a:gd name="T7" fmla="*/ 0 h 427"/>
                <a:gd name="T8" fmla="*/ 19 w 272"/>
                <a:gd name="T9" fmla="*/ 221 h 427"/>
                <a:gd name="T10" fmla="*/ 13 w 272"/>
                <a:gd name="T11" fmla="*/ 232 h 427"/>
                <a:gd name="T12" fmla="*/ 13 w 272"/>
                <a:gd name="T13" fmla="*/ 232 h 427"/>
                <a:gd name="T14" fmla="*/ 0 w 272"/>
                <a:gd name="T15" fmla="*/ 291 h 427"/>
                <a:gd name="T16" fmla="*/ 136 w 272"/>
                <a:gd name="T17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427"/>
                  </a:moveTo>
                  <a:cubicBezTo>
                    <a:pt x="211" y="427"/>
                    <a:pt x="272" y="366"/>
                    <a:pt x="272" y="291"/>
                  </a:cubicBezTo>
                  <a:cubicBezTo>
                    <a:pt x="272" y="268"/>
                    <a:pt x="266" y="245"/>
                    <a:pt x="255" y="22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9" y="221"/>
                    <a:pt x="19" y="221"/>
                    <a:pt x="19" y="221"/>
                  </a:cubicBezTo>
                  <a:cubicBezTo>
                    <a:pt x="17" y="224"/>
                    <a:pt x="15" y="228"/>
                    <a:pt x="13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5" y="250"/>
                    <a:pt x="0" y="270"/>
                    <a:pt x="0" y="291"/>
                  </a:cubicBezTo>
                  <a:cubicBezTo>
                    <a:pt x="0" y="366"/>
                    <a:pt x="61" y="427"/>
                    <a:pt x="136" y="4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776" tIns="307253" rIns="48776" bIns="24964" numCol="1" anchor="t" anchorCtr="0" compatLnSpc="1"/>
            <a:lstStyle/>
            <a:p>
              <a:pPr algn="ctr"/>
              <a:r>
                <a:rPr lang="en-US" altLang="zh-CN" sz="2985" dirty="0">
                  <a:solidFill>
                    <a:schemeClr val="bg1"/>
                  </a:solidFill>
                  <a:latin typeface="AvantGarde Md BT" pitchFamily="34" charset="0"/>
                </a:rPr>
                <a:t>03</a:t>
              </a:r>
              <a:endParaRPr lang="zh-CN" altLang="en-US" sz="2985" dirty="0">
                <a:solidFill>
                  <a:schemeClr val="bg1"/>
                </a:solidFill>
                <a:latin typeface="AvantGarde Md BT" pitchFamily="34" charset="0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247334" y="3420813"/>
              <a:ext cx="1339465" cy="853112"/>
            </a:xfrm>
            <a:custGeom>
              <a:avLst/>
              <a:gdLst>
                <a:gd name="T0" fmla="*/ 427 w 427"/>
                <a:gd name="T1" fmla="*/ 136 h 272"/>
                <a:gd name="T2" fmla="*/ 291 w 427"/>
                <a:gd name="T3" fmla="*/ 272 h 272"/>
                <a:gd name="T4" fmla="*/ 226 w 427"/>
                <a:gd name="T5" fmla="*/ 255 h 272"/>
                <a:gd name="T6" fmla="*/ 0 w 427"/>
                <a:gd name="T7" fmla="*/ 139 h 272"/>
                <a:gd name="T8" fmla="*/ 221 w 427"/>
                <a:gd name="T9" fmla="*/ 19 h 272"/>
                <a:gd name="T10" fmla="*/ 232 w 427"/>
                <a:gd name="T11" fmla="*/ 13 h 272"/>
                <a:gd name="T12" fmla="*/ 232 w 427"/>
                <a:gd name="T13" fmla="*/ 13 h 272"/>
                <a:gd name="T14" fmla="*/ 291 w 427"/>
                <a:gd name="T15" fmla="*/ 0 h 272"/>
                <a:gd name="T16" fmla="*/ 427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427" y="136"/>
                  </a:moveTo>
                  <a:cubicBezTo>
                    <a:pt x="427" y="211"/>
                    <a:pt x="366" y="272"/>
                    <a:pt x="291" y="272"/>
                  </a:cubicBezTo>
                  <a:cubicBezTo>
                    <a:pt x="268" y="272"/>
                    <a:pt x="246" y="266"/>
                    <a:pt x="226" y="25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25" y="17"/>
                    <a:pt x="228" y="15"/>
                    <a:pt x="232" y="13"/>
                  </a:cubicBezTo>
                  <a:cubicBezTo>
                    <a:pt x="232" y="13"/>
                    <a:pt x="232" y="13"/>
                    <a:pt x="232" y="13"/>
                  </a:cubicBezTo>
                  <a:cubicBezTo>
                    <a:pt x="250" y="4"/>
                    <a:pt x="270" y="0"/>
                    <a:pt x="291" y="0"/>
                  </a:cubicBezTo>
                  <a:cubicBezTo>
                    <a:pt x="366" y="0"/>
                    <a:pt x="427" y="61"/>
                    <a:pt x="427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268847" tIns="24964" rIns="48776" bIns="24388" numCol="1" anchor="ctr" anchorCtr="0" compatLnSpc="1"/>
            <a:lstStyle/>
            <a:p>
              <a:pPr algn="ctr"/>
              <a:r>
                <a:rPr lang="en-US" altLang="zh-CN" sz="2985" dirty="0">
                  <a:solidFill>
                    <a:schemeClr val="bg1"/>
                  </a:solidFill>
                  <a:latin typeface="AvantGarde Md BT" pitchFamily="34" charset="0"/>
                </a:rPr>
                <a:t>02</a:t>
              </a:r>
              <a:endParaRPr lang="zh-CN" altLang="en-US" sz="2985" dirty="0">
                <a:solidFill>
                  <a:schemeClr val="bg1"/>
                </a:solidFill>
                <a:latin typeface="AvantGarde Md BT" pitchFamily="34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3646934" y="3420813"/>
              <a:ext cx="1340795" cy="853112"/>
            </a:xfrm>
            <a:custGeom>
              <a:avLst/>
              <a:gdLst>
                <a:gd name="T0" fmla="*/ 0 w 427"/>
                <a:gd name="T1" fmla="*/ 136 h 272"/>
                <a:gd name="T2" fmla="*/ 136 w 427"/>
                <a:gd name="T3" fmla="*/ 272 h 272"/>
                <a:gd name="T4" fmla="*/ 201 w 427"/>
                <a:gd name="T5" fmla="*/ 255 h 272"/>
                <a:gd name="T6" fmla="*/ 427 w 427"/>
                <a:gd name="T7" fmla="*/ 139 h 272"/>
                <a:gd name="T8" fmla="*/ 207 w 427"/>
                <a:gd name="T9" fmla="*/ 19 h 272"/>
                <a:gd name="T10" fmla="*/ 195 w 427"/>
                <a:gd name="T11" fmla="*/ 13 h 272"/>
                <a:gd name="T12" fmla="*/ 195 w 427"/>
                <a:gd name="T13" fmla="*/ 13 h 272"/>
                <a:gd name="T14" fmla="*/ 136 w 427"/>
                <a:gd name="T15" fmla="*/ 0 h 272"/>
                <a:gd name="T16" fmla="*/ 0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0" y="136"/>
                  </a:moveTo>
                  <a:cubicBezTo>
                    <a:pt x="0" y="211"/>
                    <a:pt x="61" y="272"/>
                    <a:pt x="136" y="272"/>
                  </a:cubicBezTo>
                  <a:cubicBezTo>
                    <a:pt x="160" y="272"/>
                    <a:pt x="182" y="266"/>
                    <a:pt x="201" y="255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3" y="17"/>
                    <a:pt x="199" y="15"/>
                    <a:pt x="195" y="13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77" y="4"/>
                    <a:pt x="157" y="0"/>
                    <a:pt x="136" y="0"/>
                  </a:cubicBezTo>
                  <a:cubicBezTo>
                    <a:pt x="61" y="0"/>
                    <a:pt x="0" y="61"/>
                    <a:pt x="0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8008" tIns="24964" rIns="268847" bIns="24388" numCol="1" anchor="ctr" anchorCtr="0" compatLnSpc="1"/>
            <a:lstStyle/>
            <a:p>
              <a:pPr algn="ctr"/>
              <a:r>
                <a:rPr lang="en-US" altLang="zh-CN" sz="2985" dirty="0">
                  <a:solidFill>
                    <a:schemeClr val="bg1"/>
                  </a:solidFill>
                  <a:latin typeface="AvantGarde Md BT" pitchFamily="34" charset="0"/>
                </a:rPr>
                <a:t>04</a:t>
              </a:r>
              <a:endParaRPr lang="zh-CN" altLang="en-US" sz="2985" dirty="0">
                <a:solidFill>
                  <a:schemeClr val="bg1"/>
                </a:solidFill>
                <a:latin typeface="AvantGarde Md BT" pitchFamily="34" charset="0"/>
              </a:endParaRPr>
            </a:p>
          </p:txBody>
        </p:sp>
      </p:grpSp>
      <p:grpSp>
        <p:nvGrpSpPr>
          <p:cNvPr id="3" name="组合 14"/>
          <p:cNvGrpSpPr/>
          <p:nvPr/>
        </p:nvGrpSpPr>
        <p:grpSpPr>
          <a:xfrm>
            <a:off x="4017680" y="2140446"/>
            <a:ext cx="1491909" cy="1491825"/>
            <a:chOff x="5072992" y="2642531"/>
            <a:chExt cx="1988866" cy="1988864"/>
          </a:xfrm>
        </p:grpSpPr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072992" y="2642531"/>
              <a:ext cx="1988866" cy="198886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25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5459899" y="3047171"/>
              <a:ext cx="1215050" cy="117958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pitchFamily="34" charset="-122"/>
                </a:rPr>
                <a:t>添加标题</a:t>
              </a:r>
              <a:endParaRPr lang="zh-CN" altLang="en-US" kern="0" dirty="0">
                <a:solidFill>
                  <a:schemeClr val="bg1"/>
                </a:solidFill>
                <a:latin typeface="AvantGarde Md BT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511383" y="1530977"/>
            <a:ext cx="2506297" cy="624392"/>
          </a:xfrm>
          <a:prstGeom prst="rect">
            <a:avLst/>
          </a:prstGeom>
          <a:noFill/>
        </p:spPr>
        <p:txBody>
          <a:bodyPr wrap="square" lIns="68569" tIns="34285" rIns="68569" bIns="3428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lang="zh-CN" altLang="en-US" sz="9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86743" y="1184688"/>
            <a:ext cx="1330938" cy="279115"/>
          </a:xfrm>
          <a:prstGeom prst="rect">
            <a:avLst/>
          </a:prstGeom>
          <a:noFill/>
        </p:spPr>
        <p:txBody>
          <a:bodyPr wrap="square" lIns="68569" tIns="0" rIns="68569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23481" y="1530977"/>
            <a:ext cx="2506297" cy="624392"/>
          </a:xfrm>
          <a:prstGeom prst="rect">
            <a:avLst/>
          </a:prstGeom>
          <a:noFill/>
        </p:spPr>
        <p:txBody>
          <a:bodyPr wrap="square" lIns="68569" tIns="34285" rIns="68569" bIns="3428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lang="zh-CN" altLang="en-US" sz="92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23482" y="1184688"/>
            <a:ext cx="1330938" cy="279115"/>
          </a:xfrm>
          <a:prstGeom prst="rect">
            <a:avLst/>
          </a:prstGeom>
          <a:noFill/>
        </p:spPr>
        <p:txBody>
          <a:bodyPr wrap="square" lIns="68569" tIns="0" rIns="6856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11383" y="3868845"/>
            <a:ext cx="2506297" cy="624392"/>
          </a:xfrm>
          <a:prstGeom prst="rect">
            <a:avLst/>
          </a:prstGeom>
          <a:noFill/>
        </p:spPr>
        <p:txBody>
          <a:bodyPr wrap="square" lIns="68569" tIns="34285" rIns="68569" bIns="3428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</a:t>
            </a:r>
            <a:r>
              <a:rPr lang="zh-CN" altLang="en-US" sz="92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25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86743" y="3522556"/>
            <a:ext cx="1330938" cy="279115"/>
          </a:xfrm>
          <a:prstGeom prst="rect">
            <a:avLst/>
          </a:prstGeom>
          <a:noFill/>
        </p:spPr>
        <p:txBody>
          <a:bodyPr wrap="square" lIns="68569" tIns="0" rIns="68569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3481" y="3868845"/>
            <a:ext cx="2506297" cy="624392"/>
          </a:xfrm>
          <a:prstGeom prst="rect">
            <a:avLst/>
          </a:prstGeom>
          <a:noFill/>
        </p:spPr>
        <p:txBody>
          <a:bodyPr wrap="square" lIns="68569" tIns="34285" rIns="68569" bIns="34285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2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</a:t>
            </a:r>
            <a:r>
              <a:rPr lang="zh-CN" altLang="en-US" sz="92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25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23483" y="3522556"/>
            <a:ext cx="1330938" cy="279115"/>
          </a:xfrm>
          <a:prstGeom prst="rect">
            <a:avLst/>
          </a:prstGeom>
          <a:noFill/>
        </p:spPr>
        <p:txBody>
          <a:bodyPr wrap="square" lIns="68569" tIns="0" rIns="6856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1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21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2"/>
          <p:cNvSpPr/>
          <p:nvPr/>
        </p:nvSpPr>
        <p:spPr>
          <a:xfrm>
            <a:off x="980757" y="1060197"/>
            <a:ext cx="3662044" cy="1749798"/>
          </a:xfrm>
          <a:prstGeom prst="rect">
            <a:avLst/>
          </a:prstGeom>
          <a:blipFill>
            <a:blip r:embed="rId1" cstate="screen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anchor="ctr"/>
          <a:lstStyle/>
          <a:p>
            <a:pPr algn="ctr"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Rectangle 3"/>
          <p:cNvSpPr/>
          <p:nvPr/>
        </p:nvSpPr>
        <p:spPr>
          <a:xfrm>
            <a:off x="979558" y="1060197"/>
            <a:ext cx="3663244" cy="1752808"/>
          </a:xfrm>
          <a:prstGeom prst="rect">
            <a:avLst/>
          </a:prstGeom>
          <a:solidFill>
            <a:schemeClr val="accent1">
              <a:alpha val="8705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/>
            <a:endParaRPr lang="en-US" sz="242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83583" y="1346823"/>
            <a:ext cx="939970" cy="310071"/>
          </a:xfrm>
          <a:prstGeom prst="rect">
            <a:avLst/>
          </a:prstGeom>
        </p:spPr>
        <p:txBody>
          <a:bodyPr wrap="none" lIns="68564" tIns="34283" rIns="68564" bIns="34283">
            <a:spAutoFit/>
          </a:bodyPr>
          <a:lstStyle/>
          <a:p>
            <a:pPr algn="r"/>
            <a:r>
              <a:rPr lang="zh-CN" altLang="en-US" sz="1565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1565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238381" y="1686281"/>
            <a:ext cx="3269555" cy="64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95" dirty="0">
                <a:solidFill>
                  <a:schemeClr val="bg1"/>
                </a:solidFill>
              </a:rPr>
              <a:t>在此录入上述图表的描述说明，在此录入上述图表的描述说明。在此录入上述图表的描述说明，在此录入上述图表的描述说明。</a:t>
            </a:r>
            <a:endParaRPr lang="zh-CN" altLang="en-US" sz="995" dirty="0">
              <a:solidFill>
                <a:schemeClr val="bg1"/>
              </a:solidFill>
            </a:endParaRPr>
          </a:p>
        </p:txBody>
      </p:sp>
      <p:sp>
        <p:nvSpPr>
          <p:cNvPr id="43" name="Oval 4"/>
          <p:cNvSpPr/>
          <p:nvPr/>
        </p:nvSpPr>
        <p:spPr>
          <a:xfrm>
            <a:off x="1611290" y="3193616"/>
            <a:ext cx="469802" cy="4719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/>
            <a:endParaRPr lang="en-US" sz="242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Oval 12"/>
          <p:cNvSpPr/>
          <p:nvPr/>
        </p:nvSpPr>
        <p:spPr>
          <a:xfrm>
            <a:off x="3503869" y="3187004"/>
            <a:ext cx="476383" cy="4785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/>
            <a:endParaRPr lang="en-US" sz="242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5" name="Oval 14"/>
          <p:cNvSpPr/>
          <p:nvPr/>
        </p:nvSpPr>
        <p:spPr>
          <a:xfrm>
            <a:off x="5307083" y="3193616"/>
            <a:ext cx="468763" cy="4719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/>
            <a:endParaRPr lang="en-US" sz="242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6" name="Oval 16"/>
          <p:cNvSpPr/>
          <p:nvPr/>
        </p:nvSpPr>
        <p:spPr>
          <a:xfrm>
            <a:off x="7179610" y="3194180"/>
            <a:ext cx="468205" cy="4714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2" tIns="34286" rIns="68572" bIns="34286" rtlCol="0" anchor="ctr"/>
          <a:lstStyle/>
          <a:p>
            <a:pPr algn="ctr"/>
            <a:endParaRPr lang="en-US" sz="242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" name="Group 20"/>
          <p:cNvGrpSpPr/>
          <p:nvPr/>
        </p:nvGrpSpPr>
        <p:grpSpPr>
          <a:xfrm>
            <a:off x="1718172" y="3298107"/>
            <a:ext cx="263086" cy="264773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3636688" y="3299947"/>
            <a:ext cx="258486" cy="22539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51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7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8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9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0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1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7281070" y="3298106"/>
            <a:ext cx="248083" cy="246503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63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4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5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6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7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8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9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0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1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2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3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4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5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6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7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8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79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0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" name="Group 54"/>
          <p:cNvGrpSpPr/>
          <p:nvPr/>
        </p:nvGrpSpPr>
        <p:grpSpPr>
          <a:xfrm>
            <a:off x="5443422" y="3330140"/>
            <a:ext cx="196088" cy="254967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82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3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252944" y="3750910"/>
            <a:ext cx="1163724" cy="346234"/>
          </a:xfrm>
          <a:prstGeom prst="rect">
            <a:avLst/>
          </a:prstGeom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1144942" y="3976866"/>
            <a:ext cx="1478413" cy="5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8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78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144731" y="3750910"/>
            <a:ext cx="1163724" cy="346234"/>
          </a:xfrm>
          <a:prstGeom prst="rect">
            <a:avLst/>
          </a:prstGeom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47"/>
          <p:cNvSpPr>
            <a:spLocks noChangeArrowheads="1"/>
          </p:cNvSpPr>
          <p:nvPr/>
        </p:nvSpPr>
        <p:spPr bwMode="auto">
          <a:xfrm>
            <a:off x="3036728" y="3976866"/>
            <a:ext cx="1478413" cy="5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8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78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820471" y="3750910"/>
            <a:ext cx="1163724" cy="346234"/>
          </a:xfrm>
          <a:prstGeom prst="rect">
            <a:avLst/>
          </a:prstGeom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6712469" y="3976866"/>
            <a:ext cx="1478413" cy="5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8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78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947152" y="3750910"/>
            <a:ext cx="1163724" cy="346234"/>
          </a:xfrm>
          <a:prstGeom prst="rect">
            <a:avLst/>
          </a:prstGeom>
        </p:spPr>
        <p:txBody>
          <a:bodyPr wrap="square" lIns="68564" tIns="34283" rIns="68564" bIns="34283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4839150" y="3976866"/>
            <a:ext cx="1478413" cy="5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3" rIns="68564" bIns="3428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78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  <a:endParaRPr lang="zh-CN" altLang="en-US" sz="780" dirty="0">
              <a:solidFill>
                <a:schemeClr val="bg1">
                  <a:lumMod val="50000"/>
                </a:schemeClr>
              </a:solidFill>
              <a:sym typeface="微软雅黑" panose="020B0503020204020204" pitchFamily="34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5173137" y="1063372"/>
            <a:ext cx="2799412" cy="174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41" grpId="0"/>
      <p:bldP spid="42" grpId="0"/>
      <p:bldP spid="43" grpId="0" animBg="1"/>
      <p:bldP spid="44" grpId="0" animBg="1"/>
      <p:bldP spid="45" grpId="0" animBg="1"/>
      <p:bldP spid="46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0" name="TextBox 25"/>
          <p:cNvSpPr txBox="1"/>
          <p:nvPr/>
        </p:nvSpPr>
        <p:spPr>
          <a:xfrm>
            <a:off x="549671" y="1891953"/>
            <a:ext cx="3611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COMOANY’S NAME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549671" y="215269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演讲完毕，谢谢观看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578973" y="2860576"/>
            <a:ext cx="3031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8338" y="916360"/>
            <a:ext cx="16546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Agency FB" pitchFamily="34" charset="0"/>
              </a:rPr>
              <a:t>20XX</a:t>
            </a:r>
            <a:endParaRPr lang="zh-CN" altLang="en-US" sz="7200" dirty="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578973" y="3195584"/>
            <a:ext cx="4425869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99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99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199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700861" y="1859316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zh-CN" alt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00861" y="2321476"/>
            <a:ext cx="259201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6410" y="1708298"/>
            <a:ext cx="1368390" cy="1368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01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63"/>
          <p:cNvSpPr/>
          <p:nvPr/>
        </p:nvSpPr>
        <p:spPr>
          <a:xfrm>
            <a:off x="3342450" y="1399386"/>
            <a:ext cx="1222809" cy="1205408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任意多边形 64"/>
          <p:cNvSpPr/>
          <p:nvPr/>
        </p:nvSpPr>
        <p:spPr>
          <a:xfrm>
            <a:off x="4677650" y="1412773"/>
            <a:ext cx="1212590" cy="1231370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任意多边形 65"/>
          <p:cNvSpPr/>
          <p:nvPr/>
        </p:nvSpPr>
        <p:spPr>
          <a:xfrm>
            <a:off x="4676049" y="2715580"/>
            <a:ext cx="1217560" cy="1234828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任意多边形 66"/>
          <p:cNvSpPr/>
          <p:nvPr/>
        </p:nvSpPr>
        <p:spPr>
          <a:xfrm>
            <a:off x="3339080" y="2754774"/>
            <a:ext cx="1227936" cy="1209021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任意多边形 70"/>
          <p:cNvSpPr/>
          <p:nvPr/>
        </p:nvSpPr>
        <p:spPr>
          <a:xfrm>
            <a:off x="3954354" y="2695613"/>
            <a:ext cx="647502" cy="631677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lIns="91453" tIns="45726" rIns="91453" bIns="45726" rtlCol="0" anchor="ctr"/>
          <a:lstStyle/>
          <a:p>
            <a:pPr algn="ctr" defTabSz="914400"/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任意多边形 71"/>
          <p:cNvSpPr/>
          <p:nvPr/>
        </p:nvSpPr>
        <p:spPr>
          <a:xfrm>
            <a:off x="3953515" y="2030678"/>
            <a:ext cx="648342" cy="664936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任意多边形 72"/>
          <p:cNvSpPr/>
          <p:nvPr/>
        </p:nvSpPr>
        <p:spPr>
          <a:xfrm>
            <a:off x="4601855" y="2695613"/>
            <a:ext cx="647502" cy="631677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lIns="91453" tIns="45726" rIns="91453" bIns="45726" rtlCol="0" anchor="ctr"/>
          <a:lstStyle/>
          <a:p>
            <a:pPr algn="ctr" defTabSz="914400"/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任意多边形 73"/>
          <p:cNvSpPr/>
          <p:nvPr/>
        </p:nvSpPr>
        <p:spPr>
          <a:xfrm>
            <a:off x="4601856" y="2030678"/>
            <a:ext cx="648342" cy="664936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2133" y="1591723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72477" y="1412774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065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02120" y="3327291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72465" y="3148342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3</a:t>
            </a:r>
            <a:endParaRPr lang="zh-CN" altLang="en-US" sz="1065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66034" y="1573558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66034" y="1394609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065" dirty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66034" y="3309127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66034" y="3130177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4"/>
                </a:solidFill>
                <a:latin typeface="方正兰亭黑_GBK"/>
                <a:ea typeface="方正兰亭黑_GBK"/>
              </a:rPr>
              <a:t>应用</a:t>
            </a:r>
            <a:r>
              <a:rPr lang="en-US" altLang="zh-CN" sz="1420" dirty="0">
                <a:solidFill>
                  <a:schemeClr val="accent4"/>
                </a:solidFill>
                <a:latin typeface="方正兰亭黑_GBK"/>
                <a:ea typeface="方正兰亭黑_GBK"/>
              </a:rPr>
              <a:t>4</a:t>
            </a:r>
            <a:endParaRPr lang="zh-CN" altLang="en-US" sz="1065" dirty="0">
              <a:solidFill>
                <a:schemeClr val="accent4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AutoShape 4"/>
          <p:cNvSpPr/>
          <p:nvPr/>
        </p:nvSpPr>
        <p:spPr bwMode="auto">
          <a:xfrm>
            <a:off x="3553699" y="1586149"/>
            <a:ext cx="347723" cy="3492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7" name="Group 112"/>
          <p:cNvGrpSpPr/>
          <p:nvPr/>
        </p:nvGrpSpPr>
        <p:grpSpPr>
          <a:xfrm>
            <a:off x="3616700" y="3295048"/>
            <a:ext cx="359841" cy="33710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8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49016" y="1623512"/>
            <a:ext cx="246853" cy="359821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3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315253" y="3267352"/>
            <a:ext cx="269922" cy="358818"/>
            <a:chOff x="1798638" y="2859882"/>
            <a:chExt cx="269875" cy="358775"/>
          </a:xfrm>
        </p:grpSpPr>
        <p:sp>
          <p:nvSpPr>
            <p:cNvPr id="34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5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5"/>
          <p:cNvGrpSpPr/>
          <p:nvPr/>
        </p:nvGrpSpPr>
        <p:grpSpPr>
          <a:xfrm>
            <a:off x="4318388" y="1468790"/>
            <a:ext cx="422387" cy="442557"/>
            <a:chOff x="6368440" y="1774898"/>
            <a:chExt cx="563085" cy="590006"/>
          </a:xfrm>
        </p:grpSpPr>
        <p:sp>
          <p:nvSpPr>
            <p:cNvPr id="37" name="椭圆 36"/>
            <p:cNvSpPr/>
            <p:nvPr/>
          </p:nvSpPr>
          <p:spPr>
            <a:xfrm>
              <a:off x="6368440" y="1774898"/>
              <a:ext cx="555440" cy="55543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8" name="文本框 34"/>
            <p:cNvSpPr txBox="1"/>
            <p:nvPr/>
          </p:nvSpPr>
          <p:spPr>
            <a:xfrm>
              <a:off x="6378440" y="1774898"/>
              <a:ext cx="553085" cy="590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1</a:t>
              </a:r>
              <a:endParaRPr lang="en-US" altLang="zh-CN" sz="2275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9" name="文本框 60"/>
          <p:cNvSpPr txBox="1"/>
          <p:nvPr/>
        </p:nvSpPr>
        <p:spPr>
          <a:xfrm>
            <a:off x="4790459" y="1440486"/>
            <a:ext cx="3284900" cy="45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在此输入您的文字内容，在此输入您的文字内容在此输入您的文字内容，在此输入您的文字内容在此输入您的文字内容</a:t>
            </a:r>
            <a:endParaRPr lang="en-US" altLang="zh-CN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" name="组合 40"/>
          <p:cNvGrpSpPr/>
          <p:nvPr/>
        </p:nvGrpSpPr>
        <p:grpSpPr>
          <a:xfrm>
            <a:off x="4318383" y="2189361"/>
            <a:ext cx="422394" cy="442557"/>
            <a:chOff x="6368440" y="2732301"/>
            <a:chExt cx="563095" cy="590006"/>
          </a:xfrm>
          <a:solidFill>
            <a:srgbClr val="51B3CD"/>
          </a:solidFill>
        </p:grpSpPr>
        <p:sp>
          <p:nvSpPr>
            <p:cNvPr id="42" name="椭圆 41"/>
            <p:cNvSpPr/>
            <p:nvPr/>
          </p:nvSpPr>
          <p:spPr>
            <a:xfrm>
              <a:off x="6368440" y="2745274"/>
              <a:ext cx="555440" cy="55543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3" name="文本框 34"/>
            <p:cNvSpPr txBox="1"/>
            <p:nvPr/>
          </p:nvSpPr>
          <p:spPr>
            <a:xfrm>
              <a:off x="6378449" y="2732301"/>
              <a:ext cx="553086" cy="590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2</a:t>
              </a:r>
              <a:endParaRPr lang="en-US" altLang="zh-CN" sz="2275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4" name="文本框 60"/>
          <p:cNvSpPr txBox="1"/>
          <p:nvPr/>
        </p:nvSpPr>
        <p:spPr>
          <a:xfrm>
            <a:off x="4790459" y="2170787"/>
            <a:ext cx="3284900" cy="45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在此输入您的文字内容，在此输入您的文字内容在此输入您的文字内容，在此输入您的文字内容在此输入您的文字内容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44"/>
          <p:cNvGrpSpPr/>
          <p:nvPr/>
        </p:nvGrpSpPr>
        <p:grpSpPr>
          <a:xfrm>
            <a:off x="4318386" y="2919667"/>
            <a:ext cx="422392" cy="442557"/>
            <a:chOff x="6280888" y="3777260"/>
            <a:chExt cx="563092" cy="590006"/>
          </a:xfrm>
        </p:grpSpPr>
        <p:sp>
          <p:nvSpPr>
            <p:cNvPr id="46" name="椭圆 45"/>
            <p:cNvSpPr/>
            <p:nvPr/>
          </p:nvSpPr>
          <p:spPr>
            <a:xfrm>
              <a:off x="6280888" y="3790232"/>
              <a:ext cx="555440" cy="55543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7" name="文本框 34"/>
            <p:cNvSpPr txBox="1"/>
            <p:nvPr/>
          </p:nvSpPr>
          <p:spPr>
            <a:xfrm>
              <a:off x="6290896" y="3777260"/>
              <a:ext cx="553084" cy="590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3</a:t>
              </a:r>
              <a:endParaRPr lang="en-US" altLang="zh-CN" sz="2275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48" name="文本框 60"/>
          <p:cNvSpPr txBox="1"/>
          <p:nvPr/>
        </p:nvSpPr>
        <p:spPr>
          <a:xfrm>
            <a:off x="4790459" y="2901088"/>
            <a:ext cx="3284900" cy="45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在此输入您的文字内容，在此输入您的文字内容在此输入您的文字内容，在此输入您的文字内容在此输入您的文字内容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8"/>
          <p:cNvGrpSpPr/>
          <p:nvPr/>
        </p:nvGrpSpPr>
        <p:grpSpPr>
          <a:xfrm>
            <a:off x="4318386" y="3659692"/>
            <a:ext cx="422392" cy="442557"/>
            <a:chOff x="6280888" y="4763849"/>
            <a:chExt cx="563092" cy="590007"/>
          </a:xfrm>
          <a:solidFill>
            <a:srgbClr val="51B3CD"/>
          </a:solidFill>
        </p:grpSpPr>
        <p:sp>
          <p:nvSpPr>
            <p:cNvPr id="50" name="椭圆 49"/>
            <p:cNvSpPr/>
            <p:nvPr/>
          </p:nvSpPr>
          <p:spPr>
            <a:xfrm>
              <a:off x="6280888" y="4763850"/>
              <a:ext cx="555440" cy="55543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51" name="文本框 34"/>
            <p:cNvSpPr txBox="1"/>
            <p:nvPr/>
          </p:nvSpPr>
          <p:spPr>
            <a:xfrm>
              <a:off x="6290896" y="4763849"/>
              <a:ext cx="553084" cy="590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275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+mn-ea"/>
                </a:rPr>
                <a:t>4</a:t>
              </a:r>
              <a:endParaRPr lang="en-US" altLang="zh-CN" sz="2275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52" name="文本框 60"/>
          <p:cNvSpPr txBox="1"/>
          <p:nvPr/>
        </p:nvSpPr>
        <p:spPr>
          <a:xfrm>
            <a:off x="4790459" y="3631388"/>
            <a:ext cx="3284900" cy="45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9" tIns="34295" rIns="68589" bIns="3429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78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在此输入您的文字内容，在此输入您的文字内容在此输入您的文字内容，在此输入您的文字内容在此输入您的文字内容</a:t>
            </a:r>
            <a:endParaRPr lang="zh-CN" altLang="en-US" sz="78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85027" y="1498825"/>
            <a:ext cx="2658241" cy="2658083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1"/>
          <p:cNvGrpSpPr/>
          <p:nvPr/>
        </p:nvGrpSpPr>
        <p:grpSpPr>
          <a:xfrm>
            <a:off x="1302825" y="2585925"/>
            <a:ext cx="1521308" cy="1521218"/>
            <a:chOff x="1302599" y="2428402"/>
            <a:chExt cx="1521044" cy="1521038"/>
          </a:xfrm>
        </p:grpSpPr>
        <p:sp>
          <p:nvSpPr>
            <p:cNvPr id="54" name="椭圆 53"/>
            <p:cNvSpPr/>
            <p:nvPr/>
          </p:nvSpPr>
          <p:spPr>
            <a:xfrm>
              <a:off x="1302599" y="2428402"/>
              <a:ext cx="1521044" cy="15210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15"/>
            <p:cNvSpPr txBox="1"/>
            <p:nvPr/>
          </p:nvSpPr>
          <p:spPr>
            <a:xfrm>
              <a:off x="1466517" y="2742352"/>
              <a:ext cx="1271031" cy="902969"/>
            </a:xfrm>
            <a:prstGeom prst="rect">
              <a:avLst/>
            </a:prstGeom>
            <a:noFill/>
          </p:spPr>
          <p:txBody>
            <a:bodyPr wrap="square" lIns="48776" tIns="24388" rIns="48776" bIns="24388" rtlCol="0">
              <a:spAutoFit/>
            </a:bodyPr>
            <a:lstStyle/>
            <a:p>
              <a:pPr algn="ctr"/>
              <a:r>
                <a:rPr lang="zh-CN" altLang="en-US" sz="2775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研究</a:t>
              </a:r>
              <a:endParaRPr lang="en-US" altLang="zh-CN" sz="2775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/>
              <a:r>
                <a:rPr lang="zh-CN" altLang="en-US" sz="2775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方法</a:t>
              </a:r>
              <a:endParaRPr lang="zh-CN" altLang="en-US" sz="2775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48" grpId="0"/>
      <p:bldP spid="52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14"/>
          <p:cNvSpPr>
            <a:spLocks noChangeArrowheads="1"/>
          </p:cNvSpPr>
          <p:nvPr/>
        </p:nvSpPr>
        <p:spPr bwMode="auto">
          <a:xfrm>
            <a:off x="4013666" y="1189750"/>
            <a:ext cx="1448000" cy="143199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53" tIns="45726" rIns="91453" bIns="45726" numCol="1" anchor="t" anchorCtr="0" compatLnSpc="1">
            <a:noAutofit/>
          </a:bodyPr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1" name="任意多边形 15"/>
          <p:cNvSpPr>
            <a:spLocks noChangeArrowheads="1"/>
          </p:cNvSpPr>
          <p:nvPr/>
        </p:nvSpPr>
        <p:spPr bwMode="auto">
          <a:xfrm>
            <a:off x="3042208" y="1842661"/>
            <a:ext cx="1430850" cy="1447922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53" tIns="45726" rIns="91453" bIns="45726" numCol="1" anchor="t" anchorCtr="0" compatLnSpc="1">
            <a:noAutofit/>
          </a:bodyPr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" name="任意多边形 16"/>
          <p:cNvSpPr>
            <a:spLocks noChangeArrowheads="1"/>
          </p:cNvSpPr>
          <p:nvPr/>
        </p:nvSpPr>
        <p:spPr bwMode="auto">
          <a:xfrm>
            <a:off x="3804185" y="2812842"/>
            <a:ext cx="1448000" cy="143199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53" tIns="45726" rIns="91453" bIns="45726" numCol="1" anchor="t" anchorCtr="0" compatLnSpc="1">
            <a:noAutofit/>
          </a:bodyPr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03965" y="2803121"/>
            <a:ext cx="681436" cy="681399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75361" y="3484520"/>
            <a:ext cx="681436" cy="68139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737" y="1923538"/>
            <a:ext cx="681436" cy="68139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16" name="AutoShape 112"/>
          <p:cNvSpPr/>
          <p:nvPr/>
        </p:nvSpPr>
        <p:spPr bwMode="auto">
          <a:xfrm>
            <a:off x="3285243" y="2084829"/>
            <a:ext cx="360425" cy="35881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hangingPunct="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7" name="AutoShape 113"/>
          <p:cNvSpPr/>
          <p:nvPr/>
        </p:nvSpPr>
        <p:spPr bwMode="auto">
          <a:xfrm>
            <a:off x="4092653" y="3645310"/>
            <a:ext cx="246854" cy="3598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hangingPunct="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8" name="AutoShape 114"/>
          <p:cNvSpPr/>
          <p:nvPr/>
        </p:nvSpPr>
        <p:spPr bwMode="auto">
          <a:xfrm>
            <a:off x="4148532" y="3701800"/>
            <a:ext cx="73074" cy="730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hangingPunct="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18190" y="1269975"/>
            <a:ext cx="681436" cy="681399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53" tIns="45726" rIns="91453" bIns="45726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80" kern="0" dirty="0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79295" y="1431071"/>
            <a:ext cx="359228" cy="359208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hangingPunct="0"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hangingPunct="0"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hangingPunct="0"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24" name="AutoShape 126"/>
          <p:cNvSpPr/>
          <p:nvPr/>
        </p:nvSpPr>
        <p:spPr bwMode="auto">
          <a:xfrm>
            <a:off x="5565069" y="2964217"/>
            <a:ext cx="359228" cy="3592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hangingPunct="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5" name="AutoShape 127"/>
          <p:cNvSpPr/>
          <p:nvPr/>
        </p:nvSpPr>
        <p:spPr bwMode="auto">
          <a:xfrm>
            <a:off x="5710603" y="3020093"/>
            <a:ext cx="84741" cy="8412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hangingPunct="0"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6" name="任意多边形 35"/>
          <p:cNvSpPr>
            <a:spLocks noChangeArrowheads="1"/>
          </p:cNvSpPr>
          <p:nvPr/>
        </p:nvSpPr>
        <p:spPr bwMode="auto">
          <a:xfrm>
            <a:off x="4741341" y="2123182"/>
            <a:ext cx="1432076" cy="1447921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 vert="horz" wrap="square" lIns="91453" tIns="45726" rIns="91453" bIns="45726" numCol="1" anchor="t" anchorCtr="0" compatLnSpc="1">
            <a:noAutofit/>
          </a:bodyPr>
          <a:lstStyle/>
          <a:p>
            <a:pPr defTabSz="914400"/>
            <a:endParaRPr lang="zh-CN" altLang="en-US" sz="1780" dirty="0">
              <a:solidFill>
                <a:prstClr val="black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4540" y="1923538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64885" y="1744589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1"/>
                </a:solidFill>
                <a:latin typeface="方正兰亭黑_GBK"/>
                <a:ea typeface="方正兰亭黑_GBK"/>
              </a:rPr>
              <a:t>1</a:t>
            </a:r>
            <a:endParaRPr lang="zh-CN" altLang="en-US" sz="1065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94826" y="140377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94826" y="1224821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2</a:t>
            </a:r>
            <a:endParaRPr lang="zh-CN" altLang="en-US" sz="1065" dirty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9341" y="2886145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89341" y="2707195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r>
              <a:rPr lang="zh-CN" altLang="en-US" sz="142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3</a:t>
            </a:r>
            <a:endParaRPr lang="zh-CN" altLang="en-US" sz="1065" dirty="0">
              <a:solidFill>
                <a:schemeClr val="accent4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76260" y="348248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46605" y="3303530"/>
            <a:ext cx="657579" cy="311188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r"/>
            <a:r>
              <a:rPr lang="zh-CN" altLang="en-US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方法</a:t>
            </a:r>
            <a:r>
              <a:rPr lang="en-US" altLang="zh-CN" sz="1420" dirty="0">
                <a:solidFill>
                  <a:schemeClr val="accent3"/>
                </a:solidFill>
                <a:latin typeface="方正兰亭黑_GBK"/>
                <a:ea typeface="方正兰亭黑_GBK"/>
              </a:rPr>
              <a:t>4</a:t>
            </a:r>
            <a:endParaRPr lang="zh-CN" altLang="en-US" sz="1065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252" y="1504030"/>
            <a:ext cx="2514898" cy="2133853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315345" y="1504030"/>
            <a:ext cx="2514898" cy="213385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001438" y="1504030"/>
            <a:ext cx="2514898" cy="213385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TextBox 15"/>
          <p:cNvSpPr txBox="1"/>
          <p:nvPr/>
        </p:nvSpPr>
        <p:spPr>
          <a:xfrm>
            <a:off x="1038988" y="4141084"/>
            <a:ext cx="1927397" cy="596786"/>
          </a:xfrm>
          <a:prstGeom prst="rect">
            <a:avLst/>
          </a:prstGeom>
          <a:noFill/>
        </p:spPr>
        <p:txBody>
          <a:bodyPr wrap="square" lIns="70569" tIns="35284" rIns="70569" bIns="3528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038988" y="3912970"/>
            <a:ext cx="1296678" cy="224504"/>
          </a:xfrm>
          <a:prstGeom prst="rect">
            <a:avLst/>
          </a:prstGeom>
          <a:noFill/>
        </p:spPr>
        <p:txBody>
          <a:bodyPr wrap="none" lIns="70569" tIns="35284" rIns="70569" bIns="35284" rtlCol="0">
            <a:spAutoFit/>
          </a:bodyPr>
          <a:lstStyle/>
          <a:p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3714919" y="4141084"/>
            <a:ext cx="1927397" cy="596786"/>
          </a:xfrm>
          <a:prstGeom prst="rect">
            <a:avLst/>
          </a:prstGeom>
          <a:noFill/>
        </p:spPr>
        <p:txBody>
          <a:bodyPr wrap="square" lIns="70569" tIns="35284" rIns="70569" bIns="3528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3714919" y="3912970"/>
            <a:ext cx="1296678" cy="224504"/>
          </a:xfrm>
          <a:prstGeom prst="rect">
            <a:avLst/>
          </a:prstGeom>
          <a:noFill/>
        </p:spPr>
        <p:txBody>
          <a:bodyPr wrap="none" lIns="70569" tIns="35284" rIns="70569" bIns="35284" rtlCol="0">
            <a:spAutoFit/>
          </a:bodyPr>
          <a:lstStyle/>
          <a:p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6451821" y="4141084"/>
            <a:ext cx="1927397" cy="596786"/>
          </a:xfrm>
          <a:prstGeom prst="rect">
            <a:avLst/>
          </a:prstGeom>
          <a:noFill/>
        </p:spPr>
        <p:txBody>
          <a:bodyPr wrap="square" lIns="70569" tIns="35284" rIns="70569" bIns="3528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7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57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6451821" y="3912970"/>
            <a:ext cx="1296678" cy="224504"/>
          </a:xfrm>
          <a:prstGeom prst="rect">
            <a:avLst/>
          </a:prstGeom>
          <a:noFill/>
        </p:spPr>
        <p:txBody>
          <a:bodyPr wrap="none" lIns="70569" tIns="35284" rIns="70569" bIns="35284" rtlCol="0">
            <a:spAutoFit/>
          </a:bodyPr>
          <a:lstStyle/>
          <a:p>
            <a:r>
              <a:rPr lang="zh-CN" altLang="en-US" sz="9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9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49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99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700861" y="1859316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zh-CN" alt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00861" y="2321476"/>
            <a:ext cx="259201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6410" y="1708298"/>
            <a:ext cx="1368390" cy="1368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</a:rPr>
              <a:t>02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29"/>
          <p:cNvSpPr/>
          <p:nvPr/>
        </p:nvSpPr>
        <p:spPr>
          <a:xfrm>
            <a:off x="743191" y="1343394"/>
            <a:ext cx="1083655" cy="125697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30"/>
          <p:cNvSpPr/>
          <p:nvPr/>
        </p:nvSpPr>
        <p:spPr>
          <a:xfrm>
            <a:off x="2971609" y="1343394"/>
            <a:ext cx="1083655" cy="125697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31"/>
          <p:cNvSpPr/>
          <p:nvPr/>
        </p:nvSpPr>
        <p:spPr>
          <a:xfrm>
            <a:off x="5129603" y="1343394"/>
            <a:ext cx="1083655" cy="125697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32"/>
          <p:cNvSpPr/>
          <p:nvPr/>
        </p:nvSpPr>
        <p:spPr>
          <a:xfrm>
            <a:off x="7358020" y="1343394"/>
            <a:ext cx="1083655" cy="125697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 6"/>
          <p:cNvSpPr/>
          <p:nvPr/>
        </p:nvSpPr>
        <p:spPr>
          <a:xfrm>
            <a:off x="2040168" y="1858654"/>
            <a:ext cx="261303" cy="26128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36"/>
          <p:cNvSpPr/>
          <p:nvPr/>
        </p:nvSpPr>
        <p:spPr>
          <a:xfrm>
            <a:off x="2316034" y="1858654"/>
            <a:ext cx="261303" cy="26128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37"/>
          <p:cNvSpPr/>
          <p:nvPr/>
        </p:nvSpPr>
        <p:spPr>
          <a:xfrm>
            <a:off x="4283375" y="1858654"/>
            <a:ext cx="261303" cy="26128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38"/>
          <p:cNvSpPr/>
          <p:nvPr/>
        </p:nvSpPr>
        <p:spPr>
          <a:xfrm>
            <a:off x="4559241" y="1858654"/>
            <a:ext cx="261303" cy="26128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39"/>
          <p:cNvSpPr/>
          <p:nvPr/>
        </p:nvSpPr>
        <p:spPr>
          <a:xfrm>
            <a:off x="6391664" y="1858654"/>
            <a:ext cx="261303" cy="261288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40"/>
          <p:cNvSpPr/>
          <p:nvPr/>
        </p:nvSpPr>
        <p:spPr>
          <a:xfrm>
            <a:off x="6667530" y="1858654"/>
            <a:ext cx="261303" cy="261288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3" tIns="45726" rIns="91453" bIns="4572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110" y="292987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7215" y="2704854"/>
            <a:ext cx="729713" cy="256557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ctr"/>
            <a:r>
              <a:rPr lang="zh-CN" altLang="en-US" sz="1065" dirty="0">
                <a:solidFill>
                  <a:schemeClr val="accent1"/>
                </a:solidFill>
                <a:ea typeface="微软雅黑" panose="020B0503020204020204" pitchFamily="34" charset="-122"/>
              </a:rPr>
              <a:t>输入标题</a:t>
            </a:r>
            <a:endParaRPr lang="zh-CN" altLang="en-US" sz="1065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37710" y="292987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02772" y="2704854"/>
            <a:ext cx="729713" cy="256557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ctr"/>
            <a:r>
              <a:rPr lang="zh-CN" altLang="en-US" sz="1065" dirty="0">
                <a:solidFill>
                  <a:schemeClr val="accent2">
                    <a:lumMod val="75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zh-CN" altLang="en-US" sz="1065" dirty="0">
              <a:solidFill>
                <a:schemeClr val="accent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7311" y="292987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28509" y="2711625"/>
            <a:ext cx="729713" cy="256557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ctr"/>
            <a:r>
              <a:rPr lang="zh-CN" altLang="en-US" sz="1065" dirty="0">
                <a:solidFill>
                  <a:schemeClr val="accent3"/>
                </a:solidFill>
                <a:ea typeface="微软雅黑" panose="020B0503020204020204" pitchFamily="34" charset="-122"/>
              </a:rPr>
              <a:t>输入标题</a:t>
            </a:r>
            <a:endParaRPr lang="zh-CN" altLang="en-US" sz="1065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36911" y="2929870"/>
            <a:ext cx="1927924" cy="1077743"/>
          </a:xfrm>
          <a:prstGeom prst="rect">
            <a:avLst/>
          </a:prstGeom>
        </p:spPr>
        <p:txBody>
          <a:bodyPr wrap="square" lIns="91453" tIns="45726" rIns="91453" bIns="4572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Cum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sociis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natoque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penatibus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et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magnis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dis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parturient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montes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nascetur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065" dirty="0" err="1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ridiculus</a:t>
            </a:r>
            <a:r>
              <a:rPr lang="en-US" altLang="zh-CN" sz="1065" dirty="0">
                <a:solidFill>
                  <a:schemeClr val="tx2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mus. </a:t>
            </a:r>
            <a:endParaRPr lang="zh-CN" altLang="en-US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36016" y="2704854"/>
            <a:ext cx="729713" cy="256557"/>
          </a:xfrm>
          <a:prstGeom prst="rect">
            <a:avLst/>
          </a:prstGeom>
        </p:spPr>
        <p:txBody>
          <a:bodyPr wrap="none" lIns="91453" tIns="45726" rIns="91453" bIns="45726">
            <a:spAutoFit/>
          </a:bodyPr>
          <a:lstStyle/>
          <a:p>
            <a:pPr algn="ctr"/>
            <a:r>
              <a:rPr lang="zh-CN" altLang="en-US" sz="1065" dirty="0">
                <a:solidFill>
                  <a:schemeClr val="accent4">
                    <a:lumMod val="75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zh-CN" altLang="en-US" sz="1065" dirty="0">
              <a:solidFill>
                <a:schemeClr val="accent4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8" name="组合 17"/>
          <p:cNvGrpSpPr/>
          <p:nvPr/>
        </p:nvGrpSpPr>
        <p:grpSpPr bwMode="auto">
          <a:xfrm rot="-2700000">
            <a:off x="3195456" y="1872976"/>
            <a:ext cx="272409" cy="273598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9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0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2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8322" y="1890486"/>
            <a:ext cx="167381" cy="16737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6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9" name="组合 162"/>
          <p:cNvGrpSpPr/>
          <p:nvPr/>
        </p:nvGrpSpPr>
        <p:grpSpPr bwMode="auto">
          <a:xfrm>
            <a:off x="997700" y="1870493"/>
            <a:ext cx="229431" cy="228408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0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4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7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8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2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3549" tIns="13549" rIns="13549" bIns="13549" anchor="ctr"/>
            <a:lstStyle/>
            <a:p>
              <a:pPr algn="ctr" defTabSz="228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9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3" name="AutoShape 112"/>
          <p:cNvSpPr/>
          <p:nvPr/>
        </p:nvSpPr>
        <p:spPr bwMode="auto">
          <a:xfrm>
            <a:off x="7635747" y="1853391"/>
            <a:ext cx="221148" cy="22016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3" tIns="19053" rIns="19053" bIns="19053" anchor="ctr"/>
          <a:lstStyle/>
          <a:p>
            <a:pPr algn="ctr" defTabSz="2286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95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53" grpId="0" animBg="1"/>
    </p:bldLst>
  </p:timing>
</p:sld>
</file>

<file path=ppt/tags/tag1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2.xml><?xml version="1.0" encoding="utf-8"?>
<p:tagLst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教师公开课说课PPT课件模板"/>
</p:tagLst>
</file>

<file path=ppt/tags/tag2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7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8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主题">
  <a:themeElements>
    <a:clrScheme name="自定义 112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1DC5CD"/>
      </a:accent1>
      <a:accent2>
        <a:srgbClr val="D34817"/>
      </a:accent2>
      <a:accent3>
        <a:srgbClr val="1DC5CD"/>
      </a:accent3>
      <a:accent4>
        <a:srgbClr val="D34817"/>
      </a:accent4>
      <a:accent5>
        <a:srgbClr val="1DC5CD"/>
      </a:accent5>
      <a:accent6>
        <a:srgbClr val="D34817"/>
      </a:accent6>
      <a:hlink>
        <a:srgbClr val="CC9900"/>
      </a:hlink>
      <a:folHlink>
        <a:srgbClr val="96A9A9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5249</Words>
  <Application>WPS 演示</Application>
  <PresentationFormat>自定义</PresentationFormat>
  <Paragraphs>387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微软雅黑</vt:lpstr>
      <vt:lpstr>Calibri</vt:lpstr>
      <vt:lpstr>Agency FB</vt:lpstr>
      <vt:lpstr>Trebuchet MS</vt:lpstr>
      <vt:lpstr>Arial Narrow</vt:lpstr>
      <vt:lpstr>方正兰亭黑_GBK</vt:lpstr>
      <vt:lpstr>黑体</vt:lpstr>
      <vt:lpstr>Gill Sans</vt:lpstr>
      <vt:lpstr>Impact</vt:lpstr>
      <vt:lpstr>Calibri Light</vt:lpstr>
      <vt:lpstr>微软雅黑 Light</vt:lpstr>
      <vt:lpstr>Arial Unicode MS</vt:lpstr>
      <vt:lpstr>Open Sans</vt:lpstr>
      <vt:lpstr>Menk Amglang Tig</vt:lpstr>
      <vt:lpstr>华文细黑</vt:lpstr>
      <vt:lpstr>Calibri Light</vt:lpstr>
      <vt:lpstr>方正宋刻本秀楷简体</vt:lpstr>
      <vt:lpstr>张海山锐谐体2.0-授权联系：Samtype@QQ.com</vt:lpstr>
      <vt:lpstr>Arial</vt:lpstr>
      <vt:lpstr>Franklin Gothic Medium</vt:lpstr>
      <vt:lpstr>Franklin Gothic Book</vt:lpstr>
      <vt:lpstr>Segoe UI Emoji</vt:lpstr>
      <vt:lpstr>Lato</vt:lpstr>
      <vt:lpstr>MS PGothic</vt:lpstr>
      <vt:lpstr>AvantGarde Md BT</vt:lpstr>
      <vt:lpstr>华文黑体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教师公开课说课PPT课件模板</dc:title>
  <dc:creator>第一PPT</dc:creator>
  <cp:keywords>www.1ppt.com</cp:keywords>
  <dc:description>www.1ppt.com</dc:description>
  <cp:lastModifiedBy>铭</cp:lastModifiedBy>
  <cp:revision>2</cp:revision>
  <dcterms:created xsi:type="dcterms:W3CDTF">2016-10-17T14:00:00Z</dcterms:created>
  <dcterms:modified xsi:type="dcterms:W3CDTF">2022-03-01T01:17:20Z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64F616E2BAA7419290849EE99722789A</vt:lpwstr>
  </property>
  <property fmtid="{D5CDD505-2E9C-101B-9397-08002B2CF9AE}" pid="3" name="KSOProductBuildVer">
    <vt:lpwstr>2052-11.1.0.11194</vt:lpwstr>
  </property>
</Properties>
</file>