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4" r:id="rId3"/>
    <p:sldId id="293" r:id="rId5"/>
    <p:sldId id="295" r:id="rId6"/>
    <p:sldId id="262" r:id="rId7"/>
    <p:sldId id="318" r:id="rId8"/>
    <p:sldId id="319" r:id="rId9"/>
    <p:sldId id="261" r:id="rId10"/>
    <p:sldId id="260" r:id="rId11"/>
    <p:sldId id="298" r:id="rId12"/>
    <p:sldId id="320" r:id="rId13"/>
    <p:sldId id="270" r:id="rId14"/>
    <p:sldId id="272" r:id="rId15"/>
    <p:sldId id="264" r:id="rId16"/>
    <p:sldId id="297" r:id="rId17"/>
    <p:sldId id="321" r:id="rId18"/>
    <p:sldId id="269" r:id="rId19"/>
    <p:sldId id="278" r:id="rId20"/>
    <p:sldId id="263" r:id="rId21"/>
    <p:sldId id="296" r:id="rId22"/>
    <p:sldId id="299" r:id="rId23"/>
    <p:sldId id="265" r:id="rId24"/>
    <p:sldId id="267" r:id="rId25"/>
    <p:sldId id="268" r:id="rId26"/>
    <p:sldId id="276" r:id="rId27"/>
    <p:sldId id="323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9C6B"/>
    <a:srgbClr val="C1E9C1"/>
    <a:srgbClr val="F7F5B4"/>
    <a:srgbClr val="58C9E8"/>
    <a:srgbClr val="EDB2D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6182" autoAdjust="0"/>
  </p:normalViewPr>
  <p:slideViewPr>
    <p:cSldViewPr snapToGrid="0">
      <p:cViewPr varScale="1">
        <p:scale>
          <a:sx n="104" d="100"/>
          <a:sy n="104" d="100"/>
        </p:scale>
        <p:origin x="93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7448928" y="6314594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srgbClr val="529C6B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srgbClr val="529C6B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1" y="374546"/>
            <a:ext cx="10442579" cy="6108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38" y="394817"/>
            <a:ext cx="6626927" cy="6068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82538" y="5066856"/>
            <a:ext cx="6626927" cy="1069536"/>
          </a:xfrm>
          <a:prstGeom prst="rect">
            <a:avLst/>
          </a:prstGeom>
        </p:spPr>
      </p:pic>
      <p:grpSp>
        <p:nvGrpSpPr>
          <p:cNvPr id="8" name="Group 44"/>
          <p:cNvGrpSpPr>
            <a:grpSpLocks noChangeAspect="1"/>
          </p:cNvGrpSpPr>
          <p:nvPr/>
        </p:nvGrpSpPr>
        <p:grpSpPr bwMode="auto">
          <a:xfrm rot="21339516">
            <a:off x="5332414" y="5414174"/>
            <a:ext cx="1527175" cy="273302"/>
            <a:chOff x="2062" y="3556"/>
            <a:chExt cx="1749" cy="313"/>
          </a:xfrm>
        </p:grpSpPr>
        <p:sp>
          <p:nvSpPr>
            <p:cNvPr id="9" name="Freeform 45"/>
            <p:cNvSpPr>
              <a:spLocks noEditPoints="1"/>
            </p:cNvSpPr>
            <p:nvPr/>
          </p:nvSpPr>
          <p:spPr bwMode="auto">
            <a:xfrm>
              <a:off x="2062" y="3562"/>
              <a:ext cx="252" cy="301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2443" y="3562"/>
              <a:ext cx="251" cy="301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>
              <a:off x="2820" y="3570"/>
              <a:ext cx="252" cy="299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3198" y="3570"/>
              <a:ext cx="251" cy="299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>
              <a:off x="3559" y="3556"/>
              <a:ext cx="252" cy="299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 rot="21349005">
            <a:off x="2934637" y="2872332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cs typeface="+mn-ea"/>
                <a:sym typeface="+mn-lt"/>
              </a:rPr>
              <a:t>手绘公开课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 rot="21303325">
            <a:off x="4092967" y="4431574"/>
            <a:ext cx="4006067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3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8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99294" y="2066440"/>
            <a:ext cx="2501951" cy="1581637"/>
            <a:chOff x="1099292" y="2066438"/>
            <a:chExt cx="2501951" cy="1581637"/>
          </a:xfrm>
        </p:grpSpPr>
        <p:grpSp>
          <p:nvGrpSpPr>
            <p:cNvPr id="2" name="组合 1"/>
            <p:cNvGrpSpPr/>
            <p:nvPr/>
          </p:nvGrpSpPr>
          <p:grpSpPr>
            <a:xfrm>
              <a:off x="1296987" y="2066438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3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F7F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099292" y="3031512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94050" y="2066440"/>
            <a:ext cx="2501951" cy="1581637"/>
            <a:chOff x="3594049" y="2066438"/>
            <a:chExt cx="2501951" cy="1581637"/>
          </a:xfrm>
        </p:grpSpPr>
        <p:grpSp>
          <p:nvGrpSpPr>
            <p:cNvPr id="5" name="组合 4"/>
            <p:cNvGrpSpPr/>
            <p:nvPr/>
          </p:nvGrpSpPr>
          <p:grpSpPr>
            <a:xfrm>
              <a:off x="3783012" y="2066438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6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3594049" y="3031512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33290" y="2066440"/>
            <a:ext cx="2501951" cy="1581637"/>
            <a:chOff x="6033288" y="2066438"/>
            <a:chExt cx="2501951" cy="1581637"/>
          </a:xfrm>
        </p:grpSpPr>
        <p:grpSp>
          <p:nvGrpSpPr>
            <p:cNvPr id="8" name="组合 7"/>
            <p:cNvGrpSpPr/>
            <p:nvPr/>
          </p:nvGrpSpPr>
          <p:grpSpPr>
            <a:xfrm>
              <a:off x="6269037" y="2066438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9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6033288" y="3031512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04117" y="2066440"/>
            <a:ext cx="2501951" cy="1581637"/>
            <a:chOff x="8604115" y="2066438"/>
            <a:chExt cx="2501951" cy="1581637"/>
          </a:xfrm>
        </p:grpSpPr>
        <p:grpSp>
          <p:nvGrpSpPr>
            <p:cNvPr id="11" name="组合 10"/>
            <p:cNvGrpSpPr/>
            <p:nvPr/>
          </p:nvGrpSpPr>
          <p:grpSpPr>
            <a:xfrm>
              <a:off x="8755062" y="2066438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12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EDB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8604115" y="3031512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99294" y="4114315"/>
            <a:ext cx="2501951" cy="1581637"/>
            <a:chOff x="1099292" y="4114313"/>
            <a:chExt cx="2501951" cy="1581637"/>
          </a:xfrm>
        </p:grpSpPr>
        <p:grpSp>
          <p:nvGrpSpPr>
            <p:cNvPr id="14" name="组合 13"/>
            <p:cNvGrpSpPr/>
            <p:nvPr/>
          </p:nvGrpSpPr>
          <p:grpSpPr>
            <a:xfrm>
              <a:off x="1296987" y="4114313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15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1099292" y="510077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94050" y="4114315"/>
            <a:ext cx="2501951" cy="1581637"/>
            <a:chOff x="3594049" y="4114313"/>
            <a:chExt cx="2501951" cy="1581637"/>
          </a:xfrm>
        </p:grpSpPr>
        <p:grpSp>
          <p:nvGrpSpPr>
            <p:cNvPr id="17" name="组合 16"/>
            <p:cNvGrpSpPr/>
            <p:nvPr/>
          </p:nvGrpSpPr>
          <p:grpSpPr>
            <a:xfrm>
              <a:off x="3783012" y="4114313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18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3594049" y="510077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33290" y="4114315"/>
            <a:ext cx="2501951" cy="1581637"/>
            <a:chOff x="6033288" y="4114313"/>
            <a:chExt cx="2501951" cy="1581637"/>
          </a:xfrm>
        </p:grpSpPr>
        <p:grpSp>
          <p:nvGrpSpPr>
            <p:cNvPr id="20" name="组合 19"/>
            <p:cNvGrpSpPr/>
            <p:nvPr/>
          </p:nvGrpSpPr>
          <p:grpSpPr>
            <a:xfrm>
              <a:off x="6269037" y="4114313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21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EDB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6033288" y="510077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04117" y="4114315"/>
            <a:ext cx="2501951" cy="1581637"/>
            <a:chOff x="8604115" y="4114313"/>
            <a:chExt cx="2501951" cy="1581637"/>
          </a:xfrm>
        </p:grpSpPr>
        <p:grpSp>
          <p:nvGrpSpPr>
            <p:cNvPr id="23" name="组合 22"/>
            <p:cNvGrpSpPr/>
            <p:nvPr/>
          </p:nvGrpSpPr>
          <p:grpSpPr>
            <a:xfrm>
              <a:off x="8755062" y="4114313"/>
              <a:ext cx="2141538" cy="1581637"/>
              <a:chOff x="1374775" y="485776"/>
              <a:chExt cx="2149476" cy="1587500"/>
            </a:xfrm>
            <a:solidFill>
              <a:schemeClr val="bg1"/>
            </a:solidFill>
          </p:grpSpPr>
          <p:sp>
            <p:nvSpPr>
              <p:cNvPr id="24" name="Freeform 5"/>
              <p:cNvSpPr/>
              <p:nvPr/>
            </p:nvSpPr>
            <p:spPr bwMode="auto">
              <a:xfrm>
                <a:off x="1443038" y="501651"/>
                <a:ext cx="2071688" cy="735013"/>
              </a:xfrm>
              <a:custGeom>
                <a:avLst/>
                <a:gdLst>
                  <a:gd name="T0" fmla="*/ 478 w 487"/>
                  <a:gd name="T1" fmla="*/ 66 h 172"/>
                  <a:gd name="T2" fmla="*/ 473 w 487"/>
                  <a:gd name="T3" fmla="*/ 49 h 172"/>
                  <a:gd name="T4" fmla="*/ 438 w 487"/>
                  <a:gd name="T5" fmla="*/ 36 h 172"/>
                  <a:gd name="T6" fmla="*/ 303 w 487"/>
                  <a:gd name="T7" fmla="*/ 11 h 172"/>
                  <a:gd name="T8" fmla="*/ 55 w 487"/>
                  <a:gd name="T9" fmla="*/ 14 h 172"/>
                  <a:gd name="T10" fmla="*/ 19 w 487"/>
                  <a:gd name="T11" fmla="*/ 26 h 172"/>
                  <a:gd name="T12" fmla="*/ 4 w 487"/>
                  <a:gd name="T13" fmla="*/ 50 h 172"/>
                  <a:gd name="T14" fmla="*/ 4 w 487"/>
                  <a:gd name="T15" fmla="*/ 111 h 172"/>
                  <a:gd name="T16" fmla="*/ 5 w 487"/>
                  <a:gd name="T17" fmla="*/ 129 h 172"/>
                  <a:gd name="T18" fmla="*/ 25 w 487"/>
                  <a:gd name="T19" fmla="*/ 144 h 172"/>
                  <a:gd name="T20" fmla="*/ 27 w 487"/>
                  <a:gd name="T21" fmla="*/ 108 h 172"/>
                  <a:gd name="T22" fmla="*/ 56 w 487"/>
                  <a:gd name="T23" fmla="*/ 53 h 172"/>
                  <a:gd name="T24" fmla="*/ 61 w 487"/>
                  <a:gd name="T25" fmla="*/ 49 h 172"/>
                  <a:gd name="T26" fmla="*/ 76 w 487"/>
                  <a:gd name="T27" fmla="*/ 88 h 172"/>
                  <a:gd name="T28" fmla="*/ 90 w 487"/>
                  <a:gd name="T29" fmla="*/ 152 h 172"/>
                  <a:gd name="T30" fmla="*/ 94 w 487"/>
                  <a:gd name="T31" fmla="*/ 153 h 172"/>
                  <a:gd name="T32" fmla="*/ 104 w 487"/>
                  <a:gd name="T33" fmla="*/ 105 h 172"/>
                  <a:gd name="T34" fmla="*/ 102 w 487"/>
                  <a:gd name="T35" fmla="*/ 98 h 172"/>
                  <a:gd name="T36" fmla="*/ 131 w 487"/>
                  <a:gd name="T37" fmla="*/ 54 h 172"/>
                  <a:gd name="T38" fmla="*/ 132 w 487"/>
                  <a:gd name="T39" fmla="*/ 55 h 172"/>
                  <a:gd name="T40" fmla="*/ 133 w 487"/>
                  <a:gd name="T41" fmla="*/ 61 h 172"/>
                  <a:gd name="T42" fmla="*/ 154 w 487"/>
                  <a:gd name="T43" fmla="*/ 113 h 172"/>
                  <a:gd name="T44" fmla="*/ 156 w 487"/>
                  <a:gd name="T45" fmla="*/ 141 h 172"/>
                  <a:gd name="T46" fmla="*/ 157 w 487"/>
                  <a:gd name="T47" fmla="*/ 149 h 172"/>
                  <a:gd name="T48" fmla="*/ 157 w 487"/>
                  <a:gd name="T49" fmla="*/ 151 h 172"/>
                  <a:gd name="T50" fmla="*/ 157 w 487"/>
                  <a:gd name="T51" fmla="*/ 153 h 172"/>
                  <a:gd name="T52" fmla="*/ 176 w 487"/>
                  <a:gd name="T53" fmla="*/ 145 h 172"/>
                  <a:gd name="T54" fmla="*/ 177 w 487"/>
                  <a:gd name="T55" fmla="*/ 132 h 172"/>
                  <a:gd name="T56" fmla="*/ 177 w 487"/>
                  <a:gd name="T57" fmla="*/ 119 h 172"/>
                  <a:gd name="T58" fmla="*/ 177 w 487"/>
                  <a:gd name="T59" fmla="*/ 117 h 172"/>
                  <a:gd name="T60" fmla="*/ 178 w 487"/>
                  <a:gd name="T61" fmla="*/ 104 h 172"/>
                  <a:gd name="T62" fmla="*/ 216 w 487"/>
                  <a:gd name="T63" fmla="*/ 71 h 172"/>
                  <a:gd name="T64" fmla="*/ 227 w 487"/>
                  <a:gd name="T65" fmla="*/ 104 h 172"/>
                  <a:gd name="T66" fmla="*/ 226 w 487"/>
                  <a:gd name="T67" fmla="*/ 114 h 172"/>
                  <a:gd name="T68" fmla="*/ 237 w 487"/>
                  <a:gd name="T69" fmla="*/ 157 h 172"/>
                  <a:gd name="T70" fmla="*/ 248 w 487"/>
                  <a:gd name="T71" fmla="*/ 133 h 172"/>
                  <a:gd name="T72" fmla="*/ 246 w 487"/>
                  <a:gd name="T73" fmla="*/ 113 h 172"/>
                  <a:gd name="T74" fmla="*/ 246 w 487"/>
                  <a:gd name="T75" fmla="*/ 107 h 172"/>
                  <a:gd name="T76" fmla="*/ 255 w 487"/>
                  <a:gd name="T77" fmla="*/ 95 h 172"/>
                  <a:gd name="T78" fmla="*/ 304 w 487"/>
                  <a:gd name="T79" fmla="*/ 122 h 172"/>
                  <a:gd name="T80" fmla="*/ 306 w 487"/>
                  <a:gd name="T81" fmla="*/ 123 h 172"/>
                  <a:gd name="T82" fmla="*/ 306 w 487"/>
                  <a:gd name="T83" fmla="*/ 150 h 172"/>
                  <a:gd name="T84" fmla="*/ 306 w 487"/>
                  <a:gd name="T85" fmla="*/ 151 h 172"/>
                  <a:gd name="T86" fmla="*/ 311 w 487"/>
                  <a:gd name="T87" fmla="*/ 159 h 172"/>
                  <a:gd name="T88" fmla="*/ 320 w 487"/>
                  <a:gd name="T89" fmla="*/ 162 h 172"/>
                  <a:gd name="T90" fmla="*/ 346 w 487"/>
                  <a:gd name="T91" fmla="*/ 152 h 172"/>
                  <a:gd name="T92" fmla="*/ 338 w 487"/>
                  <a:gd name="T93" fmla="*/ 128 h 172"/>
                  <a:gd name="T94" fmla="*/ 336 w 487"/>
                  <a:gd name="T95" fmla="*/ 122 h 172"/>
                  <a:gd name="T96" fmla="*/ 376 w 487"/>
                  <a:gd name="T97" fmla="*/ 77 h 172"/>
                  <a:gd name="T98" fmla="*/ 402 w 487"/>
                  <a:gd name="T99" fmla="*/ 149 h 172"/>
                  <a:gd name="T100" fmla="*/ 404 w 487"/>
                  <a:gd name="T101" fmla="*/ 156 h 172"/>
                  <a:gd name="T102" fmla="*/ 409 w 487"/>
                  <a:gd name="T103" fmla="*/ 165 h 172"/>
                  <a:gd name="T104" fmla="*/ 426 w 487"/>
                  <a:gd name="T105" fmla="*/ 152 h 172"/>
                  <a:gd name="T106" fmla="*/ 422 w 487"/>
                  <a:gd name="T107" fmla="*/ 134 h 172"/>
                  <a:gd name="T108" fmla="*/ 422 w 487"/>
                  <a:gd name="T109" fmla="*/ 123 h 172"/>
                  <a:gd name="T110" fmla="*/ 445 w 487"/>
                  <a:gd name="T111" fmla="*/ 72 h 172"/>
                  <a:gd name="T112" fmla="*/ 454 w 487"/>
                  <a:gd name="T113" fmla="*/ 89 h 172"/>
                  <a:gd name="T114" fmla="*/ 462 w 487"/>
                  <a:gd name="T115" fmla="*/ 159 h 172"/>
                  <a:gd name="T116" fmla="*/ 478 w 487"/>
                  <a:gd name="T117" fmla="*/ 7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72">
                    <a:moveTo>
                      <a:pt x="478" y="70"/>
                    </a:moveTo>
                    <a:cubicBezTo>
                      <a:pt x="478" y="69"/>
                      <a:pt x="478" y="68"/>
                      <a:pt x="478" y="66"/>
                    </a:cubicBezTo>
                    <a:cubicBezTo>
                      <a:pt x="482" y="62"/>
                      <a:pt x="482" y="52"/>
                      <a:pt x="474" y="49"/>
                    </a:cubicBezTo>
                    <a:cubicBezTo>
                      <a:pt x="474" y="49"/>
                      <a:pt x="473" y="49"/>
                      <a:pt x="473" y="49"/>
                    </a:cubicBezTo>
                    <a:cubicBezTo>
                      <a:pt x="468" y="38"/>
                      <a:pt x="461" y="31"/>
                      <a:pt x="446" y="31"/>
                    </a:cubicBezTo>
                    <a:cubicBezTo>
                      <a:pt x="443" y="31"/>
                      <a:pt x="440" y="33"/>
                      <a:pt x="438" y="36"/>
                    </a:cubicBezTo>
                    <a:cubicBezTo>
                      <a:pt x="395" y="21"/>
                      <a:pt x="350" y="11"/>
                      <a:pt x="303" y="11"/>
                    </a:cubicBezTo>
                    <a:cubicBezTo>
                      <a:pt x="303" y="11"/>
                      <a:pt x="303" y="11"/>
                      <a:pt x="303" y="11"/>
                    </a:cubicBezTo>
                    <a:cubicBezTo>
                      <a:pt x="246" y="4"/>
                      <a:pt x="189" y="0"/>
                      <a:pt x="133" y="8"/>
                    </a:cubicBezTo>
                    <a:cubicBezTo>
                      <a:pt x="107" y="8"/>
                      <a:pt x="81" y="9"/>
                      <a:pt x="55" y="14"/>
                    </a:cubicBezTo>
                    <a:cubicBezTo>
                      <a:pt x="41" y="15"/>
                      <a:pt x="28" y="19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6" y="29"/>
                      <a:pt x="14" y="32"/>
                      <a:pt x="13" y="36"/>
                    </a:cubicBezTo>
                    <a:cubicBezTo>
                      <a:pt x="9" y="40"/>
                      <a:pt x="7" y="44"/>
                      <a:pt x="4" y="50"/>
                    </a:cubicBezTo>
                    <a:cubicBezTo>
                      <a:pt x="3" y="52"/>
                      <a:pt x="5" y="56"/>
                      <a:pt x="7" y="58"/>
                    </a:cubicBezTo>
                    <a:cubicBezTo>
                      <a:pt x="2" y="75"/>
                      <a:pt x="3" y="93"/>
                      <a:pt x="4" y="111"/>
                    </a:cubicBezTo>
                    <a:cubicBezTo>
                      <a:pt x="3" y="114"/>
                      <a:pt x="2" y="117"/>
                      <a:pt x="1" y="119"/>
                    </a:cubicBezTo>
                    <a:cubicBezTo>
                      <a:pt x="0" y="124"/>
                      <a:pt x="2" y="127"/>
                      <a:pt x="5" y="129"/>
                    </a:cubicBezTo>
                    <a:cubicBezTo>
                      <a:pt x="5" y="134"/>
                      <a:pt x="6" y="139"/>
                      <a:pt x="6" y="144"/>
                    </a:cubicBezTo>
                    <a:cubicBezTo>
                      <a:pt x="6" y="157"/>
                      <a:pt x="25" y="157"/>
                      <a:pt x="25" y="144"/>
                    </a:cubicBezTo>
                    <a:cubicBezTo>
                      <a:pt x="25" y="135"/>
                      <a:pt x="24" y="126"/>
                      <a:pt x="23" y="117"/>
                    </a:cubicBezTo>
                    <a:cubicBezTo>
                      <a:pt x="24" y="114"/>
                      <a:pt x="26" y="111"/>
                      <a:pt x="27" y="108"/>
                    </a:cubicBezTo>
                    <a:cubicBezTo>
                      <a:pt x="29" y="107"/>
                      <a:pt x="31" y="105"/>
                      <a:pt x="32" y="102"/>
                    </a:cubicBezTo>
                    <a:cubicBezTo>
                      <a:pt x="39" y="85"/>
                      <a:pt x="48" y="69"/>
                      <a:pt x="56" y="53"/>
                    </a:cubicBezTo>
                    <a:cubicBezTo>
                      <a:pt x="58" y="52"/>
                      <a:pt x="59" y="51"/>
                      <a:pt x="60" y="51"/>
                    </a:cubicBezTo>
                    <a:cubicBezTo>
                      <a:pt x="60" y="50"/>
                      <a:pt x="61" y="50"/>
                      <a:pt x="61" y="49"/>
                    </a:cubicBezTo>
                    <a:cubicBezTo>
                      <a:pt x="67" y="61"/>
                      <a:pt x="73" y="72"/>
                      <a:pt x="79" y="83"/>
                    </a:cubicBezTo>
                    <a:cubicBezTo>
                      <a:pt x="78" y="84"/>
                      <a:pt x="77" y="86"/>
                      <a:pt x="76" y="88"/>
                    </a:cubicBezTo>
                    <a:cubicBezTo>
                      <a:pt x="71" y="107"/>
                      <a:pt x="73" y="128"/>
                      <a:pt x="73" y="147"/>
                    </a:cubicBezTo>
                    <a:cubicBezTo>
                      <a:pt x="73" y="156"/>
                      <a:pt x="86" y="161"/>
                      <a:pt x="90" y="152"/>
                    </a:cubicBezTo>
                    <a:cubicBezTo>
                      <a:pt x="91" y="151"/>
                      <a:pt x="91" y="150"/>
                      <a:pt x="92" y="149"/>
                    </a:cubicBezTo>
                    <a:cubicBezTo>
                      <a:pt x="92" y="150"/>
                      <a:pt x="93" y="152"/>
                      <a:pt x="94" y="153"/>
                    </a:cubicBezTo>
                    <a:cubicBezTo>
                      <a:pt x="103" y="161"/>
                      <a:pt x="117" y="148"/>
                      <a:pt x="108" y="139"/>
                    </a:cubicBezTo>
                    <a:cubicBezTo>
                      <a:pt x="100" y="131"/>
                      <a:pt x="104" y="114"/>
                      <a:pt x="104" y="105"/>
                    </a:cubicBezTo>
                    <a:cubicBezTo>
                      <a:pt x="104" y="102"/>
                      <a:pt x="103" y="100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14" y="84"/>
                      <a:pt x="123" y="69"/>
                      <a:pt x="131" y="54"/>
                    </a:cubicBezTo>
                    <a:cubicBezTo>
                      <a:pt x="131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5"/>
                    </a:cubicBezTo>
                    <a:cubicBezTo>
                      <a:pt x="132" y="56"/>
                      <a:pt x="132" y="57"/>
                      <a:pt x="133" y="58"/>
                    </a:cubicBezTo>
                    <a:cubicBezTo>
                      <a:pt x="133" y="59"/>
                      <a:pt x="133" y="60"/>
                      <a:pt x="133" y="61"/>
                    </a:cubicBezTo>
                    <a:cubicBezTo>
                      <a:pt x="140" y="77"/>
                      <a:pt x="146" y="94"/>
                      <a:pt x="152" y="110"/>
                    </a:cubicBezTo>
                    <a:cubicBezTo>
                      <a:pt x="153" y="111"/>
                      <a:pt x="153" y="112"/>
                      <a:pt x="154" y="113"/>
                    </a:cubicBezTo>
                    <a:cubicBezTo>
                      <a:pt x="154" y="119"/>
                      <a:pt x="154" y="125"/>
                      <a:pt x="155" y="132"/>
                    </a:cubicBezTo>
                    <a:cubicBezTo>
                      <a:pt x="155" y="135"/>
                      <a:pt x="155" y="138"/>
                      <a:pt x="156" y="141"/>
                    </a:cubicBezTo>
                    <a:cubicBezTo>
                      <a:pt x="156" y="141"/>
                      <a:pt x="156" y="142"/>
                      <a:pt x="156" y="142"/>
                    </a:cubicBezTo>
                    <a:cubicBezTo>
                      <a:pt x="155" y="145"/>
                      <a:pt x="155" y="147"/>
                      <a:pt x="157" y="149"/>
                    </a:cubicBezTo>
                    <a:cubicBezTo>
                      <a:pt x="157" y="149"/>
                      <a:pt x="157" y="150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2"/>
                      <a:pt x="157" y="153"/>
                    </a:cubicBezTo>
                    <a:cubicBezTo>
                      <a:pt x="159" y="165"/>
                      <a:pt x="175" y="160"/>
                      <a:pt x="176" y="151"/>
                    </a:cubicBezTo>
                    <a:cubicBezTo>
                      <a:pt x="176" y="149"/>
                      <a:pt x="176" y="147"/>
                      <a:pt x="176" y="145"/>
                    </a:cubicBezTo>
                    <a:cubicBezTo>
                      <a:pt x="177" y="144"/>
                      <a:pt x="177" y="143"/>
                      <a:pt x="178" y="143"/>
                    </a:cubicBezTo>
                    <a:cubicBezTo>
                      <a:pt x="181" y="139"/>
                      <a:pt x="180" y="135"/>
                      <a:pt x="177" y="132"/>
                    </a:cubicBezTo>
                    <a:cubicBezTo>
                      <a:pt x="177" y="128"/>
                      <a:pt x="177" y="124"/>
                      <a:pt x="177" y="120"/>
                    </a:cubicBezTo>
                    <a:cubicBezTo>
                      <a:pt x="177" y="120"/>
                      <a:pt x="177" y="120"/>
                      <a:pt x="177" y="119"/>
                    </a:cubicBezTo>
                    <a:cubicBezTo>
                      <a:pt x="177" y="118"/>
                      <a:pt x="177" y="118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2"/>
                      <a:pt x="178" y="108"/>
                      <a:pt x="178" y="104"/>
                    </a:cubicBezTo>
                    <a:cubicBezTo>
                      <a:pt x="180" y="105"/>
                      <a:pt x="183" y="104"/>
                      <a:pt x="186" y="102"/>
                    </a:cubicBezTo>
                    <a:cubicBezTo>
                      <a:pt x="216" y="71"/>
                      <a:pt x="216" y="71"/>
                      <a:pt x="216" y="71"/>
                    </a:cubicBezTo>
                    <a:cubicBezTo>
                      <a:pt x="218" y="82"/>
                      <a:pt x="221" y="92"/>
                      <a:pt x="226" y="102"/>
                    </a:cubicBezTo>
                    <a:cubicBezTo>
                      <a:pt x="226" y="103"/>
                      <a:pt x="226" y="103"/>
                      <a:pt x="227" y="104"/>
                    </a:cubicBezTo>
                    <a:cubicBezTo>
                      <a:pt x="226" y="105"/>
                      <a:pt x="226" y="106"/>
                      <a:pt x="226" y="107"/>
                    </a:cubicBezTo>
                    <a:cubicBezTo>
                      <a:pt x="224" y="109"/>
                      <a:pt x="225" y="112"/>
                      <a:pt x="226" y="114"/>
                    </a:cubicBezTo>
                    <a:cubicBezTo>
                      <a:pt x="224" y="126"/>
                      <a:pt x="226" y="138"/>
                      <a:pt x="229" y="150"/>
                    </a:cubicBezTo>
                    <a:cubicBezTo>
                      <a:pt x="230" y="154"/>
                      <a:pt x="233" y="156"/>
                      <a:pt x="237" y="157"/>
                    </a:cubicBezTo>
                    <a:cubicBezTo>
                      <a:pt x="244" y="165"/>
                      <a:pt x="259" y="155"/>
                      <a:pt x="253" y="146"/>
                    </a:cubicBezTo>
                    <a:cubicBezTo>
                      <a:pt x="250" y="142"/>
                      <a:pt x="249" y="138"/>
                      <a:pt x="248" y="133"/>
                    </a:cubicBezTo>
                    <a:cubicBezTo>
                      <a:pt x="248" y="128"/>
                      <a:pt x="248" y="122"/>
                      <a:pt x="247" y="116"/>
                    </a:cubicBezTo>
                    <a:cubicBezTo>
                      <a:pt x="247" y="115"/>
                      <a:pt x="246" y="114"/>
                      <a:pt x="246" y="113"/>
                    </a:cubicBezTo>
                    <a:cubicBezTo>
                      <a:pt x="246" y="111"/>
                      <a:pt x="246" y="110"/>
                      <a:pt x="246" y="109"/>
                    </a:cubicBezTo>
                    <a:cubicBezTo>
                      <a:pt x="246" y="108"/>
                      <a:pt x="246" y="108"/>
                      <a:pt x="246" y="107"/>
                    </a:cubicBezTo>
                    <a:cubicBezTo>
                      <a:pt x="248" y="106"/>
                      <a:pt x="250" y="104"/>
                      <a:pt x="251" y="102"/>
                    </a:cubicBezTo>
                    <a:cubicBezTo>
                      <a:pt x="252" y="99"/>
                      <a:pt x="253" y="97"/>
                      <a:pt x="255" y="95"/>
                    </a:cubicBezTo>
                    <a:cubicBezTo>
                      <a:pt x="262" y="86"/>
                      <a:pt x="270" y="77"/>
                      <a:pt x="278" y="67"/>
                    </a:cubicBezTo>
                    <a:cubicBezTo>
                      <a:pt x="289" y="84"/>
                      <a:pt x="293" y="105"/>
                      <a:pt x="304" y="122"/>
                    </a:cubicBezTo>
                    <a:cubicBezTo>
                      <a:pt x="305" y="122"/>
                      <a:pt x="305" y="123"/>
                      <a:pt x="305" y="123"/>
                    </a:cubicBezTo>
                    <a:cubicBezTo>
                      <a:pt x="305" y="123"/>
                      <a:pt x="305" y="123"/>
                      <a:pt x="306" y="123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3" y="134"/>
                      <a:pt x="303" y="142"/>
                      <a:pt x="306" y="150"/>
                    </a:cubicBezTo>
                    <a:cubicBezTo>
                      <a:pt x="306" y="150"/>
                      <a:pt x="306" y="150"/>
                      <a:pt x="306" y="151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6" y="151"/>
                      <a:pt x="307" y="152"/>
                      <a:pt x="307" y="153"/>
                    </a:cubicBezTo>
                    <a:cubicBezTo>
                      <a:pt x="307" y="156"/>
                      <a:pt x="309" y="158"/>
                      <a:pt x="311" y="159"/>
                    </a:cubicBezTo>
                    <a:cubicBezTo>
                      <a:pt x="313" y="162"/>
                      <a:pt x="316" y="162"/>
                      <a:pt x="320" y="161"/>
                    </a:cubicBezTo>
                    <a:cubicBezTo>
                      <a:pt x="320" y="162"/>
                      <a:pt x="320" y="162"/>
                      <a:pt x="320" y="162"/>
                    </a:cubicBezTo>
                    <a:cubicBezTo>
                      <a:pt x="324" y="166"/>
                      <a:pt x="332" y="165"/>
                      <a:pt x="335" y="161"/>
                    </a:cubicBezTo>
                    <a:cubicBezTo>
                      <a:pt x="340" y="162"/>
                      <a:pt x="347" y="159"/>
                      <a:pt x="346" y="152"/>
                    </a:cubicBezTo>
                    <a:cubicBezTo>
                      <a:pt x="346" y="146"/>
                      <a:pt x="344" y="140"/>
                      <a:pt x="343" y="134"/>
                    </a:cubicBezTo>
                    <a:cubicBezTo>
                      <a:pt x="342" y="131"/>
                      <a:pt x="340" y="129"/>
                      <a:pt x="338" y="128"/>
                    </a:cubicBezTo>
                    <a:cubicBezTo>
                      <a:pt x="338" y="127"/>
                      <a:pt x="338" y="127"/>
                      <a:pt x="338" y="126"/>
                    </a:cubicBezTo>
                    <a:cubicBezTo>
                      <a:pt x="338" y="124"/>
                      <a:pt x="337" y="123"/>
                      <a:pt x="336" y="122"/>
                    </a:cubicBezTo>
                    <a:cubicBezTo>
                      <a:pt x="343" y="114"/>
                      <a:pt x="350" y="106"/>
                      <a:pt x="357" y="98"/>
                    </a:cubicBezTo>
                    <a:cubicBezTo>
                      <a:pt x="364" y="91"/>
                      <a:pt x="370" y="84"/>
                      <a:pt x="376" y="77"/>
                    </a:cubicBezTo>
                    <a:cubicBezTo>
                      <a:pt x="382" y="89"/>
                      <a:pt x="384" y="100"/>
                      <a:pt x="393" y="110"/>
                    </a:cubicBezTo>
                    <a:cubicBezTo>
                      <a:pt x="390" y="122"/>
                      <a:pt x="397" y="136"/>
                      <a:pt x="402" y="149"/>
                    </a:cubicBezTo>
                    <a:cubicBezTo>
                      <a:pt x="402" y="150"/>
                      <a:pt x="402" y="150"/>
                      <a:pt x="402" y="151"/>
                    </a:cubicBezTo>
                    <a:cubicBezTo>
                      <a:pt x="402" y="153"/>
                      <a:pt x="403" y="155"/>
                      <a:pt x="404" y="156"/>
                    </a:cubicBezTo>
                    <a:cubicBezTo>
                      <a:pt x="405" y="157"/>
                      <a:pt x="405" y="158"/>
                      <a:pt x="405" y="160"/>
                    </a:cubicBezTo>
                    <a:cubicBezTo>
                      <a:pt x="406" y="162"/>
                      <a:pt x="407" y="164"/>
                      <a:pt x="409" y="165"/>
                    </a:cubicBezTo>
                    <a:cubicBezTo>
                      <a:pt x="414" y="170"/>
                      <a:pt x="426" y="168"/>
                      <a:pt x="426" y="159"/>
                    </a:cubicBezTo>
                    <a:cubicBezTo>
                      <a:pt x="426" y="152"/>
                      <a:pt x="426" y="152"/>
                      <a:pt x="426" y="152"/>
                    </a:cubicBezTo>
                    <a:cubicBezTo>
                      <a:pt x="426" y="150"/>
                      <a:pt x="425" y="148"/>
                      <a:pt x="424" y="147"/>
                    </a:cubicBezTo>
                    <a:cubicBezTo>
                      <a:pt x="423" y="143"/>
                      <a:pt x="423" y="138"/>
                      <a:pt x="422" y="134"/>
                    </a:cubicBezTo>
                    <a:cubicBezTo>
                      <a:pt x="422" y="133"/>
                      <a:pt x="422" y="133"/>
                      <a:pt x="422" y="132"/>
                    </a:cubicBezTo>
                    <a:cubicBezTo>
                      <a:pt x="422" y="129"/>
                      <a:pt x="422" y="126"/>
                      <a:pt x="422" y="123"/>
                    </a:cubicBezTo>
                    <a:cubicBezTo>
                      <a:pt x="423" y="122"/>
                      <a:pt x="425" y="121"/>
                      <a:pt x="426" y="119"/>
                    </a:cubicBezTo>
                    <a:cubicBezTo>
                      <a:pt x="434" y="103"/>
                      <a:pt x="441" y="88"/>
                      <a:pt x="445" y="72"/>
                    </a:cubicBezTo>
                    <a:cubicBezTo>
                      <a:pt x="446" y="73"/>
                      <a:pt x="446" y="73"/>
                      <a:pt x="446" y="74"/>
                    </a:cubicBezTo>
                    <a:cubicBezTo>
                      <a:pt x="448" y="80"/>
                      <a:pt x="450" y="85"/>
                      <a:pt x="454" y="89"/>
                    </a:cubicBezTo>
                    <a:cubicBezTo>
                      <a:pt x="455" y="91"/>
                      <a:pt x="457" y="94"/>
                      <a:pt x="458" y="96"/>
                    </a:cubicBezTo>
                    <a:cubicBezTo>
                      <a:pt x="461" y="117"/>
                      <a:pt x="463" y="137"/>
                      <a:pt x="462" y="159"/>
                    </a:cubicBezTo>
                    <a:cubicBezTo>
                      <a:pt x="462" y="169"/>
                      <a:pt x="479" y="172"/>
                      <a:pt x="481" y="161"/>
                    </a:cubicBezTo>
                    <a:cubicBezTo>
                      <a:pt x="486" y="131"/>
                      <a:pt x="487" y="99"/>
                      <a:pt x="478" y="70"/>
                    </a:cubicBezTo>
                    <a:close/>
                  </a:path>
                </a:pathLst>
              </a:custGeom>
              <a:solidFill>
                <a:srgbClr val="F7F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1374775" y="485776"/>
                <a:ext cx="2149476" cy="1587500"/>
              </a:xfrm>
              <a:custGeom>
                <a:avLst/>
                <a:gdLst>
                  <a:gd name="T0" fmla="*/ 503 w 505"/>
                  <a:gd name="T1" fmla="*/ 179 h 372"/>
                  <a:gd name="T2" fmla="*/ 473 w 505"/>
                  <a:gd name="T3" fmla="*/ 33 h 372"/>
                  <a:gd name="T4" fmla="*/ 13 w 505"/>
                  <a:gd name="T5" fmla="*/ 79 h 372"/>
                  <a:gd name="T6" fmla="*/ 10 w 505"/>
                  <a:gd name="T7" fmla="*/ 364 h 372"/>
                  <a:gd name="T8" fmla="*/ 489 w 505"/>
                  <a:gd name="T9" fmla="*/ 196 h 372"/>
                  <a:gd name="T10" fmla="*/ 251 w 505"/>
                  <a:gd name="T11" fmla="*/ 186 h 372"/>
                  <a:gd name="T12" fmla="*/ 24 w 505"/>
                  <a:gd name="T13" fmla="*/ 162 h 372"/>
                  <a:gd name="T14" fmla="*/ 208 w 505"/>
                  <a:gd name="T15" fmla="*/ 170 h 372"/>
                  <a:gd name="T16" fmla="*/ 474 w 505"/>
                  <a:gd name="T17" fmla="*/ 179 h 372"/>
                  <a:gd name="T18" fmla="*/ 493 w 505"/>
                  <a:gd name="T19" fmla="*/ 179 h 372"/>
                  <a:gd name="T20" fmla="*/ 64 w 505"/>
                  <a:gd name="T21" fmla="*/ 109 h 372"/>
                  <a:gd name="T22" fmla="*/ 49 w 505"/>
                  <a:gd name="T23" fmla="*/ 155 h 372"/>
                  <a:gd name="T24" fmla="*/ 67 w 505"/>
                  <a:gd name="T25" fmla="*/ 78 h 372"/>
                  <a:gd name="T26" fmla="*/ 84 w 505"/>
                  <a:gd name="T27" fmla="*/ 89 h 372"/>
                  <a:gd name="T28" fmla="*/ 55 w 505"/>
                  <a:gd name="T29" fmla="*/ 100 h 372"/>
                  <a:gd name="T30" fmla="*/ 160 w 505"/>
                  <a:gd name="T31" fmla="*/ 117 h 372"/>
                  <a:gd name="T32" fmla="*/ 123 w 505"/>
                  <a:gd name="T33" fmla="*/ 120 h 372"/>
                  <a:gd name="T34" fmla="*/ 141 w 505"/>
                  <a:gd name="T35" fmla="*/ 92 h 372"/>
                  <a:gd name="T36" fmla="*/ 145 w 505"/>
                  <a:gd name="T37" fmla="*/ 105 h 372"/>
                  <a:gd name="T38" fmla="*/ 232 w 505"/>
                  <a:gd name="T39" fmla="*/ 116 h 372"/>
                  <a:gd name="T40" fmla="*/ 212 w 505"/>
                  <a:gd name="T41" fmla="*/ 124 h 372"/>
                  <a:gd name="T42" fmla="*/ 230 w 505"/>
                  <a:gd name="T43" fmla="*/ 99 h 372"/>
                  <a:gd name="T44" fmla="*/ 217 w 505"/>
                  <a:gd name="T45" fmla="*/ 131 h 372"/>
                  <a:gd name="T46" fmla="*/ 238 w 505"/>
                  <a:gd name="T47" fmla="*/ 163 h 372"/>
                  <a:gd name="T48" fmla="*/ 295 w 505"/>
                  <a:gd name="T49" fmla="*/ 128 h 372"/>
                  <a:gd name="T50" fmla="*/ 319 w 505"/>
                  <a:gd name="T51" fmla="*/ 167 h 372"/>
                  <a:gd name="T52" fmla="*/ 283 w 505"/>
                  <a:gd name="T53" fmla="*/ 134 h 372"/>
                  <a:gd name="T54" fmla="*/ 301 w 505"/>
                  <a:gd name="T55" fmla="*/ 104 h 372"/>
                  <a:gd name="T56" fmla="*/ 286 w 505"/>
                  <a:gd name="T57" fmla="*/ 125 h 372"/>
                  <a:gd name="T58" fmla="*/ 375 w 505"/>
                  <a:gd name="T59" fmla="*/ 110 h 372"/>
                  <a:gd name="T60" fmla="*/ 399 w 505"/>
                  <a:gd name="T61" fmla="*/ 115 h 372"/>
                  <a:gd name="T62" fmla="*/ 363 w 505"/>
                  <a:gd name="T63" fmla="*/ 128 h 372"/>
                  <a:gd name="T64" fmla="*/ 388 w 505"/>
                  <a:gd name="T65" fmla="*/ 142 h 372"/>
                  <a:gd name="T66" fmla="*/ 370 w 505"/>
                  <a:gd name="T67" fmla="*/ 168 h 372"/>
                  <a:gd name="T68" fmla="*/ 449 w 505"/>
                  <a:gd name="T69" fmla="*/ 131 h 372"/>
                  <a:gd name="T70" fmla="*/ 464 w 505"/>
                  <a:gd name="T71" fmla="*/ 107 h 372"/>
                  <a:gd name="T72" fmla="*/ 461 w 505"/>
                  <a:gd name="T73" fmla="*/ 122 h 372"/>
                  <a:gd name="T74" fmla="*/ 475 w 505"/>
                  <a:gd name="T75" fmla="*/ 171 h 372"/>
                  <a:gd name="T76" fmla="*/ 43 w 505"/>
                  <a:gd name="T77" fmla="*/ 23 h 372"/>
                  <a:gd name="T78" fmla="*/ 496 w 505"/>
                  <a:gd name="T79" fmla="*/ 83 h 372"/>
                  <a:gd name="T80" fmla="*/ 486 w 505"/>
                  <a:gd name="T81" fmla="*/ 130 h 372"/>
                  <a:gd name="T82" fmla="*/ 462 w 505"/>
                  <a:gd name="T83" fmla="*/ 81 h 372"/>
                  <a:gd name="T84" fmla="*/ 440 w 505"/>
                  <a:gd name="T85" fmla="*/ 142 h 372"/>
                  <a:gd name="T86" fmla="*/ 401 w 505"/>
                  <a:gd name="T87" fmla="*/ 100 h 372"/>
                  <a:gd name="T88" fmla="*/ 383 w 505"/>
                  <a:gd name="T89" fmla="*/ 84 h 372"/>
                  <a:gd name="T90" fmla="*/ 355 w 505"/>
                  <a:gd name="T91" fmla="*/ 144 h 372"/>
                  <a:gd name="T92" fmla="*/ 318 w 505"/>
                  <a:gd name="T93" fmla="*/ 132 h 372"/>
                  <a:gd name="T94" fmla="*/ 281 w 505"/>
                  <a:gd name="T95" fmla="*/ 92 h 372"/>
                  <a:gd name="T96" fmla="*/ 262 w 505"/>
                  <a:gd name="T97" fmla="*/ 123 h 372"/>
                  <a:gd name="T98" fmla="*/ 246 w 505"/>
                  <a:gd name="T99" fmla="*/ 117 h 372"/>
                  <a:gd name="T100" fmla="*/ 222 w 505"/>
                  <a:gd name="T101" fmla="*/ 83 h 372"/>
                  <a:gd name="T102" fmla="*/ 169 w 505"/>
                  <a:gd name="T103" fmla="*/ 136 h 372"/>
                  <a:gd name="T104" fmla="*/ 164 w 505"/>
                  <a:gd name="T105" fmla="*/ 98 h 372"/>
                  <a:gd name="T106" fmla="*/ 142 w 505"/>
                  <a:gd name="T107" fmla="*/ 70 h 372"/>
                  <a:gd name="T108" fmla="*/ 97 w 505"/>
                  <a:gd name="T109" fmla="*/ 157 h 372"/>
                  <a:gd name="T110" fmla="*/ 82 w 505"/>
                  <a:gd name="T111" fmla="*/ 53 h 372"/>
                  <a:gd name="T112" fmla="*/ 41 w 505"/>
                  <a:gd name="T113" fmla="*/ 101 h 372"/>
                  <a:gd name="T114" fmla="*/ 285 w 505"/>
                  <a:gd name="T115" fmla="*/ 344 h 372"/>
                  <a:gd name="T116" fmla="*/ 256 w 505"/>
                  <a:gd name="T117" fmla="*/ 208 h 372"/>
                  <a:gd name="T118" fmla="*/ 488 w 505"/>
                  <a:gd name="T119" fmla="*/ 217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5" h="372">
                    <a:moveTo>
                      <a:pt x="497" y="340"/>
                    </a:moveTo>
                    <a:cubicBezTo>
                      <a:pt x="491" y="288"/>
                      <a:pt x="492" y="235"/>
                      <a:pt x="500" y="184"/>
                    </a:cubicBezTo>
                    <a:cubicBezTo>
                      <a:pt x="500" y="184"/>
                      <a:pt x="501" y="183"/>
                      <a:pt x="501" y="183"/>
                    </a:cubicBezTo>
                    <a:cubicBezTo>
                      <a:pt x="501" y="182"/>
                      <a:pt x="501" y="180"/>
                      <a:pt x="501" y="179"/>
                    </a:cubicBezTo>
                    <a:cubicBezTo>
                      <a:pt x="502" y="179"/>
                      <a:pt x="502" y="179"/>
                      <a:pt x="503" y="179"/>
                    </a:cubicBezTo>
                    <a:cubicBezTo>
                      <a:pt x="503" y="178"/>
                      <a:pt x="503" y="178"/>
                      <a:pt x="503" y="177"/>
                    </a:cubicBezTo>
                    <a:cubicBezTo>
                      <a:pt x="503" y="175"/>
                      <a:pt x="503" y="173"/>
                      <a:pt x="503" y="171"/>
                    </a:cubicBezTo>
                    <a:cubicBezTo>
                      <a:pt x="503" y="171"/>
                      <a:pt x="502" y="171"/>
                      <a:pt x="502" y="171"/>
                    </a:cubicBezTo>
                    <a:cubicBezTo>
                      <a:pt x="505" y="138"/>
                      <a:pt x="504" y="104"/>
                      <a:pt x="504" y="71"/>
                    </a:cubicBezTo>
                    <a:cubicBezTo>
                      <a:pt x="504" y="47"/>
                      <a:pt x="494" y="38"/>
                      <a:pt x="473" y="33"/>
                    </a:cubicBezTo>
                    <a:cubicBezTo>
                      <a:pt x="433" y="24"/>
                      <a:pt x="394" y="14"/>
                      <a:pt x="353" y="8"/>
                    </a:cubicBezTo>
                    <a:cubicBezTo>
                      <a:pt x="311" y="3"/>
                      <a:pt x="269" y="0"/>
                      <a:pt x="226" y="1"/>
                    </a:cubicBezTo>
                    <a:cubicBezTo>
                      <a:pt x="188" y="1"/>
                      <a:pt x="150" y="6"/>
                      <a:pt x="112" y="6"/>
                    </a:cubicBezTo>
                    <a:cubicBezTo>
                      <a:pt x="86" y="7"/>
                      <a:pt x="54" y="6"/>
                      <a:pt x="30" y="20"/>
                    </a:cubicBezTo>
                    <a:cubicBezTo>
                      <a:pt x="10" y="32"/>
                      <a:pt x="12" y="58"/>
                      <a:pt x="13" y="79"/>
                    </a:cubicBezTo>
                    <a:cubicBezTo>
                      <a:pt x="15" y="105"/>
                      <a:pt x="16" y="132"/>
                      <a:pt x="17" y="159"/>
                    </a:cubicBezTo>
                    <a:cubicBezTo>
                      <a:pt x="16" y="163"/>
                      <a:pt x="15" y="168"/>
                      <a:pt x="13" y="173"/>
                    </a:cubicBezTo>
                    <a:cubicBezTo>
                      <a:pt x="12" y="174"/>
                      <a:pt x="12" y="176"/>
                      <a:pt x="13" y="177"/>
                    </a:cubicBezTo>
                    <a:cubicBezTo>
                      <a:pt x="0" y="237"/>
                      <a:pt x="5" y="301"/>
                      <a:pt x="6" y="361"/>
                    </a:cubicBezTo>
                    <a:cubicBezTo>
                      <a:pt x="6" y="363"/>
                      <a:pt x="8" y="364"/>
                      <a:pt x="10" y="364"/>
                    </a:cubicBezTo>
                    <a:cubicBezTo>
                      <a:pt x="106" y="352"/>
                      <a:pt x="202" y="348"/>
                      <a:pt x="299" y="353"/>
                    </a:cubicBezTo>
                    <a:cubicBezTo>
                      <a:pt x="362" y="356"/>
                      <a:pt x="437" y="372"/>
                      <a:pt x="498" y="347"/>
                    </a:cubicBezTo>
                    <a:cubicBezTo>
                      <a:pt x="501" y="346"/>
                      <a:pt x="500" y="341"/>
                      <a:pt x="497" y="340"/>
                    </a:cubicBezTo>
                    <a:close/>
                    <a:moveTo>
                      <a:pt x="490" y="196"/>
                    </a:moveTo>
                    <a:cubicBezTo>
                      <a:pt x="490" y="196"/>
                      <a:pt x="490" y="196"/>
                      <a:pt x="489" y="196"/>
                    </a:cubicBezTo>
                    <a:cubicBezTo>
                      <a:pt x="489" y="196"/>
                      <a:pt x="489" y="196"/>
                      <a:pt x="489" y="196"/>
                    </a:cubicBezTo>
                    <a:cubicBezTo>
                      <a:pt x="489" y="194"/>
                      <a:pt x="488" y="191"/>
                      <a:pt x="485" y="192"/>
                    </a:cubicBezTo>
                    <a:cubicBezTo>
                      <a:pt x="481" y="192"/>
                      <a:pt x="478" y="193"/>
                      <a:pt x="474" y="194"/>
                    </a:cubicBezTo>
                    <a:cubicBezTo>
                      <a:pt x="441" y="190"/>
                      <a:pt x="406" y="191"/>
                      <a:pt x="373" y="189"/>
                    </a:cubicBezTo>
                    <a:cubicBezTo>
                      <a:pt x="332" y="187"/>
                      <a:pt x="292" y="186"/>
                      <a:pt x="251" y="186"/>
                    </a:cubicBezTo>
                    <a:cubicBezTo>
                      <a:pt x="239" y="186"/>
                      <a:pt x="226" y="186"/>
                      <a:pt x="213" y="186"/>
                    </a:cubicBezTo>
                    <a:cubicBezTo>
                      <a:pt x="208" y="186"/>
                      <a:pt x="204" y="186"/>
                      <a:pt x="199" y="187"/>
                    </a:cubicBezTo>
                    <a:cubicBezTo>
                      <a:pt x="139" y="188"/>
                      <a:pt x="79" y="190"/>
                      <a:pt x="22" y="173"/>
                    </a:cubicBezTo>
                    <a:cubicBezTo>
                      <a:pt x="22" y="169"/>
                      <a:pt x="23" y="166"/>
                      <a:pt x="24" y="162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72" y="163"/>
                      <a:pt x="119" y="166"/>
                      <a:pt x="166" y="168"/>
                    </a:cubicBezTo>
                    <a:cubicBezTo>
                      <a:pt x="167" y="168"/>
                      <a:pt x="168" y="168"/>
                      <a:pt x="169" y="168"/>
                    </a:cubicBezTo>
                    <a:cubicBezTo>
                      <a:pt x="180" y="168"/>
                      <a:pt x="192" y="169"/>
                      <a:pt x="203" y="170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5" y="171"/>
                      <a:pt x="207" y="171"/>
                      <a:pt x="208" y="170"/>
                    </a:cubicBezTo>
                    <a:cubicBezTo>
                      <a:pt x="228" y="171"/>
                      <a:pt x="249" y="172"/>
                      <a:pt x="269" y="173"/>
                    </a:cubicBezTo>
                    <a:cubicBezTo>
                      <a:pt x="271" y="175"/>
                      <a:pt x="274" y="175"/>
                      <a:pt x="276" y="173"/>
                    </a:cubicBezTo>
                    <a:cubicBezTo>
                      <a:pt x="323" y="175"/>
                      <a:pt x="370" y="177"/>
                      <a:pt x="417" y="178"/>
                    </a:cubicBezTo>
                    <a:cubicBezTo>
                      <a:pt x="419" y="179"/>
                      <a:pt x="420" y="179"/>
                      <a:pt x="422" y="178"/>
                    </a:cubicBezTo>
                    <a:cubicBezTo>
                      <a:pt x="439" y="178"/>
                      <a:pt x="457" y="178"/>
                      <a:pt x="474" y="179"/>
                    </a:cubicBezTo>
                    <a:cubicBezTo>
                      <a:pt x="474" y="180"/>
                      <a:pt x="474" y="180"/>
                      <a:pt x="474" y="180"/>
                    </a:cubicBezTo>
                    <a:cubicBezTo>
                      <a:pt x="476" y="179"/>
                      <a:pt x="478" y="179"/>
                      <a:pt x="480" y="179"/>
                    </a:cubicBezTo>
                    <a:cubicBezTo>
                      <a:pt x="481" y="179"/>
                      <a:pt x="481" y="179"/>
                      <a:pt x="482" y="179"/>
                    </a:cubicBezTo>
                    <a:cubicBezTo>
                      <a:pt x="482" y="179"/>
                      <a:pt x="482" y="179"/>
                      <a:pt x="482" y="179"/>
                    </a:cubicBezTo>
                    <a:cubicBezTo>
                      <a:pt x="486" y="179"/>
                      <a:pt x="489" y="179"/>
                      <a:pt x="493" y="179"/>
                    </a:cubicBezTo>
                    <a:cubicBezTo>
                      <a:pt x="492" y="185"/>
                      <a:pt x="491" y="190"/>
                      <a:pt x="490" y="196"/>
                    </a:cubicBezTo>
                    <a:close/>
                    <a:moveTo>
                      <a:pt x="55" y="112"/>
                    </a:moveTo>
                    <a:cubicBezTo>
                      <a:pt x="56" y="113"/>
                      <a:pt x="59" y="113"/>
                      <a:pt x="60" y="112"/>
                    </a:cubicBezTo>
                    <a:cubicBezTo>
                      <a:pt x="61" y="111"/>
                      <a:pt x="63" y="109"/>
                      <a:pt x="64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6" y="112"/>
                      <a:pt x="69" y="114"/>
                      <a:pt x="73" y="115"/>
                    </a:cubicBezTo>
                    <a:cubicBezTo>
                      <a:pt x="74" y="115"/>
                      <a:pt x="76" y="114"/>
                      <a:pt x="77" y="11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19"/>
                      <a:pt x="79" y="141"/>
                      <a:pt x="87" y="156"/>
                    </a:cubicBezTo>
                    <a:cubicBezTo>
                      <a:pt x="74" y="156"/>
                      <a:pt x="62" y="155"/>
                      <a:pt x="49" y="155"/>
                    </a:cubicBezTo>
                    <a:cubicBezTo>
                      <a:pt x="47" y="138"/>
                      <a:pt x="49" y="121"/>
                      <a:pt x="49" y="105"/>
                    </a:cubicBezTo>
                    <a:cubicBezTo>
                      <a:pt x="51" y="107"/>
                      <a:pt x="53" y="110"/>
                      <a:pt x="55" y="112"/>
                    </a:cubicBezTo>
                    <a:close/>
                    <a:moveTo>
                      <a:pt x="55" y="100"/>
                    </a:moveTo>
                    <a:cubicBezTo>
                      <a:pt x="58" y="92"/>
                      <a:pt x="62" y="84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9"/>
                      <a:pt x="69" y="79"/>
                    </a:cubicBezTo>
                    <a:cubicBezTo>
                      <a:pt x="73" y="80"/>
                      <a:pt x="78" y="81"/>
                      <a:pt x="82" y="79"/>
                    </a:cubicBezTo>
                    <a:cubicBezTo>
                      <a:pt x="82" y="82"/>
                      <a:pt x="83" y="85"/>
                      <a:pt x="84" y="88"/>
                    </a:cubicBezTo>
                    <a:cubicBezTo>
                      <a:pt x="84" y="88"/>
                      <a:pt x="84" y="88"/>
                      <a:pt x="84" y="89"/>
                    </a:cubicBezTo>
                    <a:cubicBezTo>
                      <a:pt x="80" y="94"/>
                      <a:pt x="76" y="100"/>
                      <a:pt x="72" y="106"/>
                    </a:cubicBezTo>
                    <a:cubicBezTo>
                      <a:pt x="69" y="104"/>
                      <a:pt x="69" y="99"/>
                      <a:pt x="68" y="96"/>
                    </a:cubicBezTo>
                    <a:cubicBezTo>
                      <a:pt x="66" y="94"/>
                      <a:pt x="61" y="94"/>
                      <a:pt x="61" y="97"/>
                    </a:cubicBezTo>
                    <a:cubicBezTo>
                      <a:pt x="60" y="99"/>
                      <a:pt x="59" y="101"/>
                      <a:pt x="58" y="103"/>
                    </a:cubicBezTo>
                    <a:cubicBezTo>
                      <a:pt x="57" y="102"/>
                      <a:pt x="56" y="101"/>
                      <a:pt x="55" y="100"/>
                    </a:cubicBezTo>
                    <a:close/>
                    <a:moveTo>
                      <a:pt x="125" y="123"/>
                    </a:moveTo>
                    <a:cubicBezTo>
                      <a:pt x="127" y="126"/>
                      <a:pt x="130" y="126"/>
                      <a:pt x="132" y="123"/>
                    </a:cubicBezTo>
                    <a:cubicBezTo>
                      <a:pt x="134" y="120"/>
                      <a:pt x="137" y="116"/>
                      <a:pt x="140" y="113"/>
                    </a:cubicBezTo>
                    <a:cubicBezTo>
                      <a:pt x="143" y="118"/>
                      <a:pt x="147" y="122"/>
                      <a:pt x="153" y="121"/>
                    </a:cubicBezTo>
                    <a:cubicBezTo>
                      <a:pt x="155" y="121"/>
                      <a:pt x="158" y="119"/>
                      <a:pt x="160" y="117"/>
                    </a:cubicBezTo>
                    <a:cubicBezTo>
                      <a:pt x="162" y="124"/>
                      <a:pt x="161" y="133"/>
                      <a:pt x="161" y="139"/>
                    </a:cubicBezTo>
                    <a:cubicBezTo>
                      <a:pt x="162" y="146"/>
                      <a:pt x="162" y="153"/>
                      <a:pt x="163" y="160"/>
                    </a:cubicBezTo>
                    <a:cubicBezTo>
                      <a:pt x="152" y="159"/>
                      <a:pt x="141" y="159"/>
                      <a:pt x="130" y="158"/>
                    </a:cubicBezTo>
                    <a:cubicBezTo>
                      <a:pt x="130" y="158"/>
                      <a:pt x="130" y="157"/>
                      <a:pt x="129" y="156"/>
                    </a:cubicBezTo>
                    <a:cubicBezTo>
                      <a:pt x="122" y="146"/>
                      <a:pt x="123" y="132"/>
                      <a:pt x="123" y="120"/>
                    </a:cubicBezTo>
                    <a:cubicBezTo>
                      <a:pt x="124" y="121"/>
                      <a:pt x="125" y="122"/>
                      <a:pt x="125" y="123"/>
                    </a:cubicBezTo>
                    <a:close/>
                    <a:moveTo>
                      <a:pt x="124" y="109"/>
                    </a:moveTo>
                    <a:cubicBezTo>
                      <a:pt x="128" y="102"/>
                      <a:pt x="133" y="96"/>
                      <a:pt x="137" y="90"/>
                    </a:cubicBezTo>
                    <a:cubicBezTo>
                      <a:pt x="137" y="90"/>
                      <a:pt x="137" y="90"/>
                      <a:pt x="138" y="89"/>
                    </a:cubicBezTo>
                    <a:cubicBezTo>
                      <a:pt x="138" y="91"/>
                      <a:pt x="139" y="92"/>
                      <a:pt x="141" y="92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9" y="93"/>
                      <a:pt x="151" y="92"/>
                      <a:pt x="151" y="90"/>
                    </a:cubicBezTo>
                    <a:cubicBezTo>
                      <a:pt x="154" y="95"/>
                      <a:pt x="156" y="99"/>
                      <a:pt x="158" y="104"/>
                    </a:cubicBezTo>
                    <a:cubicBezTo>
                      <a:pt x="157" y="107"/>
                      <a:pt x="155" y="109"/>
                      <a:pt x="153" y="112"/>
                    </a:cubicBezTo>
                    <a:cubicBezTo>
                      <a:pt x="150" y="116"/>
                      <a:pt x="146" y="107"/>
                      <a:pt x="145" y="105"/>
                    </a:cubicBezTo>
                    <a:cubicBezTo>
                      <a:pt x="144" y="103"/>
                      <a:pt x="141" y="102"/>
                      <a:pt x="139" y="103"/>
                    </a:cubicBezTo>
                    <a:cubicBezTo>
                      <a:pt x="135" y="107"/>
                      <a:pt x="132" y="110"/>
                      <a:pt x="129" y="114"/>
                    </a:cubicBezTo>
                    <a:cubicBezTo>
                      <a:pt x="128" y="112"/>
                      <a:pt x="126" y="110"/>
                      <a:pt x="124" y="109"/>
                    </a:cubicBezTo>
                    <a:close/>
                    <a:moveTo>
                      <a:pt x="233" y="115"/>
                    </a:moveTo>
                    <a:cubicBezTo>
                      <a:pt x="233" y="115"/>
                      <a:pt x="232" y="116"/>
                      <a:pt x="232" y="116"/>
                    </a:cubicBezTo>
                    <a:cubicBezTo>
                      <a:pt x="231" y="116"/>
                      <a:pt x="230" y="117"/>
                      <a:pt x="229" y="118"/>
                    </a:cubicBezTo>
                    <a:cubicBezTo>
                      <a:pt x="229" y="117"/>
                      <a:pt x="229" y="117"/>
                      <a:pt x="229" y="117"/>
                    </a:cubicBezTo>
                    <a:cubicBezTo>
                      <a:pt x="229" y="114"/>
                      <a:pt x="228" y="112"/>
                      <a:pt x="228" y="109"/>
                    </a:cubicBezTo>
                    <a:cubicBezTo>
                      <a:pt x="228" y="105"/>
                      <a:pt x="221" y="105"/>
                      <a:pt x="220" y="109"/>
                    </a:cubicBezTo>
                    <a:cubicBezTo>
                      <a:pt x="219" y="115"/>
                      <a:pt x="215" y="119"/>
                      <a:pt x="212" y="124"/>
                    </a:cubicBezTo>
                    <a:cubicBezTo>
                      <a:pt x="209" y="122"/>
                      <a:pt x="206" y="119"/>
                      <a:pt x="204" y="116"/>
                    </a:cubicBezTo>
                    <a:cubicBezTo>
                      <a:pt x="209" y="110"/>
                      <a:pt x="214" y="104"/>
                      <a:pt x="220" y="97"/>
                    </a:cubicBezTo>
                    <a:cubicBezTo>
                      <a:pt x="221" y="98"/>
                      <a:pt x="222" y="99"/>
                      <a:pt x="222" y="99"/>
                    </a:cubicBezTo>
                    <a:cubicBezTo>
                      <a:pt x="224" y="100"/>
                      <a:pt x="226" y="100"/>
                      <a:pt x="228" y="100"/>
                    </a:cubicBezTo>
                    <a:cubicBezTo>
                      <a:pt x="229" y="99"/>
                      <a:pt x="229" y="99"/>
                      <a:pt x="230" y="99"/>
                    </a:cubicBezTo>
                    <a:cubicBezTo>
                      <a:pt x="232" y="103"/>
                      <a:pt x="234" y="107"/>
                      <a:pt x="235" y="111"/>
                    </a:cubicBezTo>
                    <a:cubicBezTo>
                      <a:pt x="234" y="112"/>
                      <a:pt x="233" y="112"/>
                      <a:pt x="233" y="114"/>
                    </a:cubicBezTo>
                    <a:cubicBezTo>
                      <a:pt x="233" y="114"/>
                      <a:pt x="233" y="115"/>
                      <a:pt x="233" y="115"/>
                    </a:cubicBezTo>
                    <a:close/>
                    <a:moveTo>
                      <a:pt x="211" y="133"/>
                    </a:moveTo>
                    <a:cubicBezTo>
                      <a:pt x="214" y="135"/>
                      <a:pt x="217" y="133"/>
                      <a:pt x="217" y="131"/>
                    </a:cubicBezTo>
                    <a:cubicBezTo>
                      <a:pt x="218" y="128"/>
                      <a:pt x="221" y="125"/>
                      <a:pt x="223" y="123"/>
                    </a:cubicBezTo>
                    <a:cubicBezTo>
                      <a:pt x="224" y="125"/>
                      <a:pt x="225" y="127"/>
                      <a:pt x="228" y="127"/>
                    </a:cubicBezTo>
                    <a:cubicBezTo>
                      <a:pt x="229" y="127"/>
                      <a:pt x="231" y="126"/>
                      <a:pt x="232" y="126"/>
                    </a:cubicBezTo>
                    <a:cubicBezTo>
                      <a:pt x="232" y="138"/>
                      <a:pt x="233" y="150"/>
                      <a:pt x="238" y="162"/>
                    </a:cubicBezTo>
                    <a:cubicBezTo>
                      <a:pt x="238" y="163"/>
                      <a:pt x="238" y="163"/>
                      <a:pt x="238" y="163"/>
                    </a:cubicBezTo>
                    <a:cubicBezTo>
                      <a:pt x="228" y="163"/>
                      <a:pt x="217" y="162"/>
                      <a:pt x="207" y="162"/>
                    </a:cubicBezTo>
                    <a:cubicBezTo>
                      <a:pt x="199" y="154"/>
                      <a:pt x="200" y="138"/>
                      <a:pt x="202" y="126"/>
                    </a:cubicBezTo>
                    <a:cubicBezTo>
                      <a:pt x="205" y="128"/>
                      <a:pt x="208" y="131"/>
                      <a:pt x="211" y="133"/>
                    </a:cubicBezTo>
                    <a:close/>
                    <a:moveTo>
                      <a:pt x="283" y="134"/>
                    </a:moveTo>
                    <a:cubicBezTo>
                      <a:pt x="287" y="136"/>
                      <a:pt x="291" y="132"/>
                      <a:pt x="295" y="128"/>
                    </a:cubicBezTo>
                    <a:cubicBezTo>
                      <a:pt x="296" y="131"/>
                      <a:pt x="297" y="134"/>
                      <a:pt x="297" y="137"/>
                    </a:cubicBezTo>
                    <a:cubicBezTo>
                      <a:pt x="297" y="140"/>
                      <a:pt x="301" y="141"/>
                      <a:pt x="303" y="140"/>
                    </a:cubicBezTo>
                    <a:cubicBezTo>
                      <a:pt x="306" y="139"/>
                      <a:pt x="309" y="137"/>
                      <a:pt x="311" y="135"/>
                    </a:cubicBezTo>
                    <a:cubicBezTo>
                      <a:pt x="311" y="138"/>
                      <a:pt x="312" y="141"/>
                      <a:pt x="312" y="144"/>
                    </a:cubicBezTo>
                    <a:cubicBezTo>
                      <a:pt x="313" y="151"/>
                      <a:pt x="314" y="160"/>
                      <a:pt x="319" y="167"/>
                    </a:cubicBezTo>
                    <a:cubicBezTo>
                      <a:pt x="304" y="166"/>
                      <a:pt x="290" y="166"/>
                      <a:pt x="275" y="165"/>
                    </a:cubicBezTo>
                    <a:cubicBezTo>
                      <a:pt x="273" y="150"/>
                      <a:pt x="271" y="136"/>
                      <a:pt x="270" y="121"/>
                    </a:cubicBezTo>
                    <a:cubicBezTo>
                      <a:pt x="270" y="121"/>
                      <a:pt x="270" y="121"/>
                      <a:pt x="270" y="121"/>
                    </a:cubicBezTo>
                    <a:cubicBezTo>
                      <a:pt x="270" y="121"/>
                      <a:pt x="271" y="122"/>
                      <a:pt x="272" y="123"/>
                    </a:cubicBezTo>
                    <a:cubicBezTo>
                      <a:pt x="276" y="126"/>
                      <a:pt x="278" y="132"/>
                      <a:pt x="283" y="134"/>
                    </a:cubicBezTo>
                    <a:close/>
                    <a:moveTo>
                      <a:pt x="273" y="116"/>
                    </a:moveTo>
                    <a:cubicBezTo>
                      <a:pt x="275" y="111"/>
                      <a:pt x="279" y="106"/>
                      <a:pt x="282" y="102"/>
                    </a:cubicBezTo>
                    <a:cubicBezTo>
                      <a:pt x="283" y="104"/>
                      <a:pt x="284" y="105"/>
                      <a:pt x="285" y="105"/>
                    </a:cubicBezTo>
                    <a:cubicBezTo>
                      <a:pt x="290" y="105"/>
                      <a:pt x="294" y="104"/>
                      <a:pt x="299" y="104"/>
                    </a:cubicBezTo>
                    <a:cubicBezTo>
                      <a:pt x="300" y="104"/>
                      <a:pt x="300" y="104"/>
                      <a:pt x="301" y="104"/>
                    </a:cubicBezTo>
                    <a:cubicBezTo>
                      <a:pt x="305" y="108"/>
                      <a:pt x="308" y="114"/>
                      <a:pt x="310" y="119"/>
                    </a:cubicBezTo>
                    <a:cubicBezTo>
                      <a:pt x="308" y="124"/>
                      <a:pt x="307" y="128"/>
                      <a:pt x="304" y="130"/>
                    </a:cubicBezTo>
                    <a:cubicBezTo>
                      <a:pt x="303" y="126"/>
                      <a:pt x="301" y="122"/>
                      <a:pt x="299" y="118"/>
                    </a:cubicBezTo>
                    <a:cubicBezTo>
                      <a:pt x="298" y="115"/>
                      <a:pt x="294" y="115"/>
                      <a:pt x="292" y="117"/>
                    </a:cubicBezTo>
                    <a:cubicBezTo>
                      <a:pt x="290" y="120"/>
                      <a:pt x="289" y="123"/>
                      <a:pt x="286" y="125"/>
                    </a:cubicBezTo>
                    <a:cubicBezTo>
                      <a:pt x="285" y="126"/>
                      <a:pt x="286" y="126"/>
                      <a:pt x="284" y="125"/>
                    </a:cubicBezTo>
                    <a:cubicBezTo>
                      <a:pt x="282" y="122"/>
                      <a:pt x="280" y="119"/>
                      <a:pt x="276" y="116"/>
                    </a:cubicBezTo>
                    <a:cubicBezTo>
                      <a:pt x="275" y="115"/>
                      <a:pt x="274" y="115"/>
                      <a:pt x="273" y="116"/>
                    </a:cubicBezTo>
                    <a:close/>
                    <a:moveTo>
                      <a:pt x="363" y="124"/>
                    </a:moveTo>
                    <a:cubicBezTo>
                      <a:pt x="367" y="120"/>
                      <a:pt x="371" y="115"/>
                      <a:pt x="375" y="110"/>
                    </a:cubicBezTo>
                    <a:cubicBezTo>
                      <a:pt x="377" y="108"/>
                      <a:pt x="379" y="105"/>
                      <a:pt x="381" y="101"/>
                    </a:cubicBezTo>
                    <a:cubicBezTo>
                      <a:pt x="381" y="102"/>
                      <a:pt x="381" y="102"/>
                      <a:pt x="381" y="102"/>
                    </a:cubicBezTo>
                    <a:cubicBezTo>
                      <a:pt x="381" y="102"/>
                      <a:pt x="381" y="102"/>
                      <a:pt x="382" y="102"/>
                    </a:cubicBezTo>
                    <a:cubicBezTo>
                      <a:pt x="386" y="104"/>
                      <a:pt x="390" y="104"/>
                      <a:pt x="394" y="104"/>
                    </a:cubicBezTo>
                    <a:cubicBezTo>
                      <a:pt x="396" y="107"/>
                      <a:pt x="398" y="111"/>
                      <a:pt x="399" y="115"/>
                    </a:cubicBezTo>
                    <a:cubicBezTo>
                      <a:pt x="400" y="116"/>
                      <a:pt x="401" y="118"/>
                      <a:pt x="402" y="120"/>
                    </a:cubicBezTo>
                    <a:cubicBezTo>
                      <a:pt x="398" y="124"/>
                      <a:pt x="396" y="130"/>
                      <a:pt x="391" y="132"/>
                    </a:cubicBezTo>
                    <a:cubicBezTo>
                      <a:pt x="390" y="130"/>
                      <a:pt x="390" y="127"/>
                      <a:pt x="390" y="125"/>
                    </a:cubicBezTo>
                    <a:cubicBezTo>
                      <a:pt x="390" y="121"/>
                      <a:pt x="386" y="118"/>
                      <a:pt x="383" y="122"/>
                    </a:cubicBezTo>
                    <a:cubicBezTo>
                      <a:pt x="377" y="130"/>
                      <a:pt x="369" y="135"/>
                      <a:pt x="363" y="128"/>
                    </a:cubicBezTo>
                    <a:cubicBezTo>
                      <a:pt x="363" y="128"/>
                      <a:pt x="363" y="127"/>
                      <a:pt x="363" y="127"/>
                    </a:cubicBezTo>
                    <a:cubicBezTo>
                      <a:pt x="364" y="126"/>
                      <a:pt x="363" y="124"/>
                      <a:pt x="363" y="124"/>
                    </a:cubicBezTo>
                    <a:close/>
                    <a:moveTo>
                      <a:pt x="383" y="133"/>
                    </a:moveTo>
                    <a:cubicBezTo>
                      <a:pt x="383" y="135"/>
                      <a:pt x="383" y="136"/>
                      <a:pt x="383" y="137"/>
                    </a:cubicBezTo>
                    <a:cubicBezTo>
                      <a:pt x="383" y="140"/>
                      <a:pt x="385" y="142"/>
                      <a:pt x="388" y="142"/>
                    </a:cubicBezTo>
                    <a:cubicBezTo>
                      <a:pt x="397" y="140"/>
                      <a:pt x="401" y="134"/>
                      <a:pt x="406" y="127"/>
                    </a:cubicBezTo>
                    <a:cubicBezTo>
                      <a:pt x="407" y="129"/>
                      <a:pt x="408" y="131"/>
                      <a:pt x="409" y="132"/>
                    </a:cubicBezTo>
                    <a:cubicBezTo>
                      <a:pt x="409" y="144"/>
                      <a:pt x="409" y="158"/>
                      <a:pt x="413" y="170"/>
                    </a:cubicBezTo>
                    <a:cubicBezTo>
                      <a:pt x="399" y="169"/>
                      <a:pt x="385" y="169"/>
                      <a:pt x="370" y="169"/>
                    </a:cubicBezTo>
                    <a:cubicBezTo>
                      <a:pt x="370" y="168"/>
                      <a:pt x="370" y="168"/>
                      <a:pt x="370" y="168"/>
                    </a:cubicBezTo>
                    <a:cubicBezTo>
                      <a:pt x="367" y="161"/>
                      <a:pt x="365" y="153"/>
                      <a:pt x="363" y="145"/>
                    </a:cubicBezTo>
                    <a:cubicBezTo>
                      <a:pt x="363" y="143"/>
                      <a:pt x="362" y="140"/>
                      <a:pt x="362" y="137"/>
                    </a:cubicBezTo>
                    <a:cubicBezTo>
                      <a:pt x="369" y="140"/>
                      <a:pt x="376" y="139"/>
                      <a:pt x="383" y="133"/>
                    </a:cubicBezTo>
                    <a:close/>
                    <a:moveTo>
                      <a:pt x="461" y="122"/>
                    </a:moveTo>
                    <a:cubicBezTo>
                      <a:pt x="457" y="125"/>
                      <a:pt x="453" y="128"/>
                      <a:pt x="449" y="131"/>
                    </a:cubicBezTo>
                    <a:cubicBezTo>
                      <a:pt x="449" y="131"/>
                      <a:pt x="449" y="130"/>
                      <a:pt x="449" y="130"/>
                    </a:cubicBezTo>
                    <a:cubicBezTo>
                      <a:pt x="449" y="127"/>
                      <a:pt x="447" y="126"/>
                      <a:pt x="445" y="126"/>
                    </a:cubicBezTo>
                    <a:cubicBezTo>
                      <a:pt x="449" y="120"/>
                      <a:pt x="452" y="114"/>
                      <a:pt x="455" y="107"/>
                    </a:cubicBezTo>
                    <a:cubicBezTo>
                      <a:pt x="456" y="108"/>
                      <a:pt x="458" y="109"/>
                      <a:pt x="459" y="108"/>
                    </a:cubicBezTo>
                    <a:cubicBezTo>
                      <a:pt x="461" y="107"/>
                      <a:pt x="462" y="106"/>
                      <a:pt x="464" y="107"/>
                    </a:cubicBezTo>
                    <a:cubicBezTo>
                      <a:pt x="465" y="107"/>
                      <a:pt x="466" y="106"/>
                      <a:pt x="466" y="106"/>
                    </a:cubicBezTo>
                    <a:cubicBezTo>
                      <a:pt x="469" y="112"/>
                      <a:pt x="472" y="119"/>
                      <a:pt x="474" y="126"/>
                    </a:cubicBezTo>
                    <a:cubicBezTo>
                      <a:pt x="472" y="127"/>
                      <a:pt x="470" y="129"/>
                      <a:pt x="468" y="130"/>
                    </a:cubicBezTo>
                    <a:cubicBezTo>
                      <a:pt x="468" y="125"/>
                      <a:pt x="468" y="125"/>
                      <a:pt x="468" y="125"/>
                    </a:cubicBezTo>
                    <a:cubicBezTo>
                      <a:pt x="469" y="120"/>
                      <a:pt x="464" y="119"/>
                      <a:pt x="461" y="122"/>
                    </a:cubicBezTo>
                    <a:close/>
                    <a:moveTo>
                      <a:pt x="459" y="133"/>
                    </a:moveTo>
                    <a:cubicBezTo>
                      <a:pt x="459" y="134"/>
                      <a:pt x="459" y="134"/>
                      <a:pt x="459" y="134"/>
                    </a:cubicBezTo>
                    <a:cubicBezTo>
                      <a:pt x="459" y="136"/>
                      <a:pt x="460" y="138"/>
                      <a:pt x="462" y="139"/>
                    </a:cubicBezTo>
                    <a:cubicBezTo>
                      <a:pt x="468" y="139"/>
                      <a:pt x="472" y="137"/>
                      <a:pt x="476" y="134"/>
                    </a:cubicBezTo>
                    <a:cubicBezTo>
                      <a:pt x="476" y="146"/>
                      <a:pt x="476" y="158"/>
                      <a:pt x="475" y="171"/>
                    </a:cubicBezTo>
                    <a:cubicBezTo>
                      <a:pt x="468" y="171"/>
                      <a:pt x="462" y="171"/>
                      <a:pt x="455" y="170"/>
                    </a:cubicBezTo>
                    <a:cubicBezTo>
                      <a:pt x="449" y="163"/>
                      <a:pt x="447" y="152"/>
                      <a:pt x="448" y="141"/>
                    </a:cubicBezTo>
                    <a:cubicBezTo>
                      <a:pt x="451" y="138"/>
                      <a:pt x="455" y="136"/>
                      <a:pt x="459" y="133"/>
                    </a:cubicBezTo>
                    <a:close/>
                    <a:moveTo>
                      <a:pt x="23" y="99"/>
                    </a:moveTo>
                    <a:cubicBezTo>
                      <a:pt x="21" y="71"/>
                      <a:pt x="11" y="35"/>
                      <a:pt x="43" y="23"/>
                    </a:cubicBezTo>
                    <a:cubicBezTo>
                      <a:pt x="68" y="13"/>
                      <a:pt x="98" y="15"/>
                      <a:pt x="124" y="14"/>
                    </a:cubicBezTo>
                    <a:cubicBezTo>
                      <a:pt x="156" y="13"/>
                      <a:pt x="188" y="9"/>
                      <a:pt x="220" y="9"/>
                    </a:cubicBezTo>
                    <a:cubicBezTo>
                      <a:pt x="291" y="7"/>
                      <a:pt x="362" y="15"/>
                      <a:pt x="432" y="30"/>
                    </a:cubicBezTo>
                    <a:cubicBezTo>
                      <a:pt x="447" y="34"/>
                      <a:pt x="461" y="39"/>
                      <a:pt x="476" y="42"/>
                    </a:cubicBezTo>
                    <a:cubicBezTo>
                      <a:pt x="497" y="47"/>
                      <a:pt x="496" y="66"/>
                      <a:pt x="496" y="83"/>
                    </a:cubicBezTo>
                    <a:cubicBezTo>
                      <a:pt x="495" y="112"/>
                      <a:pt x="497" y="142"/>
                      <a:pt x="494" y="171"/>
                    </a:cubicBezTo>
                    <a:cubicBezTo>
                      <a:pt x="494" y="171"/>
                      <a:pt x="493" y="171"/>
                      <a:pt x="493" y="171"/>
                    </a:cubicBezTo>
                    <a:cubicBezTo>
                      <a:pt x="490" y="171"/>
                      <a:pt x="486" y="171"/>
                      <a:pt x="483" y="171"/>
                    </a:cubicBezTo>
                    <a:cubicBezTo>
                      <a:pt x="484" y="159"/>
                      <a:pt x="484" y="147"/>
                      <a:pt x="484" y="135"/>
                    </a:cubicBezTo>
                    <a:cubicBezTo>
                      <a:pt x="486" y="134"/>
                      <a:pt x="487" y="133"/>
                      <a:pt x="486" y="130"/>
                    </a:cubicBezTo>
                    <a:cubicBezTo>
                      <a:pt x="485" y="129"/>
                      <a:pt x="485" y="129"/>
                      <a:pt x="484" y="128"/>
                    </a:cubicBezTo>
                    <a:cubicBezTo>
                      <a:pt x="485" y="128"/>
                      <a:pt x="485" y="128"/>
                      <a:pt x="485" y="128"/>
                    </a:cubicBezTo>
                    <a:cubicBezTo>
                      <a:pt x="489" y="125"/>
                      <a:pt x="486" y="118"/>
                      <a:pt x="482" y="120"/>
                    </a:cubicBezTo>
                    <a:cubicBezTo>
                      <a:pt x="481" y="120"/>
                      <a:pt x="481" y="121"/>
                      <a:pt x="481" y="121"/>
                    </a:cubicBezTo>
                    <a:cubicBezTo>
                      <a:pt x="475" y="107"/>
                      <a:pt x="471" y="93"/>
                      <a:pt x="462" y="81"/>
                    </a:cubicBezTo>
                    <a:cubicBezTo>
                      <a:pt x="460" y="78"/>
                      <a:pt x="456" y="79"/>
                      <a:pt x="455" y="82"/>
                    </a:cubicBezTo>
                    <a:cubicBezTo>
                      <a:pt x="452" y="99"/>
                      <a:pt x="443" y="114"/>
                      <a:pt x="433" y="128"/>
                    </a:cubicBezTo>
                    <a:cubicBezTo>
                      <a:pt x="433" y="129"/>
                      <a:pt x="433" y="129"/>
                      <a:pt x="433" y="129"/>
                    </a:cubicBezTo>
                    <a:cubicBezTo>
                      <a:pt x="432" y="130"/>
                      <a:pt x="432" y="132"/>
                      <a:pt x="433" y="133"/>
                    </a:cubicBezTo>
                    <a:cubicBezTo>
                      <a:pt x="435" y="136"/>
                      <a:pt x="438" y="139"/>
                      <a:pt x="440" y="142"/>
                    </a:cubicBezTo>
                    <a:cubicBezTo>
                      <a:pt x="440" y="152"/>
                      <a:pt x="441" y="162"/>
                      <a:pt x="445" y="170"/>
                    </a:cubicBezTo>
                    <a:cubicBezTo>
                      <a:pt x="437" y="170"/>
                      <a:pt x="430" y="170"/>
                      <a:pt x="422" y="170"/>
                    </a:cubicBezTo>
                    <a:cubicBezTo>
                      <a:pt x="415" y="158"/>
                      <a:pt x="417" y="140"/>
                      <a:pt x="417" y="127"/>
                    </a:cubicBezTo>
                    <a:cubicBezTo>
                      <a:pt x="417" y="125"/>
                      <a:pt x="415" y="124"/>
                      <a:pt x="413" y="124"/>
                    </a:cubicBezTo>
                    <a:cubicBezTo>
                      <a:pt x="408" y="116"/>
                      <a:pt x="405" y="108"/>
                      <a:pt x="401" y="100"/>
                    </a:cubicBezTo>
                    <a:cubicBezTo>
                      <a:pt x="402" y="98"/>
                      <a:pt x="401" y="96"/>
                      <a:pt x="399" y="95"/>
                    </a:cubicBezTo>
                    <a:cubicBezTo>
                      <a:pt x="397" y="91"/>
                      <a:pt x="396" y="88"/>
                      <a:pt x="394" y="86"/>
                    </a:cubicBezTo>
                    <a:cubicBezTo>
                      <a:pt x="394" y="83"/>
                      <a:pt x="393" y="81"/>
                      <a:pt x="391" y="79"/>
                    </a:cubicBezTo>
                    <a:cubicBezTo>
                      <a:pt x="390" y="76"/>
                      <a:pt x="386" y="77"/>
                      <a:pt x="384" y="80"/>
                    </a:cubicBezTo>
                    <a:cubicBezTo>
                      <a:pt x="384" y="81"/>
                      <a:pt x="383" y="83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74" y="98"/>
                      <a:pt x="366" y="113"/>
                      <a:pt x="351" y="122"/>
                    </a:cubicBezTo>
                    <a:cubicBezTo>
                      <a:pt x="348" y="124"/>
                      <a:pt x="351" y="129"/>
                      <a:pt x="354" y="129"/>
                    </a:cubicBezTo>
                    <a:cubicBezTo>
                      <a:pt x="354" y="129"/>
                      <a:pt x="354" y="129"/>
                      <a:pt x="354" y="129"/>
                    </a:cubicBezTo>
                    <a:cubicBezTo>
                      <a:pt x="353" y="134"/>
                      <a:pt x="355" y="139"/>
                      <a:pt x="355" y="144"/>
                    </a:cubicBezTo>
                    <a:cubicBezTo>
                      <a:pt x="356" y="152"/>
                      <a:pt x="359" y="160"/>
                      <a:pt x="362" y="168"/>
                    </a:cubicBezTo>
                    <a:cubicBezTo>
                      <a:pt x="351" y="168"/>
                      <a:pt x="339" y="167"/>
                      <a:pt x="328" y="167"/>
                    </a:cubicBezTo>
                    <a:cubicBezTo>
                      <a:pt x="328" y="166"/>
                      <a:pt x="328" y="165"/>
                      <a:pt x="327" y="164"/>
                    </a:cubicBezTo>
                    <a:cubicBezTo>
                      <a:pt x="322" y="159"/>
                      <a:pt x="321" y="149"/>
                      <a:pt x="320" y="143"/>
                    </a:cubicBezTo>
                    <a:cubicBezTo>
                      <a:pt x="320" y="139"/>
                      <a:pt x="319" y="136"/>
                      <a:pt x="318" y="132"/>
                    </a:cubicBezTo>
                    <a:cubicBezTo>
                      <a:pt x="321" y="132"/>
                      <a:pt x="324" y="130"/>
                      <a:pt x="322" y="127"/>
                    </a:cubicBezTo>
                    <a:cubicBezTo>
                      <a:pt x="318" y="117"/>
                      <a:pt x="312" y="103"/>
                      <a:pt x="303" y="94"/>
                    </a:cubicBezTo>
                    <a:cubicBezTo>
                      <a:pt x="302" y="87"/>
                      <a:pt x="298" y="80"/>
                      <a:pt x="294" y="74"/>
                    </a:cubicBezTo>
                    <a:cubicBezTo>
                      <a:pt x="292" y="71"/>
                      <a:pt x="288" y="72"/>
                      <a:pt x="287" y="74"/>
                    </a:cubicBezTo>
                    <a:cubicBezTo>
                      <a:pt x="285" y="80"/>
                      <a:pt x="283" y="86"/>
                      <a:pt x="281" y="92"/>
                    </a:cubicBezTo>
                    <a:cubicBezTo>
                      <a:pt x="274" y="98"/>
                      <a:pt x="268" y="108"/>
                      <a:pt x="264" y="115"/>
                    </a:cubicBezTo>
                    <a:cubicBezTo>
                      <a:pt x="263" y="116"/>
                      <a:pt x="262" y="117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1" y="121"/>
                      <a:pt x="262" y="122"/>
                      <a:pt x="262" y="123"/>
                    </a:cubicBezTo>
                    <a:cubicBezTo>
                      <a:pt x="263" y="137"/>
                      <a:pt x="265" y="151"/>
                      <a:pt x="267" y="165"/>
                    </a:cubicBezTo>
                    <a:cubicBezTo>
                      <a:pt x="260" y="164"/>
                      <a:pt x="252" y="164"/>
                      <a:pt x="244" y="164"/>
                    </a:cubicBezTo>
                    <a:cubicBezTo>
                      <a:pt x="245" y="163"/>
                      <a:pt x="246" y="161"/>
                      <a:pt x="245" y="159"/>
                    </a:cubicBezTo>
                    <a:cubicBezTo>
                      <a:pt x="240" y="147"/>
                      <a:pt x="239" y="134"/>
                      <a:pt x="240" y="122"/>
                    </a:cubicBezTo>
                    <a:cubicBezTo>
                      <a:pt x="243" y="122"/>
                      <a:pt x="246" y="120"/>
                      <a:pt x="246" y="117"/>
                    </a:cubicBezTo>
                    <a:cubicBezTo>
                      <a:pt x="247" y="115"/>
                      <a:pt x="246" y="112"/>
                      <a:pt x="244" y="111"/>
                    </a:cubicBezTo>
                    <a:cubicBezTo>
                      <a:pt x="241" y="102"/>
                      <a:pt x="237" y="94"/>
                      <a:pt x="233" y="85"/>
                    </a:cubicBezTo>
                    <a:cubicBezTo>
                      <a:pt x="233" y="83"/>
                      <a:pt x="233" y="80"/>
                      <a:pt x="232" y="78"/>
                    </a:cubicBezTo>
                    <a:cubicBezTo>
                      <a:pt x="232" y="74"/>
                      <a:pt x="226" y="73"/>
                      <a:pt x="225" y="77"/>
                    </a:cubicBezTo>
                    <a:cubicBezTo>
                      <a:pt x="224" y="79"/>
                      <a:pt x="223" y="81"/>
                      <a:pt x="222" y="83"/>
                    </a:cubicBezTo>
                    <a:cubicBezTo>
                      <a:pt x="212" y="94"/>
                      <a:pt x="202" y="105"/>
                      <a:pt x="193" y="117"/>
                    </a:cubicBezTo>
                    <a:cubicBezTo>
                      <a:pt x="191" y="119"/>
                      <a:pt x="192" y="122"/>
                      <a:pt x="194" y="123"/>
                    </a:cubicBezTo>
                    <a:cubicBezTo>
                      <a:pt x="193" y="135"/>
                      <a:pt x="192" y="150"/>
                      <a:pt x="197" y="161"/>
                    </a:cubicBezTo>
                    <a:cubicBezTo>
                      <a:pt x="188" y="161"/>
                      <a:pt x="180" y="161"/>
                      <a:pt x="172" y="160"/>
                    </a:cubicBezTo>
                    <a:cubicBezTo>
                      <a:pt x="170" y="152"/>
                      <a:pt x="170" y="143"/>
                      <a:pt x="169" y="136"/>
                    </a:cubicBezTo>
                    <a:cubicBezTo>
                      <a:pt x="169" y="131"/>
                      <a:pt x="169" y="125"/>
                      <a:pt x="168" y="120"/>
                    </a:cubicBezTo>
                    <a:cubicBezTo>
                      <a:pt x="171" y="121"/>
                      <a:pt x="175" y="117"/>
                      <a:pt x="173" y="113"/>
                    </a:cubicBezTo>
                    <a:cubicBezTo>
                      <a:pt x="171" y="110"/>
                      <a:pt x="169" y="107"/>
                      <a:pt x="167" y="104"/>
                    </a:cubicBezTo>
                    <a:cubicBezTo>
                      <a:pt x="167" y="104"/>
                      <a:pt x="167" y="103"/>
                      <a:pt x="167" y="103"/>
                    </a:cubicBezTo>
                    <a:cubicBezTo>
                      <a:pt x="168" y="100"/>
                      <a:pt x="166" y="98"/>
                      <a:pt x="164" y="98"/>
                    </a:cubicBezTo>
                    <a:cubicBezTo>
                      <a:pt x="162" y="94"/>
                      <a:pt x="160" y="90"/>
                      <a:pt x="158" y="86"/>
                    </a:cubicBezTo>
                    <a:cubicBezTo>
                      <a:pt x="157" y="83"/>
                      <a:pt x="155" y="74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5"/>
                      <a:pt x="147" y="63"/>
                      <a:pt x="145" y="66"/>
                    </a:cubicBezTo>
                    <a:cubicBezTo>
                      <a:pt x="144" y="67"/>
                      <a:pt x="143" y="69"/>
                      <a:pt x="142" y="70"/>
                    </a:cubicBezTo>
                    <a:cubicBezTo>
                      <a:pt x="140" y="72"/>
                      <a:pt x="138" y="76"/>
                      <a:pt x="136" y="79"/>
                    </a:cubicBezTo>
                    <a:cubicBezTo>
                      <a:pt x="128" y="88"/>
                      <a:pt x="122" y="97"/>
                      <a:pt x="116" y="107"/>
                    </a:cubicBezTo>
                    <a:cubicBezTo>
                      <a:pt x="115" y="109"/>
                      <a:pt x="115" y="110"/>
                      <a:pt x="115" y="110"/>
                    </a:cubicBezTo>
                    <a:cubicBezTo>
                      <a:pt x="116" y="126"/>
                      <a:pt x="113" y="144"/>
                      <a:pt x="121" y="158"/>
                    </a:cubicBezTo>
                    <a:cubicBezTo>
                      <a:pt x="113" y="158"/>
                      <a:pt x="105" y="157"/>
                      <a:pt x="97" y="157"/>
                    </a:cubicBezTo>
                    <a:cubicBezTo>
                      <a:pt x="85" y="143"/>
                      <a:pt x="92" y="120"/>
                      <a:pt x="92" y="104"/>
                    </a:cubicBezTo>
                    <a:cubicBezTo>
                      <a:pt x="95" y="105"/>
                      <a:pt x="99" y="101"/>
                      <a:pt x="97" y="98"/>
                    </a:cubicBezTo>
                    <a:cubicBezTo>
                      <a:pt x="94" y="93"/>
                      <a:pt x="92" y="86"/>
                      <a:pt x="91" y="80"/>
                    </a:cubicBezTo>
                    <a:cubicBezTo>
                      <a:pt x="90" y="76"/>
                      <a:pt x="88" y="72"/>
                      <a:pt x="86" y="68"/>
                    </a:cubicBezTo>
                    <a:cubicBezTo>
                      <a:pt x="86" y="63"/>
                      <a:pt x="84" y="58"/>
                      <a:pt x="82" y="53"/>
                    </a:cubicBezTo>
                    <a:cubicBezTo>
                      <a:pt x="81" y="51"/>
                      <a:pt x="76" y="50"/>
                      <a:pt x="75" y="53"/>
                    </a:cubicBezTo>
                    <a:cubicBezTo>
                      <a:pt x="74" y="55"/>
                      <a:pt x="73" y="57"/>
                      <a:pt x="73" y="59"/>
                    </a:cubicBezTo>
                    <a:cubicBezTo>
                      <a:pt x="62" y="69"/>
                      <a:pt x="53" y="81"/>
                      <a:pt x="48" y="95"/>
                    </a:cubicBezTo>
                    <a:cubicBezTo>
                      <a:pt x="47" y="95"/>
                      <a:pt x="45" y="96"/>
                      <a:pt x="45" y="98"/>
                    </a:cubicBezTo>
                    <a:cubicBezTo>
                      <a:pt x="43" y="98"/>
                      <a:pt x="41" y="99"/>
                      <a:pt x="41" y="101"/>
                    </a:cubicBezTo>
                    <a:cubicBezTo>
                      <a:pt x="41" y="119"/>
                      <a:pt x="40" y="137"/>
                      <a:pt x="41" y="154"/>
                    </a:cubicBezTo>
                    <a:cubicBezTo>
                      <a:pt x="36" y="154"/>
                      <a:pt x="30" y="154"/>
                      <a:pt x="25" y="154"/>
                    </a:cubicBezTo>
                    <a:cubicBezTo>
                      <a:pt x="24" y="135"/>
                      <a:pt x="24" y="117"/>
                      <a:pt x="23" y="99"/>
                    </a:cubicBezTo>
                    <a:close/>
                    <a:moveTo>
                      <a:pt x="391" y="351"/>
                    </a:moveTo>
                    <a:cubicBezTo>
                      <a:pt x="356" y="349"/>
                      <a:pt x="320" y="346"/>
                      <a:pt x="285" y="344"/>
                    </a:cubicBezTo>
                    <a:cubicBezTo>
                      <a:pt x="194" y="341"/>
                      <a:pt x="104" y="344"/>
                      <a:pt x="14" y="356"/>
                    </a:cubicBezTo>
                    <a:cubicBezTo>
                      <a:pt x="13" y="304"/>
                      <a:pt x="9" y="249"/>
                      <a:pt x="17" y="197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54" y="207"/>
                      <a:pt x="91" y="208"/>
                      <a:pt x="129" y="207"/>
                    </a:cubicBezTo>
                    <a:cubicBezTo>
                      <a:pt x="171" y="206"/>
                      <a:pt x="214" y="206"/>
                      <a:pt x="256" y="208"/>
                    </a:cubicBezTo>
                    <a:cubicBezTo>
                      <a:pt x="298" y="210"/>
                      <a:pt x="340" y="212"/>
                      <a:pt x="381" y="214"/>
                    </a:cubicBezTo>
                    <a:cubicBezTo>
                      <a:pt x="402" y="216"/>
                      <a:pt x="423" y="217"/>
                      <a:pt x="444" y="219"/>
                    </a:cubicBezTo>
                    <a:cubicBezTo>
                      <a:pt x="458" y="220"/>
                      <a:pt x="473" y="221"/>
                      <a:pt x="487" y="217"/>
                    </a:cubicBezTo>
                    <a:cubicBezTo>
                      <a:pt x="487" y="217"/>
                      <a:pt x="487" y="217"/>
                      <a:pt x="488" y="217"/>
                    </a:cubicBezTo>
                    <a:cubicBezTo>
                      <a:pt x="488" y="217"/>
                      <a:pt x="488" y="217"/>
                      <a:pt x="488" y="217"/>
                    </a:cubicBezTo>
                    <a:cubicBezTo>
                      <a:pt x="484" y="258"/>
                      <a:pt x="484" y="301"/>
                      <a:pt x="489" y="342"/>
                    </a:cubicBezTo>
                    <a:cubicBezTo>
                      <a:pt x="458" y="353"/>
                      <a:pt x="423" y="352"/>
                      <a:pt x="39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8604115" y="510077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 flipH="1">
            <a:off x="874713" y="3302002"/>
            <a:ext cx="3482976" cy="3006725"/>
            <a:chOff x="2999422" y="1925637"/>
            <a:chExt cx="3482976" cy="3006725"/>
          </a:xfrm>
        </p:grpSpPr>
        <p:sp>
          <p:nvSpPr>
            <p:cNvPr id="5" name="Freeform 5"/>
            <p:cNvSpPr/>
            <p:nvPr/>
          </p:nvSpPr>
          <p:spPr bwMode="auto">
            <a:xfrm>
              <a:off x="5242560" y="4119562"/>
              <a:ext cx="407988" cy="800100"/>
            </a:xfrm>
            <a:custGeom>
              <a:avLst/>
              <a:gdLst>
                <a:gd name="T0" fmla="*/ 15 w 96"/>
                <a:gd name="T1" fmla="*/ 175 h 188"/>
                <a:gd name="T2" fmla="*/ 7 w 96"/>
                <a:gd name="T3" fmla="*/ 52 h 188"/>
                <a:gd name="T4" fmla="*/ 37 w 96"/>
                <a:gd name="T5" fmla="*/ 8 h 188"/>
                <a:gd name="T6" fmla="*/ 96 w 96"/>
                <a:gd name="T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88">
                  <a:moveTo>
                    <a:pt x="15" y="175"/>
                  </a:moveTo>
                  <a:cubicBezTo>
                    <a:pt x="15" y="134"/>
                    <a:pt x="16" y="93"/>
                    <a:pt x="7" y="52"/>
                  </a:cubicBezTo>
                  <a:cubicBezTo>
                    <a:pt x="1" y="27"/>
                    <a:pt x="0" y="0"/>
                    <a:pt x="37" y="8"/>
                  </a:cubicBezTo>
                  <a:cubicBezTo>
                    <a:pt x="95" y="22"/>
                    <a:pt x="94" y="141"/>
                    <a:pt x="96" y="188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233035" y="4129087"/>
              <a:ext cx="430213" cy="803275"/>
            </a:xfrm>
            <a:custGeom>
              <a:avLst/>
              <a:gdLst>
                <a:gd name="T0" fmla="*/ 9 w 101"/>
                <a:gd name="T1" fmla="*/ 8 h 189"/>
                <a:gd name="T2" fmla="*/ 6 w 101"/>
                <a:gd name="T3" fmla="*/ 51 h 189"/>
                <a:gd name="T4" fmla="*/ 14 w 101"/>
                <a:gd name="T5" fmla="*/ 158 h 189"/>
                <a:gd name="T6" fmla="*/ 14 w 101"/>
                <a:gd name="T7" fmla="*/ 173 h 189"/>
                <a:gd name="T8" fmla="*/ 17 w 101"/>
                <a:gd name="T9" fmla="*/ 176 h 189"/>
                <a:gd name="T10" fmla="*/ 20 w 101"/>
                <a:gd name="T11" fmla="*/ 173 h 189"/>
                <a:gd name="T12" fmla="*/ 20 w 101"/>
                <a:gd name="T13" fmla="*/ 158 h 189"/>
                <a:gd name="T14" fmla="*/ 12 w 101"/>
                <a:gd name="T15" fmla="*/ 49 h 189"/>
                <a:gd name="T16" fmla="*/ 14 w 101"/>
                <a:gd name="T17" fmla="*/ 12 h 189"/>
                <a:gd name="T18" fmla="*/ 38 w 101"/>
                <a:gd name="T19" fmla="*/ 9 h 189"/>
                <a:gd name="T20" fmla="*/ 94 w 101"/>
                <a:gd name="T21" fmla="*/ 175 h 189"/>
                <a:gd name="T22" fmla="*/ 95 w 101"/>
                <a:gd name="T23" fmla="*/ 186 h 189"/>
                <a:gd name="T24" fmla="*/ 98 w 101"/>
                <a:gd name="T25" fmla="*/ 189 h 189"/>
                <a:gd name="T26" fmla="*/ 101 w 101"/>
                <a:gd name="T27" fmla="*/ 186 h 189"/>
                <a:gd name="T28" fmla="*/ 101 w 101"/>
                <a:gd name="T29" fmla="*/ 175 h 189"/>
                <a:gd name="T30" fmla="*/ 39 w 101"/>
                <a:gd name="T31" fmla="*/ 3 h 189"/>
                <a:gd name="T32" fmla="*/ 9 w 101"/>
                <a:gd name="T33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189">
                  <a:moveTo>
                    <a:pt x="9" y="8"/>
                  </a:moveTo>
                  <a:cubicBezTo>
                    <a:pt x="0" y="17"/>
                    <a:pt x="3" y="36"/>
                    <a:pt x="6" y="51"/>
                  </a:cubicBezTo>
                  <a:cubicBezTo>
                    <a:pt x="14" y="86"/>
                    <a:pt x="14" y="122"/>
                    <a:pt x="14" y="1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5"/>
                    <a:pt x="15" y="176"/>
                    <a:pt x="17" y="176"/>
                  </a:cubicBezTo>
                  <a:cubicBezTo>
                    <a:pt x="18" y="176"/>
                    <a:pt x="20" y="175"/>
                    <a:pt x="20" y="173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20" y="122"/>
                    <a:pt x="20" y="85"/>
                    <a:pt x="12" y="49"/>
                  </a:cubicBezTo>
                  <a:cubicBezTo>
                    <a:pt x="9" y="37"/>
                    <a:pt x="6" y="19"/>
                    <a:pt x="14" y="12"/>
                  </a:cubicBezTo>
                  <a:cubicBezTo>
                    <a:pt x="18" y="8"/>
                    <a:pt x="26" y="7"/>
                    <a:pt x="38" y="9"/>
                  </a:cubicBezTo>
                  <a:cubicBezTo>
                    <a:pt x="90" y="22"/>
                    <a:pt x="93" y="125"/>
                    <a:pt x="94" y="175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8"/>
                    <a:pt x="96" y="189"/>
                    <a:pt x="98" y="189"/>
                  </a:cubicBezTo>
                  <a:cubicBezTo>
                    <a:pt x="100" y="189"/>
                    <a:pt x="101" y="187"/>
                    <a:pt x="101" y="186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9" y="120"/>
                    <a:pt x="97" y="17"/>
                    <a:pt x="39" y="3"/>
                  </a:cubicBezTo>
                  <a:cubicBezTo>
                    <a:pt x="26" y="0"/>
                    <a:pt x="16" y="2"/>
                    <a:pt x="9" y="8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067685" y="3116262"/>
              <a:ext cx="1495425" cy="1066800"/>
            </a:xfrm>
            <a:custGeom>
              <a:avLst/>
              <a:gdLst>
                <a:gd name="T0" fmla="*/ 349 w 352"/>
                <a:gd name="T1" fmla="*/ 180 h 251"/>
                <a:gd name="T2" fmla="*/ 265 w 352"/>
                <a:gd name="T3" fmla="*/ 169 h 251"/>
                <a:gd name="T4" fmla="*/ 168 w 352"/>
                <a:gd name="T5" fmla="*/ 102 h 251"/>
                <a:gd name="T6" fmla="*/ 64 w 352"/>
                <a:gd name="T7" fmla="*/ 0 h 251"/>
                <a:gd name="T8" fmla="*/ 100 w 352"/>
                <a:gd name="T9" fmla="*/ 105 h 251"/>
                <a:gd name="T10" fmla="*/ 352 w 352"/>
                <a:gd name="T11" fmla="*/ 24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251">
                  <a:moveTo>
                    <a:pt x="349" y="180"/>
                  </a:moveTo>
                  <a:cubicBezTo>
                    <a:pt x="315" y="179"/>
                    <a:pt x="296" y="181"/>
                    <a:pt x="265" y="169"/>
                  </a:cubicBezTo>
                  <a:cubicBezTo>
                    <a:pt x="226" y="154"/>
                    <a:pt x="198" y="128"/>
                    <a:pt x="168" y="102"/>
                  </a:cubicBezTo>
                  <a:cubicBezTo>
                    <a:pt x="131" y="70"/>
                    <a:pt x="89" y="43"/>
                    <a:pt x="64" y="0"/>
                  </a:cubicBezTo>
                  <a:cubicBezTo>
                    <a:pt x="0" y="12"/>
                    <a:pt x="79" y="87"/>
                    <a:pt x="100" y="105"/>
                  </a:cubicBezTo>
                  <a:cubicBezTo>
                    <a:pt x="174" y="171"/>
                    <a:pt x="242" y="251"/>
                    <a:pt x="352" y="246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191510" y="3103562"/>
              <a:ext cx="1384300" cy="1089025"/>
            </a:xfrm>
            <a:custGeom>
              <a:avLst/>
              <a:gdLst>
                <a:gd name="T0" fmla="*/ 35 w 326"/>
                <a:gd name="T1" fmla="*/ 0 h 256"/>
                <a:gd name="T2" fmla="*/ 8 w 326"/>
                <a:gd name="T3" fmla="*/ 18 h 256"/>
                <a:gd name="T4" fmla="*/ 69 w 326"/>
                <a:gd name="T5" fmla="*/ 111 h 256"/>
                <a:gd name="T6" fmla="*/ 99 w 326"/>
                <a:gd name="T7" fmla="*/ 138 h 256"/>
                <a:gd name="T8" fmla="*/ 323 w 326"/>
                <a:gd name="T9" fmla="*/ 252 h 256"/>
                <a:gd name="T10" fmla="*/ 326 w 326"/>
                <a:gd name="T11" fmla="*/ 249 h 256"/>
                <a:gd name="T12" fmla="*/ 323 w 326"/>
                <a:gd name="T13" fmla="*/ 246 h 256"/>
                <a:gd name="T14" fmla="*/ 103 w 326"/>
                <a:gd name="T15" fmla="*/ 134 h 256"/>
                <a:gd name="T16" fmla="*/ 73 w 326"/>
                <a:gd name="T17" fmla="*/ 106 h 256"/>
                <a:gd name="T18" fmla="*/ 14 w 326"/>
                <a:gd name="T19" fmla="*/ 25 h 256"/>
                <a:gd name="T20" fmla="*/ 14 w 326"/>
                <a:gd name="T21" fmla="*/ 20 h 256"/>
                <a:gd name="T22" fmla="*/ 34 w 326"/>
                <a:gd name="T23" fmla="*/ 7 h 256"/>
                <a:gd name="T24" fmla="*/ 110 w 326"/>
                <a:gd name="T25" fmla="*/ 85 h 256"/>
                <a:gd name="T26" fmla="*/ 137 w 326"/>
                <a:gd name="T27" fmla="*/ 107 h 256"/>
                <a:gd name="T28" fmla="*/ 144 w 326"/>
                <a:gd name="T29" fmla="*/ 113 h 256"/>
                <a:gd name="T30" fmla="*/ 234 w 326"/>
                <a:gd name="T31" fmla="*/ 175 h 256"/>
                <a:gd name="T32" fmla="*/ 304 w 326"/>
                <a:gd name="T33" fmla="*/ 186 h 256"/>
                <a:gd name="T34" fmla="*/ 320 w 326"/>
                <a:gd name="T35" fmla="*/ 187 h 256"/>
                <a:gd name="T36" fmla="*/ 323 w 326"/>
                <a:gd name="T37" fmla="*/ 184 h 256"/>
                <a:gd name="T38" fmla="*/ 320 w 326"/>
                <a:gd name="T39" fmla="*/ 180 h 256"/>
                <a:gd name="T40" fmla="*/ 304 w 326"/>
                <a:gd name="T41" fmla="*/ 180 h 256"/>
                <a:gd name="T42" fmla="*/ 237 w 326"/>
                <a:gd name="T43" fmla="*/ 169 h 256"/>
                <a:gd name="T44" fmla="*/ 148 w 326"/>
                <a:gd name="T45" fmla="*/ 109 h 256"/>
                <a:gd name="T46" fmla="*/ 141 w 326"/>
                <a:gd name="T47" fmla="*/ 102 h 256"/>
                <a:gd name="T48" fmla="*/ 114 w 326"/>
                <a:gd name="T49" fmla="*/ 80 h 256"/>
                <a:gd name="T50" fmla="*/ 38 w 326"/>
                <a:gd name="T51" fmla="*/ 1 h 256"/>
                <a:gd name="T52" fmla="*/ 35 w 326"/>
                <a:gd name="T5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6" h="256">
                  <a:moveTo>
                    <a:pt x="35" y="0"/>
                  </a:moveTo>
                  <a:cubicBezTo>
                    <a:pt x="20" y="3"/>
                    <a:pt x="11" y="9"/>
                    <a:pt x="8" y="18"/>
                  </a:cubicBezTo>
                  <a:cubicBezTo>
                    <a:pt x="0" y="48"/>
                    <a:pt x="57" y="100"/>
                    <a:pt x="69" y="111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162" y="196"/>
                    <a:pt x="227" y="256"/>
                    <a:pt x="323" y="252"/>
                  </a:cubicBezTo>
                  <a:cubicBezTo>
                    <a:pt x="325" y="252"/>
                    <a:pt x="326" y="251"/>
                    <a:pt x="326" y="249"/>
                  </a:cubicBezTo>
                  <a:cubicBezTo>
                    <a:pt x="326" y="247"/>
                    <a:pt x="325" y="246"/>
                    <a:pt x="323" y="246"/>
                  </a:cubicBezTo>
                  <a:cubicBezTo>
                    <a:pt x="230" y="250"/>
                    <a:pt x="166" y="191"/>
                    <a:pt x="103" y="134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50" y="86"/>
                    <a:pt x="14" y="48"/>
                    <a:pt x="14" y="25"/>
                  </a:cubicBezTo>
                  <a:cubicBezTo>
                    <a:pt x="14" y="23"/>
                    <a:pt x="14" y="22"/>
                    <a:pt x="14" y="20"/>
                  </a:cubicBezTo>
                  <a:cubicBezTo>
                    <a:pt x="16" y="13"/>
                    <a:pt x="23" y="9"/>
                    <a:pt x="34" y="7"/>
                  </a:cubicBezTo>
                  <a:cubicBezTo>
                    <a:pt x="53" y="39"/>
                    <a:pt x="82" y="62"/>
                    <a:pt x="110" y="85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44" y="113"/>
                    <a:pt x="144" y="113"/>
                    <a:pt x="144" y="113"/>
                  </a:cubicBezTo>
                  <a:cubicBezTo>
                    <a:pt x="172" y="138"/>
                    <a:pt x="198" y="161"/>
                    <a:pt x="234" y="175"/>
                  </a:cubicBezTo>
                  <a:cubicBezTo>
                    <a:pt x="261" y="185"/>
                    <a:pt x="279" y="185"/>
                    <a:pt x="304" y="186"/>
                  </a:cubicBezTo>
                  <a:cubicBezTo>
                    <a:pt x="320" y="187"/>
                    <a:pt x="320" y="187"/>
                    <a:pt x="320" y="187"/>
                  </a:cubicBezTo>
                  <a:cubicBezTo>
                    <a:pt x="321" y="187"/>
                    <a:pt x="323" y="185"/>
                    <a:pt x="323" y="184"/>
                  </a:cubicBezTo>
                  <a:cubicBezTo>
                    <a:pt x="323" y="182"/>
                    <a:pt x="322" y="180"/>
                    <a:pt x="320" y="180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280" y="179"/>
                    <a:pt x="263" y="179"/>
                    <a:pt x="237" y="169"/>
                  </a:cubicBezTo>
                  <a:cubicBezTo>
                    <a:pt x="201" y="155"/>
                    <a:pt x="175" y="133"/>
                    <a:pt x="148" y="109"/>
                  </a:cubicBezTo>
                  <a:cubicBezTo>
                    <a:pt x="141" y="102"/>
                    <a:pt x="141" y="102"/>
                    <a:pt x="141" y="102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86" y="57"/>
                    <a:pt x="57" y="34"/>
                    <a:pt x="38" y="1"/>
                  </a:cubicBezTo>
                  <a:cubicBezTo>
                    <a:pt x="37" y="0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3012122" y="2436812"/>
              <a:ext cx="319088" cy="942975"/>
            </a:xfrm>
            <a:custGeom>
              <a:avLst/>
              <a:gdLst>
                <a:gd name="T0" fmla="*/ 0 w 75"/>
                <a:gd name="T1" fmla="*/ 19 h 222"/>
                <a:gd name="T2" fmla="*/ 56 w 75"/>
                <a:gd name="T3" fmla="*/ 216 h 222"/>
                <a:gd name="T4" fmla="*/ 75 w 75"/>
                <a:gd name="T5" fmla="*/ 209 h 222"/>
                <a:gd name="T6" fmla="*/ 9 w 75"/>
                <a:gd name="T7" fmla="*/ 10 h 222"/>
                <a:gd name="T8" fmla="*/ 0 w 75"/>
                <a:gd name="T9" fmla="*/ 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22">
                  <a:moveTo>
                    <a:pt x="0" y="19"/>
                  </a:moveTo>
                  <a:cubicBezTo>
                    <a:pt x="0" y="19"/>
                    <a:pt x="50" y="209"/>
                    <a:pt x="56" y="216"/>
                  </a:cubicBezTo>
                  <a:cubicBezTo>
                    <a:pt x="62" y="222"/>
                    <a:pt x="75" y="222"/>
                    <a:pt x="75" y="20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0" y="0"/>
                    <a:pt x="0" y="19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2999422" y="2449512"/>
              <a:ext cx="344488" cy="939800"/>
            </a:xfrm>
            <a:custGeom>
              <a:avLst/>
              <a:gdLst>
                <a:gd name="T0" fmla="*/ 5 w 81"/>
                <a:gd name="T1" fmla="*/ 2 h 221"/>
                <a:gd name="T2" fmla="*/ 0 w 81"/>
                <a:gd name="T3" fmla="*/ 16 h 221"/>
                <a:gd name="T4" fmla="*/ 0 w 81"/>
                <a:gd name="T5" fmla="*/ 17 h 221"/>
                <a:gd name="T6" fmla="*/ 57 w 81"/>
                <a:gd name="T7" fmla="*/ 215 h 221"/>
                <a:gd name="T8" fmla="*/ 74 w 81"/>
                <a:gd name="T9" fmla="*/ 219 h 221"/>
                <a:gd name="T10" fmla="*/ 81 w 81"/>
                <a:gd name="T11" fmla="*/ 206 h 221"/>
                <a:gd name="T12" fmla="*/ 81 w 81"/>
                <a:gd name="T13" fmla="*/ 205 h 221"/>
                <a:gd name="T14" fmla="*/ 15 w 81"/>
                <a:gd name="T15" fmla="*/ 6 h 221"/>
                <a:gd name="T16" fmla="*/ 14 w 81"/>
                <a:gd name="T17" fmla="*/ 5 h 221"/>
                <a:gd name="T18" fmla="*/ 5 w 81"/>
                <a:gd name="T19" fmla="*/ 2 h 221"/>
                <a:gd name="T20" fmla="*/ 10 w 81"/>
                <a:gd name="T21" fmla="*/ 9 h 221"/>
                <a:gd name="T22" fmla="*/ 75 w 81"/>
                <a:gd name="T23" fmla="*/ 207 h 221"/>
                <a:gd name="T24" fmla="*/ 71 w 81"/>
                <a:gd name="T25" fmla="*/ 213 h 221"/>
                <a:gd name="T26" fmla="*/ 61 w 81"/>
                <a:gd name="T27" fmla="*/ 210 h 221"/>
                <a:gd name="T28" fmla="*/ 6 w 81"/>
                <a:gd name="T29" fmla="*/ 16 h 221"/>
                <a:gd name="T30" fmla="*/ 8 w 81"/>
                <a:gd name="T31" fmla="*/ 8 h 221"/>
                <a:gd name="T32" fmla="*/ 10 w 81"/>
                <a:gd name="T33" fmla="*/ 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221">
                  <a:moveTo>
                    <a:pt x="5" y="2"/>
                  </a:moveTo>
                  <a:cubicBezTo>
                    <a:pt x="0" y="4"/>
                    <a:pt x="0" y="11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2" y="62"/>
                    <a:pt x="51" y="209"/>
                    <a:pt x="57" y="215"/>
                  </a:cubicBezTo>
                  <a:cubicBezTo>
                    <a:pt x="61" y="219"/>
                    <a:pt x="68" y="221"/>
                    <a:pt x="74" y="219"/>
                  </a:cubicBezTo>
                  <a:cubicBezTo>
                    <a:pt x="78" y="217"/>
                    <a:pt x="81" y="213"/>
                    <a:pt x="81" y="206"/>
                  </a:cubicBezTo>
                  <a:cubicBezTo>
                    <a:pt x="81" y="206"/>
                    <a:pt x="81" y="206"/>
                    <a:pt x="81" y="20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4"/>
                    <a:pt x="10" y="0"/>
                    <a:pt x="5" y="2"/>
                  </a:cubicBezTo>
                  <a:moveTo>
                    <a:pt x="10" y="9"/>
                  </a:moveTo>
                  <a:cubicBezTo>
                    <a:pt x="10" y="10"/>
                    <a:pt x="74" y="205"/>
                    <a:pt x="75" y="207"/>
                  </a:cubicBezTo>
                  <a:cubicBezTo>
                    <a:pt x="75" y="210"/>
                    <a:pt x="73" y="212"/>
                    <a:pt x="71" y="213"/>
                  </a:cubicBezTo>
                  <a:cubicBezTo>
                    <a:pt x="68" y="214"/>
                    <a:pt x="64" y="213"/>
                    <a:pt x="61" y="210"/>
                  </a:cubicBezTo>
                  <a:cubicBezTo>
                    <a:pt x="57" y="204"/>
                    <a:pt x="26" y="91"/>
                    <a:pt x="6" y="16"/>
                  </a:cubicBezTo>
                  <a:cubicBezTo>
                    <a:pt x="6" y="9"/>
                    <a:pt x="8" y="8"/>
                    <a:pt x="8" y="8"/>
                  </a:cubicBezTo>
                  <a:cubicBezTo>
                    <a:pt x="8" y="8"/>
                    <a:pt x="9" y="8"/>
                    <a:pt x="10" y="9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118485" y="3022600"/>
              <a:ext cx="207963" cy="319088"/>
            </a:xfrm>
            <a:custGeom>
              <a:avLst/>
              <a:gdLst>
                <a:gd name="T0" fmla="*/ 3 w 49"/>
                <a:gd name="T1" fmla="*/ 24 h 75"/>
                <a:gd name="T2" fmla="*/ 30 w 49"/>
                <a:gd name="T3" fmla="*/ 19 h 75"/>
                <a:gd name="T4" fmla="*/ 3 w 49"/>
                <a:gd name="T5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75">
                  <a:moveTo>
                    <a:pt x="3" y="24"/>
                  </a:moveTo>
                  <a:cubicBezTo>
                    <a:pt x="0" y="11"/>
                    <a:pt x="5" y="0"/>
                    <a:pt x="30" y="19"/>
                  </a:cubicBezTo>
                  <a:cubicBezTo>
                    <a:pt x="49" y="33"/>
                    <a:pt x="15" y="75"/>
                    <a:pt x="3" y="24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110547" y="3040062"/>
              <a:ext cx="182563" cy="203200"/>
            </a:xfrm>
            <a:custGeom>
              <a:avLst/>
              <a:gdLst>
                <a:gd name="T0" fmla="*/ 6 w 43"/>
                <a:gd name="T1" fmla="*/ 3 h 48"/>
                <a:gd name="T2" fmla="*/ 2 w 43"/>
                <a:gd name="T3" fmla="*/ 21 h 48"/>
                <a:gd name="T4" fmla="*/ 2 w 43"/>
                <a:gd name="T5" fmla="*/ 21 h 48"/>
                <a:gd name="T6" fmla="*/ 22 w 43"/>
                <a:gd name="T7" fmla="*/ 48 h 48"/>
                <a:gd name="T8" fmla="*/ 40 w 43"/>
                <a:gd name="T9" fmla="*/ 34 h 48"/>
                <a:gd name="T10" fmla="*/ 34 w 43"/>
                <a:gd name="T11" fmla="*/ 12 h 48"/>
                <a:gd name="T12" fmla="*/ 6 w 43"/>
                <a:gd name="T13" fmla="*/ 3 h 48"/>
                <a:gd name="T14" fmla="*/ 7 w 43"/>
                <a:gd name="T15" fmla="*/ 14 h 48"/>
                <a:gd name="T16" fmla="*/ 9 w 43"/>
                <a:gd name="T17" fmla="*/ 9 h 48"/>
                <a:gd name="T18" fmla="*/ 31 w 43"/>
                <a:gd name="T19" fmla="*/ 17 h 48"/>
                <a:gd name="T20" fmla="*/ 34 w 43"/>
                <a:gd name="T21" fmla="*/ 32 h 48"/>
                <a:gd name="T22" fmla="*/ 22 w 43"/>
                <a:gd name="T23" fmla="*/ 42 h 48"/>
                <a:gd name="T24" fmla="*/ 8 w 43"/>
                <a:gd name="T25" fmla="*/ 20 h 48"/>
                <a:gd name="T26" fmla="*/ 7 w 43"/>
                <a:gd name="T2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8">
                  <a:moveTo>
                    <a:pt x="6" y="3"/>
                  </a:moveTo>
                  <a:cubicBezTo>
                    <a:pt x="1" y="6"/>
                    <a:pt x="0" y="1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7" y="43"/>
                    <a:pt x="16" y="47"/>
                    <a:pt x="22" y="48"/>
                  </a:cubicBezTo>
                  <a:cubicBezTo>
                    <a:pt x="29" y="48"/>
                    <a:pt x="37" y="42"/>
                    <a:pt x="40" y="34"/>
                  </a:cubicBezTo>
                  <a:cubicBezTo>
                    <a:pt x="43" y="25"/>
                    <a:pt x="41" y="17"/>
                    <a:pt x="34" y="12"/>
                  </a:cubicBezTo>
                  <a:cubicBezTo>
                    <a:pt x="21" y="3"/>
                    <a:pt x="11" y="0"/>
                    <a:pt x="6" y="3"/>
                  </a:cubicBezTo>
                  <a:moveTo>
                    <a:pt x="7" y="14"/>
                  </a:moveTo>
                  <a:cubicBezTo>
                    <a:pt x="7" y="11"/>
                    <a:pt x="8" y="9"/>
                    <a:pt x="9" y="9"/>
                  </a:cubicBezTo>
                  <a:cubicBezTo>
                    <a:pt x="10" y="8"/>
                    <a:pt x="15" y="6"/>
                    <a:pt x="31" y="17"/>
                  </a:cubicBezTo>
                  <a:cubicBezTo>
                    <a:pt x="37" y="22"/>
                    <a:pt x="35" y="29"/>
                    <a:pt x="34" y="32"/>
                  </a:cubicBezTo>
                  <a:cubicBezTo>
                    <a:pt x="32" y="38"/>
                    <a:pt x="27" y="42"/>
                    <a:pt x="22" y="42"/>
                  </a:cubicBezTo>
                  <a:cubicBezTo>
                    <a:pt x="16" y="41"/>
                    <a:pt x="11" y="33"/>
                    <a:pt x="8" y="20"/>
                  </a:cubicBezTo>
                  <a:cubicBezTo>
                    <a:pt x="8" y="18"/>
                    <a:pt x="7" y="16"/>
                    <a:pt x="7" y="14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4444047" y="3863975"/>
              <a:ext cx="1011238" cy="1055688"/>
            </a:xfrm>
            <a:custGeom>
              <a:avLst/>
              <a:gdLst>
                <a:gd name="T0" fmla="*/ 228 w 238"/>
                <a:gd name="T1" fmla="*/ 248 h 248"/>
                <a:gd name="T2" fmla="*/ 225 w 238"/>
                <a:gd name="T3" fmla="*/ 154 h 248"/>
                <a:gd name="T4" fmla="*/ 196 w 238"/>
                <a:gd name="T5" fmla="*/ 52 h 248"/>
                <a:gd name="T6" fmla="*/ 87 w 238"/>
                <a:gd name="T7" fmla="*/ 19 h 248"/>
                <a:gd name="T8" fmla="*/ 30 w 238"/>
                <a:gd name="T9" fmla="*/ 29 h 248"/>
                <a:gd name="T10" fmla="*/ 23 w 238"/>
                <a:gd name="T11" fmla="*/ 119 h 248"/>
                <a:gd name="T12" fmla="*/ 0 w 238"/>
                <a:gd name="T13" fmla="*/ 22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48">
                  <a:moveTo>
                    <a:pt x="228" y="248"/>
                  </a:moveTo>
                  <a:cubicBezTo>
                    <a:pt x="238" y="222"/>
                    <a:pt x="229" y="181"/>
                    <a:pt x="225" y="154"/>
                  </a:cubicBezTo>
                  <a:cubicBezTo>
                    <a:pt x="220" y="126"/>
                    <a:pt x="219" y="73"/>
                    <a:pt x="196" y="52"/>
                  </a:cubicBezTo>
                  <a:cubicBezTo>
                    <a:pt x="169" y="27"/>
                    <a:pt x="122" y="25"/>
                    <a:pt x="87" y="19"/>
                  </a:cubicBezTo>
                  <a:cubicBezTo>
                    <a:pt x="59" y="15"/>
                    <a:pt x="40" y="0"/>
                    <a:pt x="30" y="29"/>
                  </a:cubicBezTo>
                  <a:cubicBezTo>
                    <a:pt x="21" y="58"/>
                    <a:pt x="26" y="89"/>
                    <a:pt x="23" y="119"/>
                  </a:cubicBezTo>
                  <a:cubicBezTo>
                    <a:pt x="19" y="156"/>
                    <a:pt x="11" y="192"/>
                    <a:pt x="0" y="226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426585" y="3878262"/>
              <a:ext cx="1036638" cy="1054100"/>
            </a:xfrm>
            <a:custGeom>
              <a:avLst/>
              <a:gdLst>
                <a:gd name="T0" fmla="*/ 31 w 244"/>
                <a:gd name="T1" fmla="*/ 25 h 248"/>
                <a:gd name="T2" fmla="*/ 25 w 244"/>
                <a:gd name="T3" fmla="*/ 83 h 248"/>
                <a:gd name="T4" fmla="*/ 24 w 244"/>
                <a:gd name="T5" fmla="*/ 116 h 248"/>
                <a:gd name="T6" fmla="*/ 1 w 244"/>
                <a:gd name="T7" fmla="*/ 222 h 248"/>
                <a:gd name="T8" fmla="*/ 3 w 244"/>
                <a:gd name="T9" fmla="*/ 226 h 248"/>
                <a:gd name="T10" fmla="*/ 7 w 244"/>
                <a:gd name="T11" fmla="*/ 224 h 248"/>
                <a:gd name="T12" fmla="*/ 30 w 244"/>
                <a:gd name="T13" fmla="*/ 117 h 248"/>
                <a:gd name="T14" fmla="*/ 31 w 244"/>
                <a:gd name="T15" fmla="*/ 83 h 248"/>
                <a:gd name="T16" fmla="*/ 37 w 244"/>
                <a:gd name="T17" fmla="*/ 26 h 248"/>
                <a:gd name="T18" fmla="*/ 71 w 244"/>
                <a:gd name="T19" fmla="*/ 15 h 248"/>
                <a:gd name="T20" fmla="*/ 91 w 244"/>
                <a:gd name="T21" fmla="*/ 19 h 248"/>
                <a:gd name="T22" fmla="*/ 107 w 244"/>
                <a:gd name="T23" fmla="*/ 22 h 248"/>
                <a:gd name="T24" fmla="*/ 197 w 244"/>
                <a:gd name="T25" fmla="*/ 51 h 248"/>
                <a:gd name="T26" fmla="*/ 223 w 244"/>
                <a:gd name="T27" fmla="*/ 132 h 248"/>
                <a:gd name="T28" fmla="*/ 226 w 244"/>
                <a:gd name="T29" fmla="*/ 152 h 248"/>
                <a:gd name="T30" fmla="*/ 227 w 244"/>
                <a:gd name="T31" fmla="*/ 161 h 248"/>
                <a:gd name="T32" fmla="*/ 229 w 244"/>
                <a:gd name="T33" fmla="*/ 244 h 248"/>
                <a:gd name="T34" fmla="*/ 230 w 244"/>
                <a:gd name="T35" fmla="*/ 248 h 248"/>
                <a:gd name="T36" fmla="*/ 234 w 244"/>
                <a:gd name="T37" fmla="*/ 246 h 248"/>
                <a:gd name="T38" fmla="*/ 233 w 244"/>
                <a:gd name="T39" fmla="*/ 159 h 248"/>
                <a:gd name="T40" fmla="*/ 232 w 244"/>
                <a:gd name="T41" fmla="*/ 151 h 248"/>
                <a:gd name="T42" fmla="*/ 229 w 244"/>
                <a:gd name="T43" fmla="*/ 131 h 248"/>
                <a:gd name="T44" fmla="*/ 202 w 244"/>
                <a:gd name="T45" fmla="*/ 47 h 248"/>
                <a:gd name="T46" fmla="*/ 108 w 244"/>
                <a:gd name="T47" fmla="*/ 16 h 248"/>
                <a:gd name="T48" fmla="*/ 92 w 244"/>
                <a:gd name="T49" fmla="*/ 13 h 248"/>
                <a:gd name="T50" fmla="*/ 73 w 244"/>
                <a:gd name="T51" fmla="*/ 9 h 248"/>
                <a:gd name="T52" fmla="*/ 31 w 244"/>
                <a:gd name="T53" fmla="*/ 2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4" h="248">
                  <a:moveTo>
                    <a:pt x="31" y="25"/>
                  </a:moveTo>
                  <a:cubicBezTo>
                    <a:pt x="25" y="44"/>
                    <a:pt x="25" y="64"/>
                    <a:pt x="25" y="83"/>
                  </a:cubicBezTo>
                  <a:cubicBezTo>
                    <a:pt x="25" y="94"/>
                    <a:pt x="25" y="105"/>
                    <a:pt x="24" y="116"/>
                  </a:cubicBezTo>
                  <a:cubicBezTo>
                    <a:pt x="20" y="152"/>
                    <a:pt x="12" y="188"/>
                    <a:pt x="1" y="222"/>
                  </a:cubicBezTo>
                  <a:cubicBezTo>
                    <a:pt x="0" y="224"/>
                    <a:pt x="1" y="225"/>
                    <a:pt x="3" y="226"/>
                  </a:cubicBezTo>
                  <a:cubicBezTo>
                    <a:pt x="4" y="227"/>
                    <a:pt x="6" y="226"/>
                    <a:pt x="7" y="224"/>
                  </a:cubicBezTo>
                  <a:cubicBezTo>
                    <a:pt x="18" y="189"/>
                    <a:pt x="26" y="153"/>
                    <a:pt x="30" y="117"/>
                  </a:cubicBezTo>
                  <a:cubicBezTo>
                    <a:pt x="31" y="106"/>
                    <a:pt x="31" y="94"/>
                    <a:pt x="31" y="83"/>
                  </a:cubicBezTo>
                  <a:cubicBezTo>
                    <a:pt x="31" y="64"/>
                    <a:pt x="31" y="45"/>
                    <a:pt x="37" y="26"/>
                  </a:cubicBezTo>
                  <a:cubicBezTo>
                    <a:pt x="44" y="8"/>
                    <a:pt x="53" y="10"/>
                    <a:pt x="71" y="15"/>
                  </a:cubicBezTo>
                  <a:cubicBezTo>
                    <a:pt x="77" y="17"/>
                    <a:pt x="84" y="18"/>
                    <a:pt x="91" y="19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39" y="26"/>
                    <a:pt x="175" y="31"/>
                    <a:pt x="197" y="51"/>
                  </a:cubicBezTo>
                  <a:cubicBezTo>
                    <a:pt x="215" y="68"/>
                    <a:pt x="219" y="103"/>
                    <a:pt x="223" y="132"/>
                  </a:cubicBezTo>
                  <a:cubicBezTo>
                    <a:pt x="226" y="152"/>
                    <a:pt x="226" y="152"/>
                    <a:pt x="226" y="152"/>
                  </a:cubicBezTo>
                  <a:cubicBezTo>
                    <a:pt x="227" y="161"/>
                    <a:pt x="227" y="161"/>
                    <a:pt x="227" y="161"/>
                  </a:cubicBezTo>
                  <a:cubicBezTo>
                    <a:pt x="231" y="186"/>
                    <a:pt x="238" y="221"/>
                    <a:pt x="229" y="244"/>
                  </a:cubicBezTo>
                  <a:cubicBezTo>
                    <a:pt x="228" y="245"/>
                    <a:pt x="229" y="247"/>
                    <a:pt x="230" y="248"/>
                  </a:cubicBezTo>
                  <a:cubicBezTo>
                    <a:pt x="232" y="248"/>
                    <a:pt x="234" y="248"/>
                    <a:pt x="234" y="246"/>
                  </a:cubicBezTo>
                  <a:cubicBezTo>
                    <a:pt x="244" y="222"/>
                    <a:pt x="238" y="186"/>
                    <a:pt x="233" y="15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29" y="131"/>
                    <a:pt x="229" y="131"/>
                    <a:pt x="229" y="131"/>
                  </a:cubicBezTo>
                  <a:cubicBezTo>
                    <a:pt x="226" y="102"/>
                    <a:pt x="221" y="65"/>
                    <a:pt x="202" y="47"/>
                  </a:cubicBezTo>
                  <a:cubicBezTo>
                    <a:pt x="178" y="25"/>
                    <a:pt x="141" y="20"/>
                    <a:pt x="108" y="16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5" y="12"/>
                    <a:pt x="79" y="11"/>
                    <a:pt x="73" y="9"/>
                  </a:cubicBezTo>
                  <a:cubicBezTo>
                    <a:pt x="55" y="4"/>
                    <a:pt x="39" y="0"/>
                    <a:pt x="31" y="25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4694872" y="4030662"/>
              <a:ext cx="542925" cy="365125"/>
            </a:xfrm>
            <a:custGeom>
              <a:avLst/>
              <a:gdLst>
                <a:gd name="T0" fmla="*/ 9 w 128"/>
                <a:gd name="T1" fmla="*/ 0 h 86"/>
                <a:gd name="T2" fmla="*/ 128 w 128"/>
                <a:gd name="T3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8" h="86">
                  <a:moveTo>
                    <a:pt x="9" y="0"/>
                  </a:moveTo>
                  <a:cubicBezTo>
                    <a:pt x="0" y="66"/>
                    <a:pt x="104" y="86"/>
                    <a:pt x="128" y="28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4698047" y="4013200"/>
              <a:ext cx="557213" cy="314325"/>
            </a:xfrm>
            <a:custGeom>
              <a:avLst/>
              <a:gdLst>
                <a:gd name="T0" fmla="*/ 5 w 131"/>
                <a:gd name="T1" fmla="*/ 3 h 74"/>
                <a:gd name="T2" fmla="*/ 51 w 131"/>
                <a:gd name="T3" fmla="*/ 66 h 74"/>
                <a:gd name="T4" fmla="*/ 130 w 131"/>
                <a:gd name="T5" fmla="*/ 33 h 74"/>
                <a:gd name="T6" fmla="*/ 128 w 131"/>
                <a:gd name="T7" fmla="*/ 29 h 74"/>
                <a:gd name="T8" fmla="*/ 124 w 131"/>
                <a:gd name="T9" fmla="*/ 31 h 74"/>
                <a:gd name="T10" fmla="*/ 53 w 131"/>
                <a:gd name="T11" fmla="*/ 60 h 74"/>
                <a:gd name="T12" fmla="*/ 12 w 131"/>
                <a:gd name="T13" fmla="*/ 4 h 74"/>
                <a:gd name="T14" fmla="*/ 9 w 131"/>
                <a:gd name="T15" fmla="*/ 1 h 74"/>
                <a:gd name="T16" fmla="*/ 5 w 131"/>
                <a:gd name="T17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74">
                  <a:moveTo>
                    <a:pt x="5" y="3"/>
                  </a:moveTo>
                  <a:cubicBezTo>
                    <a:pt x="0" y="40"/>
                    <a:pt x="27" y="60"/>
                    <a:pt x="51" y="66"/>
                  </a:cubicBezTo>
                  <a:cubicBezTo>
                    <a:pt x="80" y="74"/>
                    <a:pt x="117" y="65"/>
                    <a:pt x="130" y="33"/>
                  </a:cubicBezTo>
                  <a:cubicBezTo>
                    <a:pt x="131" y="31"/>
                    <a:pt x="130" y="30"/>
                    <a:pt x="128" y="29"/>
                  </a:cubicBezTo>
                  <a:cubicBezTo>
                    <a:pt x="127" y="28"/>
                    <a:pt x="125" y="29"/>
                    <a:pt x="124" y="31"/>
                  </a:cubicBezTo>
                  <a:cubicBezTo>
                    <a:pt x="112" y="60"/>
                    <a:pt x="79" y="68"/>
                    <a:pt x="53" y="60"/>
                  </a:cubicBezTo>
                  <a:cubicBezTo>
                    <a:pt x="31" y="55"/>
                    <a:pt x="7" y="36"/>
                    <a:pt x="12" y="4"/>
                  </a:cubicBezTo>
                  <a:cubicBezTo>
                    <a:pt x="12" y="3"/>
                    <a:pt x="11" y="1"/>
                    <a:pt x="9" y="1"/>
                  </a:cubicBezTo>
                  <a:cubicBezTo>
                    <a:pt x="7" y="0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601210" y="4081462"/>
              <a:ext cx="649288" cy="400050"/>
            </a:xfrm>
            <a:custGeom>
              <a:avLst/>
              <a:gdLst>
                <a:gd name="T0" fmla="*/ 19 w 153"/>
                <a:gd name="T1" fmla="*/ 0 h 94"/>
                <a:gd name="T2" fmla="*/ 24 w 153"/>
                <a:gd name="T3" fmla="*/ 61 h 94"/>
                <a:gd name="T4" fmla="*/ 72 w 153"/>
                <a:gd name="T5" fmla="*/ 48 h 94"/>
                <a:gd name="T6" fmla="*/ 112 w 153"/>
                <a:gd name="T7" fmla="*/ 83 h 94"/>
                <a:gd name="T8" fmla="*/ 151 w 153"/>
                <a:gd name="T9" fmla="*/ 24 h 94"/>
                <a:gd name="T10" fmla="*/ 118 w 153"/>
                <a:gd name="T11" fmla="*/ 42 h 94"/>
                <a:gd name="T12" fmla="*/ 79 w 153"/>
                <a:gd name="T13" fmla="*/ 45 h 94"/>
                <a:gd name="T14" fmla="*/ 30 w 153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94">
                  <a:moveTo>
                    <a:pt x="19" y="0"/>
                  </a:moveTo>
                  <a:cubicBezTo>
                    <a:pt x="17" y="20"/>
                    <a:pt x="0" y="47"/>
                    <a:pt x="24" y="61"/>
                  </a:cubicBezTo>
                  <a:cubicBezTo>
                    <a:pt x="40" y="69"/>
                    <a:pt x="61" y="60"/>
                    <a:pt x="72" y="48"/>
                  </a:cubicBezTo>
                  <a:cubicBezTo>
                    <a:pt x="68" y="53"/>
                    <a:pt x="107" y="81"/>
                    <a:pt x="112" y="83"/>
                  </a:cubicBezTo>
                  <a:cubicBezTo>
                    <a:pt x="142" y="94"/>
                    <a:pt x="153" y="46"/>
                    <a:pt x="151" y="24"/>
                  </a:cubicBezTo>
                  <a:cubicBezTo>
                    <a:pt x="138" y="26"/>
                    <a:pt x="129" y="36"/>
                    <a:pt x="118" y="42"/>
                  </a:cubicBezTo>
                  <a:cubicBezTo>
                    <a:pt x="105" y="48"/>
                    <a:pt x="93" y="47"/>
                    <a:pt x="79" y="45"/>
                  </a:cubicBezTo>
                  <a:cubicBezTo>
                    <a:pt x="56" y="41"/>
                    <a:pt x="29" y="28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4613910" y="4068762"/>
              <a:ext cx="646113" cy="390525"/>
            </a:xfrm>
            <a:custGeom>
              <a:avLst/>
              <a:gdLst>
                <a:gd name="T0" fmla="*/ 13 w 152"/>
                <a:gd name="T1" fmla="*/ 3 h 92"/>
                <a:gd name="T2" fmla="*/ 9 w 152"/>
                <a:gd name="T3" fmla="*/ 19 h 92"/>
                <a:gd name="T4" fmla="*/ 19 w 152"/>
                <a:gd name="T5" fmla="*/ 66 h 92"/>
                <a:gd name="T6" fmla="*/ 68 w 152"/>
                <a:gd name="T7" fmla="*/ 56 h 92"/>
                <a:gd name="T8" fmla="*/ 108 w 152"/>
                <a:gd name="T9" fmla="*/ 89 h 92"/>
                <a:gd name="T10" fmla="*/ 131 w 152"/>
                <a:gd name="T11" fmla="*/ 86 h 92"/>
                <a:gd name="T12" fmla="*/ 151 w 152"/>
                <a:gd name="T13" fmla="*/ 27 h 92"/>
                <a:gd name="T14" fmla="*/ 150 w 152"/>
                <a:gd name="T15" fmla="*/ 25 h 92"/>
                <a:gd name="T16" fmla="*/ 148 w 152"/>
                <a:gd name="T17" fmla="*/ 24 h 92"/>
                <a:gd name="T18" fmla="*/ 124 w 152"/>
                <a:gd name="T19" fmla="*/ 35 h 92"/>
                <a:gd name="T20" fmla="*/ 113 w 152"/>
                <a:gd name="T21" fmla="*/ 42 h 92"/>
                <a:gd name="T22" fmla="*/ 77 w 152"/>
                <a:gd name="T23" fmla="*/ 44 h 92"/>
                <a:gd name="T24" fmla="*/ 30 w 152"/>
                <a:gd name="T25" fmla="*/ 3 h 92"/>
                <a:gd name="T26" fmla="*/ 27 w 152"/>
                <a:gd name="T27" fmla="*/ 0 h 92"/>
                <a:gd name="T28" fmla="*/ 24 w 152"/>
                <a:gd name="T29" fmla="*/ 3 h 92"/>
                <a:gd name="T30" fmla="*/ 24 w 152"/>
                <a:gd name="T31" fmla="*/ 5 h 92"/>
                <a:gd name="T32" fmla="*/ 67 w 152"/>
                <a:gd name="T33" fmla="*/ 49 h 92"/>
                <a:gd name="T34" fmla="*/ 67 w 152"/>
                <a:gd name="T35" fmla="*/ 49 h 92"/>
                <a:gd name="T36" fmla="*/ 67 w 152"/>
                <a:gd name="T37" fmla="*/ 49 h 92"/>
                <a:gd name="T38" fmla="*/ 67 w 152"/>
                <a:gd name="T39" fmla="*/ 49 h 92"/>
                <a:gd name="T40" fmla="*/ 22 w 152"/>
                <a:gd name="T41" fmla="*/ 61 h 92"/>
                <a:gd name="T42" fmla="*/ 16 w 152"/>
                <a:gd name="T43" fmla="*/ 20 h 92"/>
                <a:gd name="T44" fmla="*/ 19 w 152"/>
                <a:gd name="T45" fmla="*/ 4 h 92"/>
                <a:gd name="T46" fmla="*/ 16 w 152"/>
                <a:gd name="T47" fmla="*/ 0 h 92"/>
                <a:gd name="T48" fmla="*/ 13 w 152"/>
                <a:gd name="T49" fmla="*/ 3 h 92"/>
                <a:gd name="T50" fmla="*/ 72 w 152"/>
                <a:gd name="T51" fmla="*/ 52 h 92"/>
                <a:gd name="T52" fmla="*/ 72 w 152"/>
                <a:gd name="T53" fmla="*/ 52 h 92"/>
                <a:gd name="T54" fmla="*/ 71 w 152"/>
                <a:gd name="T55" fmla="*/ 53 h 92"/>
                <a:gd name="T56" fmla="*/ 72 w 152"/>
                <a:gd name="T57" fmla="*/ 52 h 92"/>
                <a:gd name="T58" fmla="*/ 71 w 152"/>
                <a:gd name="T59" fmla="*/ 53 h 92"/>
                <a:gd name="T60" fmla="*/ 71 w 152"/>
                <a:gd name="T61" fmla="*/ 53 h 92"/>
                <a:gd name="T62" fmla="*/ 71 w 152"/>
                <a:gd name="T63" fmla="*/ 53 h 92"/>
                <a:gd name="T64" fmla="*/ 116 w 152"/>
                <a:gd name="T65" fmla="*/ 48 h 92"/>
                <a:gd name="T66" fmla="*/ 128 w 152"/>
                <a:gd name="T67" fmla="*/ 40 h 92"/>
                <a:gd name="T68" fmla="*/ 145 w 152"/>
                <a:gd name="T69" fmla="*/ 31 h 92"/>
                <a:gd name="T70" fmla="*/ 127 w 152"/>
                <a:gd name="T71" fmla="*/ 81 h 92"/>
                <a:gd name="T72" fmla="*/ 110 w 152"/>
                <a:gd name="T73" fmla="*/ 83 h 92"/>
                <a:gd name="T74" fmla="*/ 72 w 152"/>
                <a:gd name="T75" fmla="*/ 52 h 92"/>
                <a:gd name="T76" fmla="*/ 72 w 152"/>
                <a:gd name="T77" fmla="*/ 51 h 92"/>
                <a:gd name="T78" fmla="*/ 72 w 152"/>
                <a:gd name="T79" fmla="*/ 50 h 92"/>
                <a:gd name="T80" fmla="*/ 76 w 152"/>
                <a:gd name="T81" fmla="*/ 51 h 92"/>
                <a:gd name="T82" fmla="*/ 116 w 152"/>
                <a:gd name="T83" fmla="*/ 4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92">
                  <a:moveTo>
                    <a:pt x="13" y="3"/>
                  </a:moveTo>
                  <a:cubicBezTo>
                    <a:pt x="12" y="8"/>
                    <a:pt x="11" y="13"/>
                    <a:pt x="9" y="19"/>
                  </a:cubicBezTo>
                  <a:cubicBezTo>
                    <a:pt x="5" y="35"/>
                    <a:pt x="0" y="55"/>
                    <a:pt x="19" y="66"/>
                  </a:cubicBezTo>
                  <a:cubicBezTo>
                    <a:pt x="35" y="75"/>
                    <a:pt x="55" y="68"/>
                    <a:pt x="68" y="56"/>
                  </a:cubicBezTo>
                  <a:cubicBezTo>
                    <a:pt x="75" y="67"/>
                    <a:pt x="104" y="87"/>
                    <a:pt x="108" y="89"/>
                  </a:cubicBezTo>
                  <a:cubicBezTo>
                    <a:pt x="116" y="92"/>
                    <a:pt x="124" y="91"/>
                    <a:pt x="131" y="86"/>
                  </a:cubicBezTo>
                  <a:cubicBezTo>
                    <a:pt x="147" y="74"/>
                    <a:pt x="152" y="44"/>
                    <a:pt x="151" y="27"/>
                  </a:cubicBezTo>
                  <a:cubicBezTo>
                    <a:pt x="151" y="26"/>
                    <a:pt x="151" y="25"/>
                    <a:pt x="150" y="25"/>
                  </a:cubicBezTo>
                  <a:cubicBezTo>
                    <a:pt x="150" y="24"/>
                    <a:pt x="149" y="24"/>
                    <a:pt x="148" y="24"/>
                  </a:cubicBezTo>
                  <a:cubicBezTo>
                    <a:pt x="139" y="25"/>
                    <a:pt x="132" y="30"/>
                    <a:pt x="124" y="35"/>
                  </a:cubicBezTo>
                  <a:cubicBezTo>
                    <a:pt x="121" y="38"/>
                    <a:pt x="117" y="40"/>
                    <a:pt x="113" y="42"/>
                  </a:cubicBezTo>
                  <a:cubicBezTo>
                    <a:pt x="101" y="48"/>
                    <a:pt x="90" y="46"/>
                    <a:pt x="77" y="44"/>
                  </a:cubicBezTo>
                  <a:cubicBezTo>
                    <a:pt x="66" y="43"/>
                    <a:pt x="29" y="35"/>
                    <a:pt x="30" y="3"/>
                  </a:cubicBezTo>
                  <a:cubicBezTo>
                    <a:pt x="30" y="2"/>
                    <a:pt x="29" y="0"/>
                    <a:pt x="27" y="0"/>
                  </a:cubicBezTo>
                  <a:cubicBezTo>
                    <a:pt x="25" y="0"/>
                    <a:pt x="24" y="1"/>
                    <a:pt x="24" y="3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33"/>
                    <a:pt x="50" y="45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56" y="61"/>
                    <a:pt x="36" y="69"/>
                    <a:pt x="22" y="61"/>
                  </a:cubicBezTo>
                  <a:cubicBezTo>
                    <a:pt x="7" y="52"/>
                    <a:pt x="11" y="37"/>
                    <a:pt x="16" y="20"/>
                  </a:cubicBezTo>
                  <a:cubicBezTo>
                    <a:pt x="17" y="14"/>
                    <a:pt x="19" y="9"/>
                    <a:pt x="19" y="4"/>
                  </a:cubicBezTo>
                  <a:cubicBezTo>
                    <a:pt x="19" y="2"/>
                    <a:pt x="18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moveTo>
                    <a:pt x="72" y="52"/>
                  </a:move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2" y="52"/>
                    <a:pt x="71" y="53"/>
                  </a:cubicBezTo>
                  <a:cubicBezTo>
                    <a:pt x="72" y="52"/>
                    <a:pt x="72" y="52"/>
                    <a:pt x="72" y="52"/>
                  </a:cubicBezTo>
                  <a:moveTo>
                    <a:pt x="71" y="53"/>
                  </a:move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moveTo>
                    <a:pt x="116" y="48"/>
                  </a:moveTo>
                  <a:cubicBezTo>
                    <a:pt x="120" y="45"/>
                    <a:pt x="124" y="43"/>
                    <a:pt x="128" y="40"/>
                  </a:cubicBezTo>
                  <a:cubicBezTo>
                    <a:pt x="134" y="36"/>
                    <a:pt x="139" y="32"/>
                    <a:pt x="145" y="31"/>
                  </a:cubicBezTo>
                  <a:cubicBezTo>
                    <a:pt x="145" y="47"/>
                    <a:pt x="139" y="72"/>
                    <a:pt x="127" y="81"/>
                  </a:cubicBezTo>
                  <a:cubicBezTo>
                    <a:pt x="122" y="85"/>
                    <a:pt x="116" y="85"/>
                    <a:pt x="110" y="83"/>
                  </a:cubicBezTo>
                  <a:cubicBezTo>
                    <a:pt x="104" y="81"/>
                    <a:pt x="73" y="57"/>
                    <a:pt x="72" y="52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3" y="50"/>
                    <a:pt x="75" y="50"/>
                    <a:pt x="76" y="51"/>
                  </a:cubicBezTo>
                  <a:cubicBezTo>
                    <a:pt x="89" y="53"/>
                    <a:pt x="102" y="55"/>
                    <a:pt x="116" y="48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117022" y="3078162"/>
              <a:ext cx="174625" cy="179388"/>
            </a:xfrm>
            <a:custGeom>
              <a:avLst/>
              <a:gdLst>
                <a:gd name="T0" fmla="*/ 36 w 41"/>
                <a:gd name="T1" fmla="*/ 16 h 42"/>
                <a:gd name="T2" fmla="*/ 8 w 41"/>
                <a:gd name="T3" fmla="*/ 13 h 42"/>
                <a:gd name="T4" fmla="*/ 22 w 41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2">
                  <a:moveTo>
                    <a:pt x="36" y="16"/>
                  </a:moveTo>
                  <a:cubicBezTo>
                    <a:pt x="41" y="6"/>
                    <a:pt x="16" y="0"/>
                    <a:pt x="8" y="13"/>
                  </a:cubicBezTo>
                  <a:cubicBezTo>
                    <a:pt x="0" y="26"/>
                    <a:pt x="14" y="35"/>
                    <a:pt x="22" y="42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104322" y="3082925"/>
              <a:ext cx="187325" cy="190500"/>
            </a:xfrm>
            <a:custGeom>
              <a:avLst/>
              <a:gdLst>
                <a:gd name="T0" fmla="*/ 8 w 44"/>
                <a:gd name="T1" fmla="*/ 10 h 45"/>
                <a:gd name="T2" fmla="*/ 20 w 44"/>
                <a:gd name="T3" fmla="*/ 40 h 45"/>
                <a:gd name="T4" fmla="*/ 23 w 44"/>
                <a:gd name="T5" fmla="*/ 44 h 45"/>
                <a:gd name="T6" fmla="*/ 28 w 44"/>
                <a:gd name="T7" fmla="*/ 43 h 45"/>
                <a:gd name="T8" fmla="*/ 27 w 44"/>
                <a:gd name="T9" fmla="*/ 39 h 45"/>
                <a:gd name="T10" fmla="*/ 24 w 44"/>
                <a:gd name="T11" fmla="*/ 36 h 45"/>
                <a:gd name="T12" fmla="*/ 14 w 44"/>
                <a:gd name="T13" fmla="*/ 13 h 45"/>
                <a:gd name="T14" fmla="*/ 34 w 44"/>
                <a:gd name="T15" fmla="*/ 10 h 45"/>
                <a:gd name="T16" fmla="*/ 37 w 44"/>
                <a:gd name="T17" fmla="*/ 14 h 45"/>
                <a:gd name="T18" fmla="*/ 38 w 44"/>
                <a:gd name="T19" fmla="*/ 18 h 45"/>
                <a:gd name="T20" fmla="*/ 42 w 44"/>
                <a:gd name="T21" fmla="*/ 16 h 45"/>
                <a:gd name="T22" fmla="*/ 37 w 44"/>
                <a:gd name="T23" fmla="*/ 4 h 45"/>
                <a:gd name="T24" fmla="*/ 8 w 44"/>
                <a:gd name="T25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5">
                  <a:moveTo>
                    <a:pt x="8" y="10"/>
                  </a:moveTo>
                  <a:cubicBezTo>
                    <a:pt x="0" y="24"/>
                    <a:pt x="12" y="34"/>
                    <a:pt x="20" y="40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5" y="45"/>
                    <a:pt x="27" y="45"/>
                    <a:pt x="28" y="43"/>
                  </a:cubicBezTo>
                  <a:cubicBezTo>
                    <a:pt x="29" y="42"/>
                    <a:pt x="29" y="40"/>
                    <a:pt x="27" y="3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4" y="28"/>
                    <a:pt x="8" y="22"/>
                    <a:pt x="14" y="13"/>
                  </a:cubicBezTo>
                  <a:cubicBezTo>
                    <a:pt x="18" y="7"/>
                    <a:pt x="29" y="7"/>
                    <a:pt x="34" y="10"/>
                  </a:cubicBezTo>
                  <a:cubicBezTo>
                    <a:pt x="38" y="12"/>
                    <a:pt x="37" y="13"/>
                    <a:pt x="37" y="14"/>
                  </a:cubicBezTo>
                  <a:cubicBezTo>
                    <a:pt x="36" y="15"/>
                    <a:pt x="36" y="17"/>
                    <a:pt x="38" y="18"/>
                  </a:cubicBezTo>
                  <a:cubicBezTo>
                    <a:pt x="40" y="19"/>
                    <a:pt x="41" y="18"/>
                    <a:pt x="42" y="16"/>
                  </a:cubicBezTo>
                  <a:cubicBezTo>
                    <a:pt x="44" y="12"/>
                    <a:pt x="43" y="7"/>
                    <a:pt x="37" y="4"/>
                  </a:cubicBezTo>
                  <a:cubicBezTo>
                    <a:pt x="29" y="0"/>
                    <a:pt x="15" y="0"/>
                    <a:pt x="8" y="10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572760" y="1925637"/>
              <a:ext cx="904875" cy="914400"/>
            </a:xfrm>
            <a:custGeom>
              <a:avLst/>
              <a:gdLst>
                <a:gd name="T0" fmla="*/ 187 w 213"/>
                <a:gd name="T1" fmla="*/ 186 h 215"/>
                <a:gd name="T2" fmla="*/ 79 w 213"/>
                <a:gd name="T3" fmla="*/ 198 h 215"/>
                <a:gd name="T4" fmla="*/ 43 w 213"/>
                <a:gd name="T5" fmla="*/ 175 h 215"/>
                <a:gd name="T6" fmla="*/ 8 w 213"/>
                <a:gd name="T7" fmla="*/ 75 h 215"/>
                <a:gd name="T8" fmla="*/ 166 w 213"/>
                <a:gd name="T9" fmla="*/ 41 h 215"/>
                <a:gd name="T10" fmla="*/ 211 w 213"/>
                <a:gd name="T11" fmla="*/ 114 h 215"/>
                <a:gd name="T12" fmla="*/ 187 w 213"/>
                <a:gd name="T13" fmla="*/ 18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215">
                  <a:moveTo>
                    <a:pt x="187" y="186"/>
                  </a:moveTo>
                  <a:cubicBezTo>
                    <a:pt x="162" y="215"/>
                    <a:pt x="111" y="212"/>
                    <a:pt x="79" y="198"/>
                  </a:cubicBezTo>
                  <a:cubicBezTo>
                    <a:pt x="67" y="193"/>
                    <a:pt x="53" y="183"/>
                    <a:pt x="43" y="175"/>
                  </a:cubicBezTo>
                  <a:cubicBezTo>
                    <a:pt x="18" y="152"/>
                    <a:pt x="0" y="108"/>
                    <a:pt x="8" y="75"/>
                  </a:cubicBezTo>
                  <a:cubicBezTo>
                    <a:pt x="25" y="5"/>
                    <a:pt x="117" y="0"/>
                    <a:pt x="166" y="41"/>
                  </a:cubicBezTo>
                  <a:cubicBezTo>
                    <a:pt x="190" y="61"/>
                    <a:pt x="209" y="81"/>
                    <a:pt x="211" y="114"/>
                  </a:cubicBezTo>
                  <a:cubicBezTo>
                    <a:pt x="213" y="140"/>
                    <a:pt x="204" y="166"/>
                    <a:pt x="187" y="18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5560060" y="1947862"/>
              <a:ext cx="922338" cy="900113"/>
            </a:xfrm>
            <a:custGeom>
              <a:avLst/>
              <a:gdLst>
                <a:gd name="T0" fmla="*/ 62 w 217"/>
                <a:gd name="T1" fmla="*/ 12 h 212"/>
                <a:gd name="T2" fmla="*/ 8 w 217"/>
                <a:gd name="T3" fmla="*/ 69 h 212"/>
                <a:gd name="T4" fmla="*/ 44 w 217"/>
                <a:gd name="T5" fmla="*/ 172 h 212"/>
                <a:gd name="T6" fmla="*/ 80 w 217"/>
                <a:gd name="T7" fmla="*/ 196 h 212"/>
                <a:gd name="T8" fmla="*/ 192 w 217"/>
                <a:gd name="T9" fmla="*/ 183 h 212"/>
                <a:gd name="T10" fmla="*/ 217 w 217"/>
                <a:gd name="T11" fmla="*/ 115 h 212"/>
                <a:gd name="T12" fmla="*/ 217 w 217"/>
                <a:gd name="T13" fmla="*/ 109 h 212"/>
                <a:gd name="T14" fmla="*/ 171 w 217"/>
                <a:gd name="T15" fmla="*/ 34 h 212"/>
                <a:gd name="T16" fmla="*/ 62 w 217"/>
                <a:gd name="T17" fmla="*/ 12 h 212"/>
                <a:gd name="T18" fmla="*/ 83 w 217"/>
                <a:gd name="T19" fmla="*/ 190 h 212"/>
                <a:gd name="T20" fmla="*/ 48 w 217"/>
                <a:gd name="T21" fmla="*/ 168 h 212"/>
                <a:gd name="T22" fmla="*/ 14 w 217"/>
                <a:gd name="T23" fmla="*/ 71 h 212"/>
                <a:gd name="T24" fmla="*/ 64 w 217"/>
                <a:gd name="T25" fmla="*/ 18 h 212"/>
                <a:gd name="T26" fmla="*/ 167 w 217"/>
                <a:gd name="T27" fmla="*/ 38 h 212"/>
                <a:gd name="T28" fmla="*/ 211 w 217"/>
                <a:gd name="T29" fmla="*/ 109 h 212"/>
                <a:gd name="T30" fmla="*/ 187 w 217"/>
                <a:gd name="T31" fmla="*/ 179 h 212"/>
                <a:gd name="T32" fmla="*/ 187 w 217"/>
                <a:gd name="T33" fmla="*/ 179 h 212"/>
                <a:gd name="T34" fmla="*/ 83 w 217"/>
                <a:gd name="T35" fmla="*/ 190 h 212"/>
                <a:gd name="T36" fmla="*/ 192 w 217"/>
                <a:gd name="T37" fmla="*/ 183 h 212"/>
                <a:gd name="T38" fmla="*/ 192 w 217"/>
                <a:gd name="T39" fmla="*/ 183 h 212"/>
                <a:gd name="T40" fmla="*/ 192 w 217"/>
                <a:gd name="T41" fmla="*/ 18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7" h="212">
                  <a:moveTo>
                    <a:pt x="62" y="12"/>
                  </a:moveTo>
                  <a:cubicBezTo>
                    <a:pt x="34" y="21"/>
                    <a:pt x="15" y="41"/>
                    <a:pt x="8" y="69"/>
                  </a:cubicBezTo>
                  <a:cubicBezTo>
                    <a:pt x="0" y="106"/>
                    <a:pt x="20" y="150"/>
                    <a:pt x="44" y="172"/>
                  </a:cubicBezTo>
                  <a:cubicBezTo>
                    <a:pt x="53" y="180"/>
                    <a:pt x="67" y="191"/>
                    <a:pt x="80" y="196"/>
                  </a:cubicBezTo>
                  <a:cubicBezTo>
                    <a:pt x="116" y="211"/>
                    <a:pt x="167" y="212"/>
                    <a:pt x="192" y="183"/>
                  </a:cubicBezTo>
                  <a:cubicBezTo>
                    <a:pt x="209" y="164"/>
                    <a:pt x="217" y="140"/>
                    <a:pt x="217" y="115"/>
                  </a:cubicBezTo>
                  <a:cubicBezTo>
                    <a:pt x="217" y="113"/>
                    <a:pt x="217" y="111"/>
                    <a:pt x="217" y="109"/>
                  </a:cubicBezTo>
                  <a:cubicBezTo>
                    <a:pt x="215" y="73"/>
                    <a:pt x="194" y="53"/>
                    <a:pt x="171" y="34"/>
                  </a:cubicBezTo>
                  <a:cubicBezTo>
                    <a:pt x="141" y="9"/>
                    <a:pt x="97" y="0"/>
                    <a:pt x="62" y="12"/>
                  </a:cubicBezTo>
                  <a:moveTo>
                    <a:pt x="83" y="190"/>
                  </a:moveTo>
                  <a:cubicBezTo>
                    <a:pt x="70" y="185"/>
                    <a:pt x="57" y="175"/>
                    <a:pt x="48" y="168"/>
                  </a:cubicBezTo>
                  <a:cubicBezTo>
                    <a:pt x="25" y="147"/>
                    <a:pt x="6" y="105"/>
                    <a:pt x="14" y="71"/>
                  </a:cubicBezTo>
                  <a:cubicBezTo>
                    <a:pt x="21" y="45"/>
                    <a:pt x="38" y="26"/>
                    <a:pt x="64" y="18"/>
                  </a:cubicBezTo>
                  <a:cubicBezTo>
                    <a:pt x="97" y="7"/>
                    <a:pt x="139" y="15"/>
                    <a:pt x="167" y="38"/>
                  </a:cubicBezTo>
                  <a:cubicBezTo>
                    <a:pt x="190" y="58"/>
                    <a:pt x="209" y="76"/>
                    <a:pt x="211" y="109"/>
                  </a:cubicBezTo>
                  <a:cubicBezTo>
                    <a:pt x="212" y="135"/>
                    <a:pt x="204" y="160"/>
                    <a:pt x="187" y="179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163" y="207"/>
                    <a:pt x="111" y="203"/>
                    <a:pt x="83" y="190"/>
                  </a:cubicBezTo>
                  <a:moveTo>
                    <a:pt x="192" y="183"/>
                  </a:moveTo>
                  <a:cubicBezTo>
                    <a:pt x="192" y="183"/>
                    <a:pt x="192" y="183"/>
                    <a:pt x="192" y="183"/>
                  </a:cubicBezTo>
                  <a:cubicBezTo>
                    <a:pt x="192" y="183"/>
                    <a:pt x="192" y="183"/>
                    <a:pt x="192" y="183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213860" y="2239962"/>
              <a:ext cx="2025650" cy="1846263"/>
            </a:xfrm>
            <a:custGeom>
              <a:avLst/>
              <a:gdLst>
                <a:gd name="T0" fmla="*/ 8 w 477"/>
                <a:gd name="T1" fmla="*/ 279 h 434"/>
                <a:gd name="T2" fmla="*/ 2 w 477"/>
                <a:gd name="T3" fmla="*/ 199 h 434"/>
                <a:gd name="T4" fmla="*/ 67 w 477"/>
                <a:gd name="T5" fmla="*/ 64 h 434"/>
                <a:gd name="T6" fmla="*/ 295 w 477"/>
                <a:gd name="T7" fmla="*/ 20 h 434"/>
                <a:gd name="T8" fmla="*/ 455 w 477"/>
                <a:gd name="T9" fmla="*/ 168 h 434"/>
                <a:gd name="T10" fmla="*/ 449 w 477"/>
                <a:gd name="T11" fmla="*/ 334 h 434"/>
                <a:gd name="T12" fmla="*/ 313 w 477"/>
                <a:gd name="T13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434">
                  <a:moveTo>
                    <a:pt x="8" y="279"/>
                  </a:moveTo>
                  <a:cubicBezTo>
                    <a:pt x="9" y="252"/>
                    <a:pt x="0" y="226"/>
                    <a:pt x="2" y="199"/>
                  </a:cubicBezTo>
                  <a:cubicBezTo>
                    <a:pt x="5" y="147"/>
                    <a:pt x="27" y="98"/>
                    <a:pt x="67" y="64"/>
                  </a:cubicBezTo>
                  <a:cubicBezTo>
                    <a:pt x="127" y="12"/>
                    <a:pt x="220" y="0"/>
                    <a:pt x="295" y="20"/>
                  </a:cubicBezTo>
                  <a:cubicBezTo>
                    <a:pt x="368" y="39"/>
                    <a:pt x="428" y="98"/>
                    <a:pt x="455" y="168"/>
                  </a:cubicBezTo>
                  <a:cubicBezTo>
                    <a:pt x="477" y="221"/>
                    <a:pt x="476" y="283"/>
                    <a:pt x="449" y="334"/>
                  </a:cubicBezTo>
                  <a:cubicBezTo>
                    <a:pt x="425" y="381"/>
                    <a:pt x="366" y="429"/>
                    <a:pt x="313" y="434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4205922" y="2219325"/>
              <a:ext cx="2051050" cy="1882775"/>
            </a:xfrm>
            <a:custGeom>
              <a:avLst/>
              <a:gdLst>
                <a:gd name="T0" fmla="*/ 67 w 483"/>
                <a:gd name="T1" fmla="*/ 66 h 443"/>
                <a:gd name="T2" fmla="*/ 1 w 483"/>
                <a:gd name="T3" fmla="*/ 204 h 443"/>
                <a:gd name="T4" fmla="*/ 4 w 483"/>
                <a:gd name="T5" fmla="*/ 245 h 443"/>
                <a:gd name="T6" fmla="*/ 7 w 483"/>
                <a:gd name="T7" fmla="*/ 284 h 443"/>
                <a:gd name="T8" fmla="*/ 10 w 483"/>
                <a:gd name="T9" fmla="*/ 288 h 443"/>
                <a:gd name="T10" fmla="*/ 13 w 483"/>
                <a:gd name="T11" fmla="*/ 285 h 443"/>
                <a:gd name="T12" fmla="*/ 10 w 483"/>
                <a:gd name="T13" fmla="*/ 244 h 443"/>
                <a:gd name="T14" fmla="*/ 7 w 483"/>
                <a:gd name="T15" fmla="*/ 205 h 443"/>
                <a:gd name="T16" fmla="*/ 71 w 483"/>
                <a:gd name="T17" fmla="*/ 71 h 443"/>
                <a:gd name="T18" fmla="*/ 296 w 483"/>
                <a:gd name="T19" fmla="*/ 28 h 443"/>
                <a:gd name="T20" fmla="*/ 454 w 483"/>
                <a:gd name="T21" fmla="*/ 174 h 443"/>
                <a:gd name="T22" fmla="*/ 449 w 483"/>
                <a:gd name="T23" fmla="*/ 338 h 443"/>
                <a:gd name="T24" fmla="*/ 314 w 483"/>
                <a:gd name="T25" fmla="*/ 436 h 443"/>
                <a:gd name="T26" fmla="*/ 312 w 483"/>
                <a:gd name="T27" fmla="*/ 440 h 443"/>
                <a:gd name="T28" fmla="*/ 315 w 483"/>
                <a:gd name="T29" fmla="*/ 443 h 443"/>
                <a:gd name="T30" fmla="*/ 454 w 483"/>
                <a:gd name="T31" fmla="*/ 341 h 443"/>
                <a:gd name="T32" fmla="*/ 460 w 483"/>
                <a:gd name="T33" fmla="*/ 171 h 443"/>
                <a:gd name="T34" fmla="*/ 298 w 483"/>
                <a:gd name="T35" fmla="*/ 22 h 443"/>
                <a:gd name="T36" fmla="*/ 67 w 483"/>
                <a:gd name="T37" fmla="*/ 6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3" h="443">
                  <a:moveTo>
                    <a:pt x="67" y="66"/>
                  </a:moveTo>
                  <a:cubicBezTo>
                    <a:pt x="27" y="100"/>
                    <a:pt x="4" y="149"/>
                    <a:pt x="1" y="204"/>
                  </a:cubicBezTo>
                  <a:cubicBezTo>
                    <a:pt x="0" y="218"/>
                    <a:pt x="2" y="232"/>
                    <a:pt x="4" y="245"/>
                  </a:cubicBezTo>
                  <a:cubicBezTo>
                    <a:pt x="6" y="258"/>
                    <a:pt x="8" y="271"/>
                    <a:pt x="7" y="284"/>
                  </a:cubicBezTo>
                  <a:cubicBezTo>
                    <a:pt x="7" y="286"/>
                    <a:pt x="8" y="288"/>
                    <a:pt x="10" y="288"/>
                  </a:cubicBezTo>
                  <a:cubicBezTo>
                    <a:pt x="12" y="288"/>
                    <a:pt x="13" y="286"/>
                    <a:pt x="13" y="285"/>
                  </a:cubicBezTo>
                  <a:cubicBezTo>
                    <a:pt x="14" y="271"/>
                    <a:pt x="12" y="257"/>
                    <a:pt x="10" y="244"/>
                  </a:cubicBezTo>
                  <a:cubicBezTo>
                    <a:pt x="8" y="231"/>
                    <a:pt x="6" y="218"/>
                    <a:pt x="7" y="205"/>
                  </a:cubicBezTo>
                  <a:cubicBezTo>
                    <a:pt x="10" y="151"/>
                    <a:pt x="33" y="104"/>
                    <a:pt x="71" y="71"/>
                  </a:cubicBezTo>
                  <a:cubicBezTo>
                    <a:pt x="127" y="23"/>
                    <a:pt x="215" y="7"/>
                    <a:pt x="296" y="28"/>
                  </a:cubicBezTo>
                  <a:cubicBezTo>
                    <a:pt x="365" y="46"/>
                    <a:pt x="426" y="102"/>
                    <a:pt x="454" y="174"/>
                  </a:cubicBezTo>
                  <a:cubicBezTo>
                    <a:pt x="476" y="228"/>
                    <a:pt x="474" y="289"/>
                    <a:pt x="449" y="338"/>
                  </a:cubicBezTo>
                  <a:cubicBezTo>
                    <a:pt x="426" y="382"/>
                    <a:pt x="369" y="430"/>
                    <a:pt x="314" y="436"/>
                  </a:cubicBezTo>
                  <a:cubicBezTo>
                    <a:pt x="313" y="436"/>
                    <a:pt x="311" y="438"/>
                    <a:pt x="312" y="440"/>
                  </a:cubicBezTo>
                  <a:cubicBezTo>
                    <a:pt x="312" y="441"/>
                    <a:pt x="313" y="443"/>
                    <a:pt x="315" y="443"/>
                  </a:cubicBezTo>
                  <a:cubicBezTo>
                    <a:pt x="372" y="436"/>
                    <a:pt x="431" y="386"/>
                    <a:pt x="454" y="341"/>
                  </a:cubicBezTo>
                  <a:cubicBezTo>
                    <a:pt x="480" y="291"/>
                    <a:pt x="483" y="227"/>
                    <a:pt x="460" y="171"/>
                  </a:cubicBezTo>
                  <a:cubicBezTo>
                    <a:pt x="431" y="98"/>
                    <a:pt x="368" y="41"/>
                    <a:pt x="298" y="22"/>
                  </a:cubicBezTo>
                  <a:cubicBezTo>
                    <a:pt x="214" y="0"/>
                    <a:pt x="124" y="17"/>
                    <a:pt x="67" y="66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4159885" y="2368550"/>
              <a:ext cx="1774825" cy="1839913"/>
            </a:xfrm>
            <a:custGeom>
              <a:avLst/>
              <a:gdLst>
                <a:gd name="T0" fmla="*/ 407 w 418"/>
                <a:gd name="T1" fmla="*/ 251 h 433"/>
                <a:gd name="T2" fmla="*/ 413 w 418"/>
                <a:gd name="T3" fmla="*/ 177 h 433"/>
                <a:gd name="T4" fmla="*/ 376 w 418"/>
                <a:gd name="T5" fmla="*/ 58 h 433"/>
                <a:gd name="T6" fmla="*/ 239 w 418"/>
                <a:gd name="T7" fmla="*/ 4 h 433"/>
                <a:gd name="T8" fmla="*/ 110 w 418"/>
                <a:gd name="T9" fmla="*/ 55 h 433"/>
                <a:gd name="T10" fmla="*/ 66 w 418"/>
                <a:gd name="T11" fmla="*/ 109 h 433"/>
                <a:gd name="T12" fmla="*/ 23 w 418"/>
                <a:gd name="T13" fmla="*/ 194 h 433"/>
                <a:gd name="T14" fmla="*/ 11 w 418"/>
                <a:gd name="T15" fmla="*/ 303 h 433"/>
                <a:gd name="T16" fmla="*/ 85 w 418"/>
                <a:gd name="T17" fmla="*/ 385 h 433"/>
                <a:gd name="T18" fmla="*/ 256 w 418"/>
                <a:gd name="T19" fmla="*/ 431 h 433"/>
                <a:gd name="T20" fmla="*/ 348 w 418"/>
                <a:gd name="T21" fmla="*/ 397 h 433"/>
                <a:gd name="T22" fmla="*/ 390 w 418"/>
                <a:gd name="T23" fmla="*/ 315 h 433"/>
                <a:gd name="T24" fmla="*/ 400 w 418"/>
                <a:gd name="T25" fmla="*/ 278 h 433"/>
                <a:gd name="T26" fmla="*/ 407 w 418"/>
                <a:gd name="T27" fmla="*/ 25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8" h="433">
                  <a:moveTo>
                    <a:pt x="407" y="251"/>
                  </a:moveTo>
                  <a:cubicBezTo>
                    <a:pt x="412" y="227"/>
                    <a:pt x="415" y="202"/>
                    <a:pt x="413" y="177"/>
                  </a:cubicBezTo>
                  <a:cubicBezTo>
                    <a:pt x="411" y="126"/>
                    <a:pt x="418" y="94"/>
                    <a:pt x="376" y="58"/>
                  </a:cubicBezTo>
                  <a:cubicBezTo>
                    <a:pt x="338" y="26"/>
                    <a:pt x="288" y="9"/>
                    <a:pt x="239" y="4"/>
                  </a:cubicBezTo>
                  <a:cubicBezTo>
                    <a:pt x="189" y="0"/>
                    <a:pt x="145" y="23"/>
                    <a:pt x="110" y="55"/>
                  </a:cubicBezTo>
                  <a:cubicBezTo>
                    <a:pt x="92" y="71"/>
                    <a:pt x="77" y="88"/>
                    <a:pt x="66" y="109"/>
                  </a:cubicBezTo>
                  <a:cubicBezTo>
                    <a:pt x="52" y="137"/>
                    <a:pt x="39" y="167"/>
                    <a:pt x="23" y="194"/>
                  </a:cubicBezTo>
                  <a:cubicBezTo>
                    <a:pt x="5" y="226"/>
                    <a:pt x="0" y="267"/>
                    <a:pt x="11" y="303"/>
                  </a:cubicBezTo>
                  <a:cubicBezTo>
                    <a:pt x="23" y="343"/>
                    <a:pt x="49" y="365"/>
                    <a:pt x="85" y="385"/>
                  </a:cubicBezTo>
                  <a:cubicBezTo>
                    <a:pt x="140" y="414"/>
                    <a:pt x="195" y="427"/>
                    <a:pt x="256" y="431"/>
                  </a:cubicBezTo>
                  <a:cubicBezTo>
                    <a:pt x="290" y="433"/>
                    <a:pt x="323" y="419"/>
                    <a:pt x="348" y="397"/>
                  </a:cubicBezTo>
                  <a:cubicBezTo>
                    <a:pt x="375" y="374"/>
                    <a:pt x="382" y="349"/>
                    <a:pt x="390" y="315"/>
                  </a:cubicBezTo>
                  <a:cubicBezTo>
                    <a:pt x="393" y="302"/>
                    <a:pt x="396" y="290"/>
                    <a:pt x="400" y="278"/>
                  </a:cubicBezTo>
                  <a:cubicBezTo>
                    <a:pt x="402" y="269"/>
                    <a:pt x="405" y="260"/>
                    <a:pt x="407" y="25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4147185" y="2355850"/>
              <a:ext cx="1782763" cy="1865313"/>
            </a:xfrm>
            <a:custGeom>
              <a:avLst/>
              <a:gdLst>
                <a:gd name="T0" fmla="*/ 110 w 420"/>
                <a:gd name="T1" fmla="*/ 56 h 439"/>
                <a:gd name="T2" fmla="*/ 67 w 420"/>
                <a:gd name="T3" fmla="*/ 110 h 439"/>
                <a:gd name="T4" fmla="*/ 53 w 420"/>
                <a:gd name="T5" fmla="*/ 138 h 439"/>
                <a:gd name="T6" fmla="*/ 23 w 420"/>
                <a:gd name="T7" fmla="*/ 195 h 439"/>
                <a:gd name="T8" fmla="*/ 11 w 420"/>
                <a:gd name="T9" fmla="*/ 307 h 439"/>
                <a:gd name="T10" fmla="*/ 87 w 420"/>
                <a:gd name="T11" fmla="*/ 390 h 439"/>
                <a:gd name="T12" fmla="*/ 259 w 420"/>
                <a:gd name="T13" fmla="*/ 437 h 439"/>
                <a:gd name="T14" fmla="*/ 353 w 420"/>
                <a:gd name="T15" fmla="*/ 403 h 439"/>
                <a:gd name="T16" fmla="*/ 396 w 420"/>
                <a:gd name="T17" fmla="*/ 319 h 439"/>
                <a:gd name="T18" fmla="*/ 406 w 420"/>
                <a:gd name="T19" fmla="*/ 282 h 439"/>
                <a:gd name="T20" fmla="*/ 413 w 420"/>
                <a:gd name="T21" fmla="*/ 255 h 439"/>
                <a:gd name="T22" fmla="*/ 420 w 420"/>
                <a:gd name="T23" fmla="*/ 193 h 439"/>
                <a:gd name="T24" fmla="*/ 419 w 420"/>
                <a:gd name="T25" fmla="*/ 180 h 439"/>
                <a:gd name="T26" fmla="*/ 419 w 420"/>
                <a:gd name="T27" fmla="*/ 157 h 439"/>
                <a:gd name="T28" fmla="*/ 381 w 420"/>
                <a:gd name="T29" fmla="*/ 59 h 439"/>
                <a:gd name="T30" fmla="*/ 242 w 420"/>
                <a:gd name="T31" fmla="*/ 4 h 439"/>
                <a:gd name="T32" fmla="*/ 110 w 420"/>
                <a:gd name="T33" fmla="*/ 56 h 439"/>
                <a:gd name="T34" fmla="*/ 260 w 420"/>
                <a:gd name="T35" fmla="*/ 431 h 439"/>
                <a:gd name="T36" fmla="*/ 90 w 420"/>
                <a:gd name="T37" fmla="*/ 385 h 439"/>
                <a:gd name="T38" fmla="*/ 17 w 420"/>
                <a:gd name="T39" fmla="*/ 305 h 439"/>
                <a:gd name="T40" fmla="*/ 29 w 420"/>
                <a:gd name="T41" fmla="*/ 199 h 439"/>
                <a:gd name="T42" fmla="*/ 58 w 420"/>
                <a:gd name="T43" fmla="*/ 141 h 439"/>
                <a:gd name="T44" fmla="*/ 72 w 420"/>
                <a:gd name="T45" fmla="*/ 113 h 439"/>
                <a:gd name="T46" fmla="*/ 115 w 420"/>
                <a:gd name="T47" fmla="*/ 61 h 439"/>
                <a:gd name="T48" fmla="*/ 241 w 420"/>
                <a:gd name="T49" fmla="*/ 10 h 439"/>
                <a:gd name="T50" fmla="*/ 377 w 420"/>
                <a:gd name="T51" fmla="*/ 64 h 439"/>
                <a:gd name="T52" fmla="*/ 412 w 420"/>
                <a:gd name="T53" fmla="*/ 157 h 439"/>
                <a:gd name="T54" fmla="*/ 413 w 420"/>
                <a:gd name="T55" fmla="*/ 181 h 439"/>
                <a:gd name="T56" fmla="*/ 407 w 420"/>
                <a:gd name="T57" fmla="*/ 254 h 439"/>
                <a:gd name="T58" fmla="*/ 407 w 420"/>
                <a:gd name="T59" fmla="*/ 254 h 439"/>
                <a:gd name="T60" fmla="*/ 400 w 420"/>
                <a:gd name="T61" fmla="*/ 280 h 439"/>
                <a:gd name="T62" fmla="*/ 390 w 420"/>
                <a:gd name="T63" fmla="*/ 317 h 439"/>
                <a:gd name="T64" fmla="*/ 348 w 420"/>
                <a:gd name="T65" fmla="*/ 398 h 439"/>
                <a:gd name="T66" fmla="*/ 260 w 420"/>
                <a:gd name="T67" fmla="*/ 431 h 439"/>
                <a:gd name="T68" fmla="*/ 413 w 420"/>
                <a:gd name="T69" fmla="*/ 255 h 439"/>
                <a:gd name="T70" fmla="*/ 413 w 420"/>
                <a:gd name="T71" fmla="*/ 255 h 439"/>
                <a:gd name="T72" fmla="*/ 413 w 420"/>
                <a:gd name="T73" fmla="*/ 25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0" h="439">
                  <a:moveTo>
                    <a:pt x="110" y="56"/>
                  </a:moveTo>
                  <a:cubicBezTo>
                    <a:pt x="95" y="70"/>
                    <a:pt x="78" y="87"/>
                    <a:pt x="67" y="110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43" y="157"/>
                    <a:pt x="34" y="177"/>
                    <a:pt x="23" y="195"/>
                  </a:cubicBezTo>
                  <a:cubicBezTo>
                    <a:pt x="5" y="228"/>
                    <a:pt x="0" y="271"/>
                    <a:pt x="11" y="307"/>
                  </a:cubicBezTo>
                  <a:cubicBezTo>
                    <a:pt x="24" y="349"/>
                    <a:pt x="51" y="371"/>
                    <a:pt x="87" y="390"/>
                  </a:cubicBezTo>
                  <a:cubicBezTo>
                    <a:pt x="138" y="418"/>
                    <a:pt x="191" y="432"/>
                    <a:pt x="259" y="437"/>
                  </a:cubicBezTo>
                  <a:cubicBezTo>
                    <a:pt x="291" y="439"/>
                    <a:pt x="325" y="426"/>
                    <a:pt x="353" y="403"/>
                  </a:cubicBezTo>
                  <a:cubicBezTo>
                    <a:pt x="380" y="379"/>
                    <a:pt x="388" y="354"/>
                    <a:pt x="396" y="319"/>
                  </a:cubicBezTo>
                  <a:cubicBezTo>
                    <a:pt x="399" y="305"/>
                    <a:pt x="402" y="293"/>
                    <a:pt x="406" y="282"/>
                  </a:cubicBezTo>
                  <a:cubicBezTo>
                    <a:pt x="409" y="273"/>
                    <a:pt x="411" y="264"/>
                    <a:pt x="413" y="255"/>
                  </a:cubicBezTo>
                  <a:cubicBezTo>
                    <a:pt x="417" y="234"/>
                    <a:pt x="420" y="213"/>
                    <a:pt x="420" y="193"/>
                  </a:cubicBezTo>
                  <a:cubicBezTo>
                    <a:pt x="420" y="189"/>
                    <a:pt x="420" y="185"/>
                    <a:pt x="419" y="180"/>
                  </a:cubicBezTo>
                  <a:cubicBezTo>
                    <a:pt x="419" y="157"/>
                    <a:pt x="419" y="157"/>
                    <a:pt x="419" y="157"/>
                  </a:cubicBezTo>
                  <a:cubicBezTo>
                    <a:pt x="418" y="118"/>
                    <a:pt x="417" y="90"/>
                    <a:pt x="381" y="59"/>
                  </a:cubicBezTo>
                  <a:cubicBezTo>
                    <a:pt x="345" y="28"/>
                    <a:pt x="296" y="9"/>
                    <a:pt x="242" y="4"/>
                  </a:cubicBezTo>
                  <a:cubicBezTo>
                    <a:pt x="197" y="0"/>
                    <a:pt x="152" y="18"/>
                    <a:pt x="110" y="56"/>
                  </a:cubicBezTo>
                  <a:moveTo>
                    <a:pt x="260" y="431"/>
                  </a:moveTo>
                  <a:cubicBezTo>
                    <a:pt x="193" y="426"/>
                    <a:pt x="140" y="412"/>
                    <a:pt x="90" y="385"/>
                  </a:cubicBezTo>
                  <a:cubicBezTo>
                    <a:pt x="54" y="365"/>
                    <a:pt x="29" y="345"/>
                    <a:pt x="17" y="305"/>
                  </a:cubicBezTo>
                  <a:cubicBezTo>
                    <a:pt x="6" y="270"/>
                    <a:pt x="11" y="230"/>
                    <a:pt x="29" y="199"/>
                  </a:cubicBezTo>
                  <a:cubicBezTo>
                    <a:pt x="40" y="180"/>
                    <a:pt x="49" y="160"/>
                    <a:pt x="58" y="14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83" y="91"/>
                    <a:pt x="100" y="74"/>
                    <a:pt x="115" y="61"/>
                  </a:cubicBezTo>
                  <a:cubicBezTo>
                    <a:pt x="155" y="24"/>
                    <a:pt x="198" y="6"/>
                    <a:pt x="241" y="10"/>
                  </a:cubicBezTo>
                  <a:cubicBezTo>
                    <a:pt x="294" y="15"/>
                    <a:pt x="342" y="34"/>
                    <a:pt x="377" y="64"/>
                  </a:cubicBezTo>
                  <a:cubicBezTo>
                    <a:pt x="411" y="93"/>
                    <a:pt x="412" y="118"/>
                    <a:pt x="412" y="157"/>
                  </a:cubicBezTo>
                  <a:cubicBezTo>
                    <a:pt x="413" y="181"/>
                    <a:pt x="413" y="181"/>
                    <a:pt x="413" y="181"/>
                  </a:cubicBezTo>
                  <a:cubicBezTo>
                    <a:pt x="414" y="204"/>
                    <a:pt x="412" y="228"/>
                    <a:pt x="407" y="254"/>
                  </a:cubicBezTo>
                  <a:cubicBezTo>
                    <a:pt x="407" y="254"/>
                    <a:pt x="407" y="254"/>
                    <a:pt x="407" y="254"/>
                  </a:cubicBezTo>
                  <a:cubicBezTo>
                    <a:pt x="405" y="262"/>
                    <a:pt x="403" y="271"/>
                    <a:pt x="400" y="280"/>
                  </a:cubicBezTo>
                  <a:cubicBezTo>
                    <a:pt x="396" y="291"/>
                    <a:pt x="393" y="304"/>
                    <a:pt x="390" y="317"/>
                  </a:cubicBezTo>
                  <a:cubicBezTo>
                    <a:pt x="381" y="352"/>
                    <a:pt x="375" y="375"/>
                    <a:pt x="348" y="398"/>
                  </a:cubicBezTo>
                  <a:cubicBezTo>
                    <a:pt x="322" y="421"/>
                    <a:pt x="290" y="433"/>
                    <a:pt x="260" y="431"/>
                  </a:cubicBezTo>
                  <a:moveTo>
                    <a:pt x="413" y="255"/>
                  </a:moveTo>
                  <a:cubicBezTo>
                    <a:pt x="413" y="255"/>
                    <a:pt x="413" y="255"/>
                    <a:pt x="413" y="255"/>
                  </a:cubicBezTo>
                  <a:cubicBezTo>
                    <a:pt x="413" y="255"/>
                    <a:pt x="413" y="255"/>
                    <a:pt x="413" y="255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4291647" y="2252662"/>
              <a:ext cx="1711325" cy="977900"/>
            </a:xfrm>
            <a:custGeom>
              <a:avLst/>
              <a:gdLst>
                <a:gd name="T0" fmla="*/ 403 w 403"/>
                <a:gd name="T1" fmla="*/ 118 h 230"/>
                <a:gd name="T2" fmla="*/ 385 w 403"/>
                <a:gd name="T3" fmla="*/ 90 h 230"/>
                <a:gd name="T4" fmla="*/ 203 w 403"/>
                <a:gd name="T5" fmla="*/ 2 h 230"/>
                <a:gd name="T6" fmla="*/ 0 w 403"/>
                <a:gd name="T7" fmla="*/ 142 h 230"/>
                <a:gd name="T8" fmla="*/ 102 w 403"/>
                <a:gd name="T9" fmla="*/ 94 h 230"/>
                <a:gd name="T10" fmla="*/ 298 w 403"/>
                <a:gd name="T11" fmla="*/ 167 h 230"/>
                <a:gd name="T12" fmla="*/ 329 w 403"/>
                <a:gd name="T13" fmla="*/ 136 h 230"/>
                <a:gd name="T14" fmla="*/ 315 w 403"/>
                <a:gd name="T15" fmla="*/ 176 h 230"/>
                <a:gd name="T16" fmla="*/ 386 w 403"/>
                <a:gd name="T17" fmla="*/ 228 h 230"/>
                <a:gd name="T18" fmla="*/ 387 w 403"/>
                <a:gd name="T1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230">
                  <a:moveTo>
                    <a:pt x="403" y="118"/>
                  </a:moveTo>
                  <a:cubicBezTo>
                    <a:pt x="398" y="108"/>
                    <a:pt x="392" y="99"/>
                    <a:pt x="385" y="90"/>
                  </a:cubicBezTo>
                  <a:cubicBezTo>
                    <a:pt x="347" y="38"/>
                    <a:pt x="277" y="6"/>
                    <a:pt x="203" y="2"/>
                  </a:cubicBezTo>
                  <a:cubicBezTo>
                    <a:pt x="167" y="0"/>
                    <a:pt x="53" y="13"/>
                    <a:pt x="0" y="142"/>
                  </a:cubicBezTo>
                  <a:cubicBezTo>
                    <a:pt x="0" y="142"/>
                    <a:pt x="86" y="90"/>
                    <a:pt x="102" y="94"/>
                  </a:cubicBezTo>
                  <a:cubicBezTo>
                    <a:pt x="102" y="94"/>
                    <a:pt x="266" y="146"/>
                    <a:pt x="298" y="167"/>
                  </a:cubicBezTo>
                  <a:cubicBezTo>
                    <a:pt x="298" y="167"/>
                    <a:pt x="319" y="137"/>
                    <a:pt x="329" y="136"/>
                  </a:cubicBezTo>
                  <a:cubicBezTo>
                    <a:pt x="315" y="176"/>
                    <a:pt x="315" y="176"/>
                    <a:pt x="315" y="176"/>
                  </a:cubicBezTo>
                  <a:cubicBezTo>
                    <a:pt x="315" y="176"/>
                    <a:pt x="368" y="207"/>
                    <a:pt x="386" y="228"/>
                  </a:cubicBezTo>
                  <a:cubicBezTo>
                    <a:pt x="386" y="228"/>
                    <a:pt x="386" y="229"/>
                    <a:pt x="387" y="230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4278947" y="2236787"/>
              <a:ext cx="1736725" cy="998538"/>
            </a:xfrm>
            <a:custGeom>
              <a:avLst/>
              <a:gdLst>
                <a:gd name="T0" fmla="*/ 0 w 409"/>
                <a:gd name="T1" fmla="*/ 144 h 235"/>
                <a:gd name="T2" fmla="*/ 1 w 409"/>
                <a:gd name="T3" fmla="*/ 148 h 235"/>
                <a:gd name="T4" fmla="*/ 5 w 409"/>
                <a:gd name="T5" fmla="*/ 148 h 235"/>
                <a:gd name="T6" fmla="*/ 104 w 409"/>
                <a:gd name="T7" fmla="*/ 101 h 235"/>
                <a:gd name="T8" fmla="*/ 299 w 409"/>
                <a:gd name="T9" fmla="*/ 173 h 235"/>
                <a:gd name="T10" fmla="*/ 303 w 409"/>
                <a:gd name="T11" fmla="*/ 173 h 235"/>
                <a:gd name="T12" fmla="*/ 326 w 409"/>
                <a:gd name="T13" fmla="*/ 146 h 235"/>
                <a:gd name="T14" fmla="*/ 315 w 409"/>
                <a:gd name="T15" fmla="*/ 179 h 235"/>
                <a:gd name="T16" fmla="*/ 315 w 409"/>
                <a:gd name="T17" fmla="*/ 180 h 235"/>
                <a:gd name="T18" fmla="*/ 317 w 409"/>
                <a:gd name="T19" fmla="*/ 182 h 235"/>
                <a:gd name="T20" fmla="*/ 386 w 409"/>
                <a:gd name="T21" fmla="*/ 233 h 235"/>
                <a:gd name="T22" fmla="*/ 387 w 409"/>
                <a:gd name="T23" fmla="*/ 235 h 235"/>
                <a:gd name="T24" fmla="*/ 389 w 409"/>
                <a:gd name="T25" fmla="*/ 231 h 235"/>
                <a:gd name="T26" fmla="*/ 393 w 409"/>
                <a:gd name="T27" fmla="*/ 234 h 235"/>
                <a:gd name="T28" fmla="*/ 392 w 409"/>
                <a:gd name="T29" fmla="*/ 231 h 235"/>
                <a:gd name="T30" fmla="*/ 391 w 409"/>
                <a:gd name="T31" fmla="*/ 230 h 235"/>
                <a:gd name="T32" fmla="*/ 322 w 409"/>
                <a:gd name="T33" fmla="*/ 178 h 235"/>
                <a:gd name="T34" fmla="*/ 335 w 409"/>
                <a:gd name="T35" fmla="*/ 141 h 235"/>
                <a:gd name="T36" fmla="*/ 335 w 409"/>
                <a:gd name="T37" fmla="*/ 140 h 235"/>
                <a:gd name="T38" fmla="*/ 334 w 409"/>
                <a:gd name="T39" fmla="*/ 138 h 235"/>
                <a:gd name="T40" fmla="*/ 332 w 409"/>
                <a:gd name="T41" fmla="*/ 137 h 235"/>
                <a:gd name="T42" fmla="*/ 300 w 409"/>
                <a:gd name="T43" fmla="*/ 167 h 235"/>
                <a:gd name="T44" fmla="*/ 106 w 409"/>
                <a:gd name="T45" fmla="*/ 95 h 235"/>
                <a:gd name="T46" fmla="*/ 10 w 409"/>
                <a:gd name="T47" fmla="*/ 138 h 235"/>
                <a:gd name="T48" fmla="*/ 206 w 409"/>
                <a:gd name="T49" fmla="*/ 9 h 235"/>
                <a:gd name="T50" fmla="*/ 386 w 409"/>
                <a:gd name="T51" fmla="*/ 96 h 235"/>
                <a:gd name="T52" fmla="*/ 403 w 409"/>
                <a:gd name="T53" fmla="*/ 124 h 235"/>
                <a:gd name="T54" fmla="*/ 407 w 409"/>
                <a:gd name="T55" fmla="*/ 125 h 235"/>
                <a:gd name="T56" fmla="*/ 408 w 409"/>
                <a:gd name="T57" fmla="*/ 121 h 235"/>
                <a:gd name="T58" fmla="*/ 391 w 409"/>
                <a:gd name="T59" fmla="*/ 92 h 235"/>
                <a:gd name="T60" fmla="*/ 206 w 409"/>
                <a:gd name="T61" fmla="*/ 3 h 235"/>
                <a:gd name="T62" fmla="*/ 0 w 409"/>
                <a:gd name="T63" fmla="*/ 14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9" h="235">
                  <a:moveTo>
                    <a:pt x="0" y="144"/>
                  </a:moveTo>
                  <a:cubicBezTo>
                    <a:pt x="0" y="146"/>
                    <a:pt x="0" y="147"/>
                    <a:pt x="1" y="148"/>
                  </a:cubicBezTo>
                  <a:cubicBezTo>
                    <a:pt x="2" y="149"/>
                    <a:pt x="4" y="149"/>
                    <a:pt x="5" y="148"/>
                  </a:cubicBezTo>
                  <a:cubicBezTo>
                    <a:pt x="38" y="129"/>
                    <a:pt x="94" y="98"/>
                    <a:pt x="104" y="101"/>
                  </a:cubicBezTo>
                  <a:cubicBezTo>
                    <a:pt x="106" y="101"/>
                    <a:pt x="268" y="153"/>
                    <a:pt x="299" y="173"/>
                  </a:cubicBezTo>
                  <a:cubicBezTo>
                    <a:pt x="300" y="174"/>
                    <a:pt x="302" y="174"/>
                    <a:pt x="303" y="173"/>
                  </a:cubicBezTo>
                  <a:cubicBezTo>
                    <a:pt x="310" y="164"/>
                    <a:pt x="319" y="152"/>
                    <a:pt x="326" y="146"/>
                  </a:cubicBezTo>
                  <a:cubicBezTo>
                    <a:pt x="323" y="156"/>
                    <a:pt x="315" y="179"/>
                    <a:pt x="315" y="179"/>
                  </a:cubicBezTo>
                  <a:cubicBezTo>
                    <a:pt x="315" y="179"/>
                    <a:pt x="315" y="179"/>
                    <a:pt x="315" y="180"/>
                  </a:cubicBezTo>
                  <a:cubicBezTo>
                    <a:pt x="315" y="181"/>
                    <a:pt x="316" y="182"/>
                    <a:pt x="317" y="182"/>
                  </a:cubicBezTo>
                  <a:cubicBezTo>
                    <a:pt x="317" y="183"/>
                    <a:pt x="368" y="213"/>
                    <a:pt x="386" y="233"/>
                  </a:cubicBezTo>
                  <a:cubicBezTo>
                    <a:pt x="387" y="234"/>
                    <a:pt x="387" y="235"/>
                    <a:pt x="387" y="235"/>
                  </a:cubicBezTo>
                  <a:cubicBezTo>
                    <a:pt x="386" y="233"/>
                    <a:pt x="387" y="232"/>
                    <a:pt x="389" y="231"/>
                  </a:cubicBezTo>
                  <a:cubicBezTo>
                    <a:pt x="391" y="231"/>
                    <a:pt x="392" y="232"/>
                    <a:pt x="393" y="234"/>
                  </a:cubicBezTo>
                  <a:cubicBezTo>
                    <a:pt x="392" y="231"/>
                    <a:pt x="392" y="231"/>
                    <a:pt x="392" y="231"/>
                  </a:cubicBezTo>
                  <a:cubicBezTo>
                    <a:pt x="392" y="230"/>
                    <a:pt x="392" y="230"/>
                    <a:pt x="391" y="230"/>
                  </a:cubicBezTo>
                  <a:cubicBezTo>
                    <a:pt x="375" y="211"/>
                    <a:pt x="332" y="184"/>
                    <a:pt x="322" y="178"/>
                  </a:cubicBezTo>
                  <a:cubicBezTo>
                    <a:pt x="323" y="174"/>
                    <a:pt x="335" y="141"/>
                    <a:pt x="335" y="141"/>
                  </a:cubicBezTo>
                  <a:cubicBezTo>
                    <a:pt x="335" y="141"/>
                    <a:pt x="335" y="140"/>
                    <a:pt x="335" y="140"/>
                  </a:cubicBezTo>
                  <a:cubicBezTo>
                    <a:pt x="335" y="139"/>
                    <a:pt x="335" y="139"/>
                    <a:pt x="334" y="138"/>
                  </a:cubicBezTo>
                  <a:cubicBezTo>
                    <a:pt x="334" y="137"/>
                    <a:pt x="333" y="137"/>
                    <a:pt x="332" y="137"/>
                  </a:cubicBezTo>
                  <a:cubicBezTo>
                    <a:pt x="322" y="138"/>
                    <a:pt x="306" y="159"/>
                    <a:pt x="300" y="167"/>
                  </a:cubicBezTo>
                  <a:cubicBezTo>
                    <a:pt x="264" y="146"/>
                    <a:pt x="112" y="97"/>
                    <a:pt x="106" y="95"/>
                  </a:cubicBezTo>
                  <a:cubicBezTo>
                    <a:pt x="92" y="91"/>
                    <a:pt x="35" y="124"/>
                    <a:pt x="10" y="138"/>
                  </a:cubicBezTo>
                  <a:cubicBezTo>
                    <a:pt x="59" y="32"/>
                    <a:pt x="155" y="7"/>
                    <a:pt x="206" y="9"/>
                  </a:cubicBezTo>
                  <a:cubicBezTo>
                    <a:pt x="280" y="13"/>
                    <a:pt x="349" y="46"/>
                    <a:pt x="386" y="96"/>
                  </a:cubicBezTo>
                  <a:cubicBezTo>
                    <a:pt x="392" y="105"/>
                    <a:pt x="398" y="114"/>
                    <a:pt x="403" y="124"/>
                  </a:cubicBezTo>
                  <a:cubicBezTo>
                    <a:pt x="404" y="125"/>
                    <a:pt x="405" y="126"/>
                    <a:pt x="407" y="125"/>
                  </a:cubicBezTo>
                  <a:cubicBezTo>
                    <a:pt x="409" y="124"/>
                    <a:pt x="409" y="122"/>
                    <a:pt x="408" y="121"/>
                  </a:cubicBezTo>
                  <a:cubicBezTo>
                    <a:pt x="403" y="111"/>
                    <a:pt x="397" y="101"/>
                    <a:pt x="391" y="92"/>
                  </a:cubicBezTo>
                  <a:cubicBezTo>
                    <a:pt x="353" y="41"/>
                    <a:pt x="282" y="7"/>
                    <a:pt x="206" y="3"/>
                  </a:cubicBezTo>
                  <a:cubicBezTo>
                    <a:pt x="152" y="0"/>
                    <a:pt x="48" y="27"/>
                    <a:pt x="0" y="144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5896610" y="2665412"/>
              <a:ext cx="101600" cy="574675"/>
            </a:xfrm>
            <a:custGeom>
              <a:avLst/>
              <a:gdLst>
                <a:gd name="T0" fmla="*/ 3 w 24"/>
                <a:gd name="T1" fmla="*/ 0 h 135"/>
                <a:gd name="T2" fmla="*/ 1 w 24"/>
                <a:gd name="T3" fmla="*/ 4 h 135"/>
                <a:gd name="T4" fmla="*/ 1 w 24"/>
                <a:gd name="T5" fmla="*/ 131 h 135"/>
                <a:gd name="T6" fmla="*/ 2 w 24"/>
                <a:gd name="T7" fmla="*/ 135 h 135"/>
                <a:gd name="T8" fmla="*/ 6 w 24"/>
                <a:gd name="T9" fmla="*/ 133 h 135"/>
                <a:gd name="T10" fmla="*/ 7 w 24"/>
                <a:gd name="T11" fmla="*/ 2 h 135"/>
                <a:gd name="T12" fmla="*/ 3 w 24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5">
                  <a:moveTo>
                    <a:pt x="3" y="0"/>
                  </a:moveTo>
                  <a:cubicBezTo>
                    <a:pt x="1" y="1"/>
                    <a:pt x="0" y="3"/>
                    <a:pt x="1" y="4"/>
                  </a:cubicBezTo>
                  <a:cubicBezTo>
                    <a:pt x="12" y="39"/>
                    <a:pt x="17" y="92"/>
                    <a:pt x="1" y="131"/>
                  </a:cubicBezTo>
                  <a:cubicBezTo>
                    <a:pt x="0" y="132"/>
                    <a:pt x="1" y="134"/>
                    <a:pt x="2" y="135"/>
                  </a:cubicBezTo>
                  <a:cubicBezTo>
                    <a:pt x="4" y="135"/>
                    <a:pt x="6" y="135"/>
                    <a:pt x="6" y="133"/>
                  </a:cubicBezTo>
                  <a:cubicBezTo>
                    <a:pt x="24" y="90"/>
                    <a:pt x="18" y="36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4201160" y="3362325"/>
              <a:ext cx="471488" cy="579438"/>
            </a:xfrm>
            <a:custGeom>
              <a:avLst/>
              <a:gdLst>
                <a:gd name="T0" fmla="*/ 60 w 111"/>
                <a:gd name="T1" fmla="*/ 87 h 136"/>
                <a:gd name="T2" fmla="*/ 0 w 111"/>
                <a:gd name="T3" fmla="*/ 6 h 136"/>
                <a:gd name="T4" fmla="*/ 60 w 111"/>
                <a:gd name="T5" fmla="*/ 8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36">
                  <a:moveTo>
                    <a:pt x="60" y="87"/>
                  </a:moveTo>
                  <a:cubicBezTo>
                    <a:pt x="3" y="136"/>
                    <a:pt x="0" y="6"/>
                    <a:pt x="0" y="6"/>
                  </a:cubicBezTo>
                  <a:cubicBezTo>
                    <a:pt x="45" y="0"/>
                    <a:pt x="111" y="43"/>
                    <a:pt x="60" y="87"/>
                  </a:cubicBezTo>
                  <a:close/>
                </a:path>
              </a:pathLst>
            </a:custGeom>
            <a:solidFill>
              <a:srgbClr val="FF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220335" y="3719512"/>
              <a:ext cx="471488" cy="485775"/>
            </a:xfrm>
            <a:custGeom>
              <a:avLst/>
              <a:gdLst>
                <a:gd name="T0" fmla="*/ 14 w 111"/>
                <a:gd name="T1" fmla="*/ 69 h 114"/>
                <a:gd name="T2" fmla="*/ 109 w 111"/>
                <a:gd name="T3" fmla="*/ 48 h 114"/>
                <a:gd name="T4" fmla="*/ 14 w 111"/>
                <a:gd name="T5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14">
                  <a:moveTo>
                    <a:pt x="14" y="69"/>
                  </a:moveTo>
                  <a:cubicBezTo>
                    <a:pt x="24" y="114"/>
                    <a:pt x="107" y="80"/>
                    <a:pt x="109" y="48"/>
                  </a:cubicBezTo>
                  <a:cubicBezTo>
                    <a:pt x="111" y="5"/>
                    <a:pt x="0" y="0"/>
                    <a:pt x="14" y="69"/>
                  </a:cubicBezTo>
                  <a:close/>
                </a:path>
              </a:pathLst>
            </a:custGeom>
            <a:solidFill>
              <a:srgbClr val="FF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5572760" y="2265362"/>
              <a:ext cx="654050" cy="595313"/>
            </a:xfrm>
            <a:custGeom>
              <a:avLst/>
              <a:gdLst>
                <a:gd name="T0" fmla="*/ 0 w 154"/>
                <a:gd name="T1" fmla="*/ 29 h 140"/>
                <a:gd name="T2" fmla="*/ 98 w 154"/>
                <a:gd name="T3" fmla="*/ 68 h 140"/>
                <a:gd name="T4" fmla="*/ 127 w 154"/>
                <a:gd name="T5" fmla="*/ 140 h 140"/>
                <a:gd name="T6" fmla="*/ 5 w 154"/>
                <a:gd name="T7" fmla="*/ 29 h 140"/>
                <a:gd name="T8" fmla="*/ 0 w 154"/>
                <a:gd name="T9" fmla="*/ 2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40">
                  <a:moveTo>
                    <a:pt x="0" y="29"/>
                  </a:moveTo>
                  <a:cubicBezTo>
                    <a:pt x="19" y="0"/>
                    <a:pt x="81" y="51"/>
                    <a:pt x="98" y="68"/>
                  </a:cubicBezTo>
                  <a:cubicBezTo>
                    <a:pt x="120" y="88"/>
                    <a:pt x="154" y="113"/>
                    <a:pt x="127" y="140"/>
                  </a:cubicBezTo>
                  <a:cubicBezTo>
                    <a:pt x="93" y="96"/>
                    <a:pt x="61" y="45"/>
                    <a:pt x="5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5560060" y="2325687"/>
              <a:ext cx="608013" cy="547688"/>
            </a:xfrm>
            <a:custGeom>
              <a:avLst/>
              <a:gdLst>
                <a:gd name="T0" fmla="*/ 17 w 143"/>
                <a:gd name="T1" fmla="*/ 3 h 129"/>
                <a:gd name="T2" fmla="*/ 0 w 143"/>
                <a:gd name="T3" fmla="*/ 13 h 129"/>
                <a:gd name="T4" fmla="*/ 0 w 143"/>
                <a:gd name="T5" fmla="*/ 17 h 129"/>
                <a:gd name="T6" fmla="*/ 3 w 143"/>
                <a:gd name="T7" fmla="*/ 18 h 129"/>
                <a:gd name="T8" fmla="*/ 7 w 143"/>
                <a:gd name="T9" fmla="*/ 18 h 129"/>
                <a:gd name="T10" fmla="*/ 113 w 143"/>
                <a:gd name="T11" fmla="*/ 109 h 129"/>
                <a:gd name="T12" fmla="*/ 127 w 143"/>
                <a:gd name="T13" fmla="*/ 128 h 129"/>
                <a:gd name="T14" fmla="*/ 130 w 143"/>
                <a:gd name="T15" fmla="*/ 129 h 129"/>
                <a:gd name="T16" fmla="*/ 132 w 143"/>
                <a:gd name="T17" fmla="*/ 128 h 129"/>
                <a:gd name="T18" fmla="*/ 143 w 143"/>
                <a:gd name="T19" fmla="*/ 104 h 129"/>
                <a:gd name="T20" fmla="*/ 110 w 143"/>
                <a:gd name="T21" fmla="*/ 58 h 129"/>
                <a:gd name="T22" fmla="*/ 104 w 143"/>
                <a:gd name="T23" fmla="*/ 51 h 129"/>
                <a:gd name="T24" fmla="*/ 17 w 143"/>
                <a:gd name="T25" fmla="*/ 3 h 129"/>
                <a:gd name="T26" fmla="*/ 17 w 143"/>
                <a:gd name="T27" fmla="*/ 10 h 129"/>
                <a:gd name="T28" fmla="*/ 99 w 143"/>
                <a:gd name="T29" fmla="*/ 56 h 129"/>
                <a:gd name="T30" fmla="*/ 106 w 143"/>
                <a:gd name="T31" fmla="*/ 62 h 129"/>
                <a:gd name="T32" fmla="*/ 136 w 143"/>
                <a:gd name="T33" fmla="*/ 104 h 129"/>
                <a:gd name="T34" fmla="*/ 136 w 143"/>
                <a:gd name="T35" fmla="*/ 105 h 129"/>
                <a:gd name="T36" fmla="*/ 130 w 143"/>
                <a:gd name="T37" fmla="*/ 121 h 129"/>
                <a:gd name="T38" fmla="*/ 118 w 143"/>
                <a:gd name="T39" fmla="*/ 105 h 129"/>
                <a:gd name="T40" fmla="*/ 10 w 143"/>
                <a:gd name="T41" fmla="*/ 12 h 129"/>
                <a:gd name="T42" fmla="*/ 17 w 143"/>
                <a:gd name="T43" fmla="*/ 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3" h="129">
                  <a:moveTo>
                    <a:pt x="17" y="3"/>
                  </a:moveTo>
                  <a:cubicBezTo>
                    <a:pt x="10" y="4"/>
                    <a:pt x="4" y="8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8"/>
                    <a:pt x="7" y="18"/>
                    <a:pt x="7" y="18"/>
                  </a:cubicBezTo>
                  <a:cubicBezTo>
                    <a:pt x="55" y="32"/>
                    <a:pt x="84" y="71"/>
                    <a:pt x="113" y="109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8" y="129"/>
                    <a:pt x="129" y="129"/>
                    <a:pt x="130" y="129"/>
                  </a:cubicBezTo>
                  <a:cubicBezTo>
                    <a:pt x="130" y="129"/>
                    <a:pt x="131" y="129"/>
                    <a:pt x="132" y="128"/>
                  </a:cubicBezTo>
                  <a:cubicBezTo>
                    <a:pt x="139" y="121"/>
                    <a:pt x="143" y="113"/>
                    <a:pt x="143" y="104"/>
                  </a:cubicBezTo>
                  <a:cubicBezTo>
                    <a:pt x="142" y="87"/>
                    <a:pt x="125" y="71"/>
                    <a:pt x="110" y="58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3" y="51"/>
                    <a:pt x="48" y="0"/>
                    <a:pt x="17" y="3"/>
                  </a:cubicBezTo>
                  <a:moveTo>
                    <a:pt x="17" y="10"/>
                  </a:moveTo>
                  <a:cubicBezTo>
                    <a:pt x="41" y="7"/>
                    <a:pt x="85" y="42"/>
                    <a:pt x="99" y="5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20" y="75"/>
                    <a:pt x="136" y="90"/>
                    <a:pt x="136" y="104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11"/>
                    <a:pt x="134" y="116"/>
                    <a:pt x="130" y="121"/>
                  </a:cubicBezTo>
                  <a:cubicBezTo>
                    <a:pt x="127" y="117"/>
                    <a:pt x="118" y="105"/>
                    <a:pt x="118" y="105"/>
                  </a:cubicBezTo>
                  <a:cubicBezTo>
                    <a:pt x="89" y="67"/>
                    <a:pt x="59" y="27"/>
                    <a:pt x="10" y="12"/>
                  </a:cubicBezTo>
                  <a:cubicBezTo>
                    <a:pt x="12" y="11"/>
                    <a:pt x="14" y="10"/>
                    <a:pt x="17" y="10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891847" y="2105025"/>
              <a:ext cx="425450" cy="382588"/>
            </a:xfrm>
            <a:custGeom>
              <a:avLst/>
              <a:gdLst>
                <a:gd name="T0" fmla="*/ 94 w 100"/>
                <a:gd name="T1" fmla="*/ 1 h 90"/>
                <a:gd name="T2" fmla="*/ 81 w 100"/>
                <a:gd name="T3" fmla="*/ 6 h 90"/>
                <a:gd name="T4" fmla="*/ 63 w 100"/>
                <a:gd name="T5" fmla="*/ 12 h 90"/>
                <a:gd name="T6" fmla="*/ 34 w 100"/>
                <a:gd name="T7" fmla="*/ 36 h 90"/>
                <a:gd name="T8" fmla="*/ 1 w 100"/>
                <a:gd name="T9" fmla="*/ 86 h 90"/>
                <a:gd name="T10" fmla="*/ 3 w 100"/>
                <a:gd name="T11" fmla="*/ 90 h 90"/>
                <a:gd name="T12" fmla="*/ 7 w 100"/>
                <a:gd name="T13" fmla="*/ 87 h 90"/>
                <a:gd name="T14" fmla="*/ 39 w 100"/>
                <a:gd name="T15" fmla="*/ 40 h 90"/>
                <a:gd name="T16" fmla="*/ 67 w 100"/>
                <a:gd name="T17" fmla="*/ 17 h 90"/>
                <a:gd name="T18" fmla="*/ 82 w 100"/>
                <a:gd name="T19" fmla="*/ 12 h 90"/>
                <a:gd name="T20" fmla="*/ 98 w 100"/>
                <a:gd name="T21" fmla="*/ 7 h 90"/>
                <a:gd name="T22" fmla="*/ 99 w 100"/>
                <a:gd name="T23" fmla="*/ 2 h 90"/>
                <a:gd name="T24" fmla="*/ 94 w 100"/>
                <a:gd name="T25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90">
                  <a:moveTo>
                    <a:pt x="94" y="1"/>
                  </a:moveTo>
                  <a:cubicBezTo>
                    <a:pt x="91" y="3"/>
                    <a:pt x="86" y="5"/>
                    <a:pt x="81" y="6"/>
                  </a:cubicBezTo>
                  <a:cubicBezTo>
                    <a:pt x="75" y="7"/>
                    <a:pt x="69" y="9"/>
                    <a:pt x="63" y="12"/>
                  </a:cubicBezTo>
                  <a:cubicBezTo>
                    <a:pt x="53" y="18"/>
                    <a:pt x="43" y="27"/>
                    <a:pt x="34" y="36"/>
                  </a:cubicBezTo>
                  <a:cubicBezTo>
                    <a:pt x="22" y="49"/>
                    <a:pt x="6" y="68"/>
                    <a:pt x="1" y="86"/>
                  </a:cubicBezTo>
                  <a:cubicBezTo>
                    <a:pt x="0" y="88"/>
                    <a:pt x="1" y="89"/>
                    <a:pt x="3" y="90"/>
                  </a:cubicBezTo>
                  <a:cubicBezTo>
                    <a:pt x="5" y="90"/>
                    <a:pt x="6" y="89"/>
                    <a:pt x="7" y="87"/>
                  </a:cubicBezTo>
                  <a:cubicBezTo>
                    <a:pt x="11" y="71"/>
                    <a:pt x="27" y="53"/>
                    <a:pt x="39" y="40"/>
                  </a:cubicBezTo>
                  <a:cubicBezTo>
                    <a:pt x="47" y="31"/>
                    <a:pt x="57" y="23"/>
                    <a:pt x="67" y="17"/>
                  </a:cubicBezTo>
                  <a:cubicBezTo>
                    <a:pt x="71" y="15"/>
                    <a:pt x="77" y="13"/>
                    <a:pt x="82" y="12"/>
                  </a:cubicBezTo>
                  <a:cubicBezTo>
                    <a:pt x="87" y="11"/>
                    <a:pt x="93" y="9"/>
                    <a:pt x="98" y="7"/>
                  </a:cubicBezTo>
                  <a:cubicBezTo>
                    <a:pt x="99" y="6"/>
                    <a:pt x="100" y="4"/>
                    <a:pt x="99" y="2"/>
                  </a:cubicBezTo>
                  <a:cubicBezTo>
                    <a:pt x="98" y="1"/>
                    <a:pt x="96" y="0"/>
                    <a:pt x="94" y="1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015672" y="2112962"/>
              <a:ext cx="317500" cy="468313"/>
            </a:xfrm>
            <a:custGeom>
              <a:avLst/>
              <a:gdLst>
                <a:gd name="T0" fmla="*/ 65 w 75"/>
                <a:gd name="T1" fmla="*/ 1 h 110"/>
                <a:gd name="T2" fmla="*/ 64 w 75"/>
                <a:gd name="T3" fmla="*/ 5 h 110"/>
                <a:gd name="T4" fmla="*/ 42 w 75"/>
                <a:gd name="T5" fmla="*/ 65 h 110"/>
                <a:gd name="T6" fmla="*/ 2 w 75"/>
                <a:gd name="T7" fmla="*/ 103 h 110"/>
                <a:gd name="T8" fmla="*/ 1 w 75"/>
                <a:gd name="T9" fmla="*/ 107 h 110"/>
                <a:gd name="T10" fmla="*/ 4 w 75"/>
                <a:gd name="T11" fmla="*/ 109 h 110"/>
                <a:gd name="T12" fmla="*/ 47 w 75"/>
                <a:gd name="T13" fmla="*/ 69 h 110"/>
                <a:gd name="T14" fmla="*/ 69 w 75"/>
                <a:gd name="T15" fmla="*/ 2 h 110"/>
                <a:gd name="T16" fmla="*/ 65 w 75"/>
                <a:gd name="T1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10">
                  <a:moveTo>
                    <a:pt x="65" y="1"/>
                  </a:moveTo>
                  <a:cubicBezTo>
                    <a:pt x="64" y="1"/>
                    <a:pt x="63" y="3"/>
                    <a:pt x="64" y="5"/>
                  </a:cubicBezTo>
                  <a:cubicBezTo>
                    <a:pt x="68" y="16"/>
                    <a:pt x="61" y="37"/>
                    <a:pt x="42" y="65"/>
                  </a:cubicBezTo>
                  <a:cubicBezTo>
                    <a:pt x="28" y="86"/>
                    <a:pt x="15" y="99"/>
                    <a:pt x="2" y="103"/>
                  </a:cubicBezTo>
                  <a:cubicBezTo>
                    <a:pt x="1" y="104"/>
                    <a:pt x="0" y="106"/>
                    <a:pt x="1" y="107"/>
                  </a:cubicBezTo>
                  <a:cubicBezTo>
                    <a:pt x="1" y="109"/>
                    <a:pt x="3" y="110"/>
                    <a:pt x="4" y="109"/>
                  </a:cubicBezTo>
                  <a:cubicBezTo>
                    <a:pt x="19" y="104"/>
                    <a:pt x="33" y="91"/>
                    <a:pt x="47" y="69"/>
                  </a:cubicBezTo>
                  <a:cubicBezTo>
                    <a:pt x="68" y="38"/>
                    <a:pt x="75" y="16"/>
                    <a:pt x="69" y="2"/>
                  </a:cubicBezTo>
                  <a:cubicBezTo>
                    <a:pt x="69" y="1"/>
                    <a:pt x="67" y="0"/>
                    <a:pt x="65" y="1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4707572" y="2257425"/>
              <a:ext cx="895350" cy="407988"/>
            </a:xfrm>
            <a:custGeom>
              <a:avLst/>
              <a:gdLst>
                <a:gd name="T0" fmla="*/ 2 w 211"/>
                <a:gd name="T1" fmla="*/ 90 h 96"/>
                <a:gd name="T2" fmla="*/ 2 w 211"/>
                <a:gd name="T3" fmla="*/ 95 h 96"/>
                <a:gd name="T4" fmla="*/ 6 w 211"/>
                <a:gd name="T5" fmla="*/ 95 h 96"/>
                <a:gd name="T6" fmla="*/ 207 w 211"/>
                <a:gd name="T7" fmla="*/ 28 h 96"/>
                <a:gd name="T8" fmla="*/ 211 w 211"/>
                <a:gd name="T9" fmla="*/ 26 h 96"/>
                <a:gd name="T10" fmla="*/ 208 w 211"/>
                <a:gd name="T11" fmla="*/ 22 h 96"/>
                <a:gd name="T12" fmla="*/ 2 w 211"/>
                <a:gd name="T13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96">
                  <a:moveTo>
                    <a:pt x="2" y="90"/>
                  </a:moveTo>
                  <a:cubicBezTo>
                    <a:pt x="1" y="91"/>
                    <a:pt x="0" y="93"/>
                    <a:pt x="2" y="95"/>
                  </a:cubicBezTo>
                  <a:cubicBezTo>
                    <a:pt x="3" y="96"/>
                    <a:pt x="5" y="96"/>
                    <a:pt x="6" y="95"/>
                  </a:cubicBezTo>
                  <a:cubicBezTo>
                    <a:pt x="109" y="7"/>
                    <a:pt x="206" y="28"/>
                    <a:pt x="207" y="28"/>
                  </a:cubicBezTo>
                  <a:cubicBezTo>
                    <a:pt x="209" y="29"/>
                    <a:pt x="210" y="28"/>
                    <a:pt x="211" y="26"/>
                  </a:cubicBezTo>
                  <a:cubicBezTo>
                    <a:pt x="211" y="24"/>
                    <a:pt x="210" y="23"/>
                    <a:pt x="208" y="22"/>
                  </a:cubicBezTo>
                  <a:cubicBezTo>
                    <a:pt x="207" y="22"/>
                    <a:pt x="108" y="0"/>
                    <a:pt x="2" y="90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5572760" y="2338387"/>
              <a:ext cx="641350" cy="471488"/>
            </a:xfrm>
            <a:custGeom>
              <a:avLst/>
              <a:gdLst>
                <a:gd name="T0" fmla="*/ 12 w 151"/>
                <a:gd name="T1" fmla="*/ 0 h 111"/>
                <a:gd name="T2" fmla="*/ 151 w 151"/>
                <a:gd name="T3" fmla="*/ 108 h 111"/>
                <a:gd name="T4" fmla="*/ 141 w 151"/>
                <a:gd name="T5" fmla="*/ 111 h 111"/>
                <a:gd name="T6" fmla="*/ 0 w 151"/>
                <a:gd name="T7" fmla="*/ 12 h 111"/>
                <a:gd name="T8" fmla="*/ 12 w 15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11">
                  <a:moveTo>
                    <a:pt x="12" y="0"/>
                  </a:moveTo>
                  <a:cubicBezTo>
                    <a:pt x="12" y="0"/>
                    <a:pt x="129" y="3"/>
                    <a:pt x="151" y="108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07" y="10"/>
                    <a:pt x="0" y="12"/>
                  </a:cubicBezTo>
                  <a:cubicBezTo>
                    <a:pt x="0" y="12"/>
                    <a:pt x="1" y="2"/>
                    <a:pt x="12" y="0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5560060" y="2325687"/>
              <a:ext cx="671513" cy="501650"/>
            </a:xfrm>
            <a:custGeom>
              <a:avLst/>
              <a:gdLst>
                <a:gd name="T0" fmla="*/ 14 w 158"/>
                <a:gd name="T1" fmla="*/ 0 h 118"/>
                <a:gd name="T2" fmla="*/ 0 w 158"/>
                <a:gd name="T3" fmla="*/ 15 h 118"/>
                <a:gd name="T4" fmla="*/ 1 w 158"/>
                <a:gd name="T5" fmla="*/ 17 h 118"/>
                <a:gd name="T6" fmla="*/ 3 w 158"/>
                <a:gd name="T7" fmla="*/ 18 h 118"/>
                <a:gd name="T8" fmla="*/ 141 w 158"/>
                <a:gd name="T9" fmla="*/ 115 h 118"/>
                <a:gd name="T10" fmla="*/ 144 w 158"/>
                <a:gd name="T11" fmla="*/ 117 h 118"/>
                <a:gd name="T12" fmla="*/ 155 w 158"/>
                <a:gd name="T13" fmla="*/ 114 h 118"/>
                <a:gd name="T14" fmla="*/ 158 w 158"/>
                <a:gd name="T15" fmla="*/ 110 h 118"/>
                <a:gd name="T16" fmla="*/ 15 w 158"/>
                <a:gd name="T17" fmla="*/ 0 h 118"/>
                <a:gd name="T18" fmla="*/ 14 w 158"/>
                <a:gd name="T19" fmla="*/ 0 h 118"/>
                <a:gd name="T20" fmla="*/ 15 w 158"/>
                <a:gd name="T21" fmla="*/ 7 h 118"/>
                <a:gd name="T22" fmla="*/ 151 w 158"/>
                <a:gd name="T23" fmla="*/ 108 h 118"/>
                <a:gd name="T24" fmla="*/ 145 w 158"/>
                <a:gd name="T25" fmla="*/ 110 h 118"/>
                <a:gd name="T26" fmla="*/ 7 w 158"/>
                <a:gd name="T27" fmla="*/ 12 h 118"/>
                <a:gd name="T28" fmla="*/ 15 w 158"/>
                <a:gd name="T29" fmla="*/ 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18">
                  <a:moveTo>
                    <a:pt x="14" y="0"/>
                  </a:moveTo>
                  <a:cubicBezTo>
                    <a:pt x="4" y="2"/>
                    <a:pt x="0" y="11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106" y="16"/>
                    <a:pt x="140" y="114"/>
                    <a:pt x="141" y="115"/>
                  </a:cubicBezTo>
                  <a:cubicBezTo>
                    <a:pt x="141" y="117"/>
                    <a:pt x="143" y="118"/>
                    <a:pt x="144" y="117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7" y="113"/>
                    <a:pt x="158" y="111"/>
                    <a:pt x="158" y="110"/>
                  </a:cubicBezTo>
                  <a:cubicBezTo>
                    <a:pt x="135" y="4"/>
                    <a:pt x="16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7"/>
                  </a:moveTo>
                  <a:cubicBezTo>
                    <a:pt x="20" y="7"/>
                    <a:pt x="128" y="12"/>
                    <a:pt x="151" y="108"/>
                  </a:cubicBezTo>
                  <a:cubicBezTo>
                    <a:pt x="149" y="109"/>
                    <a:pt x="147" y="110"/>
                    <a:pt x="145" y="110"/>
                  </a:cubicBezTo>
                  <a:cubicBezTo>
                    <a:pt x="139" y="94"/>
                    <a:pt x="102" y="13"/>
                    <a:pt x="7" y="12"/>
                  </a:cubicBezTo>
                  <a:cubicBezTo>
                    <a:pt x="9" y="10"/>
                    <a:pt x="11" y="7"/>
                    <a:pt x="15" y="7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5194935" y="2424112"/>
              <a:ext cx="501650" cy="395288"/>
            </a:xfrm>
            <a:custGeom>
              <a:avLst/>
              <a:gdLst>
                <a:gd name="T0" fmla="*/ 115 w 118"/>
                <a:gd name="T1" fmla="*/ 0 h 93"/>
                <a:gd name="T2" fmla="*/ 1 w 118"/>
                <a:gd name="T3" fmla="*/ 88 h 93"/>
                <a:gd name="T4" fmla="*/ 1 w 118"/>
                <a:gd name="T5" fmla="*/ 92 h 93"/>
                <a:gd name="T6" fmla="*/ 6 w 118"/>
                <a:gd name="T7" fmla="*/ 92 h 93"/>
                <a:gd name="T8" fmla="*/ 115 w 118"/>
                <a:gd name="T9" fmla="*/ 6 h 93"/>
                <a:gd name="T10" fmla="*/ 118 w 118"/>
                <a:gd name="T11" fmla="*/ 3 h 93"/>
                <a:gd name="T12" fmla="*/ 115 w 118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93">
                  <a:moveTo>
                    <a:pt x="115" y="0"/>
                  </a:moveTo>
                  <a:cubicBezTo>
                    <a:pt x="113" y="0"/>
                    <a:pt x="64" y="1"/>
                    <a:pt x="1" y="88"/>
                  </a:cubicBezTo>
                  <a:cubicBezTo>
                    <a:pt x="0" y="89"/>
                    <a:pt x="0" y="91"/>
                    <a:pt x="1" y="92"/>
                  </a:cubicBezTo>
                  <a:cubicBezTo>
                    <a:pt x="3" y="93"/>
                    <a:pt x="5" y="93"/>
                    <a:pt x="6" y="92"/>
                  </a:cubicBezTo>
                  <a:cubicBezTo>
                    <a:pt x="67" y="7"/>
                    <a:pt x="115" y="6"/>
                    <a:pt x="115" y="6"/>
                  </a:cubicBezTo>
                  <a:cubicBezTo>
                    <a:pt x="117" y="6"/>
                    <a:pt x="118" y="5"/>
                    <a:pt x="118" y="3"/>
                  </a:cubicBezTo>
                  <a:cubicBezTo>
                    <a:pt x="118" y="1"/>
                    <a:pt x="117" y="0"/>
                    <a:pt x="115" y="0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4291647" y="2317750"/>
              <a:ext cx="631825" cy="646113"/>
            </a:xfrm>
            <a:custGeom>
              <a:avLst/>
              <a:gdLst>
                <a:gd name="T0" fmla="*/ 71 w 149"/>
                <a:gd name="T1" fmla="*/ 87 h 152"/>
                <a:gd name="T2" fmla="*/ 29 w 149"/>
                <a:gd name="T3" fmla="*/ 128 h 152"/>
                <a:gd name="T4" fmla="*/ 0 w 149"/>
                <a:gd name="T5" fmla="*/ 133 h 152"/>
                <a:gd name="T6" fmla="*/ 149 w 149"/>
                <a:gd name="T7" fmla="*/ 0 h 152"/>
                <a:gd name="T8" fmla="*/ 71 w 149"/>
                <a:gd name="T9" fmla="*/ 8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2">
                  <a:moveTo>
                    <a:pt x="71" y="87"/>
                  </a:moveTo>
                  <a:cubicBezTo>
                    <a:pt x="71" y="87"/>
                    <a:pt x="44" y="104"/>
                    <a:pt x="29" y="128"/>
                  </a:cubicBezTo>
                  <a:cubicBezTo>
                    <a:pt x="14" y="152"/>
                    <a:pt x="0" y="133"/>
                    <a:pt x="0" y="133"/>
                  </a:cubicBezTo>
                  <a:cubicBezTo>
                    <a:pt x="0" y="133"/>
                    <a:pt x="20" y="34"/>
                    <a:pt x="149" y="0"/>
                  </a:cubicBezTo>
                  <a:lnTo>
                    <a:pt x="71" y="87"/>
                  </a:ln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4367847" y="2117725"/>
              <a:ext cx="1047750" cy="769938"/>
            </a:xfrm>
            <a:custGeom>
              <a:avLst/>
              <a:gdLst>
                <a:gd name="T0" fmla="*/ 0 w 247"/>
                <a:gd name="T1" fmla="*/ 176 h 181"/>
                <a:gd name="T2" fmla="*/ 2 w 247"/>
                <a:gd name="T3" fmla="*/ 180 h 181"/>
                <a:gd name="T4" fmla="*/ 6 w 247"/>
                <a:gd name="T5" fmla="*/ 178 h 181"/>
                <a:gd name="T6" fmla="*/ 243 w 247"/>
                <a:gd name="T7" fmla="*/ 48 h 181"/>
                <a:gd name="T8" fmla="*/ 246 w 247"/>
                <a:gd name="T9" fmla="*/ 46 h 181"/>
                <a:gd name="T10" fmla="*/ 244 w 247"/>
                <a:gd name="T11" fmla="*/ 42 h 181"/>
                <a:gd name="T12" fmla="*/ 0 w 247"/>
                <a:gd name="T13" fmla="*/ 1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181">
                  <a:moveTo>
                    <a:pt x="0" y="176"/>
                  </a:moveTo>
                  <a:cubicBezTo>
                    <a:pt x="0" y="178"/>
                    <a:pt x="1" y="180"/>
                    <a:pt x="2" y="180"/>
                  </a:cubicBezTo>
                  <a:cubicBezTo>
                    <a:pt x="4" y="181"/>
                    <a:pt x="6" y="180"/>
                    <a:pt x="6" y="178"/>
                  </a:cubicBezTo>
                  <a:cubicBezTo>
                    <a:pt x="71" y="7"/>
                    <a:pt x="241" y="47"/>
                    <a:pt x="243" y="48"/>
                  </a:cubicBezTo>
                  <a:cubicBezTo>
                    <a:pt x="244" y="48"/>
                    <a:pt x="246" y="47"/>
                    <a:pt x="246" y="46"/>
                  </a:cubicBezTo>
                  <a:cubicBezTo>
                    <a:pt x="247" y="44"/>
                    <a:pt x="246" y="42"/>
                    <a:pt x="244" y="42"/>
                  </a:cubicBezTo>
                  <a:cubicBezTo>
                    <a:pt x="242" y="41"/>
                    <a:pt x="68" y="0"/>
                    <a:pt x="0" y="176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5671185" y="2520950"/>
              <a:ext cx="131763" cy="349250"/>
            </a:xfrm>
            <a:custGeom>
              <a:avLst/>
              <a:gdLst>
                <a:gd name="T0" fmla="*/ 24 w 31"/>
                <a:gd name="T1" fmla="*/ 3 h 82"/>
                <a:gd name="T2" fmla="*/ 0 w 31"/>
                <a:gd name="T3" fmla="*/ 77 h 82"/>
                <a:gd name="T4" fmla="*/ 2 w 31"/>
                <a:gd name="T5" fmla="*/ 81 h 82"/>
                <a:gd name="T6" fmla="*/ 6 w 31"/>
                <a:gd name="T7" fmla="*/ 80 h 82"/>
                <a:gd name="T8" fmla="*/ 30 w 31"/>
                <a:gd name="T9" fmla="*/ 4 h 82"/>
                <a:gd name="T10" fmla="*/ 28 w 31"/>
                <a:gd name="T11" fmla="*/ 0 h 82"/>
                <a:gd name="T12" fmla="*/ 24 w 31"/>
                <a:gd name="T13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2">
                  <a:moveTo>
                    <a:pt x="24" y="3"/>
                  </a:moveTo>
                  <a:cubicBezTo>
                    <a:pt x="24" y="3"/>
                    <a:pt x="6" y="65"/>
                    <a:pt x="0" y="77"/>
                  </a:cubicBezTo>
                  <a:cubicBezTo>
                    <a:pt x="0" y="78"/>
                    <a:pt x="0" y="80"/>
                    <a:pt x="2" y="81"/>
                  </a:cubicBezTo>
                  <a:cubicBezTo>
                    <a:pt x="3" y="82"/>
                    <a:pt x="5" y="81"/>
                    <a:pt x="6" y="80"/>
                  </a:cubicBezTo>
                  <a:cubicBezTo>
                    <a:pt x="12" y="68"/>
                    <a:pt x="29" y="7"/>
                    <a:pt x="30" y="4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1"/>
                    <a:pt x="24" y="3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4745672" y="3478212"/>
              <a:ext cx="20638" cy="30163"/>
            </a:xfrm>
            <a:custGeom>
              <a:avLst/>
              <a:gdLst>
                <a:gd name="T0" fmla="*/ 4 w 5"/>
                <a:gd name="T1" fmla="*/ 0 h 7"/>
                <a:gd name="T2" fmla="*/ 4 w 5"/>
                <a:gd name="T3" fmla="*/ 1 h 7"/>
                <a:gd name="T4" fmla="*/ 3 w 5"/>
                <a:gd name="T5" fmla="*/ 2 h 7"/>
                <a:gd name="T6" fmla="*/ 3 w 5"/>
                <a:gd name="T7" fmla="*/ 3 h 7"/>
                <a:gd name="T8" fmla="*/ 3 w 5"/>
                <a:gd name="T9" fmla="*/ 3 h 7"/>
                <a:gd name="T10" fmla="*/ 2 w 5"/>
                <a:gd name="T11" fmla="*/ 3 h 7"/>
                <a:gd name="T12" fmla="*/ 2 w 5"/>
                <a:gd name="T13" fmla="*/ 3 h 7"/>
                <a:gd name="T14" fmla="*/ 1 w 5"/>
                <a:gd name="T15" fmla="*/ 3 h 7"/>
                <a:gd name="T16" fmla="*/ 1 w 5"/>
                <a:gd name="T17" fmla="*/ 3 h 7"/>
                <a:gd name="T18" fmla="*/ 1 w 5"/>
                <a:gd name="T19" fmla="*/ 3 h 7"/>
                <a:gd name="T20" fmla="*/ 1 w 5"/>
                <a:gd name="T21" fmla="*/ 3 h 7"/>
                <a:gd name="T22" fmla="*/ 1 w 5"/>
                <a:gd name="T23" fmla="*/ 2 h 7"/>
                <a:gd name="T24" fmla="*/ 1 w 5"/>
                <a:gd name="T25" fmla="*/ 2 h 7"/>
                <a:gd name="T26" fmla="*/ 1 w 5"/>
                <a:gd name="T27" fmla="*/ 3 h 7"/>
                <a:gd name="T28" fmla="*/ 0 w 5"/>
                <a:gd name="T29" fmla="*/ 2 h 7"/>
                <a:gd name="T30" fmla="*/ 0 w 5"/>
                <a:gd name="T31" fmla="*/ 1 h 7"/>
                <a:gd name="T32" fmla="*/ 0 w 5"/>
                <a:gd name="T33" fmla="*/ 2 h 7"/>
                <a:gd name="T34" fmla="*/ 0 w 5"/>
                <a:gd name="T35" fmla="*/ 4 h 7"/>
                <a:gd name="T36" fmla="*/ 2 w 5"/>
                <a:gd name="T37" fmla="*/ 6 h 7"/>
                <a:gd name="T38" fmla="*/ 3 w 5"/>
                <a:gd name="T39" fmla="*/ 6 h 7"/>
                <a:gd name="T40" fmla="*/ 4 w 5"/>
                <a:gd name="T41" fmla="*/ 5 h 7"/>
                <a:gd name="T42" fmla="*/ 5 w 5"/>
                <a:gd name="T43" fmla="*/ 2 h 7"/>
                <a:gd name="T44" fmla="*/ 4 w 5"/>
                <a:gd name="T45" fmla="*/ 0 h 7"/>
                <a:gd name="T46" fmla="*/ 4 w 5"/>
                <a:gd name="T47" fmla="*/ 0 h 7"/>
                <a:gd name="T48" fmla="*/ 0 w 5"/>
                <a:gd name="T49" fmla="*/ 2 h 7"/>
                <a:gd name="T50" fmla="*/ 0 w 5"/>
                <a:gd name="T51" fmla="*/ 2 h 7"/>
                <a:gd name="T52" fmla="*/ 1 w 5"/>
                <a:gd name="T53" fmla="*/ 3 h 7"/>
                <a:gd name="T54" fmla="*/ 0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1 h 7"/>
                <a:gd name="T62" fmla="*/ 4 w 5"/>
                <a:gd name="T63" fmla="*/ 2 h 7"/>
                <a:gd name="T64" fmla="*/ 4 w 5"/>
                <a:gd name="T65" fmla="*/ 1 h 7"/>
                <a:gd name="T66" fmla="*/ 1 w 5"/>
                <a:gd name="T67" fmla="*/ 2 h 7"/>
                <a:gd name="T68" fmla="*/ 1 w 5"/>
                <a:gd name="T69" fmla="*/ 3 h 7"/>
                <a:gd name="T70" fmla="*/ 2 w 5"/>
                <a:gd name="T71" fmla="*/ 3 h 7"/>
                <a:gd name="T72" fmla="*/ 3 w 5"/>
                <a:gd name="T73" fmla="*/ 2 h 7"/>
                <a:gd name="T74" fmla="*/ 3 w 5"/>
                <a:gd name="T75" fmla="*/ 2 h 7"/>
                <a:gd name="T76" fmla="*/ 1 w 5"/>
                <a:gd name="T77" fmla="*/ 2 h 7"/>
                <a:gd name="T78" fmla="*/ 3 w 5"/>
                <a:gd name="T79" fmla="*/ 2 h 7"/>
                <a:gd name="T80" fmla="*/ 3 w 5"/>
                <a:gd name="T81" fmla="*/ 2 h 7"/>
                <a:gd name="T82" fmla="*/ 3 w 5"/>
                <a:gd name="T8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4971097" y="3516312"/>
              <a:ext cx="25400" cy="30163"/>
            </a:xfrm>
            <a:custGeom>
              <a:avLst/>
              <a:gdLst>
                <a:gd name="T0" fmla="*/ 4 w 6"/>
                <a:gd name="T1" fmla="*/ 0 h 7"/>
                <a:gd name="T2" fmla="*/ 5 w 6"/>
                <a:gd name="T3" fmla="*/ 1 h 7"/>
                <a:gd name="T4" fmla="*/ 5 w 6"/>
                <a:gd name="T5" fmla="*/ 2 h 7"/>
                <a:gd name="T6" fmla="*/ 4 w 6"/>
                <a:gd name="T7" fmla="*/ 2 h 7"/>
                <a:gd name="T8" fmla="*/ 5 w 6"/>
                <a:gd name="T9" fmla="*/ 1 h 7"/>
                <a:gd name="T10" fmla="*/ 4 w 6"/>
                <a:gd name="T11" fmla="*/ 2 h 7"/>
                <a:gd name="T12" fmla="*/ 4 w 6"/>
                <a:gd name="T13" fmla="*/ 3 h 7"/>
                <a:gd name="T14" fmla="*/ 3 w 6"/>
                <a:gd name="T15" fmla="*/ 3 h 7"/>
                <a:gd name="T16" fmla="*/ 3 w 6"/>
                <a:gd name="T17" fmla="*/ 3 h 7"/>
                <a:gd name="T18" fmla="*/ 2 w 6"/>
                <a:gd name="T19" fmla="*/ 3 h 7"/>
                <a:gd name="T20" fmla="*/ 2 w 6"/>
                <a:gd name="T21" fmla="*/ 3 h 7"/>
                <a:gd name="T22" fmla="*/ 2 w 6"/>
                <a:gd name="T23" fmla="*/ 3 h 7"/>
                <a:gd name="T24" fmla="*/ 2 w 6"/>
                <a:gd name="T25" fmla="*/ 3 h 7"/>
                <a:gd name="T26" fmla="*/ 2 w 6"/>
                <a:gd name="T27" fmla="*/ 3 h 7"/>
                <a:gd name="T28" fmla="*/ 2 w 6"/>
                <a:gd name="T29" fmla="*/ 3 h 7"/>
                <a:gd name="T30" fmla="*/ 2 w 6"/>
                <a:gd name="T31" fmla="*/ 2 h 7"/>
                <a:gd name="T32" fmla="*/ 1 w 6"/>
                <a:gd name="T33" fmla="*/ 3 h 7"/>
                <a:gd name="T34" fmla="*/ 0 w 6"/>
                <a:gd name="T35" fmla="*/ 2 h 7"/>
                <a:gd name="T36" fmla="*/ 0 w 6"/>
                <a:gd name="T37" fmla="*/ 2 h 7"/>
                <a:gd name="T38" fmla="*/ 0 w 6"/>
                <a:gd name="T39" fmla="*/ 2 h 7"/>
                <a:gd name="T40" fmla="*/ 0 w 6"/>
                <a:gd name="T41" fmla="*/ 4 h 7"/>
                <a:gd name="T42" fmla="*/ 2 w 6"/>
                <a:gd name="T43" fmla="*/ 6 h 7"/>
                <a:gd name="T44" fmla="*/ 4 w 6"/>
                <a:gd name="T45" fmla="*/ 7 h 7"/>
                <a:gd name="T46" fmla="*/ 5 w 6"/>
                <a:gd name="T47" fmla="*/ 6 h 7"/>
                <a:gd name="T48" fmla="*/ 6 w 6"/>
                <a:gd name="T49" fmla="*/ 3 h 7"/>
                <a:gd name="T50" fmla="*/ 4 w 6"/>
                <a:gd name="T51" fmla="*/ 0 h 7"/>
                <a:gd name="T52" fmla="*/ 4 w 6"/>
                <a:gd name="T53" fmla="*/ 0 h 7"/>
                <a:gd name="T54" fmla="*/ 0 w 6"/>
                <a:gd name="T55" fmla="*/ 2 h 7"/>
                <a:gd name="T56" fmla="*/ 1 w 6"/>
                <a:gd name="T57" fmla="*/ 3 h 7"/>
                <a:gd name="T58" fmla="*/ 0 w 6"/>
                <a:gd name="T59" fmla="*/ 2 h 7"/>
                <a:gd name="T60" fmla="*/ 2 w 6"/>
                <a:gd name="T61" fmla="*/ 3 h 7"/>
                <a:gd name="T62" fmla="*/ 2 w 6"/>
                <a:gd name="T63" fmla="*/ 3 h 7"/>
                <a:gd name="T64" fmla="*/ 3 w 6"/>
                <a:gd name="T65" fmla="*/ 3 h 7"/>
                <a:gd name="T66" fmla="*/ 4 w 6"/>
                <a:gd name="T67" fmla="*/ 2 h 7"/>
                <a:gd name="T68" fmla="*/ 4 w 6"/>
                <a:gd name="T69" fmla="*/ 2 h 7"/>
                <a:gd name="T70" fmla="*/ 2 w 6"/>
                <a:gd name="T71" fmla="*/ 3 h 7"/>
                <a:gd name="T72" fmla="*/ 4 w 6"/>
                <a:gd name="T73" fmla="*/ 2 h 7"/>
                <a:gd name="T74" fmla="*/ 4 w 6"/>
                <a:gd name="T75" fmla="*/ 2 h 7"/>
                <a:gd name="T76" fmla="*/ 3 w 6"/>
                <a:gd name="T77" fmla="*/ 2 h 7"/>
                <a:gd name="T78" fmla="*/ 4 w 6"/>
                <a:gd name="T7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4864735" y="3609975"/>
              <a:ext cx="25400" cy="30163"/>
            </a:xfrm>
            <a:custGeom>
              <a:avLst/>
              <a:gdLst>
                <a:gd name="T0" fmla="*/ 5 w 6"/>
                <a:gd name="T1" fmla="*/ 1 h 7"/>
                <a:gd name="T2" fmla="*/ 5 w 6"/>
                <a:gd name="T3" fmla="*/ 1 h 7"/>
                <a:gd name="T4" fmla="*/ 4 w 6"/>
                <a:gd name="T5" fmla="*/ 3 h 7"/>
                <a:gd name="T6" fmla="*/ 4 w 6"/>
                <a:gd name="T7" fmla="*/ 3 h 7"/>
                <a:gd name="T8" fmla="*/ 4 w 6"/>
                <a:gd name="T9" fmla="*/ 3 h 7"/>
                <a:gd name="T10" fmla="*/ 3 w 6"/>
                <a:gd name="T11" fmla="*/ 3 h 7"/>
                <a:gd name="T12" fmla="*/ 3 w 6"/>
                <a:gd name="T13" fmla="*/ 3 h 7"/>
                <a:gd name="T14" fmla="*/ 2 w 6"/>
                <a:gd name="T15" fmla="*/ 3 h 7"/>
                <a:gd name="T16" fmla="*/ 2 w 6"/>
                <a:gd name="T17" fmla="*/ 3 h 7"/>
                <a:gd name="T18" fmla="*/ 2 w 6"/>
                <a:gd name="T19" fmla="*/ 3 h 7"/>
                <a:gd name="T20" fmla="*/ 2 w 6"/>
                <a:gd name="T21" fmla="*/ 3 h 7"/>
                <a:gd name="T22" fmla="*/ 2 w 6"/>
                <a:gd name="T23" fmla="*/ 3 h 7"/>
                <a:gd name="T24" fmla="*/ 2 w 6"/>
                <a:gd name="T25" fmla="*/ 2 h 7"/>
                <a:gd name="T26" fmla="*/ 2 w 6"/>
                <a:gd name="T27" fmla="*/ 3 h 7"/>
                <a:gd name="T28" fmla="*/ 1 w 6"/>
                <a:gd name="T29" fmla="*/ 2 h 7"/>
                <a:gd name="T30" fmla="*/ 1 w 6"/>
                <a:gd name="T31" fmla="*/ 2 h 7"/>
                <a:gd name="T32" fmla="*/ 1 w 6"/>
                <a:gd name="T33" fmla="*/ 2 h 7"/>
                <a:gd name="T34" fmla="*/ 0 w 6"/>
                <a:gd name="T35" fmla="*/ 4 h 7"/>
                <a:gd name="T36" fmla="*/ 3 w 6"/>
                <a:gd name="T37" fmla="*/ 6 h 7"/>
                <a:gd name="T38" fmla="*/ 4 w 6"/>
                <a:gd name="T39" fmla="*/ 7 h 7"/>
                <a:gd name="T40" fmla="*/ 5 w 6"/>
                <a:gd name="T41" fmla="*/ 6 h 7"/>
                <a:gd name="T42" fmla="*/ 6 w 6"/>
                <a:gd name="T43" fmla="*/ 3 h 7"/>
                <a:gd name="T44" fmla="*/ 5 w 6"/>
                <a:gd name="T45" fmla="*/ 1 h 7"/>
                <a:gd name="T46" fmla="*/ 5 w 6"/>
                <a:gd name="T47" fmla="*/ 1 h 7"/>
                <a:gd name="T48" fmla="*/ 1 w 6"/>
                <a:gd name="T49" fmla="*/ 2 h 7"/>
                <a:gd name="T50" fmla="*/ 1 w 6"/>
                <a:gd name="T51" fmla="*/ 2 h 7"/>
                <a:gd name="T52" fmla="*/ 2 w 6"/>
                <a:gd name="T53" fmla="*/ 3 h 7"/>
                <a:gd name="T54" fmla="*/ 1 w 6"/>
                <a:gd name="T55" fmla="*/ 2 h 7"/>
                <a:gd name="T56" fmla="*/ 5 w 6"/>
                <a:gd name="T57" fmla="*/ 1 h 7"/>
                <a:gd name="T58" fmla="*/ 5 w 6"/>
                <a:gd name="T59" fmla="*/ 1 h 7"/>
                <a:gd name="T60" fmla="*/ 5 w 6"/>
                <a:gd name="T61" fmla="*/ 2 h 7"/>
                <a:gd name="T62" fmla="*/ 5 w 6"/>
                <a:gd name="T63" fmla="*/ 2 h 7"/>
                <a:gd name="T64" fmla="*/ 5 w 6"/>
                <a:gd name="T65" fmla="*/ 1 h 7"/>
                <a:gd name="T66" fmla="*/ 2 w 6"/>
                <a:gd name="T67" fmla="*/ 3 h 7"/>
                <a:gd name="T68" fmla="*/ 2 w 6"/>
                <a:gd name="T69" fmla="*/ 3 h 7"/>
                <a:gd name="T70" fmla="*/ 3 w 6"/>
                <a:gd name="T71" fmla="*/ 3 h 7"/>
                <a:gd name="T72" fmla="*/ 4 w 6"/>
                <a:gd name="T73" fmla="*/ 3 h 7"/>
                <a:gd name="T74" fmla="*/ 4 w 6"/>
                <a:gd name="T75" fmla="*/ 2 h 7"/>
                <a:gd name="T76" fmla="*/ 2 w 6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" h="7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1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5144135" y="3648075"/>
              <a:ext cx="22225" cy="25400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1 h 6"/>
                <a:gd name="T4" fmla="*/ 4 w 5"/>
                <a:gd name="T5" fmla="*/ 1 h 6"/>
                <a:gd name="T6" fmla="*/ 4 w 5"/>
                <a:gd name="T7" fmla="*/ 2 h 6"/>
                <a:gd name="T8" fmla="*/ 4 w 5"/>
                <a:gd name="T9" fmla="*/ 1 h 6"/>
                <a:gd name="T10" fmla="*/ 3 w 5"/>
                <a:gd name="T11" fmla="*/ 2 h 6"/>
                <a:gd name="T12" fmla="*/ 3 w 5"/>
                <a:gd name="T13" fmla="*/ 2 h 6"/>
                <a:gd name="T14" fmla="*/ 3 w 5"/>
                <a:gd name="T15" fmla="*/ 3 h 6"/>
                <a:gd name="T16" fmla="*/ 2 w 5"/>
                <a:gd name="T17" fmla="*/ 3 h 6"/>
                <a:gd name="T18" fmla="*/ 2 w 5"/>
                <a:gd name="T19" fmla="*/ 3 h 6"/>
                <a:gd name="T20" fmla="*/ 1 w 5"/>
                <a:gd name="T21" fmla="*/ 3 h 6"/>
                <a:gd name="T22" fmla="*/ 1 w 5"/>
                <a:gd name="T23" fmla="*/ 2 h 6"/>
                <a:gd name="T24" fmla="*/ 1 w 5"/>
                <a:gd name="T25" fmla="*/ 2 h 6"/>
                <a:gd name="T26" fmla="*/ 1 w 5"/>
                <a:gd name="T27" fmla="*/ 2 h 6"/>
                <a:gd name="T28" fmla="*/ 1 w 5"/>
                <a:gd name="T29" fmla="*/ 2 h 6"/>
                <a:gd name="T30" fmla="*/ 1 w 5"/>
                <a:gd name="T31" fmla="*/ 2 h 6"/>
                <a:gd name="T32" fmla="*/ 1 w 5"/>
                <a:gd name="T33" fmla="*/ 2 h 6"/>
                <a:gd name="T34" fmla="*/ 0 w 5"/>
                <a:gd name="T35" fmla="*/ 1 h 6"/>
                <a:gd name="T36" fmla="*/ 0 w 5"/>
                <a:gd name="T37" fmla="*/ 1 h 6"/>
                <a:gd name="T38" fmla="*/ 0 w 5"/>
                <a:gd name="T39" fmla="*/ 1 h 6"/>
                <a:gd name="T40" fmla="*/ 0 w 5"/>
                <a:gd name="T41" fmla="*/ 2 h 6"/>
                <a:gd name="T42" fmla="*/ 0 w 5"/>
                <a:gd name="T43" fmla="*/ 4 h 6"/>
                <a:gd name="T44" fmla="*/ 2 w 5"/>
                <a:gd name="T45" fmla="*/ 6 h 6"/>
                <a:gd name="T46" fmla="*/ 3 w 5"/>
                <a:gd name="T47" fmla="*/ 6 h 6"/>
                <a:gd name="T48" fmla="*/ 4 w 5"/>
                <a:gd name="T49" fmla="*/ 5 h 6"/>
                <a:gd name="T50" fmla="*/ 5 w 5"/>
                <a:gd name="T51" fmla="*/ 2 h 6"/>
                <a:gd name="T52" fmla="*/ 4 w 5"/>
                <a:gd name="T53" fmla="*/ 0 h 6"/>
                <a:gd name="T54" fmla="*/ 4 w 5"/>
                <a:gd name="T55" fmla="*/ 0 h 6"/>
                <a:gd name="T56" fmla="*/ 0 w 5"/>
                <a:gd name="T57" fmla="*/ 1 h 6"/>
                <a:gd name="T58" fmla="*/ 1 w 5"/>
                <a:gd name="T59" fmla="*/ 3 h 6"/>
                <a:gd name="T60" fmla="*/ 0 w 5"/>
                <a:gd name="T61" fmla="*/ 1 h 6"/>
                <a:gd name="T62" fmla="*/ 1 w 5"/>
                <a:gd name="T63" fmla="*/ 2 h 6"/>
                <a:gd name="T64" fmla="*/ 1 w 5"/>
                <a:gd name="T65" fmla="*/ 2 h 6"/>
                <a:gd name="T66" fmla="*/ 2 w 5"/>
                <a:gd name="T67" fmla="*/ 3 h 6"/>
                <a:gd name="T68" fmla="*/ 3 w 5"/>
                <a:gd name="T69" fmla="*/ 2 h 6"/>
                <a:gd name="T70" fmla="*/ 3 w 5"/>
                <a:gd name="T71" fmla="*/ 2 h 6"/>
                <a:gd name="T72" fmla="*/ 1 w 5"/>
                <a:gd name="T73" fmla="*/ 2 h 6"/>
                <a:gd name="T74" fmla="*/ 3 w 5"/>
                <a:gd name="T75" fmla="*/ 2 h 6"/>
                <a:gd name="T76" fmla="*/ 3 w 5"/>
                <a:gd name="T77" fmla="*/ 2 h 6"/>
                <a:gd name="T78" fmla="*/ 3 w 5"/>
                <a:gd name="T7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1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5275897" y="3694112"/>
              <a:ext cx="25400" cy="25400"/>
            </a:xfrm>
            <a:custGeom>
              <a:avLst/>
              <a:gdLst>
                <a:gd name="T0" fmla="*/ 5 w 6"/>
                <a:gd name="T1" fmla="*/ 0 h 6"/>
                <a:gd name="T2" fmla="*/ 5 w 6"/>
                <a:gd name="T3" fmla="*/ 0 h 6"/>
                <a:gd name="T4" fmla="*/ 4 w 6"/>
                <a:gd name="T5" fmla="*/ 2 h 6"/>
                <a:gd name="T6" fmla="*/ 4 w 6"/>
                <a:gd name="T7" fmla="*/ 2 h 6"/>
                <a:gd name="T8" fmla="*/ 4 w 6"/>
                <a:gd name="T9" fmla="*/ 2 h 6"/>
                <a:gd name="T10" fmla="*/ 3 w 6"/>
                <a:gd name="T11" fmla="*/ 2 h 6"/>
                <a:gd name="T12" fmla="*/ 3 w 6"/>
                <a:gd name="T13" fmla="*/ 2 h 6"/>
                <a:gd name="T14" fmla="*/ 2 w 6"/>
                <a:gd name="T15" fmla="*/ 2 h 6"/>
                <a:gd name="T16" fmla="*/ 2 w 6"/>
                <a:gd name="T17" fmla="*/ 2 h 6"/>
                <a:gd name="T18" fmla="*/ 2 w 6"/>
                <a:gd name="T19" fmla="*/ 2 h 6"/>
                <a:gd name="T20" fmla="*/ 2 w 6"/>
                <a:gd name="T21" fmla="*/ 2 h 6"/>
                <a:gd name="T22" fmla="*/ 2 w 6"/>
                <a:gd name="T23" fmla="*/ 2 h 6"/>
                <a:gd name="T24" fmla="*/ 2 w 6"/>
                <a:gd name="T25" fmla="*/ 2 h 6"/>
                <a:gd name="T26" fmla="*/ 2 w 6"/>
                <a:gd name="T27" fmla="*/ 2 h 6"/>
                <a:gd name="T28" fmla="*/ 1 w 6"/>
                <a:gd name="T29" fmla="*/ 1 h 6"/>
                <a:gd name="T30" fmla="*/ 1 w 6"/>
                <a:gd name="T31" fmla="*/ 1 h 6"/>
                <a:gd name="T32" fmla="*/ 1 w 6"/>
                <a:gd name="T33" fmla="*/ 1 h 6"/>
                <a:gd name="T34" fmla="*/ 0 w 6"/>
                <a:gd name="T35" fmla="*/ 4 h 6"/>
                <a:gd name="T36" fmla="*/ 3 w 6"/>
                <a:gd name="T37" fmla="*/ 5 h 6"/>
                <a:gd name="T38" fmla="*/ 4 w 6"/>
                <a:gd name="T39" fmla="*/ 6 h 6"/>
                <a:gd name="T40" fmla="*/ 5 w 6"/>
                <a:gd name="T41" fmla="*/ 5 h 6"/>
                <a:gd name="T42" fmla="*/ 6 w 6"/>
                <a:gd name="T43" fmla="*/ 2 h 6"/>
                <a:gd name="T44" fmla="*/ 5 w 6"/>
                <a:gd name="T45" fmla="*/ 0 h 6"/>
                <a:gd name="T46" fmla="*/ 5 w 6"/>
                <a:gd name="T47" fmla="*/ 0 h 6"/>
                <a:gd name="T48" fmla="*/ 1 w 6"/>
                <a:gd name="T49" fmla="*/ 1 h 6"/>
                <a:gd name="T50" fmla="*/ 1 w 6"/>
                <a:gd name="T51" fmla="*/ 1 h 6"/>
                <a:gd name="T52" fmla="*/ 2 w 6"/>
                <a:gd name="T53" fmla="*/ 2 h 6"/>
                <a:gd name="T54" fmla="*/ 1 w 6"/>
                <a:gd name="T55" fmla="*/ 1 h 6"/>
                <a:gd name="T56" fmla="*/ 5 w 6"/>
                <a:gd name="T57" fmla="*/ 0 h 6"/>
                <a:gd name="T58" fmla="*/ 5 w 6"/>
                <a:gd name="T59" fmla="*/ 0 h 6"/>
                <a:gd name="T60" fmla="*/ 5 w 6"/>
                <a:gd name="T61" fmla="*/ 1 h 6"/>
                <a:gd name="T62" fmla="*/ 5 w 6"/>
                <a:gd name="T63" fmla="*/ 1 h 6"/>
                <a:gd name="T64" fmla="*/ 5 w 6"/>
                <a:gd name="T65" fmla="*/ 0 h 6"/>
                <a:gd name="T66" fmla="*/ 2 w 6"/>
                <a:gd name="T67" fmla="*/ 2 h 6"/>
                <a:gd name="T68" fmla="*/ 2 w 6"/>
                <a:gd name="T69" fmla="*/ 2 h 6"/>
                <a:gd name="T70" fmla="*/ 3 w 6"/>
                <a:gd name="T71" fmla="*/ 2 h 6"/>
                <a:gd name="T72" fmla="*/ 4 w 6"/>
                <a:gd name="T73" fmla="*/ 2 h 6"/>
                <a:gd name="T74" fmla="*/ 4 w 6"/>
                <a:gd name="T75" fmla="*/ 1 h 6"/>
                <a:gd name="T76" fmla="*/ 2 w 6"/>
                <a:gd name="T77" fmla="*/ 2 h 6"/>
                <a:gd name="T78" fmla="*/ 4 w 6"/>
                <a:gd name="T79" fmla="*/ 1 h 6"/>
                <a:gd name="T80" fmla="*/ 4 w 6"/>
                <a:gd name="T81" fmla="*/ 1 h 6"/>
                <a:gd name="T82" fmla="*/ 4 w 6"/>
                <a:gd name="T83" fmla="*/ 1 h 6"/>
                <a:gd name="T84" fmla="*/ 4 w 6"/>
                <a:gd name="T8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4520247" y="3490912"/>
              <a:ext cx="20638" cy="25400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0 h 6"/>
                <a:gd name="T4" fmla="*/ 4 w 5"/>
                <a:gd name="T5" fmla="*/ 1 h 6"/>
                <a:gd name="T6" fmla="*/ 4 w 5"/>
                <a:gd name="T7" fmla="*/ 1 h 6"/>
                <a:gd name="T8" fmla="*/ 4 w 5"/>
                <a:gd name="T9" fmla="*/ 0 h 6"/>
                <a:gd name="T10" fmla="*/ 3 w 5"/>
                <a:gd name="T11" fmla="*/ 2 h 6"/>
                <a:gd name="T12" fmla="*/ 3 w 5"/>
                <a:gd name="T13" fmla="*/ 2 h 6"/>
                <a:gd name="T14" fmla="*/ 3 w 5"/>
                <a:gd name="T15" fmla="*/ 2 h 6"/>
                <a:gd name="T16" fmla="*/ 2 w 5"/>
                <a:gd name="T17" fmla="*/ 2 h 6"/>
                <a:gd name="T18" fmla="*/ 2 w 5"/>
                <a:gd name="T19" fmla="*/ 3 h 6"/>
                <a:gd name="T20" fmla="*/ 1 w 5"/>
                <a:gd name="T21" fmla="*/ 2 h 6"/>
                <a:gd name="T22" fmla="*/ 1 w 5"/>
                <a:gd name="T23" fmla="*/ 2 h 6"/>
                <a:gd name="T24" fmla="*/ 1 w 5"/>
                <a:gd name="T25" fmla="*/ 2 h 6"/>
                <a:gd name="T26" fmla="*/ 1 w 5"/>
                <a:gd name="T27" fmla="*/ 2 h 6"/>
                <a:gd name="T28" fmla="*/ 1 w 5"/>
                <a:gd name="T29" fmla="*/ 2 h 6"/>
                <a:gd name="T30" fmla="*/ 1 w 5"/>
                <a:gd name="T31" fmla="*/ 2 h 6"/>
                <a:gd name="T32" fmla="*/ 1 w 5"/>
                <a:gd name="T33" fmla="*/ 2 h 6"/>
                <a:gd name="T34" fmla="*/ 0 w 5"/>
                <a:gd name="T35" fmla="*/ 1 h 6"/>
                <a:gd name="T36" fmla="*/ 0 w 5"/>
                <a:gd name="T37" fmla="*/ 1 h 6"/>
                <a:gd name="T38" fmla="*/ 0 w 5"/>
                <a:gd name="T39" fmla="*/ 1 h 6"/>
                <a:gd name="T40" fmla="*/ 0 w 5"/>
                <a:gd name="T41" fmla="*/ 1 h 6"/>
                <a:gd name="T42" fmla="*/ 0 w 5"/>
                <a:gd name="T43" fmla="*/ 4 h 6"/>
                <a:gd name="T44" fmla="*/ 2 w 5"/>
                <a:gd name="T45" fmla="*/ 5 h 6"/>
                <a:gd name="T46" fmla="*/ 3 w 5"/>
                <a:gd name="T47" fmla="*/ 6 h 6"/>
                <a:gd name="T48" fmla="*/ 4 w 5"/>
                <a:gd name="T49" fmla="*/ 5 h 6"/>
                <a:gd name="T50" fmla="*/ 5 w 5"/>
                <a:gd name="T51" fmla="*/ 2 h 6"/>
                <a:gd name="T52" fmla="*/ 4 w 5"/>
                <a:gd name="T53" fmla="*/ 0 h 6"/>
                <a:gd name="T54" fmla="*/ 4 w 5"/>
                <a:gd name="T55" fmla="*/ 0 h 6"/>
                <a:gd name="T56" fmla="*/ 0 w 5"/>
                <a:gd name="T57" fmla="*/ 1 h 6"/>
                <a:gd name="T58" fmla="*/ 1 w 5"/>
                <a:gd name="T59" fmla="*/ 2 h 6"/>
                <a:gd name="T60" fmla="*/ 0 w 5"/>
                <a:gd name="T61" fmla="*/ 1 h 6"/>
                <a:gd name="T62" fmla="*/ 1 w 5"/>
                <a:gd name="T63" fmla="*/ 2 h 6"/>
                <a:gd name="T64" fmla="*/ 1 w 5"/>
                <a:gd name="T65" fmla="*/ 2 h 6"/>
                <a:gd name="T66" fmla="*/ 2 w 5"/>
                <a:gd name="T67" fmla="*/ 2 h 6"/>
                <a:gd name="T68" fmla="*/ 3 w 5"/>
                <a:gd name="T69" fmla="*/ 2 h 6"/>
                <a:gd name="T70" fmla="*/ 3 w 5"/>
                <a:gd name="T71" fmla="*/ 1 h 6"/>
                <a:gd name="T72" fmla="*/ 1 w 5"/>
                <a:gd name="T7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4609147" y="3549650"/>
              <a:ext cx="22225" cy="30163"/>
            </a:xfrm>
            <a:custGeom>
              <a:avLst/>
              <a:gdLst>
                <a:gd name="T0" fmla="*/ 4 w 5"/>
                <a:gd name="T1" fmla="*/ 0 h 7"/>
                <a:gd name="T2" fmla="*/ 4 w 5"/>
                <a:gd name="T3" fmla="*/ 1 h 7"/>
                <a:gd name="T4" fmla="*/ 3 w 5"/>
                <a:gd name="T5" fmla="*/ 3 h 7"/>
                <a:gd name="T6" fmla="*/ 3 w 5"/>
                <a:gd name="T7" fmla="*/ 3 h 7"/>
                <a:gd name="T8" fmla="*/ 3 w 5"/>
                <a:gd name="T9" fmla="*/ 3 h 7"/>
                <a:gd name="T10" fmla="*/ 2 w 5"/>
                <a:gd name="T11" fmla="*/ 3 h 7"/>
                <a:gd name="T12" fmla="*/ 2 w 5"/>
                <a:gd name="T13" fmla="*/ 3 h 7"/>
                <a:gd name="T14" fmla="*/ 1 w 5"/>
                <a:gd name="T15" fmla="*/ 3 h 7"/>
                <a:gd name="T16" fmla="*/ 1 w 5"/>
                <a:gd name="T17" fmla="*/ 3 h 7"/>
                <a:gd name="T18" fmla="*/ 1 w 5"/>
                <a:gd name="T19" fmla="*/ 3 h 7"/>
                <a:gd name="T20" fmla="*/ 1 w 5"/>
                <a:gd name="T21" fmla="*/ 3 h 7"/>
                <a:gd name="T22" fmla="*/ 1 w 5"/>
                <a:gd name="T23" fmla="*/ 3 h 7"/>
                <a:gd name="T24" fmla="*/ 1 w 5"/>
                <a:gd name="T25" fmla="*/ 2 h 7"/>
                <a:gd name="T26" fmla="*/ 1 w 5"/>
                <a:gd name="T27" fmla="*/ 3 h 7"/>
                <a:gd name="T28" fmla="*/ 0 w 5"/>
                <a:gd name="T29" fmla="*/ 2 h 7"/>
                <a:gd name="T30" fmla="*/ 0 w 5"/>
                <a:gd name="T31" fmla="*/ 2 h 7"/>
                <a:gd name="T32" fmla="*/ 0 w 5"/>
                <a:gd name="T33" fmla="*/ 2 h 7"/>
                <a:gd name="T34" fmla="*/ 0 w 5"/>
                <a:gd name="T35" fmla="*/ 4 h 7"/>
                <a:gd name="T36" fmla="*/ 2 w 5"/>
                <a:gd name="T37" fmla="*/ 6 h 7"/>
                <a:gd name="T38" fmla="*/ 3 w 5"/>
                <a:gd name="T39" fmla="*/ 7 h 7"/>
                <a:gd name="T40" fmla="*/ 4 w 5"/>
                <a:gd name="T41" fmla="*/ 6 h 7"/>
                <a:gd name="T42" fmla="*/ 5 w 5"/>
                <a:gd name="T43" fmla="*/ 3 h 7"/>
                <a:gd name="T44" fmla="*/ 4 w 5"/>
                <a:gd name="T45" fmla="*/ 0 h 7"/>
                <a:gd name="T46" fmla="*/ 4 w 5"/>
                <a:gd name="T47" fmla="*/ 0 h 7"/>
                <a:gd name="T48" fmla="*/ 0 w 5"/>
                <a:gd name="T49" fmla="*/ 2 h 7"/>
                <a:gd name="T50" fmla="*/ 0 w 5"/>
                <a:gd name="T51" fmla="*/ 2 h 7"/>
                <a:gd name="T52" fmla="*/ 1 w 5"/>
                <a:gd name="T53" fmla="*/ 3 h 7"/>
                <a:gd name="T54" fmla="*/ 0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4 w 5"/>
                <a:gd name="T63" fmla="*/ 2 h 7"/>
                <a:gd name="T64" fmla="*/ 4 w 5"/>
                <a:gd name="T65" fmla="*/ 1 h 7"/>
                <a:gd name="T66" fmla="*/ 1 w 5"/>
                <a:gd name="T67" fmla="*/ 3 h 7"/>
                <a:gd name="T68" fmla="*/ 1 w 5"/>
                <a:gd name="T69" fmla="*/ 3 h 7"/>
                <a:gd name="T70" fmla="*/ 2 w 5"/>
                <a:gd name="T71" fmla="*/ 3 h 7"/>
                <a:gd name="T72" fmla="*/ 3 w 5"/>
                <a:gd name="T73" fmla="*/ 3 h 7"/>
                <a:gd name="T74" fmla="*/ 3 w 5"/>
                <a:gd name="T75" fmla="*/ 2 h 7"/>
                <a:gd name="T76" fmla="*/ 1 w 5"/>
                <a:gd name="T7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CA7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5653722" y="1930400"/>
              <a:ext cx="585788" cy="407988"/>
            </a:xfrm>
            <a:custGeom>
              <a:avLst/>
              <a:gdLst>
                <a:gd name="T0" fmla="*/ 1 w 138"/>
                <a:gd name="T1" fmla="*/ 91 h 96"/>
                <a:gd name="T2" fmla="*/ 2 w 138"/>
                <a:gd name="T3" fmla="*/ 96 h 96"/>
                <a:gd name="T4" fmla="*/ 6 w 138"/>
                <a:gd name="T5" fmla="*/ 94 h 96"/>
                <a:gd name="T6" fmla="*/ 134 w 138"/>
                <a:gd name="T7" fmla="*/ 38 h 96"/>
                <a:gd name="T8" fmla="*/ 138 w 138"/>
                <a:gd name="T9" fmla="*/ 36 h 96"/>
                <a:gd name="T10" fmla="*/ 136 w 138"/>
                <a:gd name="T11" fmla="*/ 32 h 96"/>
                <a:gd name="T12" fmla="*/ 1 w 138"/>
                <a:gd name="T13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96">
                  <a:moveTo>
                    <a:pt x="1" y="91"/>
                  </a:moveTo>
                  <a:cubicBezTo>
                    <a:pt x="0" y="93"/>
                    <a:pt x="0" y="95"/>
                    <a:pt x="2" y="96"/>
                  </a:cubicBezTo>
                  <a:cubicBezTo>
                    <a:pt x="4" y="96"/>
                    <a:pt x="5" y="96"/>
                    <a:pt x="6" y="94"/>
                  </a:cubicBezTo>
                  <a:cubicBezTo>
                    <a:pt x="8" y="91"/>
                    <a:pt x="48" y="8"/>
                    <a:pt x="134" y="38"/>
                  </a:cubicBezTo>
                  <a:cubicBezTo>
                    <a:pt x="135" y="38"/>
                    <a:pt x="137" y="37"/>
                    <a:pt x="138" y="36"/>
                  </a:cubicBezTo>
                  <a:cubicBezTo>
                    <a:pt x="138" y="34"/>
                    <a:pt x="137" y="32"/>
                    <a:pt x="136" y="32"/>
                  </a:cubicBezTo>
                  <a:cubicBezTo>
                    <a:pt x="45" y="0"/>
                    <a:pt x="1" y="90"/>
                    <a:pt x="1" y="91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4469447" y="2794000"/>
              <a:ext cx="139700" cy="79375"/>
            </a:xfrm>
            <a:custGeom>
              <a:avLst/>
              <a:gdLst>
                <a:gd name="T0" fmla="*/ 2 w 33"/>
                <a:gd name="T1" fmla="*/ 4 h 19"/>
                <a:gd name="T2" fmla="*/ 0 w 33"/>
                <a:gd name="T3" fmla="*/ 8 h 19"/>
                <a:gd name="T4" fmla="*/ 4 w 33"/>
                <a:gd name="T5" fmla="*/ 10 h 19"/>
                <a:gd name="T6" fmla="*/ 27 w 33"/>
                <a:gd name="T7" fmla="*/ 18 h 19"/>
                <a:gd name="T8" fmla="*/ 32 w 33"/>
                <a:gd name="T9" fmla="*/ 18 h 19"/>
                <a:gd name="T10" fmla="*/ 32 w 33"/>
                <a:gd name="T11" fmla="*/ 14 h 19"/>
                <a:gd name="T12" fmla="*/ 2 w 33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2" y="4"/>
                  </a:moveTo>
                  <a:cubicBezTo>
                    <a:pt x="0" y="5"/>
                    <a:pt x="0" y="7"/>
                    <a:pt x="0" y="8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12" y="7"/>
                    <a:pt x="23" y="12"/>
                    <a:pt x="27" y="18"/>
                  </a:cubicBezTo>
                  <a:cubicBezTo>
                    <a:pt x="28" y="19"/>
                    <a:pt x="30" y="19"/>
                    <a:pt x="32" y="18"/>
                  </a:cubicBezTo>
                  <a:cubicBezTo>
                    <a:pt x="33" y="17"/>
                    <a:pt x="33" y="15"/>
                    <a:pt x="32" y="14"/>
                  </a:cubicBezTo>
                  <a:cubicBezTo>
                    <a:pt x="26" y="6"/>
                    <a:pt x="13" y="0"/>
                    <a:pt x="2" y="4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5475922" y="3176587"/>
              <a:ext cx="144463" cy="58738"/>
            </a:xfrm>
            <a:custGeom>
              <a:avLst/>
              <a:gdLst>
                <a:gd name="T0" fmla="*/ 1 w 34"/>
                <a:gd name="T1" fmla="*/ 9 h 14"/>
                <a:gd name="T2" fmla="*/ 2 w 34"/>
                <a:gd name="T3" fmla="*/ 13 h 14"/>
                <a:gd name="T4" fmla="*/ 6 w 34"/>
                <a:gd name="T5" fmla="*/ 13 h 14"/>
                <a:gd name="T6" fmla="*/ 29 w 34"/>
                <a:gd name="T7" fmla="*/ 12 h 14"/>
                <a:gd name="T8" fmla="*/ 33 w 34"/>
                <a:gd name="T9" fmla="*/ 11 h 14"/>
                <a:gd name="T10" fmla="*/ 32 w 34"/>
                <a:gd name="T11" fmla="*/ 7 h 14"/>
                <a:gd name="T12" fmla="*/ 1 w 34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4">
                  <a:moveTo>
                    <a:pt x="1" y="9"/>
                  </a:moveTo>
                  <a:cubicBezTo>
                    <a:pt x="0" y="10"/>
                    <a:pt x="0" y="12"/>
                    <a:pt x="2" y="13"/>
                  </a:cubicBezTo>
                  <a:cubicBezTo>
                    <a:pt x="3" y="14"/>
                    <a:pt x="5" y="14"/>
                    <a:pt x="6" y="13"/>
                  </a:cubicBezTo>
                  <a:cubicBezTo>
                    <a:pt x="10" y="7"/>
                    <a:pt x="24" y="9"/>
                    <a:pt x="29" y="12"/>
                  </a:cubicBezTo>
                  <a:cubicBezTo>
                    <a:pt x="30" y="13"/>
                    <a:pt x="32" y="13"/>
                    <a:pt x="33" y="11"/>
                  </a:cubicBezTo>
                  <a:cubicBezTo>
                    <a:pt x="34" y="10"/>
                    <a:pt x="34" y="8"/>
                    <a:pt x="32" y="7"/>
                  </a:cubicBezTo>
                  <a:cubicBezTo>
                    <a:pt x="26" y="2"/>
                    <a:pt x="8" y="0"/>
                    <a:pt x="1" y="9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5866447" y="3617912"/>
              <a:ext cx="212725" cy="174625"/>
            </a:xfrm>
            <a:custGeom>
              <a:avLst/>
              <a:gdLst>
                <a:gd name="T0" fmla="*/ 14 w 50"/>
                <a:gd name="T1" fmla="*/ 7 h 41"/>
                <a:gd name="T2" fmla="*/ 39 w 50"/>
                <a:gd name="T3" fmla="*/ 30 h 41"/>
                <a:gd name="T4" fmla="*/ 0 w 50"/>
                <a:gd name="T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1">
                  <a:moveTo>
                    <a:pt x="14" y="7"/>
                  </a:moveTo>
                  <a:cubicBezTo>
                    <a:pt x="29" y="0"/>
                    <a:pt x="50" y="13"/>
                    <a:pt x="39" y="30"/>
                  </a:cubicBezTo>
                  <a:cubicBezTo>
                    <a:pt x="32" y="41"/>
                    <a:pt x="11" y="39"/>
                    <a:pt x="0" y="36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848985" y="3617912"/>
              <a:ext cx="212725" cy="192088"/>
            </a:xfrm>
            <a:custGeom>
              <a:avLst/>
              <a:gdLst>
                <a:gd name="T0" fmla="*/ 17 w 50"/>
                <a:gd name="T1" fmla="*/ 5 h 45"/>
                <a:gd name="T2" fmla="*/ 15 w 50"/>
                <a:gd name="T3" fmla="*/ 9 h 45"/>
                <a:gd name="T4" fmla="*/ 20 w 50"/>
                <a:gd name="T5" fmla="*/ 10 h 45"/>
                <a:gd name="T6" fmla="*/ 40 w 50"/>
                <a:gd name="T7" fmla="*/ 13 h 45"/>
                <a:gd name="T8" fmla="*/ 40 w 50"/>
                <a:gd name="T9" fmla="*/ 28 h 45"/>
                <a:gd name="T10" fmla="*/ 4 w 50"/>
                <a:gd name="T11" fmla="*/ 33 h 45"/>
                <a:gd name="T12" fmla="*/ 1 w 50"/>
                <a:gd name="T13" fmla="*/ 35 h 45"/>
                <a:gd name="T14" fmla="*/ 3 w 50"/>
                <a:gd name="T15" fmla="*/ 39 h 45"/>
                <a:gd name="T16" fmla="*/ 45 w 50"/>
                <a:gd name="T17" fmla="*/ 32 h 45"/>
                <a:gd name="T18" fmla="*/ 44 w 50"/>
                <a:gd name="T19" fmla="*/ 9 h 45"/>
                <a:gd name="T20" fmla="*/ 17 w 50"/>
                <a:gd name="T2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5">
                  <a:moveTo>
                    <a:pt x="17" y="5"/>
                  </a:moveTo>
                  <a:cubicBezTo>
                    <a:pt x="15" y="5"/>
                    <a:pt x="15" y="7"/>
                    <a:pt x="15" y="9"/>
                  </a:cubicBezTo>
                  <a:cubicBezTo>
                    <a:pt x="16" y="10"/>
                    <a:pt x="18" y="11"/>
                    <a:pt x="20" y="10"/>
                  </a:cubicBezTo>
                  <a:cubicBezTo>
                    <a:pt x="27" y="6"/>
                    <a:pt x="36" y="9"/>
                    <a:pt x="40" y="13"/>
                  </a:cubicBezTo>
                  <a:cubicBezTo>
                    <a:pt x="43" y="17"/>
                    <a:pt x="44" y="23"/>
                    <a:pt x="40" y="28"/>
                  </a:cubicBezTo>
                  <a:cubicBezTo>
                    <a:pt x="34" y="37"/>
                    <a:pt x="15" y="36"/>
                    <a:pt x="4" y="33"/>
                  </a:cubicBezTo>
                  <a:cubicBezTo>
                    <a:pt x="3" y="32"/>
                    <a:pt x="1" y="33"/>
                    <a:pt x="1" y="35"/>
                  </a:cubicBezTo>
                  <a:cubicBezTo>
                    <a:pt x="0" y="37"/>
                    <a:pt x="1" y="38"/>
                    <a:pt x="3" y="39"/>
                  </a:cubicBezTo>
                  <a:cubicBezTo>
                    <a:pt x="14" y="42"/>
                    <a:pt x="37" y="45"/>
                    <a:pt x="45" y="32"/>
                  </a:cubicBezTo>
                  <a:cubicBezTo>
                    <a:pt x="50" y="24"/>
                    <a:pt x="50" y="15"/>
                    <a:pt x="44" y="9"/>
                  </a:cubicBezTo>
                  <a:cubicBezTo>
                    <a:pt x="38" y="2"/>
                    <a:pt x="26" y="0"/>
                    <a:pt x="17" y="5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5972810" y="2725737"/>
              <a:ext cx="101600" cy="942975"/>
            </a:xfrm>
            <a:custGeom>
              <a:avLst/>
              <a:gdLst>
                <a:gd name="T0" fmla="*/ 3 w 24"/>
                <a:gd name="T1" fmla="*/ 1 h 222"/>
                <a:gd name="T2" fmla="*/ 1 w 24"/>
                <a:gd name="T3" fmla="*/ 5 h 222"/>
                <a:gd name="T4" fmla="*/ 17 w 24"/>
                <a:gd name="T5" fmla="*/ 107 h 222"/>
                <a:gd name="T6" fmla="*/ 17 w 24"/>
                <a:gd name="T7" fmla="*/ 117 h 222"/>
                <a:gd name="T8" fmla="*/ 2 w 24"/>
                <a:gd name="T9" fmla="*/ 217 h 222"/>
                <a:gd name="T10" fmla="*/ 3 w 24"/>
                <a:gd name="T11" fmla="*/ 221 h 222"/>
                <a:gd name="T12" fmla="*/ 7 w 24"/>
                <a:gd name="T13" fmla="*/ 220 h 222"/>
                <a:gd name="T14" fmla="*/ 23 w 24"/>
                <a:gd name="T15" fmla="*/ 117 h 222"/>
                <a:gd name="T16" fmla="*/ 23 w 24"/>
                <a:gd name="T17" fmla="*/ 107 h 222"/>
                <a:gd name="T18" fmla="*/ 7 w 24"/>
                <a:gd name="T19" fmla="*/ 2 h 222"/>
                <a:gd name="T20" fmla="*/ 3 w 24"/>
                <a:gd name="T21" fmla="*/ 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2">
                  <a:moveTo>
                    <a:pt x="3" y="1"/>
                  </a:moveTo>
                  <a:cubicBezTo>
                    <a:pt x="1" y="2"/>
                    <a:pt x="0" y="4"/>
                    <a:pt x="1" y="5"/>
                  </a:cubicBezTo>
                  <a:cubicBezTo>
                    <a:pt x="15" y="36"/>
                    <a:pt x="16" y="74"/>
                    <a:pt x="17" y="10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34"/>
                    <a:pt x="18" y="190"/>
                    <a:pt x="2" y="217"/>
                  </a:cubicBezTo>
                  <a:cubicBezTo>
                    <a:pt x="1" y="218"/>
                    <a:pt x="1" y="220"/>
                    <a:pt x="3" y="221"/>
                  </a:cubicBezTo>
                  <a:cubicBezTo>
                    <a:pt x="4" y="222"/>
                    <a:pt x="6" y="221"/>
                    <a:pt x="7" y="220"/>
                  </a:cubicBezTo>
                  <a:cubicBezTo>
                    <a:pt x="24" y="193"/>
                    <a:pt x="24" y="139"/>
                    <a:pt x="23" y="11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73"/>
                    <a:pt x="21" y="34"/>
                    <a:pt x="7" y="2"/>
                  </a:cubicBezTo>
                  <a:cubicBezTo>
                    <a:pt x="6" y="1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5833110" y="3792537"/>
              <a:ext cx="96838" cy="131763"/>
            </a:xfrm>
            <a:custGeom>
              <a:avLst/>
              <a:gdLst>
                <a:gd name="T0" fmla="*/ 16 w 23"/>
                <a:gd name="T1" fmla="*/ 3 h 31"/>
                <a:gd name="T2" fmla="*/ 6 w 23"/>
                <a:gd name="T3" fmla="*/ 19 h 31"/>
                <a:gd name="T4" fmla="*/ 1 w 23"/>
                <a:gd name="T5" fmla="*/ 26 h 31"/>
                <a:gd name="T6" fmla="*/ 2 w 23"/>
                <a:gd name="T7" fmla="*/ 30 h 31"/>
                <a:gd name="T8" fmla="*/ 6 w 23"/>
                <a:gd name="T9" fmla="*/ 29 h 31"/>
                <a:gd name="T10" fmla="*/ 11 w 23"/>
                <a:gd name="T11" fmla="*/ 23 h 31"/>
                <a:gd name="T12" fmla="*/ 22 w 23"/>
                <a:gd name="T13" fmla="*/ 4 h 31"/>
                <a:gd name="T14" fmla="*/ 20 w 23"/>
                <a:gd name="T15" fmla="*/ 1 h 31"/>
                <a:gd name="T16" fmla="*/ 16 w 23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1">
                  <a:moveTo>
                    <a:pt x="16" y="3"/>
                  </a:moveTo>
                  <a:cubicBezTo>
                    <a:pt x="15" y="10"/>
                    <a:pt x="11" y="14"/>
                    <a:pt x="6" y="1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7"/>
                    <a:pt x="0" y="29"/>
                    <a:pt x="2" y="30"/>
                  </a:cubicBezTo>
                  <a:cubicBezTo>
                    <a:pt x="3" y="31"/>
                    <a:pt x="5" y="31"/>
                    <a:pt x="6" y="29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6" y="18"/>
                    <a:pt x="20" y="13"/>
                    <a:pt x="22" y="4"/>
                  </a:cubicBezTo>
                  <a:cubicBezTo>
                    <a:pt x="23" y="3"/>
                    <a:pt x="22" y="1"/>
                    <a:pt x="20" y="1"/>
                  </a:cubicBezTo>
                  <a:cubicBezTo>
                    <a:pt x="18" y="0"/>
                    <a:pt x="17" y="1"/>
                    <a:pt x="16" y="3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6109335" y="2189162"/>
              <a:ext cx="339725" cy="501650"/>
            </a:xfrm>
            <a:custGeom>
              <a:avLst/>
              <a:gdLst>
                <a:gd name="T0" fmla="*/ 59 w 80"/>
                <a:gd name="T1" fmla="*/ 1 h 118"/>
                <a:gd name="T2" fmla="*/ 58 w 80"/>
                <a:gd name="T3" fmla="*/ 5 h 118"/>
                <a:gd name="T4" fmla="*/ 42 w 80"/>
                <a:gd name="T5" fmla="*/ 74 h 118"/>
                <a:gd name="T6" fmla="*/ 4 w 80"/>
                <a:gd name="T7" fmla="*/ 112 h 118"/>
                <a:gd name="T8" fmla="*/ 1 w 80"/>
                <a:gd name="T9" fmla="*/ 115 h 118"/>
                <a:gd name="T10" fmla="*/ 4 w 80"/>
                <a:gd name="T11" fmla="*/ 118 h 118"/>
                <a:gd name="T12" fmla="*/ 48 w 80"/>
                <a:gd name="T13" fmla="*/ 77 h 118"/>
                <a:gd name="T14" fmla="*/ 64 w 80"/>
                <a:gd name="T15" fmla="*/ 2 h 118"/>
                <a:gd name="T16" fmla="*/ 59 w 80"/>
                <a:gd name="T17" fmla="*/ 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8">
                  <a:moveTo>
                    <a:pt x="59" y="1"/>
                  </a:moveTo>
                  <a:cubicBezTo>
                    <a:pt x="58" y="2"/>
                    <a:pt x="57" y="4"/>
                    <a:pt x="58" y="5"/>
                  </a:cubicBezTo>
                  <a:cubicBezTo>
                    <a:pt x="70" y="22"/>
                    <a:pt x="54" y="56"/>
                    <a:pt x="42" y="74"/>
                  </a:cubicBezTo>
                  <a:cubicBezTo>
                    <a:pt x="36" y="83"/>
                    <a:pt x="18" y="111"/>
                    <a:pt x="4" y="112"/>
                  </a:cubicBezTo>
                  <a:cubicBezTo>
                    <a:pt x="2" y="112"/>
                    <a:pt x="0" y="113"/>
                    <a:pt x="1" y="115"/>
                  </a:cubicBezTo>
                  <a:cubicBezTo>
                    <a:pt x="1" y="117"/>
                    <a:pt x="2" y="118"/>
                    <a:pt x="4" y="118"/>
                  </a:cubicBezTo>
                  <a:cubicBezTo>
                    <a:pt x="20" y="117"/>
                    <a:pt x="36" y="95"/>
                    <a:pt x="48" y="77"/>
                  </a:cubicBezTo>
                  <a:cubicBezTo>
                    <a:pt x="51" y="72"/>
                    <a:pt x="80" y="26"/>
                    <a:pt x="64" y="2"/>
                  </a:cubicBezTo>
                  <a:cubicBezTo>
                    <a:pt x="63" y="0"/>
                    <a:pt x="61" y="0"/>
                    <a:pt x="59" y="1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4256722" y="3197225"/>
              <a:ext cx="136525" cy="149225"/>
            </a:xfrm>
            <a:custGeom>
              <a:avLst/>
              <a:gdLst>
                <a:gd name="T0" fmla="*/ 5 w 32"/>
                <a:gd name="T1" fmla="*/ 8 h 35"/>
                <a:gd name="T2" fmla="*/ 5 w 32"/>
                <a:gd name="T3" fmla="*/ 29 h 35"/>
                <a:gd name="T4" fmla="*/ 16 w 32"/>
                <a:gd name="T5" fmla="*/ 34 h 35"/>
                <a:gd name="T6" fmla="*/ 22 w 32"/>
                <a:gd name="T7" fmla="*/ 35 h 35"/>
                <a:gd name="T8" fmla="*/ 24 w 32"/>
                <a:gd name="T9" fmla="*/ 33 h 35"/>
                <a:gd name="T10" fmla="*/ 26 w 32"/>
                <a:gd name="T11" fmla="*/ 30 h 35"/>
                <a:gd name="T12" fmla="*/ 32 w 32"/>
                <a:gd name="T13" fmla="*/ 20 h 35"/>
                <a:gd name="T14" fmla="*/ 31 w 32"/>
                <a:gd name="T15" fmla="*/ 17 h 35"/>
                <a:gd name="T16" fmla="*/ 29 w 32"/>
                <a:gd name="T17" fmla="*/ 13 h 35"/>
                <a:gd name="T18" fmla="*/ 29 w 32"/>
                <a:gd name="T19" fmla="*/ 12 h 35"/>
                <a:gd name="T20" fmla="*/ 29 w 32"/>
                <a:gd name="T21" fmla="*/ 11 h 35"/>
                <a:gd name="T22" fmla="*/ 28 w 32"/>
                <a:gd name="T23" fmla="*/ 8 h 35"/>
                <a:gd name="T24" fmla="*/ 5 w 32"/>
                <a:gd name="T25" fmla="*/ 8 h 35"/>
                <a:gd name="T26" fmla="*/ 16 w 32"/>
                <a:gd name="T27" fmla="*/ 12 h 35"/>
                <a:gd name="T28" fmla="*/ 23 w 32"/>
                <a:gd name="T29" fmla="*/ 15 h 35"/>
                <a:gd name="T30" fmla="*/ 21 w 32"/>
                <a:gd name="T31" fmla="*/ 26 h 35"/>
                <a:gd name="T32" fmla="*/ 16 w 32"/>
                <a:gd name="T33" fmla="*/ 28 h 35"/>
                <a:gd name="T34" fmla="*/ 14 w 32"/>
                <a:gd name="T35" fmla="*/ 27 h 35"/>
                <a:gd name="T36" fmla="*/ 17 w 32"/>
                <a:gd name="T37" fmla="*/ 27 h 35"/>
                <a:gd name="T38" fmla="*/ 19 w 32"/>
                <a:gd name="T39" fmla="*/ 26 h 35"/>
                <a:gd name="T40" fmla="*/ 21 w 32"/>
                <a:gd name="T41" fmla="*/ 21 h 35"/>
                <a:gd name="T42" fmla="*/ 21 w 32"/>
                <a:gd name="T43" fmla="*/ 21 h 35"/>
                <a:gd name="T44" fmla="*/ 18 w 32"/>
                <a:gd name="T45" fmla="*/ 17 h 35"/>
                <a:gd name="T46" fmla="*/ 18 w 32"/>
                <a:gd name="T47" fmla="*/ 16 h 35"/>
                <a:gd name="T48" fmla="*/ 16 w 32"/>
                <a:gd name="T49" fmla="*/ 15 h 35"/>
                <a:gd name="T50" fmla="*/ 13 w 32"/>
                <a:gd name="T51" fmla="*/ 17 h 35"/>
                <a:gd name="T52" fmla="*/ 10 w 32"/>
                <a:gd name="T53" fmla="*/ 18 h 35"/>
                <a:gd name="T54" fmla="*/ 16 w 32"/>
                <a:gd name="T55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35">
                  <a:moveTo>
                    <a:pt x="5" y="8"/>
                  </a:moveTo>
                  <a:cubicBezTo>
                    <a:pt x="0" y="14"/>
                    <a:pt x="1" y="23"/>
                    <a:pt x="5" y="29"/>
                  </a:cubicBezTo>
                  <a:cubicBezTo>
                    <a:pt x="8" y="33"/>
                    <a:pt x="12" y="34"/>
                    <a:pt x="16" y="34"/>
                  </a:cubicBezTo>
                  <a:cubicBezTo>
                    <a:pt x="18" y="34"/>
                    <a:pt x="19" y="35"/>
                    <a:pt x="22" y="35"/>
                  </a:cubicBezTo>
                  <a:cubicBezTo>
                    <a:pt x="23" y="35"/>
                    <a:pt x="24" y="34"/>
                    <a:pt x="24" y="33"/>
                  </a:cubicBezTo>
                  <a:cubicBezTo>
                    <a:pt x="25" y="32"/>
                    <a:pt x="25" y="31"/>
                    <a:pt x="26" y="30"/>
                  </a:cubicBezTo>
                  <a:cubicBezTo>
                    <a:pt x="30" y="27"/>
                    <a:pt x="32" y="24"/>
                    <a:pt x="32" y="20"/>
                  </a:cubicBezTo>
                  <a:cubicBezTo>
                    <a:pt x="32" y="19"/>
                    <a:pt x="32" y="18"/>
                    <a:pt x="31" y="17"/>
                  </a:cubicBezTo>
                  <a:cubicBezTo>
                    <a:pt x="31" y="15"/>
                    <a:pt x="30" y="14"/>
                    <a:pt x="29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9" y="10"/>
                    <a:pt x="29" y="9"/>
                    <a:pt x="28" y="8"/>
                  </a:cubicBezTo>
                  <a:cubicBezTo>
                    <a:pt x="14" y="0"/>
                    <a:pt x="7" y="5"/>
                    <a:pt x="5" y="8"/>
                  </a:cubicBezTo>
                  <a:moveTo>
                    <a:pt x="16" y="12"/>
                  </a:moveTo>
                  <a:cubicBezTo>
                    <a:pt x="18" y="12"/>
                    <a:pt x="21" y="13"/>
                    <a:pt x="23" y="15"/>
                  </a:cubicBezTo>
                  <a:cubicBezTo>
                    <a:pt x="23" y="19"/>
                    <a:pt x="22" y="23"/>
                    <a:pt x="21" y="26"/>
                  </a:cubicBezTo>
                  <a:cubicBezTo>
                    <a:pt x="19" y="27"/>
                    <a:pt x="18" y="27"/>
                    <a:pt x="16" y="28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15" y="27"/>
                    <a:pt x="16" y="27"/>
                    <a:pt x="17" y="27"/>
                  </a:cubicBezTo>
                  <a:cubicBezTo>
                    <a:pt x="18" y="27"/>
                    <a:pt x="19" y="27"/>
                    <a:pt x="19" y="26"/>
                  </a:cubicBezTo>
                  <a:cubicBezTo>
                    <a:pt x="21" y="24"/>
                    <a:pt x="21" y="23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18"/>
                    <a:pt x="19" y="17"/>
                    <a:pt x="18" y="17"/>
                  </a:cubicBezTo>
                  <a:cubicBezTo>
                    <a:pt x="18" y="17"/>
                    <a:pt x="18" y="17"/>
                    <a:pt x="18" y="16"/>
                  </a:cubicBezTo>
                  <a:cubicBezTo>
                    <a:pt x="18" y="16"/>
                    <a:pt x="17" y="15"/>
                    <a:pt x="16" y="15"/>
                  </a:cubicBezTo>
                  <a:cubicBezTo>
                    <a:pt x="14" y="15"/>
                    <a:pt x="13" y="16"/>
                    <a:pt x="13" y="17"/>
                  </a:cubicBezTo>
                  <a:cubicBezTo>
                    <a:pt x="12" y="17"/>
                    <a:pt x="10" y="18"/>
                    <a:pt x="10" y="18"/>
                  </a:cubicBezTo>
                  <a:cubicBezTo>
                    <a:pt x="11" y="16"/>
                    <a:pt x="12" y="13"/>
                    <a:pt x="16" y="12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5233035" y="3516312"/>
              <a:ext cx="131763" cy="144463"/>
            </a:xfrm>
            <a:custGeom>
              <a:avLst/>
              <a:gdLst>
                <a:gd name="T0" fmla="*/ 4 w 31"/>
                <a:gd name="T1" fmla="*/ 8 h 34"/>
                <a:gd name="T2" fmla="*/ 5 w 31"/>
                <a:gd name="T3" fmla="*/ 29 h 34"/>
                <a:gd name="T4" fmla="*/ 15 w 31"/>
                <a:gd name="T5" fmla="*/ 33 h 34"/>
                <a:gd name="T6" fmla="*/ 21 w 31"/>
                <a:gd name="T7" fmla="*/ 34 h 34"/>
                <a:gd name="T8" fmla="*/ 24 w 31"/>
                <a:gd name="T9" fmla="*/ 32 h 34"/>
                <a:gd name="T10" fmla="*/ 25 w 31"/>
                <a:gd name="T11" fmla="*/ 30 h 34"/>
                <a:gd name="T12" fmla="*/ 31 w 31"/>
                <a:gd name="T13" fmla="*/ 20 h 34"/>
                <a:gd name="T14" fmla="*/ 30 w 31"/>
                <a:gd name="T15" fmla="*/ 16 h 34"/>
                <a:gd name="T16" fmla="*/ 29 w 31"/>
                <a:gd name="T17" fmla="*/ 13 h 34"/>
                <a:gd name="T18" fmla="*/ 29 w 31"/>
                <a:gd name="T19" fmla="*/ 12 h 34"/>
                <a:gd name="T20" fmla="*/ 29 w 31"/>
                <a:gd name="T21" fmla="*/ 10 h 34"/>
                <a:gd name="T22" fmla="*/ 27 w 31"/>
                <a:gd name="T23" fmla="*/ 8 h 34"/>
                <a:gd name="T24" fmla="*/ 4 w 31"/>
                <a:gd name="T25" fmla="*/ 8 h 34"/>
                <a:gd name="T26" fmla="*/ 15 w 31"/>
                <a:gd name="T27" fmla="*/ 12 h 34"/>
                <a:gd name="T28" fmla="*/ 22 w 31"/>
                <a:gd name="T29" fmla="*/ 15 h 34"/>
                <a:gd name="T30" fmla="*/ 20 w 31"/>
                <a:gd name="T31" fmla="*/ 26 h 34"/>
                <a:gd name="T32" fmla="*/ 15 w 31"/>
                <a:gd name="T33" fmla="*/ 27 h 34"/>
                <a:gd name="T34" fmla="*/ 13 w 31"/>
                <a:gd name="T35" fmla="*/ 26 h 34"/>
                <a:gd name="T36" fmla="*/ 16 w 31"/>
                <a:gd name="T37" fmla="*/ 27 h 34"/>
                <a:gd name="T38" fmla="*/ 19 w 31"/>
                <a:gd name="T39" fmla="*/ 25 h 34"/>
                <a:gd name="T40" fmla="*/ 21 w 31"/>
                <a:gd name="T41" fmla="*/ 21 h 34"/>
                <a:gd name="T42" fmla="*/ 21 w 31"/>
                <a:gd name="T43" fmla="*/ 20 h 34"/>
                <a:gd name="T44" fmla="*/ 18 w 31"/>
                <a:gd name="T45" fmla="*/ 16 h 34"/>
                <a:gd name="T46" fmla="*/ 17 w 31"/>
                <a:gd name="T47" fmla="*/ 16 h 34"/>
                <a:gd name="T48" fmla="*/ 15 w 31"/>
                <a:gd name="T49" fmla="*/ 14 h 34"/>
                <a:gd name="T50" fmla="*/ 12 w 31"/>
                <a:gd name="T51" fmla="*/ 17 h 34"/>
                <a:gd name="T52" fmla="*/ 9 w 31"/>
                <a:gd name="T53" fmla="*/ 18 h 34"/>
                <a:gd name="T54" fmla="*/ 15 w 31"/>
                <a:gd name="T55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34">
                  <a:moveTo>
                    <a:pt x="4" y="8"/>
                  </a:moveTo>
                  <a:cubicBezTo>
                    <a:pt x="0" y="13"/>
                    <a:pt x="0" y="23"/>
                    <a:pt x="5" y="29"/>
                  </a:cubicBezTo>
                  <a:cubicBezTo>
                    <a:pt x="7" y="32"/>
                    <a:pt x="11" y="34"/>
                    <a:pt x="15" y="33"/>
                  </a:cubicBezTo>
                  <a:cubicBezTo>
                    <a:pt x="17" y="34"/>
                    <a:pt x="19" y="34"/>
                    <a:pt x="21" y="34"/>
                  </a:cubicBezTo>
                  <a:cubicBezTo>
                    <a:pt x="22" y="34"/>
                    <a:pt x="23" y="33"/>
                    <a:pt x="24" y="32"/>
                  </a:cubicBezTo>
                  <a:cubicBezTo>
                    <a:pt x="24" y="32"/>
                    <a:pt x="24" y="31"/>
                    <a:pt x="25" y="30"/>
                  </a:cubicBezTo>
                  <a:cubicBezTo>
                    <a:pt x="29" y="27"/>
                    <a:pt x="31" y="23"/>
                    <a:pt x="31" y="20"/>
                  </a:cubicBezTo>
                  <a:cubicBezTo>
                    <a:pt x="31" y="19"/>
                    <a:pt x="31" y="17"/>
                    <a:pt x="30" y="16"/>
                  </a:cubicBezTo>
                  <a:cubicBezTo>
                    <a:pt x="30" y="15"/>
                    <a:pt x="29" y="14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0"/>
                  </a:cubicBezTo>
                  <a:cubicBezTo>
                    <a:pt x="28" y="9"/>
                    <a:pt x="28" y="8"/>
                    <a:pt x="27" y="8"/>
                  </a:cubicBezTo>
                  <a:cubicBezTo>
                    <a:pt x="13" y="0"/>
                    <a:pt x="6" y="5"/>
                    <a:pt x="4" y="8"/>
                  </a:cubicBezTo>
                  <a:moveTo>
                    <a:pt x="15" y="12"/>
                  </a:moveTo>
                  <a:cubicBezTo>
                    <a:pt x="18" y="12"/>
                    <a:pt x="20" y="13"/>
                    <a:pt x="22" y="15"/>
                  </a:cubicBezTo>
                  <a:cubicBezTo>
                    <a:pt x="22" y="18"/>
                    <a:pt x="21" y="22"/>
                    <a:pt x="20" y="26"/>
                  </a:cubicBezTo>
                  <a:cubicBezTo>
                    <a:pt x="19" y="26"/>
                    <a:pt x="17" y="27"/>
                    <a:pt x="15" y="27"/>
                  </a:cubicBezTo>
                  <a:cubicBezTo>
                    <a:pt x="15" y="27"/>
                    <a:pt x="14" y="27"/>
                    <a:pt x="13" y="26"/>
                  </a:cubicBezTo>
                  <a:cubicBezTo>
                    <a:pt x="14" y="26"/>
                    <a:pt x="15" y="27"/>
                    <a:pt x="16" y="27"/>
                  </a:cubicBezTo>
                  <a:cubicBezTo>
                    <a:pt x="17" y="27"/>
                    <a:pt x="18" y="26"/>
                    <a:pt x="19" y="25"/>
                  </a:cubicBezTo>
                  <a:cubicBezTo>
                    <a:pt x="20" y="24"/>
                    <a:pt x="21" y="22"/>
                    <a:pt x="21" y="21"/>
                  </a:cubicBezTo>
                  <a:cubicBezTo>
                    <a:pt x="21" y="21"/>
                    <a:pt x="21" y="20"/>
                    <a:pt x="21" y="20"/>
                  </a:cubicBezTo>
                  <a:cubicBezTo>
                    <a:pt x="20" y="18"/>
                    <a:pt x="19" y="17"/>
                    <a:pt x="18" y="16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7" y="15"/>
                    <a:pt x="16" y="14"/>
                    <a:pt x="15" y="14"/>
                  </a:cubicBezTo>
                  <a:cubicBezTo>
                    <a:pt x="14" y="14"/>
                    <a:pt x="12" y="15"/>
                    <a:pt x="12" y="17"/>
                  </a:cubicBezTo>
                  <a:cubicBezTo>
                    <a:pt x="11" y="17"/>
                    <a:pt x="10" y="17"/>
                    <a:pt x="9" y="18"/>
                  </a:cubicBezTo>
                  <a:cubicBezTo>
                    <a:pt x="10" y="15"/>
                    <a:pt x="12" y="12"/>
                    <a:pt x="15" y="12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4694872" y="3787775"/>
              <a:ext cx="241300" cy="123825"/>
            </a:xfrm>
            <a:custGeom>
              <a:avLst/>
              <a:gdLst>
                <a:gd name="T0" fmla="*/ 1 w 57"/>
                <a:gd name="T1" fmla="*/ 1 h 29"/>
                <a:gd name="T2" fmla="*/ 1 w 57"/>
                <a:gd name="T3" fmla="*/ 6 h 29"/>
                <a:gd name="T4" fmla="*/ 54 w 57"/>
                <a:gd name="T5" fmla="*/ 22 h 29"/>
                <a:gd name="T6" fmla="*/ 56 w 57"/>
                <a:gd name="T7" fmla="*/ 18 h 29"/>
                <a:gd name="T8" fmla="*/ 52 w 57"/>
                <a:gd name="T9" fmla="*/ 16 h 29"/>
                <a:gd name="T10" fmla="*/ 6 w 57"/>
                <a:gd name="T11" fmla="*/ 2 h 29"/>
                <a:gd name="T12" fmla="*/ 1 w 57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">
                  <a:moveTo>
                    <a:pt x="1" y="1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16" y="24"/>
                    <a:pt x="31" y="29"/>
                    <a:pt x="54" y="22"/>
                  </a:cubicBezTo>
                  <a:cubicBezTo>
                    <a:pt x="56" y="22"/>
                    <a:pt x="57" y="20"/>
                    <a:pt x="56" y="18"/>
                  </a:cubicBezTo>
                  <a:cubicBezTo>
                    <a:pt x="56" y="17"/>
                    <a:pt x="54" y="16"/>
                    <a:pt x="52" y="16"/>
                  </a:cubicBezTo>
                  <a:cubicBezTo>
                    <a:pt x="32" y="22"/>
                    <a:pt x="19" y="18"/>
                    <a:pt x="6" y="2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4086860" y="2954337"/>
              <a:ext cx="633413" cy="638175"/>
            </a:xfrm>
            <a:custGeom>
              <a:avLst/>
              <a:gdLst>
                <a:gd name="T0" fmla="*/ 0 w 149"/>
                <a:gd name="T1" fmla="*/ 75 h 150"/>
                <a:gd name="T2" fmla="*/ 74 w 149"/>
                <a:gd name="T3" fmla="*/ 150 h 150"/>
                <a:gd name="T4" fmla="*/ 149 w 149"/>
                <a:gd name="T5" fmla="*/ 75 h 150"/>
                <a:gd name="T6" fmla="*/ 74 w 149"/>
                <a:gd name="T7" fmla="*/ 0 h 150"/>
                <a:gd name="T8" fmla="*/ 0 w 149"/>
                <a:gd name="T9" fmla="*/ 75 h 150"/>
                <a:gd name="T10" fmla="*/ 6 w 149"/>
                <a:gd name="T11" fmla="*/ 75 h 150"/>
                <a:gd name="T12" fmla="*/ 74 w 149"/>
                <a:gd name="T13" fmla="*/ 6 h 150"/>
                <a:gd name="T14" fmla="*/ 143 w 149"/>
                <a:gd name="T15" fmla="*/ 75 h 150"/>
                <a:gd name="T16" fmla="*/ 74 w 149"/>
                <a:gd name="T17" fmla="*/ 144 h 150"/>
                <a:gd name="T18" fmla="*/ 6 w 149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50">
                  <a:moveTo>
                    <a:pt x="0" y="75"/>
                  </a:moveTo>
                  <a:cubicBezTo>
                    <a:pt x="0" y="116"/>
                    <a:pt x="33" y="150"/>
                    <a:pt x="74" y="150"/>
                  </a:cubicBezTo>
                  <a:cubicBezTo>
                    <a:pt x="116" y="150"/>
                    <a:pt x="149" y="116"/>
                    <a:pt x="149" y="75"/>
                  </a:cubicBezTo>
                  <a:cubicBezTo>
                    <a:pt x="149" y="34"/>
                    <a:pt x="116" y="0"/>
                    <a:pt x="74" y="0"/>
                  </a:cubicBezTo>
                  <a:cubicBezTo>
                    <a:pt x="33" y="0"/>
                    <a:pt x="0" y="34"/>
                    <a:pt x="0" y="75"/>
                  </a:cubicBezTo>
                  <a:moveTo>
                    <a:pt x="6" y="75"/>
                  </a:moveTo>
                  <a:cubicBezTo>
                    <a:pt x="6" y="37"/>
                    <a:pt x="37" y="6"/>
                    <a:pt x="74" y="6"/>
                  </a:cubicBezTo>
                  <a:cubicBezTo>
                    <a:pt x="112" y="6"/>
                    <a:pt x="143" y="37"/>
                    <a:pt x="143" y="75"/>
                  </a:cubicBezTo>
                  <a:cubicBezTo>
                    <a:pt x="143" y="113"/>
                    <a:pt x="112" y="144"/>
                    <a:pt x="74" y="144"/>
                  </a:cubicBezTo>
                  <a:cubicBezTo>
                    <a:pt x="37" y="144"/>
                    <a:pt x="6" y="113"/>
                    <a:pt x="6" y="75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4999672" y="3222625"/>
              <a:ext cx="742950" cy="739775"/>
            </a:xfrm>
            <a:custGeom>
              <a:avLst/>
              <a:gdLst>
                <a:gd name="T0" fmla="*/ 0 w 175"/>
                <a:gd name="T1" fmla="*/ 87 h 174"/>
                <a:gd name="T2" fmla="*/ 87 w 175"/>
                <a:gd name="T3" fmla="*/ 174 h 174"/>
                <a:gd name="T4" fmla="*/ 175 w 175"/>
                <a:gd name="T5" fmla="*/ 87 h 174"/>
                <a:gd name="T6" fmla="*/ 87 w 175"/>
                <a:gd name="T7" fmla="*/ 0 h 174"/>
                <a:gd name="T8" fmla="*/ 0 w 175"/>
                <a:gd name="T9" fmla="*/ 87 h 174"/>
                <a:gd name="T10" fmla="*/ 6 w 175"/>
                <a:gd name="T11" fmla="*/ 87 h 174"/>
                <a:gd name="T12" fmla="*/ 87 w 175"/>
                <a:gd name="T13" fmla="*/ 6 h 174"/>
                <a:gd name="T14" fmla="*/ 168 w 175"/>
                <a:gd name="T15" fmla="*/ 87 h 174"/>
                <a:gd name="T16" fmla="*/ 87 w 175"/>
                <a:gd name="T17" fmla="*/ 168 h 174"/>
                <a:gd name="T18" fmla="*/ 6 w 175"/>
                <a:gd name="T19" fmla="*/ 8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4">
                  <a:moveTo>
                    <a:pt x="0" y="87"/>
                  </a:move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5" y="135"/>
                    <a:pt x="175" y="87"/>
                  </a:cubicBezTo>
                  <a:cubicBezTo>
                    <a:pt x="175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moveTo>
                    <a:pt x="6" y="87"/>
                  </a:moveTo>
                  <a:cubicBezTo>
                    <a:pt x="6" y="42"/>
                    <a:pt x="43" y="6"/>
                    <a:pt x="87" y="6"/>
                  </a:cubicBezTo>
                  <a:cubicBezTo>
                    <a:pt x="132" y="6"/>
                    <a:pt x="168" y="42"/>
                    <a:pt x="168" y="87"/>
                  </a:cubicBezTo>
                  <a:cubicBezTo>
                    <a:pt x="168" y="132"/>
                    <a:pt x="132" y="168"/>
                    <a:pt x="87" y="168"/>
                  </a:cubicBezTo>
                  <a:cubicBezTo>
                    <a:pt x="43" y="168"/>
                    <a:pt x="6" y="132"/>
                    <a:pt x="6" y="87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4694872" y="3379787"/>
              <a:ext cx="304800" cy="187325"/>
            </a:xfrm>
            <a:custGeom>
              <a:avLst/>
              <a:gdLst>
                <a:gd name="T0" fmla="*/ 3 w 72"/>
                <a:gd name="T1" fmla="*/ 3 h 44"/>
                <a:gd name="T2" fmla="*/ 0 w 72"/>
                <a:gd name="T3" fmla="*/ 7 h 44"/>
                <a:gd name="T4" fmla="*/ 4 w 72"/>
                <a:gd name="T5" fmla="*/ 9 h 44"/>
                <a:gd name="T6" fmla="*/ 66 w 72"/>
                <a:gd name="T7" fmla="*/ 42 h 44"/>
                <a:gd name="T8" fmla="*/ 70 w 72"/>
                <a:gd name="T9" fmla="*/ 43 h 44"/>
                <a:gd name="T10" fmla="*/ 72 w 72"/>
                <a:gd name="T11" fmla="*/ 39 h 44"/>
                <a:gd name="T12" fmla="*/ 3 w 72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44">
                  <a:moveTo>
                    <a:pt x="3" y="3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27" y="6"/>
                    <a:pt x="57" y="18"/>
                    <a:pt x="66" y="42"/>
                  </a:cubicBezTo>
                  <a:cubicBezTo>
                    <a:pt x="66" y="43"/>
                    <a:pt x="68" y="44"/>
                    <a:pt x="70" y="43"/>
                  </a:cubicBezTo>
                  <a:cubicBezTo>
                    <a:pt x="71" y="43"/>
                    <a:pt x="72" y="41"/>
                    <a:pt x="72" y="39"/>
                  </a:cubicBezTo>
                  <a:cubicBezTo>
                    <a:pt x="61" y="12"/>
                    <a:pt x="29" y="0"/>
                    <a:pt x="3" y="3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5701347" y="3617912"/>
              <a:ext cx="279400" cy="47625"/>
            </a:xfrm>
            <a:custGeom>
              <a:avLst/>
              <a:gdLst>
                <a:gd name="T0" fmla="*/ 0 w 66"/>
                <a:gd name="T1" fmla="*/ 2 h 11"/>
                <a:gd name="T2" fmla="*/ 2 w 66"/>
                <a:gd name="T3" fmla="*/ 6 h 11"/>
                <a:gd name="T4" fmla="*/ 48 w 66"/>
                <a:gd name="T5" fmla="*/ 10 h 11"/>
                <a:gd name="T6" fmla="*/ 63 w 66"/>
                <a:gd name="T7" fmla="*/ 9 h 11"/>
                <a:gd name="T8" fmla="*/ 66 w 66"/>
                <a:gd name="T9" fmla="*/ 6 h 11"/>
                <a:gd name="T10" fmla="*/ 63 w 66"/>
                <a:gd name="T11" fmla="*/ 3 h 11"/>
                <a:gd name="T12" fmla="*/ 48 w 66"/>
                <a:gd name="T13" fmla="*/ 4 h 11"/>
                <a:gd name="T14" fmla="*/ 4 w 66"/>
                <a:gd name="T15" fmla="*/ 0 h 11"/>
                <a:gd name="T16" fmla="*/ 0 w 66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1">
                  <a:moveTo>
                    <a:pt x="0" y="2"/>
                  </a:moveTo>
                  <a:cubicBezTo>
                    <a:pt x="0" y="4"/>
                    <a:pt x="1" y="6"/>
                    <a:pt x="2" y="6"/>
                  </a:cubicBezTo>
                  <a:cubicBezTo>
                    <a:pt x="16" y="11"/>
                    <a:pt x="32" y="11"/>
                    <a:pt x="48" y="10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9"/>
                    <a:pt x="66" y="8"/>
                    <a:pt x="66" y="6"/>
                  </a:cubicBezTo>
                  <a:cubicBezTo>
                    <a:pt x="66" y="5"/>
                    <a:pt x="64" y="3"/>
                    <a:pt x="63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33" y="4"/>
                    <a:pt x="17" y="5"/>
                    <a:pt x="4" y="0"/>
                  </a:cubicBezTo>
                  <a:cubicBezTo>
                    <a:pt x="3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4809172" y="4413250"/>
              <a:ext cx="165100" cy="149225"/>
            </a:xfrm>
            <a:custGeom>
              <a:avLst/>
              <a:gdLst>
                <a:gd name="T0" fmla="*/ 29 w 39"/>
                <a:gd name="T1" fmla="*/ 31 h 35"/>
                <a:gd name="T2" fmla="*/ 19 w 39"/>
                <a:gd name="T3" fmla="*/ 35 h 35"/>
                <a:gd name="T4" fmla="*/ 16 w 39"/>
                <a:gd name="T5" fmla="*/ 6 h 35"/>
                <a:gd name="T6" fmla="*/ 29 w 39"/>
                <a:gd name="T7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5">
                  <a:moveTo>
                    <a:pt x="29" y="31"/>
                  </a:moveTo>
                  <a:cubicBezTo>
                    <a:pt x="26" y="33"/>
                    <a:pt x="23" y="35"/>
                    <a:pt x="19" y="35"/>
                  </a:cubicBezTo>
                  <a:cubicBezTo>
                    <a:pt x="0" y="35"/>
                    <a:pt x="1" y="10"/>
                    <a:pt x="16" y="6"/>
                  </a:cubicBezTo>
                  <a:cubicBezTo>
                    <a:pt x="34" y="0"/>
                    <a:pt x="39" y="22"/>
                    <a:pt x="2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4809172" y="4413250"/>
              <a:ext cx="157163" cy="161925"/>
            </a:xfrm>
            <a:custGeom>
              <a:avLst/>
              <a:gdLst>
                <a:gd name="T0" fmla="*/ 15 w 37"/>
                <a:gd name="T1" fmla="*/ 3 h 38"/>
                <a:gd name="T2" fmla="*/ 2 w 37"/>
                <a:gd name="T3" fmla="*/ 24 h 38"/>
                <a:gd name="T4" fmla="*/ 19 w 37"/>
                <a:gd name="T5" fmla="*/ 38 h 38"/>
                <a:gd name="T6" fmla="*/ 31 w 37"/>
                <a:gd name="T7" fmla="*/ 34 h 38"/>
                <a:gd name="T8" fmla="*/ 37 w 37"/>
                <a:gd name="T9" fmla="*/ 19 h 38"/>
                <a:gd name="T10" fmla="*/ 35 w 37"/>
                <a:gd name="T11" fmla="*/ 10 h 38"/>
                <a:gd name="T12" fmla="*/ 15 w 37"/>
                <a:gd name="T13" fmla="*/ 3 h 38"/>
                <a:gd name="T14" fmla="*/ 8 w 37"/>
                <a:gd name="T15" fmla="*/ 23 h 38"/>
                <a:gd name="T16" fmla="*/ 17 w 37"/>
                <a:gd name="T17" fmla="*/ 9 h 38"/>
                <a:gd name="T18" fmla="*/ 29 w 37"/>
                <a:gd name="T19" fmla="*/ 13 h 38"/>
                <a:gd name="T20" fmla="*/ 27 w 37"/>
                <a:gd name="T21" fmla="*/ 29 h 38"/>
                <a:gd name="T22" fmla="*/ 27 w 37"/>
                <a:gd name="T23" fmla="*/ 29 h 38"/>
                <a:gd name="T24" fmla="*/ 19 w 37"/>
                <a:gd name="T25" fmla="*/ 32 h 38"/>
                <a:gd name="T26" fmla="*/ 8 w 37"/>
                <a:gd name="T27" fmla="*/ 23 h 38"/>
                <a:gd name="T28" fmla="*/ 31 w 37"/>
                <a:gd name="T29" fmla="*/ 34 h 38"/>
                <a:gd name="T30" fmla="*/ 31 w 37"/>
                <a:gd name="T31" fmla="*/ 34 h 38"/>
                <a:gd name="T32" fmla="*/ 31 w 37"/>
                <a:gd name="T3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5" y="3"/>
                  </a:moveTo>
                  <a:cubicBezTo>
                    <a:pt x="5" y="6"/>
                    <a:pt x="0" y="16"/>
                    <a:pt x="2" y="24"/>
                  </a:cubicBezTo>
                  <a:cubicBezTo>
                    <a:pt x="3" y="33"/>
                    <a:pt x="10" y="38"/>
                    <a:pt x="19" y="38"/>
                  </a:cubicBezTo>
                  <a:cubicBezTo>
                    <a:pt x="24" y="38"/>
                    <a:pt x="28" y="36"/>
                    <a:pt x="31" y="34"/>
                  </a:cubicBezTo>
                  <a:cubicBezTo>
                    <a:pt x="35" y="30"/>
                    <a:pt x="37" y="25"/>
                    <a:pt x="37" y="19"/>
                  </a:cubicBezTo>
                  <a:cubicBezTo>
                    <a:pt x="37" y="16"/>
                    <a:pt x="36" y="13"/>
                    <a:pt x="35" y="10"/>
                  </a:cubicBezTo>
                  <a:cubicBezTo>
                    <a:pt x="31" y="3"/>
                    <a:pt x="23" y="0"/>
                    <a:pt x="15" y="3"/>
                  </a:cubicBezTo>
                  <a:moveTo>
                    <a:pt x="8" y="23"/>
                  </a:moveTo>
                  <a:cubicBezTo>
                    <a:pt x="7" y="18"/>
                    <a:pt x="10" y="11"/>
                    <a:pt x="17" y="9"/>
                  </a:cubicBezTo>
                  <a:cubicBezTo>
                    <a:pt x="24" y="6"/>
                    <a:pt x="28" y="10"/>
                    <a:pt x="29" y="13"/>
                  </a:cubicBezTo>
                  <a:cubicBezTo>
                    <a:pt x="32" y="17"/>
                    <a:pt x="32" y="25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5" y="31"/>
                    <a:pt x="22" y="32"/>
                    <a:pt x="19" y="32"/>
                  </a:cubicBezTo>
                  <a:cubicBezTo>
                    <a:pt x="10" y="32"/>
                    <a:pt x="8" y="26"/>
                    <a:pt x="8" y="23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4796472" y="4664075"/>
              <a:ext cx="165100" cy="149225"/>
            </a:xfrm>
            <a:custGeom>
              <a:avLst/>
              <a:gdLst>
                <a:gd name="T0" fmla="*/ 29 w 39"/>
                <a:gd name="T1" fmla="*/ 31 h 35"/>
                <a:gd name="T2" fmla="*/ 19 w 39"/>
                <a:gd name="T3" fmla="*/ 35 h 35"/>
                <a:gd name="T4" fmla="*/ 16 w 39"/>
                <a:gd name="T5" fmla="*/ 6 h 35"/>
                <a:gd name="T6" fmla="*/ 29 w 39"/>
                <a:gd name="T7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5">
                  <a:moveTo>
                    <a:pt x="29" y="31"/>
                  </a:moveTo>
                  <a:cubicBezTo>
                    <a:pt x="26" y="34"/>
                    <a:pt x="23" y="35"/>
                    <a:pt x="19" y="35"/>
                  </a:cubicBezTo>
                  <a:cubicBezTo>
                    <a:pt x="0" y="35"/>
                    <a:pt x="0" y="11"/>
                    <a:pt x="16" y="6"/>
                  </a:cubicBezTo>
                  <a:cubicBezTo>
                    <a:pt x="33" y="0"/>
                    <a:pt x="39" y="23"/>
                    <a:pt x="2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796472" y="4664075"/>
              <a:ext cx="157163" cy="161925"/>
            </a:xfrm>
            <a:custGeom>
              <a:avLst/>
              <a:gdLst>
                <a:gd name="T0" fmla="*/ 15 w 37"/>
                <a:gd name="T1" fmla="*/ 3 h 38"/>
                <a:gd name="T2" fmla="*/ 2 w 37"/>
                <a:gd name="T3" fmla="*/ 24 h 38"/>
                <a:gd name="T4" fmla="*/ 19 w 37"/>
                <a:gd name="T5" fmla="*/ 38 h 38"/>
                <a:gd name="T6" fmla="*/ 31 w 37"/>
                <a:gd name="T7" fmla="*/ 34 h 38"/>
                <a:gd name="T8" fmla="*/ 37 w 37"/>
                <a:gd name="T9" fmla="*/ 19 h 38"/>
                <a:gd name="T10" fmla="*/ 35 w 37"/>
                <a:gd name="T11" fmla="*/ 10 h 38"/>
                <a:gd name="T12" fmla="*/ 15 w 37"/>
                <a:gd name="T13" fmla="*/ 3 h 38"/>
                <a:gd name="T14" fmla="*/ 8 w 37"/>
                <a:gd name="T15" fmla="*/ 24 h 38"/>
                <a:gd name="T16" fmla="*/ 17 w 37"/>
                <a:gd name="T17" fmla="*/ 9 h 38"/>
                <a:gd name="T18" fmla="*/ 29 w 37"/>
                <a:gd name="T19" fmla="*/ 13 h 38"/>
                <a:gd name="T20" fmla="*/ 27 w 37"/>
                <a:gd name="T21" fmla="*/ 29 h 38"/>
                <a:gd name="T22" fmla="*/ 27 w 37"/>
                <a:gd name="T23" fmla="*/ 29 h 38"/>
                <a:gd name="T24" fmla="*/ 19 w 37"/>
                <a:gd name="T25" fmla="*/ 32 h 38"/>
                <a:gd name="T26" fmla="*/ 8 w 37"/>
                <a:gd name="T27" fmla="*/ 24 h 38"/>
                <a:gd name="T28" fmla="*/ 31 w 37"/>
                <a:gd name="T29" fmla="*/ 34 h 38"/>
                <a:gd name="T30" fmla="*/ 31 w 37"/>
                <a:gd name="T31" fmla="*/ 34 h 38"/>
                <a:gd name="T32" fmla="*/ 31 w 37"/>
                <a:gd name="T3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5" y="3"/>
                  </a:moveTo>
                  <a:cubicBezTo>
                    <a:pt x="5" y="6"/>
                    <a:pt x="0" y="16"/>
                    <a:pt x="2" y="24"/>
                  </a:cubicBezTo>
                  <a:cubicBezTo>
                    <a:pt x="3" y="33"/>
                    <a:pt x="10" y="38"/>
                    <a:pt x="19" y="38"/>
                  </a:cubicBezTo>
                  <a:cubicBezTo>
                    <a:pt x="23" y="38"/>
                    <a:pt x="28" y="37"/>
                    <a:pt x="31" y="34"/>
                  </a:cubicBezTo>
                  <a:cubicBezTo>
                    <a:pt x="35" y="30"/>
                    <a:pt x="37" y="25"/>
                    <a:pt x="37" y="19"/>
                  </a:cubicBezTo>
                  <a:cubicBezTo>
                    <a:pt x="37" y="16"/>
                    <a:pt x="36" y="13"/>
                    <a:pt x="35" y="10"/>
                  </a:cubicBezTo>
                  <a:cubicBezTo>
                    <a:pt x="31" y="3"/>
                    <a:pt x="23" y="0"/>
                    <a:pt x="15" y="3"/>
                  </a:cubicBezTo>
                  <a:moveTo>
                    <a:pt x="8" y="24"/>
                  </a:moveTo>
                  <a:cubicBezTo>
                    <a:pt x="7" y="18"/>
                    <a:pt x="10" y="11"/>
                    <a:pt x="17" y="9"/>
                  </a:cubicBezTo>
                  <a:cubicBezTo>
                    <a:pt x="24" y="7"/>
                    <a:pt x="28" y="10"/>
                    <a:pt x="29" y="13"/>
                  </a:cubicBezTo>
                  <a:cubicBezTo>
                    <a:pt x="32" y="17"/>
                    <a:pt x="31" y="25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5" y="31"/>
                    <a:pt x="22" y="32"/>
                    <a:pt x="19" y="32"/>
                  </a:cubicBezTo>
                  <a:cubicBezTo>
                    <a:pt x="10" y="32"/>
                    <a:pt x="8" y="26"/>
                    <a:pt x="8" y="2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71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021808" y="1831687"/>
            <a:ext cx="2266949" cy="1622426"/>
            <a:chOff x="4271962" y="2090738"/>
            <a:chExt cx="2266949" cy="1622426"/>
          </a:xfrm>
        </p:grpSpPr>
        <p:grpSp>
          <p:nvGrpSpPr>
            <p:cNvPr id="72" name="组合 71"/>
            <p:cNvGrpSpPr/>
            <p:nvPr/>
          </p:nvGrpSpPr>
          <p:grpSpPr>
            <a:xfrm>
              <a:off x="4335462" y="2116138"/>
              <a:ext cx="2135186" cy="1562101"/>
              <a:chOff x="4335462" y="2116138"/>
              <a:chExt cx="2135186" cy="1562101"/>
            </a:xfrm>
          </p:grpSpPr>
          <p:sp>
            <p:nvSpPr>
              <p:cNvPr id="79" name="Freeform 11"/>
              <p:cNvSpPr/>
              <p:nvPr/>
            </p:nvSpPr>
            <p:spPr bwMode="auto">
              <a:xfrm>
                <a:off x="4335462" y="2273301"/>
                <a:ext cx="498475" cy="1311275"/>
              </a:xfrm>
              <a:custGeom>
                <a:avLst/>
                <a:gdLst>
                  <a:gd name="T0" fmla="*/ 95 w 117"/>
                  <a:gd name="T1" fmla="*/ 5 h 307"/>
                  <a:gd name="T2" fmla="*/ 13 w 117"/>
                  <a:gd name="T3" fmla="*/ 118 h 307"/>
                  <a:gd name="T4" fmla="*/ 10 w 117"/>
                  <a:gd name="T5" fmla="*/ 288 h 307"/>
                  <a:gd name="T6" fmla="*/ 35 w 117"/>
                  <a:gd name="T7" fmla="*/ 291 h 307"/>
                  <a:gd name="T8" fmla="*/ 35 w 117"/>
                  <a:gd name="T9" fmla="*/ 288 h 307"/>
                  <a:gd name="T10" fmla="*/ 35 w 117"/>
                  <a:gd name="T11" fmla="*/ 288 h 307"/>
                  <a:gd name="T12" fmla="*/ 35 w 117"/>
                  <a:gd name="T13" fmla="*/ 288 h 307"/>
                  <a:gd name="T14" fmla="*/ 35 w 117"/>
                  <a:gd name="T15" fmla="*/ 133 h 307"/>
                  <a:gd name="T16" fmla="*/ 95 w 117"/>
                  <a:gd name="T17" fmla="*/ 37 h 307"/>
                  <a:gd name="T18" fmla="*/ 101 w 117"/>
                  <a:gd name="T19" fmla="*/ 29 h 307"/>
                  <a:gd name="T20" fmla="*/ 102 w 117"/>
                  <a:gd name="T21" fmla="*/ 29 h 307"/>
                  <a:gd name="T22" fmla="*/ 95 w 117"/>
                  <a:gd name="T23" fmla="*/ 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307">
                    <a:moveTo>
                      <a:pt x="95" y="5"/>
                    </a:moveTo>
                    <a:cubicBezTo>
                      <a:pt x="36" y="23"/>
                      <a:pt x="18" y="67"/>
                      <a:pt x="13" y="118"/>
                    </a:cubicBezTo>
                    <a:cubicBezTo>
                      <a:pt x="0" y="174"/>
                      <a:pt x="4" y="240"/>
                      <a:pt x="10" y="288"/>
                    </a:cubicBezTo>
                    <a:cubicBezTo>
                      <a:pt x="12" y="301"/>
                      <a:pt x="33" y="307"/>
                      <a:pt x="35" y="291"/>
                    </a:cubicBezTo>
                    <a:cubicBezTo>
                      <a:pt x="35" y="290"/>
                      <a:pt x="35" y="289"/>
                      <a:pt x="35" y="288"/>
                    </a:cubicBezTo>
                    <a:cubicBezTo>
                      <a:pt x="35" y="288"/>
                      <a:pt x="35" y="288"/>
                      <a:pt x="35" y="288"/>
                    </a:cubicBezTo>
                    <a:cubicBezTo>
                      <a:pt x="35" y="288"/>
                      <a:pt x="35" y="288"/>
                      <a:pt x="35" y="288"/>
                    </a:cubicBezTo>
                    <a:cubicBezTo>
                      <a:pt x="41" y="246"/>
                      <a:pt x="31" y="186"/>
                      <a:pt x="35" y="133"/>
                    </a:cubicBezTo>
                    <a:cubicBezTo>
                      <a:pt x="43" y="92"/>
                      <a:pt x="60" y="56"/>
                      <a:pt x="95" y="37"/>
                    </a:cubicBezTo>
                    <a:cubicBezTo>
                      <a:pt x="99" y="35"/>
                      <a:pt x="101" y="32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ubicBezTo>
                      <a:pt x="117" y="24"/>
                      <a:pt x="111" y="0"/>
                      <a:pt x="95" y="5"/>
                    </a:cubicBezTo>
                    <a:close/>
                  </a:path>
                </a:pathLst>
              </a:custGeom>
              <a:solidFill>
                <a:srgbClr val="F7F5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12"/>
              <p:cNvSpPr/>
              <p:nvPr/>
            </p:nvSpPr>
            <p:spPr bwMode="auto">
              <a:xfrm>
                <a:off x="4978399" y="2457451"/>
                <a:ext cx="1012825" cy="1220788"/>
              </a:xfrm>
              <a:custGeom>
                <a:avLst/>
                <a:gdLst>
                  <a:gd name="T0" fmla="*/ 212 w 238"/>
                  <a:gd name="T1" fmla="*/ 169 h 286"/>
                  <a:gd name="T2" fmla="*/ 91 w 238"/>
                  <a:gd name="T3" fmla="*/ 247 h 286"/>
                  <a:gd name="T4" fmla="*/ 80 w 238"/>
                  <a:gd name="T5" fmla="*/ 162 h 286"/>
                  <a:gd name="T6" fmla="*/ 76 w 238"/>
                  <a:gd name="T7" fmla="*/ 30 h 286"/>
                  <a:gd name="T8" fmla="*/ 58 w 238"/>
                  <a:gd name="T9" fmla="*/ 12 h 286"/>
                  <a:gd name="T10" fmla="*/ 64 w 238"/>
                  <a:gd name="T11" fmla="*/ 254 h 286"/>
                  <a:gd name="T12" fmla="*/ 73 w 238"/>
                  <a:gd name="T13" fmla="*/ 270 h 286"/>
                  <a:gd name="T14" fmla="*/ 237 w 238"/>
                  <a:gd name="T15" fmla="*/ 169 h 286"/>
                  <a:gd name="T16" fmla="*/ 212 w 238"/>
                  <a:gd name="T17" fmla="*/ 16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286">
                    <a:moveTo>
                      <a:pt x="212" y="169"/>
                    </a:moveTo>
                    <a:cubicBezTo>
                      <a:pt x="211" y="235"/>
                      <a:pt x="146" y="255"/>
                      <a:pt x="91" y="247"/>
                    </a:cubicBezTo>
                    <a:cubicBezTo>
                      <a:pt x="93" y="219"/>
                      <a:pt x="86" y="190"/>
                      <a:pt x="80" y="162"/>
                    </a:cubicBezTo>
                    <a:cubicBezTo>
                      <a:pt x="73" y="127"/>
                      <a:pt x="48" y="60"/>
                      <a:pt x="76" y="30"/>
                    </a:cubicBezTo>
                    <a:cubicBezTo>
                      <a:pt x="87" y="18"/>
                      <a:pt x="69" y="0"/>
                      <a:pt x="58" y="12"/>
                    </a:cubicBezTo>
                    <a:cubicBezTo>
                      <a:pt x="0" y="73"/>
                      <a:pt x="79" y="183"/>
                      <a:pt x="64" y="254"/>
                    </a:cubicBezTo>
                    <a:cubicBezTo>
                      <a:pt x="63" y="261"/>
                      <a:pt x="66" y="268"/>
                      <a:pt x="73" y="270"/>
                    </a:cubicBezTo>
                    <a:cubicBezTo>
                      <a:pt x="148" y="286"/>
                      <a:pt x="236" y="256"/>
                      <a:pt x="237" y="169"/>
                    </a:cubicBezTo>
                    <a:cubicBezTo>
                      <a:pt x="238" y="153"/>
                      <a:pt x="212" y="153"/>
                      <a:pt x="212" y="169"/>
                    </a:cubicBezTo>
                    <a:close/>
                  </a:path>
                </a:pathLst>
              </a:custGeom>
              <a:solidFill>
                <a:srgbClr val="F7F5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3"/>
              <p:cNvSpPr/>
              <p:nvPr/>
            </p:nvSpPr>
            <p:spPr bwMode="auto">
              <a:xfrm>
                <a:off x="5675311" y="2116138"/>
                <a:ext cx="795337" cy="785813"/>
              </a:xfrm>
              <a:custGeom>
                <a:avLst/>
                <a:gdLst>
                  <a:gd name="T0" fmla="*/ 165 w 187"/>
                  <a:gd name="T1" fmla="*/ 149 h 184"/>
                  <a:gd name="T2" fmla="*/ 45 w 187"/>
                  <a:gd name="T3" fmla="*/ 108 h 184"/>
                  <a:gd name="T4" fmla="*/ 81 w 187"/>
                  <a:gd name="T5" fmla="*/ 43 h 184"/>
                  <a:gd name="T6" fmla="*/ 162 w 187"/>
                  <a:gd name="T7" fmla="*/ 29 h 184"/>
                  <a:gd name="T8" fmla="*/ 162 w 187"/>
                  <a:gd name="T9" fmla="*/ 3 h 184"/>
                  <a:gd name="T10" fmla="*/ 18 w 187"/>
                  <a:gd name="T11" fmla="*/ 108 h 184"/>
                  <a:gd name="T12" fmla="*/ 171 w 187"/>
                  <a:gd name="T13" fmla="*/ 173 h 184"/>
                  <a:gd name="T14" fmla="*/ 165 w 187"/>
                  <a:gd name="T15" fmla="*/ 14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" h="184">
                    <a:moveTo>
                      <a:pt x="165" y="149"/>
                    </a:moveTo>
                    <a:cubicBezTo>
                      <a:pt x="126" y="158"/>
                      <a:pt x="67" y="144"/>
                      <a:pt x="45" y="108"/>
                    </a:cubicBezTo>
                    <a:cubicBezTo>
                      <a:pt x="29" y="80"/>
                      <a:pt x="59" y="54"/>
                      <a:pt x="81" y="43"/>
                    </a:cubicBezTo>
                    <a:cubicBezTo>
                      <a:pt x="105" y="31"/>
                      <a:pt x="135" y="27"/>
                      <a:pt x="162" y="29"/>
                    </a:cubicBezTo>
                    <a:cubicBezTo>
                      <a:pt x="178" y="29"/>
                      <a:pt x="178" y="4"/>
                      <a:pt x="162" y="3"/>
                    </a:cubicBezTo>
                    <a:cubicBezTo>
                      <a:pt x="102" y="0"/>
                      <a:pt x="0" y="30"/>
                      <a:pt x="18" y="108"/>
                    </a:cubicBezTo>
                    <a:cubicBezTo>
                      <a:pt x="32" y="166"/>
                      <a:pt x="123" y="184"/>
                      <a:pt x="171" y="173"/>
                    </a:cubicBezTo>
                    <a:cubicBezTo>
                      <a:pt x="187" y="170"/>
                      <a:pt x="180" y="145"/>
                      <a:pt x="165" y="149"/>
                    </a:cubicBezTo>
                    <a:close/>
                  </a:path>
                </a:pathLst>
              </a:custGeom>
              <a:solidFill>
                <a:srgbClr val="F7F5B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3" name="Freeform 14"/>
            <p:cNvSpPr>
              <a:spLocks noEditPoints="1"/>
            </p:cNvSpPr>
            <p:nvPr/>
          </p:nvSpPr>
          <p:spPr bwMode="auto">
            <a:xfrm>
              <a:off x="4271962" y="2219326"/>
              <a:ext cx="838200" cy="1428750"/>
            </a:xfrm>
            <a:custGeom>
              <a:avLst/>
              <a:gdLst>
                <a:gd name="T0" fmla="*/ 181 w 197"/>
                <a:gd name="T1" fmla="*/ 180 h 335"/>
                <a:gd name="T2" fmla="*/ 151 w 197"/>
                <a:gd name="T3" fmla="*/ 16 h 335"/>
                <a:gd name="T4" fmla="*/ 89 w 197"/>
                <a:gd name="T5" fmla="*/ 14 h 335"/>
                <a:gd name="T6" fmla="*/ 29 w 197"/>
                <a:gd name="T7" fmla="*/ 84 h 335"/>
                <a:gd name="T8" fmla="*/ 15 w 197"/>
                <a:gd name="T9" fmla="*/ 319 h 335"/>
                <a:gd name="T10" fmla="*/ 25 w 197"/>
                <a:gd name="T11" fmla="*/ 324 h 335"/>
                <a:gd name="T12" fmla="*/ 28 w 197"/>
                <a:gd name="T13" fmla="*/ 325 h 335"/>
                <a:gd name="T14" fmla="*/ 81 w 197"/>
                <a:gd name="T15" fmla="*/ 245 h 335"/>
                <a:gd name="T16" fmla="*/ 78 w 197"/>
                <a:gd name="T17" fmla="*/ 202 h 335"/>
                <a:gd name="T18" fmla="*/ 77 w 197"/>
                <a:gd name="T19" fmla="*/ 185 h 335"/>
                <a:gd name="T20" fmla="*/ 93 w 197"/>
                <a:gd name="T21" fmla="*/ 174 h 335"/>
                <a:gd name="T22" fmla="*/ 115 w 197"/>
                <a:gd name="T23" fmla="*/ 182 h 335"/>
                <a:gd name="T24" fmla="*/ 116 w 197"/>
                <a:gd name="T25" fmla="*/ 226 h 335"/>
                <a:gd name="T26" fmla="*/ 124 w 197"/>
                <a:gd name="T27" fmla="*/ 305 h 335"/>
                <a:gd name="T28" fmla="*/ 129 w 197"/>
                <a:gd name="T29" fmla="*/ 309 h 335"/>
                <a:gd name="T30" fmla="*/ 181 w 197"/>
                <a:gd name="T31" fmla="*/ 180 h 335"/>
                <a:gd name="T32" fmla="*/ 159 w 197"/>
                <a:gd name="T33" fmla="*/ 287 h 335"/>
                <a:gd name="T34" fmla="*/ 136 w 197"/>
                <a:gd name="T35" fmla="*/ 297 h 335"/>
                <a:gd name="T36" fmla="*/ 129 w 197"/>
                <a:gd name="T37" fmla="*/ 248 h 335"/>
                <a:gd name="T38" fmla="*/ 127 w 197"/>
                <a:gd name="T39" fmla="*/ 171 h 335"/>
                <a:gd name="T40" fmla="*/ 123 w 197"/>
                <a:gd name="T41" fmla="*/ 165 h 335"/>
                <a:gd name="T42" fmla="*/ 68 w 197"/>
                <a:gd name="T43" fmla="*/ 165 h 335"/>
                <a:gd name="T44" fmla="*/ 63 w 197"/>
                <a:gd name="T45" fmla="*/ 171 h 335"/>
                <a:gd name="T46" fmla="*/ 31 w 197"/>
                <a:gd name="T47" fmla="*/ 313 h 335"/>
                <a:gd name="T48" fmla="*/ 27 w 197"/>
                <a:gd name="T49" fmla="*/ 314 h 335"/>
                <a:gd name="T50" fmla="*/ 30 w 197"/>
                <a:gd name="T51" fmla="*/ 128 h 335"/>
                <a:gd name="T52" fmla="*/ 69 w 197"/>
                <a:gd name="T53" fmla="*/ 42 h 335"/>
                <a:gd name="T54" fmla="*/ 157 w 197"/>
                <a:gd name="T55" fmla="*/ 45 h 335"/>
                <a:gd name="T56" fmla="*/ 170 w 197"/>
                <a:gd name="T57" fmla="*/ 204 h 335"/>
                <a:gd name="T58" fmla="*/ 159 w 197"/>
                <a:gd name="T59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7" h="335">
                  <a:moveTo>
                    <a:pt x="181" y="180"/>
                  </a:moveTo>
                  <a:cubicBezTo>
                    <a:pt x="177" y="129"/>
                    <a:pt x="192" y="55"/>
                    <a:pt x="151" y="16"/>
                  </a:cubicBezTo>
                  <a:cubicBezTo>
                    <a:pt x="135" y="0"/>
                    <a:pt x="108" y="5"/>
                    <a:pt x="89" y="14"/>
                  </a:cubicBezTo>
                  <a:cubicBezTo>
                    <a:pt x="59" y="28"/>
                    <a:pt x="41" y="53"/>
                    <a:pt x="29" y="84"/>
                  </a:cubicBezTo>
                  <a:cubicBezTo>
                    <a:pt x="0" y="157"/>
                    <a:pt x="15" y="243"/>
                    <a:pt x="15" y="319"/>
                  </a:cubicBezTo>
                  <a:cubicBezTo>
                    <a:pt x="15" y="325"/>
                    <a:pt x="22" y="326"/>
                    <a:pt x="25" y="324"/>
                  </a:cubicBezTo>
                  <a:cubicBezTo>
                    <a:pt x="26" y="324"/>
                    <a:pt x="26" y="325"/>
                    <a:pt x="28" y="325"/>
                  </a:cubicBezTo>
                  <a:cubicBezTo>
                    <a:pt x="77" y="335"/>
                    <a:pt x="82" y="281"/>
                    <a:pt x="81" y="245"/>
                  </a:cubicBezTo>
                  <a:cubicBezTo>
                    <a:pt x="81" y="230"/>
                    <a:pt x="80" y="216"/>
                    <a:pt x="78" y="202"/>
                  </a:cubicBezTo>
                  <a:cubicBezTo>
                    <a:pt x="78" y="196"/>
                    <a:pt x="77" y="190"/>
                    <a:pt x="77" y="185"/>
                  </a:cubicBezTo>
                  <a:cubicBezTo>
                    <a:pt x="75" y="172"/>
                    <a:pt x="80" y="175"/>
                    <a:pt x="93" y="174"/>
                  </a:cubicBezTo>
                  <a:cubicBezTo>
                    <a:pt x="101" y="173"/>
                    <a:pt x="115" y="170"/>
                    <a:pt x="115" y="182"/>
                  </a:cubicBezTo>
                  <a:cubicBezTo>
                    <a:pt x="115" y="196"/>
                    <a:pt x="116" y="211"/>
                    <a:pt x="116" y="226"/>
                  </a:cubicBezTo>
                  <a:cubicBezTo>
                    <a:pt x="117" y="252"/>
                    <a:pt x="119" y="279"/>
                    <a:pt x="124" y="305"/>
                  </a:cubicBezTo>
                  <a:cubicBezTo>
                    <a:pt x="124" y="307"/>
                    <a:pt x="127" y="309"/>
                    <a:pt x="129" y="309"/>
                  </a:cubicBezTo>
                  <a:cubicBezTo>
                    <a:pt x="197" y="310"/>
                    <a:pt x="184" y="225"/>
                    <a:pt x="181" y="180"/>
                  </a:cubicBezTo>
                  <a:close/>
                  <a:moveTo>
                    <a:pt x="159" y="287"/>
                  </a:moveTo>
                  <a:cubicBezTo>
                    <a:pt x="153" y="294"/>
                    <a:pt x="144" y="296"/>
                    <a:pt x="136" y="297"/>
                  </a:cubicBezTo>
                  <a:cubicBezTo>
                    <a:pt x="132" y="298"/>
                    <a:pt x="130" y="255"/>
                    <a:pt x="129" y="248"/>
                  </a:cubicBezTo>
                  <a:cubicBezTo>
                    <a:pt x="127" y="222"/>
                    <a:pt x="127" y="196"/>
                    <a:pt x="127" y="171"/>
                  </a:cubicBezTo>
                  <a:cubicBezTo>
                    <a:pt x="127" y="168"/>
                    <a:pt x="126" y="166"/>
                    <a:pt x="123" y="165"/>
                  </a:cubicBezTo>
                  <a:cubicBezTo>
                    <a:pt x="105" y="160"/>
                    <a:pt x="86" y="161"/>
                    <a:pt x="68" y="165"/>
                  </a:cubicBezTo>
                  <a:cubicBezTo>
                    <a:pt x="65" y="165"/>
                    <a:pt x="63" y="168"/>
                    <a:pt x="63" y="171"/>
                  </a:cubicBezTo>
                  <a:cubicBezTo>
                    <a:pt x="66" y="202"/>
                    <a:pt x="90" y="325"/>
                    <a:pt x="31" y="313"/>
                  </a:cubicBezTo>
                  <a:cubicBezTo>
                    <a:pt x="29" y="313"/>
                    <a:pt x="28" y="313"/>
                    <a:pt x="27" y="314"/>
                  </a:cubicBezTo>
                  <a:cubicBezTo>
                    <a:pt x="26" y="252"/>
                    <a:pt x="20" y="190"/>
                    <a:pt x="30" y="128"/>
                  </a:cubicBezTo>
                  <a:cubicBezTo>
                    <a:pt x="35" y="96"/>
                    <a:pt x="46" y="65"/>
                    <a:pt x="69" y="42"/>
                  </a:cubicBezTo>
                  <a:cubicBezTo>
                    <a:pt x="95" y="15"/>
                    <a:pt x="140" y="5"/>
                    <a:pt x="157" y="45"/>
                  </a:cubicBezTo>
                  <a:cubicBezTo>
                    <a:pt x="176" y="92"/>
                    <a:pt x="167" y="153"/>
                    <a:pt x="170" y="204"/>
                  </a:cubicBezTo>
                  <a:cubicBezTo>
                    <a:pt x="172" y="230"/>
                    <a:pt x="177" y="265"/>
                    <a:pt x="159" y="2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5"/>
            <p:cNvSpPr>
              <a:spLocks noEditPoints="1"/>
            </p:cNvSpPr>
            <p:nvPr/>
          </p:nvSpPr>
          <p:spPr bwMode="auto">
            <a:xfrm>
              <a:off x="4552949" y="2449513"/>
              <a:ext cx="254000" cy="358775"/>
            </a:xfrm>
            <a:custGeom>
              <a:avLst/>
              <a:gdLst>
                <a:gd name="T0" fmla="*/ 58 w 60"/>
                <a:gd name="T1" fmla="*/ 45 h 84"/>
                <a:gd name="T2" fmla="*/ 14 w 60"/>
                <a:gd name="T3" fmla="*/ 16 h 84"/>
                <a:gd name="T4" fmla="*/ 1 w 60"/>
                <a:gd name="T5" fmla="*/ 69 h 84"/>
                <a:gd name="T6" fmla="*/ 2 w 60"/>
                <a:gd name="T7" fmla="*/ 71 h 84"/>
                <a:gd name="T8" fmla="*/ 6 w 60"/>
                <a:gd name="T9" fmla="*/ 78 h 84"/>
                <a:gd name="T10" fmla="*/ 51 w 60"/>
                <a:gd name="T11" fmla="*/ 74 h 84"/>
                <a:gd name="T12" fmla="*/ 58 w 60"/>
                <a:gd name="T13" fmla="*/ 45 h 84"/>
                <a:gd name="T14" fmla="*/ 43 w 60"/>
                <a:gd name="T15" fmla="*/ 65 h 84"/>
                <a:gd name="T16" fmla="*/ 38 w 60"/>
                <a:gd name="T17" fmla="*/ 67 h 84"/>
                <a:gd name="T18" fmla="*/ 29 w 60"/>
                <a:gd name="T19" fmla="*/ 69 h 84"/>
                <a:gd name="T20" fmla="*/ 13 w 60"/>
                <a:gd name="T21" fmla="*/ 68 h 84"/>
                <a:gd name="T22" fmla="*/ 15 w 60"/>
                <a:gd name="T23" fmla="*/ 38 h 84"/>
                <a:gd name="T24" fmla="*/ 22 w 60"/>
                <a:gd name="T25" fmla="*/ 25 h 84"/>
                <a:gd name="T26" fmla="*/ 24 w 60"/>
                <a:gd name="T27" fmla="*/ 24 h 84"/>
                <a:gd name="T28" fmla="*/ 24 w 60"/>
                <a:gd name="T29" fmla="*/ 23 h 84"/>
                <a:gd name="T30" fmla="*/ 28 w 60"/>
                <a:gd name="T31" fmla="*/ 24 h 84"/>
                <a:gd name="T32" fmla="*/ 28 w 60"/>
                <a:gd name="T33" fmla="*/ 24 h 84"/>
                <a:gd name="T34" fmla="*/ 29 w 60"/>
                <a:gd name="T35" fmla="*/ 24 h 84"/>
                <a:gd name="T36" fmla="*/ 30 w 60"/>
                <a:gd name="T37" fmla="*/ 25 h 84"/>
                <a:gd name="T38" fmla="*/ 32 w 60"/>
                <a:gd name="T39" fmla="*/ 27 h 84"/>
                <a:gd name="T40" fmla="*/ 34 w 60"/>
                <a:gd name="T41" fmla="*/ 28 h 84"/>
                <a:gd name="T42" fmla="*/ 37 w 60"/>
                <a:gd name="T43" fmla="*/ 31 h 84"/>
                <a:gd name="T44" fmla="*/ 47 w 60"/>
                <a:gd name="T45" fmla="*/ 56 h 84"/>
                <a:gd name="T46" fmla="*/ 43 w 60"/>
                <a:gd name="T47" fmla="*/ 6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84">
                  <a:moveTo>
                    <a:pt x="58" y="45"/>
                  </a:moveTo>
                  <a:cubicBezTo>
                    <a:pt x="54" y="28"/>
                    <a:pt x="33" y="0"/>
                    <a:pt x="14" y="16"/>
                  </a:cubicBezTo>
                  <a:cubicBezTo>
                    <a:pt x="0" y="27"/>
                    <a:pt x="1" y="53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1" y="74"/>
                    <a:pt x="2" y="78"/>
                    <a:pt x="6" y="78"/>
                  </a:cubicBezTo>
                  <a:cubicBezTo>
                    <a:pt x="20" y="82"/>
                    <a:pt x="38" y="84"/>
                    <a:pt x="51" y="74"/>
                  </a:cubicBezTo>
                  <a:cubicBezTo>
                    <a:pt x="59" y="67"/>
                    <a:pt x="60" y="55"/>
                    <a:pt x="58" y="45"/>
                  </a:cubicBezTo>
                  <a:close/>
                  <a:moveTo>
                    <a:pt x="43" y="65"/>
                  </a:moveTo>
                  <a:cubicBezTo>
                    <a:pt x="42" y="65"/>
                    <a:pt x="40" y="67"/>
                    <a:pt x="38" y="67"/>
                  </a:cubicBezTo>
                  <a:cubicBezTo>
                    <a:pt x="35" y="69"/>
                    <a:pt x="32" y="69"/>
                    <a:pt x="29" y="69"/>
                  </a:cubicBezTo>
                  <a:cubicBezTo>
                    <a:pt x="24" y="69"/>
                    <a:pt x="19" y="69"/>
                    <a:pt x="13" y="68"/>
                  </a:cubicBezTo>
                  <a:cubicBezTo>
                    <a:pt x="13" y="58"/>
                    <a:pt x="13" y="47"/>
                    <a:pt x="15" y="38"/>
                  </a:cubicBezTo>
                  <a:cubicBezTo>
                    <a:pt x="17" y="32"/>
                    <a:pt x="18" y="28"/>
                    <a:pt x="22" y="25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2" y="24"/>
                    <a:pt x="26" y="23"/>
                    <a:pt x="24" y="23"/>
                  </a:cubicBezTo>
                  <a:cubicBezTo>
                    <a:pt x="27" y="23"/>
                    <a:pt x="26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8" y="24"/>
                    <a:pt x="29" y="24"/>
                  </a:cubicBezTo>
                  <a:cubicBezTo>
                    <a:pt x="29" y="24"/>
                    <a:pt x="29" y="25"/>
                    <a:pt x="30" y="25"/>
                  </a:cubicBezTo>
                  <a:cubicBezTo>
                    <a:pt x="31" y="25"/>
                    <a:pt x="32" y="26"/>
                    <a:pt x="32" y="27"/>
                  </a:cubicBezTo>
                  <a:cubicBezTo>
                    <a:pt x="32" y="26"/>
                    <a:pt x="34" y="28"/>
                    <a:pt x="34" y="28"/>
                  </a:cubicBezTo>
                  <a:cubicBezTo>
                    <a:pt x="35" y="29"/>
                    <a:pt x="36" y="30"/>
                    <a:pt x="37" y="31"/>
                  </a:cubicBezTo>
                  <a:cubicBezTo>
                    <a:pt x="43" y="37"/>
                    <a:pt x="47" y="47"/>
                    <a:pt x="47" y="56"/>
                  </a:cubicBezTo>
                  <a:cubicBezTo>
                    <a:pt x="47" y="59"/>
                    <a:pt x="45" y="62"/>
                    <a:pt x="43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6"/>
            <p:cNvSpPr>
              <a:spLocks noEditPoints="1"/>
            </p:cNvSpPr>
            <p:nvPr/>
          </p:nvSpPr>
          <p:spPr bwMode="auto">
            <a:xfrm>
              <a:off x="5113337" y="2419351"/>
              <a:ext cx="996950" cy="1293813"/>
            </a:xfrm>
            <a:custGeom>
              <a:avLst/>
              <a:gdLst>
                <a:gd name="T0" fmla="*/ 101 w 234"/>
                <a:gd name="T1" fmla="*/ 113 h 303"/>
                <a:gd name="T2" fmla="*/ 125 w 234"/>
                <a:gd name="T3" fmla="*/ 42 h 303"/>
                <a:gd name="T4" fmla="*/ 34 w 234"/>
                <a:gd name="T5" fmla="*/ 7 h 303"/>
                <a:gd name="T6" fmla="*/ 9 w 234"/>
                <a:gd name="T7" fmla="*/ 86 h 303"/>
                <a:gd name="T8" fmla="*/ 18 w 234"/>
                <a:gd name="T9" fmla="*/ 271 h 303"/>
                <a:gd name="T10" fmla="*/ 26 w 234"/>
                <a:gd name="T11" fmla="*/ 278 h 303"/>
                <a:gd name="T12" fmla="*/ 26 w 234"/>
                <a:gd name="T13" fmla="*/ 278 h 303"/>
                <a:gd name="T14" fmla="*/ 209 w 234"/>
                <a:gd name="T15" fmla="*/ 215 h 303"/>
                <a:gd name="T16" fmla="*/ 101 w 234"/>
                <a:gd name="T17" fmla="*/ 113 h 303"/>
                <a:gd name="T18" fmla="*/ 187 w 234"/>
                <a:gd name="T19" fmla="*/ 231 h 303"/>
                <a:gd name="T20" fmla="*/ 31 w 234"/>
                <a:gd name="T21" fmla="*/ 267 h 303"/>
                <a:gd name="T22" fmla="*/ 19 w 234"/>
                <a:gd name="T23" fmla="*/ 61 h 303"/>
                <a:gd name="T24" fmla="*/ 28 w 234"/>
                <a:gd name="T25" fmla="*/ 24 h 303"/>
                <a:gd name="T26" fmla="*/ 96 w 234"/>
                <a:gd name="T27" fmla="*/ 24 h 303"/>
                <a:gd name="T28" fmla="*/ 77 w 234"/>
                <a:gd name="T29" fmla="*/ 119 h 303"/>
                <a:gd name="T30" fmla="*/ 82 w 234"/>
                <a:gd name="T31" fmla="*/ 130 h 303"/>
                <a:gd name="T32" fmla="*/ 187 w 234"/>
                <a:gd name="T33" fmla="*/ 23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4" h="303">
                  <a:moveTo>
                    <a:pt x="101" y="113"/>
                  </a:moveTo>
                  <a:cubicBezTo>
                    <a:pt x="120" y="94"/>
                    <a:pt x="131" y="69"/>
                    <a:pt x="125" y="42"/>
                  </a:cubicBezTo>
                  <a:cubicBezTo>
                    <a:pt x="116" y="5"/>
                    <a:pt x="64" y="0"/>
                    <a:pt x="34" y="7"/>
                  </a:cubicBezTo>
                  <a:cubicBezTo>
                    <a:pt x="0" y="16"/>
                    <a:pt x="6" y="60"/>
                    <a:pt x="9" y="86"/>
                  </a:cubicBezTo>
                  <a:cubicBezTo>
                    <a:pt x="14" y="145"/>
                    <a:pt x="36" y="213"/>
                    <a:pt x="18" y="271"/>
                  </a:cubicBezTo>
                  <a:cubicBezTo>
                    <a:pt x="16" y="276"/>
                    <a:pt x="22" y="279"/>
                    <a:pt x="26" y="278"/>
                  </a:cubicBezTo>
                  <a:cubicBezTo>
                    <a:pt x="26" y="278"/>
                    <a:pt x="26" y="278"/>
                    <a:pt x="26" y="278"/>
                  </a:cubicBezTo>
                  <a:cubicBezTo>
                    <a:pt x="91" y="303"/>
                    <a:pt x="182" y="285"/>
                    <a:pt x="209" y="215"/>
                  </a:cubicBezTo>
                  <a:cubicBezTo>
                    <a:pt x="234" y="148"/>
                    <a:pt x="159" y="108"/>
                    <a:pt x="101" y="113"/>
                  </a:cubicBezTo>
                  <a:close/>
                  <a:moveTo>
                    <a:pt x="187" y="231"/>
                  </a:moveTo>
                  <a:cubicBezTo>
                    <a:pt x="157" y="279"/>
                    <a:pt x="80" y="285"/>
                    <a:pt x="31" y="267"/>
                  </a:cubicBezTo>
                  <a:cubicBezTo>
                    <a:pt x="48" y="202"/>
                    <a:pt x="22" y="127"/>
                    <a:pt x="19" y="61"/>
                  </a:cubicBezTo>
                  <a:cubicBezTo>
                    <a:pt x="18" y="48"/>
                    <a:pt x="18" y="34"/>
                    <a:pt x="28" y="24"/>
                  </a:cubicBezTo>
                  <a:cubicBezTo>
                    <a:pt x="42" y="8"/>
                    <a:pt x="80" y="17"/>
                    <a:pt x="96" y="24"/>
                  </a:cubicBezTo>
                  <a:cubicBezTo>
                    <a:pt x="140" y="45"/>
                    <a:pt x="101" y="101"/>
                    <a:pt x="77" y="119"/>
                  </a:cubicBezTo>
                  <a:cubicBezTo>
                    <a:pt x="72" y="122"/>
                    <a:pt x="75" y="132"/>
                    <a:pt x="82" y="130"/>
                  </a:cubicBezTo>
                  <a:cubicBezTo>
                    <a:pt x="145" y="106"/>
                    <a:pt x="232" y="160"/>
                    <a:pt x="187" y="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7"/>
            <p:cNvSpPr>
              <a:spLocks noEditPoints="1"/>
            </p:cNvSpPr>
            <p:nvPr/>
          </p:nvSpPr>
          <p:spPr bwMode="auto">
            <a:xfrm>
              <a:off x="5272087" y="2555876"/>
              <a:ext cx="250825" cy="280988"/>
            </a:xfrm>
            <a:custGeom>
              <a:avLst/>
              <a:gdLst>
                <a:gd name="T0" fmla="*/ 50 w 59"/>
                <a:gd name="T1" fmla="*/ 21 h 66"/>
                <a:gd name="T2" fmla="*/ 2 w 59"/>
                <a:gd name="T3" fmla="*/ 16 h 66"/>
                <a:gd name="T4" fmla="*/ 1 w 59"/>
                <a:gd name="T5" fmla="*/ 22 h 66"/>
                <a:gd name="T6" fmla="*/ 1 w 59"/>
                <a:gd name="T7" fmla="*/ 24 h 66"/>
                <a:gd name="T8" fmla="*/ 6 w 59"/>
                <a:gd name="T9" fmla="*/ 38 h 66"/>
                <a:gd name="T10" fmla="*/ 17 w 59"/>
                <a:gd name="T11" fmla="*/ 61 h 66"/>
                <a:gd name="T12" fmla="*/ 24 w 59"/>
                <a:gd name="T13" fmla="*/ 65 h 66"/>
                <a:gd name="T14" fmla="*/ 55 w 59"/>
                <a:gd name="T15" fmla="*/ 46 h 66"/>
                <a:gd name="T16" fmla="*/ 50 w 59"/>
                <a:gd name="T17" fmla="*/ 21 h 66"/>
                <a:gd name="T18" fmla="*/ 26 w 59"/>
                <a:gd name="T19" fmla="*/ 52 h 66"/>
                <a:gd name="T20" fmla="*/ 21 w 59"/>
                <a:gd name="T21" fmla="*/ 39 h 66"/>
                <a:gd name="T22" fmla="*/ 13 w 59"/>
                <a:gd name="T23" fmla="*/ 24 h 66"/>
                <a:gd name="T24" fmla="*/ 12 w 59"/>
                <a:gd name="T25" fmla="*/ 22 h 66"/>
                <a:gd name="T26" fmla="*/ 40 w 59"/>
                <a:gd name="T27" fmla="*/ 28 h 66"/>
                <a:gd name="T28" fmla="*/ 26 w 59"/>
                <a:gd name="T2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66">
                  <a:moveTo>
                    <a:pt x="50" y="21"/>
                  </a:moveTo>
                  <a:cubicBezTo>
                    <a:pt x="39" y="7"/>
                    <a:pt x="14" y="0"/>
                    <a:pt x="2" y="16"/>
                  </a:cubicBezTo>
                  <a:cubicBezTo>
                    <a:pt x="0" y="18"/>
                    <a:pt x="0" y="20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9"/>
                    <a:pt x="4" y="33"/>
                    <a:pt x="6" y="38"/>
                  </a:cubicBezTo>
                  <a:cubicBezTo>
                    <a:pt x="10" y="46"/>
                    <a:pt x="14" y="53"/>
                    <a:pt x="17" y="61"/>
                  </a:cubicBezTo>
                  <a:cubicBezTo>
                    <a:pt x="18" y="64"/>
                    <a:pt x="21" y="66"/>
                    <a:pt x="24" y="65"/>
                  </a:cubicBezTo>
                  <a:cubicBezTo>
                    <a:pt x="36" y="62"/>
                    <a:pt x="49" y="58"/>
                    <a:pt x="55" y="46"/>
                  </a:cubicBezTo>
                  <a:cubicBezTo>
                    <a:pt x="59" y="37"/>
                    <a:pt x="56" y="28"/>
                    <a:pt x="50" y="21"/>
                  </a:cubicBezTo>
                  <a:close/>
                  <a:moveTo>
                    <a:pt x="26" y="52"/>
                  </a:moveTo>
                  <a:cubicBezTo>
                    <a:pt x="25" y="48"/>
                    <a:pt x="23" y="44"/>
                    <a:pt x="21" y="39"/>
                  </a:cubicBezTo>
                  <a:cubicBezTo>
                    <a:pt x="18" y="35"/>
                    <a:pt x="13" y="28"/>
                    <a:pt x="13" y="24"/>
                  </a:cubicBezTo>
                  <a:cubicBezTo>
                    <a:pt x="13" y="23"/>
                    <a:pt x="13" y="23"/>
                    <a:pt x="12" y="22"/>
                  </a:cubicBezTo>
                  <a:cubicBezTo>
                    <a:pt x="19" y="14"/>
                    <a:pt x="34" y="22"/>
                    <a:pt x="40" y="28"/>
                  </a:cubicBezTo>
                  <a:cubicBezTo>
                    <a:pt x="52" y="40"/>
                    <a:pt x="38" y="48"/>
                    <a:pt x="26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8"/>
            <p:cNvSpPr>
              <a:spLocks noEditPoints="1"/>
            </p:cNvSpPr>
            <p:nvPr/>
          </p:nvSpPr>
          <p:spPr bwMode="auto">
            <a:xfrm>
              <a:off x="5356224" y="2909888"/>
              <a:ext cx="501650" cy="563563"/>
            </a:xfrm>
            <a:custGeom>
              <a:avLst/>
              <a:gdLst>
                <a:gd name="T0" fmla="*/ 113 w 118"/>
                <a:gd name="T1" fmla="*/ 95 h 132"/>
                <a:gd name="T2" fmla="*/ 1 w 118"/>
                <a:gd name="T3" fmla="*/ 55 h 132"/>
                <a:gd name="T4" fmla="*/ 7 w 118"/>
                <a:gd name="T5" fmla="*/ 63 h 132"/>
                <a:gd name="T6" fmla="*/ 5 w 118"/>
                <a:gd name="T7" fmla="*/ 110 h 132"/>
                <a:gd name="T8" fmla="*/ 47 w 118"/>
                <a:gd name="T9" fmla="*/ 131 h 132"/>
                <a:gd name="T10" fmla="*/ 113 w 118"/>
                <a:gd name="T11" fmla="*/ 95 h 132"/>
                <a:gd name="T12" fmla="*/ 51 w 118"/>
                <a:gd name="T13" fmla="*/ 119 h 132"/>
                <a:gd name="T14" fmla="*/ 16 w 118"/>
                <a:gd name="T15" fmla="*/ 99 h 132"/>
                <a:gd name="T16" fmla="*/ 21 w 118"/>
                <a:gd name="T17" fmla="*/ 49 h 132"/>
                <a:gd name="T18" fmla="*/ 21 w 118"/>
                <a:gd name="T19" fmla="*/ 47 h 132"/>
                <a:gd name="T20" fmla="*/ 100 w 118"/>
                <a:gd name="T21" fmla="*/ 92 h 132"/>
                <a:gd name="T22" fmla="*/ 51 w 118"/>
                <a:gd name="T23" fmla="*/ 1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32">
                  <a:moveTo>
                    <a:pt x="113" y="95"/>
                  </a:moveTo>
                  <a:cubicBezTo>
                    <a:pt x="108" y="59"/>
                    <a:pt x="13" y="0"/>
                    <a:pt x="1" y="55"/>
                  </a:cubicBezTo>
                  <a:cubicBezTo>
                    <a:pt x="0" y="60"/>
                    <a:pt x="4" y="63"/>
                    <a:pt x="7" y="63"/>
                  </a:cubicBezTo>
                  <a:cubicBezTo>
                    <a:pt x="5" y="78"/>
                    <a:pt x="1" y="95"/>
                    <a:pt x="5" y="110"/>
                  </a:cubicBezTo>
                  <a:cubicBezTo>
                    <a:pt x="10" y="128"/>
                    <a:pt x="31" y="130"/>
                    <a:pt x="47" y="131"/>
                  </a:cubicBezTo>
                  <a:cubicBezTo>
                    <a:pt x="70" y="132"/>
                    <a:pt x="118" y="129"/>
                    <a:pt x="113" y="95"/>
                  </a:cubicBezTo>
                  <a:close/>
                  <a:moveTo>
                    <a:pt x="51" y="119"/>
                  </a:moveTo>
                  <a:cubicBezTo>
                    <a:pt x="36" y="119"/>
                    <a:pt x="17" y="118"/>
                    <a:pt x="16" y="99"/>
                  </a:cubicBezTo>
                  <a:cubicBezTo>
                    <a:pt x="15" y="83"/>
                    <a:pt x="19" y="65"/>
                    <a:pt x="21" y="49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42" y="35"/>
                    <a:pt x="93" y="76"/>
                    <a:pt x="100" y="92"/>
                  </a:cubicBezTo>
                  <a:cubicBezTo>
                    <a:pt x="111" y="118"/>
                    <a:pt x="65" y="119"/>
                    <a:pt x="51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9"/>
            <p:cNvSpPr>
              <a:spLocks noEditPoints="1"/>
            </p:cNvSpPr>
            <p:nvPr/>
          </p:nvSpPr>
          <p:spPr bwMode="auto">
            <a:xfrm>
              <a:off x="5680074" y="2090738"/>
              <a:ext cx="858837" cy="950913"/>
            </a:xfrm>
            <a:custGeom>
              <a:avLst/>
              <a:gdLst>
                <a:gd name="T0" fmla="*/ 194 w 202"/>
                <a:gd name="T1" fmla="*/ 133 h 223"/>
                <a:gd name="T2" fmla="*/ 186 w 202"/>
                <a:gd name="T3" fmla="*/ 127 h 223"/>
                <a:gd name="T4" fmla="*/ 75 w 202"/>
                <a:gd name="T5" fmla="*/ 114 h 223"/>
                <a:gd name="T6" fmla="*/ 112 w 202"/>
                <a:gd name="T7" fmla="*/ 71 h 223"/>
                <a:gd name="T8" fmla="*/ 173 w 202"/>
                <a:gd name="T9" fmla="*/ 74 h 223"/>
                <a:gd name="T10" fmla="*/ 181 w 202"/>
                <a:gd name="T11" fmla="*/ 67 h 223"/>
                <a:gd name="T12" fmla="*/ 181 w 202"/>
                <a:gd name="T13" fmla="*/ 10 h 223"/>
                <a:gd name="T14" fmla="*/ 174 w 202"/>
                <a:gd name="T15" fmla="*/ 3 h 223"/>
                <a:gd name="T16" fmla="*/ 172 w 202"/>
                <a:gd name="T17" fmla="*/ 2 h 223"/>
                <a:gd name="T18" fmla="*/ 32 w 202"/>
                <a:gd name="T19" fmla="*/ 35 h 223"/>
                <a:gd name="T20" fmla="*/ 30 w 202"/>
                <a:gd name="T21" fmla="*/ 152 h 223"/>
                <a:gd name="T22" fmla="*/ 194 w 202"/>
                <a:gd name="T23" fmla="*/ 133 h 223"/>
                <a:gd name="T24" fmla="*/ 38 w 202"/>
                <a:gd name="T25" fmla="*/ 143 h 223"/>
                <a:gd name="T26" fmla="*/ 53 w 202"/>
                <a:gd name="T27" fmla="*/ 34 h 223"/>
                <a:gd name="T28" fmla="*/ 168 w 202"/>
                <a:gd name="T29" fmla="*/ 14 h 223"/>
                <a:gd name="T30" fmla="*/ 168 w 202"/>
                <a:gd name="T31" fmla="*/ 59 h 223"/>
                <a:gd name="T32" fmla="*/ 60 w 202"/>
                <a:gd name="T33" fmla="*/ 100 h 223"/>
                <a:gd name="T34" fmla="*/ 182 w 202"/>
                <a:gd name="T35" fmla="*/ 139 h 223"/>
                <a:gd name="T36" fmla="*/ 38 w 202"/>
                <a:gd name="T37" fmla="*/ 14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223">
                  <a:moveTo>
                    <a:pt x="194" y="133"/>
                  </a:moveTo>
                  <a:cubicBezTo>
                    <a:pt x="193" y="128"/>
                    <a:pt x="190" y="126"/>
                    <a:pt x="186" y="127"/>
                  </a:cubicBezTo>
                  <a:cubicBezTo>
                    <a:pt x="156" y="131"/>
                    <a:pt x="95" y="144"/>
                    <a:pt x="75" y="114"/>
                  </a:cubicBezTo>
                  <a:cubicBezTo>
                    <a:pt x="58" y="90"/>
                    <a:pt x="97" y="75"/>
                    <a:pt x="112" y="71"/>
                  </a:cubicBezTo>
                  <a:cubicBezTo>
                    <a:pt x="131" y="66"/>
                    <a:pt x="155" y="66"/>
                    <a:pt x="173" y="74"/>
                  </a:cubicBezTo>
                  <a:cubicBezTo>
                    <a:pt x="177" y="76"/>
                    <a:pt x="183" y="72"/>
                    <a:pt x="181" y="67"/>
                  </a:cubicBezTo>
                  <a:cubicBezTo>
                    <a:pt x="176" y="47"/>
                    <a:pt x="177" y="30"/>
                    <a:pt x="181" y="10"/>
                  </a:cubicBezTo>
                  <a:cubicBezTo>
                    <a:pt x="183" y="5"/>
                    <a:pt x="177" y="1"/>
                    <a:pt x="174" y="3"/>
                  </a:cubicBezTo>
                  <a:cubicBezTo>
                    <a:pt x="173" y="2"/>
                    <a:pt x="172" y="2"/>
                    <a:pt x="172" y="2"/>
                  </a:cubicBezTo>
                  <a:cubicBezTo>
                    <a:pt x="125" y="2"/>
                    <a:pt x="69" y="0"/>
                    <a:pt x="32" y="35"/>
                  </a:cubicBezTo>
                  <a:cubicBezTo>
                    <a:pt x="0" y="66"/>
                    <a:pt x="3" y="120"/>
                    <a:pt x="30" y="152"/>
                  </a:cubicBezTo>
                  <a:cubicBezTo>
                    <a:pt x="67" y="196"/>
                    <a:pt x="202" y="223"/>
                    <a:pt x="194" y="133"/>
                  </a:cubicBezTo>
                  <a:close/>
                  <a:moveTo>
                    <a:pt x="38" y="143"/>
                  </a:moveTo>
                  <a:cubicBezTo>
                    <a:pt x="9" y="112"/>
                    <a:pt x="19" y="57"/>
                    <a:pt x="53" y="34"/>
                  </a:cubicBezTo>
                  <a:cubicBezTo>
                    <a:pt x="85" y="12"/>
                    <a:pt x="131" y="14"/>
                    <a:pt x="168" y="14"/>
                  </a:cubicBezTo>
                  <a:cubicBezTo>
                    <a:pt x="166" y="30"/>
                    <a:pt x="165" y="44"/>
                    <a:pt x="168" y="59"/>
                  </a:cubicBezTo>
                  <a:cubicBezTo>
                    <a:pt x="130" y="49"/>
                    <a:pt x="67" y="57"/>
                    <a:pt x="60" y="100"/>
                  </a:cubicBezTo>
                  <a:cubicBezTo>
                    <a:pt x="53" y="155"/>
                    <a:pt x="145" y="145"/>
                    <a:pt x="182" y="139"/>
                  </a:cubicBezTo>
                  <a:cubicBezTo>
                    <a:pt x="182" y="211"/>
                    <a:pt x="68" y="176"/>
                    <a:pt x="38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83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687147" y="2765088"/>
            <a:ext cx="4750664" cy="1143684"/>
            <a:chOff x="8386922" y="2192795"/>
            <a:chExt cx="6835834" cy="1143684"/>
          </a:xfrm>
        </p:grpSpPr>
        <p:sp>
          <p:nvSpPr>
            <p:cNvPr id="93" name="矩形 9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课题现状一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386922" y="2542351"/>
              <a:ext cx="6835834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687147" y="4334357"/>
            <a:ext cx="4750664" cy="1143684"/>
            <a:chOff x="8386922" y="2192795"/>
            <a:chExt cx="6835834" cy="1143684"/>
          </a:xfrm>
        </p:grpSpPr>
        <p:sp>
          <p:nvSpPr>
            <p:cNvPr id="96" name="矩形 9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课题现状二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386922" y="2542351"/>
              <a:ext cx="6835834" cy="7941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341091" y="2024369"/>
            <a:ext cx="3509820" cy="3376002"/>
            <a:chOff x="2522538" y="1735138"/>
            <a:chExt cx="1998663" cy="1922463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522538" y="1735138"/>
              <a:ext cx="1998663" cy="1922463"/>
            </a:xfrm>
            <a:custGeom>
              <a:avLst/>
              <a:gdLst>
                <a:gd name="T0" fmla="*/ 379 w 469"/>
                <a:gd name="T1" fmla="*/ 174 h 451"/>
                <a:gd name="T2" fmla="*/ 349 w 469"/>
                <a:gd name="T3" fmla="*/ 71 h 451"/>
                <a:gd name="T4" fmla="*/ 304 w 469"/>
                <a:gd name="T5" fmla="*/ 110 h 451"/>
                <a:gd name="T6" fmla="*/ 232 w 469"/>
                <a:gd name="T7" fmla="*/ 131 h 451"/>
                <a:gd name="T8" fmla="*/ 101 w 469"/>
                <a:gd name="T9" fmla="*/ 78 h 451"/>
                <a:gd name="T10" fmla="*/ 15 w 469"/>
                <a:gd name="T11" fmla="*/ 240 h 451"/>
                <a:gd name="T12" fmla="*/ 63 w 469"/>
                <a:gd name="T13" fmla="*/ 286 h 451"/>
                <a:gd name="T14" fmla="*/ 83 w 469"/>
                <a:gd name="T15" fmla="*/ 387 h 451"/>
                <a:gd name="T16" fmla="*/ 234 w 469"/>
                <a:gd name="T17" fmla="*/ 343 h 451"/>
                <a:gd name="T18" fmla="*/ 385 w 469"/>
                <a:gd name="T19" fmla="*/ 427 h 451"/>
                <a:gd name="T20" fmla="*/ 380 w 469"/>
                <a:gd name="T21" fmla="*/ 395 h 451"/>
                <a:gd name="T22" fmla="*/ 468 w 469"/>
                <a:gd name="T23" fmla="*/ 253 h 451"/>
                <a:gd name="T24" fmla="*/ 290 w 469"/>
                <a:gd name="T25" fmla="*/ 140 h 451"/>
                <a:gd name="T26" fmla="*/ 337 w 469"/>
                <a:gd name="T27" fmla="*/ 118 h 451"/>
                <a:gd name="T28" fmla="*/ 364 w 469"/>
                <a:gd name="T29" fmla="*/ 175 h 451"/>
                <a:gd name="T30" fmla="*/ 279 w 469"/>
                <a:gd name="T31" fmla="*/ 203 h 451"/>
                <a:gd name="T32" fmla="*/ 201 w 469"/>
                <a:gd name="T33" fmla="*/ 294 h 451"/>
                <a:gd name="T34" fmla="*/ 201 w 469"/>
                <a:gd name="T35" fmla="*/ 294 h 451"/>
                <a:gd name="T36" fmla="*/ 179 w 469"/>
                <a:gd name="T37" fmla="*/ 233 h 451"/>
                <a:gd name="T38" fmla="*/ 213 w 469"/>
                <a:gd name="T39" fmla="*/ 214 h 451"/>
                <a:gd name="T40" fmla="*/ 283 w 469"/>
                <a:gd name="T41" fmla="*/ 233 h 451"/>
                <a:gd name="T42" fmla="*/ 216 w 469"/>
                <a:gd name="T43" fmla="*/ 296 h 451"/>
                <a:gd name="T44" fmla="*/ 286 w 469"/>
                <a:gd name="T45" fmla="*/ 288 h 451"/>
                <a:gd name="T46" fmla="*/ 274 w 469"/>
                <a:gd name="T47" fmla="*/ 301 h 451"/>
                <a:gd name="T48" fmla="*/ 330 w 469"/>
                <a:gd name="T49" fmla="*/ 218 h 451"/>
                <a:gd name="T50" fmla="*/ 264 w 469"/>
                <a:gd name="T51" fmla="*/ 203 h 451"/>
                <a:gd name="T52" fmla="*/ 264 w 469"/>
                <a:gd name="T53" fmla="*/ 203 h 451"/>
                <a:gd name="T54" fmla="*/ 121 w 469"/>
                <a:gd name="T55" fmla="*/ 22 h 451"/>
                <a:gd name="T56" fmla="*/ 208 w 469"/>
                <a:gd name="T57" fmla="*/ 201 h 451"/>
                <a:gd name="T58" fmla="*/ 65 w 469"/>
                <a:gd name="T59" fmla="*/ 269 h 451"/>
                <a:gd name="T60" fmla="*/ 35 w 469"/>
                <a:gd name="T61" fmla="*/ 236 h 451"/>
                <a:gd name="T62" fmla="*/ 171 w 469"/>
                <a:gd name="T63" fmla="*/ 242 h 451"/>
                <a:gd name="T64" fmla="*/ 65 w 469"/>
                <a:gd name="T65" fmla="*/ 269 h 451"/>
                <a:gd name="T66" fmla="*/ 139 w 469"/>
                <a:gd name="T67" fmla="*/ 301 h 451"/>
                <a:gd name="T68" fmla="*/ 202 w 469"/>
                <a:gd name="T69" fmla="*/ 358 h 451"/>
                <a:gd name="T70" fmla="*/ 248 w 469"/>
                <a:gd name="T71" fmla="*/ 312 h 451"/>
                <a:gd name="T72" fmla="*/ 370 w 469"/>
                <a:gd name="T73" fmla="*/ 399 h 451"/>
                <a:gd name="T74" fmla="*/ 353 w 469"/>
                <a:gd name="T75" fmla="*/ 425 h 451"/>
                <a:gd name="T76" fmla="*/ 263 w 469"/>
                <a:gd name="T77" fmla="*/ 312 h 451"/>
                <a:gd name="T78" fmla="*/ 370 w 469"/>
                <a:gd name="T79" fmla="*/ 399 h 451"/>
                <a:gd name="T80" fmla="*/ 338 w 469"/>
                <a:gd name="T81" fmla="*/ 301 h 451"/>
                <a:gd name="T82" fmla="*/ 344 w 469"/>
                <a:gd name="T83" fmla="*/ 22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9" h="451">
                  <a:moveTo>
                    <a:pt x="466" y="246"/>
                  </a:moveTo>
                  <a:cubicBezTo>
                    <a:pt x="433" y="220"/>
                    <a:pt x="393" y="211"/>
                    <a:pt x="354" y="208"/>
                  </a:cubicBezTo>
                  <a:cubicBezTo>
                    <a:pt x="362" y="197"/>
                    <a:pt x="371" y="186"/>
                    <a:pt x="379" y="174"/>
                  </a:cubicBezTo>
                  <a:cubicBezTo>
                    <a:pt x="396" y="150"/>
                    <a:pt x="429" y="112"/>
                    <a:pt x="427" y="77"/>
                  </a:cubicBezTo>
                  <a:cubicBezTo>
                    <a:pt x="426" y="44"/>
                    <a:pt x="386" y="51"/>
                    <a:pt x="370" y="59"/>
                  </a:cubicBezTo>
                  <a:cubicBezTo>
                    <a:pt x="363" y="62"/>
                    <a:pt x="356" y="66"/>
                    <a:pt x="349" y="71"/>
                  </a:cubicBezTo>
                  <a:cubicBezTo>
                    <a:pt x="346" y="68"/>
                    <a:pt x="342" y="67"/>
                    <a:pt x="337" y="67"/>
                  </a:cubicBezTo>
                  <a:cubicBezTo>
                    <a:pt x="321" y="67"/>
                    <a:pt x="314" y="83"/>
                    <a:pt x="316" y="98"/>
                  </a:cubicBezTo>
                  <a:cubicBezTo>
                    <a:pt x="312" y="102"/>
                    <a:pt x="308" y="106"/>
                    <a:pt x="304" y="110"/>
                  </a:cubicBezTo>
                  <a:cubicBezTo>
                    <a:pt x="286" y="124"/>
                    <a:pt x="270" y="140"/>
                    <a:pt x="254" y="155"/>
                  </a:cubicBezTo>
                  <a:cubicBezTo>
                    <a:pt x="252" y="156"/>
                    <a:pt x="251" y="158"/>
                    <a:pt x="250" y="159"/>
                  </a:cubicBezTo>
                  <a:cubicBezTo>
                    <a:pt x="244" y="149"/>
                    <a:pt x="238" y="140"/>
                    <a:pt x="232" y="131"/>
                  </a:cubicBezTo>
                  <a:cubicBezTo>
                    <a:pt x="210" y="99"/>
                    <a:pt x="187" y="67"/>
                    <a:pt x="162" y="39"/>
                  </a:cubicBezTo>
                  <a:cubicBezTo>
                    <a:pt x="149" y="24"/>
                    <a:pt x="131" y="9"/>
                    <a:pt x="113" y="6"/>
                  </a:cubicBezTo>
                  <a:cubicBezTo>
                    <a:pt x="73" y="0"/>
                    <a:pt x="90" y="55"/>
                    <a:pt x="101" y="78"/>
                  </a:cubicBezTo>
                  <a:cubicBezTo>
                    <a:pt x="101" y="79"/>
                    <a:pt x="102" y="79"/>
                    <a:pt x="102" y="79"/>
                  </a:cubicBezTo>
                  <a:cubicBezTo>
                    <a:pt x="115" y="119"/>
                    <a:pt x="131" y="160"/>
                    <a:pt x="149" y="198"/>
                  </a:cubicBezTo>
                  <a:cubicBezTo>
                    <a:pt x="105" y="195"/>
                    <a:pt x="46" y="197"/>
                    <a:pt x="15" y="240"/>
                  </a:cubicBezTo>
                  <a:cubicBezTo>
                    <a:pt x="0" y="260"/>
                    <a:pt x="10" y="273"/>
                    <a:pt x="24" y="280"/>
                  </a:cubicBezTo>
                  <a:cubicBezTo>
                    <a:pt x="27" y="290"/>
                    <a:pt x="33" y="298"/>
                    <a:pt x="45" y="298"/>
                  </a:cubicBezTo>
                  <a:cubicBezTo>
                    <a:pt x="54" y="298"/>
                    <a:pt x="60" y="293"/>
                    <a:pt x="63" y="286"/>
                  </a:cubicBezTo>
                  <a:cubicBezTo>
                    <a:pt x="63" y="285"/>
                    <a:pt x="64" y="284"/>
                    <a:pt x="64" y="283"/>
                  </a:cubicBezTo>
                  <a:cubicBezTo>
                    <a:pt x="84" y="290"/>
                    <a:pt x="105" y="295"/>
                    <a:pt x="126" y="299"/>
                  </a:cubicBezTo>
                  <a:cubicBezTo>
                    <a:pt x="107" y="325"/>
                    <a:pt x="90" y="354"/>
                    <a:pt x="83" y="387"/>
                  </a:cubicBezTo>
                  <a:cubicBezTo>
                    <a:pt x="78" y="413"/>
                    <a:pt x="91" y="438"/>
                    <a:pt x="115" y="433"/>
                  </a:cubicBezTo>
                  <a:cubicBezTo>
                    <a:pt x="153" y="425"/>
                    <a:pt x="186" y="390"/>
                    <a:pt x="214" y="363"/>
                  </a:cubicBezTo>
                  <a:cubicBezTo>
                    <a:pt x="221" y="356"/>
                    <a:pt x="228" y="349"/>
                    <a:pt x="234" y="343"/>
                  </a:cubicBezTo>
                  <a:cubicBezTo>
                    <a:pt x="241" y="351"/>
                    <a:pt x="247" y="360"/>
                    <a:pt x="254" y="368"/>
                  </a:cubicBezTo>
                  <a:cubicBezTo>
                    <a:pt x="281" y="400"/>
                    <a:pt x="318" y="433"/>
                    <a:pt x="357" y="439"/>
                  </a:cubicBezTo>
                  <a:cubicBezTo>
                    <a:pt x="365" y="451"/>
                    <a:pt x="385" y="447"/>
                    <a:pt x="385" y="427"/>
                  </a:cubicBezTo>
                  <a:cubicBezTo>
                    <a:pt x="385" y="423"/>
                    <a:pt x="385" y="423"/>
                    <a:pt x="385" y="423"/>
                  </a:cubicBezTo>
                  <a:cubicBezTo>
                    <a:pt x="385" y="418"/>
                    <a:pt x="384" y="415"/>
                    <a:pt x="383" y="412"/>
                  </a:cubicBezTo>
                  <a:cubicBezTo>
                    <a:pt x="383" y="406"/>
                    <a:pt x="382" y="400"/>
                    <a:pt x="380" y="395"/>
                  </a:cubicBezTo>
                  <a:cubicBezTo>
                    <a:pt x="373" y="366"/>
                    <a:pt x="359" y="338"/>
                    <a:pt x="344" y="312"/>
                  </a:cubicBezTo>
                  <a:cubicBezTo>
                    <a:pt x="365" y="310"/>
                    <a:pt x="386" y="307"/>
                    <a:pt x="406" y="301"/>
                  </a:cubicBezTo>
                  <a:cubicBezTo>
                    <a:pt x="431" y="295"/>
                    <a:pt x="458" y="282"/>
                    <a:pt x="468" y="253"/>
                  </a:cubicBezTo>
                  <a:cubicBezTo>
                    <a:pt x="469" y="250"/>
                    <a:pt x="468" y="247"/>
                    <a:pt x="466" y="246"/>
                  </a:cubicBezTo>
                  <a:close/>
                  <a:moveTo>
                    <a:pt x="285" y="141"/>
                  </a:moveTo>
                  <a:cubicBezTo>
                    <a:pt x="287" y="141"/>
                    <a:pt x="289" y="141"/>
                    <a:pt x="290" y="140"/>
                  </a:cubicBezTo>
                  <a:cubicBezTo>
                    <a:pt x="296" y="134"/>
                    <a:pt x="302" y="128"/>
                    <a:pt x="309" y="121"/>
                  </a:cubicBezTo>
                  <a:cubicBezTo>
                    <a:pt x="313" y="118"/>
                    <a:pt x="318" y="114"/>
                    <a:pt x="322" y="111"/>
                  </a:cubicBezTo>
                  <a:cubicBezTo>
                    <a:pt x="326" y="115"/>
                    <a:pt x="330" y="118"/>
                    <a:pt x="337" y="118"/>
                  </a:cubicBezTo>
                  <a:cubicBezTo>
                    <a:pt x="355" y="118"/>
                    <a:pt x="361" y="95"/>
                    <a:pt x="355" y="80"/>
                  </a:cubicBezTo>
                  <a:cubicBezTo>
                    <a:pt x="369" y="71"/>
                    <a:pt x="384" y="64"/>
                    <a:pt x="399" y="64"/>
                  </a:cubicBezTo>
                  <a:cubicBezTo>
                    <a:pt x="447" y="64"/>
                    <a:pt x="372" y="164"/>
                    <a:pt x="364" y="175"/>
                  </a:cubicBezTo>
                  <a:cubicBezTo>
                    <a:pt x="356" y="186"/>
                    <a:pt x="348" y="196"/>
                    <a:pt x="340" y="206"/>
                  </a:cubicBezTo>
                  <a:cubicBezTo>
                    <a:pt x="334" y="206"/>
                    <a:pt x="329" y="205"/>
                    <a:pt x="324" y="205"/>
                  </a:cubicBezTo>
                  <a:cubicBezTo>
                    <a:pt x="309" y="204"/>
                    <a:pt x="294" y="203"/>
                    <a:pt x="279" y="203"/>
                  </a:cubicBezTo>
                  <a:cubicBezTo>
                    <a:pt x="271" y="191"/>
                    <a:pt x="264" y="180"/>
                    <a:pt x="257" y="169"/>
                  </a:cubicBezTo>
                  <a:cubicBezTo>
                    <a:pt x="266" y="160"/>
                    <a:pt x="276" y="150"/>
                    <a:pt x="285" y="141"/>
                  </a:cubicBezTo>
                  <a:close/>
                  <a:moveTo>
                    <a:pt x="201" y="294"/>
                  </a:moveTo>
                  <a:cubicBezTo>
                    <a:pt x="184" y="293"/>
                    <a:pt x="166" y="291"/>
                    <a:pt x="149" y="288"/>
                  </a:cubicBezTo>
                  <a:cubicBezTo>
                    <a:pt x="158" y="276"/>
                    <a:pt x="167" y="265"/>
                    <a:pt x="177" y="253"/>
                  </a:cubicBezTo>
                  <a:cubicBezTo>
                    <a:pt x="184" y="267"/>
                    <a:pt x="192" y="281"/>
                    <a:pt x="201" y="294"/>
                  </a:cubicBezTo>
                  <a:close/>
                  <a:moveTo>
                    <a:pt x="168" y="211"/>
                  </a:moveTo>
                  <a:cubicBezTo>
                    <a:pt x="178" y="211"/>
                    <a:pt x="188" y="212"/>
                    <a:pt x="198" y="213"/>
                  </a:cubicBezTo>
                  <a:cubicBezTo>
                    <a:pt x="191" y="219"/>
                    <a:pt x="185" y="226"/>
                    <a:pt x="179" y="233"/>
                  </a:cubicBezTo>
                  <a:cubicBezTo>
                    <a:pt x="175" y="226"/>
                    <a:pt x="172" y="218"/>
                    <a:pt x="168" y="211"/>
                  </a:cubicBezTo>
                  <a:close/>
                  <a:moveTo>
                    <a:pt x="185" y="244"/>
                  </a:moveTo>
                  <a:cubicBezTo>
                    <a:pt x="194" y="234"/>
                    <a:pt x="203" y="224"/>
                    <a:pt x="213" y="214"/>
                  </a:cubicBezTo>
                  <a:cubicBezTo>
                    <a:pt x="229" y="215"/>
                    <a:pt x="246" y="216"/>
                    <a:pt x="262" y="216"/>
                  </a:cubicBezTo>
                  <a:cubicBezTo>
                    <a:pt x="266" y="216"/>
                    <a:pt x="269" y="216"/>
                    <a:pt x="273" y="216"/>
                  </a:cubicBezTo>
                  <a:cubicBezTo>
                    <a:pt x="276" y="222"/>
                    <a:pt x="280" y="227"/>
                    <a:pt x="283" y="233"/>
                  </a:cubicBezTo>
                  <a:cubicBezTo>
                    <a:pt x="288" y="241"/>
                    <a:pt x="293" y="249"/>
                    <a:pt x="298" y="257"/>
                  </a:cubicBezTo>
                  <a:cubicBezTo>
                    <a:pt x="285" y="271"/>
                    <a:pt x="272" y="286"/>
                    <a:pt x="259" y="300"/>
                  </a:cubicBezTo>
                  <a:cubicBezTo>
                    <a:pt x="244" y="299"/>
                    <a:pt x="230" y="297"/>
                    <a:pt x="216" y="296"/>
                  </a:cubicBezTo>
                  <a:cubicBezTo>
                    <a:pt x="216" y="296"/>
                    <a:pt x="216" y="296"/>
                    <a:pt x="216" y="296"/>
                  </a:cubicBezTo>
                  <a:cubicBezTo>
                    <a:pt x="205" y="279"/>
                    <a:pt x="195" y="262"/>
                    <a:pt x="185" y="244"/>
                  </a:cubicBezTo>
                  <a:close/>
                  <a:moveTo>
                    <a:pt x="286" y="288"/>
                  </a:moveTo>
                  <a:cubicBezTo>
                    <a:pt x="293" y="281"/>
                    <a:pt x="299" y="274"/>
                    <a:pt x="305" y="267"/>
                  </a:cubicBezTo>
                  <a:cubicBezTo>
                    <a:pt x="312" y="278"/>
                    <a:pt x="319" y="290"/>
                    <a:pt x="326" y="302"/>
                  </a:cubicBezTo>
                  <a:cubicBezTo>
                    <a:pt x="309" y="302"/>
                    <a:pt x="291" y="302"/>
                    <a:pt x="274" y="301"/>
                  </a:cubicBezTo>
                  <a:cubicBezTo>
                    <a:pt x="278" y="296"/>
                    <a:pt x="282" y="292"/>
                    <a:pt x="286" y="288"/>
                  </a:cubicBezTo>
                  <a:close/>
                  <a:moveTo>
                    <a:pt x="287" y="216"/>
                  </a:moveTo>
                  <a:cubicBezTo>
                    <a:pt x="301" y="217"/>
                    <a:pt x="316" y="217"/>
                    <a:pt x="330" y="218"/>
                  </a:cubicBezTo>
                  <a:cubicBezTo>
                    <a:pt x="322" y="228"/>
                    <a:pt x="314" y="238"/>
                    <a:pt x="306" y="247"/>
                  </a:cubicBezTo>
                  <a:cubicBezTo>
                    <a:pt x="300" y="237"/>
                    <a:pt x="293" y="227"/>
                    <a:pt x="287" y="216"/>
                  </a:cubicBezTo>
                  <a:close/>
                  <a:moveTo>
                    <a:pt x="264" y="203"/>
                  </a:moveTo>
                  <a:cubicBezTo>
                    <a:pt x="251" y="202"/>
                    <a:pt x="238" y="202"/>
                    <a:pt x="224" y="201"/>
                  </a:cubicBezTo>
                  <a:cubicBezTo>
                    <a:pt x="232" y="193"/>
                    <a:pt x="240" y="185"/>
                    <a:pt x="248" y="177"/>
                  </a:cubicBezTo>
                  <a:cubicBezTo>
                    <a:pt x="254" y="185"/>
                    <a:pt x="259" y="194"/>
                    <a:pt x="264" y="203"/>
                  </a:cubicBezTo>
                  <a:close/>
                  <a:moveTo>
                    <a:pt x="100" y="39"/>
                  </a:moveTo>
                  <a:cubicBezTo>
                    <a:pt x="100" y="39"/>
                    <a:pt x="100" y="38"/>
                    <a:pt x="100" y="38"/>
                  </a:cubicBezTo>
                  <a:cubicBezTo>
                    <a:pt x="98" y="24"/>
                    <a:pt x="102" y="15"/>
                    <a:pt x="121" y="22"/>
                  </a:cubicBezTo>
                  <a:cubicBezTo>
                    <a:pt x="142" y="30"/>
                    <a:pt x="158" y="52"/>
                    <a:pt x="173" y="70"/>
                  </a:cubicBezTo>
                  <a:cubicBezTo>
                    <a:pt x="198" y="101"/>
                    <a:pt x="220" y="133"/>
                    <a:pt x="242" y="167"/>
                  </a:cubicBezTo>
                  <a:cubicBezTo>
                    <a:pt x="230" y="178"/>
                    <a:pt x="219" y="189"/>
                    <a:pt x="208" y="201"/>
                  </a:cubicBezTo>
                  <a:cubicBezTo>
                    <a:pt x="193" y="201"/>
                    <a:pt x="177" y="200"/>
                    <a:pt x="162" y="199"/>
                  </a:cubicBezTo>
                  <a:cubicBezTo>
                    <a:pt x="138" y="148"/>
                    <a:pt x="117" y="93"/>
                    <a:pt x="100" y="39"/>
                  </a:cubicBezTo>
                  <a:close/>
                  <a:moveTo>
                    <a:pt x="65" y="269"/>
                  </a:moveTo>
                  <a:cubicBezTo>
                    <a:pt x="64" y="258"/>
                    <a:pt x="57" y="247"/>
                    <a:pt x="45" y="247"/>
                  </a:cubicBezTo>
                  <a:cubicBezTo>
                    <a:pt x="32" y="247"/>
                    <a:pt x="26" y="257"/>
                    <a:pt x="24" y="268"/>
                  </a:cubicBezTo>
                  <a:cubicBezTo>
                    <a:pt x="10" y="259"/>
                    <a:pt x="29" y="241"/>
                    <a:pt x="35" y="236"/>
                  </a:cubicBezTo>
                  <a:cubicBezTo>
                    <a:pt x="57" y="217"/>
                    <a:pt x="87" y="213"/>
                    <a:pt x="113" y="211"/>
                  </a:cubicBezTo>
                  <a:cubicBezTo>
                    <a:pt x="127" y="210"/>
                    <a:pt x="141" y="210"/>
                    <a:pt x="155" y="210"/>
                  </a:cubicBezTo>
                  <a:cubicBezTo>
                    <a:pt x="160" y="221"/>
                    <a:pt x="165" y="232"/>
                    <a:pt x="171" y="242"/>
                  </a:cubicBezTo>
                  <a:cubicBezTo>
                    <a:pt x="161" y="254"/>
                    <a:pt x="152" y="265"/>
                    <a:pt x="142" y="277"/>
                  </a:cubicBezTo>
                  <a:cubicBezTo>
                    <a:pt x="140" y="280"/>
                    <a:pt x="138" y="283"/>
                    <a:pt x="136" y="286"/>
                  </a:cubicBezTo>
                  <a:cubicBezTo>
                    <a:pt x="112" y="282"/>
                    <a:pt x="88" y="277"/>
                    <a:pt x="65" y="269"/>
                  </a:cubicBezTo>
                  <a:close/>
                  <a:moveTo>
                    <a:pt x="202" y="358"/>
                  </a:moveTo>
                  <a:cubicBezTo>
                    <a:pt x="187" y="372"/>
                    <a:pt x="116" y="446"/>
                    <a:pt x="96" y="413"/>
                  </a:cubicBezTo>
                  <a:cubicBezTo>
                    <a:pt x="78" y="384"/>
                    <a:pt x="119" y="328"/>
                    <a:pt x="139" y="301"/>
                  </a:cubicBezTo>
                  <a:cubicBezTo>
                    <a:pt x="163" y="305"/>
                    <a:pt x="187" y="308"/>
                    <a:pt x="211" y="309"/>
                  </a:cubicBezTo>
                  <a:cubicBezTo>
                    <a:pt x="216" y="317"/>
                    <a:pt x="221" y="326"/>
                    <a:pt x="227" y="333"/>
                  </a:cubicBezTo>
                  <a:cubicBezTo>
                    <a:pt x="219" y="341"/>
                    <a:pt x="211" y="350"/>
                    <a:pt x="202" y="358"/>
                  </a:cubicBezTo>
                  <a:close/>
                  <a:moveTo>
                    <a:pt x="227" y="313"/>
                  </a:moveTo>
                  <a:cubicBezTo>
                    <a:pt x="226" y="312"/>
                    <a:pt x="226" y="311"/>
                    <a:pt x="225" y="310"/>
                  </a:cubicBezTo>
                  <a:cubicBezTo>
                    <a:pt x="233" y="311"/>
                    <a:pt x="240" y="311"/>
                    <a:pt x="248" y="312"/>
                  </a:cubicBezTo>
                  <a:cubicBezTo>
                    <a:pt x="244" y="316"/>
                    <a:pt x="239" y="321"/>
                    <a:pt x="235" y="325"/>
                  </a:cubicBezTo>
                  <a:cubicBezTo>
                    <a:pt x="233" y="321"/>
                    <a:pt x="230" y="317"/>
                    <a:pt x="227" y="313"/>
                  </a:cubicBezTo>
                  <a:close/>
                  <a:moveTo>
                    <a:pt x="370" y="399"/>
                  </a:moveTo>
                  <a:cubicBezTo>
                    <a:pt x="371" y="401"/>
                    <a:pt x="371" y="403"/>
                    <a:pt x="371" y="404"/>
                  </a:cubicBezTo>
                  <a:cubicBezTo>
                    <a:pt x="362" y="403"/>
                    <a:pt x="353" y="409"/>
                    <a:pt x="353" y="423"/>
                  </a:cubicBezTo>
                  <a:cubicBezTo>
                    <a:pt x="353" y="425"/>
                    <a:pt x="353" y="425"/>
                    <a:pt x="353" y="425"/>
                  </a:cubicBezTo>
                  <a:cubicBezTo>
                    <a:pt x="342" y="422"/>
                    <a:pt x="328" y="415"/>
                    <a:pt x="320" y="410"/>
                  </a:cubicBezTo>
                  <a:cubicBezTo>
                    <a:pt x="290" y="392"/>
                    <a:pt x="264" y="364"/>
                    <a:pt x="242" y="334"/>
                  </a:cubicBezTo>
                  <a:cubicBezTo>
                    <a:pt x="249" y="327"/>
                    <a:pt x="256" y="320"/>
                    <a:pt x="263" y="312"/>
                  </a:cubicBezTo>
                  <a:cubicBezTo>
                    <a:pt x="268" y="312"/>
                    <a:pt x="272" y="313"/>
                    <a:pt x="277" y="313"/>
                  </a:cubicBezTo>
                  <a:cubicBezTo>
                    <a:pt x="295" y="313"/>
                    <a:pt x="314" y="313"/>
                    <a:pt x="332" y="312"/>
                  </a:cubicBezTo>
                  <a:cubicBezTo>
                    <a:pt x="348" y="340"/>
                    <a:pt x="361" y="368"/>
                    <a:pt x="370" y="399"/>
                  </a:cubicBezTo>
                  <a:close/>
                  <a:moveTo>
                    <a:pt x="455" y="257"/>
                  </a:moveTo>
                  <a:cubicBezTo>
                    <a:pt x="448" y="269"/>
                    <a:pt x="435" y="276"/>
                    <a:pt x="424" y="282"/>
                  </a:cubicBezTo>
                  <a:cubicBezTo>
                    <a:pt x="397" y="294"/>
                    <a:pt x="368" y="299"/>
                    <a:pt x="338" y="301"/>
                  </a:cubicBezTo>
                  <a:cubicBezTo>
                    <a:pt x="336" y="298"/>
                    <a:pt x="334" y="294"/>
                    <a:pt x="332" y="290"/>
                  </a:cubicBezTo>
                  <a:cubicBezTo>
                    <a:pt x="325" y="279"/>
                    <a:pt x="319" y="269"/>
                    <a:pt x="312" y="258"/>
                  </a:cubicBezTo>
                  <a:cubicBezTo>
                    <a:pt x="323" y="245"/>
                    <a:pt x="334" y="233"/>
                    <a:pt x="344" y="220"/>
                  </a:cubicBezTo>
                  <a:cubicBezTo>
                    <a:pt x="366" y="222"/>
                    <a:pt x="389" y="225"/>
                    <a:pt x="410" y="231"/>
                  </a:cubicBezTo>
                  <a:cubicBezTo>
                    <a:pt x="418" y="234"/>
                    <a:pt x="459" y="247"/>
                    <a:pt x="455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378201" y="2686051"/>
              <a:ext cx="298450" cy="276225"/>
            </a:xfrm>
            <a:custGeom>
              <a:avLst/>
              <a:gdLst>
                <a:gd name="T0" fmla="*/ 35 w 70"/>
                <a:gd name="T1" fmla="*/ 0 h 65"/>
                <a:gd name="T2" fmla="*/ 35 w 70"/>
                <a:gd name="T3" fmla="*/ 65 h 65"/>
                <a:gd name="T4" fmla="*/ 35 w 70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65">
                  <a:moveTo>
                    <a:pt x="35" y="0"/>
                  </a:moveTo>
                  <a:cubicBezTo>
                    <a:pt x="0" y="0"/>
                    <a:pt x="0" y="65"/>
                    <a:pt x="35" y="65"/>
                  </a:cubicBezTo>
                  <a:cubicBezTo>
                    <a:pt x="70" y="65"/>
                    <a:pt x="7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07805" y="3192588"/>
            <a:ext cx="2501951" cy="1003325"/>
            <a:chOff x="8386922" y="2192795"/>
            <a:chExt cx="2501951" cy="1003325"/>
          </a:xfrm>
        </p:grpSpPr>
        <p:sp>
          <p:nvSpPr>
            <p:cNvPr id="21" name="矩形 2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课题现状一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94254" y="4947512"/>
            <a:ext cx="2501951" cy="1003325"/>
            <a:chOff x="8386922" y="2192795"/>
            <a:chExt cx="2501951" cy="1003325"/>
          </a:xfrm>
        </p:grpSpPr>
        <p:sp>
          <p:nvSpPr>
            <p:cNvPr id="24" name="矩形 23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课题现状三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50911" y="1861412"/>
            <a:ext cx="2501951" cy="1003325"/>
            <a:chOff x="8386922" y="2192795"/>
            <a:chExt cx="2501951" cy="1003325"/>
          </a:xfrm>
        </p:grpSpPr>
        <p:sp>
          <p:nvSpPr>
            <p:cNvPr id="27" name="矩形 26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课题现状二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8544788" y="1634404"/>
            <a:ext cx="2563243" cy="1628343"/>
            <a:chOff x="2968" y="1607"/>
            <a:chExt cx="1741" cy="1106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3627" y="1765"/>
              <a:ext cx="956" cy="908"/>
            </a:xfrm>
            <a:custGeom>
              <a:avLst/>
              <a:gdLst>
                <a:gd name="T0" fmla="*/ 327 w 357"/>
                <a:gd name="T1" fmla="*/ 10 h 338"/>
                <a:gd name="T2" fmla="*/ 207 w 357"/>
                <a:gd name="T3" fmla="*/ 124 h 338"/>
                <a:gd name="T4" fmla="*/ 65 w 357"/>
                <a:gd name="T5" fmla="*/ 259 h 338"/>
                <a:gd name="T6" fmla="*/ 61 w 357"/>
                <a:gd name="T7" fmla="*/ 272 h 338"/>
                <a:gd name="T8" fmla="*/ 21 w 357"/>
                <a:gd name="T9" fmla="*/ 298 h 338"/>
                <a:gd name="T10" fmla="*/ 39 w 357"/>
                <a:gd name="T11" fmla="*/ 328 h 338"/>
                <a:gd name="T12" fmla="*/ 80 w 357"/>
                <a:gd name="T13" fmla="*/ 303 h 338"/>
                <a:gd name="T14" fmla="*/ 186 w 357"/>
                <a:gd name="T15" fmla="*/ 212 h 338"/>
                <a:gd name="T16" fmla="*/ 353 w 357"/>
                <a:gd name="T17" fmla="*/ 30 h 338"/>
                <a:gd name="T18" fmla="*/ 327 w 357"/>
                <a:gd name="T19" fmla="*/ 1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338">
                  <a:moveTo>
                    <a:pt x="327" y="10"/>
                  </a:moveTo>
                  <a:cubicBezTo>
                    <a:pt x="283" y="43"/>
                    <a:pt x="245" y="84"/>
                    <a:pt x="207" y="124"/>
                  </a:cubicBezTo>
                  <a:cubicBezTo>
                    <a:pt x="161" y="171"/>
                    <a:pt x="106" y="207"/>
                    <a:pt x="65" y="259"/>
                  </a:cubicBezTo>
                  <a:cubicBezTo>
                    <a:pt x="62" y="263"/>
                    <a:pt x="61" y="268"/>
                    <a:pt x="61" y="272"/>
                  </a:cubicBezTo>
                  <a:cubicBezTo>
                    <a:pt x="50" y="284"/>
                    <a:pt x="37" y="293"/>
                    <a:pt x="21" y="298"/>
                  </a:cubicBezTo>
                  <a:cubicBezTo>
                    <a:pt x="0" y="307"/>
                    <a:pt x="19" y="338"/>
                    <a:pt x="39" y="328"/>
                  </a:cubicBezTo>
                  <a:cubicBezTo>
                    <a:pt x="56" y="321"/>
                    <a:pt x="68" y="313"/>
                    <a:pt x="80" y="303"/>
                  </a:cubicBezTo>
                  <a:cubicBezTo>
                    <a:pt x="116" y="309"/>
                    <a:pt x="169" y="229"/>
                    <a:pt x="186" y="212"/>
                  </a:cubicBezTo>
                  <a:cubicBezTo>
                    <a:pt x="242" y="157"/>
                    <a:pt x="331" y="109"/>
                    <a:pt x="353" y="30"/>
                  </a:cubicBezTo>
                  <a:cubicBezTo>
                    <a:pt x="357" y="16"/>
                    <a:pt x="340" y="0"/>
                    <a:pt x="327" y="10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584" y="1607"/>
              <a:ext cx="1125" cy="1106"/>
            </a:xfrm>
            <a:custGeom>
              <a:avLst/>
              <a:gdLst>
                <a:gd name="T0" fmla="*/ 416 w 420"/>
                <a:gd name="T1" fmla="*/ 27 h 412"/>
                <a:gd name="T2" fmla="*/ 384 w 420"/>
                <a:gd name="T3" fmla="*/ 2 h 412"/>
                <a:gd name="T4" fmla="*/ 377 w 420"/>
                <a:gd name="T5" fmla="*/ 2 h 412"/>
                <a:gd name="T6" fmla="*/ 339 w 420"/>
                <a:gd name="T7" fmla="*/ 36 h 412"/>
                <a:gd name="T8" fmla="*/ 337 w 420"/>
                <a:gd name="T9" fmla="*/ 38 h 412"/>
                <a:gd name="T10" fmla="*/ 328 w 420"/>
                <a:gd name="T11" fmla="*/ 28 h 412"/>
                <a:gd name="T12" fmla="*/ 323 w 420"/>
                <a:gd name="T13" fmla="*/ 27 h 412"/>
                <a:gd name="T14" fmla="*/ 318 w 420"/>
                <a:gd name="T15" fmla="*/ 28 h 412"/>
                <a:gd name="T16" fmla="*/ 53 w 420"/>
                <a:gd name="T17" fmla="*/ 276 h 412"/>
                <a:gd name="T18" fmla="*/ 52 w 420"/>
                <a:gd name="T19" fmla="*/ 282 h 412"/>
                <a:gd name="T20" fmla="*/ 49 w 420"/>
                <a:gd name="T21" fmla="*/ 288 h 412"/>
                <a:gd name="T22" fmla="*/ 37 w 420"/>
                <a:gd name="T23" fmla="*/ 333 h 412"/>
                <a:gd name="T24" fmla="*/ 22 w 420"/>
                <a:gd name="T25" fmla="*/ 375 h 412"/>
                <a:gd name="T26" fmla="*/ 21 w 420"/>
                <a:gd name="T27" fmla="*/ 377 h 412"/>
                <a:gd name="T28" fmla="*/ 19 w 420"/>
                <a:gd name="T29" fmla="*/ 384 h 412"/>
                <a:gd name="T30" fmla="*/ 20 w 420"/>
                <a:gd name="T31" fmla="*/ 386 h 412"/>
                <a:gd name="T32" fmla="*/ 19 w 420"/>
                <a:gd name="T33" fmla="*/ 386 h 412"/>
                <a:gd name="T34" fmla="*/ 8 w 420"/>
                <a:gd name="T35" fmla="*/ 395 h 412"/>
                <a:gd name="T36" fmla="*/ 5 w 420"/>
                <a:gd name="T37" fmla="*/ 399 h 412"/>
                <a:gd name="T38" fmla="*/ 3 w 420"/>
                <a:gd name="T39" fmla="*/ 402 h 412"/>
                <a:gd name="T40" fmla="*/ 11 w 420"/>
                <a:gd name="T41" fmla="*/ 408 h 412"/>
                <a:gd name="T42" fmla="*/ 17 w 420"/>
                <a:gd name="T43" fmla="*/ 403 h 412"/>
                <a:gd name="T44" fmla="*/ 20 w 420"/>
                <a:gd name="T45" fmla="*/ 400 h 412"/>
                <a:gd name="T46" fmla="*/ 26 w 420"/>
                <a:gd name="T47" fmla="*/ 396 h 412"/>
                <a:gd name="T48" fmla="*/ 28 w 420"/>
                <a:gd name="T49" fmla="*/ 394 h 412"/>
                <a:gd name="T50" fmla="*/ 121 w 420"/>
                <a:gd name="T51" fmla="*/ 366 h 412"/>
                <a:gd name="T52" fmla="*/ 124 w 420"/>
                <a:gd name="T53" fmla="*/ 364 h 412"/>
                <a:gd name="T54" fmla="*/ 129 w 420"/>
                <a:gd name="T55" fmla="*/ 362 h 412"/>
                <a:gd name="T56" fmla="*/ 377 w 420"/>
                <a:gd name="T57" fmla="*/ 111 h 412"/>
                <a:gd name="T58" fmla="*/ 377 w 420"/>
                <a:gd name="T59" fmla="*/ 112 h 412"/>
                <a:gd name="T60" fmla="*/ 253 w 420"/>
                <a:gd name="T61" fmla="*/ 263 h 412"/>
                <a:gd name="T62" fmla="*/ 316 w 420"/>
                <a:gd name="T63" fmla="*/ 244 h 412"/>
                <a:gd name="T64" fmla="*/ 309 w 420"/>
                <a:gd name="T65" fmla="*/ 242 h 412"/>
                <a:gd name="T66" fmla="*/ 297 w 420"/>
                <a:gd name="T67" fmla="*/ 252 h 412"/>
                <a:gd name="T68" fmla="*/ 306 w 420"/>
                <a:gd name="T69" fmla="*/ 257 h 412"/>
                <a:gd name="T70" fmla="*/ 309 w 420"/>
                <a:gd name="T71" fmla="*/ 255 h 412"/>
                <a:gd name="T72" fmla="*/ 273 w 420"/>
                <a:gd name="T73" fmla="*/ 247 h 412"/>
                <a:gd name="T74" fmla="*/ 333 w 420"/>
                <a:gd name="T75" fmla="*/ 196 h 412"/>
                <a:gd name="T76" fmla="*/ 384 w 420"/>
                <a:gd name="T77" fmla="*/ 105 h 412"/>
                <a:gd name="T78" fmla="*/ 383 w 420"/>
                <a:gd name="T79" fmla="*/ 104 h 412"/>
                <a:gd name="T80" fmla="*/ 392 w 420"/>
                <a:gd name="T81" fmla="*/ 94 h 412"/>
                <a:gd name="T82" fmla="*/ 392 w 420"/>
                <a:gd name="T83" fmla="*/ 88 h 412"/>
                <a:gd name="T84" fmla="*/ 391 w 420"/>
                <a:gd name="T85" fmla="*/ 81 h 412"/>
                <a:gd name="T86" fmla="*/ 376 w 420"/>
                <a:gd name="T87" fmla="*/ 72 h 412"/>
                <a:gd name="T88" fmla="*/ 417 w 420"/>
                <a:gd name="T89" fmla="*/ 35 h 412"/>
                <a:gd name="T90" fmla="*/ 416 w 420"/>
                <a:gd name="T91" fmla="*/ 27 h 412"/>
                <a:gd name="T92" fmla="*/ 30 w 420"/>
                <a:gd name="T93" fmla="*/ 382 h 412"/>
                <a:gd name="T94" fmla="*/ 43 w 420"/>
                <a:gd name="T95" fmla="*/ 349 h 412"/>
                <a:gd name="T96" fmla="*/ 57 w 420"/>
                <a:gd name="T97" fmla="*/ 295 h 412"/>
                <a:gd name="T98" fmla="*/ 118 w 420"/>
                <a:gd name="T99" fmla="*/ 357 h 412"/>
                <a:gd name="T100" fmla="*/ 30 w 420"/>
                <a:gd name="T101" fmla="*/ 382 h 412"/>
                <a:gd name="T102" fmla="*/ 383 w 420"/>
                <a:gd name="T103" fmla="*/ 88 h 412"/>
                <a:gd name="T104" fmla="*/ 126 w 420"/>
                <a:gd name="T105" fmla="*/ 351 h 412"/>
                <a:gd name="T106" fmla="*/ 59 w 420"/>
                <a:gd name="T107" fmla="*/ 284 h 412"/>
                <a:gd name="T108" fmla="*/ 60 w 420"/>
                <a:gd name="T109" fmla="*/ 283 h 412"/>
                <a:gd name="T110" fmla="*/ 323 w 420"/>
                <a:gd name="T111" fmla="*/ 38 h 412"/>
                <a:gd name="T112" fmla="*/ 383 w 420"/>
                <a:gd name="T113" fmla="*/ 88 h 412"/>
                <a:gd name="T114" fmla="*/ 367 w 420"/>
                <a:gd name="T115" fmla="*/ 66 h 412"/>
                <a:gd name="T116" fmla="*/ 344 w 420"/>
                <a:gd name="T117" fmla="*/ 44 h 412"/>
                <a:gd name="T118" fmla="*/ 346 w 420"/>
                <a:gd name="T119" fmla="*/ 43 h 412"/>
                <a:gd name="T120" fmla="*/ 380 w 420"/>
                <a:gd name="T121" fmla="*/ 13 h 412"/>
                <a:gd name="T122" fmla="*/ 405 w 420"/>
                <a:gd name="T123" fmla="*/ 33 h 412"/>
                <a:gd name="T124" fmla="*/ 367 w 420"/>
                <a:gd name="T125" fmla="*/ 66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412">
                  <a:moveTo>
                    <a:pt x="416" y="27"/>
                  </a:moveTo>
                  <a:cubicBezTo>
                    <a:pt x="404" y="22"/>
                    <a:pt x="393" y="13"/>
                    <a:pt x="384" y="2"/>
                  </a:cubicBezTo>
                  <a:cubicBezTo>
                    <a:pt x="382" y="0"/>
                    <a:pt x="379" y="1"/>
                    <a:pt x="377" y="2"/>
                  </a:cubicBezTo>
                  <a:cubicBezTo>
                    <a:pt x="364" y="13"/>
                    <a:pt x="351" y="24"/>
                    <a:pt x="339" y="36"/>
                  </a:cubicBezTo>
                  <a:cubicBezTo>
                    <a:pt x="338" y="36"/>
                    <a:pt x="338" y="37"/>
                    <a:pt x="337" y="38"/>
                  </a:cubicBezTo>
                  <a:cubicBezTo>
                    <a:pt x="334" y="34"/>
                    <a:pt x="331" y="31"/>
                    <a:pt x="328" y="28"/>
                  </a:cubicBezTo>
                  <a:cubicBezTo>
                    <a:pt x="327" y="27"/>
                    <a:pt x="325" y="26"/>
                    <a:pt x="323" y="27"/>
                  </a:cubicBezTo>
                  <a:cubicBezTo>
                    <a:pt x="322" y="26"/>
                    <a:pt x="320" y="26"/>
                    <a:pt x="318" y="28"/>
                  </a:cubicBezTo>
                  <a:cubicBezTo>
                    <a:pt x="235" y="116"/>
                    <a:pt x="135" y="187"/>
                    <a:pt x="53" y="276"/>
                  </a:cubicBezTo>
                  <a:cubicBezTo>
                    <a:pt x="51" y="278"/>
                    <a:pt x="51" y="280"/>
                    <a:pt x="52" y="282"/>
                  </a:cubicBezTo>
                  <a:cubicBezTo>
                    <a:pt x="50" y="283"/>
                    <a:pt x="48" y="286"/>
                    <a:pt x="49" y="288"/>
                  </a:cubicBezTo>
                  <a:cubicBezTo>
                    <a:pt x="44" y="303"/>
                    <a:pt x="41" y="318"/>
                    <a:pt x="37" y="333"/>
                  </a:cubicBezTo>
                  <a:cubicBezTo>
                    <a:pt x="33" y="346"/>
                    <a:pt x="31" y="365"/>
                    <a:pt x="22" y="375"/>
                  </a:cubicBezTo>
                  <a:cubicBezTo>
                    <a:pt x="22" y="376"/>
                    <a:pt x="21" y="377"/>
                    <a:pt x="21" y="377"/>
                  </a:cubicBezTo>
                  <a:cubicBezTo>
                    <a:pt x="19" y="378"/>
                    <a:pt x="17" y="381"/>
                    <a:pt x="19" y="384"/>
                  </a:cubicBezTo>
                  <a:cubicBezTo>
                    <a:pt x="19" y="385"/>
                    <a:pt x="19" y="385"/>
                    <a:pt x="20" y="386"/>
                  </a:cubicBezTo>
                  <a:cubicBezTo>
                    <a:pt x="20" y="386"/>
                    <a:pt x="19" y="386"/>
                    <a:pt x="19" y="386"/>
                  </a:cubicBezTo>
                  <a:cubicBezTo>
                    <a:pt x="16" y="389"/>
                    <a:pt x="12" y="393"/>
                    <a:pt x="8" y="395"/>
                  </a:cubicBezTo>
                  <a:cubicBezTo>
                    <a:pt x="6" y="396"/>
                    <a:pt x="5" y="398"/>
                    <a:pt x="5" y="399"/>
                  </a:cubicBezTo>
                  <a:cubicBezTo>
                    <a:pt x="5" y="400"/>
                    <a:pt x="4" y="401"/>
                    <a:pt x="3" y="402"/>
                  </a:cubicBezTo>
                  <a:cubicBezTo>
                    <a:pt x="0" y="407"/>
                    <a:pt x="7" y="412"/>
                    <a:pt x="11" y="408"/>
                  </a:cubicBezTo>
                  <a:cubicBezTo>
                    <a:pt x="13" y="406"/>
                    <a:pt x="15" y="405"/>
                    <a:pt x="17" y="403"/>
                  </a:cubicBezTo>
                  <a:cubicBezTo>
                    <a:pt x="18" y="402"/>
                    <a:pt x="19" y="401"/>
                    <a:pt x="20" y="400"/>
                  </a:cubicBezTo>
                  <a:cubicBezTo>
                    <a:pt x="22" y="399"/>
                    <a:pt x="24" y="397"/>
                    <a:pt x="26" y="396"/>
                  </a:cubicBezTo>
                  <a:cubicBezTo>
                    <a:pt x="27" y="396"/>
                    <a:pt x="27" y="395"/>
                    <a:pt x="28" y="394"/>
                  </a:cubicBezTo>
                  <a:cubicBezTo>
                    <a:pt x="53" y="407"/>
                    <a:pt x="101" y="372"/>
                    <a:pt x="121" y="366"/>
                  </a:cubicBezTo>
                  <a:cubicBezTo>
                    <a:pt x="123" y="366"/>
                    <a:pt x="124" y="365"/>
                    <a:pt x="124" y="364"/>
                  </a:cubicBezTo>
                  <a:cubicBezTo>
                    <a:pt x="126" y="364"/>
                    <a:pt x="128" y="363"/>
                    <a:pt x="129" y="362"/>
                  </a:cubicBezTo>
                  <a:cubicBezTo>
                    <a:pt x="213" y="280"/>
                    <a:pt x="297" y="198"/>
                    <a:pt x="377" y="111"/>
                  </a:cubicBezTo>
                  <a:cubicBezTo>
                    <a:pt x="377" y="111"/>
                    <a:pt x="377" y="112"/>
                    <a:pt x="377" y="112"/>
                  </a:cubicBezTo>
                  <a:cubicBezTo>
                    <a:pt x="407" y="149"/>
                    <a:pt x="257" y="226"/>
                    <a:pt x="253" y="263"/>
                  </a:cubicBezTo>
                  <a:cubicBezTo>
                    <a:pt x="248" y="315"/>
                    <a:pt x="338" y="287"/>
                    <a:pt x="316" y="244"/>
                  </a:cubicBezTo>
                  <a:cubicBezTo>
                    <a:pt x="315" y="241"/>
                    <a:pt x="311" y="240"/>
                    <a:pt x="309" y="242"/>
                  </a:cubicBezTo>
                  <a:cubicBezTo>
                    <a:pt x="305" y="245"/>
                    <a:pt x="300" y="247"/>
                    <a:pt x="297" y="252"/>
                  </a:cubicBezTo>
                  <a:cubicBezTo>
                    <a:pt x="294" y="258"/>
                    <a:pt x="302" y="262"/>
                    <a:pt x="306" y="257"/>
                  </a:cubicBezTo>
                  <a:cubicBezTo>
                    <a:pt x="307" y="256"/>
                    <a:pt x="308" y="255"/>
                    <a:pt x="309" y="255"/>
                  </a:cubicBezTo>
                  <a:cubicBezTo>
                    <a:pt x="315" y="285"/>
                    <a:pt x="236" y="294"/>
                    <a:pt x="273" y="247"/>
                  </a:cubicBezTo>
                  <a:cubicBezTo>
                    <a:pt x="290" y="227"/>
                    <a:pt x="313" y="212"/>
                    <a:pt x="333" y="196"/>
                  </a:cubicBezTo>
                  <a:cubicBezTo>
                    <a:pt x="355" y="178"/>
                    <a:pt x="410" y="136"/>
                    <a:pt x="384" y="105"/>
                  </a:cubicBezTo>
                  <a:cubicBezTo>
                    <a:pt x="384" y="104"/>
                    <a:pt x="384" y="104"/>
                    <a:pt x="383" y="104"/>
                  </a:cubicBezTo>
                  <a:cubicBezTo>
                    <a:pt x="386" y="100"/>
                    <a:pt x="389" y="97"/>
                    <a:pt x="392" y="94"/>
                  </a:cubicBezTo>
                  <a:cubicBezTo>
                    <a:pt x="394" y="92"/>
                    <a:pt x="394" y="90"/>
                    <a:pt x="392" y="88"/>
                  </a:cubicBezTo>
                  <a:cubicBezTo>
                    <a:pt x="394" y="86"/>
                    <a:pt x="394" y="82"/>
                    <a:pt x="391" y="81"/>
                  </a:cubicBezTo>
                  <a:cubicBezTo>
                    <a:pt x="386" y="78"/>
                    <a:pt x="381" y="75"/>
                    <a:pt x="376" y="72"/>
                  </a:cubicBezTo>
                  <a:cubicBezTo>
                    <a:pt x="390" y="60"/>
                    <a:pt x="403" y="47"/>
                    <a:pt x="417" y="35"/>
                  </a:cubicBezTo>
                  <a:cubicBezTo>
                    <a:pt x="420" y="33"/>
                    <a:pt x="419" y="29"/>
                    <a:pt x="416" y="27"/>
                  </a:cubicBezTo>
                  <a:close/>
                  <a:moveTo>
                    <a:pt x="30" y="382"/>
                  </a:moveTo>
                  <a:cubicBezTo>
                    <a:pt x="37" y="373"/>
                    <a:pt x="40" y="360"/>
                    <a:pt x="43" y="349"/>
                  </a:cubicBezTo>
                  <a:cubicBezTo>
                    <a:pt x="48" y="331"/>
                    <a:pt x="52" y="313"/>
                    <a:pt x="57" y="295"/>
                  </a:cubicBezTo>
                  <a:cubicBezTo>
                    <a:pt x="83" y="311"/>
                    <a:pt x="101" y="332"/>
                    <a:pt x="118" y="357"/>
                  </a:cubicBezTo>
                  <a:cubicBezTo>
                    <a:pt x="99" y="363"/>
                    <a:pt x="46" y="398"/>
                    <a:pt x="30" y="382"/>
                  </a:cubicBezTo>
                  <a:close/>
                  <a:moveTo>
                    <a:pt x="383" y="88"/>
                  </a:moveTo>
                  <a:cubicBezTo>
                    <a:pt x="302" y="180"/>
                    <a:pt x="214" y="265"/>
                    <a:pt x="126" y="351"/>
                  </a:cubicBezTo>
                  <a:cubicBezTo>
                    <a:pt x="107" y="324"/>
                    <a:pt x="87" y="300"/>
                    <a:pt x="59" y="284"/>
                  </a:cubicBezTo>
                  <a:cubicBezTo>
                    <a:pt x="59" y="284"/>
                    <a:pt x="59" y="283"/>
                    <a:pt x="60" y="283"/>
                  </a:cubicBezTo>
                  <a:cubicBezTo>
                    <a:pt x="142" y="195"/>
                    <a:pt x="240" y="124"/>
                    <a:pt x="323" y="38"/>
                  </a:cubicBezTo>
                  <a:cubicBezTo>
                    <a:pt x="341" y="56"/>
                    <a:pt x="360" y="77"/>
                    <a:pt x="383" y="88"/>
                  </a:cubicBezTo>
                  <a:close/>
                  <a:moveTo>
                    <a:pt x="367" y="66"/>
                  </a:moveTo>
                  <a:cubicBezTo>
                    <a:pt x="359" y="59"/>
                    <a:pt x="351" y="52"/>
                    <a:pt x="344" y="44"/>
                  </a:cubicBezTo>
                  <a:cubicBezTo>
                    <a:pt x="345" y="44"/>
                    <a:pt x="345" y="44"/>
                    <a:pt x="346" y="43"/>
                  </a:cubicBezTo>
                  <a:cubicBezTo>
                    <a:pt x="357" y="32"/>
                    <a:pt x="368" y="23"/>
                    <a:pt x="380" y="13"/>
                  </a:cubicBezTo>
                  <a:cubicBezTo>
                    <a:pt x="387" y="21"/>
                    <a:pt x="395" y="28"/>
                    <a:pt x="405" y="33"/>
                  </a:cubicBezTo>
                  <a:cubicBezTo>
                    <a:pt x="392" y="44"/>
                    <a:pt x="380" y="55"/>
                    <a:pt x="36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2968" y="1848"/>
              <a:ext cx="238" cy="640"/>
            </a:xfrm>
            <a:custGeom>
              <a:avLst/>
              <a:gdLst>
                <a:gd name="T0" fmla="*/ 84 w 89"/>
                <a:gd name="T1" fmla="*/ 77 h 238"/>
                <a:gd name="T2" fmla="*/ 42 w 89"/>
                <a:gd name="T3" fmla="*/ 0 h 238"/>
                <a:gd name="T4" fmla="*/ 19 w 89"/>
                <a:gd name="T5" fmla="*/ 44 h 238"/>
                <a:gd name="T6" fmla="*/ 11 w 89"/>
                <a:gd name="T7" fmla="*/ 37 h 238"/>
                <a:gd name="T8" fmla="*/ 8 w 89"/>
                <a:gd name="T9" fmla="*/ 48 h 238"/>
                <a:gd name="T10" fmla="*/ 16 w 89"/>
                <a:gd name="T11" fmla="*/ 168 h 238"/>
                <a:gd name="T12" fmla="*/ 79 w 89"/>
                <a:gd name="T13" fmla="*/ 226 h 238"/>
                <a:gd name="T14" fmla="*/ 83 w 89"/>
                <a:gd name="T15" fmla="*/ 220 h 238"/>
                <a:gd name="T16" fmla="*/ 84 w 89"/>
                <a:gd name="T17" fmla="*/ 77 h 238"/>
                <a:gd name="T18" fmla="*/ 74 w 89"/>
                <a:gd name="T19" fmla="*/ 189 h 238"/>
                <a:gd name="T20" fmla="*/ 67 w 89"/>
                <a:gd name="T21" fmla="*/ 217 h 238"/>
                <a:gd name="T22" fmla="*/ 38 w 89"/>
                <a:gd name="T23" fmla="*/ 202 h 238"/>
                <a:gd name="T24" fmla="*/ 24 w 89"/>
                <a:gd name="T25" fmla="*/ 128 h 238"/>
                <a:gd name="T26" fmla="*/ 25 w 89"/>
                <a:gd name="T27" fmla="*/ 98 h 238"/>
                <a:gd name="T28" fmla="*/ 46 w 89"/>
                <a:gd name="T29" fmla="*/ 163 h 238"/>
                <a:gd name="T30" fmla="*/ 56 w 89"/>
                <a:gd name="T31" fmla="*/ 163 h 238"/>
                <a:gd name="T32" fmla="*/ 60 w 89"/>
                <a:gd name="T33" fmla="*/ 52 h 238"/>
                <a:gd name="T34" fmla="*/ 49 w 89"/>
                <a:gd name="T35" fmla="*/ 55 h 238"/>
                <a:gd name="T36" fmla="*/ 50 w 89"/>
                <a:gd name="T37" fmla="*/ 147 h 238"/>
                <a:gd name="T38" fmla="*/ 36 w 89"/>
                <a:gd name="T39" fmla="*/ 91 h 238"/>
                <a:gd name="T40" fmla="*/ 37 w 89"/>
                <a:gd name="T41" fmla="*/ 15 h 238"/>
                <a:gd name="T42" fmla="*/ 64 w 89"/>
                <a:gd name="T43" fmla="*/ 35 h 238"/>
                <a:gd name="T44" fmla="*/ 74 w 89"/>
                <a:gd name="T45" fmla="*/ 83 h 238"/>
                <a:gd name="T46" fmla="*/ 74 w 89"/>
                <a:gd name="T47" fmla="*/ 18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238">
                  <a:moveTo>
                    <a:pt x="84" y="77"/>
                  </a:moveTo>
                  <a:cubicBezTo>
                    <a:pt x="82" y="55"/>
                    <a:pt x="75" y="1"/>
                    <a:pt x="42" y="0"/>
                  </a:cubicBezTo>
                  <a:cubicBezTo>
                    <a:pt x="25" y="0"/>
                    <a:pt x="19" y="19"/>
                    <a:pt x="19" y="44"/>
                  </a:cubicBezTo>
                  <a:cubicBezTo>
                    <a:pt x="17" y="40"/>
                    <a:pt x="14" y="38"/>
                    <a:pt x="11" y="37"/>
                  </a:cubicBezTo>
                  <a:cubicBezTo>
                    <a:pt x="3" y="36"/>
                    <a:pt x="0" y="47"/>
                    <a:pt x="8" y="48"/>
                  </a:cubicBezTo>
                  <a:cubicBezTo>
                    <a:pt x="15" y="49"/>
                    <a:pt x="14" y="157"/>
                    <a:pt x="16" y="168"/>
                  </a:cubicBezTo>
                  <a:cubicBezTo>
                    <a:pt x="21" y="203"/>
                    <a:pt x="38" y="238"/>
                    <a:pt x="79" y="226"/>
                  </a:cubicBezTo>
                  <a:cubicBezTo>
                    <a:pt x="81" y="225"/>
                    <a:pt x="83" y="223"/>
                    <a:pt x="83" y="220"/>
                  </a:cubicBezTo>
                  <a:cubicBezTo>
                    <a:pt x="87" y="173"/>
                    <a:pt x="89" y="124"/>
                    <a:pt x="84" y="77"/>
                  </a:cubicBezTo>
                  <a:close/>
                  <a:moveTo>
                    <a:pt x="74" y="189"/>
                  </a:moveTo>
                  <a:cubicBezTo>
                    <a:pt x="73" y="199"/>
                    <a:pt x="76" y="215"/>
                    <a:pt x="67" y="217"/>
                  </a:cubicBezTo>
                  <a:cubicBezTo>
                    <a:pt x="54" y="220"/>
                    <a:pt x="44" y="213"/>
                    <a:pt x="38" y="202"/>
                  </a:cubicBezTo>
                  <a:cubicBezTo>
                    <a:pt x="25" y="181"/>
                    <a:pt x="25" y="152"/>
                    <a:pt x="24" y="128"/>
                  </a:cubicBezTo>
                  <a:cubicBezTo>
                    <a:pt x="24" y="124"/>
                    <a:pt x="25" y="112"/>
                    <a:pt x="25" y="98"/>
                  </a:cubicBezTo>
                  <a:cubicBezTo>
                    <a:pt x="31" y="127"/>
                    <a:pt x="40" y="154"/>
                    <a:pt x="46" y="163"/>
                  </a:cubicBezTo>
                  <a:cubicBezTo>
                    <a:pt x="48" y="166"/>
                    <a:pt x="54" y="167"/>
                    <a:pt x="56" y="163"/>
                  </a:cubicBezTo>
                  <a:cubicBezTo>
                    <a:pt x="72" y="128"/>
                    <a:pt x="67" y="89"/>
                    <a:pt x="60" y="52"/>
                  </a:cubicBezTo>
                  <a:cubicBezTo>
                    <a:pt x="58" y="45"/>
                    <a:pt x="48" y="48"/>
                    <a:pt x="49" y="55"/>
                  </a:cubicBezTo>
                  <a:cubicBezTo>
                    <a:pt x="55" y="85"/>
                    <a:pt x="60" y="118"/>
                    <a:pt x="50" y="147"/>
                  </a:cubicBezTo>
                  <a:cubicBezTo>
                    <a:pt x="42" y="130"/>
                    <a:pt x="39" y="109"/>
                    <a:pt x="36" y="91"/>
                  </a:cubicBezTo>
                  <a:cubicBezTo>
                    <a:pt x="32" y="69"/>
                    <a:pt x="27" y="36"/>
                    <a:pt x="37" y="15"/>
                  </a:cubicBezTo>
                  <a:cubicBezTo>
                    <a:pt x="44" y="2"/>
                    <a:pt x="62" y="30"/>
                    <a:pt x="64" y="35"/>
                  </a:cubicBezTo>
                  <a:cubicBezTo>
                    <a:pt x="70" y="50"/>
                    <a:pt x="72" y="67"/>
                    <a:pt x="74" y="83"/>
                  </a:cubicBezTo>
                  <a:cubicBezTo>
                    <a:pt x="77" y="118"/>
                    <a:pt x="76" y="154"/>
                    <a:pt x="74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任意多边形: 形状 7"/>
          <p:cNvSpPr/>
          <p:nvPr/>
        </p:nvSpPr>
        <p:spPr>
          <a:xfrm>
            <a:off x="3038762" y="3269671"/>
            <a:ext cx="6345383" cy="2152072"/>
          </a:xfrm>
          <a:custGeom>
            <a:avLst/>
            <a:gdLst>
              <a:gd name="connsiteX0" fmla="*/ 0 w 7536873"/>
              <a:gd name="connsiteY0" fmla="*/ 1616364 h 2377018"/>
              <a:gd name="connsiteX1" fmla="*/ 858982 w 7536873"/>
              <a:gd name="connsiteY1" fmla="*/ 2364509 h 2377018"/>
              <a:gd name="connsiteX2" fmla="*/ 2152073 w 7536873"/>
              <a:gd name="connsiteY2" fmla="*/ 1071418 h 2377018"/>
              <a:gd name="connsiteX3" fmla="*/ 3906982 w 7536873"/>
              <a:gd name="connsiteY3" fmla="*/ 2004291 h 2377018"/>
              <a:gd name="connsiteX4" fmla="*/ 5172363 w 7536873"/>
              <a:gd name="connsiteY4" fmla="*/ 212437 h 2377018"/>
              <a:gd name="connsiteX5" fmla="*/ 6733309 w 7536873"/>
              <a:gd name="connsiteY5" fmla="*/ 831273 h 2377018"/>
              <a:gd name="connsiteX6" fmla="*/ 7536873 w 7536873"/>
              <a:gd name="connsiteY6" fmla="*/ 0 h 2377018"/>
              <a:gd name="connsiteX0-1" fmla="*/ 0 w 6677891"/>
              <a:gd name="connsiteY0-2" fmla="*/ 2364509 h 2364509"/>
              <a:gd name="connsiteX1-3" fmla="*/ 1293091 w 6677891"/>
              <a:gd name="connsiteY1-4" fmla="*/ 1071418 h 2364509"/>
              <a:gd name="connsiteX2-5" fmla="*/ 3048000 w 6677891"/>
              <a:gd name="connsiteY2-6" fmla="*/ 2004291 h 2364509"/>
              <a:gd name="connsiteX3-7" fmla="*/ 4313381 w 6677891"/>
              <a:gd name="connsiteY3-8" fmla="*/ 212437 h 2364509"/>
              <a:gd name="connsiteX4-9" fmla="*/ 5874327 w 6677891"/>
              <a:gd name="connsiteY4-10" fmla="*/ 831273 h 2364509"/>
              <a:gd name="connsiteX5-11" fmla="*/ 6677891 w 6677891"/>
              <a:gd name="connsiteY5-12" fmla="*/ 0 h 2364509"/>
              <a:gd name="connsiteX0-13" fmla="*/ 0 w 6345382"/>
              <a:gd name="connsiteY0-14" fmla="*/ 2152072 h 2152072"/>
              <a:gd name="connsiteX1-15" fmla="*/ 960582 w 6345382"/>
              <a:gd name="connsiteY1-16" fmla="*/ 1071418 h 2152072"/>
              <a:gd name="connsiteX2-17" fmla="*/ 2715491 w 6345382"/>
              <a:gd name="connsiteY2-18" fmla="*/ 2004291 h 2152072"/>
              <a:gd name="connsiteX3-19" fmla="*/ 3980872 w 6345382"/>
              <a:gd name="connsiteY3-20" fmla="*/ 212437 h 2152072"/>
              <a:gd name="connsiteX4-21" fmla="*/ 5541818 w 6345382"/>
              <a:gd name="connsiteY4-22" fmla="*/ 831273 h 2152072"/>
              <a:gd name="connsiteX5-23" fmla="*/ 6345382 w 6345382"/>
              <a:gd name="connsiteY5-24" fmla="*/ 0 h 21520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6345382" h="2152072">
                <a:moveTo>
                  <a:pt x="0" y="2152072"/>
                </a:moveTo>
                <a:cubicBezTo>
                  <a:pt x="358679" y="2061248"/>
                  <a:pt x="508000" y="1096048"/>
                  <a:pt x="960582" y="1071418"/>
                </a:cubicBezTo>
                <a:cubicBezTo>
                  <a:pt x="1413164" y="1046788"/>
                  <a:pt x="2212109" y="2147455"/>
                  <a:pt x="2715491" y="2004291"/>
                </a:cubicBezTo>
                <a:cubicBezTo>
                  <a:pt x="3218873" y="1861128"/>
                  <a:pt x="3509818" y="407940"/>
                  <a:pt x="3980872" y="212437"/>
                </a:cubicBezTo>
                <a:cubicBezTo>
                  <a:pt x="4451927" y="16934"/>
                  <a:pt x="5147733" y="866679"/>
                  <a:pt x="5541818" y="831273"/>
                </a:cubicBezTo>
                <a:cubicBezTo>
                  <a:pt x="5935903" y="795867"/>
                  <a:pt x="6140642" y="397933"/>
                  <a:pt x="6345382" y="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52036" y="4775200"/>
            <a:ext cx="2245361" cy="1609726"/>
            <a:chOff x="4203701" y="2074863"/>
            <a:chExt cx="3886200" cy="2786063"/>
          </a:xfrm>
        </p:grpSpPr>
        <p:sp>
          <p:nvSpPr>
            <p:cNvPr id="10" name="Freeform 8"/>
            <p:cNvSpPr/>
            <p:nvPr/>
          </p:nvSpPr>
          <p:spPr bwMode="auto">
            <a:xfrm>
              <a:off x="7191376" y="4222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81564" y="2619376"/>
              <a:ext cx="2427288" cy="1816100"/>
              <a:chOff x="4881564" y="2619376"/>
              <a:chExt cx="2427288" cy="1816100"/>
            </a:xfrm>
          </p:grpSpPr>
          <p:sp>
            <p:nvSpPr>
              <p:cNvPr id="14" name="Freeform 5"/>
              <p:cNvSpPr/>
              <p:nvPr/>
            </p:nvSpPr>
            <p:spPr bwMode="auto">
              <a:xfrm>
                <a:off x="4881564" y="3984626"/>
                <a:ext cx="207963" cy="220663"/>
              </a:xfrm>
              <a:custGeom>
                <a:avLst/>
                <a:gdLst>
                  <a:gd name="T0" fmla="*/ 46 w 49"/>
                  <a:gd name="T1" fmla="*/ 11 h 52"/>
                  <a:gd name="T2" fmla="*/ 43 w 49"/>
                  <a:gd name="T3" fmla="*/ 5 h 52"/>
                  <a:gd name="T4" fmla="*/ 31 w 49"/>
                  <a:gd name="T5" fmla="*/ 2 h 52"/>
                  <a:gd name="T6" fmla="*/ 16 w 49"/>
                  <a:gd name="T7" fmla="*/ 5 h 52"/>
                  <a:gd name="T8" fmla="*/ 11 w 49"/>
                  <a:gd name="T9" fmla="*/ 44 h 52"/>
                  <a:gd name="T10" fmla="*/ 12 w 49"/>
                  <a:gd name="T11" fmla="*/ 45 h 52"/>
                  <a:gd name="T12" fmla="*/ 34 w 49"/>
                  <a:gd name="T13" fmla="*/ 48 h 52"/>
                  <a:gd name="T14" fmla="*/ 49 w 49"/>
                  <a:gd name="T15" fmla="*/ 21 h 52"/>
                  <a:gd name="T16" fmla="*/ 46 w 49"/>
                  <a:gd name="T1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52">
                    <a:moveTo>
                      <a:pt x="46" y="11"/>
                    </a:moveTo>
                    <a:cubicBezTo>
                      <a:pt x="45" y="9"/>
                      <a:pt x="44" y="7"/>
                      <a:pt x="43" y="5"/>
                    </a:cubicBezTo>
                    <a:cubicBezTo>
                      <a:pt x="40" y="1"/>
                      <a:pt x="35" y="0"/>
                      <a:pt x="31" y="2"/>
                    </a:cubicBezTo>
                    <a:cubicBezTo>
                      <a:pt x="26" y="2"/>
                      <a:pt x="21" y="2"/>
                      <a:pt x="16" y="5"/>
                    </a:cubicBezTo>
                    <a:cubicBezTo>
                      <a:pt x="3" y="12"/>
                      <a:pt x="0" y="34"/>
                      <a:pt x="11" y="44"/>
                    </a:cubicBezTo>
                    <a:cubicBezTo>
                      <a:pt x="11" y="45"/>
                      <a:pt x="12" y="45"/>
                      <a:pt x="12" y="45"/>
                    </a:cubicBezTo>
                    <a:cubicBezTo>
                      <a:pt x="17" y="52"/>
                      <a:pt x="27" y="52"/>
                      <a:pt x="34" y="48"/>
                    </a:cubicBezTo>
                    <a:cubicBezTo>
                      <a:pt x="43" y="42"/>
                      <a:pt x="48" y="31"/>
                      <a:pt x="49" y="21"/>
                    </a:cubicBezTo>
                    <a:cubicBezTo>
                      <a:pt x="49" y="17"/>
                      <a:pt x="48" y="14"/>
                      <a:pt x="46" y="11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5807076" y="4149726"/>
                <a:ext cx="306388" cy="285750"/>
              </a:xfrm>
              <a:custGeom>
                <a:avLst/>
                <a:gdLst>
                  <a:gd name="T0" fmla="*/ 66 w 72"/>
                  <a:gd name="T1" fmla="*/ 13 h 67"/>
                  <a:gd name="T2" fmla="*/ 37 w 72"/>
                  <a:gd name="T3" fmla="*/ 5 h 67"/>
                  <a:gd name="T4" fmla="*/ 35 w 72"/>
                  <a:gd name="T5" fmla="*/ 7 h 67"/>
                  <a:gd name="T6" fmla="*/ 28 w 72"/>
                  <a:gd name="T7" fmla="*/ 8 h 67"/>
                  <a:gd name="T8" fmla="*/ 26 w 72"/>
                  <a:gd name="T9" fmla="*/ 8 h 67"/>
                  <a:gd name="T10" fmla="*/ 23 w 72"/>
                  <a:gd name="T11" fmla="*/ 10 h 67"/>
                  <a:gd name="T12" fmla="*/ 10 w 72"/>
                  <a:gd name="T13" fmla="*/ 20 h 67"/>
                  <a:gd name="T14" fmla="*/ 9 w 72"/>
                  <a:gd name="T15" fmla="*/ 21 h 67"/>
                  <a:gd name="T16" fmla="*/ 0 w 72"/>
                  <a:gd name="T17" fmla="*/ 43 h 67"/>
                  <a:gd name="T18" fmla="*/ 27 w 72"/>
                  <a:gd name="T19" fmla="*/ 64 h 67"/>
                  <a:gd name="T20" fmla="*/ 48 w 72"/>
                  <a:gd name="T21" fmla="*/ 54 h 67"/>
                  <a:gd name="T22" fmla="*/ 49 w 72"/>
                  <a:gd name="T23" fmla="*/ 52 h 67"/>
                  <a:gd name="T24" fmla="*/ 52 w 72"/>
                  <a:gd name="T25" fmla="*/ 51 h 67"/>
                  <a:gd name="T26" fmla="*/ 69 w 72"/>
                  <a:gd name="T27" fmla="*/ 34 h 67"/>
                  <a:gd name="T28" fmla="*/ 66 w 72"/>
                  <a:gd name="T29" fmla="*/ 1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67">
                    <a:moveTo>
                      <a:pt x="66" y="13"/>
                    </a:moveTo>
                    <a:cubicBezTo>
                      <a:pt x="61" y="2"/>
                      <a:pt x="46" y="0"/>
                      <a:pt x="37" y="5"/>
                    </a:cubicBezTo>
                    <a:cubicBezTo>
                      <a:pt x="36" y="6"/>
                      <a:pt x="35" y="6"/>
                      <a:pt x="35" y="7"/>
                    </a:cubicBezTo>
                    <a:cubicBezTo>
                      <a:pt x="33" y="7"/>
                      <a:pt x="31" y="7"/>
                      <a:pt x="28" y="8"/>
                    </a:cubicBezTo>
                    <a:cubicBezTo>
                      <a:pt x="28" y="8"/>
                      <a:pt x="27" y="8"/>
                      <a:pt x="26" y="8"/>
                    </a:cubicBezTo>
                    <a:cubicBezTo>
                      <a:pt x="28" y="8"/>
                      <a:pt x="24" y="9"/>
                      <a:pt x="23" y="10"/>
                    </a:cubicBezTo>
                    <a:cubicBezTo>
                      <a:pt x="17" y="11"/>
                      <a:pt x="12" y="15"/>
                      <a:pt x="10" y="20"/>
                    </a:cubicBezTo>
                    <a:cubicBezTo>
                      <a:pt x="9" y="20"/>
                      <a:pt x="9" y="20"/>
                      <a:pt x="9" y="21"/>
                    </a:cubicBezTo>
                    <a:cubicBezTo>
                      <a:pt x="3" y="27"/>
                      <a:pt x="1" y="35"/>
                      <a:pt x="0" y="43"/>
                    </a:cubicBezTo>
                    <a:cubicBezTo>
                      <a:pt x="0" y="58"/>
                      <a:pt x="14" y="67"/>
                      <a:pt x="27" y="64"/>
                    </a:cubicBezTo>
                    <a:cubicBezTo>
                      <a:pt x="35" y="62"/>
                      <a:pt x="42" y="59"/>
                      <a:pt x="48" y="54"/>
                    </a:cubicBezTo>
                    <a:cubicBezTo>
                      <a:pt x="48" y="53"/>
                      <a:pt x="49" y="53"/>
                      <a:pt x="49" y="52"/>
                    </a:cubicBezTo>
                    <a:cubicBezTo>
                      <a:pt x="50" y="52"/>
                      <a:pt x="51" y="52"/>
                      <a:pt x="52" y="51"/>
                    </a:cubicBezTo>
                    <a:cubicBezTo>
                      <a:pt x="61" y="48"/>
                      <a:pt x="66" y="43"/>
                      <a:pt x="69" y="34"/>
                    </a:cubicBezTo>
                    <a:cubicBezTo>
                      <a:pt x="72" y="27"/>
                      <a:pt x="69" y="20"/>
                      <a:pt x="66" y="13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7"/>
              <p:cNvSpPr/>
              <p:nvPr/>
            </p:nvSpPr>
            <p:spPr bwMode="auto">
              <a:xfrm>
                <a:off x="7075489" y="3975101"/>
                <a:ext cx="233363" cy="250825"/>
              </a:xfrm>
              <a:custGeom>
                <a:avLst/>
                <a:gdLst>
                  <a:gd name="T0" fmla="*/ 54 w 55"/>
                  <a:gd name="T1" fmla="*/ 34 h 59"/>
                  <a:gd name="T2" fmla="*/ 50 w 55"/>
                  <a:gd name="T3" fmla="*/ 19 h 59"/>
                  <a:gd name="T4" fmla="*/ 49 w 55"/>
                  <a:gd name="T5" fmla="*/ 17 h 59"/>
                  <a:gd name="T6" fmla="*/ 49 w 55"/>
                  <a:gd name="T7" fmla="*/ 16 h 59"/>
                  <a:gd name="T8" fmla="*/ 28 w 55"/>
                  <a:gd name="T9" fmla="*/ 0 h 59"/>
                  <a:gd name="T10" fmla="*/ 6 w 55"/>
                  <a:gd name="T11" fmla="*/ 13 h 59"/>
                  <a:gd name="T12" fmla="*/ 4 w 55"/>
                  <a:gd name="T13" fmla="*/ 17 h 59"/>
                  <a:gd name="T14" fmla="*/ 1 w 55"/>
                  <a:gd name="T15" fmla="*/ 29 h 59"/>
                  <a:gd name="T16" fmla="*/ 0 w 55"/>
                  <a:gd name="T17" fmla="*/ 35 h 59"/>
                  <a:gd name="T18" fmla="*/ 16 w 55"/>
                  <a:gd name="T19" fmla="*/ 56 h 59"/>
                  <a:gd name="T20" fmla="*/ 21 w 55"/>
                  <a:gd name="T21" fmla="*/ 56 h 59"/>
                  <a:gd name="T22" fmla="*/ 25 w 55"/>
                  <a:gd name="T23" fmla="*/ 57 h 59"/>
                  <a:gd name="T24" fmla="*/ 27 w 55"/>
                  <a:gd name="T25" fmla="*/ 58 h 59"/>
                  <a:gd name="T26" fmla="*/ 26 w 55"/>
                  <a:gd name="T27" fmla="*/ 57 h 59"/>
                  <a:gd name="T28" fmla="*/ 27 w 55"/>
                  <a:gd name="T29" fmla="*/ 58 h 59"/>
                  <a:gd name="T30" fmla="*/ 33 w 55"/>
                  <a:gd name="T31" fmla="*/ 58 h 59"/>
                  <a:gd name="T32" fmla="*/ 48 w 55"/>
                  <a:gd name="T33" fmla="*/ 52 h 59"/>
                  <a:gd name="T34" fmla="*/ 54 w 55"/>
                  <a:gd name="T35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5" h="59">
                    <a:moveTo>
                      <a:pt x="54" y="34"/>
                    </a:moveTo>
                    <a:cubicBezTo>
                      <a:pt x="54" y="28"/>
                      <a:pt x="53" y="23"/>
                      <a:pt x="50" y="19"/>
                    </a:cubicBezTo>
                    <a:cubicBezTo>
                      <a:pt x="50" y="18"/>
                      <a:pt x="50" y="17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7" y="7"/>
                      <a:pt x="38" y="0"/>
                      <a:pt x="28" y="0"/>
                    </a:cubicBezTo>
                    <a:cubicBezTo>
                      <a:pt x="19" y="1"/>
                      <a:pt x="12" y="5"/>
                      <a:pt x="6" y="13"/>
                    </a:cubicBezTo>
                    <a:cubicBezTo>
                      <a:pt x="5" y="14"/>
                      <a:pt x="4" y="16"/>
                      <a:pt x="4" y="17"/>
                    </a:cubicBezTo>
                    <a:cubicBezTo>
                      <a:pt x="2" y="21"/>
                      <a:pt x="0" y="25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0" y="44"/>
                      <a:pt x="7" y="54"/>
                      <a:pt x="16" y="56"/>
                    </a:cubicBezTo>
                    <a:cubicBezTo>
                      <a:pt x="18" y="56"/>
                      <a:pt x="20" y="56"/>
                      <a:pt x="21" y="56"/>
                    </a:cubicBezTo>
                    <a:cubicBezTo>
                      <a:pt x="22" y="57"/>
                      <a:pt x="23" y="57"/>
                      <a:pt x="25" y="57"/>
                    </a:cubicBezTo>
                    <a:cubicBezTo>
                      <a:pt x="25" y="57"/>
                      <a:pt x="26" y="57"/>
                      <a:pt x="27" y="58"/>
                    </a:cubicBezTo>
                    <a:cubicBezTo>
                      <a:pt x="26" y="58"/>
                      <a:pt x="26" y="57"/>
                      <a:pt x="26" y="57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9" y="58"/>
                      <a:pt x="31" y="59"/>
                      <a:pt x="33" y="58"/>
                    </a:cubicBezTo>
                    <a:cubicBezTo>
                      <a:pt x="39" y="58"/>
                      <a:pt x="43" y="56"/>
                      <a:pt x="48" y="52"/>
                    </a:cubicBezTo>
                    <a:cubicBezTo>
                      <a:pt x="54" y="48"/>
                      <a:pt x="55" y="40"/>
                      <a:pt x="54" y="34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5170489" y="2619376"/>
                <a:ext cx="649288" cy="225425"/>
              </a:xfrm>
              <a:custGeom>
                <a:avLst/>
                <a:gdLst>
                  <a:gd name="T0" fmla="*/ 136 w 153"/>
                  <a:gd name="T1" fmla="*/ 14 h 53"/>
                  <a:gd name="T2" fmla="*/ 75 w 153"/>
                  <a:gd name="T3" fmla="*/ 15 h 53"/>
                  <a:gd name="T4" fmla="*/ 17 w 153"/>
                  <a:gd name="T5" fmla="*/ 1 h 53"/>
                  <a:gd name="T6" fmla="*/ 17 w 153"/>
                  <a:gd name="T7" fmla="*/ 27 h 53"/>
                  <a:gd name="T8" fmla="*/ 67 w 153"/>
                  <a:gd name="T9" fmla="*/ 40 h 53"/>
                  <a:gd name="T10" fmla="*/ 69 w 153"/>
                  <a:gd name="T11" fmla="*/ 40 h 53"/>
                  <a:gd name="T12" fmla="*/ 78 w 153"/>
                  <a:gd name="T13" fmla="*/ 50 h 53"/>
                  <a:gd name="T14" fmla="*/ 106 w 153"/>
                  <a:gd name="T15" fmla="*/ 50 h 53"/>
                  <a:gd name="T16" fmla="*/ 116 w 153"/>
                  <a:gd name="T17" fmla="*/ 38 h 53"/>
                  <a:gd name="T18" fmla="*/ 130 w 153"/>
                  <a:gd name="T19" fmla="*/ 39 h 53"/>
                  <a:gd name="T20" fmla="*/ 136 w 153"/>
                  <a:gd name="T21" fmla="*/ 1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53">
                    <a:moveTo>
                      <a:pt x="136" y="14"/>
                    </a:moveTo>
                    <a:cubicBezTo>
                      <a:pt x="116" y="11"/>
                      <a:pt x="95" y="15"/>
                      <a:pt x="75" y="15"/>
                    </a:cubicBezTo>
                    <a:cubicBezTo>
                      <a:pt x="54" y="15"/>
                      <a:pt x="37" y="2"/>
                      <a:pt x="17" y="1"/>
                    </a:cubicBezTo>
                    <a:cubicBezTo>
                      <a:pt x="0" y="0"/>
                      <a:pt x="0" y="25"/>
                      <a:pt x="17" y="27"/>
                    </a:cubicBezTo>
                    <a:cubicBezTo>
                      <a:pt x="34" y="28"/>
                      <a:pt x="49" y="39"/>
                      <a:pt x="67" y="40"/>
                    </a:cubicBezTo>
                    <a:cubicBezTo>
                      <a:pt x="68" y="40"/>
                      <a:pt x="68" y="40"/>
                      <a:pt x="69" y="40"/>
                    </a:cubicBezTo>
                    <a:cubicBezTo>
                      <a:pt x="70" y="45"/>
                      <a:pt x="73" y="48"/>
                      <a:pt x="78" y="50"/>
                    </a:cubicBezTo>
                    <a:cubicBezTo>
                      <a:pt x="87" y="53"/>
                      <a:pt x="97" y="53"/>
                      <a:pt x="106" y="50"/>
                    </a:cubicBezTo>
                    <a:cubicBezTo>
                      <a:pt x="112" y="48"/>
                      <a:pt x="115" y="44"/>
                      <a:pt x="116" y="38"/>
                    </a:cubicBezTo>
                    <a:cubicBezTo>
                      <a:pt x="120" y="38"/>
                      <a:pt x="125" y="38"/>
                      <a:pt x="130" y="39"/>
                    </a:cubicBezTo>
                    <a:cubicBezTo>
                      <a:pt x="146" y="41"/>
                      <a:pt x="153" y="16"/>
                      <a:pt x="136" y="14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4203701" y="2074863"/>
              <a:ext cx="3886200" cy="2786063"/>
            </a:xfrm>
            <a:custGeom>
              <a:avLst/>
              <a:gdLst>
                <a:gd name="T0" fmla="*/ 721 w 916"/>
                <a:gd name="T1" fmla="*/ 181 h 655"/>
                <a:gd name="T2" fmla="*/ 767 w 916"/>
                <a:gd name="T3" fmla="*/ 178 h 655"/>
                <a:gd name="T4" fmla="*/ 490 w 916"/>
                <a:gd name="T5" fmla="*/ 19 h 655"/>
                <a:gd name="T6" fmla="*/ 592 w 916"/>
                <a:gd name="T7" fmla="*/ 43 h 655"/>
                <a:gd name="T8" fmla="*/ 325 w 916"/>
                <a:gd name="T9" fmla="*/ 185 h 655"/>
                <a:gd name="T10" fmla="*/ 263 w 916"/>
                <a:gd name="T11" fmla="*/ 167 h 655"/>
                <a:gd name="T12" fmla="*/ 226 w 916"/>
                <a:gd name="T13" fmla="*/ 289 h 655"/>
                <a:gd name="T14" fmla="*/ 349 w 916"/>
                <a:gd name="T15" fmla="*/ 555 h 655"/>
                <a:gd name="T16" fmla="*/ 502 w 916"/>
                <a:gd name="T17" fmla="*/ 583 h 655"/>
                <a:gd name="T18" fmla="*/ 425 w 916"/>
                <a:gd name="T19" fmla="*/ 485 h 655"/>
                <a:gd name="T20" fmla="*/ 562 w 916"/>
                <a:gd name="T21" fmla="*/ 332 h 655"/>
                <a:gd name="T22" fmla="*/ 873 w 916"/>
                <a:gd name="T23" fmla="*/ 390 h 655"/>
                <a:gd name="T24" fmla="*/ 465 w 916"/>
                <a:gd name="T25" fmla="*/ 583 h 655"/>
                <a:gd name="T26" fmla="*/ 216 w 916"/>
                <a:gd name="T27" fmla="*/ 447 h 655"/>
                <a:gd name="T28" fmla="*/ 192 w 916"/>
                <a:gd name="T29" fmla="*/ 446 h 655"/>
                <a:gd name="T30" fmla="*/ 102 w 916"/>
                <a:gd name="T31" fmla="*/ 358 h 655"/>
                <a:gd name="T32" fmla="*/ 165 w 916"/>
                <a:gd name="T33" fmla="*/ 469 h 655"/>
                <a:gd name="T34" fmla="*/ 203 w 916"/>
                <a:gd name="T35" fmla="*/ 475 h 655"/>
                <a:gd name="T36" fmla="*/ 47 w 916"/>
                <a:gd name="T37" fmla="*/ 472 h 655"/>
                <a:gd name="T38" fmla="*/ 57 w 916"/>
                <a:gd name="T39" fmla="*/ 537 h 655"/>
                <a:gd name="T40" fmla="*/ 60 w 916"/>
                <a:gd name="T41" fmla="*/ 542 h 655"/>
                <a:gd name="T42" fmla="*/ 184 w 916"/>
                <a:gd name="T43" fmla="*/ 506 h 655"/>
                <a:gd name="T44" fmla="*/ 284 w 916"/>
                <a:gd name="T45" fmla="*/ 594 h 655"/>
                <a:gd name="T46" fmla="*/ 226 w 916"/>
                <a:gd name="T47" fmla="*/ 520 h 655"/>
                <a:gd name="T48" fmla="*/ 347 w 916"/>
                <a:gd name="T49" fmla="*/ 489 h 655"/>
                <a:gd name="T50" fmla="*/ 352 w 916"/>
                <a:gd name="T51" fmla="*/ 549 h 655"/>
                <a:gd name="T52" fmla="*/ 407 w 916"/>
                <a:gd name="T53" fmla="*/ 487 h 655"/>
                <a:gd name="T54" fmla="*/ 434 w 916"/>
                <a:gd name="T55" fmla="*/ 537 h 655"/>
                <a:gd name="T56" fmla="*/ 391 w 916"/>
                <a:gd name="T57" fmla="*/ 543 h 655"/>
                <a:gd name="T58" fmla="*/ 413 w 916"/>
                <a:gd name="T59" fmla="*/ 480 h 655"/>
                <a:gd name="T60" fmla="*/ 448 w 916"/>
                <a:gd name="T61" fmla="*/ 384 h 655"/>
                <a:gd name="T62" fmla="*/ 677 w 916"/>
                <a:gd name="T63" fmla="*/ 470 h 655"/>
                <a:gd name="T64" fmla="*/ 715 w 916"/>
                <a:gd name="T65" fmla="*/ 455 h 655"/>
                <a:gd name="T66" fmla="*/ 696 w 916"/>
                <a:gd name="T67" fmla="*/ 305 h 655"/>
                <a:gd name="T68" fmla="*/ 658 w 916"/>
                <a:gd name="T69" fmla="*/ 316 h 655"/>
                <a:gd name="T70" fmla="*/ 676 w 916"/>
                <a:gd name="T71" fmla="*/ 169 h 655"/>
                <a:gd name="T72" fmla="*/ 671 w 916"/>
                <a:gd name="T73" fmla="*/ 170 h 655"/>
                <a:gd name="T74" fmla="*/ 629 w 916"/>
                <a:gd name="T75" fmla="*/ 163 h 655"/>
                <a:gd name="T76" fmla="*/ 653 w 916"/>
                <a:gd name="T77" fmla="*/ 168 h 655"/>
                <a:gd name="T78" fmla="*/ 712 w 916"/>
                <a:gd name="T79" fmla="*/ 150 h 655"/>
                <a:gd name="T80" fmla="*/ 634 w 916"/>
                <a:gd name="T81" fmla="*/ 180 h 655"/>
                <a:gd name="T82" fmla="*/ 746 w 916"/>
                <a:gd name="T83" fmla="*/ 166 h 655"/>
                <a:gd name="T84" fmla="*/ 744 w 916"/>
                <a:gd name="T85" fmla="*/ 149 h 655"/>
                <a:gd name="T86" fmla="*/ 710 w 916"/>
                <a:gd name="T87" fmla="*/ 131 h 655"/>
                <a:gd name="T88" fmla="*/ 641 w 916"/>
                <a:gd name="T89" fmla="*/ 142 h 655"/>
                <a:gd name="T90" fmla="*/ 616 w 916"/>
                <a:gd name="T91" fmla="*/ 147 h 655"/>
                <a:gd name="T92" fmla="*/ 620 w 916"/>
                <a:gd name="T93" fmla="*/ 185 h 655"/>
                <a:gd name="T94" fmla="*/ 659 w 916"/>
                <a:gd name="T95" fmla="*/ 196 h 655"/>
                <a:gd name="T96" fmla="*/ 628 w 916"/>
                <a:gd name="T97" fmla="*/ 208 h 655"/>
                <a:gd name="T98" fmla="*/ 628 w 916"/>
                <a:gd name="T99" fmla="*/ 345 h 655"/>
                <a:gd name="T100" fmla="*/ 672 w 916"/>
                <a:gd name="T101" fmla="*/ 466 h 655"/>
                <a:gd name="T102" fmla="*/ 578 w 916"/>
                <a:gd name="T103" fmla="*/ 539 h 655"/>
                <a:gd name="T104" fmla="*/ 636 w 916"/>
                <a:gd name="T105" fmla="*/ 595 h 655"/>
                <a:gd name="T106" fmla="*/ 762 w 916"/>
                <a:gd name="T107" fmla="*/ 605 h 655"/>
                <a:gd name="T108" fmla="*/ 732 w 916"/>
                <a:gd name="T109" fmla="*/ 492 h 655"/>
                <a:gd name="T110" fmla="*/ 719 w 916"/>
                <a:gd name="T111" fmla="*/ 451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6" h="655">
                  <a:moveTo>
                    <a:pt x="873" y="390"/>
                  </a:moveTo>
                  <a:cubicBezTo>
                    <a:pt x="841" y="326"/>
                    <a:pt x="773" y="297"/>
                    <a:pt x="707" y="304"/>
                  </a:cubicBezTo>
                  <a:cubicBezTo>
                    <a:pt x="707" y="303"/>
                    <a:pt x="707" y="303"/>
                    <a:pt x="707" y="302"/>
                  </a:cubicBezTo>
                  <a:cubicBezTo>
                    <a:pt x="701" y="264"/>
                    <a:pt x="710" y="222"/>
                    <a:pt x="699" y="185"/>
                  </a:cubicBezTo>
                  <a:cubicBezTo>
                    <a:pt x="704" y="184"/>
                    <a:pt x="710" y="183"/>
                    <a:pt x="715" y="182"/>
                  </a:cubicBezTo>
                  <a:cubicBezTo>
                    <a:pt x="715" y="183"/>
                    <a:pt x="716" y="184"/>
                    <a:pt x="716" y="185"/>
                  </a:cubicBezTo>
                  <a:cubicBezTo>
                    <a:pt x="717" y="188"/>
                    <a:pt x="722" y="185"/>
                    <a:pt x="721" y="182"/>
                  </a:cubicBezTo>
                  <a:cubicBezTo>
                    <a:pt x="721" y="182"/>
                    <a:pt x="721" y="182"/>
                    <a:pt x="721" y="181"/>
                  </a:cubicBezTo>
                  <a:cubicBezTo>
                    <a:pt x="728" y="180"/>
                    <a:pt x="736" y="180"/>
                    <a:pt x="744" y="179"/>
                  </a:cubicBezTo>
                  <a:cubicBezTo>
                    <a:pt x="744" y="180"/>
                    <a:pt x="744" y="181"/>
                    <a:pt x="744" y="181"/>
                  </a:cubicBezTo>
                  <a:cubicBezTo>
                    <a:pt x="745" y="185"/>
                    <a:pt x="751" y="183"/>
                    <a:pt x="750" y="180"/>
                  </a:cubicBezTo>
                  <a:cubicBezTo>
                    <a:pt x="750" y="180"/>
                    <a:pt x="749" y="179"/>
                    <a:pt x="749" y="179"/>
                  </a:cubicBezTo>
                  <a:cubicBezTo>
                    <a:pt x="753" y="178"/>
                    <a:pt x="757" y="178"/>
                    <a:pt x="761" y="178"/>
                  </a:cubicBezTo>
                  <a:cubicBezTo>
                    <a:pt x="761" y="179"/>
                    <a:pt x="761" y="180"/>
                    <a:pt x="761" y="181"/>
                  </a:cubicBezTo>
                  <a:cubicBezTo>
                    <a:pt x="761" y="184"/>
                    <a:pt x="767" y="184"/>
                    <a:pt x="767" y="181"/>
                  </a:cubicBezTo>
                  <a:cubicBezTo>
                    <a:pt x="767" y="180"/>
                    <a:pt x="767" y="179"/>
                    <a:pt x="767" y="178"/>
                  </a:cubicBezTo>
                  <a:cubicBezTo>
                    <a:pt x="771" y="178"/>
                    <a:pt x="771" y="172"/>
                    <a:pt x="767" y="172"/>
                  </a:cubicBezTo>
                  <a:cubicBezTo>
                    <a:pt x="767" y="158"/>
                    <a:pt x="767" y="144"/>
                    <a:pt x="770" y="130"/>
                  </a:cubicBezTo>
                  <a:cubicBezTo>
                    <a:pt x="770" y="129"/>
                    <a:pt x="769" y="127"/>
                    <a:pt x="768" y="127"/>
                  </a:cubicBezTo>
                  <a:cubicBezTo>
                    <a:pt x="715" y="115"/>
                    <a:pt x="654" y="126"/>
                    <a:pt x="604" y="145"/>
                  </a:cubicBezTo>
                  <a:cubicBezTo>
                    <a:pt x="596" y="126"/>
                    <a:pt x="587" y="107"/>
                    <a:pt x="577" y="89"/>
                  </a:cubicBezTo>
                  <a:cubicBezTo>
                    <a:pt x="575" y="84"/>
                    <a:pt x="574" y="80"/>
                    <a:pt x="573" y="75"/>
                  </a:cubicBezTo>
                  <a:cubicBezTo>
                    <a:pt x="591" y="59"/>
                    <a:pt x="632" y="27"/>
                    <a:pt x="594" y="13"/>
                  </a:cubicBezTo>
                  <a:cubicBezTo>
                    <a:pt x="566" y="3"/>
                    <a:pt x="515" y="0"/>
                    <a:pt x="490" y="19"/>
                  </a:cubicBezTo>
                  <a:cubicBezTo>
                    <a:pt x="486" y="22"/>
                    <a:pt x="487" y="27"/>
                    <a:pt x="491" y="29"/>
                  </a:cubicBezTo>
                  <a:cubicBezTo>
                    <a:pt x="509" y="36"/>
                    <a:pt x="525" y="35"/>
                    <a:pt x="541" y="27"/>
                  </a:cubicBezTo>
                  <a:cubicBezTo>
                    <a:pt x="542" y="26"/>
                    <a:pt x="542" y="26"/>
                    <a:pt x="543" y="26"/>
                  </a:cubicBezTo>
                  <a:cubicBezTo>
                    <a:pt x="545" y="26"/>
                    <a:pt x="546" y="25"/>
                    <a:pt x="547" y="23"/>
                  </a:cubicBezTo>
                  <a:cubicBezTo>
                    <a:pt x="547" y="23"/>
                    <a:pt x="547" y="23"/>
                    <a:pt x="547" y="23"/>
                  </a:cubicBezTo>
                  <a:cubicBezTo>
                    <a:pt x="549" y="22"/>
                    <a:pt x="550" y="20"/>
                    <a:pt x="550" y="18"/>
                  </a:cubicBezTo>
                  <a:cubicBezTo>
                    <a:pt x="557" y="18"/>
                    <a:pt x="563" y="19"/>
                    <a:pt x="569" y="19"/>
                  </a:cubicBezTo>
                  <a:cubicBezTo>
                    <a:pt x="583" y="20"/>
                    <a:pt x="607" y="25"/>
                    <a:pt x="592" y="43"/>
                  </a:cubicBezTo>
                  <a:cubicBezTo>
                    <a:pt x="583" y="54"/>
                    <a:pt x="570" y="61"/>
                    <a:pt x="560" y="71"/>
                  </a:cubicBezTo>
                  <a:cubicBezTo>
                    <a:pt x="557" y="74"/>
                    <a:pt x="559" y="79"/>
                    <a:pt x="562" y="80"/>
                  </a:cubicBezTo>
                  <a:cubicBezTo>
                    <a:pt x="571" y="112"/>
                    <a:pt x="584" y="141"/>
                    <a:pt x="597" y="171"/>
                  </a:cubicBezTo>
                  <a:cubicBezTo>
                    <a:pt x="603" y="185"/>
                    <a:pt x="608" y="198"/>
                    <a:pt x="613" y="212"/>
                  </a:cubicBezTo>
                  <a:cubicBezTo>
                    <a:pt x="613" y="212"/>
                    <a:pt x="612" y="212"/>
                    <a:pt x="612" y="212"/>
                  </a:cubicBezTo>
                  <a:cubicBezTo>
                    <a:pt x="532" y="245"/>
                    <a:pt x="445" y="272"/>
                    <a:pt x="358" y="267"/>
                  </a:cubicBezTo>
                  <a:cubicBezTo>
                    <a:pt x="357" y="264"/>
                    <a:pt x="354" y="262"/>
                    <a:pt x="350" y="264"/>
                  </a:cubicBezTo>
                  <a:cubicBezTo>
                    <a:pt x="340" y="238"/>
                    <a:pt x="331" y="212"/>
                    <a:pt x="325" y="185"/>
                  </a:cubicBezTo>
                  <a:cubicBezTo>
                    <a:pt x="328" y="185"/>
                    <a:pt x="331" y="184"/>
                    <a:pt x="334" y="183"/>
                  </a:cubicBezTo>
                  <a:cubicBezTo>
                    <a:pt x="337" y="183"/>
                    <a:pt x="338" y="181"/>
                    <a:pt x="338" y="180"/>
                  </a:cubicBezTo>
                  <a:cubicBezTo>
                    <a:pt x="359" y="174"/>
                    <a:pt x="375" y="164"/>
                    <a:pt x="384" y="142"/>
                  </a:cubicBezTo>
                  <a:cubicBezTo>
                    <a:pt x="385" y="139"/>
                    <a:pt x="383" y="136"/>
                    <a:pt x="380" y="135"/>
                  </a:cubicBezTo>
                  <a:cubicBezTo>
                    <a:pt x="360" y="129"/>
                    <a:pt x="345" y="139"/>
                    <a:pt x="324" y="141"/>
                  </a:cubicBezTo>
                  <a:cubicBezTo>
                    <a:pt x="303" y="143"/>
                    <a:pt x="282" y="127"/>
                    <a:pt x="263" y="120"/>
                  </a:cubicBezTo>
                  <a:cubicBezTo>
                    <a:pt x="251" y="116"/>
                    <a:pt x="226" y="114"/>
                    <a:pt x="224" y="132"/>
                  </a:cubicBezTo>
                  <a:cubicBezTo>
                    <a:pt x="223" y="147"/>
                    <a:pt x="252" y="162"/>
                    <a:pt x="263" y="167"/>
                  </a:cubicBezTo>
                  <a:cubicBezTo>
                    <a:pt x="278" y="175"/>
                    <a:pt x="296" y="183"/>
                    <a:pt x="313" y="185"/>
                  </a:cubicBezTo>
                  <a:cubicBezTo>
                    <a:pt x="319" y="215"/>
                    <a:pt x="330" y="243"/>
                    <a:pt x="341" y="271"/>
                  </a:cubicBezTo>
                  <a:cubicBezTo>
                    <a:pt x="328" y="283"/>
                    <a:pt x="316" y="298"/>
                    <a:pt x="301" y="307"/>
                  </a:cubicBezTo>
                  <a:cubicBezTo>
                    <a:pt x="301" y="307"/>
                    <a:pt x="301" y="307"/>
                    <a:pt x="301" y="307"/>
                  </a:cubicBezTo>
                  <a:cubicBezTo>
                    <a:pt x="278" y="291"/>
                    <a:pt x="251" y="280"/>
                    <a:pt x="220" y="277"/>
                  </a:cubicBezTo>
                  <a:cubicBezTo>
                    <a:pt x="104" y="265"/>
                    <a:pt x="15" y="351"/>
                    <a:pt x="1" y="463"/>
                  </a:cubicBezTo>
                  <a:cubicBezTo>
                    <a:pt x="1" y="471"/>
                    <a:pt x="12" y="471"/>
                    <a:pt x="13" y="463"/>
                  </a:cubicBezTo>
                  <a:cubicBezTo>
                    <a:pt x="26" y="356"/>
                    <a:pt x="114" y="273"/>
                    <a:pt x="226" y="289"/>
                  </a:cubicBezTo>
                  <a:cubicBezTo>
                    <a:pt x="315" y="302"/>
                    <a:pt x="367" y="385"/>
                    <a:pt x="379" y="468"/>
                  </a:cubicBezTo>
                  <a:cubicBezTo>
                    <a:pt x="377" y="468"/>
                    <a:pt x="374" y="467"/>
                    <a:pt x="372" y="466"/>
                  </a:cubicBezTo>
                  <a:cubicBezTo>
                    <a:pt x="372" y="446"/>
                    <a:pt x="368" y="425"/>
                    <a:pt x="361" y="407"/>
                  </a:cubicBezTo>
                  <a:cubicBezTo>
                    <a:pt x="326" y="321"/>
                    <a:pt x="224" y="281"/>
                    <a:pt x="140" y="315"/>
                  </a:cubicBezTo>
                  <a:cubicBezTo>
                    <a:pt x="51" y="350"/>
                    <a:pt x="0" y="451"/>
                    <a:pt x="40" y="541"/>
                  </a:cubicBezTo>
                  <a:cubicBezTo>
                    <a:pt x="78" y="624"/>
                    <a:pt x="178" y="651"/>
                    <a:pt x="258" y="620"/>
                  </a:cubicBezTo>
                  <a:cubicBezTo>
                    <a:pt x="259" y="620"/>
                    <a:pt x="259" y="620"/>
                    <a:pt x="260" y="620"/>
                  </a:cubicBezTo>
                  <a:cubicBezTo>
                    <a:pt x="300" y="613"/>
                    <a:pt x="330" y="588"/>
                    <a:pt x="349" y="555"/>
                  </a:cubicBezTo>
                  <a:cubicBezTo>
                    <a:pt x="366" y="556"/>
                    <a:pt x="383" y="556"/>
                    <a:pt x="400" y="553"/>
                  </a:cubicBezTo>
                  <a:cubicBezTo>
                    <a:pt x="410" y="554"/>
                    <a:pt x="421" y="551"/>
                    <a:pt x="429" y="547"/>
                  </a:cubicBezTo>
                  <a:cubicBezTo>
                    <a:pt x="438" y="558"/>
                    <a:pt x="447" y="568"/>
                    <a:pt x="456" y="579"/>
                  </a:cubicBezTo>
                  <a:cubicBezTo>
                    <a:pt x="455" y="580"/>
                    <a:pt x="453" y="580"/>
                    <a:pt x="452" y="581"/>
                  </a:cubicBezTo>
                  <a:cubicBezTo>
                    <a:pt x="450" y="582"/>
                    <a:pt x="449" y="585"/>
                    <a:pt x="451" y="586"/>
                  </a:cubicBezTo>
                  <a:cubicBezTo>
                    <a:pt x="469" y="597"/>
                    <a:pt x="488" y="601"/>
                    <a:pt x="508" y="595"/>
                  </a:cubicBezTo>
                  <a:cubicBezTo>
                    <a:pt x="510" y="594"/>
                    <a:pt x="510" y="592"/>
                    <a:pt x="509" y="590"/>
                  </a:cubicBezTo>
                  <a:cubicBezTo>
                    <a:pt x="507" y="587"/>
                    <a:pt x="504" y="585"/>
                    <a:pt x="502" y="583"/>
                  </a:cubicBezTo>
                  <a:cubicBezTo>
                    <a:pt x="504" y="583"/>
                    <a:pt x="505" y="579"/>
                    <a:pt x="502" y="578"/>
                  </a:cubicBezTo>
                  <a:cubicBezTo>
                    <a:pt x="495" y="576"/>
                    <a:pt x="487" y="575"/>
                    <a:pt x="480" y="575"/>
                  </a:cubicBezTo>
                  <a:cubicBezTo>
                    <a:pt x="477" y="575"/>
                    <a:pt x="473" y="575"/>
                    <a:pt x="469" y="576"/>
                  </a:cubicBezTo>
                  <a:cubicBezTo>
                    <a:pt x="458" y="578"/>
                    <a:pt x="451" y="563"/>
                    <a:pt x="444" y="555"/>
                  </a:cubicBezTo>
                  <a:cubicBezTo>
                    <a:pt x="441" y="552"/>
                    <a:pt x="437" y="548"/>
                    <a:pt x="434" y="544"/>
                  </a:cubicBezTo>
                  <a:cubicBezTo>
                    <a:pt x="435" y="543"/>
                    <a:pt x="436" y="543"/>
                    <a:pt x="437" y="542"/>
                  </a:cubicBezTo>
                  <a:cubicBezTo>
                    <a:pt x="455" y="530"/>
                    <a:pt x="458" y="509"/>
                    <a:pt x="442" y="494"/>
                  </a:cubicBezTo>
                  <a:cubicBezTo>
                    <a:pt x="438" y="489"/>
                    <a:pt x="431" y="486"/>
                    <a:pt x="425" y="485"/>
                  </a:cubicBezTo>
                  <a:cubicBezTo>
                    <a:pt x="425" y="485"/>
                    <a:pt x="424" y="485"/>
                    <a:pt x="424" y="485"/>
                  </a:cubicBezTo>
                  <a:cubicBezTo>
                    <a:pt x="424" y="484"/>
                    <a:pt x="424" y="484"/>
                    <a:pt x="424" y="483"/>
                  </a:cubicBezTo>
                  <a:cubicBezTo>
                    <a:pt x="423" y="452"/>
                    <a:pt x="415" y="422"/>
                    <a:pt x="405" y="393"/>
                  </a:cubicBezTo>
                  <a:cubicBezTo>
                    <a:pt x="420" y="396"/>
                    <a:pt x="436" y="397"/>
                    <a:pt x="451" y="392"/>
                  </a:cubicBezTo>
                  <a:cubicBezTo>
                    <a:pt x="453" y="391"/>
                    <a:pt x="453" y="389"/>
                    <a:pt x="452" y="388"/>
                  </a:cubicBezTo>
                  <a:cubicBezTo>
                    <a:pt x="510" y="335"/>
                    <a:pt x="558" y="273"/>
                    <a:pt x="615" y="219"/>
                  </a:cubicBezTo>
                  <a:cubicBezTo>
                    <a:pt x="622" y="239"/>
                    <a:pt x="627" y="259"/>
                    <a:pt x="633" y="280"/>
                  </a:cubicBezTo>
                  <a:cubicBezTo>
                    <a:pt x="606" y="292"/>
                    <a:pt x="581" y="313"/>
                    <a:pt x="562" y="332"/>
                  </a:cubicBezTo>
                  <a:cubicBezTo>
                    <a:pt x="532" y="361"/>
                    <a:pt x="492" y="411"/>
                    <a:pt x="514" y="455"/>
                  </a:cubicBezTo>
                  <a:cubicBezTo>
                    <a:pt x="517" y="462"/>
                    <a:pt x="527" y="456"/>
                    <a:pt x="523" y="449"/>
                  </a:cubicBezTo>
                  <a:cubicBezTo>
                    <a:pt x="504" y="409"/>
                    <a:pt x="549" y="361"/>
                    <a:pt x="575" y="335"/>
                  </a:cubicBezTo>
                  <a:cubicBezTo>
                    <a:pt x="591" y="320"/>
                    <a:pt x="613" y="302"/>
                    <a:pt x="637" y="291"/>
                  </a:cubicBezTo>
                  <a:cubicBezTo>
                    <a:pt x="640" y="300"/>
                    <a:pt x="643" y="310"/>
                    <a:pt x="646" y="319"/>
                  </a:cubicBezTo>
                  <a:cubicBezTo>
                    <a:pt x="557" y="342"/>
                    <a:pt x="522" y="456"/>
                    <a:pt x="557" y="534"/>
                  </a:cubicBezTo>
                  <a:cubicBezTo>
                    <a:pt x="595" y="619"/>
                    <a:pt x="697" y="655"/>
                    <a:pt x="781" y="619"/>
                  </a:cubicBezTo>
                  <a:cubicBezTo>
                    <a:pt x="868" y="581"/>
                    <a:pt x="916" y="478"/>
                    <a:pt x="873" y="390"/>
                  </a:cubicBezTo>
                  <a:close/>
                  <a:moveTo>
                    <a:pt x="315" y="173"/>
                  </a:moveTo>
                  <a:cubicBezTo>
                    <a:pt x="286" y="171"/>
                    <a:pt x="249" y="153"/>
                    <a:pt x="236" y="133"/>
                  </a:cubicBezTo>
                  <a:cubicBezTo>
                    <a:pt x="231" y="126"/>
                    <a:pt x="270" y="135"/>
                    <a:pt x="271" y="136"/>
                  </a:cubicBezTo>
                  <a:cubicBezTo>
                    <a:pt x="281" y="140"/>
                    <a:pt x="290" y="144"/>
                    <a:pt x="299" y="148"/>
                  </a:cubicBezTo>
                  <a:cubicBezTo>
                    <a:pt x="324" y="157"/>
                    <a:pt x="347" y="142"/>
                    <a:pt x="370" y="145"/>
                  </a:cubicBezTo>
                  <a:cubicBezTo>
                    <a:pt x="360" y="164"/>
                    <a:pt x="338" y="169"/>
                    <a:pt x="317" y="172"/>
                  </a:cubicBezTo>
                  <a:cubicBezTo>
                    <a:pt x="316" y="172"/>
                    <a:pt x="315" y="173"/>
                    <a:pt x="315" y="173"/>
                  </a:cubicBezTo>
                  <a:close/>
                  <a:moveTo>
                    <a:pt x="465" y="583"/>
                  </a:moveTo>
                  <a:cubicBezTo>
                    <a:pt x="465" y="583"/>
                    <a:pt x="466" y="583"/>
                    <a:pt x="466" y="582"/>
                  </a:cubicBezTo>
                  <a:cubicBezTo>
                    <a:pt x="467" y="582"/>
                    <a:pt x="468" y="582"/>
                    <a:pt x="469" y="582"/>
                  </a:cubicBezTo>
                  <a:cubicBezTo>
                    <a:pt x="481" y="580"/>
                    <a:pt x="492" y="582"/>
                    <a:pt x="501" y="590"/>
                  </a:cubicBezTo>
                  <a:cubicBezTo>
                    <a:pt x="487" y="593"/>
                    <a:pt x="473" y="591"/>
                    <a:pt x="460" y="584"/>
                  </a:cubicBezTo>
                  <a:cubicBezTo>
                    <a:pt x="461" y="584"/>
                    <a:pt x="463" y="583"/>
                    <a:pt x="465" y="583"/>
                  </a:cubicBezTo>
                  <a:close/>
                  <a:moveTo>
                    <a:pt x="339" y="402"/>
                  </a:moveTo>
                  <a:cubicBezTo>
                    <a:pt x="349" y="420"/>
                    <a:pt x="354" y="441"/>
                    <a:pt x="355" y="462"/>
                  </a:cubicBezTo>
                  <a:cubicBezTo>
                    <a:pt x="310" y="452"/>
                    <a:pt x="262" y="449"/>
                    <a:pt x="216" y="447"/>
                  </a:cubicBezTo>
                  <a:cubicBezTo>
                    <a:pt x="246" y="418"/>
                    <a:pt x="273" y="387"/>
                    <a:pt x="299" y="354"/>
                  </a:cubicBezTo>
                  <a:cubicBezTo>
                    <a:pt x="315" y="367"/>
                    <a:pt x="329" y="383"/>
                    <a:pt x="339" y="402"/>
                  </a:cubicBezTo>
                  <a:close/>
                  <a:moveTo>
                    <a:pt x="142" y="332"/>
                  </a:moveTo>
                  <a:cubicBezTo>
                    <a:pt x="194" y="309"/>
                    <a:pt x="251" y="319"/>
                    <a:pt x="294" y="350"/>
                  </a:cubicBezTo>
                  <a:cubicBezTo>
                    <a:pt x="268" y="384"/>
                    <a:pt x="240" y="417"/>
                    <a:pt x="209" y="447"/>
                  </a:cubicBezTo>
                  <a:cubicBezTo>
                    <a:pt x="204" y="447"/>
                    <a:pt x="200" y="447"/>
                    <a:pt x="196" y="446"/>
                  </a:cubicBezTo>
                  <a:cubicBezTo>
                    <a:pt x="195" y="446"/>
                    <a:pt x="195" y="446"/>
                    <a:pt x="195" y="446"/>
                  </a:cubicBezTo>
                  <a:cubicBezTo>
                    <a:pt x="194" y="446"/>
                    <a:pt x="193" y="446"/>
                    <a:pt x="192" y="446"/>
                  </a:cubicBezTo>
                  <a:cubicBezTo>
                    <a:pt x="202" y="406"/>
                    <a:pt x="199" y="364"/>
                    <a:pt x="199" y="324"/>
                  </a:cubicBezTo>
                  <a:cubicBezTo>
                    <a:pt x="199" y="320"/>
                    <a:pt x="193" y="320"/>
                    <a:pt x="193" y="324"/>
                  </a:cubicBezTo>
                  <a:cubicBezTo>
                    <a:pt x="193" y="364"/>
                    <a:pt x="196" y="407"/>
                    <a:pt x="186" y="446"/>
                  </a:cubicBezTo>
                  <a:cubicBezTo>
                    <a:pt x="182" y="447"/>
                    <a:pt x="178" y="448"/>
                    <a:pt x="175" y="449"/>
                  </a:cubicBezTo>
                  <a:cubicBezTo>
                    <a:pt x="174" y="450"/>
                    <a:pt x="173" y="451"/>
                    <a:pt x="173" y="452"/>
                  </a:cubicBezTo>
                  <a:cubicBezTo>
                    <a:pt x="172" y="452"/>
                    <a:pt x="172" y="453"/>
                    <a:pt x="171" y="453"/>
                  </a:cubicBezTo>
                  <a:cubicBezTo>
                    <a:pt x="152" y="420"/>
                    <a:pt x="129" y="388"/>
                    <a:pt x="103" y="359"/>
                  </a:cubicBezTo>
                  <a:cubicBezTo>
                    <a:pt x="103" y="358"/>
                    <a:pt x="102" y="358"/>
                    <a:pt x="102" y="358"/>
                  </a:cubicBezTo>
                  <a:cubicBezTo>
                    <a:pt x="114" y="347"/>
                    <a:pt x="127" y="339"/>
                    <a:pt x="142" y="332"/>
                  </a:cubicBezTo>
                  <a:close/>
                  <a:moveTo>
                    <a:pt x="202" y="480"/>
                  </a:moveTo>
                  <a:cubicBezTo>
                    <a:pt x="201" y="481"/>
                    <a:pt x="201" y="483"/>
                    <a:pt x="200" y="485"/>
                  </a:cubicBezTo>
                  <a:cubicBezTo>
                    <a:pt x="196" y="493"/>
                    <a:pt x="189" y="499"/>
                    <a:pt x="180" y="497"/>
                  </a:cubicBezTo>
                  <a:cubicBezTo>
                    <a:pt x="179" y="496"/>
                    <a:pt x="178" y="496"/>
                    <a:pt x="177" y="495"/>
                  </a:cubicBezTo>
                  <a:cubicBezTo>
                    <a:pt x="176" y="495"/>
                    <a:pt x="176" y="495"/>
                    <a:pt x="175" y="495"/>
                  </a:cubicBezTo>
                  <a:cubicBezTo>
                    <a:pt x="170" y="492"/>
                    <a:pt x="166" y="487"/>
                    <a:pt x="164" y="482"/>
                  </a:cubicBezTo>
                  <a:cubicBezTo>
                    <a:pt x="163" y="477"/>
                    <a:pt x="163" y="473"/>
                    <a:pt x="165" y="469"/>
                  </a:cubicBezTo>
                  <a:cubicBezTo>
                    <a:pt x="167" y="469"/>
                    <a:pt x="167" y="467"/>
                    <a:pt x="167" y="466"/>
                  </a:cubicBezTo>
                  <a:cubicBezTo>
                    <a:pt x="170" y="461"/>
                    <a:pt x="175" y="457"/>
                    <a:pt x="180" y="455"/>
                  </a:cubicBezTo>
                  <a:cubicBezTo>
                    <a:pt x="181" y="454"/>
                    <a:pt x="181" y="454"/>
                    <a:pt x="181" y="453"/>
                  </a:cubicBezTo>
                  <a:cubicBezTo>
                    <a:pt x="182" y="453"/>
                    <a:pt x="183" y="453"/>
                    <a:pt x="184" y="452"/>
                  </a:cubicBezTo>
                  <a:cubicBezTo>
                    <a:pt x="185" y="455"/>
                    <a:pt x="189" y="456"/>
                    <a:pt x="190" y="453"/>
                  </a:cubicBezTo>
                  <a:cubicBezTo>
                    <a:pt x="190" y="452"/>
                    <a:pt x="190" y="452"/>
                    <a:pt x="190" y="452"/>
                  </a:cubicBezTo>
                  <a:cubicBezTo>
                    <a:pt x="195" y="452"/>
                    <a:pt x="200" y="454"/>
                    <a:pt x="202" y="459"/>
                  </a:cubicBezTo>
                  <a:cubicBezTo>
                    <a:pt x="205" y="464"/>
                    <a:pt x="205" y="470"/>
                    <a:pt x="203" y="475"/>
                  </a:cubicBezTo>
                  <a:cubicBezTo>
                    <a:pt x="201" y="476"/>
                    <a:pt x="201" y="478"/>
                    <a:pt x="202" y="480"/>
                  </a:cubicBezTo>
                  <a:close/>
                  <a:moveTo>
                    <a:pt x="99" y="360"/>
                  </a:moveTo>
                  <a:cubicBezTo>
                    <a:pt x="99" y="361"/>
                    <a:pt x="99" y="362"/>
                    <a:pt x="99" y="363"/>
                  </a:cubicBezTo>
                  <a:cubicBezTo>
                    <a:pt x="125" y="392"/>
                    <a:pt x="148" y="424"/>
                    <a:pt x="166" y="457"/>
                  </a:cubicBezTo>
                  <a:cubicBezTo>
                    <a:pt x="165" y="459"/>
                    <a:pt x="163" y="461"/>
                    <a:pt x="162" y="463"/>
                  </a:cubicBezTo>
                  <a:cubicBezTo>
                    <a:pt x="125" y="463"/>
                    <a:pt x="88" y="455"/>
                    <a:pt x="54" y="472"/>
                  </a:cubicBezTo>
                  <a:cubicBezTo>
                    <a:pt x="54" y="472"/>
                    <a:pt x="53" y="472"/>
                    <a:pt x="53" y="472"/>
                  </a:cubicBezTo>
                  <a:cubicBezTo>
                    <a:pt x="47" y="472"/>
                    <a:pt x="47" y="472"/>
                    <a:pt x="47" y="472"/>
                  </a:cubicBezTo>
                  <a:cubicBezTo>
                    <a:pt x="43" y="472"/>
                    <a:pt x="43" y="478"/>
                    <a:pt x="47" y="478"/>
                  </a:cubicBezTo>
                  <a:cubicBezTo>
                    <a:pt x="47" y="478"/>
                    <a:pt x="47" y="478"/>
                    <a:pt x="47" y="478"/>
                  </a:cubicBezTo>
                  <a:cubicBezTo>
                    <a:pt x="47" y="480"/>
                    <a:pt x="49" y="481"/>
                    <a:pt x="51" y="480"/>
                  </a:cubicBezTo>
                  <a:cubicBezTo>
                    <a:pt x="85" y="461"/>
                    <a:pt x="122" y="468"/>
                    <a:pt x="159" y="469"/>
                  </a:cubicBezTo>
                  <a:cubicBezTo>
                    <a:pt x="158" y="471"/>
                    <a:pt x="158" y="473"/>
                    <a:pt x="158" y="475"/>
                  </a:cubicBezTo>
                  <a:cubicBezTo>
                    <a:pt x="158" y="476"/>
                    <a:pt x="158" y="477"/>
                    <a:pt x="158" y="478"/>
                  </a:cubicBezTo>
                  <a:cubicBezTo>
                    <a:pt x="158" y="478"/>
                    <a:pt x="157" y="478"/>
                    <a:pt x="157" y="478"/>
                  </a:cubicBezTo>
                  <a:cubicBezTo>
                    <a:pt x="124" y="498"/>
                    <a:pt x="93" y="522"/>
                    <a:pt x="57" y="537"/>
                  </a:cubicBezTo>
                  <a:cubicBezTo>
                    <a:pt x="23" y="475"/>
                    <a:pt x="49" y="404"/>
                    <a:pt x="99" y="360"/>
                  </a:cubicBezTo>
                  <a:close/>
                  <a:moveTo>
                    <a:pt x="60" y="542"/>
                  </a:moveTo>
                  <a:cubicBezTo>
                    <a:pt x="96" y="527"/>
                    <a:pt x="126" y="503"/>
                    <a:pt x="159" y="484"/>
                  </a:cubicBezTo>
                  <a:cubicBezTo>
                    <a:pt x="160" y="488"/>
                    <a:pt x="163" y="492"/>
                    <a:pt x="166" y="495"/>
                  </a:cubicBezTo>
                  <a:cubicBezTo>
                    <a:pt x="156" y="513"/>
                    <a:pt x="145" y="531"/>
                    <a:pt x="136" y="550"/>
                  </a:cubicBezTo>
                  <a:cubicBezTo>
                    <a:pt x="129" y="564"/>
                    <a:pt x="120" y="581"/>
                    <a:pt x="121" y="598"/>
                  </a:cubicBezTo>
                  <a:cubicBezTo>
                    <a:pt x="122" y="599"/>
                    <a:pt x="122" y="599"/>
                    <a:pt x="122" y="600"/>
                  </a:cubicBezTo>
                  <a:cubicBezTo>
                    <a:pt x="98" y="587"/>
                    <a:pt x="76" y="568"/>
                    <a:pt x="60" y="542"/>
                  </a:cubicBezTo>
                  <a:close/>
                  <a:moveTo>
                    <a:pt x="182" y="615"/>
                  </a:moveTo>
                  <a:cubicBezTo>
                    <a:pt x="162" y="614"/>
                    <a:pt x="142" y="609"/>
                    <a:pt x="124" y="600"/>
                  </a:cubicBezTo>
                  <a:cubicBezTo>
                    <a:pt x="125" y="601"/>
                    <a:pt x="127" y="600"/>
                    <a:pt x="127" y="598"/>
                  </a:cubicBezTo>
                  <a:cubicBezTo>
                    <a:pt x="126" y="581"/>
                    <a:pt x="136" y="563"/>
                    <a:pt x="143" y="549"/>
                  </a:cubicBezTo>
                  <a:cubicBezTo>
                    <a:pt x="151" y="532"/>
                    <a:pt x="161" y="515"/>
                    <a:pt x="171" y="499"/>
                  </a:cubicBezTo>
                  <a:cubicBezTo>
                    <a:pt x="171" y="499"/>
                    <a:pt x="172" y="499"/>
                    <a:pt x="172" y="499"/>
                  </a:cubicBezTo>
                  <a:cubicBezTo>
                    <a:pt x="174" y="501"/>
                    <a:pt x="176" y="502"/>
                    <a:pt x="177" y="502"/>
                  </a:cubicBezTo>
                  <a:cubicBezTo>
                    <a:pt x="180" y="503"/>
                    <a:pt x="182" y="504"/>
                    <a:pt x="184" y="506"/>
                  </a:cubicBezTo>
                  <a:cubicBezTo>
                    <a:pt x="176" y="542"/>
                    <a:pt x="189" y="579"/>
                    <a:pt x="182" y="615"/>
                  </a:cubicBezTo>
                  <a:close/>
                  <a:moveTo>
                    <a:pt x="274" y="593"/>
                  </a:moveTo>
                  <a:cubicBezTo>
                    <a:pt x="247" y="609"/>
                    <a:pt x="217" y="616"/>
                    <a:pt x="188" y="616"/>
                  </a:cubicBezTo>
                  <a:cubicBezTo>
                    <a:pt x="194" y="580"/>
                    <a:pt x="182" y="544"/>
                    <a:pt x="189" y="509"/>
                  </a:cubicBezTo>
                  <a:cubicBezTo>
                    <a:pt x="200" y="515"/>
                    <a:pt x="211" y="520"/>
                    <a:pt x="223" y="524"/>
                  </a:cubicBezTo>
                  <a:cubicBezTo>
                    <a:pt x="240" y="547"/>
                    <a:pt x="258" y="570"/>
                    <a:pt x="276" y="592"/>
                  </a:cubicBezTo>
                  <a:cubicBezTo>
                    <a:pt x="275" y="593"/>
                    <a:pt x="275" y="593"/>
                    <a:pt x="274" y="593"/>
                  </a:cubicBezTo>
                  <a:close/>
                  <a:moveTo>
                    <a:pt x="284" y="594"/>
                  </a:moveTo>
                  <a:cubicBezTo>
                    <a:pt x="284" y="594"/>
                    <a:pt x="284" y="593"/>
                    <a:pt x="283" y="593"/>
                  </a:cubicBezTo>
                  <a:cubicBezTo>
                    <a:pt x="267" y="571"/>
                    <a:pt x="250" y="550"/>
                    <a:pt x="233" y="528"/>
                  </a:cubicBezTo>
                  <a:cubicBezTo>
                    <a:pt x="250" y="534"/>
                    <a:pt x="268" y="539"/>
                    <a:pt x="286" y="544"/>
                  </a:cubicBezTo>
                  <a:cubicBezTo>
                    <a:pt x="300" y="547"/>
                    <a:pt x="315" y="551"/>
                    <a:pt x="330" y="553"/>
                  </a:cubicBezTo>
                  <a:cubicBezTo>
                    <a:pt x="318" y="570"/>
                    <a:pt x="303" y="585"/>
                    <a:pt x="284" y="594"/>
                  </a:cubicBezTo>
                  <a:close/>
                  <a:moveTo>
                    <a:pt x="333" y="547"/>
                  </a:moveTo>
                  <a:cubicBezTo>
                    <a:pt x="316" y="545"/>
                    <a:pt x="299" y="541"/>
                    <a:pt x="283" y="537"/>
                  </a:cubicBezTo>
                  <a:cubicBezTo>
                    <a:pt x="264" y="533"/>
                    <a:pt x="245" y="527"/>
                    <a:pt x="226" y="520"/>
                  </a:cubicBezTo>
                  <a:cubicBezTo>
                    <a:pt x="220" y="511"/>
                    <a:pt x="213" y="502"/>
                    <a:pt x="207" y="493"/>
                  </a:cubicBezTo>
                  <a:cubicBezTo>
                    <a:pt x="205" y="490"/>
                    <a:pt x="200" y="493"/>
                    <a:pt x="202" y="496"/>
                  </a:cubicBezTo>
                  <a:cubicBezTo>
                    <a:pt x="206" y="503"/>
                    <a:pt x="211" y="509"/>
                    <a:pt x="216" y="515"/>
                  </a:cubicBezTo>
                  <a:cubicBezTo>
                    <a:pt x="207" y="512"/>
                    <a:pt x="198" y="507"/>
                    <a:pt x="190" y="503"/>
                  </a:cubicBezTo>
                  <a:cubicBezTo>
                    <a:pt x="190" y="502"/>
                    <a:pt x="190" y="502"/>
                    <a:pt x="189" y="502"/>
                  </a:cubicBezTo>
                  <a:cubicBezTo>
                    <a:pt x="194" y="500"/>
                    <a:pt x="199" y="497"/>
                    <a:pt x="202" y="492"/>
                  </a:cubicBezTo>
                  <a:cubicBezTo>
                    <a:pt x="205" y="489"/>
                    <a:pt x="207" y="485"/>
                    <a:pt x="208" y="481"/>
                  </a:cubicBezTo>
                  <a:cubicBezTo>
                    <a:pt x="254" y="482"/>
                    <a:pt x="300" y="491"/>
                    <a:pt x="347" y="489"/>
                  </a:cubicBezTo>
                  <a:cubicBezTo>
                    <a:pt x="351" y="489"/>
                    <a:pt x="351" y="483"/>
                    <a:pt x="347" y="483"/>
                  </a:cubicBezTo>
                  <a:cubicBezTo>
                    <a:pt x="301" y="486"/>
                    <a:pt x="255" y="476"/>
                    <a:pt x="209" y="475"/>
                  </a:cubicBezTo>
                  <a:cubicBezTo>
                    <a:pt x="210" y="469"/>
                    <a:pt x="210" y="463"/>
                    <a:pt x="208" y="458"/>
                  </a:cubicBezTo>
                  <a:cubicBezTo>
                    <a:pt x="208" y="457"/>
                    <a:pt x="207" y="457"/>
                    <a:pt x="207" y="456"/>
                  </a:cubicBezTo>
                  <a:cubicBezTo>
                    <a:pt x="208" y="455"/>
                    <a:pt x="210" y="454"/>
                    <a:pt x="211" y="453"/>
                  </a:cubicBezTo>
                  <a:cubicBezTo>
                    <a:pt x="258" y="455"/>
                    <a:pt x="308" y="457"/>
                    <a:pt x="355" y="468"/>
                  </a:cubicBezTo>
                  <a:cubicBezTo>
                    <a:pt x="355" y="496"/>
                    <a:pt x="348" y="524"/>
                    <a:pt x="333" y="547"/>
                  </a:cubicBezTo>
                  <a:close/>
                  <a:moveTo>
                    <a:pt x="352" y="549"/>
                  </a:moveTo>
                  <a:cubicBezTo>
                    <a:pt x="364" y="526"/>
                    <a:pt x="371" y="499"/>
                    <a:pt x="372" y="472"/>
                  </a:cubicBezTo>
                  <a:cubicBezTo>
                    <a:pt x="375" y="473"/>
                    <a:pt x="377" y="474"/>
                    <a:pt x="380" y="474"/>
                  </a:cubicBezTo>
                  <a:cubicBezTo>
                    <a:pt x="381" y="478"/>
                    <a:pt x="381" y="482"/>
                    <a:pt x="381" y="486"/>
                  </a:cubicBezTo>
                  <a:cubicBezTo>
                    <a:pt x="382" y="494"/>
                    <a:pt x="393" y="494"/>
                    <a:pt x="393" y="486"/>
                  </a:cubicBezTo>
                  <a:cubicBezTo>
                    <a:pt x="393" y="481"/>
                    <a:pt x="393" y="481"/>
                    <a:pt x="393" y="481"/>
                  </a:cubicBezTo>
                  <a:cubicBezTo>
                    <a:pt x="393" y="480"/>
                    <a:pt x="393" y="479"/>
                    <a:pt x="392" y="478"/>
                  </a:cubicBezTo>
                  <a:cubicBezTo>
                    <a:pt x="399" y="480"/>
                    <a:pt x="405" y="483"/>
                    <a:pt x="412" y="485"/>
                  </a:cubicBezTo>
                  <a:cubicBezTo>
                    <a:pt x="410" y="486"/>
                    <a:pt x="408" y="486"/>
                    <a:pt x="407" y="487"/>
                  </a:cubicBezTo>
                  <a:cubicBezTo>
                    <a:pt x="407" y="485"/>
                    <a:pt x="406" y="483"/>
                    <a:pt x="403" y="484"/>
                  </a:cubicBezTo>
                  <a:cubicBezTo>
                    <a:pt x="381" y="492"/>
                    <a:pt x="369" y="521"/>
                    <a:pt x="382" y="542"/>
                  </a:cubicBezTo>
                  <a:cubicBezTo>
                    <a:pt x="384" y="545"/>
                    <a:pt x="386" y="547"/>
                    <a:pt x="388" y="549"/>
                  </a:cubicBezTo>
                  <a:cubicBezTo>
                    <a:pt x="376" y="550"/>
                    <a:pt x="364" y="550"/>
                    <a:pt x="352" y="549"/>
                  </a:cubicBezTo>
                  <a:close/>
                  <a:moveTo>
                    <a:pt x="426" y="492"/>
                  </a:moveTo>
                  <a:cubicBezTo>
                    <a:pt x="428" y="493"/>
                    <a:pt x="430" y="494"/>
                    <a:pt x="431" y="494"/>
                  </a:cubicBezTo>
                  <a:cubicBezTo>
                    <a:pt x="432" y="495"/>
                    <a:pt x="432" y="495"/>
                    <a:pt x="432" y="495"/>
                  </a:cubicBezTo>
                  <a:cubicBezTo>
                    <a:pt x="446" y="503"/>
                    <a:pt x="454" y="522"/>
                    <a:pt x="434" y="537"/>
                  </a:cubicBezTo>
                  <a:cubicBezTo>
                    <a:pt x="433" y="538"/>
                    <a:pt x="432" y="539"/>
                    <a:pt x="431" y="540"/>
                  </a:cubicBezTo>
                  <a:cubicBezTo>
                    <a:pt x="426" y="535"/>
                    <a:pt x="422" y="529"/>
                    <a:pt x="418" y="524"/>
                  </a:cubicBezTo>
                  <a:cubicBezTo>
                    <a:pt x="415" y="521"/>
                    <a:pt x="411" y="526"/>
                    <a:pt x="414" y="528"/>
                  </a:cubicBezTo>
                  <a:cubicBezTo>
                    <a:pt x="418" y="533"/>
                    <a:pt x="422" y="538"/>
                    <a:pt x="426" y="543"/>
                  </a:cubicBezTo>
                  <a:cubicBezTo>
                    <a:pt x="419" y="545"/>
                    <a:pt x="413" y="547"/>
                    <a:pt x="406" y="547"/>
                  </a:cubicBezTo>
                  <a:cubicBezTo>
                    <a:pt x="405" y="546"/>
                    <a:pt x="404" y="546"/>
                    <a:pt x="403" y="546"/>
                  </a:cubicBezTo>
                  <a:cubicBezTo>
                    <a:pt x="403" y="547"/>
                    <a:pt x="402" y="547"/>
                    <a:pt x="402" y="547"/>
                  </a:cubicBezTo>
                  <a:cubicBezTo>
                    <a:pt x="398" y="546"/>
                    <a:pt x="394" y="545"/>
                    <a:pt x="391" y="543"/>
                  </a:cubicBezTo>
                  <a:cubicBezTo>
                    <a:pt x="376" y="534"/>
                    <a:pt x="380" y="515"/>
                    <a:pt x="390" y="502"/>
                  </a:cubicBezTo>
                  <a:cubicBezTo>
                    <a:pt x="391" y="503"/>
                    <a:pt x="394" y="504"/>
                    <a:pt x="395" y="502"/>
                  </a:cubicBezTo>
                  <a:cubicBezTo>
                    <a:pt x="403" y="490"/>
                    <a:pt x="416" y="488"/>
                    <a:pt x="426" y="492"/>
                  </a:cubicBezTo>
                  <a:close/>
                  <a:moveTo>
                    <a:pt x="413" y="480"/>
                  </a:moveTo>
                  <a:cubicBezTo>
                    <a:pt x="406" y="477"/>
                    <a:pt x="398" y="474"/>
                    <a:pt x="391" y="472"/>
                  </a:cubicBezTo>
                  <a:cubicBezTo>
                    <a:pt x="383" y="412"/>
                    <a:pt x="356" y="352"/>
                    <a:pt x="310" y="315"/>
                  </a:cubicBezTo>
                  <a:cubicBezTo>
                    <a:pt x="324" y="305"/>
                    <a:pt x="334" y="293"/>
                    <a:pt x="346" y="282"/>
                  </a:cubicBezTo>
                  <a:cubicBezTo>
                    <a:pt x="374" y="346"/>
                    <a:pt x="408" y="409"/>
                    <a:pt x="413" y="480"/>
                  </a:cubicBezTo>
                  <a:close/>
                  <a:moveTo>
                    <a:pt x="448" y="384"/>
                  </a:moveTo>
                  <a:cubicBezTo>
                    <a:pt x="447" y="385"/>
                    <a:pt x="447" y="386"/>
                    <a:pt x="447" y="387"/>
                  </a:cubicBezTo>
                  <a:cubicBezTo>
                    <a:pt x="433" y="391"/>
                    <a:pt x="417" y="389"/>
                    <a:pt x="403" y="387"/>
                  </a:cubicBezTo>
                  <a:cubicBezTo>
                    <a:pt x="389" y="349"/>
                    <a:pt x="371" y="312"/>
                    <a:pt x="355" y="275"/>
                  </a:cubicBezTo>
                  <a:cubicBezTo>
                    <a:pt x="355" y="275"/>
                    <a:pt x="355" y="274"/>
                    <a:pt x="356" y="274"/>
                  </a:cubicBezTo>
                  <a:cubicBezTo>
                    <a:pt x="356" y="274"/>
                    <a:pt x="357" y="273"/>
                    <a:pt x="357" y="273"/>
                  </a:cubicBezTo>
                  <a:cubicBezTo>
                    <a:pt x="442" y="278"/>
                    <a:pt x="526" y="253"/>
                    <a:pt x="605" y="221"/>
                  </a:cubicBezTo>
                  <a:cubicBezTo>
                    <a:pt x="550" y="274"/>
                    <a:pt x="504" y="333"/>
                    <a:pt x="448" y="384"/>
                  </a:cubicBezTo>
                  <a:close/>
                  <a:moveTo>
                    <a:pt x="778" y="329"/>
                  </a:moveTo>
                  <a:cubicBezTo>
                    <a:pt x="753" y="367"/>
                    <a:pt x="730" y="406"/>
                    <a:pt x="714" y="448"/>
                  </a:cubicBezTo>
                  <a:cubicBezTo>
                    <a:pt x="714" y="448"/>
                    <a:pt x="714" y="448"/>
                    <a:pt x="714" y="448"/>
                  </a:cubicBezTo>
                  <a:cubicBezTo>
                    <a:pt x="714" y="447"/>
                    <a:pt x="714" y="447"/>
                    <a:pt x="713" y="447"/>
                  </a:cubicBezTo>
                  <a:cubicBezTo>
                    <a:pt x="696" y="409"/>
                    <a:pt x="682" y="369"/>
                    <a:pt x="669" y="330"/>
                  </a:cubicBezTo>
                  <a:cubicBezTo>
                    <a:pt x="705" y="316"/>
                    <a:pt x="743" y="317"/>
                    <a:pt x="778" y="329"/>
                  </a:cubicBezTo>
                  <a:close/>
                  <a:moveTo>
                    <a:pt x="675" y="478"/>
                  </a:moveTo>
                  <a:cubicBezTo>
                    <a:pt x="675" y="475"/>
                    <a:pt x="676" y="472"/>
                    <a:pt x="677" y="470"/>
                  </a:cubicBezTo>
                  <a:cubicBezTo>
                    <a:pt x="678" y="470"/>
                    <a:pt x="679" y="471"/>
                    <a:pt x="680" y="472"/>
                  </a:cubicBezTo>
                  <a:cubicBezTo>
                    <a:pt x="683" y="474"/>
                    <a:pt x="686" y="469"/>
                    <a:pt x="683" y="467"/>
                  </a:cubicBezTo>
                  <a:cubicBezTo>
                    <a:pt x="682" y="466"/>
                    <a:pt x="681" y="465"/>
                    <a:pt x="680" y="465"/>
                  </a:cubicBezTo>
                  <a:cubicBezTo>
                    <a:pt x="683" y="460"/>
                    <a:pt x="688" y="456"/>
                    <a:pt x="693" y="454"/>
                  </a:cubicBezTo>
                  <a:cubicBezTo>
                    <a:pt x="694" y="455"/>
                    <a:pt x="695" y="456"/>
                    <a:pt x="697" y="455"/>
                  </a:cubicBezTo>
                  <a:cubicBezTo>
                    <a:pt x="699" y="453"/>
                    <a:pt x="701" y="452"/>
                    <a:pt x="703" y="452"/>
                  </a:cubicBezTo>
                  <a:cubicBezTo>
                    <a:pt x="704" y="453"/>
                    <a:pt x="704" y="454"/>
                    <a:pt x="705" y="455"/>
                  </a:cubicBezTo>
                  <a:cubicBezTo>
                    <a:pt x="707" y="459"/>
                    <a:pt x="713" y="458"/>
                    <a:pt x="715" y="455"/>
                  </a:cubicBezTo>
                  <a:cubicBezTo>
                    <a:pt x="715" y="455"/>
                    <a:pt x="716" y="455"/>
                    <a:pt x="716" y="455"/>
                  </a:cubicBezTo>
                  <a:cubicBezTo>
                    <a:pt x="731" y="464"/>
                    <a:pt x="738" y="493"/>
                    <a:pt x="713" y="500"/>
                  </a:cubicBezTo>
                  <a:cubicBezTo>
                    <a:pt x="700" y="504"/>
                    <a:pt x="685" y="497"/>
                    <a:pt x="678" y="486"/>
                  </a:cubicBezTo>
                  <a:cubicBezTo>
                    <a:pt x="677" y="485"/>
                    <a:pt x="677" y="484"/>
                    <a:pt x="677" y="483"/>
                  </a:cubicBezTo>
                  <a:cubicBezTo>
                    <a:pt x="680" y="482"/>
                    <a:pt x="678" y="478"/>
                    <a:pt x="675" y="478"/>
                  </a:cubicBezTo>
                  <a:close/>
                  <a:moveTo>
                    <a:pt x="654" y="284"/>
                  </a:moveTo>
                  <a:cubicBezTo>
                    <a:pt x="667" y="279"/>
                    <a:pt x="681" y="278"/>
                    <a:pt x="694" y="280"/>
                  </a:cubicBezTo>
                  <a:cubicBezTo>
                    <a:pt x="694" y="289"/>
                    <a:pt x="695" y="297"/>
                    <a:pt x="696" y="305"/>
                  </a:cubicBezTo>
                  <a:cubicBezTo>
                    <a:pt x="696" y="305"/>
                    <a:pt x="696" y="305"/>
                    <a:pt x="696" y="305"/>
                  </a:cubicBezTo>
                  <a:cubicBezTo>
                    <a:pt x="685" y="307"/>
                    <a:pt x="674" y="310"/>
                    <a:pt x="663" y="314"/>
                  </a:cubicBezTo>
                  <a:cubicBezTo>
                    <a:pt x="660" y="304"/>
                    <a:pt x="657" y="294"/>
                    <a:pt x="654" y="284"/>
                  </a:cubicBezTo>
                  <a:close/>
                  <a:moveTo>
                    <a:pt x="658" y="316"/>
                  </a:moveTo>
                  <a:cubicBezTo>
                    <a:pt x="658" y="316"/>
                    <a:pt x="657" y="316"/>
                    <a:pt x="657" y="316"/>
                  </a:cubicBezTo>
                  <a:cubicBezTo>
                    <a:pt x="654" y="306"/>
                    <a:pt x="650" y="296"/>
                    <a:pt x="647" y="286"/>
                  </a:cubicBezTo>
                  <a:cubicBezTo>
                    <a:pt x="648" y="286"/>
                    <a:pt x="648" y="286"/>
                    <a:pt x="648" y="286"/>
                  </a:cubicBezTo>
                  <a:cubicBezTo>
                    <a:pt x="651" y="296"/>
                    <a:pt x="655" y="306"/>
                    <a:pt x="658" y="316"/>
                  </a:cubicBezTo>
                  <a:close/>
                  <a:moveTo>
                    <a:pt x="663" y="332"/>
                  </a:moveTo>
                  <a:cubicBezTo>
                    <a:pt x="667" y="344"/>
                    <a:pt x="672" y="356"/>
                    <a:pt x="676" y="369"/>
                  </a:cubicBezTo>
                  <a:cubicBezTo>
                    <a:pt x="671" y="357"/>
                    <a:pt x="667" y="344"/>
                    <a:pt x="662" y="332"/>
                  </a:cubicBezTo>
                  <a:cubicBezTo>
                    <a:pt x="663" y="332"/>
                    <a:pt x="663" y="332"/>
                    <a:pt x="663" y="332"/>
                  </a:cubicBezTo>
                  <a:close/>
                  <a:moveTo>
                    <a:pt x="697" y="180"/>
                  </a:moveTo>
                  <a:cubicBezTo>
                    <a:pt x="694" y="177"/>
                    <a:pt x="688" y="178"/>
                    <a:pt x="687" y="182"/>
                  </a:cubicBezTo>
                  <a:cubicBezTo>
                    <a:pt x="685" y="182"/>
                    <a:pt x="684" y="183"/>
                    <a:pt x="682" y="183"/>
                  </a:cubicBezTo>
                  <a:cubicBezTo>
                    <a:pt x="680" y="179"/>
                    <a:pt x="678" y="174"/>
                    <a:pt x="676" y="169"/>
                  </a:cubicBezTo>
                  <a:cubicBezTo>
                    <a:pt x="679" y="169"/>
                    <a:pt x="682" y="168"/>
                    <a:pt x="685" y="168"/>
                  </a:cubicBezTo>
                  <a:cubicBezTo>
                    <a:pt x="693" y="167"/>
                    <a:pt x="701" y="166"/>
                    <a:pt x="710" y="165"/>
                  </a:cubicBezTo>
                  <a:cubicBezTo>
                    <a:pt x="710" y="169"/>
                    <a:pt x="711" y="173"/>
                    <a:pt x="713" y="177"/>
                  </a:cubicBezTo>
                  <a:cubicBezTo>
                    <a:pt x="707" y="178"/>
                    <a:pt x="702" y="179"/>
                    <a:pt x="697" y="180"/>
                  </a:cubicBezTo>
                  <a:close/>
                  <a:moveTo>
                    <a:pt x="676" y="185"/>
                  </a:moveTo>
                  <a:cubicBezTo>
                    <a:pt x="671" y="186"/>
                    <a:pt x="666" y="187"/>
                    <a:pt x="661" y="189"/>
                  </a:cubicBezTo>
                  <a:cubicBezTo>
                    <a:pt x="659" y="184"/>
                    <a:pt x="657" y="179"/>
                    <a:pt x="655" y="174"/>
                  </a:cubicBezTo>
                  <a:cubicBezTo>
                    <a:pt x="660" y="173"/>
                    <a:pt x="665" y="171"/>
                    <a:pt x="671" y="170"/>
                  </a:cubicBezTo>
                  <a:cubicBezTo>
                    <a:pt x="672" y="175"/>
                    <a:pt x="674" y="180"/>
                    <a:pt x="676" y="185"/>
                  </a:cubicBezTo>
                  <a:close/>
                  <a:moveTo>
                    <a:pt x="614" y="169"/>
                  </a:moveTo>
                  <a:cubicBezTo>
                    <a:pt x="614" y="169"/>
                    <a:pt x="614" y="169"/>
                    <a:pt x="614" y="169"/>
                  </a:cubicBezTo>
                  <a:cubicBezTo>
                    <a:pt x="617" y="168"/>
                    <a:pt x="620" y="166"/>
                    <a:pt x="623" y="165"/>
                  </a:cubicBezTo>
                  <a:cubicBezTo>
                    <a:pt x="624" y="169"/>
                    <a:pt x="626" y="173"/>
                    <a:pt x="627" y="176"/>
                  </a:cubicBezTo>
                  <a:cubicBezTo>
                    <a:pt x="624" y="177"/>
                    <a:pt x="621" y="178"/>
                    <a:pt x="618" y="180"/>
                  </a:cubicBezTo>
                  <a:cubicBezTo>
                    <a:pt x="616" y="176"/>
                    <a:pt x="615" y="173"/>
                    <a:pt x="614" y="169"/>
                  </a:cubicBezTo>
                  <a:close/>
                  <a:moveTo>
                    <a:pt x="629" y="163"/>
                  </a:moveTo>
                  <a:cubicBezTo>
                    <a:pt x="633" y="162"/>
                    <a:pt x="638" y="160"/>
                    <a:pt x="643" y="159"/>
                  </a:cubicBezTo>
                  <a:cubicBezTo>
                    <a:pt x="644" y="163"/>
                    <a:pt x="646" y="166"/>
                    <a:pt x="647" y="170"/>
                  </a:cubicBezTo>
                  <a:cubicBezTo>
                    <a:pt x="642" y="171"/>
                    <a:pt x="637" y="173"/>
                    <a:pt x="632" y="174"/>
                  </a:cubicBezTo>
                  <a:cubicBezTo>
                    <a:pt x="631" y="171"/>
                    <a:pt x="630" y="167"/>
                    <a:pt x="629" y="163"/>
                  </a:cubicBezTo>
                  <a:close/>
                  <a:moveTo>
                    <a:pt x="648" y="157"/>
                  </a:moveTo>
                  <a:cubicBezTo>
                    <a:pt x="654" y="156"/>
                    <a:pt x="660" y="155"/>
                    <a:pt x="666" y="154"/>
                  </a:cubicBezTo>
                  <a:cubicBezTo>
                    <a:pt x="667" y="158"/>
                    <a:pt x="668" y="161"/>
                    <a:pt x="669" y="165"/>
                  </a:cubicBezTo>
                  <a:cubicBezTo>
                    <a:pt x="664" y="166"/>
                    <a:pt x="658" y="167"/>
                    <a:pt x="653" y="168"/>
                  </a:cubicBezTo>
                  <a:cubicBezTo>
                    <a:pt x="651" y="165"/>
                    <a:pt x="650" y="161"/>
                    <a:pt x="648" y="157"/>
                  </a:cubicBezTo>
                  <a:close/>
                  <a:moveTo>
                    <a:pt x="672" y="153"/>
                  </a:moveTo>
                  <a:cubicBezTo>
                    <a:pt x="683" y="151"/>
                    <a:pt x="695" y="151"/>
                    <a:pt x="707" y="150"/>
                  </a:cubicBezTo>
                  <a:cubicBezTo>
                    <a:pt x="707" y="153"/>
                    <a:pt x="708" y="156"/>
                    <a:pt x="708" y="160"/>
                  </a:cubicBezTo>
                  <a:cubicBezTo>
                    <a:pt x="703" y="160"/>
                    <a:pt x="698" y="161"/>
                    <a:pt x="693" y="161"/>
                  </a:cubicBezTo>
                  <a:cubicBezTo>
                    <a:pt x="687" y="162"/>
                    <a:pt x="681" y="163"/>
                    <a:pt x="675" y="164"/>
                  </a:cubicBezTo>
                  <a:cubicBezTo>
                    <a:pt x="674" y="160"/>
                    <a:pt x="673" y="157"/>
                    <a:pt x="672" y="153"/>
                  </a:cubicBezTo>
                  <a:close/>
                  <a:moveTo>
                    <a:pt x="712" y="150"/>
                  </a:moveTo>
                  <a:cubicBezTo>
                    <a:pt x="721" y="149"/>
                    <a:pt x="729" y="149"/>
                    <a:pt x="738" y="149"/>
                  </a:cubicBezTo>
                  <a:cubicBezTo>
                    <a:pt x="738" y="153"/>
                    <a:pt x="739" y="156"/>
                    <a:pt x="739" y="159"/>
                  </a:cubicBezTo>
                  <a:cubicBezTo>
                    <a:pt x="731" y="159"/>
                    <a:pt x="723" y="159"/>
                    <a:pt x="714" y="159"/>
                  </a:cubicBezTo>
                  <a:cubicBezTo>
                    <a:pt x="713" y="156"/>
                    <a:pt x="713" y="153"/>
                    <a:pt x="712" y="150"/>
                  </a:cubicBezTo>
                  <a:close/>
                  <a:moveTo>
                    <a:pt x="649" y="175"/>
                  </a:moveTo>
                  <a:cubicBezTo>
                    <a:pt x="651" y="181"/>
                    <a:pt x="653" y="186"/>
                    <a:pt x="656" y="191"/>
                  </a:cubicBezTo>
                  <a:cubicBezTo>
                    <a:pt x="651" y="193"/>
                    <a:pt x="646" y="194"/>
                    <a:pt x="641" y="196"/>
                  </a:cubicBezTo>
                  <a:cubicBezTo>
                    <a:pt x="638" y="191"/>
                    <a:pt x="636" y="186"/>
                    <a:pt x="634" y="180"/>
                  </a:cubicBezTo>
                  <a:cubicBezTo>
                    <a:pt x="639" y="178"/>
                    <a:pt x="644" y="177"/>
                    <a:pt x="649" y="175"/>
                  </a:cubicBezTo>
                  <a:close/>
                  <a:moveTo>
                    <a:pt x="718" y="176"/>
                  </a:moveTo>
                  <a:cubicBezTo>
                    <a:pt x="717" y="172"/>
                    <a:pt x="716" y="168"/>
                    <a:pt x="715" y="165"/>
                  </a:cubicBezTo>
                  <a:cubicBezTo>
                    <a:pt x="724" y="164"/>
                    <a:pt x="732" y="164"/>
                    <a:pt x="740" y="165"/>
                  </a:cubicBezTo>
                  <a:cubicBezTo>
                    <a:pt x="741" y="168"/>
                    <a:pt x="741" y="171"/>
                    <a:pt x="742" y="173"/>
                  </a:cubicBezTo>
                  <a:cubicBezTo>
                    <a:pt x="734" y="174"/>
                    <a:pt x="726" y="175"/>
                    <a:pt x="718" y="176"/>
                  </a:cubicBezTo>
                  <a:close/>
                  <a:moveTo>
                    <a:pt x="748" y="173"/>
                  </a:moveTo>
                  <a:cubicBezTo>
                    <a:pt x="747" y="171"/>
                    <a:pt x="747" y="168"/>
                    <a:pt x="746" y="166"/>
                  </a:cubicBezTo>
                  <a:cubicBezTo>
                    <a:pt x="751" y="167"/>
                    <a:pt x="756" y="168"/>
                    <a:pt x="760" y="169"/>
                  </a:cubicBezTo>
                  <a:cubicBezTo>
                    <a:pt x="761" y="169"/>
                    <a:pt x="761" y="169"/>
                    <a:pt x="761" y="169"/>
                  </a:cubicBezTo>
                  <a:cubicBezTo>
                    <a:pt x="761" y="170"/>
                    <a:pt x="761" y="171"/>
                    <a:pt x="761" y="172"/>
                  </a:cubicBezTo>
                  <a:cubicBezTo>
                    <a:pt x="757" y="172"/>
                    <a:pt x="752" y="173"/>
                    <a:pt x="748" y="173"/>
                  </a:cubicBezTo>
                  <a:close/>
                  <a:moveTo>
                    <a:pt x="764" y="132"/>
                  </a:moveTo>
                  <a:cubicBezTo>
                    <a:pt x="762" y="142"/>
                    <a:pt x="762" y="153"/>
                    <a:pt x="761" y="163"/>
                  </a:cubicBezTo>
                  <a:cubicBezTo>
                    <a:pt x="756" y="162"/>
                    <a:pt x="751" y="161"/>
                    <a:pt x="745" y="160"/>
                  </a:cubicBezTo>
                  <a:cubicBezTo>
                    <a:pt x="745" y="156"/>
                    <a:pt x="744" y="153"/>
                    <a:pt x="744" y="149"/>
                  </a:cubicBezTo>
                  <a:cubicBezTo>
                    <a:pt x="748" y="149"/>
                    <a:pt x="752" y="149"/>
                    <a:pt x="756" y="149"/>
                  </a:cubicBezTo>
                  <a:cubicBezTo>
                    <a:pt x="759" y="149"/>
                    <a:pt x="759" y="144"/>
                    <a:pt x="756" y="144"/>
                  </a:cubicBezTo>
                  <a:cubicBezTo>
                    <a:pt x="751" y="144"/>
                    <a:pt x="747" y="144"/>
                    <a:pt x="743" y="144"/>
                  </a:cubicBezTo>
                  <a:cubicBezTo>
                    <a:pt x="742" y="140"/>
                    <a:pt x="742" y="135"/>
                    <a:pt x="741" y="131"/>
                  </a:cubicBezTo>
                  <a:cubicBezTo>
                    <a:pt x="741" y="128"/>
                    <a:pt x="735" y="129"/>
                    <a:pt x="736" y="133"/>
                  </a:cubicBezTo>
                  <a:cubicBezTo>
                    <a:pt x="736" y="136"/>
                    <a:pt x="737" y="140"/>
                    <a:pt x="737" y="144"/>
                  </a:cubicBezTo>
                  <a:cubicBezTo>
                    <a:pt x="729" y="144"/>
                    <a:pt x="720" y="144"/>
                    <a:pt x="712" y="144"/>
                  </a:cubicBezTo>
                  <a:cubicBezTo>
                    <a:pt x="711" y="140"/>
                    <a:pt x="710" y="136"/>
                    <a:pt x="710" y="131"/>
                  </a:cubicBezTo>
                  <a:cubicBezTo>
                    <a:pt x="709" y="128"/>
                    <a:pt x="704" y="129"/>
                    <a:pt x="704" y="133"/>
                  </a:cubicBezTo>
                  <a:cubicBezTo>
                    <a:pt x="705" y="137"/>
                    <a:pt x="705" y="141"/>
                    <a:pt x="706" y="144"/>
                  </a:cubicBezTo>
                  <a:cubicBezTo>
                    <a:pt x="694" y="145"/>
                    <a:pt x="683" y="146"/>
                    <a:pt x="671" y="148"/>
                  </a:cubicBezTo>
                  <a:cubicBezTo>
                    <a:pt x="670" y="144"/>
                    <a:pt x="670" y="141"/>
                    <a:pt x="670" y="138"/>
                  </a:cubicBezTo>
                  <a:cubicBezTo>
                    <a:pt x="670" y="134"/>
                    <a:pt x="664" y="134"/>
                    <a:pt x="664" y="138"/>
                  </a:cubicBezTo>
                  <a:cubicBezTo>
                    <a:pt x="664" y="141"/>
                    <a:pt x="665" y="145"/>
                    <a:pt x="665" y="148"/>
                  </a:cubicBezTo>
                  <a:cubicBezTo>
                    <a:pt x="659" y="149"/>
                    <a:pt x="652" y="151"/>
                    <a:pt x="646" y="152"/>
                  </a:cubicBezTo>
                  <a:cubicBezTo>
                    <a:pt x="644" y="149"/>
                    <a:pt x="643" y="145"/>
                    <a:pt x="641" y="142"/>
                  </a:cubicBezTo>
                  <a:cubicBezTo>
                    <a:pt x="639" y="139"/>
                    <a:pt x="634" y="142"/>
                    <a:pt x="636" y="145"/>
                  </a:cubicBezTo>
                  <a:cubicBezTo>
                    <a:pt x="638" y="148"/>
                    <a:pt x="639" y="151"/>
                    <a:pt x="640" y="154"/>
                  </a:cubicBezTo>
                  <a:cubicBezTo>
                    <a:pt x="636" y="155"/>
                    <a:pt x="631" y="156"/>
                    <a:pt x="627" y="158"/>
                  </a:cubicBezTo>
                  <a:cubicBezTo>
                    <a:pt x="625" y="154"/>
                    <a:pt x="623" y="149"/>
                    <a:pt x="621" y="145"/>
                  </a:cubicBezTo>
                  <a:cubicBezTo>
                    <a:pt x="666" y="130"/>
                    <a:pt x="718" y="122"/>
                    <a:pt x="764" y="132"/>
                  </a:cubicBezTo>
                  <a:close/>
                  <a:moveTo>
                    <a:pt x="612" y="164"/>
                  </a:moveTo>
                  <a:cubicBezTo>
                    <a:pt x="610" y="159"/>
                    <a:pt x="608" y="155"/>
                    <a:pt x="606" y="150"/>
                  </a:cubicBezTo>
                  <a:cubicBezTo>
                    <a:pt x="609" y="149"/>
                    <a:pt x="612" y="148"/>
                    <a:pt x="616" y="147"/>
                  </a:cubicBezTo>
                  <a:cubicBezTo>
                    <a:pt x="616" y="147"/>
                    <a:pt x="616" y="148"/>
                    <a:pt x="616" y="148"/>
                  </a:cubicBezTo>
                  <a:cubicBezTo>
                    <a:pt x="618" y="152"/>
                    <a:pt x="620" y="156"/>
                    <a:pt x="621" y="160"/>
                  </a:cubicBezTo>
                  <a:cubicBezTo>
                    <a:pt x="618" y="161"/>
                    <a:pt x="615" y="162"/>
                    <a:pt x="612" y="164"/>
                  </a:cubicBezTo>
                  <a:close/>
                  <a:moveTo>
                    <a:pt x="620" y="185"/>
                  </a:moveTo>
                  <a:cubicBezTo>
                    <a:pt x="623" y="184"/>
                    <a:pt x="626" y="183"/>
                    <a:pt x="629" y="182"/>
                  </a:cubicBezTo>
                  <a:cubicBezTo>
                    <a:pt x="630" y="187"/>
                    <a:pt x="633" y="193"/>
                    <a:pt x="636" y="199"/>
                  </a:cubicBezTo>
                  <a:cubicBezTo>
                    <a:pt x="632" y="200"/>
                    <a:pt x="629" y="201"/>
                    <a:pt x="626" y="202"/>
                  </a:cubicBezTo>
                  <a:cubicBezTo>
                    <a:pt x="624" y="197"/>
                    <a:pt x="622" y="191"/>
                    <a:pt x="620" y="185"/>
                  </a:cubicBezTo>
                  <a:close/>
                  <a:moveTo>
                    <a:pt x="644" y="275"/>
                  </a:moveTo>
                  <a:cubicBezTo>
                    <a:pt x="644" y="274"/>
                    <a:pt x="643" y="273"/>
                    <a:pt x="643" y="272"/>
                  </a:cubicBezTo>
                  <a:cubicBezTo>
                    <a:pt x="641" y="265"/>
                    <a:pt x="639" y="257"/>
                    <a:pt x="636" y="249"/>
                  </a:cubicBezTo>
                  <a:cubicBezTo>
                    <a:pt x="639" y="257"/>
                    <a:pt x="642" y="266"/>
                    <a:pt x="645" y="275"/>
                  </a:cubicBezTo>
                  <a:cubicBezTo>
                    <a:pt x="645" y="275"/>
                    <a:pt x="644" y="275"/>
                    <a:pt x="644" y="275"/>
                  </a:cubicBezTo>
                  <a:close/>
                  <a:moveTo>
                    <a:pt x="628" y="208"/>
                  </a:moveTo>
                  <a:cubicBezTo>
                    <a:pt x="638" y="203"/>
                    <a:pt x="648" y="199"/>
                    <a:pt x="659" y="196"/>
                  </a:cubicBezTo>
                  <a:cubicBezTo>
                    <a:pt x="659" y="196"/>
                    <a:pt x="659" y="196"/>
                    <a:pt x="659" y="196"/>
                  </a:cubicBezTo>
                  <a:cubicBezTo>
                    <a:pt x="661" y="199"/>
                    <a:pt x="665" y="197"/>
                    <a:pt x="664" y="194"/>
                  </a:cubicBezTo>
                  <a:cubicBezTo>
                    <a:pt x="669" y="193"/>
                    <a:pt x="674" y="191"/>
                    <a:pt x="678" y="190"/>
                  </a:cubicBezTo>
                  <a:cubicBezTo>
                    <a:pt x="679" y="190"/>
                    <a:pt x="679" y="190"/>
                    <a:pt x="679" y="191"/>
                  </a:cubicBezTo>
                  <a:cubicBezTo>
                    <a:pt x="680" y="194"/>
                    <a:pt x="685" y="192"/>
                    <a:pt x="684" y="189"/>
                  </a:cubicBezTo>
                  <a:cubicBezTo>
                    <a:pt x="685" y="188"/>
                    <a:pt x="687" y="188"/>
                    <a:pt x="688" y="187"/>
                  </a:cubicBezTo>
                  <a:cubicBezTo>
                    <a:pt x="695" y="213"/>
                    <a:pt x="693" y="241"/>
                    <a:pt x="693" y="269"/>
                  </a:cubicBezTo>
                  <a:cubicBezTo>
                    <a:pt x="679" y="267"/>
                    <a:pt x="664" y="268"/>
                    <a:pt x="650" y="273"/>
                  </a:cubicBezTo>
                  <a:cubicBezTo>
                    <a:pt x="643" y="251"/>
                    <a:pt x="636" y="229"/>
                    <a:pt x="628" y="208"/>
                  </a:cubicBezTo>
                  <a:close/>
                  <a:moveTo>
                    <a:pt x="628" y="345"/>
                  </a:moveTo>
                  <a:cubicBezTo>
                    <a:pt x="630" y="347"/>
                    <a:pt x="633" y="347"/>
                    <a:pt x="637" y="345"/>
                  </a:cubicBezTo>
                  <a:cubicBezTo>
                    <a:pt x="642" y="342"/>
                    <a:pt x="647" y="339"/>
                    <a:pt x="652" y="337"/>
                  </a:cubicBezTo>
                  <a:cubicBezTo>
                    <a:pt x="665" y="374"/>
                    <a:pt x="680" y="411"/>
                    <a:pt x="699" y="445"/>
                  </a:cubicBezTo>
                  <a:cubicBezTo>
                    <a:pt x="695" y="446"/>
                    <a:pt x="690" y="449"/>
                    <a:pt x="685" y="452"/>
                  </a:cubicBezTo>
                  <a:cubicBezTo>
                    <a:pt x="660" y="421"/>
                    <a:pt x="635" y="390"/>
                    <a:pt x="612" y="356"/>
                  </a:cubicBezTo>
                  <a:cubicBezTo>
                    <a:pt x="612" y="356"/>
                    <a:pt x="612" y="356"/>
                    <a:pt x="611" y="355"/>
                  </a:cubicBezTo>
                  <a:cubicBezTo>
                    <a:pt x="616" y="351"/>
                    <a:pt x="622" y="348"/>
                    <a:pt x="628" y="345"/>
                  </a:cubicBezTo>
                  <a:close/>
                  <a:moveTo>
                    <a:pt x="578" y="539"/>
                  </a:moveTo>
                  <a:cubicBezTo>
                    <a:pt x="545" y="483"/>
                    <a:pt x="559" y="401"/>
                    <a:pt x="607" y="359"/>
                  </a:cubicBezTo>
                  <a:cubicBezTo>
                    <a:pt x="607" y="359"/>
                    <a:pt x="607" y="359"/>
                    <a:pt x="607" y="359"/>
                  </a:cubicBezTo>
                  <a:cubicBezTo>
                    <a:pt x="630" y="393"/>
                    <a:pt x="655" y="424"/>
                    <a:pt x="681" y="455"/>
                  </a:cubicBezTo>
                  <a:cubicBezTo>
                    <a:pt x="679" y="457"/>
                    <a:pt x="677" y="459"/>
                    <a:pt x="675" y="461"/>
                  </a:cubicBezTo>
                  <a:cubicBezTo>
                    <a:pt x="645" y="440"/>
                    <a:pt x="609" y="424"/>
                    <a:pt x="573" y="415"/>
                  </a:cubicBezTo>
                  <a:cubicBezTo>
                    <a:pt x="570" y="414"/>
                    <a:pt x="568" y="420"/>
                    <a:pt x="572" y="421"/>
                  </a:cubicBezTo>
                  <a:cubicBezTo>
                    <a:pt x="607" y="430"/>
                    <a:pt x="642" y="445"/>
                    <a:pt x="672" y="466"/>
                  </a:cubicBezTo>
                  <a:cubicBezTo>
                    <a:pt x="670" y="470"/>
                    <a:pt x="669" y="475"/>
                    <a:pt x="670" y="479"/>
                  </a:cubicBezTo>
                  <a:cubicBezTo>
                    <a:pt x="636" y="487"/>
                    <a:pt x="602" y="495"/>
                    <a:pt x="569" y="506"/>
                  </a:cubicBezTo>
                  <a:cubicBezTo>
                    <a:pt x="566" y="508"/>
                    <a:pt x="567" y="513"/>
                    <a:pt x="571" y="512"/>
                  </a:cubicBezTo>
                  <a:cubicBezTo>
                    <a:pt x="603" y="500"/>
                    <a:pt x="638" y="493"/>
                    <a:pt x="671" y="485"/>
                  </a:cubicBezTo>
                  <a:cubicBezTo>
                    <a:pt x="674" y="492"/>
                    <a:pt x="679" y="498"/>
                    <a:pt x="686" y="501"/>
                  </a:cubicBezTo>
                  <a:cubicBezTo>
                    <a:pt x="674" y="517"/>
                    <a:pt x="664" y="533"/>
                    <a:pt x="654" y="549"/>
                  </a:cubicBezTo>
                  <a:cubicBezTo>
                    <a:pt x="645" y="563"/>
                    <a:pt x="636" y="577"/>
                    <a:pt x="631" y="592"/>
                  </a:cubicBezTo>
                  <a:cubicBezTo>
                    <a:pt x="610" y="579"/>
                    <a:pt x="592" y="561"/>
                    <a:pt x="578" y="539"/>
                  </a:cubicBezTo>
                  <a:close/>
                  <a:moveTo>
                    <a:pt x="636" y="595"/>
                  </a:moveTo>
                  <a:cubicBezTo>
                    <a:pt x="641" y="578"/>
                    <a:pt x="651" y="563"/>
                    <a:pt x="661" y="549"/>
                  </a:cubicBezTo>
                  <a:cubicBezTo>
                    <a:pt x="670" y="533"/>
                    <a:pt x="680" y="518"/>
                    <a:pt x="691" y="504"/>
                  </a:cubicBezTo>
                  <a:cubicBezTo>
                    <a:pt x="695" y="505"/>
                    <a:pt x="699" y="506"/>
                    <a:pt x="704" y="506"/>
                  </a:cubicBezTo>
                  <a:cubicBezTo>
                    <a:pt x="703" y="507"/>
                    <a:pt x="702" y="507"/>
                    <a:pt x="701" y="508"/>
                  </a:cubicBezTo>
                  <a:cubicBezTo>
                    <a:pt x="693" y="540"/>
                    <a:pt x="684" y="579"/>
                    <a:pt x="687" y="612"/>
                  </a:cubicBezTo>
                  <a:cubicBezTo>
                    <a:pt x="687" y="613"/>
                    <a:pt x="688" y="614"/>
                    <a:pt x="688" y="614"/>
                  </a:cubicBezTo>
                  <a:cubicBezTo>
                    <a:pt x="670" y="611"/>
                    <a:pt x="652" y="604"/>
                    <a:pt x="636" y="595"/>
                  </a:cubicBezTo>
                  <a:close/>
                  <a:moveTo>
                    <a:pt x="778" y="602"/>
                  </a:moveTo>
                  <a:cubicBezTo>
                    <a:pt x="750" y="615"/>
                    <a:pt x="720" y="619"/>
                    <a:pt x="691" y="615"/>
                  </a:cubicBezTo>
                  <a:cubicBezTo>
                    <a:pt x="692" y="614"/>
                    <a:pt x="693" y="613"/>
                    <a:pt x="693" y="612"/>
                  </a:cubicBezTo>
                  <a:cubicBezTo>
                    <a:pt x="689" y="579"/>
                    <a:pt x="698" y="542"/>
                    <a:pt x="707" y="510"/>
                  </a:cubicBezTo>
                  <a:cubicBezTo>
                    <a:pt x="707" y="508"/>
                    <a:pt x="706" y="507"/>
                    <a:pt x="704" y="506"/>
                  </a:cubicBezTo>
                  <a:cubicBezTo>
                    <a:pt x="707" y="507"/>
                    <a:pt x="710" y="507"/>
                    <a:pt x="712" y="506"/>
                  </a:cubicBezTo>
                  <a:cubicBezTo>
                    <a:pt x="716" y="506"/>
                    <a:pt x="719" y="504"/>
                    <a:pt x="722" y="503"/>
                  </a:cubicBezTo>
                  <a:cubicBezTo>
                    <a:pt x="740" y="535"/>
                    <a:pt x="743" y="573"/>
                    <a:pt x="762" y="605"/>
                  </a:cubicBezTo>
                  <a:cubicBezTo>
                    <a:pt x="764" y="608"/>
                    <a:pt x="768" y="605"/>
                    <a:pt x="767" y="602"/>
                  </a:cubicBezTo>
                  <a:cubicBezTo>
                    <a:pt x="748" y="570"/>
                    <a:pt x="745" y="531"/>
                    <a:pt x="727" y="499"/>
                  </a:cubicBezTo>
                  <a:cubicBezTo>
                    <a:pt x="728" y="498"/>
                    <a:pt x="729" y="497"/>
                    <a:pt x="730" y="496"/>
                  </a:cubicBezTo>
                  <a:cubicBezTo>
                    <a:pt x="730" y="497"/>
                    <a:pt x="731" y="497"/>
                    <a:pt x="732" y="498"/>
                  </a:cubicBezTo>
                  <a:cubicBezTo>
                    <a:pt x="770" y="507"/>
                    <a:pt x="790" y="552"/>
                    <a:pt x="829" y="560"/>
                  </a:cubicBezTo>
                  <a:cubicBezTo>
                    <a:pt x="833" y="561"/>
                    <a:pt x="834" y="556"/>
                    <a:pt x="831" y="555"/>
                  </a:cubicBezTo>
                  <a:cubicBezTo>
                    <a:pt x="792" y="546"/>
                    <a:pt x="772" y="501"/>
                    <a:pt x="733" y="492"/>
                  </a:cubicBezTo>
                  <a:cubicBezTo>
                    <a:pt x="733" y="492"/>
                    <a:pt x="733" y="492"/>
                    <a:pt x="732" y="492"/>
                  </a:cubicBezTo>
                  <a:cubicBezTo>
                    <a:pt x="736" y="485"/>
                    <a:pt x="737" y="476"/>
                    <a:pt x="733" y="468"/>
                  </a:cubicBezTo>
                  <a:cubicBezTo>
                    <a:pt x="732" y="465"/>
                    <a:pt x="731" y="463"/>
                    <a:pt x="729" y="461"/>
                  </a:cubicBezTo>
                  <a:cubicBezTo>
                    <a:pt x="730" y="461"/>
                    <a:pt x="731" y="461"/>
                    <a:pt x="731" y="460"/>
                  </a:cubicBezTo>
                  <a:cubicBezTo>
                    <a:pt x="769" y="438"/>
                    <a:pt x="798" y="405"/>
                    <a:pt x="829" y="374"/>
                  </a:cubicBezTo>
                  <a:cubicBezTo>
                    <a:pt x="832" y="371"/>
                    <a:pt x="828" y="367"/>
                    <a:pt x="825" y="370"/>
                  </a:cubicBezTo>
                  <a:cubicBezTo>
                    <a:pt x="795" y="400"/>
                    <a:pt x="765" y="433"/>
                    <a:pt x="728" y="455"/>
                  </a:cubicBezTo>
                  <a:cubicBezTo>
                    <a:pt x="727" y="456"/>
                    <a:pt x="727" y="457"/>
                    <a:pt x="727" y="458"/>
                  </a:cubicBezTo>
                  <a:cubicBezTo>
                    <a:pt x="725" y="455"/>
                    <a:pt x="722" y="453"/>
                    <a:pt x="719" y="451"/>
                  </a:cubicBezTo>
                  <a:cubicBezTo>
                    <a:pt x="735" y="408"/>
                    <a:pt x="758" y="369"/>
                    <a:pt x="783" y="331"/>
                  </a:cubicBezTo>
                  <a:cubicBezTo>
                    <a:pt x="812" y="343"/>
                    <a:pt x="837" y="364"/>
                    <a:pt x="855" y="393"/>
                  </a:cubicBezTo>
                  <a:cubicBezTo>
                    <a:pt x="902" y="470"/>
                    <a:pt x="852" y="566"/>
                    <a:pt x="778" y="6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7321551" y="4068763"/>
              <a:ext cx="552450" cy="136525"/>
            </a:xfrm>
            <a:custGeom>
              <a:avLst/>
              <a:gdLst>
                <a:gd name="T0" fmla="*/ 126 w 130"/>
                <a:gd name="T1" fmla="*/ 26 h 32"/>
                <a:gd name="T2" fmla="*/ 3 w 130"/>
                <a:gd name="T3" fmla="*/ 0 h 32"/>
                <a:gd name="T4" fmla="*/ 3 w 130"/>
                <a:gd name="T5" fmla="*/ 6 h 32"/>
                <a:gd name="T6" fmla="*/ 126 w 130"/>
                <a:gd name="T7" fmla="*/ 32 h 32"/>
                <a:gd name="T8" fmla="*/ 126 w 130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32">
                  <a:moveTo>
                    <a:pt x="126" y="26"/>
                  </a:moveTo>
                  <a:cubicBezTo>
                    <a:pt x="84" y="22"/>
                    <a:pt x="46" y="1"/>
                    <a:pt x="3" y="0"/>
                  </a:cubicBezTo>
                  <a:cubicBezTo>
                    <a:pt x="0" y="0"/>
                    <a:pt x="0" y="6"/>
                    <a:pt x="3" y="6"/>
                  </a:cubicBezTo>
                  <a:cubicBezTo>
                    <a:pt x="46" y="7"/>
                    <a:pt x="84" y="28"/>
                    <a:pt x="126" y="32"/>
                  </a:cubicBezTo>
                  <a:cubicBezTo>
                    <a:pt x="130" y="32"/>
                    <a:pt x="130" y="26"/>
                    <a:pt x="126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19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26954" y="3001015"/>
            <a:ext cx="2501951" cy="1003325"/>
            <a:chOff x="8386922" y="2192795"/>
            <a:chExt cx="2501951" cy="1003325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课题发展情况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6002" y="5121724"/>
            <a:ext cx="2501951" cy="1003325"/>
            <a:chOff x="8386922" y="2192795"/>
            <a:chExt cx="2501951" cy="1003325"/>
          </a:xfrm>
        </p:grpSpPr>
        <p:sp>
          <p:nvSpPr>
            <p:cNvPr id="29" name="矩形 2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课题发展情况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2434" y="2254123"/>
            <a:ext cx="2501951" cy="1003325"/>
            <a:chOff x="8386922" y="2192795"/>
            <a:chExt cx="2501951" cy="1003325"/>
          </a:xfrm>
        </p:grpSpPr>
        <p:sp>
          <p:nvSpPr>
            <p:cNvPr id="32" name="矩形 3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课题发展情况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Freeform 45"/>
          <p:cNvSpPr>
            <a:spLocks noEditPoints="1"/>
          </p:cNvSpPr>
          <p:nvPr/>
        </p:nvSpPr>
        <p:spPr bwMode="auto">
          <a:xfrm>
            <a:off x="3792361" y="4169795"/>
            <a:ext cx="308265" cy="368203"/>
          </a:xfrm>
          <a:custGeom>
            <a:avLst/>
            <a:gdLst>
              <a:gd name="T0" fmla="*/ 86 w 94"/>
              <a:gd name="T1" fmla="*/ 23 h 110"/>
              <a:gd name="T2" fmla="*/ 2 w 94"/>
              <a:gd name="T3" fmla="*/ 39 h 110"/>
              <a:gd name="T4" fmla="*/ 17 w 94"/>
              <a:gd name="T5" fmla="*/ 107 h 110"/>
              <a:gd name="T6" fmla="*/ 25 w 94"/>
              <a:gd name="T7" fmla="*/ 107 h 110"/>
              <a:gd name="T8" fmla="*/ 26 w 94"/>
              <a:gd name="T9" fmla="*/ 107 h 110"/>
              <a:gd name="T10" fmla="*/ 31 w 94"/>
              <a:gd name="T11" fmla="*/ 107 h 110"/>
              <a:gd name="T12" fmla="*/ 57 w 94"/>
              <a:gd name="T13" fmla="*/ 109 h 110"/>
              <a:gd name="T14" fmla="*/ 81 w 94"/>
              <a:gd name="T15" fmla="*/ 99 h 110"/>
              <a:gd name="T16" fmla="*/ 86 w 94"/>
              <a:gd name="T17" fmla="*/ 23 h 110"/>
              <a:gd name="T18" fmla="*/ 28 w 94"/>
              <a:gd name="T19" fmla="*/ 77 h 110"/>
              <a:gd name="T20" fmla="*/ 33 w 94"/>
              <a:gd name="T21" fmla="*/ 89 h 110"/>
              <a:gd name="T22" fmla="*/ 28 w 94"/>
              <a:gd name="T23" fmla="*/ 77 h 110"/>
              <a:gd name="T24" fmla="*/ 30 w 94"/>
              <a:gd name="T25" fmla="*/ 39 h 110"/>
              <a:gd name="T26" fmla="*/ 35 w 94"/>
              <a:gd name="T27" fmla="*/ 28 h 110"/>
              <a:gd name="T28" fmla="*/ 30 w 94"/>
              <a:gd name="T29" fmla="*/ 39 h 110"/>
              <a:gd name="T30" fmla="*/ 63 w 94"/>
              <a:gd name="T31" fmla="*/ 39 h 110"/>
              <a:gd name="T32" fmla="*/ 66 w 94"/>
              <a:gd name="T33" fmla="*/ 49 h 110"/>
              <a:gd name="T34" fmla="*/ 58 w 94"/>
              <a:gd name="T35" fmla="*/ 46 h 110"/>
              <a:gd name="T36" fmla="*/ 63 w 94"/>
              <a:gd name="T37" fmla="*/ 39 h 110"/>
              <a:gd name="T38" fmla="*/ 66 w 94"/>
              <a:gd name="T39" fmla="*/ 66 h 110"/>
              <a:gd name="T40" fmla="*/ 68 w 94"/>
              <a:gd name="T41" fmla="*/ 77 h 110"/>
              <a:gd name="T42" fmla="*/ 66 w 94"/>
              <a:gd name="T43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10">
                <a:moveTo>
                  <a:pt x="86" y="23"/>
                </a:moveTo>
                <a:cubicBezTo>
                  <a:pt x="69" y="0"/>
                  <a:pt x="8" y="2"/>
                  <a:pt x="2" y="39"/>
                </a:cubicBezTo>
                <a:cubicBezTo>
                  <a:pt x="21" y="48"/>
                  <a:pt x="0" y="91"/>
                  <a:pt x="17" y="107"/>
                </a:cubicBezTo>
                <a:cubicBezTo>
                  <a:pt x="19" y="108"/>
                  <a:pt x="22" y="107"/>
                  <a:pt x="25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9" y="106"/>
                  <a:pt x="30" y="107"/>
                  <a:pt x="31" y="107"/>
                </a:cubicBezTo>
                <a:cubicBezTo>
                  <a:pt x="40" y="110"/>
                  <a:pt x="49" y="109"/>
                  <a:pt x="57" y="109"/>
                </a:cubicBezTo>
                <a:cubicBezTo>
                  <a:pt x="66" y="107"/>
                  <a:pt x="75" y="107"/>
                  <a:pt x="81" y="99"/>
                </a:cubicBezTo>
                <a:cubicBezTo>
                  <a:pt x="94" y="81"/>
                  <a:pt x="80" y="48"/>
                  <a:pt x="86" y="23"/>
                </a:cubicBezTo>
                <a:close/>
                <a:moveTo>
                  <a:pt x="28" y="77"/>
                </a:moveTo>
                <a:cubicBezTo>
                  <a:pt x="31" y="79"/>
                  <a:pt x="33" y="83"/>
                  <a:pt x="33" y="89"/>
                </a:cubicBezTo>
                <a:cubicBezTo>
                  <a:pt x="24" y="92"/>
                  <a:pt x="29" y="81"/>
                  <a:pt x="28" y="77"/>
                </a:cubicBezTo>
                <a:close/>
                <a:moveTo>
                  <a:pt x="30" y="39"/>
                </a:moveTo>
                <a:cubicBezTo>
                  <a:pt x="24" y="37"/>
                  <a:pt x="29" y="26"/>
                  <a:pt x="35" y="28"/>
                </a:cubicBezTo>
                <a:cubicBezTo>
                  <a:pt x="37" y="35"/>
                  <a:pt x="30" y="34"/>
                  <a:pt x="30" y="39"/>
                </a:cubicBezTo>
                <a:close/>
                <a:moveTo>
                  <a:pt x="63" y="39"/>
                </a:moveTo>
                <a:cubicBezTo>
                  <a:pt x="66" y="39"/>
                  <a:pt x="65" y="45"/>
                  <a:pt x="66" y="49"/>
                </a:cubicBezTo>
                <a:cubicBezTo>
                  <a:pt x="63" y="47"/>
                  <a:pt x="61" y="46"/>
                  <a:pt x="58" y="46"/>
                </a:cubicBezTo>
                <a:cubicBezTo>
                  <a:pt x="59" y="43"/>
                  <a:pt x="62" y="42"/>
                  <a:pt x="63" y="39"/>
                </a:cubicBezTo>
                <a:close/>
                <a:moveTo>
                  <a:pt x="66" y="66"/>
                </a:moveTo>
                <a:cubicBezTo>
                  <a:pt x="69" y="67"/>
                  <a:pt x="68" y="73"/>
                  <a:pt x="68" y="77"/>
                </a:cubicBezTo>
                <a:cubicBezTo>
                  <a:pt x="62" y="76"/>
                  <a:pt x="62" y="70"/>
                  <a:pt x="66" y="66"/>
                </a:cubicBezTo>
                <a:close/>
              </a:path>
            </a:pathLst>
          </a:custGeom>
          <a:solidFill>
            <a:srgbClr val="ED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5703865" y="4993050"/>
            <a:ext cx="307041" cy="368203"/>
          </a:xfrm>
          <a:custGeom>
            <a:avLst/>
            <a:gdLst>
              <a:gd name="T0" fmla="*/ 85 w 94"/>
              <a:gd name="T1" fmla="*/ 23 h 110"/>
              <a:gd name="T2" fmla="*/ 1 w 94"/>
              <a:gd name="T3" fmla="*/ 39 h 110"/>
              <a:gd name="T4" fmla="*/ 17 w 94"/>
              <a:gd name="T5" fmla="*/ 107 h 110"/>
              <a:gd name="T6" fmla="*/ 24 w 94"/>
              <a:gd name="T7" fmla="*/ 107 h 110"/>
              <a:gd name="T8" fmla="*/ 26 w 94"/>
              <a:gd name="T9" fmla="*/ 107 h 110"/>
              <a:gd name="T10" fmla="*/ 31 w 94"/>
              <a:gd name="T11" fmla="*/ 107 h 110"/>
              <a:gd name="T12" fmla="*/ 57 w 94"/>
              <a:gd name="T13" fmla="*/ 109 h 110"/>
              <a:gd name="T14" fmla="*/ 80 w 94"/>
              <a:gd name="T15" fmla="*/ 99 h 110"/>
              <a:gd name="T16" fmla="*/ 85 w 94"/>
              <a:gd name="T17" fmla="*/ 23 h 110"/>
              <a:gd name="T18" fmla="*/ 27 w 94"/>
              <a:gd name="T19" fmla="*/ 77 h 110"/>
              <a:gd name="T20" fmla="*/ 32 w 94"/>
              <a:gd name="T21" fmla="*/ 89 h 110"/>
              <a:gd name="T22" fmla="*/ 27 w 94"/>
              <a:gd name="T23" fmla="*/ 77 h 110"/>
              <a:gd name="T24" fmla="*/ 29 w 94"/>
              <a:gd name="T25" fmla="*/ 39 h 110"/>
              <a:gd name="T26" fmla="*/ 34 w 94"/>
              <a:gd name="T27" fmla="*/ 28 h 110"/>
              <a:gd name="T28" fmla="*/ 29 w 94"/>
              <a:gd name="T29" fmla="*/ 39 h 110"/>
              <a:gd name="T30" fmla="*/ 62 w 94"/>
              <a:gd name="T31" fmla="*/ 39 h 110"/>
              <a:gd name="T32" fmla="*/ 65 w 94"/>
              <a:gd name="T33" fmla="*/ 49 h 110"/>
              <a:gd name="T34" fmla="*/ 57 w 94"/>
              <a:gd name="T35" fmla="*/ 46 h 110"/>
              <a:gd name="T36" fmla="*/ 62 w 94"/>
              <a:gd name="T37" fmla="*/ 39 h 110"/>
              <a:gd name="T38" fmla="*/ 65 w 94"/>
              <a:gd name="T39" fmla="*/ 66 h 110"/>
              <a:gd name="T40" fmla="*/ 67 w 94"/>
              <a:gd name="T41" fmla="*/ 77 h 110"/>
              <a:gd name="T42" fmla="*/ 65 w 94"/>
              <a:gd name="T43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10">
                <a:moveTo>
                  <a:pt x="85" y="23"/>
                </a:moveTo>
                <a:cubicBezTo>
                  <a:pt x="68" y="0"/>
                  <a:pt x="7" y="2"/>
                  <a:pt x="1" y="39"/>
                </a:cubicBezTo>
                <a:cubicBezTo>
                  <a:pt x="20" y="48"/>
                  <a:pt x="0" y="91"/>
                  <a:pt x="17" y="107"/>
                </a:cubicBezTo>
                <a:cubicBezTo>
                  <a:pt x="19" y="108"/>
                  <a:pt x="22" y="107"/>
                  <a:pt x="24" y="107"/>
                </a:cubicBezTo>
                <a:cubicBezTo>
                  <a:pt x="25" y="107"/>
                  <a:pt x="25" y="107"/>
                  <a:pt x="26" y="107"/>
                </a:cubicBezTo>
                <a:cubicBezTo>
                  <a:pt x="28" y="106"/>
                  <a:pt x="30" y="107"/>
                  <a:pt x="31" y="107"/>
                </a:cubicBezTo>
                <a:cubicBezTo>
                  <a:pt x="39" y="110"/>
                  <a:pt x="48" y="109"/>
                  <a:pt x="57" y="109"/>
                </a:cubicBezTo>
                <a:cubicBezTo>
                  <a:pt x="66" y="107"/>
                  <a:pt x="74" y="107"/>
                  <a:pt x="80" y="99"/>
                </a:cubicBezTo>
                <a:cubicBezTo>
                  <a:pt x="94" y="81"/>
                  <a:pt x="79" y="48"/>
                  <a:pt x="85" y="23"/>
                </a:cubicBezTo>
                <a:close/>
                <a:moveTo>
                  <a:pt x="27" y="77"/>
                </a:moveTo>
                <a:cubicBezTo>
                  <a:pt x="31" y="79"/>
                  <a:pt x="32" y="83"/>
                  <a:pt x="32" y="89"/>
                </a:cubicBezTo>
                <a:cubicBezTo>
                  <a:pt x="23" y="92"/>
                  <a:pt x="28" y="81"/>
                  <a:pt x="27" y="77"/>
                </a:cubicBezTo>
                <a:close/>
                <a:moveTo>
                  <a:pt x="29" y="39"/>
                </a:moveTo>
                <a:cubicBezTo>
                  <a:pt x="23" y="37"/>
                  <a:pt x="28" y="26"/>
                  <a:pt x="34" y="28"/>
                </a:cubicBezTo>
                <a:cubicBezTo>
                  <a:pt x="36" y="35"/>
                  <a:pt x="29" y="34"/>
                  <a:pt x="29" y="39"/>
                </a:cubicBezTo>
                <a:close/>
                <a:moveTo>
                  <a:pt x="62" y="39"/>
                </a:moveTo>
                <a:cubicBezTo>
                  <a:pt x="66" y="39"/>
                  <a:pt x="64" y="45"/>
                  <a:pt x="65" y="49"/>
                </a:cubicBezTo>
                <a:cubicBezTo>
                  <a:pt x="63" y="47"/>
                  <a:pt x="61" y="46"/>
                  <a:pt x="57" y="46"/>
                </a:cubicBezTo>
                <a:cubicBezTo>
                  <a:pt x="58" y="43"/>
                  <a:pt x="62" y="42"/>
                  <a:pt x="62" y="39"/>
                </a:cubicBezTo>
                <a:close/>
                <a:moveTo>
                  <a:pt x="65" y="66"/>
                </a:moveTo>
                <a:cubicBezTo>
                  <a:pt x="68" y="67"/>
                  <a:pt x="67" y="73"/>
                  <a:pt x="67" y="77"/>
                </a:cubicBezTo>
                <a:cubicBezTo>
                  <a:pt x="61" y="76"/>
                  <a:pt x="62" y="70"/>
                  <a:pt x="65" y="66"/>
                </a:cubicBezTo>
                <a:close/>
              </a:path>
            </a:pathLst>
          </a:custGeom>
          <a:solidFill>
            <a:srgbClr val="F7F5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49"/>
          <p:cNvSpPr>
            <a:spLocks noEditPoints="1"/>
          </p:cNvSpPr>
          <p:nvPr/>
        </p:nvSpPr>
        <p:spPr bwMode="auto">
          <a:xfrm>
            <a:off x="6922409" y="3286751"/>
            <a:ext cx="308265" cy="365755"/>
          </a:xfrm>
          <a:custGeom>
            <a:avLst/>
            <a:gdLst>
              <a:gd name="T0" fmla="*/ 86 w 94"/>
              <a:gd name="T1" fmla="*/ 23 h 109"/>
              <a:gd name="T2" fmla="*/ 2 w 94"/>
              <a:gd name="T3" fmla="*/ 38 h 109"/>
              <a:gd name="T4" fmla="*/ 17 w 94"/>
              <a:gd name="T5" fmla="*/ 107 h 109"/>
              <a:gd name="T6" fmla="*/ 25 w 94"/>
              <a:gd name="T7" fmla="*/ 107 h 109"/>
              <a:gd name="T8" fmla="*/ 26 w 94"/>
              <a:gd name="T9" fmla="*/ 107 h 109"/>
              <a:gd name="T10" fmla="*/ 31 w 94"/>
              <a:gd name="T11" fmla="*/ 107 h 109"/>
              <a:gd name="T12" fmla="*/ 57 w 94"/>
              <a:gd name="T13" fmla="*/ 109 h 109"/>
              <a:gd name="T14" fmla="*/ 81 w 94"/>
              <a:gd name="T15" fmla="*/ 99 h 109"/>
              <a:gd name="T16" fmla="*/ 86 w 94"/>
              <a:gd name="T17" fmla="*/ 23 h 109"/>
              <a:gd name="T18" fmla="*/ 27 w 94"/>
              <a:gd name="T19" fmla="*/ 76 h 109"/>
              <a:gd name="T20" fmla="*/ 32 w 94"/>
              <a:gd name="T21" fmla="*/ 89 h 109"/>
              <a:gd name="T22" fmla="*/ 27 w 94"/>
              <a:gd name="T23" fmla="*/ 76 h 109"/>
              <a:gd name="T24" fmla="*/ 30 w 94"/>
              <a:gd name="T25" fmla="*/ 38 h 109"/>
              <a:gd name="T26" fmla="*/ 35 w 94"/>
              <a:gd name="T27" fmla="*/ 28 h 109"/>
              <a:gd name="T28" fmla="*/ 30 w 94"/>
              <a:gd name="T29" fmla="*/ 38 h 109"/>
              <a:gd name="T30" fmla="*/ 63 w 94"/>
              <a:gd name="T31" fmla="*/ 38 h 109"/>
              <a:gd name="T32" fmla="*/ 65 w 94"/>
              <a:gd name="T33" fmla="*/ 49 h 109"/>
              <a:gd name="T34" fmla="*/ 58 w 94"/>
              <a:gd name="T35" fmla="*/ 46 h 109"/>
              <a:gd name="T36" fmla="*/ 63 w 94"/>
              <a:gd name="T37" fmla="*/ 38 h 109"/>
              <a:gd name="T38" fmla="*/ 65 w 94"/>
              <a:gd name="T39" fmla="*/ 66 h 109"/>
              <a:gd name="T40" fmla="*/ 68 w 94"/>
              <a:gd name="T41" fmla="*/ 76 h 109"/>
              <a:gd name="T42" fmla="*/ 65 w 94"/>
              <a:gd name="T43" fmla="*/ 6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09">
                <a:moveTo>
                  <a:pt x="86" y="23"/>
                </a:moveTo>
                <a:cubicBezTo>
                  <a:pt x="69" y="0"/>
                  <a:pt x="8" y="2"/>
                  <a:pt x="2" y="38"/>
                </a:cubicBezTo>
                <a:cubicBezTo>
                  <a:pt x="21" y="48"/>
                  <a:pt x="0" y="91"/>
                  <a:pt x="17" y="107"/>
                </a:cubicBezTo>
                <a:cubicBezTo>
                  <a:pt x="19" y="107"/>
                  <a:pt x="22" y="107"/>
                  <a:pt x="25" y="107"/>
                </a:cubicBezTo>
                <a:cubicBezTo>
                  <a:pt x="25" y="107"/>
                  <a:pt x="26" y="107"/>
                  <a:pt x="26" y="107"/>
                </a:cubicBezTo>
                <a:cubicBezTo>
                  <a:pt x="28" y="106"/>
                  <a:pt x="30" y="107"/>
                  <a:pt x="31" y="107"/>
                </a:cubicBezTo>
                <a:cubicBezTo>
                  <a:pt x="40" y="109"/>
                  <a:pt x="49" y="109"/>
                  <a:pt x="57" y="109"/>
                </a:cubicBezTo>
                <a:cubicBezTo>
                  <a:pt x="66" y="107"/>
                  <a:pt x="75" y="107"/>
                  <a:pt x="81" y="99"/>
                </a:cubicBezTo>
                <a:cubicBezTo>
                  <a:pt x="94" y="81"/>
                  <a:pt x="80" y="48"/>
                  <a:pt x="86" y="23"/>
                </a:cubicBezTo>
                <a:close/>
                <a:moveTo>
                  <a:pt x="27" y="76"/>
                </a:moveTo>
                <a:cubicBezTo>
                  <a:pt x="31" y="79"/>
                  <a:pt x="33" y="83"/>
                  <a:pt x="32" y="89"/>
                </a:cubicBezTo>
                <a:cubicBezTo>
                  <a:pt x="24" y="92"/>
                  <a:pt x="29" y="81"/>
                  <a:pt x="27" y="76"/>
                </a:cubicBezTo>
                <a:close/>
                <a:moveTo>
                  <a:pt x="30" y="38"/>
                </a:moveTo>
                <a:cubicBezTo>
                  <a:pt x="24" y="37"/>
                  <a:pt x="29" y="26"/>
                  <a:pt x="35" y="28"/>
                </a:cubicBezTo>
                <a:cubicBezTo>
                  <a:pt x="37" y="35"/>
                  <a:pt x="30" y="33"/>
                  <a:pt x="30" y="38"/>
                </a:cubicBezTo>
                <a:close/>
                <a:moveTo>
                  <a:pt x="63" y="38"/>
                </a:moveTo>
                <a:cubicBezTo>
                  <a:pt x="66" y="39"/>
                  <a:pt x="65" y="45"/>
                  <a:pt x="65" y="49"/>
                </a:cubicBezTo>
                <a:cubicBezTo>
                  <a:pt x="63" y="47"/>
                  <a:pt x="61" y="46"/>
                  <a:pt x="58" y="46"/>
                </a:cubicBezTo>
                <a:cubicBezTo>
                  <a:pt x="59" y="43"/>
                  <a:pt x="62" y="42"/>
                  <a:pt x="63" y="38"/>
                </a:cubicBezTo>
                <a:close/>
                <a:moveTo>
                  <a:pt x="65" y="66"/>
                </a:moveTo>
                <a:cubicBezTo>
                  <a:pt x="69" y="67"/>
                  <a:pt x="67" y="73"/>
                  <a:pt x="68" y="76"/>
                </a:cubicBezTo>
                <a:cubicBezTo>
                  <a:pt x="62" y="76"/>
                  <a:pt x="62" y="70"/>
                  <a:pt x="65" y="66"/>
                </a:cubicBezTo>
                <a:close/>
              </a:path>
            </a:pathLst>
          </a:custGeom>
          <a:solidFill>
            <a:srgbClr val="58C9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1" y="374546"/>
            <a:ext cx="10442579" cy="6108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38" y="394817"/>
            <a:ext cx="6626927" cy="6068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82538" y="5066856"/>
            <a:ext cx="6626927" cy="106953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758436" y="2793548"/>
            <a:ext cx="2223265" cy="2913495"/>
            <a:chOff x="6527015" y="2148114"/>
            <a:chExt cx="1793924" cy="2350862"/>
          </a:xfrm>
        </p:grpSpPr>
        <p:grpSp>
          <p:nvGrpSpPr>
            <p:cNvPr id="37" name="Group 4"/>
            <p:cNvGrpSpPr>
              <a:grpSpLocks noChangeAspect="1"/>
            </p:cNvGrpSpPr>
            <p:nvPr/>
          </p:nvGrpSpPr>
          <p:grpSpPr bwMode="auto">
            <a:xfrm>
              <a:off x="6527015" y="2148114"/>
              <a:ext cx="1793924" cy="2350862"/>
              <a:chOff x="1228" y="423"/>
              <a:chExt cx="1224" cy="1604"/>
            </a:xfrm>
            <a:solidFill>
              <a:schemeClr val="bg1"/>
            </a:solidFill>
          </p:grpSpPr>
          <p:sp>
            <p:nvSpPr>
              <p:cNvPr id="39" name="Freeform 5"/>
              <p:cNvSpPr/>
              <p:nvPr/>
            </p:nvSpPr>
            <p:spPr bwMode="auto">
              <a:xfrm>
                <a:off x="1276" y="823"/>
                <a:ext cx="934" cy="1105"/>
              </a:xfrm>
              <a:custGeom>
                <a:avLst/>
                <a:gdLst>
                  <a:gd name="T0" fmla="*/ 304 w 348"/>
                  <a:gd name="T1" fmla="*/ 292 h 412"/>
                  <a:gd name="T2" fmla="*/ 286 w 348"/>
                  <a:gd name="T3" fmla="*/ 311 h 412"/>
                  <a:gd name="T4" fmla="*/ 234 w 348"/>
                  <a:gd name="T5" fmla="*/ 314 h 412"/>
                  <a:gd name="T6" fmla="*/ 199 w 348"/>
                  <a:gd name="T7" fmla="*/ 299 h 412"/>
                  <a:gd name="T8" fmla="*/ 113 w 348"/>
                  <a:gd name="T9" fmla="*/ 215 h 412"/>
                  <a:gd name="T10" fmla="*/ 148 w 348"/>
                  <a:gd name="T11" fmla="*/ 100 h 412"/>
                  <a:gd name="T12" fmla="*/ 169 w 348"/>
                  <a:gd name="T13" fmla="*/ 65 h 412"/>
                  <a:gd name="T14" fmla="*/ 151 w 348"/>
                  <a:gd name="T15" fmla="*/ 55 h 412"/>
                  <a:gd name="T16" fmla="*/ 149 w 348"/>
                  <a:gd name="T17" fmla="*/ 45 h 412"/>
                  <a:gd name="T18" fmla="*/ 101 w 348"/>
                  <a:gd name="T19" fmla="*/ 12 h 412"/>
                  <a:gd name="T20" fmla="*/ 33 w 348"/>
                  <a:gd name="T21" fmla="*/ 70 h 412"/>
                  <a:gd name="T22" fmla="*/ 9 w 348"/>
                  <a:gd name="T23" fmla="*/ 115 h 412"/>
                  <a:gd name="T24" fmla="*/ 14 w 348"/>
                  <a:gd name="T25" fmla="*/ 215 h 412"/>
                  <a:gd name="T26" fmla="*/ 74 w 348"/>
                  <a:gd name="T27" fmla="*/ 335 h 412"/>
                  <a:gd name="T28" fmla="*/ 193 w 348"/>
                  <a:gd name="T29" fmla="*/ 357 h 412"/>
                  <a:gd name="T30" fmla="*/ 310 w 348"/>
                  <a:gd name="T31" fmla="*/ 344 h 412"/>
                  <a:gd name="T32" fmla="*/ 336 w 348"/>
                  <a:gd name="T33" fmla="*/ 317 h 412"/>
                  <a:gd name="T34" fmla="*/ 304 w 348"/>
                  <a:gd name="T35" fmla="*/ 29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412">
                    <a:moveTo>
                      <a:pt x="304" y="292"/>
                    </a:moveTo>
                    <a:cubicBezTo>
                      <a:pt x="299" y="299"/>
                      <a:pt x="292" y="306"/>
                      <a:pt x="286" y="311"/>
                    </a:cubicBezTo>
                    <a:cubicBezTo>
                      <a:pt x="264" y="327"/>
                      <a:pt x="230" y="341"/>
                      <a:pt x="234" y="314"/>
                    </a:cubicBezTo>
                    <a:cubicBezTo>
                      <a:pt x="236" y="294"/>
                      <a:pt x="211" y="290"/>
                      <a:pt x="199" y="299"/>
                    </a:cubicBezTo>
                    <a:cubicBezTo>
                      <a:pt x="149" y="339"/>
                      <a:pt x="123" y="250"/>
                      <a:pt x="113" y="215"/>
                    </a:cubicBezTo>
                    <a:cubicBezTo>
                      <a:pt x="109" y="198"/>
                      <a:pt x="112" y="74"/>
                      <a:pt x="148" y="100"/>
                    </a:cubicBezTo>
                    <a:cubicBezTo>
                      <a:pt x="170" y="115"/>
                      <a:pt x="190" y="80"/>
                      <a:pt x="169" y="65"/>
                    </a:cubicBezTo>
                    <a:cubicBezTo>
                      <a:pt x="163" y="60"/>
                      <a:pt x="157" y="57"/>
                      <a:pt x="151" y="55"/>
                    </a:cubicBezTo>
                    <a:cubicBezTo>
                      <a:pt x="151" y="52"/>
                      <a:pt x="151" y="48"/>
                      <a:pt x="149" y="45"/>
                    </a:cubicBezTo>
                    <a:cubicBezTo>
                      <a:pt x="136" y="17"/>
                      <a:pt x="119" y="9"/>
                      <a:pt x="101" y="12"/>
                    </a:cubicBezTo>
                    <a:cubicBezTo>
                      <a:pt x="71" y="0"/>
                      <a:pt x="46" y="33"/>
                      <a:pt x="33" y="70"/>
                    </a:cubicBezTo>
                    <a:cubicBezTo>
                      <a:pt x="22" y="86"/>
                      <a:pt x="13" y="103"/>
                      <a:pt x="9" y="115"/>
                    </a:cubicBezTo>
                    <a:cubicBezTo>
                      <a:pt x="0" y="142"/>
                      <a:pt x="3" y="179"/>
                      <a:pt x="14" y="215"/>
                    </a:cubicBezTo>
                    <a:cubicBezTo>
                      <a:pt x="13" y="258"/>
                      <a:pt x="40" y="303"/>
                      <a:pt x="74" y="335"/>
                    </a:cubicBezTo>
                    <a:cubicBezTo>
                      <a:pt x="105" y="389"/>
                      <a:pt x="149" y="412"/>
                      <a:pt x="193" y="357"/>
                    </a:cubicBezTo>
                    <a:cubicBezTo>
                      <a:pt x="231" y="381"/>
                      <a:pt x="275" y="371"/>
                      <a:pt x="310" y="344"/>
                    </a:cubicBezTo>
                    <a:cubicBezTo>
                      <a:pt x="321" y="336"/>
                      <a:pt x="331" y="327"/>
                      <a:pt x="336" y="317"/>
                    </a:cubicBezTo>
                    <a:cubicBezTo>
                      <a:pt x="348" y="298"/>
                      <a:pt x="319" y="274"/>
                      <a:pt x="304" y="292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1228" y="423"/>
                <a:ext cx="1224" cy="1604"/>
              </a:xfrm>
              <a:custGeom>
                <a:avLst/>
                <a:gdLst>
                  <a:gd name="T0" fmla="*/ 337 w 456"/>
                  <a:gd name="T1" fmla="*/ 113 h 598"/>
                  <a:gd name="T2" fmla="*/ 196 w 456"/>
                  <a:gd name="T3" fmla="*/ 167 h 598"/>
                  <a:gd name="T4" fmla="*/ 193 w 456"/>
                  <a:gd name="T5" fmla="*/ 145 h 598"/>
                  <a:gd name="T6" fmla="*/ 244 w 456"/>
                  <a:gd name="T7" fmla="*/ 14 h 598"/>
                  <a:gd name="T8" fmla="*/ 232 w 456"/>
                  <a:gd name="T9" fmla="*/ 7 h 598"/>
                  <a:gd name="T10" fmla="*/ 184 w 456"/>
                  <a:gd name="T11" fmla="*/ 116 h 598"/>
                  <a:gd name="T12" fmla="*/ 171 w 456"/>
                  <a:gd name="T13" fmla="*/ 93 h 598"/>
                  <a:gd name="T14" fmla="*/ 86 w 456"/>
                  <a:gd name="T15" fmla="*/ 35 h 598"/>
                  <a:gd name="T16" fmla="*/ 82 w 456"/>
                  <a:gd name="T17" fmla="*/ 32 h 598"/>
                  <a:gd name="T18" fmla="*/ 72 w 456"/>
                  <a:gd name="T19" fmla="*/ 38 h 598"/>
                  <a:gd name="T20" fmla="*/ 132 w 456"/>
                  <a:gd name="T21" fmla="*/ 147 h 598"/>
                  <a:gd name="T22" fmla="*/ 95 w 456"/>
                  <a:gd name="T23" fmla="*/ 151 h 598"/>
                  <a:gd name="T24" fmla="*/ 8 w 456"/>
                  <a:gd name="T25" fmla="*/ 277 h 598"/>
                  <a:gd name="T26" fmla="*/ 35 w 456"/>
                  <a:gd name="T27" fmla="*/ 409 h 598"/>
                  <a:gd name="T28" fmla="*/ 118 w 456"/>
                  <a:gd name="T29" fmla="*/ 527 h 598"/>
                  <a:gd name="T30" fmla="*/ 220 w 456"/>
                  <a:gd name="T31" fmla="*/ 516 h 598"/>
                  <a:gd name="T32" fmla="*/ 242 w 456"/>
                  <a:gd name="T33" fmla="*/ 519 h 598"/>
                  <a:gd name="T34" fmla="*/ 268 w 456"/>
                  <a:gd name="T35" fmla="*/ 528 h 598"/>
                  <a:gd name="T36" fmla="*/ 319 w 456"/>
                  <a:gd name="T37" fmla="*/ 518 h 598"/>
                  <a:gd name="T38" fmla="*/ 404 w 456"/>
                  <a:gd name="T39" fmla="*/ 409 h 598"/>
                  <a:gd name="T40" fmla="*/ 447 w 456"/>
                  <a:gd name="T41" fmla="*/ 267 h 598"/>
                  <a:gd name="T42" fmla="*/ 337 w 456"/>
                  <a:gd name="T43" fmla="*/ 113 h 598"/>
                  <a:gd name="T44" fmla="*/ 176 w 456"/>
                  <a:gd name="T45" fmla="*/ 179 h 598"/>
                  <a:gd name="T46" fmla="*/ 90 w 456"/>
                  <a:gd name="T47" fmla="*/ 59 h 598"/>
                  <a:gd name="T48" fmla="*/ 176 w 456"/>
                  <a:gd name="T49" fmla="*/ 179 h 598"/>
                  <a:gd name="T50" fmla="*/ 435 w 456"/>
                  <a:gd name="T51" fmla="*/ 257 h 598"/>
                  <a:gd name="T52" fmla="*/ 230 w 456"/>
                  <a:gd name="T53" fmla="*/ 495 h 598"/>
                  <a:gd name="T54" fmla="*/ 220 w 456"/>
                  <a:gd name="T55" fmla="*/ 495 h 598"/>
                  <a:gd name="T56" fmla="*/ 32 w 456"/>
                  <a:gd name="T57" fmla="*/ 363 h 598"/>
                  <a:gd name="T58" fmla="*/ 43 w 456"/>
                  <a:gd name="T59" fmla="*/ 219 h 598"/>
                  <a:gd name="T60" fmla="*/ 105 w 456"/>
                  <a:gd name="T61" fmla="*/ 161 h 598"/>
                  <a:gd name="T62" fmla="*/ 180 w 456"/>
                  <a:gd name="T63" fmla="*/ 216 h 598"/>
                  <a:gd name="T64" fmla="*/ 187 w 456"/>
                  <a:gd name="T65" fmla="*/ 220 h 598"/>
                  <a:gd name="T66" fmla="*/ 193 w 456"/>
                  <a:gd name="T67" fmla="*/ 214 h 598"/>
                  <a:gd name="T68" fmla="*/ 193 w 456"/>
                  <a:gd name="T69" fmla="*/ 211 h 598"/>
                  <a:gd name="T70" fmla="*/ 197 w 456"/>
                  <a:gd name="T71" fmla="*/ 204 h 598"/>
                  <a:gd name="T72" fmla="*/ 196 w 456"/>
                  <a:gd name="T73" fmla="*/ 200 h 598"/>
                  <a:gd name="T74" fmla="*/ 197 w 456"/>
                  <a:gd name="T75" fmla="*/ 197 h 598"/>
                  <a:gd name="T76" fmla="*/ 197 w 456"/>
                  <a:gd name="T77" fmla="*/ 195 h 598"/>
                  <a:gd name="T78" fmla="*/ 334 w 456"/>
                  <a:gd name="T79" fmla="*/ 126 h 598"/>
                  <a:gd name="T80" fmla="*/ 435 w 456"/>
                  <a:gd name="T81" fmla="*/ 257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6" h="598">
                    <a:moveTo>
                      <a:pt x="337" y="113"/>
                    </a:moveTo>
                    <a:cubicBezTo>
                      <a:pt x="281" y="102"/>
                      <a:pt x="224" y="122"/>
                      <a:pt x="196" y="167"/>
                    </a:cubicBezTo>
                    <a:cubicBezTo>
                      <a:pt x="196" y="160"/>
                      <a:pt x="195" y="152"/>
                      <a:pt x="193" y="145"/>
                    </a:cubicBezTo>
                    <a:cubicBezTo>
                      <a:pt x="197" y="98"/>
                      <a:pt x="217" y="53"/>
                      <a:pt x="244" y="14"/>
                    </a:cubicBezTo>
                    <a:cubicBezTo>
                      <a:pt x="248" y="7"/>
                      <a:pt x="237" y="0"/>
                      <a:pt x="232" y="7"/>
                    </a:cubicBezTo>
                    <a:cubicBezTo>
                      <a:pt x="210" y="41"/>
                      <a:pt x="192" y="78"/>
                      <a:pt x="184" y="116"/>
                    </a:cubicBezTo>
                    <a:cubicBezTo>
                      <a:pt x="181" y="108"/>
                      <a:pt x="176" y="100"/>
                      <a:pt x="171" y="93"/>
                    </a:cubicBezTo>
                    <a:cubicBezTo>
                      <a:pt x="156" y="63"/>
                      <a:pt x="130" y="42"/>
                      <a:pt x="86" y="35"/>
                    </a:cubicBezTo>
                    <a:cubicBezTo>
                      <a:pt x="85" y="34"/>
                      <a:pt x="84" y="33"/>
                      <a:pt x="82" y="32"/>
                    </a:cubicBezTo>
                    <a:cubicBezTo>
                      <a:pt x="77" y="28"/>
                      <a:pt x="71" y="32"/>
                      <a:pt x="72" y="38"/>
                    </a:cubicBezTo>
                    <a:cubicBezTo>
                      <a:pt x="78" y="83"/>
                      <a:pt x="105" y="115"/>
                      <a:pt x="132" y="147"/>
                    </a:cubicBezTo>
                    <a:cubicBezTo>
                      <a:pt x="121" y="144"/>
                      <a:pt x="109" y="145"/>
                      <a:pt x="95" y="151"/>
                    </a:cubicBezTo>
                    <a:cubicBezTo>
                      <a:pt x="46" y="172"/>
                      <a:pt x="17" y="227"/>
                      <a:pt x="8" y="277"/>
                    </a:cubicBezTo>
                    <a:cubicBezTo>
                      <a:pt x="0" y="322"/>
                      <a:pt x="18" y="369"/>
                      <a:pt x="35" y="409"/>
                    </a:cubicBezTo>
                    <a:cubicBezTo>
                      <a:pt x="53" y="453"/>
                      <a:pt x="79" y="498"/>
                      <a:pt x="118" y="527"/>
                    </a:cubicBezTo>
                    <a:cubicBezTo>
                      <a:pt x="152" y="553"/>
                      <a:pt x="191" y="544"/>
                      <a:pt x="220" y="516"/>
                    </a:cubicBezTo>
                    <a:cubicBezTo>
                      <a:pt x="230" y="506"/>
                      <a:pt x="229" y="512"/>
                      <a:pt x="242" y="519"/>
                    </a:cubicBezTo>
                    <a:cubicBezTo>
                      <a:pt x="250" y="523"/>
                      <a:pt x="259" y="526"/>
                      <a:pt x="268" y="528"/>
                    </a:cubicBezTo>
                    <a:cubicBezTo>
                      <a:pt x="286" y="531"/>
                      <a:pt x="303" y="526"/>
                      <a:pt x="319" y="518"/>
                    </a:cubicBezTo>
                    <a:cubicBezTo>
                      <a:pt x="360" y="497"/>
                      <a:pt x="386" y="449"/>
                      <a:pt x="404" y="409"/>
                    </a:cubicBezTo>
                    <a:cubicBezTo>
                      <a:pt x="425" y="364"/>
                      <a:pt x="441" y="315"/>
                      <a:pt x="447" y="267"/>
                    </a:cubicBezTo>
                    <a:cubicBezTo>
                      <a:pt x="456" y="191"/>
                      <a:pt x="413" y="129"/>
                      <a:pt x="337" y="113"/>
                    </a:cubicBezTo>
                    <a:close/>
                    <a:moveTo>
                      <a:pt x="176" y="179"/>
                    </a:moveTo>
                    <a:cubicBezTo>
                      <a:pt x="145" y="139"/>
                      <a:pt x="106" y="106"/>
                      <a:pt x="90" y="59"/>
                    </a:cubicBezTo>
                    <a:cubicBezTo>
                      <a:pt x="125" y="95"/>
                      <a:pt x="163" y="131"/>
                      <a:pt x="176" y="179"/>
                    </a:cubicBezTo>
                    <a:close/>
                    <a:moveTo>
                      <a:pt x="435" y="257"/>
                    </a:moveTo>
                    <a:cubicBezTo>
                      <a:pt x="428" y="337"/>
                      <a:pt x="348" y="588"/>
                      <a:pt x="230" y="495"/>
                    </a:cubicBezTo>
                    <a:cubicBezTo>
                      <a:pt x="227" y="493"/>
                      <a:pt x="223" y="492"/>
                      <a:pt x="220" y="495"/>
                    </a:cubicBezTo>
                    <a:cubicBezTo>
                      <a:pt x="134" y="598"/>
                      <a:pt x="55" y="435"/>
                      <a:pt x="32" y="363"/>
                    </a:cubicBezTo>
                    <a:cubicBezTo>
                      <a:pt x="15" y="313"/>
                      <a:pt x="17" y="267"/>
                      <a:pt x="43" y="219"/>
                    </a:cubicBezTo>
                    <a:cubicBezTo>
                      <a:pt x="56" y="194"/>
                      <a:pt x="78" y="170"/>
                      <a:pt x="105" y="161"/>
                    </a:cubicBezTo>
                    <a:cubicBezTo>
                      <a:pt x="144" y="147"/>
                      <a:pt x="168" y="186"/>
                      <a:pt x="180" y="216"/>
                    </a:cubicBezTo>
                    <a:cubicBezTo>
                      <a:pt x="180" y="219"/>
                      <a:pt x="183" y="221"/>
                      <a:pt x="187" y="220"/>
                    </a:cubicBezTo>
                    <a:cubicBezTo>
                      <a:pt x="190" y="220"/>
                      <a:pt x="193" y="218"/>
                      <a:pt x="193" y="214"/>
                    </a:cubicBezTo>
                    <a:cubicBezTo>
                      <a:pt x="193" y="213"/>
                      <a:pt x="193" y="212"/>
                      <a:pt x="193" y="211"/>
                    </a:cubicBezTo>
                    <a:cubicBezTo>
                      <a:pt x="196" y="210"/>
                      <a:pt x="198" y="207"/>
                      <a:pt x="197" y="204"/>
                    </a:cubicBezTo>
                    <a:cubicBezTo>
                      <a:pt x="196" y="203"/>
                      <a:pt x="196" y="202"/>
                      <a:pt x="196" y="200"/>
                    </a:cubicBezTo>
                    <a:cubicBezTo>
                      <a:pt x="197" y="199"/>
                      <a:pt x="197" y="198"/>
                      <a:pt x="197" y="197"/>
                    </a:cubicBezTo>
                    <a:cubicBezTo>
                      <a:pt x="197" y="196"/>
                      <a:pt x="197" y="196"/>
                      <a:pt x="197" y="195"/>
                    </a:cubicBezTo>
                    <a:cubicBezTo>
                      <a:pt x="215" y="139"/>
                      <a:pt x="276" y="116"/>
                      <a:pt x="334" y="126"/>
                    </a:cubicBezTo>
                    <a:cubicBezTo>
                      <a:pt x="399" y="137"/>
                      <a:pt x="440" y="192"/>
                      <a:pt x="435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7428610" y="2873538"/>
              <a:ext cx="676839" cy="763425"/>
            </a:xfrm>
            <a:custGeom>
              <a:avLst/>
              <a:gdLst>
                <a:gd name="T0" fmla="*/ 92 w 397"/>
                <a:gd name="T1" fmla="*/ 269 h 449"/>
                <a:gd name="T2" fmla="*/ 210 w 397"/>
                <a:gd name="T3" fmla="*/ 273 h 449"/>
                <a:gd name="T4" fmla="*/ 147 w 397"/>
                <a:gd name="T5" fmla="*/ 207 h 449"/>
                <a:gd name="T6" fmla="*/ 158 w 397"/>
                <a:gd name="T7" fmla="*/ 136 h 449"/>
                <a:gd name="T8" fmla="*/ 84 w 397"/>
                <a:gd name="T9" fmla="*/ 152 h 449"/>
                <a:gd name="T10" fmla="*/ 206 w 397"/>
                <a:gd name="T11" fmla="*/ 4 h 449"/>
                <a:gd name="T12" fmla="*/ 321 w 397"/>
                <a:gd name="T13" fmla="*/ 197 h 449"/>
                <a:gd name="T14" fmla="*/ 39 w 397"/>
                <a:gd name="T15" fmla="*/ 381 h 449"/>
                <a:gd name="T16" fmla="*/ 52 w 397"/>
                <a:gd name="T17" fmla="*/ 266 h 449"/>
                <a:gd name="T18" fmla="*/ 46 w 397"/>
                <a:gd name="T19" fmla="*/ 312 h 449"/>
                <a:gd name="T20" fmla="*/ 46 w 397"/>
                <a:gd name="T21" fmla="*/ 312 h 449"/>
                <a:gd name="T22" fmla="*/ 88 w 397"/>
                <a:gd name="T23" fmla="*/ 128 h 449"/>
                <a:gd name="T24" fmla="*/ 59 w 397"/>
                <a:gd name="T25" fmla="*/ 86 h 449"/>
                <a:gd name="T26" fmla="*/ 88 w 397"/>
                <a:gd name="T27" fmla="*/ 318 h 449"/>
                <a:gd name="T28" fmla="*/ 49 w 397"/>
                <a:gd name="T29" fmla="*/ 358 h 449"/>
                <a:gd name="T30" fmla="*/ 65 w 397"/>
                <a:gd name="T31" fmla="*/ 305 h 449"/>
                <a:gd name="T32" fmla="*/ 79 w 397"/>
                <a:gd name="T33" fmla="*/ 295 h 449"/>
                <a:gd name="T34" fmla="*/ 65 w 397"/>
                <a:gd name="T35" fmla="*/ 305 h 449"/>
                <a:gd name="T36" fmla="*/ 134 w 397"/>
                <a:gd name="T37" fmla="*/ 69 h 449"/>
                <a:gd name="T38" fmla="*/ 134 w 397"/>
                <a:gd name="T39" fmla="*/ 69 h 449"/>
                <a:gd name="T40" fmla="*/ 157 w 397"/>
                <a:gd name="T41" fmla="*/ 387 h 449"/>
                <a:gd name="T42" fmla="*/ 121 w 397"/>
                <a:gd name="T43" fmla="*/ 407 h 449"/>
                <a:gd name="T44" fmla="*/ 134 w 397"/>
                <a:gd name="T45" fmla="*/ 351 h 449"/>
                <a:gd name="T46" fmla="*/ 134 w 397"/>
                <a:gd name="T47" fmla="*/ 351 h 449"/>
                <a:gd name="T48" fmla="*/ 190 w 397"/>
                <a:gd name="T49" fmla="*/ 53 h 449"/>
                <a:gd name="T50" fmla="*/ 216 w 397"/>
                <a:gd name="T51" fmla="*/ 30 h 449"/>
                <a:gd name="T52" fmla="*/ 216 w 397"/>
                <a:gd name="T53" fmla="*/ 381 h 449"/>
                <a:gd name="T54" fmla="*/ 157 w 397"/>
                <a:gd name="T55" fmla="*/ 413 h 449"/>
                <a:gd name="T56" fmla="*/ 216 w 397"/>
                <a:gd name="T57" fmla="*/ 187 h 449"/>
                <a:gd name="T58" fmla="*/ 187 w 397"/>
                <a:gd name="T59" fmla="*/ 236 h 449"/>
                <a:gd name="T60" fmla="*/ 216 w 397"/>
                <a:gd name="T61" fmla="*/ 187 h 449"/>
                <a:gd name="T62" fmla="*/ 206 w 397"/>
                <a:gd name="T63" fmla="*/ 338 h 449"/>
                <a:gd name="T64" fmla="*/ 206 w 397"/>
                <a:gd name="T65" fmla="*/ 338 h 449"/>
                <a:gd name="T66" fmla="*/ 256 w 397"/>
                <a:gd name="T67" fmla="*/ 37 h 449"/>
                <a:gd name="T68" fmla="*/ 256 w 397"/>
                <a:gd name="T69" fmla="*/ 37 h 449"/>
                <a:gd name="T70" fmla="*/ 246 w 397"/>
                <a:gd name="T71" fmla="*/ 161 h 449"/>
                <a:gd name="T72" fmla="*/ 246 w 397"/>
                <a:gd name="T73" fmla="*/ 161 h 449"/>
                <a:gd name="T74" fmla="*/ 275 w 397"/>
                <a:gd name="T75" fmla="*/ 63 h 449"/>
                <a:gd name="T76" fmla="*/ 269 w 397"/>
                <a:gd name="T77" fmla="*/ 46 h 449"/>
                <a:gd name="T78" fmla="*/ 275 w 397"/>
                <a:gd name="T79" fmla="*/ 63 h 449"/>
                <a:gd name="T80" fmla="*/ 324 w 397"/>
                <a:gd name="T81" fmla="*/ 292 h 449"/>
                <a:gd name="T82" fmla="*/ 328 w 397"/>
                <a:gd name="T83" fmla="*/ 263 h 449"/>
                <a:gd name="T84" fmla="*/ 324 w 397"/>
                <a:gd name="T85" fmla="*/ 292 h 449"/>
                <a:gd name="T86" fmla="*/ 282 w 397"/>
                <a:gd name="T87" fmla="*/ 204 h 449"/>
                <a:gd name="T88" fmla="*/ 282 w 397"/>
                <a:gd name="T89" fmla="*/ 204 h 449"/>
                <a:gd name="T90" fmla="*/ 321 w 397"/>
                <a:gd name="T91" fmla="*/ 89 h 449"/>
                <a:gd name="T92" fmla="*/ 249 w 397"/>
                <a:gd name="T93" fmla="*/ 135 h 449"/>
                <a:gd name="T94" fmla="*/ 311 w 397"/>
                <a:gd name="T95" fmla="*/ 348 h 449"/>
                <a:gd name="T96" fmla="*/ 272 w 397"/>
                <a:gd name="T97" fmla="*/ 384 h 449"/>
                <a:gd name="T98" fmla="*/ 308 w 397"/>
                <a:gd name="T99" fmla="*/ 141 h 449"/>
                <a:gd name="T100" fmla="*/ 282 w 397"/>
                <a:gd name="T101" fmla="*/ 174 h 449"/>
                <a:gd name="T102" fmla="*/ 315 w 397"/>
                <a:gd name="T103" fmla="*/ 161 h 449"/>
                <a:gd name="T104" fmla="*/ 305 w 397"/>
                <a:gd name="T105" fmla="*/ 18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7" h="449">
                  <a:moveTo>
                    <a:pt x="52" y="266"/>
                  </a:moveTo>
                  <a:cubicBezTo>
                    <a:pt x="68" y="268"/>
                    <a:pt x="76" y="264"/>
                    <a:pt x="92" y="269"/>
                  </a:cubicBezTo>
                  <a:cubicBezTo>
                    <a:pt x="125" y="279"/>
                    <a:pt x="144" y="330"/>
                    <a:pt x="180" y="325"/>
                  </a:cubicBezTo>
                  <a:cubicBezTo>
                    <a:pt x="197" y="323"/>
                    <a:pt x="219" y="298"/>
                    <a:pt x="210" y="273"/>
                  </a:cubicBezTo>
                  <a:cubicBezTo>
                    <a:pt x="202" y="253"/>
                    <a:pt x="182" y="268"/>
                    <a:pt x="167" y="253"/>
                  </a:cubicBezTo>
                  <a:cubicBezTo>
                    <a:pt x="156" y="242"/>
                    <a:pt x="159" y="217"/>
                    <a:pt x="147" y="207"/>
                  </a:cubicBezTo>
                  <a:cubicBezTo>
                    <a:pt x="152" y="168"/>
                    <a:pt x="207" y="179"/>
                    <a:pt x="219" y="148"/>
                  </a:cubicBezTo>
                  <a:cubicBezTo>
                    <a:pt x="207" y="127"/>
                    <a:pt x="178" y="126"/>
                    <a:pt x="158" y="136"/>
                  </a:cubicBezTo>
                  <a:cubicBezTo>
                    <a:pt x="134" y="149"/>
                    <a:pt x="140" y="151"/>
                    <a:pt x="106" y="152"/>
                  </a:cubicBezTo>
                  <a:cubicBezTo>
                    <a:pt x="99" y="153"/>
                    <a:pt x="93" y="153"/>
                    <a:pt x="84" y="152"/>
                  </a:cubicBezTo>
                  <a:cubicBezTo>
                    <a:pt x="52" y="151"/>
                    <a:pt x="0" y="124"/>
                    <a:pt x="24" y="89"/>
                  </a:cubicBezTo>
                  <a:cubicBezTo>
                    <a:pt x="56" y="43"/>
                    <a:pt x="132" y="0"/>
                    <a:pt x="206" y="4"/>
                  </a:cubicBezTo>
                  <a:cubicBezTo>
                    <a:pt x="275" y="8"/>
                    <a:pt x="360" y="46"/>
                    <a:pt x="357" y="122"/>
                  </a:cubicBezTo>
                  <a:cubicBezTo>
                    <a:pt x="356" y="155"/>
                    <a:pt x="339" y="174"/>
                    <a:pt x="321" y="197"/>
                  </a:cubicBezTo>
                  <a:cubicBezTo>
                    <a:pt x="397" y="286"/>
                    <a:pt x="345" y="407"/>
                    <a:pt x="219" y="433"/>
                  </a:cubicBezTo>
                  <a:cubicBezTo>
                    <a:pt x="144" y="449"/>
                    <a:pt x="82" y="425"/>
                    <a:pt x="39" y="381"/>
                  </a:cubicBezTo>
                  <a:cubicBezTo>
                    <a:pt x="30" y="371"/>
                    <a:pt x="27" y="361"/>
                    <a:pt x="20" y="345"/>
                  </a:cubicBezTo>
                  <a:cubicBezTo>
                    <a:pt x="8" y="318"/>
                    <a:pt x="25" y="281"/>
                    <a:pt x="52" y="266"/>
                  </a:cubicBezTo>
                  <a:close/>
                  <a:moveTo>
                    <a:pt x="46" y="312"/>
                  </a:moveTo>
                  <a:cubicBezTo>
                    <a:pt x="46" y="312"/>
                    <a:pt x="46" y="312"/>
                    <a:pt x="46" y="312"/>
                  </a:cubicBezTo>
                  <a:cubicBezTo>
                    <a:pt x="46" y="317"/>
                    <a:pt x="34" y="325"/>
                    <a:pt x="42" y="328"/>
                  </a:cubicBezTo>
                  <a:cubicBezTo>
                    <a:pt x="43" y="324"/>
                    <a:pt x="52" y="312"/>
                    <a:pt x="46" y="312"/>
                  </a:cubicBezTo>
                  <a:close/>
                  <a:moveTo>
                    <a:pt x="88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6" y="117"/>
                    <a:pt x="66" y="122"/>
                    <a:pt x="65" y="109"/>
                  </a:cubicBezTo>
                  <a:cubicBezTo>
                    <a:pt x="61" y="103"/>
                    <a:pt x="65" y="90"/>
                    <a:pt x="59" y="86"/>
                  </a:cubicBezTo>
                  <a:cubicBezTo>
                    <a:pt x="30" y="101"/>
                    <a:pt x="52" y="133"/>
                    <a:pt x="88" y="128"/>
                  </a:cubicBezTo>
                  <a:close/>
                  <a:moveTo>
                    <a:pt x="88" y="318"/>
                  </a:moveTo>
                  <a:cubicBezTo>
                    <a:pt x="88" y="318"/>
                    <a:pt x="88" y="318"/>
                    <a:pt x="88" y="318"/>
                  </a:cubicBezTo>
                  <a:cubicBezTo>
                    <a:pt x="66" y="327"/>
                    <a:pt x="61" y="347"/>
                    <a:pt x="49" y="358"/>
                  </a:cubicBezTo>
                  <a:cubicBezTo>
                    <a:pt x="68" y="350"/>
                    <a:pt x="73" y="329"/>
                    <a:pt x="88" y="318"/>
                  </a:cubicBezTo>
                  <a:close/>
                  <a:moveTo>
                    <a:pt x="65" y="305"/>
                  </a:moveTo>
                  <a:cubicBezTo>
                    <a:pt x="65" y="305"/>
                    <a:pt x="65" y="305"/>
                    <a:pt x="65" y="305"/>
                  </a:cubicBezTo>
                  <a:cubicBezTo>
                    <a:pt x="74" y="306"/>
                    <a:pt x="76" y="300"/>
                    <a:pt x="79" y="295"/>
                  </a:cubicBezTo>
                  <a:cubicBezTo>
                    <a:pt x="76" y="293"/>
                    <a:pt x="60" y="288"/>
                    <a:pt x="59" y="295"/>
                  </a:cubicBezTo>
                  <a:cubicBezTo>
                    <a:pt x="63" y="296"/>
                    <a:pt x="63" y="303"/>
                    <a:pt x="65" y="305"/>
                  </a:cubicBezTo>
                  <a:close/>
                  <a:moveTo>
                    <a:pt x="134" y="69"/>
                  </a:moveTo>
                  <a:cubicBezTo>
                    <a:pt x="134" y="69"/>
                    <a:pt x="134" y="69"/>
                    <a:pt x="134" y="69"/>
                  </a:cubicBezTo>
                  <a:cubicBezTo>
                    <a:pt x="130" y="85"/>
                    <a:pt x="118" y="92"/>
                    <a:pt x="111" y="105"/>
                  </a:cubicBezTo>
                  <a:cubicBezTo>
                    <a:pt x="125" y="102"/>
                    <a:pt x="137" y="79"/>
                    <a:pt x="134" y="69"/>
                  </a:cubicBezTo>
                  <a:close/>
                  <a:moveTo>
                    <a:pt x="157" y="387"/>
                  </a:moveTo>
                  <a:cubicBezTo>
                    <a:pt x="157" y="387"/>
                    <a:pt x="157" y="387"/>
                    <a:pt x="157" y="387"/>
                  </a:cubicBezTo>
                  <a:cubicBezTo>
                    <a:pt x="168" y="377"/>
                    <a:pt x="181" y="363"/>
                    <a:pt x="187" y="351"/>
                  </a:cubicBezTo>
                  <a:cubicBezTo>
                    <a:pt x="153" y="358"/>
                    <a:pt x="145" y="390"/>
                    <a:pt x="121" y="407"/>
                  </a:cubicBezTo>
                  <a:cubicBezTo>
                    <a:pt x="134" y="411"/>
                    <a:pt x="148" y="396"/>
                    <a:pt x="157" y="387"/>
                  </a:cubicBezTo>
                  <a:close/>
                  <a:moveTo>
                    <a:pt x="134" y="351"/>
                  </a:moveTo>
                  <a:cubicBezTo>
                    <a:pt x="124" y="356"/>
                    <a:pt x="158" y="340"/>
                    <a:pt x="134" y="351"/>
                  </a:cubicBezTo>
                  <a:cubicBezTo>
                    <a:pt x="134" y="351"/>
                    <a:pt x="134" y="351"/>
                    <a:pt x="134" y="351"/>
                  </a:cubicBezTo>
                  <a:close/>
                  <a:moveTo>
                    <a:pt x="190" y="53"/>
                  </a:moveTo>
                  <a:cubicBezTo>
                    <a:pt x="190" y="53"/>
                    <a:pt x="190" y="53"/>
                    <a:pt x="190" y="53"/>
                  </a:cubicBezTo>
                  <a:cubicBezTo>
                    <a:pt x="173" y="73"/>
                    <a:pt x="144" y="99"/>
                    <a:pt x="144" y="109"/>
                  </a:cubicBezTo>
                  <a:cubicBezTo>
                    <a:pt x="176" y="91"/>
                    <a:pt x="195" y="59"/>
                    <a:pt x="216" y="30"/>
                  </a:cubicBezTo>
                  <a:cubicBezTo>
                    <a:pt x="203" y="26"/>
                    <a:pt x="198" y="44"/>
                    <a:pt x="190" y="53"/>
                  </a:cubicBezTo>
                  <a:close/>
                  <a:moveTo>
                    <a:pt x="216" y="381"/>
                  </a:moveTo>
                  <a:cubicBezTo>
                    <a:pt x="216" y="381"/>
                    <a:pt x="216" y="381"/>
                    <a:pt x="216" y="381"/>
                  </a:cubicBezTo>
                  <a:cubicBezTo>
                    <a:pt x="191" y="387"/>
                    <a:pt x="174" y="400"/>
                    <a:pt x="157" y="413"/>
                  </a:cubicBezTo>
                  <a:cubicBezTo>
                    <a:pt x="189" y="417"/>
                    <a:pt x="222" y="404"/>
                    <a:pt x="216" y="381"/>
                  </a:cubicBezTo>
                  <a:close/>
                  <a:moveTo>
                    <a:pt x="216" y="187"/>
                  </a:moveTo>
                  <a:cubicBezTo>
                    <a:pt x="216" y="187"/>
                    <a:pt x="216" y="187"/>
                    <a:pt x="216" y="187"/>
                  </a:cubicBezTo>
                  <a:cubicBezTo>
                    <a:pt x="201" y="197"/>
                    <a:pt x="177" y="213"/>
                    <a:pt x="187" y="236"/>
                  </a:cubicBezTo>
                  <a:cubicBezTo>
                    <a:pt x="195" y="232"/>
                    <a:pt x="197" y="238"/>
                    <a:pt x="200" y="233"/>
                  </a:cubicBezTo>
                  <a:cubicBezTo>
                    <a:pt x="180" y="217"/>
                    <a:pt x="222" y="199"/>
                    <a:pt x="216" y="187"/>
                  </a:cubicBezTo>
                  <a:close/>
                  <a:moveTo>
                    <a:pt x="206" y="338"/>
                  </a:moveTo>
                  <a:cubicBezTo>
                    <a:pt x="206" y="338"/>
                    <a:pt x="206" y="338"/>
                    <a:pt x="206" y="338"/>
                  </a:cubicBezTo>
                  <a:cubicBezTo>
                    <a:pt x="205" y="340"/>
                    <a:pt x="198" y="351"/>
                    <a:pt x="206" y="351"/>
                  </a:cubicBezTo>
                  <a:cubicBezTo>
                    <a:pt x="203" y="345"/>
                    <a:pt x="216" y="340"/>
                    <a:pt x="206" y="338"/>
                  </a:cubicBezTo>
                  <a:close/>
                  <a:moveTo>
                    <a:pt x="256" y="37"/>
                  </a:moveTo>
                  <a:cubicBezTo>
                    <a:pt x="256" y="37"/>
                    <a:pt x="256" y="37"/>
                    <a:pt x="256" y="37"/>
                  </a:cubicBezTo>
                  <a:cubicBezTo>
                    <a:pt x="234" y="50"/>
                    <a:pt x="219" y="70"/>
                    <a:pt x="203" y="89"/>
                  </a:cubicBezTo>
                  <a:cubicBezTo>
                    <a:pt x="224" y="75"/>
                    <a:pt x="241" y="57"/>
                    <a:pt x="256" y="37"/>
                  </a:cubicBezTo>
                  <a:close/>
                  <a:moveTo>
                    <a:pt x="246" y="161"/>
                  </a:moveTo>
                  <a:cubicBezTo>
                    <a:pt x="246" y="161"/>
                    <a:pt x="246" y="161"/>
                    <a:pt x="246" y="161"/>
                  </a:cubicBezTo>
                  <a:cubicBezTo>
                    <a:pt x="241" y="170"/>
                    <a:pt x="229" y="171"/>
                    <a:pt x="226" y="181"/>
                  </a:cubicBezTo>
                  <a:cubicBezTo>
                    <a:pt x="236" y="179"/>
                    <a:pt x="250" y="165"/>
                    <a:pt x="246" y="161"/>
                  </a:cubicBezTo>
                  <a:close/>
                  <a:moveTo>
                    <a:pt x="275" y="63"/>
                  </a:moveTo>
                  <a:cubicBezTo>
                    <a:pt x="275" y="63"/>
                    <a:pt x="275" y="63"/>
                    <a:pt x="275" y="63"/>
                  </a:cubicBezTo>
                  <a:cubicBezTo>
                    <a:pt x="277" y="57"/>
                    <a:pt x="291" y="63"/>
                    <a:pt x="292" y="56"/>
                  </a:cubicBezTo>
                  <a:cubicBezTo>
                    <a:pt x="283" y="53"/>
                    <a:pt x="279" y="47"/>
                    <a:pt x="269" y="46"/>
                  </a:cubicBezTo>
                  <a:cubicBezTo>
                    <a:pt x="275" y="77"/>
                    <a:pt x="227" y="79"/>
                    <a:pt x="226" y="112"/>
                  </a:cubicBezTo>
                  <a:cubicBezTo>
                    <a:pt x="249" y="103"/>
                    <a:pt x="254" y="75"/>
                    <a:pt x="275" y="63"/>
                  </a:cubicBezTo>
                  <a:close/>
                  <a:moveTo>
                    <a:pt x="324" y="292"/>
                  </a:moveTo>
                  <a:cubicBezTo>
                    <a:pt x="324" y="292"/>
                    <a:pt x="324" y="292"/>
                    <a:pt x="324" y="292"/>
                  </a:cubicBezTo>
                  <a:cubicBezTo>
                    <a:pt x="339" y="308"/>
                    <a:pt x="308" y="319"/>
                    <a:pt x="324" y="328"/>
                  </a:cubicBezTo>
                  <a:cubicBezTo>
                    <a:pt x="335" y="315"/>
                    <a:pt x="331" y="281"/>
                    <a:pt x="328" y="263"/>
                  </a:cubicBezTo>
                  <a:cubicBezTo>
                    <a:pt x="299" y="295"/>
                    <a:pt x="259" y="316"/>
                    <a:pt x="229" y="348"/>
                  </a:cubicBezTo>
                  <a:cubicBezTo>
                    <a:pt x="276" y="345"/>
                    <a:pt x="278" y="296"/>
                    <a:pt x="324" y="292"/>
                  </a:cubicBezTo>
                  <a:close/>
                  <a:moveTo>
                    <a:pt x="282" y="204"/>
                  </a:moveTo>
                  <a:cubicBezTo>
                    <a:pt x="282" y="204"/>
                    <a:pt x="282" y="204"/>
                    <a:pt x="282" y="204"/>
                  </a:cubicBezTo>
                  <a:cubicBezTo>
                    <a:pt x="265" y="221"/>
                    <a:pt x="236" y="243"/>
                    <a:pt x="239" y="269"/>
                  </a:cubicBezTo>
                  <a:cubicBezTo>
                    <a:pt x="246" y="248"/>
                    <a:pt x="319" y="215"/>
                    <a:pt x="282" y="204"/>
                  </a:cubicBezTo>
                  <a:close/>
                  <a:moveTo>
                    <a:pt x="321" y="89"/>
                  </a:moveTo>
                  <a:cubicBezTo>
                    <a:pt x="321" y="89"/>
                    <a:pt x="321" y="89"/>
                    <a:pt x="321" y="89"/>
                  </a:cubicBezTo>
                  <a:cubicBezTo>
                    <a:pt x="316" y="76"/>
                    <a:pt x="308" y="67"/>
                    <a:pt x="295" y="63"/>
                  </a:cubicBezTo>
                  <a:cubicBezTo>
                    <a:pt x="302" y="97"/>
                    <a:pt x="255" y="103"/>
                    <a:pt x="249" y="135"/>
                  </a:cubicBezTo>
                  <a:cubicBezTo>
                    <a:pt x="278" y="125"/>
                    <a:pt x="297" y="104"/>
                    <a:pt x="321" y="89"/>
                  </a:cubicBezTo>
                  <a:close/>
                  <a:moveTo>
                    <a:pt x="311" y="348"/>
                  </a:moveTo>
                  <a:cubicBezTo>
                    <a:pt x="311" y="348"/>
                    <a:pt x="311" y="348"/>
                    <a:pt x="311" y="348"/>
                  </a:cubicBezTo>
                  <a:cubicBezTo>
                    <a:pt x="300" y="362"/>
                    <a:pt x="285" y="372"/>
                    <a:pt x="272" y="384"/>
                  </a:cubicBezTo>
                  <a:cubicBezTo>
                    <a:pt x="290" y="379"/>
                    <a:pt x="311" y="360"/>
                    <a:pt x="311" y="348"/>
                  </a:cubicBezTo>
                  <a:close/>
                  <a:moveTo>
                    <a:pt x="308" y="141"/>
                  </a:moveTo>
                  <a:cubicBezTo>
                    <a:pt x="308" y="141"/>
                    <a:pt x="308" y="141"/>
                    <a:pt x="308" y="141"/>
                  </a:cubicBezTo>
                  <a:cubicBezTo>
                    <a:pt x="299" y="150"/>
                    <a:pt x="275" y="161"/>
                    <a:pt x="282" y="174"/>
                  </a:cubicBezTo>
                  <a:cubicBezTo>
                    <a:pt x="288" y="163"/>
                    <a:pt x="311" y="151"/>
                    <a:pt x="308" y="141"/>
                  </a:cubicBezTo>
                  <a:close/>
                  <a:moveTo>
                    <a:pt x="315" y="161"/>
                  </a:moveTo>
                  <a:cubicBezTo>
                    <a:pt x="315" y="161"/>
                    <a:pt x="315" y="161"/>
                    <a:pt x="315" y="161"/>
                  </a:cubicBezTo>
                  <a:cubicBezTo>
                    <a:pt x="313" y="162"/>
                    <a:pt x="293" y="180"/>
                    <a:pt x="305" y="181"/>
                  </a:cubicBezTo>
                  <a:cubicBezTo>
                    <a:pt x="308" y="172"/>
                    <a:pt x="316" y="161"/>
                    <a:pt x="315" y="161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 rot="21266402">
            <a:off x="5897188" y="301272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 rot="21287684">
            <a:off x="6436843" y="3800370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研究思路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 rot="21287684">
            <a:off x="6478487" y="425749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研究过程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1287684">
            <a:off x="6520129" y="4714619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研究意义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 noChangeAspect="1"/>
          </p:cNvGrpSpPr>
          <p:nvPr/>
        </p:nvGrpSpPr>
        <p:grpSpPr bwMode="auto">
          <a:xfrm rot="6845396">
            <a:off x="9931365" y="3509318"/>
            <a:ext cx="1337824" cy="1744364"/>
            <a:chOff x="4350" y="23"/>
            <a:chExt cx="1211" cy="1579"/>
          </a:xfrm>
          <a:solidFill>
            <a:schemeClr val="bg1"/>
          </a:solidFill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4388" y="23"/>
              <a:ext cx="1141" cy="644"/>
            </a:xfrm>
            <a:custGeom>
              <a:avLst/>
              <a:gdLst>
                <a:gd name="T0" fmla="*/ 397 w 425"/>
                <a:gd name="T1" fmla="*/ 55 h 240"/>
                <a:gd name="T2" fmla="*/ 262 w 425"/>
                <a:gd name="T3" fmla="*/ 38 h 240"/>
                <a:gd name="T4" fmla="*/ 206 w 425"/>
                <a:gd name="T5" fmla="*/ 143 h 240"/>
                <a:gd name="T6" fmla="*/ 189 w 425"/>
                <a:gd name="T7" fmla="*/ 108 h 240"/>
                <a:gd name="T8" fmla="*/ 186 w 425"/>
                <a:gd name="T9" fmla="*/ 103 h 240"/>
                <a:gd name="T10" fmla="*/ 121 w 425"/>
                <a:gd name="T11" fmla="*/ 25 h 240"/>
                <a:gd name="T12" fmla="*/ 102 w 425"/>
                <a:gd name="T13" fmla="*/ 20 h 240"/>
                <a:gd name="T14" fmla="*/ 4 w 425"/>
                <a:gd name="T15" fmla="*/ 88 h 240"/>
                <a:gd name="T16" fmla="*/ 3 w 425"/>
                <a:gd name="T17" fmla="*/ 119 h 240"/>
                <a:gd name="T18" fmla="*/ 7 w 425"/>
                <a:gd name="T19" fmla="*/ 140 h 240"/>
                <a:gd name="T20" fmla="*/ 63 w 425"/>
                <a:gd name="T21" fmla="*/ 173 h 240"/>
                <a:gd name="T22" fmla="*/ 70 w 425"/>
                <a:gd name="T23" fmla="*/ 175 h 240"/>
                <a:gd name="T24" fmla="*/ 161 w 425"/>
                <a:gd name="T25" fmla="*/ 140 h 240"/>
                <a:gd name="T26" fmla="*/ 196 w 425"/>
                <a:gd name="T27" fmla="*/ 235 h 240"/>
                <a:gd name="T28" fmla="*/ 217 w 425"/>
                <a:gd name="T29" fmla="*/ 226 h 240"/>
                <a:gd name="T30" fmla="*/ 222 w 425"/>
                <a:gd name="T31" fmla="*/ 206 h 240"/>
                <a:gd name="T32" fmla="*/ 269 w 425"/>
                <a:gd name="T33" fmla="*/ 136 h 240"/>
                <a:gd name="T34" fmla="*/ 306 w 425"/>
                <a:gd name="T35" fmla="*/ 154 h 240"/>
                <a:gd name="T36" fmla="*/ 380 w 425"/>
                <a:gd name="T37" fmla="*/ 155 h 240"/>
                <a:gd name="T38" fmla="*/ 395 w 425"/>
                <a:gd name="T39" fmla="*/ 137 h 240"/>
                <a:gd name="T40" fmla="*/ 397 w 425"/>
                <a:gd name="T41" fmla="*/ 55 h 240"/>
                <a:gd name="T42" fmla="*/ 109 w 425"/>
                <a:gd name="T43" fmla="*/ 141 h 240"/>
                <a:gd name="T44" fmla="*/ 105 w 425"/>
                <a:gd name="T45" fmla="*/ 141 h 240"/>
                <a:gd name="T46" fmla="*/ 67 w 425"/>
                <a:gd name="T47" fmla="*/ 146 h 240"/>
                <a:gd name="T48" fmla="*/ 33 w 425"/>
                <a:gd name="T49" fmla="*/ 108 h 240"/>
                <a:gd name="T50" fmla="*/ 39 w 425"/>
                <a:gd name="T51" fmla="*/ 91 h 240"/>
                <a:gd name="T52" fmla="*/ 74 w 425"/>
                <a:gd name="T53" fmla="*/ 58 h 240"/>
                <a:gd name="T54" fmla="*/ 108 w 425"/>
                <a:gd name="T55" fmla="*/ 52 h 240"/>
                <a:gd name="T56" fmla="*/ 118 w 425"/>
                <a:gd name="T57" fmla="*/ 58 h 240"/>
                <a:gd name="T58" fmla="*/ 148 w 425"/>
                <a:gd name="T59" fmla="*/ 108 h 240"/>
                <a:gd name="T60" fmla="*/ 109 w 425"/>
                <a:gd name="T61" fmla="*/ 141 h 240"/>
                <a:gd name="T62" fmla="*/ 372 w 425"/>
                <a:gd name="T63" fmla="*/ 120 h 240"/>
                <a:gd name="T64" fmla="*/ 369 w 425"/>
                <a:gd name="T65" fmla="*/ 123 h 240"/>
                <a:gd name="T66" fmla="*/ 317 w 425"/>
                <a:gd name="T67" fmla="*/ 128 h 240"/>
                <a:gd name="T68" fmla="*/ 282 w 425"/>
                <a:gd name="T69" fmla="*/ 81 h 240"/>
                <a:gd name="T70" fmla="*/ 308 w 425"/>
                <a:gd name="T71" fmla="*/ 59 h 240"/>
                <a:gd name="T72" fmla="*/ 375 w 425"/>
                <a:gd name="T73" fmla="*/ 102 h 240"/>
                <a:gd name="T74" fmla="*/ 372 w 425"/>
                <a:gd name="T75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240">
                  <a:moveTo>
                    <a:pt x="397" y="55"/>
                  </a:moveTo>
                  <a:cubicBezTo>
                    <a:pt x="364" y="11"/>
                    <a:pt x="304" y="0"/>
                    <a:pt x="262" y="38"/>
                  </a:cubicBezTo>
                  <a:cubicBezTo>
                    <a:pt x="233" y="64"/>
                    <a:pt x="219" y="104"/>
                    <a:pt x="206" y="143"/>
                  </a:cubicBezTo>
                  <a:cubicBezTo>
                    <a:pt x="200" y="131"/>
                    <a:pt x="194" y="119"/>
                    <a:pt x="189" y="108"/>
                  </a:cubicBezTo>
                  <a:cubicBezTo>
                    <a:pt x="188" y="106"/>
                    <a:pt x="187" y="105"/>
                    <a:pt x="186" y="103"/>
                  </a:cubicBezTo>
                  <a:cubicBezTo>
                    <a:pt x="209" y="58"/>
                    <a:pt x="167" y="30"/>
                    <a:pt x="121" y="25"/>
                  </a:cubicBezTo>
                  <a:cubicBezTo>
                    <a:pt x="115" y="22"/>
                    <a:pt x="109" y="20"/>
                    <a:pt x="102" y="20"/>
                  </a:cubicBezTo>
                  <a:cubicBezTo>
                    <a:pt x="59" y="14"/>
                    <a:pt x="15" y="47"/>
                    <a:pt x="4" y="88"/>
                  </a:cubicBezTo>
                  <a:cubicBezTo>
                    <a:pt x="0" y="99"/>
                    <a:pt x="1" y="109"/>
                    <a:pt x="3" y="119"/>
                  </a:cubicBezTo>
                  <a:cubicBezTo>
                    <a:pt x="4" y="126"/>
                    <a:pt x="4" y="133"/>
                    <a:pt x="7" y="140"/>
                  </a:cubicBezTo>
                  <a:cubicBezTo>
                    <a:pt x="15" y="166"/>
                    <a:pt x="38" y="173"/>
                    <a:pt x="63" y="173"/>
                  </a:cubicBezTo>
                  <a:cubicBezTo>
                    <a:pt x="65" y="174"/>
                    <a:pt x="68" y="175"/>
                    <a:pt x="70" y="175"/>
                  </a:cubicBezTo>
                  <a:cubicBezTo>
                    <a:pt x="104" y="180"/>
                    <a:pt x="139" y="165"/>
                    <a:pt x="161" y="140"/>
                  </a:cubicBezTo>
                  <a:cubicBezTo>
                    <a:pt x="168" y="172"/>
                    <a:pt x="162" y="216"/>
                    <a:pt x="196" y="235"/>
                  </a:cubicBezTo>
                  <a:cubicBezTo>
                    <a:pt x="205" y="240"/>
                    <a:pt x="213" y="235"/>
                    <a:pt x="217" y="226"/>
                  </a:cubicBezTo>
                  <a:cubicBezTo>
                    <a:pt x="219" y="220"/>
                    <a:pt x="221" y="213"/>
                    <a:pt x="222" y="206"/>
                  </a:cubicBezTo>
                  <a:cubicBezTo>
                    <a:pt x="233" y="180"/>
                    <a:pt x="250" y="157"/>
                    <a:pt x="269" y="136"/>
                  </a:cubicBezTo>
                  <a:cubicBezTo>
                    <a:pt x="279" y="145"/>
                    <a:pt x="292" y="151"/>
                    <a:pt x="306" y="154"/>
                  </a:cubicBezTo>
                  <a:cubicBezTo>
                    <a:pt x="328" y="170"/>
                    <a:pt x="354" y="175"/>
                    <a:pt x="380" y="155"/>
                  </a:cubicBezTo>
                  <a:cubicBezTo>
                    <a:pt x="386" y="150"/>
                    <a:pt x="391" y="144"/>
                    <a:pt x="395" y="137"/>
                  </a:cubicBezTo>
                  <a:cubicBezTo>
                    <a:pt x="417" y="120"/>
                    <a:pt x="425" y="92"/>
                    <a:pt x="397" y="55"/>
                  </a:cubicBezTo>
                  <a:close/>
                  <a:moveTo>
                    <a:pt x="109" y="141"/>
                  </a:moveTo>
                  <a:cubicBezTo>
                    <a:pt x="108" y="141"/>
                    <a:pt x="107" y="141"/>
                    <a:pt x="105" y="141"/>
                  </a:cubicBezTo>
                  <a:cubicBezTo>
                    <a:pt x="93" y="143"/>
                    <a:pt x="80" y="146"/>
                    <a:pt x="67" y="146"/>
                  </a:cubicBezTo>
                  <a:cubicBezTo>
                    <a:pt x="48" y="141"/>
                    <a:pt x="35" y="126"/>
                    <a:pt x="33" y="108"/>
                  </a:cubicBezTo>
                  <a:cubicBezTo>
                    <a:pt x="34" y="101"/>
                    <a:pt x="37" y="95"/>
                    <a:pt x="39" y="91"/>
                  </a:cubicBezTo>
                  <a:cubicBezTo>
                    <a:pt x="46" y="78"/>
                    <a:pt x="61" y="65"/>
                    <a:pt x="74" y="58"/>
                  </a:cubicBezTo>
                  <a:cubicBezTo>
                    <a:pt x="82" y="54"/>
                    <a:pt x="95" y="52"/>
                    <a:pt x="108" y="52"/>
                  </a:cubicBezTo>
                  <a:cubicBezTo>
                    <a:pt x="112" y="54"/>
                    <a:pt x="115" y="56"/>
                    <a:pt x="118" y="58"/>
                  </a:cubicBezTo>
                  <a:cubicBezTo>
                    <a:pt x="132" y="71"/>
                    <a:pt x="140" y="91"/>
                    <a:pt x="148" y="108"/>
                  </a:cubicBezTo>
                  <a:cubicBezTo>
                    <a:pt x="139" y="124"/>
                    <a:pt x="125" y="135"/>
                    <a:pt x="109" y="141"/>
                  </a:cubicBezTo>
                  <a:close/>
                  <a:moveTo>
                    <a:pt x="372" y="120"/>
                  </a:moveTo>
                  <a:cubicBezTo>
                    <a:pt x="371" y="121"/>
                    <a:pt x="370" y="122"/>
                    <a:pt x="369" y="123"/>
                  </a:cubicBezTo>
                  <a:cubicBezTo>
                    <a:pt x="357" y="130"/>
                    <a:pt x="335" y="132"/>
                    <a:pt x="317" y="128"/>
                  </a:cubicBezTo>
                  <a:cubicBezTo>
                    <a:pt x="301" y="117"/>
                    <a:pt x="290" y="98"/>
                    <a:pt x="282" y="81"/>
                  </a:cubicBezTo>
                  <a:cubicBezTo>
                    <a:pt x="290" y="73"/>
                    <a:pt x="299" y="65"/>
                    <a:pt x="308" y="59"/>
                  </a:cubicBezTo>
                  <a:cubicBezTo>
                    <a:pt x="342" y="36"/>
                    <a:pt x="372" y="68"/>
                    <a:pt x="375" y="102"/>
                  </a:cubicBezTo>
                  <a:cubicBezTo>
                    <a:pt x="376" y="109"/>
                    <a:pt x="375" y="115"/>
                    <a:pt x="372" y="120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23"/>
            <p:cNvSpPr>
              <a:spLocks noEditPoints="1"/>
            </p:cNvSpPr>
            <p:nvPr/>
          </p:nvSpPr>
          <p:spPr bwMode="auto">
            <a:xfrm>
              <a:off x="4350" y="29"/>
              <a:ext cx="1211" cy="1573"/>
            </a:xfrm>
            <a:custGeom>
              <a:avLst/>
              <a:gdLst>
                <a:gd name="T0" fmla="*/ 322 w 451"/>
                <a:gd name="T1" fmla="*/ 10 h 587"/>
                <a:gd name="T2" fmla="*/ 206 w 451"/>
                <a:gd name="T3" fmla="*/ 90 h 587"/>
                <a:gd name="T4" fmla="*/ 140 w 451"/>
                <a:gd name="T5" fmla="*/ 12 h 587"/>
                <a:gd name="T6" fmla="*/ 44 w 451"/>
                <a:gd name="T7" fmla="*/ 164 h 587"/>
                <a:gd name="T8" fmla="*/ 180 w 451"/>
                <a:gd name="T9" fmla="*/ 205 h 587"/>
                <a:gd name="T10" fmla="*/ 101 w 451"/>
                <a:gd name="T11" fmla="*/ 571 h 587"/>
                <a:gd name="T12" fmla="*/ 216 w 451"/>
                <a:gd name="T13" fmla="*/ 321 h 587"/>
                <a:gd name="T14" fmla="*/ 328 w 451"/>
                <a:gd name="T15" fmla="*/ 581 h 587"/>
                <a:gd name="T16" fmla="*/ 245 w 451"/>
                <a:gd name="T17" fmla="*/ 204 h 587"/>
                <a:gd name="T18" fmla="*/ 241 w 451"/>
                <a:gd name="T19" fmla="*/ 214 h 587"/>
                <a:gd name="T20" fmla="*/ 235 w 451"/>
                <a:gd name="T21" fmla="*/ 228 h 587"/>
                <a:gd name="T22" fmla="*/ 115 w 451"/>
                <a:gd name="T23" fmla="*/ 554 h 587"/>
                <a:gd name="T24" fmla="*/ 167 w 451"/>
                <a:gd name="T25" fmla="*/ 302 h 587"/>
                <a:gd name="T26" fmla="*/ 212 w 451"/>
                <a:gd name="T27" fmla="*/ 249 h 587"/>
                <a:gd name="T28" fmla="*/ 243 w 451"/>
                <a:gd name="T29" fmla="*/ 200 h 587"/>
                <a:gd name="T30" fmla="*/ 320 w 451"/>
                <a:gd name="T31" fmla="*/ 164 h 587"/>
                <a:gd name="T32" fmla="*/ 435 w 451"/>
                <a:gd name="T33" fmla="*/ 73 h 587"/>
                <a:gd name="T34" fmla="*/ 243 w 451"/>
                <a:gd name="T35" fmla="*/ 232 h 587"/>
                <a:gd name="T36" fmla="*/ 285 w 451"/>
                <a:gd name="T37" fmla="*/ 362 h 587"/>
                <a:gd name="T38" fmla="*/ 222 w 451"/>
                <a:gd name="T39" fmla="*/ 310 h 587"/>
                <a:gd name="T40" fmla="*/ 239 w 451"/>
                <a:gd name="T41" fmla="*/ 236 h 587"/>
                <a:gd name="T42" fmla="*/ 205 w 451"/>
                <a:gd name="T43" fmla="*/ 236 h 587"/>
                <a:gd name="T44" fmla="*/ 176 w 451"/>
                <a:gd name="T45" fmla="*/ 143 h 587"/>
                <a:gd name="T46" fmla="*/ 53 w 451"/>
                <a:gd name="T47" fmla="*/ 159 h 587"/>
                <a:gd name="T48" fmla="*/ 134 w 451"/>
                <a:gd name="T49" fmla="*/ 20 h 587"/>
                <a:gd name="T50" fmla="*/ 198 w 451"/>
                <a:gd name="T51" fmla="*/ 91 h 587"/>
                <a:gd name="T52" fmla="*/ 226 w 451"/>
                <a:gd name="T53" fmla="*/ 170 h 587"/>
                <a:gd name="T54" fmla="*/ 414 w 451"/>
                <a:gd name="T55" fmla="*/ 130 h 587"/>
                <a:gd name="T56" fmla="*/ 288 w 451"/>
                <a:gd name="T57" fmla="*/ 135 h 587"/>
                <a:gd name="T58" fmla="*/ 229 w 451"/>
                <a:gd name="T59" fmla="*/ 144 h 587"/>
                <a:gd name="T60" fmla="*/ 269 w 451"/>
                <a:gd name="T61" fmla="*/ 52 h 587"/>
                <a:gd name="T62" fmla="*/ 414 w 451"/>
                <a:gd name="T63" fmla="*/ 13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1" h="587">
                  <a:moveTo>
                    <a:pt x="435" y="73"/>
                  </a:moveTo>
                  <a:cubicBezTo>
                    <a:pt x="426" y="21"/>
                    <a:pt x="369" y="0"/>
                    <a:pt x="322" y="10"/>
                  </a:cubicBezTo>
                  <a:cubicBezTo>
                    <a:pt x="260" y="23"/>
                    <a:pt x="244" y="79"/>
                    <a:pt x="225" y="132"/>
                  </a:cubicBezTo>
                  <a:cubicBezTo>
                    <a:pt x="219" y="117"/>
                    <a:pt x="213" y="103"/>
                    <a:pt x="206" y="90"/>
                  </a:cubicBezTo>
                  <a:cubicBezTo>
                    <a:pt x="207" y="90"/>
                    <a:pt x="207" y="90"/>
                    <a:pt x="207" y="89"/>
                  </a:cubicBezTo>
                  <a:cubicBezTo>
                    <a:pt x="212" y="46"/>
                    <a:pt x="180" y="18"/>
                    <a:pt x="140" y="12"/>
                  </a:cubicBezTo>
                  <a:cubicBezTo>
                    <a:pt x="94" y="4"/>
                    <a:pt x="53" y="26"/>
                    <a:pt x="26" y="63"/>
                  </a:cubicBezTo>
                  <a:cubicBezTo>
                    <a:pt x="0" y="97"/>
                    <a:pt x="11" y="140"/>
                    <a:pt x="44" y="164"/>
                  </a:cubicBezTo>
                  <a:cubicBezTo>
                    <a:pt x="83" y="192"/>
                    <a:pt x="134" y="178"/>
                    <a:pt x="169" y="152"/>
                  </a:cubicBezTo>
                  <a:cubicBezTo>
                    <a:pt x="171" y="164"/>
                    <a:pt x="174" y="186"/>
                    <a:pt x="180" y="205"/>
                  </a:cubicBezTo>
                  <a:cubicBezTo>
                    <a:pt x="157" y="255"/>
                    <a:pt x="160" y="312"/>
                    <a:pt x="147" y="364"/>
                  </a:cubicBezTo>
                  <a:cubicBezTo>
                    <a:pt x="130" y="432"/>
                    <a:pt x="121" y="503"/>
                    <a:pt x="101" y="571"/>
                  </a:cubicBezTo>
                  <a:cubicBezTo>
                    <a:pt x="99" y="575"/>
                    <a:pt x="105" y="578"/>
                    <a:pt x="108" y="575"/>
                  </a:cubicBezTo>
                  <a:cubicBezTo>
                    <a:pt x="175" y="507"/>
                    <a:pt x="195" y="413"/>
                    <a:pt x="216" y="321"/>
                  </a:cubicBezTo>
                  <a:cubicBezTo>
                    <a:pt x="247" y="410"/>
                    <a:pt x="277" y="500"/>
                    <a:pt x="320" y="583"/>
                  </a:cubicBezTo>
                  <a:cubicBezTo>
                    <a:pt x="322" y="587"/>
                    <a:pt x="328" y="585"/>
                    <a:pt x="328" y="581"/>
                  </a:cubicBezTo>
                  <a:cubicBezTo>
                    <a:pt x="331" y="503"/>
                    <a:pt x="307" y="430"/>
                    <a:pt x="293" y="354"/>
                  </a:cubicBezTo>
                  <a:cubicBezTo>
                    <a:pt x="283" y="305"/>
                    <a:pt x="278" y="244"/>
                    <a:pt x="245" y="204"/>
                  </a:cubicBezTo>
                  <a:cubicBezTo>
                    <a:pt x="241" y="200"/>
                    <a:pt x="235" y="206"/>
                    <a:pt x="239" y="211"/>
                  </a:cubicBezTo>
                  <a:cubicBezTo>
                    <a:pt x="239" y="212"/>
                    <a:pt x="240" y="213"/>
                    <a:pt x="241" y="214"/>
                  </a:cubicBezTo>
                  <a:cubicBezTo>
                    <a:pt x="241" y="214"/>
                    <a:pt x="241" y="214"/>
                    <a:pt x="241" y="214"/>
                  </a:cubicBezTo>
                  <a:cubicBezTo>
                    <a:pt x="239" y="219"/>
                    <a:pt x="236" y="223"/>
                    <a:pt x="235" y="228"/>
                  </a:cubicBezTo>
                  <a:cubicBezTo>
                    <a:pt x="233" y="228"/>
                    <a:pt x="232" y="229"/>
                    <a:pt x="231" y="231"/>
                  </a:cubicBezTo>
                  <a:cubicBezTo>
                    <a:pt x="196" y="338"/>
                    <a:pt x="190" y="465"/>
                    <a:pt x="115" y="554"/>
                  </a:cubicBezTo>
                  <a:cubicBezTo>
                    <a:pt x="130" y="498"/>
                    <a:pt x="139" y="440"/>
                    <a:pt x="152" y="383"/>
                  </a:cubicBezTo>
                  <a:cubicBezTo>
                    <a:pt x="158" y="356"/>
                    <a:pt x="164" y="330"/>
                    <a:pt x="167" y="302"/>
                  </a:cubicBezTo>
                  <a:cubicBezTo>
                    <a:pt x="171" y="274"/>
                    <a:pt x="174" y="245"/>
                    <a:pt x="184" y="219"/>
                  </a:cubicBezTo>
                  <a:cubicBezTo>
                    <a:pt x="191" y="237"/>
                    <a:pt x="200" y="250"/>
                    <a:pt x="212" y="249"/>
                  </a:cubicBezTo>
                  <a:cubicBezTo>
                    <a:pt x="229" y="246"/>
                    <a:pt x="235" y="220"/>
                    <a:pt x="237" y="202"/>
                  </a:cubicBezTo>
                  <a:cubicBezTo>
                    <a:pt x="239" y="203"/>
                    <a:pt x="242" y="203"/>
                    <a:pt x="243" y="200"/>
                  </a:cubicBezTo>
                  <a:cubicBezTo>
                    <a:pt x="250" y="181"/>
                    <a:pt x="264" y="141"/>
                    <a:pt x="290" y="145"/>
                  </a:cubicBezTo>
                  <a:cubicBezTo>
                    <a:pt x="300" y="146"/>
                    <a:pt x="311" y="159"/>
                    <a:pt x="320" y="164"/>
                  </a:cubicBezTo>
                  <a:cubicBezTo>
                    <a:pt x="331" y="170"/>
                    <a:pt x="344" y="171"/>
                    <a:pt x="357" y="171"/>
                  </a:cubicBezTo>
                  <a:cubicBezTo>
                    <a:pt x="407" y="170"/>
                    <a:pt x="444" y="121"/>
                    <a:pt x="435" y="73"/>
                  </a:cubicBezTo>
                  <a:close/>
                  <a:moveTo>
                    <a:pt x="239" y="236"/>
                  </a:moveTo>
                  <a:cubicBezTo>
                    <a:pt x="241" y="236"/>
                    <a:pt x="243" y="235"/>
                    <a:pt x="243" y="232"/>
                  </a:cubicBezTo>
                  <a:cubicBezTo>
                    <a:pt x="243" y="228"/>
                    <a:pt x="245" y="225"/>
                    <a:pt x="247" y="222"/>
                  </a:cubicBezTo>
                  <a:cubicBezTo>
                    <a:pt x="272" y="262"/>
                    <a:pt x="277" y="318"/>
                    <a:pt x="285" y="362"/>
                  </a:cubicBezTo>
                  <a:cubicBezTo>
                    <a:pt x="298" y="428"/>
                    <a:pt x="318" y="493"/>
                    <a:pt x="319" y="561"/>
                  </a:cubicBezTo>
                  <a:cubicBezTo>
                    <a:pt x="280" y="480"/>
                    <a:pt x="251" y="395"/>
                    <a:pt x="222" y="310"/>
                  </a:cubicBezTo>
                  <a:cubicBezTo>
                    <a:pt x="221" y="308"/>
                    <a:pt x="221" y="308"/>
                    <a:pt x="220" y="307"/>
                  </a:cubicBezTo>
                  <a:cubicBezTo>
                    <a:pt x="226" y="283"/>
                    <a:pt x="232" y="259"/>
                    <a:pt x="239" y="236"/>
                  </a:cubicBezTo>
                  <a:close/>
                  <a:moveTo>
                    <a:pt x="225" y="215"/>
                  </a:moveTo>
                  <a:cubicBezTo>
                    <a:pt x="223" y="222"/>
                    <a:pt x="216" y="247"/>
                    <a:pt x="205" y="236"/>
                  </a:cubicBezTo>
                  <a:cubicBezTo>
                    <a:pt x="195" y="224"/>
                    <a:pt x="191" y="204"/>
                    <a:pt x="187" y="189"/>
                  </a:cubicBezTo>
                  <a:cubicBezTo>
                    <a:pt x="183" y="174"/>
                    <a:pt x="179" y="158"/>
                    <a:pt x="176" y="143"/>
                  </a:cubicBezTo>
                  <a:cubicBezTo>
                    <a:pt x="176" y="139"/>
                    <a:pt x="171" y="139"/>
                    <a:pt x="169" y="141"/>
                  </a:cubicBezTo>
                  <a:cubicBezTo>
                    <a:pt x="136" y="168"/>
                    <a:pt x="92" y="180"/>
                    <a:pt x="53" y="159"/>
                  </a:cubicBezTo>
                  <a:cubicBezTo>
                    <a:pt x="13" y="137"/>
                    <a:pt x="14" y="91"/>
                    <a:pt x="40" y="59"/>
                  </a:cubicBezTo>
                  <a:cubicBezTo>
                    <a:pt x="64" y="30"/>
                    <a:pt x="98" y="17"/>
                    <a:pt x="134" y="20"/>
                  </a:cubicBezTo>
                  <a:cubicBezTo>
                    <a:pt x="172" y="23"/>
                    <a:pt x="203" y="49"/>
                    <a:pt x="198" y="89"/>
                  </a:cubicBezTo>
                  <a:cubicBezTo>
                    <a:pt x="198" y="90"/>
                    <a:pt x="198" y="91"/>
                    <a:pt x="198" y="91"/>
                  </a:cubicBezTo>
                  <a:cubicBezTo>
                    <a:pt x="198" y="92"/>
                    <a:pt x="198" y="93"/>
                    <a:pt x="198" y="94"/>
                  </a:cubicBezTo>
                  <a:cubicBezTo>
                    <a:pt x="210" y="119"/>
                    <a:pt x="220" y="143"/>
                    <a:pt x="226" y="170"/>
                  </a:cubicBezTo>
                  <a:cubicBezTo>
                    <a:pt x="229" y="185"/>
                    <a:pt x="229" y="200"/>
                    <a:pt x="225" y="215"/>
                  </a:cubicBezTo>
                  <a:close/>
                  <a:moveTo>
                    <a:pt x="414" y="130"/>
                  </a:moveTo>
                  <a:cubicBezTo>
                    <a:pt x="397" y="156"/>
                    <a:pt x="364" y="166"/>
                    <a:pt x="334" y="159"/>
                  </a:cubicBezTo>
                  <a:cubicBezTo>
                    <a:pt x="318" y="156"/>
                    <a:pt x="304" y="134"/>
                    <a:pt x="288" y="135"/>
                  </a:cubicBezTo>
                  <a:cubicBezTo>
                    <a:pt x="260" y="137"/>
                    <a:pt x="246" y="165"/>
                    <a:pt x="237" y="189"/>
                  </a:cubicBezTo>
                  <a:cubicBezTo>
                    <a:pt x="237" y="174"/>
                    <a:pt x="234" y="159"/>
                    <a:pt x="229" y="144"/>
                  </a:cubicBezTo>
                  <a:cubicBezTo>
                    <a:pt x="230" y="144"/>
                    <a:pt x="231" y="143"/>
                    <a:pt x="231" y="142"/>
                  </a:cubicBezTo>
                  <a:cubicBezTo>
                    <a:pt x="242" y="112"/>
                    <a:pt x="249" y="77"/>
                    <a:pt x="269" y="52"/>
                  </a:cubicBezTo>
                  <a:cubicBezTo>
                    <a:pt x="286" y="31"/>
                    <a:pt x="313" y="19"/>
                    <a:pt x="339" y="16"/>
                  </a:cubicBezTo>
                  <a:cubicBezTo>
                    <a:pt x="401" y="9"/>
                    <a:pt x="451" y="75"/>
                    <a:pt x="414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24"/>
            <p:cNvSpPr>
              <a:spLocks noEditPoints="1"/>
            </p:cNvSpPr>
            <p:nvPr/>
          </p:nvSpPr>
          <p:spPr bwMode="auto">
            <a:xfrm>
              <a:off x="4444" y="155"/>
              <a:ext cx="379" cy="276"/>
            </a:xfrm>
            <a:custGeom>
              <a:avLst/>
              <a:gdLst>
                <a:gd name="T0" fmla="*/ 119 w 141"/>
                <a:gd name="T1" fmla="*/ 24 h 103"/>
                <a:gd name="T2" fmla="*/ 64 w 141"/>
                <a:gd name="T3" fmla="*/ 7 h 103"/>
                <a:gd name="T4" fmla="*/ 18 w 141"/>
                <a:gd name="T5" fmla="*/ 72 h 103"/>
                <a:gd name="T6" fmla="*/ 100 w 141"/>
                <a:gd name="T7" fmla="*/ 89 h 103"/>
                <a:gd name="T8" fmla="*/ 119 w 141"/>
                <a:gd name="T9" fmla="*/ 24 h 103"/>
                <a:gd name="T10" fmla="*/ 93 w 141"/>
                <a:gd name="T11" fmla="*/ 83 h 103"/>
                <a:gd name="T12" fmla="*/ 38 w 141"/>
                <a:gd name="T13" fmla="*/ 82 h 103"/>
                <a:gd name="T14" fmla="*/ 44 w 141"/>
                <a:gd name="T15" fmla="*/ 23 h 103"/>
                <a:gd name="T16" fmla="*/ 53 w 141"/>
                <a:gd name="T17" fmla="*/ 26 h 103"/>
                <a:gd name="T18" fmla="*/ 65 w 141"/>
                <a:gd name="T19" fmla="*/ 16 h 103"/>
                <a:gd name="T20" fmla="*/ 66 w 141"/>
                <a:gd name="T21" fmla="*/ 16 h 103"/>
                <a:gd name="T22" fmla="*/ 110 w 141"/>
                <a:gd name="T23" fmla="*/ 28 h 103"/>
                <a:gd name="T24" fmla="*/ 93 w 141"/>
                <a:gd name="T2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103">
                  <a:moveTo>
                    <a:pt x="119" y="24"/>
                  </a:moveTo>
                  <a:cubicBezTo>
                    <a:pt x="105" y="8"/>
                    <a:pt x="82" y="0"/>
                    <a:pt x="64" y="7"/>
                  </a:cubicBezTo>
                  <a:cubicBezTo>
                    <a:pt x="35" y="9"/>
                    <a:pt x="0" y="41"/>
                    <a:pt x="18" y="72"/>
                  </a:cubicBezTo>
                  <a:cubicBezTo>
                    <a:pt x="35" y="101"/>
                    <a:pt x="72" y="103"/>
                    <a:pt x="100" y="89"/>
                  </a:cubicBezTo>
                  <a:cubicBezTo>
                    <a:pt x="126" y="77"/>
                    <a:pt x="141" y="49"/>
                    <a:pt x="119" y="24"/>
                  </a:cubicBezTo>
                  <a:close/>
                  <a:moveTo>
                    <a:pt x="93" y="83"/>
                  </a:moveTo>
                  <a:cubicBezTo>
                    <a:pt x="76" y="90"/>
                    <a:pt x="54" y="91"/>
                    <a:pt x="38" y="82"/>
                  </a:cubicBezTo>
                  <a:cubicBezTo>
                    <a:pt x="10" y="66"/>
                    <a:pt x="23" y="37"/>
                    <a:pt x="44" y="23"/>
                  </a:cubicBezTo>
                  <a:cubicBezTo>
                    <a:pt x="43" y="27"/>
                    <a:pt x="50" y="30"/>
                    <a:pt x="53" y="26"/>
                  </a:cubicBezTo>
                  <a:cubicBezTo>
                    <a:pt x="56" y="21"/>
                    <a:pt x="61" y="18"/>
                    <a:pt x="65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81" y="10"/>
                    <a:pt x="99" y="17"/>
                    <a:pt x="110" y="28"/>
                  </a:cubicBezTo>
                  <a:cubicBezTo>
                    <a:pt x="132" y="49"/>
                    <a:pt x="116" y="73"/>
                    <a:pt x="9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25"/>
            <p:cNvSpPr>
              <a:spLocks noEditPoints="1"/>
            </p:cNvSpPr>
            <p:nvPr/>
          </p:nvSpPr>
          <p:spPr bwMode="auto">
            <a:xfrm>
              <a:off x="5140" y="106"/>
              <a:ext cx="279" cy="290"/>
            </a:xfrm>
            <a:custGeom>
              <a:avLst/>
              <a:gdLst>
                <a:gd name="T0" fmla="*/ 72 w 104"/>
                <a:gd name="T1" fmla="*/ 15 h 108"/>
                <a:gd name="T2" fmla="*/ 14 w 104"/>
                <a:gd name="T3" fmla="*/ 30 h 108"/>
                <a:gd name="T4" fmla="*/ 13 w 104"/>
                <a:gd name="T5" fmla="*/ 32 h 108"/>
                <a:gd name="T6" fmla="*/ 11 w 104"/>
                <a:gd name="T7" fmla="*/ 34 h 108"/>
                <a:gd name="T8" fmla="*/ 13 w 104"/>
                <a:gd name="T9" fmla="*/ 86 h 108"/>
                <a:gd name="T10" fmla="*/ 60 w 104"/>
                <a:gd name="T11" fmla="*/ 108 h 108"/>
                <a:gd name="T12" fmla="*/ 103 w 104"/>
                <a:gd name="T13" fmla="*/ 70 h 108"/>
                <a:gd name="T14" fmla="*/ 72 w 104"/>
                <a:gd name="T15" fmla="*/ 15 h 108"/>
                <a:gd name="T16" fmla="*/ 73 w 104"/>
                <a:gd name="T17" fmla="*/ 97 h 108"/>
                <a:gd name="T18" fmla="*/ 31 w 104"/>
                <a:gd name="T19" fmla="*/ 92 h 108"/>
                <a:gd name="T20" fmla="*/ 19 w 104"/>
                <a:gd name="T21" fmla="*/ 38 h 108"/>
                <a:gd name="T22" fmla="*/ 19 w 104"/>
                <a:gd name="T23" fmla="*/ 37 h 108"/>
                <a:gd name="T24" fmla="*/ 22 w 104"/>
                <a:gd name="T25" fmla="*/ 35 h 108"/>
                <a:gd name="T26" fmla="*/ 66 w 104"/>
                <a:gd name="T27" fmla="*/ 22 h 108"/>
                <a:gd name="T28" fmla="*/ 93 w 104"/>
                <a:gd name="T29" fmla="*/ 61 h 108"/>
                <a:gd name="T30" fmla="*/ 73 w 104"/>
                <a:gd name="T31" fmla="*/ 9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08">
                  <a:moveTo>
                    <a:pt x="72" y="15"/>
                  </a:moveTo>
                  <a:cubicBezTo>
                    <a:pt x="50" y="0"/>
                    <a:pt x="28" y="11"/>
                    <a:pt x="14" y="30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2" y="32"/>
                    <a:pt x="11" y="32"/>
                    <a:pt x="11" y="34"/>
                  </a:cubicBezTo>
                  <a:cubicBezTo>
                    <a:pt x="0" y="51"/>
                    <a:pt x="2" y="70"/>
                    <a:pt x="13" y="86"/>
                  </a:cubicBezTo>
                  <a:cubicBezTo>
                    <a:pt x="23" y="102"/>
                    <a:pt x="41" y="108"/>
                    <a:pt x="60" y="108"/>
                  </a:cubicBezTo>
                  <a:cubicBezTo>
                    <a:pt x="83" y="108"/>
                    <a:pt x="103" y="95"/>
                    <a:pt x="103" y="70"/>
                  </a:cubicBezTo>
                  <a:cubicBezTo>
                    <a:pt x="104" y="49"/>
                    <a:pt x="90" y="26"/>
                    <a:pt x="72" y="15"/>
                  </a:cubicBezTo>
                  <a:close/>
                  <a:moveTo>
                    <a:pt x="73" y="97"/>
                  </a:moveTo>
                  <a:cubicBezTo>
                    <a:pt x="59" y="101"/>
                    <a:pt x="43" y="99"/>
                    <a:pt x="31" y="92"/>
                  </a:cubicBezTo>
                  <a:cubicBezTo>
                    <a:pt x="13" y="81"/>
                    <a:pt x="8" y="56"/>
                    <a:pt x="19" y="38"/>
                  </a:cubicBezTo>
                  <a:cubicBezTo>
                    <a:pt x="19" y="38"/>
                    <a:pt x="19" y="37"/>
                    <a:pt x="19" y="37"/>
                  </a:cubicBezTo>
                  <a:cubicBezTo>
                    <a:pt x="20" y="37"/>
                    <a:pt x="21" y="36"/>
                    <a:pt x="22" y="35"/>
                  </a:cubicBezTo>
                  <a:cubicBezTo>
                    <a:pt x="33" y="19"/>
                    <a:pt x="49" y="11"/>
                    <a:pt x="66" y="22"/>
                  </a:cubicBezTo>
                  <a:cubicBezTo>
                    <a:pt x="80" y="30"/>
                    <a:pt x="90" y="46"/>
                    <a:pt x="93" y="61"/>
                  </a:cubicBezTo>
                  <a:cubicBezTo>
                    <a:pt x="97" y="78"/>
                    <a:pt x="90" y="93"/>
                    <a:pt x="73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6"/>
            <p:cNvSpPr/>
            <p:nvPr/>
          </p:nvSpPr>
          <p:spPr bwMode="auto">
            <a:xfrm>
              <a:off x="4887" y="538"/>
              <a:ext cx="62" cy="61"/>
            </a:xfrm>
            <a:custGeom>
              <a:avLst/>
              <a:gdLst>
                <a:gd name="T0" fmla="*/ 22 w 23"/>
                <a:gd name="T1" fmla="*/ 10 h 23"/>
                <a:gd name="T2" fmla="*/ 22 w 23"/>
                <a:gd name="T3" fmla="*/ 7 h 23"/>
                <a:gd name="T4" fmla="*/ 16 w 23"/>
                <a:gd name="T5" fmla="*/ 1 h 23"/>
                <a:gd name="T6" fmla="*/ 11 w 23"/>
                <a:gd name="T7" fmla="*/ 1 h 23"/>
                <a:gd name="T8" fmla="*/ 8 w 23"/>
                <a:gd name="T9" fmla="*/ 3 h 23"/>
                <a:gd name="T10" fmla="*/ 4 w 23"/>
                <a:gd name="T11" fmla="*/ 4 h 23"/>
                <a:gd name="T12" fmla="*/ 1 w 23"/>
                <a:gd name="T13" fmla="*/ 11 h 23"/>
                <a:gd name="T14" fmla="*/ 1 w 23"/>
                <a:gd name="T15" fmla="*/ 11 h 23"/>
                <a:gd name="T16" fmla="*/ 1 w 23"/>
                <a:gd name="T17" fmla="*/ 17 h 23"/>
                <a:gd name="T18" fmla="*/ 4 w 23"/>
                <a:gd name="T19" fmla="*/ 20 h 23"/>
                <a:gd name="T20" fmla="*/ 5 w 23"/>
                <a:gd name="T21" fmla="*/ 21 h 23"/>
                <a:gd name="T22" fmla="*/ 8 w 23"/>
                <a:gd name="T23" fmla="*/ 23 h 23"/>
                <a:gd name="T24" fmla="*/ 14 w 23"/>
                <a:gd name="T25" fmla="*/ 21 h 23"/>
                <a:gd name="T26" fmla="*/ 22 w 23"/>
                <a:gd name="T27" fmla="*/ 13 h 23"/>
                <a:gd name="T28" fmla="*/ 22 w 23"/>
                <a:gd name="T2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23">
                  <a:moveTo>
                    <a:pt x="22" y="10"/>
                  </a:moveTo>
                  <a:cubicBezTo>
                    <a:pt x="22" y="9"/>
                    <a:pt x="22" y="8"/>
                    <a:pt x="22" y="7"/>
                  </a:cubicBezTo>
                  <a:cubicBezTo>
                    <a:pt x="23" y="4"/>
                    <a:pt x="19" y="0"/>
                    <a:pt x="16" y="1"/>
                  </a:cubicBezTo>
                  <a:cubicBezTo>
                    <a:pt x="15" y="1"/>
                    <a:pt x="13" y="1"/>
                    <a:pt x="11" y="1"/>
                  </a:cubicBezTo>
                  <a:cubicBezTo>
                    <a:pt x="10" y="1"/>
                    <a:pt x="8" y="2"/>
                    <a:pt x="8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5"/>
                    <a:pt x="1" y="17"/>
                  </a:cubicBezTo>
                  <a:cubicBezTo>
                    <a:pt x="2" y="18"/>
                    <a:pt x="3" y="19"/>
                    <a:pt x="4" y="20"/>
                  </a:cubicBezTo>
                  <a:cubicBezTo>
                    <a:pt x="4" y="20"/>
                    <a:pt x="5" y="21"/>
                    <a:pt x="5" y="21"/>
                  </a:cubicBezTo>
                  <a:cubicBezTo>
                    <a:pt x="6" y="22"/>
                    <a:pt x="7" y="22"/>
                    <a:pt x="8" y="23"/>
                  </a:cubicBezTo>
                  <a:cubicBezTo>
                    <a:pt x="10" y="23"/>
                    <a:pt x="12" y="22"/>
                    <a:pt x="14" y="21"/>
                  </a:cubicBezTo>
                  <a:cubicBezTo>
                    <a:pt x="17" y="20"/>
                    <a:pt x="21" y="17"/>
                    <a:pt x="22" y="13"/>
                  </a:cubicBezTo>
                  <a:cubicBezTo>
                    <a:pt x="23" y="12"/>
                    <a:pt x="22" y="11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任意多边形: 形状 7"/>
          <p:cNvSpPr/>
          <p:nvPr/>
        </p:nvSpPr>
        <p:spPr>
          <a:xfrm>
            <a:off x="933451" y="3686142"/>
            <a:ext cx="9067800" cy="572658"/>
          </a:xfrm>
          <a:custGeom>
            <a:avLst/>
            <a:gdLst>
              <a:gd name="connsiteX0" fmla="*/ 0 w 9467850"/>
              <a:gd name="connsiteY0" fmla="*/ 447708 h 581058"/>
              <a:gd name="connsiteX1" fmla="*/ 771525 w 9467850"/>
              <a:gd name="connsiteY1" fmla="*/ 33 h 581058"/>
              <a:gd name="connsiteX2" fmla="*/ 1857375 w 9467850"/>
              <a:gd name="connsiteY2" fmla="*/ 466758 h 581058"/>
              <a:gd name="connsiteX3" fmla="*/ 3352800 w 9467850"/>
              <a:gd name="connsiteY3" fmla="*/ 28608 h 581058"/>
              <a:gd name="connsiteX4" fmla="*/ 4572000 w 9467850"/>
              <a:gd name="connsiteY4" fmla="*/ 571533 h 581058"/>
              <a:gd name="connsiteX5" fmla="*/ 6257925 w 9467850"/>
              <a:gd name="connsiteY5" fmla="*/ 33 h 581058"/>
              <a:gd name="connsiteX6" fmla="*/ 7334250 w 9467850"/>
              <a:gd name="connsiteY6" fmla="*/ 571533 h 581058"/>
              <a:gd name="connsiteX7" fmla="*/ 8458200 w 9467850"/>
              <a:gd name="connsiteY7" fmla="*/ 152433 h 581058"/>
              <a:gd name="connsiteX8" fmla="*/ 9467850 w 9467850"/>
              <a:gd name="connsiteY8" fmla="*/ 581058 h 581058"/>
              <a:gd name="connsiteX0-1" fmla="*/ 0 w 9067800"/>
              <a:gd name="connsiteY0-2" fmla="*/ 447708 h 572658"/>
              <a:gd name="connsiteX1-3" fmla="*/ 771525 w 9067800"/>
              <a:gd name="connsiteY1-4" fmla="*/ 33 h 572658"/>
              <a:gd name="connsiteX2-5" fmla="*/ 1857375 w 9067800"/>
              <a:gd name="connsiteY2-6" fmla="*/ 466758 h 572658"/>
              <a:gd name="connsiteX3-7" fmla="*/ 3352800 w 9067800"/>
              <a:gd name="connsiteY3-8" fmla="*/ 28608 h 572658"/>
              <a:gd name="connsiteX4-9" fmla="*/ 4572000 w 9067800"/>
              <a:gd name="connsiteY4-10" fmla="*/ 571533 h 572658"/>
              <a:gd name="connsiteX5-11" fmla="*/ 6257925 w 9067800"/>
              <a:gd name="connsiteY5-12" fmla="*/ 33 h 572658"/>
              <a:gd name="connsiteX6-13" fmla="*/ 7334250 w 9067800"/>
              <a:gd name="connsiteY6-14" fmla="*/ 571533 h 572658"/>
              <a:gd name="connsiteX7-15" fmla="*/ 8458200 w 9067800"/>
              <a:gd name="connsiteY7-16" fmla="*/ 152433 h 572658"/>
              <a:gd name="connsiteX8-17" fmla="*/ 9067800 w 9067800"/>
              <a:gd name="connsiteY8-18" fmla="*/ 381033 h 5726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067800" h="572658">
                <a:moveTo>
                  <a:pt x="0" y="447708"/>
                </a:moveTo>
                <a:cubicBezTo>
                  <a:pt x="230981" y="222283"/>
                  <a:pt x="461963" y="-3142"/>
                  <a:pt x="771525" y="33"/>
                </a:cubicBezTo>
                <a:cubicBezTo>
                  <a:pt x="1081087" y="3208"/>
                  <a:pt x="1427163" y="461996"/>
                  <a:pt x="1857375" y="466758"/>
                </a:cubicBezTo>
                <a:cubicBezTo>
                  <a:pt x="2287587" y="471520"/>
                  <a:pt x="2900363" y="11145"/>
                  <a:pt x="3352800" y="28608"/>
                </a:cubicBezTo>
                <a:cubicBezTo>
                  <a:pt x="3805238" y="46070"/>
                  <a:pt x="4087813" y="576295"/>
                  <a:pt x="4572000" y="571533"/>
                </a:cubicBezTo>
                <a:cubicBezTo>
                  <a:pt x="5056187" y="566771"/>
                  <a:pt x="5797550" y="33"/>
                  <a:pt x="6257925" y="33"/>
                </a:cubicBezTo>
                <a:cubicBezTo>
                  <a:pt x="6718300" y="33"/>
                  <a:pt x="6967538" y="546133"/>
                  <a:pt x="7334250" y="571533"/>
                </a:cubicBezTo>
                <a:cubicBezTo>
                  <a:pt x="7700963" y="596933"/>
                  <a:pt x="8169275" y="184183"/>
                  <a:pt x="8458200" y="152433"/>
                </a:cubicBezTo>
                <a:cubicBezTo>
                  <a:pt x="8747125" y="120683"/>
                  <a:pt x="8740775" y="167514"/>
                  <a:pt x="9067800" y="381033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12554" y="2330774"/>
            <a:ext cx="2501951" cy="1003325"/>
            <a:chOff x="8386922" y="2192795"/>
            <a:chExt cx="2501951" cy="1003325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研究思路一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1914" y="4704272"/>
            <a:ext cx="2501951" cy="1003325"/>
            <a:chOff x="8386922" y="2192795"/>
            <a:chExt cx="2501951" cy="1003325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研究思路二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13442" y="2330774"/>
            <a:ext cx="2501951" cy="1003325"/>
            <a:chOff x="8386922" y="2192795"/>
            <a:chExt cx="2501951" cy="1003325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研究思路三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02801" y="4704272"/>
            <a:ext cx="2501951" cy="1003325"/>
            <a:chOff x="8386922" y="2192795"/>
            <a:chExt cx="2501951" cy="1003325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研究思路四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Freeform 45"/>
          <p:cNvSpPr>
            <a:spLocks noEditPoints="1"/>
          </p:cNvSpPr>
          <p:nvPr/>
        </p:nvSpPr>
        <p:spPr bwMode="auto">
          <a:xfrm>
            <a:off x="2518644" y="3975391"/>
            <a:ext cx="308265" cy="368203"/>
          </a:xfrm>
          <a:custGeom>
            <a:avLst/>
            <a:gdLst>
              <a:gd name="T0" fmla="*/ 86 w 94"/>
              <a:gd name="T1" fmla="*/ 23 h 110"/>
              <a:gd name="T2" fmla="*/ 2 w 94"/>
              <a:gd name="T3" fmla="*/ 39 h 110"/>
              <a:gd name="T4" fmla="*/ 17 w 94"/>
              <a:gd name="T5" fmla="*/ 107 h 110"/>
              <a:gd name="T6" fmla="*/ 25 w 94"/>
              <a:gd name="T7" fmla="*/ 107 h 110"/>
              <a:gd name="T8" fmla="*/ 26 w 94"/>
              <a:gd name="T9" fmla="*/ 107 h 110"/>
              <a:gd name="T10" fmla="*/ 31 w 94"/>
              <a:gd name="T11" fmla="*/ 107 h 110"/>
              <a:gd name="T12" fmla="*/ 57 w 94"/>
              <a:gd name="T13" fmla="*/ 109 h 110"/>
              <a:gd name="T14" fmla="*/ 81 w 94"/>
              <a:gd name="T15" fmla="*/ 99 h 110"/>
              <a:gd name="T16" fmla="*/ 86 w 94"/>
              <a:gd name="T17" fmla="*/ 23 h 110"/>
              <a:gd name="T18" fmla="*/ 28 w 94"/>
              <a:gd name="T19" fmla="*/ 77 h 110"/>
              <a:gd name="T20" fmla="*/ 33 w 94"/>
              <a:gd name="T21" fmla="*/ 89 h 110"/>
              <a:gd name="T22" fmla="*/ 28 w 94"/>
              <a:gd name="T23" fmla="*/ 77 h 110"/>
              <a:gd name="T24" fmla="*/ 30 w 94"/>
              <a:gd name="T25" fmla="*/ 39 h 110"/>
              <a:gd name="T26" fmla="*/ 35 w 94"/>
              <a:gd name="T27" fmla="*/ 28 h 110"/>
              <a:gd name="T28" fmla="*/ 30 w 94"/>
              <a:gd name="T29" fmla="*/ 39 h 110"/>
              <a:gd name="T30" fmla="*/ 63 w 94"/>
              <a:gd name="T31" fmla="*/ 39 h 110"/>
              <a:gd name="T32" fmla="*/ 66 w 94"/>
              <a:gd name="T33" fmla="*/ 49 h 110"/>
              <a:gd name="T34" fmla="*/ 58 w 94"/>
              <a:gd name="T35" fmla="*/ 46 h 110"/>
              <a:gd name="T36" fmla="*/ 63 w 94"/>
              <a:gd name="T37" fmla="*/ 39 h 110"/>
              <a:gd name="T38" fmla="*/ 66 w 94"/>
              <a:gd name="T39" fmla="*/ 66 h 110"/>
              <a:gd name="T40" fmla="*/ 68 w 94"/>
              <a:gd name="T41" fmla="*/ 77 h 110"/>
              <a:gd name="T42" fmla="*/ 66 w 94"/>
              <a:gd name="T43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10">
                <a:moveTo>
                  <a:pt x="86" y="23"/>
                </a:moveTo>
                <a:cubicBezTo>
                  <a:pt x="69" y="0"/>
                  <a:pt x="8" y="2"/>
                  <a:pt x="2" y="39"/>
                </a:cubicBezTo>
                <a:cubicBezTo>
                  <a:pt x="21" y="48"/>
                  <a:pt x="0" y="91"/>
                  <a:pt x="17" y="107"/>
                </a:cubicBezTo>
                <a:cubicBezTo>
                  <a:pt x="19" y="108"/>
                  <a:pt x="22" y="107"/>
                  <a:pt x="25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9" y="106"/>
                  <a:pt x="30" y="107"/>
                  <a:pt x="31" y="107"/>
                </a:cubicBezTo>
                <a:cubicBezTo>
                  <a:pt x="40" y="110"/>
                  <a:pt x="49" y="109"/>
                  <a:pt x="57" y="109"/>
                </a:cubicBezTo>
                <a:cubicBezTo>
                  <a:pt x="66" y="107"/>
                  <a:pt x="75" y="107"/>
                  <a:pt x="81" y="99"/>
                </a:cubicBezTo>
                <a:cubicBezTo>
                  <a:pt x="94" y="81"/>
                  <a:pt x="80" y="48"/>
                  <a:pt x="86" y="23"/>
                </a:cubicBezTo>
                <a:close/>
                <a:moveTo>
                  <a:pt x="28" y="77"/>
                </a:moveTo>
                <a:cubicBezTo>
                  <a:pt x="31" y="79"/>
                  <a:pt x="33" y="83"/>
                  <a:pt x="33" y="89"/>
                </a:cubicBezTo>
                <a:cubicBezTo>
                  <a:pt x="24" y="92"/>
                  <a:pt x="29" y="81"/>
                  <a:pt x="28" y="77"/>
                </a:cubicBezTo>
                <a:close/>
                <a:moveTo>
                  <a:pt x="30" y="39"/>
                </a:moveTo>
                <a:cubicBezTo>
                  <a:pt x="24" y="37"/>
                  <a:pt x="29" y="26"/>
                  <a:pt x="35" y="28"/>
                </a:cubicBezTo>
                <a:cubicBezTo>
                  <a:pt x="37" y="35"/>
                  <a:pt x="30" y="34"/>
                  <a:pt x="30" y="39"/>
                </a:cubicBezTo>
                <a:close/>
                <a:moveTo>
                  <a:pt x="63" y="39"/>
                </a:moveTo>
                <a:cubicBezTo>
                  <a:pt x="66" y="39"/>
                  <a:pt x="65" y="45"/>
                  <a:pt x="66" y="49"/>
                </a:cubicBezTo>
                <a:cubicBezTo>
                  <a:pt x="63" y="47"/>
                  <a:pt x="61" y="46"/>
                  <a:pt x="58" y="46"/>
                </a:cubicBezTo>
                <a:cubicBezTo>
                  <a:pt x="59" y="43"/>
                  <a:pt x="62" y="42"/>
                  <a:pt x="63" y="39"/>
                </a:cubicBezTo>
                <a:close/>
                <a:moveTo>
                  <a:pt x="66" y="66"/>
                </a:moveTo>
                <a:cubicBezTo>
                  <a:pt x="69" y="67"/>
                  <a:pt x="68" y="73"/>
                  <a:pt x="68" y="77"/>
                </a:cubicBezTo>
                <a:cubicBezTo>
                  <a:pt x="62" y="76"/>
                  <a:pt x="62" y="70"/>
                  <a:pt x="66" y="66"/>
                </a:cubicBezTo>
                <a:close/>
              </a:path>
            </a:pathLst>
          </a:custGeom>
          <a:solidFill>
            <a:srgbClr val="ED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46"/>
          <p:cNvSpPr>
            <a:spLocks noEditPoints="1"/>
          </p:cNvSpPr>
          <p:nvPr/>
        </p:nvSpPr>
        <p:spPr bwMode="auto">
          <a:xfrm>
            <a:off x="4159405" y="3521822"/>
            <a:ext cx="307041" cy="368203"/>
          </a:xfrm>
          <a:custGeom>
            <a:avLst/>
            <a:gdLst>
              <a:gd name="T0" fmla="*/ 85 w 94"/>
              <a:gd name="T1" fmla="*/ 23 h 110"/>
              <a:gd name="T2" fmla="*/ 1 w 94"/>
              <a:gd name="T3" fmla="*/ 39 h 110"/>
              <a:gd name="T4" fmla="*/ 17 w 94"/>
              <a:gd name="T5" fmla="*/ 107 h 110"/>
              <a:gd name="T6" fmla="*/ 24 w 94"/>
              <a:gd name="T7" fmla="*/ 107 h 110"/>
              <a:gd name="T8" fmla="*/ 26 w 94"/>
              <a:gd name="T9" fmla="*/ 107 h 110"/>
              <a:gd name="T10" fmla="*/ 31 w 94"/>
              <a:gd name="T11" fmla="*/ 107 h 110"/>
              <a:gd name="T12" fmla="*/ 57 w 94"/>
              <a:gd name="T13" fmla="*/ 109 h 110"/>
              <a:gd name="T14" fmla="*/ 80 w 94"/>
              <a:gd name="T15" fmla="*/ 99 h 110"/>
              <a:gd name="T16" fmla="*/ 85 w 94"/>
              <a:gd name="T17" fmla="*/ 23 h 110"/>
              <a:gd name="T18" fmla="*/ 27 w 94"/>
              <a:gd name="T19" fmla="*/ 77 h 110"/>
              <a:gd name="T20" fmla="*/ 32 w 94"/>
              <a:gd name="T21" fmla="*/ 89 h 110"/>
              <a:gd name="T22" fmla="*/ 27 w 94"/>
              <a:gd name="T23" fmla="*/ 77 h 110"/>
              <a:gd name="T24" fmla="*/ 29 w 94"/>
              <a:gd name="T25" fmla="*/ 39 h 110"/>
              <a:gd name="T26" fmla="*/ 34 w 94"/>
              <a:gd name="T27" fmla="*/ 28 h 110"/>
              <a:gd name="T28" fmla="*/ 29 w 94"/>
              <a:gd name="T29" fmla="*/ 39 h 110"/>
              <a:gd name="T30" fmla="*/ 62 w 94"/>
              <a:gd name="T31" fmla="*/ 39 h 110"/>
              <a:gd name="T32" fmla="*/ 65 w 94"/>
              <a:gd name="T33" fmla="*/ 49 h 110"/>
              <a:gd name="T34" fmla="*/ 57 w 94"/>
              <a:gd name="T35" fmla="*/ 46 h 110"/>
              <a:gd name="T36" fmla="*/ 62 w 94"/>
              <a:gd name="T37" fmla="*/ 39 h 110"/>
              <a:gd name="T38" fmla="*/ 65 w 94"/>
              <a:gd name="T39" fmla="*/ 66 h 110"/>
              <a:gd name="T40" fmla="*/ 67 w 94"/>
              <a:gd name="T41" fmla="*/ 77 h 110"/>
              <a:gd name="T42" fmla="*/ 65 w 94"/>
              <a:gd name="T43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10">
                <a:moveTo>
                  <a:pt x="85" y="23"/>
                </a:moveTo>
                <a:cubicBezTo>
                  <a:pt x="68" y="0"/>
                  <a:pt x="7" y="2"/>
                  <a:pt x="1" y="39"/>
                </a:cubicBezTo>
                <a:cubicBezTo>
                  <a:pt x="20" y="48"/>
                  <a:pt x="0" y="91"/>
                  <a:pt x="17" y="107"/>
                </a:cubicBezTo>
                <a:cubicBezTo>
                  <a:pt x="19" y="108"/>
                  <a:pt x="22" y="107"/>
                  <a:pt x="24" y="107"/>
                </a:cubicBezTo>
                <a:cubicBezTo>
                  <a:pt x="25" y="107"/>
                  <a:pt x="25" y="107"/>
                  <a:pt x="26" y="107"/>
                </a:cubicBezTo>
                <a:cubicBezTo>
                  <a:pt x="28" y="106"/>
                  <a:pt x="30" y="107"/>
                  <a:pt x="31" y="107"/>
                </a:cubicBezTo>
                <a:cubicBezTo>
                  <a:pt x="39" y="110"/>
                  <a:pt x="48" y="109"/>
                  <a:pt x="57" y="109"/>
                </a:cubicBezTo>
                <a:cubicBezTo>
                  <a:pt x="66" y="107"/>
                  <a:pt x="74" y="107"/>
                  <a:pt x="80" y="99"/>
                </a:cubicBezTo>
                <a:cubicBezTo>
                  <a:pt x="94" y="81"/>
                  <a:pt x="79" y="48"/>
                  <a:pt x="85" y="23"/>
                </a:cubicBezTo>
                <a:close/>
                <a:moveTo>
                  <a:pt x="27" y="77"/>
                </a:moveTo>
                <a:cubicBezTo>
                  <a:pt x="31" y="79"/>
                  <a:pt x="32" y="83"/>
                  <a:pt x="32" y="89"/>
                </a:cubicBezTo>
                <a:cubicBezTo>
                  <a:pt x="23" y="92"/>
                  <a:pt x="28" y="81"/>
                  <a:pt x="27" y="77"/>
                </a:cubicBezTo>
                <a:close/>
                <a:moveTo>
                  <a:pt x="29" y="39"/>
                </a:moveTo>
                <a:cubicBezTo>
                  <a:pt x="23" y="37"/>
                  <a:pt x="28" y="26"/>
                  <a:pt x="34" y="28"/>
                </a:cubicBezTo>
                <a:cubicBezTo>
                  <a:pt x="36" y="35"/>
                  <a:pt x="29" y="34"/>
                  <a:pt x="29" y="39"/>
                </a:cubicBezTo>
                <a:close/>
                <a:moveTo>
                  <a:pt x="62" y="39"/>
                </a:moveTo>
                <a:cubicBezTo>
                  <a:pt x="66" y="39"/>
                  <a:pt x="64" y="45"/>
                  <a:pt x="65" y="49"/>
                </a:cubicBezTo>
                <a:cubicBezTo>
                  <a:pt x="63" y="47"/>
                  <a:pt x="61" y="46"/>
                  <a:pt x="57" y="46"/>
                </a:cubicBezTo>
                <a:cubicBezTo>
                  <a:pt x="58" y="43"/>
                  <a:pt x="62" y="42"/>
                  <a:pt x="62" y="39"/>
                </a:cubicBezTo>
                <a:close/>
                <a:moveTo>
                  <a:pt x="65" y="66"/>
                </a:moveTo>
                <a:cubicBezTo>
                  <a:pt x="68" y="67"/>
                  <a:pt x="67" y="73"/>
                  <a:pt x="67" y="77"/>
                </a:cubicBezTo>
                <a:cubicBezTo>
                  <a:pt x="61" y="76"/>
                  <a:pt x="62" y="70"/>
                  <a:pt x="65" y="66"/>
                </a:cubicBezTo>
                <a:close/>
              </a:path>
            </a:pathLst>
          </a:custGeom>
          <a:solidFill>
            <a:srgbClr val="F7F5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6500550" y="3653094"/>
            <a:ext cx="307041" cy="365755"/>
          </a:xfrm>
          <a:custGeom>
            <a:avLst/>
            <a:gdLst>
              <a:gd name="T0" fmla="*/ 86 w 94"/>
              <a:gd name="T1" fmla="*/ 23 h 109"/>
              <a:gd name="T2" fmla="*/ 2 w 94"/>
              <a:gd name="T3" fmla="*/ 38 h 109"/>
              <a:gd name="T4" fmla="*/ 17 w 94"/>
              <a:gd name="T5" fmla="*/ 106 h 109"/>
              <a:gd name="T6" fmla="*/ 25 w 94"/>
              <a:gd name="T7" fmla="*/ 106 h 109"/>
              <a:gd name="T8" fmla="*/ 26 w 94"/>
              <a:gd name="T9" fmla="*/ 106 h 109"/>
              <a:gd name="T10" fmla="*/ 31 w 94"/>
              <a:gd name="T11" fmla="*/ 107 h 109"/>
              <a:gd name="T12" fmla="*/ 57 w 94"/>
              <a:gd name="T13" fmla="*/ 109 h 109"/>
              <a:gd name="T14" fmla="*/ 81 w 94"/>
              <a:gd name="T15" fmla="*/ 99 h 109"/>
              <a:gd name="T16" fmla="*/ 86 w 94"/>
              <a:gd name="T17" fmla="*/ 23 h 109"/>
              <a:gd name="T18" fmla="*/ 27 w 94"/>
              <a:gd name="T19" fmla="*/ 76 h 109"/>
              <a:gd name="T20" fmla="*/ 32 w 94"/>
              <a:gd name="T21" fmla="*/ 89 h 109"/>
              <a:gd name="T22" fmla="*/ 27 w 94"/>
              <a:gd name="T23" fmla="*/ 76 h 109"/>
              <a:gd name="T24" fmla="*/ 30 w 94"/>
              <a:gd name="T25" fmla="*/ 38 h 109"/>
              <a:gd name="T26" fmla="*/ 35 w 94"/>
              <a:gd name="T27" fmla="*/ 28 h 109"/>
              <a:gd name="T28" fmla="*/ 30 w 94"/>
              <a:gd name="T29" fmla="*/ 38 h 109"/>
              <a:gd name="T30" fmla="*/ 63 w 94"/>
              <a:gd name="T31" fmla="*/ 38 h 109"/>
              <a:gd name="T32" fmla="*/ 65 w 94"/>
              <a:gd name="T33" fmla="*/ 48 h 109"/>
              <a:gd name="T34" fmla="*/ 58 w 94"/>
              <a:gd name="T35" fmla="*/ 46 h 109"/>
              <a:gd name="T36" fmla="*/ 63 w 94"/>
              <a:gd name="T37" fmla="*/ 38 h 109"/>
              <a:gd name="T38" fmla="*/ 65 w 94"/>
              <a:gd name="T39" fmla="*/ 66 h 109"/>
              <a:gd name="T40" fmla="*/ 68 w 94"/>
              <a:gd name="T41" fmla="*/ 76 h 109"/>
              <a:gd name="T42" fmla="*/ 65 w 94"/>
              <a:gd name="T43" fmla="*/ 6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09">
                <a:moveTo>
                  <a:pt x="86" y="23"/>
                </a:moveTo>
                <a:cubicBezTo>
                  <a:pt x="69" y="0"/>
                  <a:pt x="8" y="2"/>
                  <a:pt x="2" y="38"/>
                </a:cubicBezTo>
                <a:cubicBezTo>
                  <a:pt x="21" y="48"/>
                  <a:pt x="0" y="91"/>
                  <a:pt x="17" y="106"/>
                </a:cubicBezTo>
                <a:cubicBezTo>
                  <a:pt x="19" y="107"/>
                  <a:pt x="22" y="107"/>
                  <a:pt x="25" y="106"/>
                </a:cubicBezTo>
                <a:cubicBezTo>
                  <a:pt x="25" y="106"/>
                  <a:pt x="26" y="106"/>
                  <a:pt x="26" y="106"/>
                </a:cubicBezTo>
                <a:cubicBezTo>
                  <a:pt x="28" y="106"/>
                  <a:pt x="30" y="106"/>
                  <a:pt x="31" y="107"/>
                </a:cubicBezTo>
                <a:cubicBezTo>
                  <a:pt x="40" y="109"/>
                  <a:pt x="49" y="109"/>
                  <a:pt x="57" y="109"/>
                </a:cubicBezTo>
                <a:cubicBezTo>
                  <a:pt x="66" y="107"/>
                  <a:pt x="74" y="107"/>
                  <a:pt x="81" y="99"/>
                </a:cubicBezTo>
                <a:cubicBezTo>
                  <a:pt x="94" y="81"/>
                  <a:pt x="80" y="48"/>
                  <a:pt x="86" y="23"/>
                </a:cubicBezTo>
                <a:close/>
                <a:moveTo>
                  <a:pt x="27" y="76"/>
                </a:moveTo>
                <a:cubicBezTo>
                  <a:pt x="31" y="78"/>
                  <a:pt x="33" y="82"/>
                  <a:pt x="32" y="89"/>
                </a:cubicBezTo>
                <a:cubicBezTo>
                  <a:pt x="24" y="91"/>
                  <a:pt x="28" y="81"/>
                  <a:pt x="27" y="76"/>
                </a:cubicBezTo>
                <a:close/>
                <a:moveTo>
                  <a:pt x="30" y="38"/>
                </a:moveTo>
                <a:cubicBezTo>
                  <a:pt x="24" y="36"/>
                  <a:pt x="29" y="25"/>
                  <a:pt x="35" y="28"/>
                </a:cubicBezTo>
                <a:cubicBezTo>
                  <a:pt x="37" y="35"/>
                  <a:pt x="30" y="33"/>
                  <a:pt x="30" y="38"/>
                </a:cubicBezTo>
                <a:close/>
                <a:moveTo>
                  <a:pt x="63" y="38"/>
                </a:moveTo>
                <a:cubicBezTo>
                  <a:pt x="66" y="39"/>
                  <a:pt x="65" y="44"/>
                  <a:pt x="65" y="48"/>
                </a:cubicBezTo>
                <a:cubicBezTo>
                  <a:pt x="63" y="47"/>
                  <a:pt x="61" y="45"/>
                  <a:pt x="58" y="46"/>
                </a:cubicBezTo>
                <a:cubicBezTo>
                  <a:pt x="59" y="42"/>
                  <a:pt x="62" y="42"/>
                  <a:pt x="63" y="38"/>
                </a:cubicBezTo>
                <a:close/>
                <a:moveTo>
                  <a:pt x="65" y="66"/>
                </a:moveTo>
                <a:cubicBezTo>
                  <a:pt x="69" y="67"/>
                  <a:pt x="67" y="72"/>
                  <a:pt x="68" y="76"/>
                </a:cubicBezTo>
                <a:cubicBezTo>
                  <a:pt x="62" y="75"/>
                  <a:pt x="62" y="69"/>
                  <a:pt x="65" y="66"/>
                </a:cubicBezTo>
                <a:close/>
              </a:path>
            </a:pathLst>
          </a:custGeom>
          <a:solidFill>
            <a:srgbClr val="C1E9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49"/>
          <p:cNvSpPr>
            <a:spLocks noEditPoints="1"/>
          </p:cNvSpPr>
          <p:nvPr/>
        </p:nvSpPr>
        <p:spPr bwMode="auto">
          <a:xfrm>
            <a:off x="8245510" y="4087950"/>
            <a:ext cx="308265" cy="365755"/>
          </a:xfrm>
          <a:custGeom>
            <a:avLst/>
            <a:gdLst>
              <a:gd name="T0" fmla="*/ 86 w 94"/>
              <a:gd name="T1" fmla="*/ 23 h 109"/>
              <a:gd name="T2" fmla="*/ 2 w 94"/>
              <a:gd name="T3" fmla="*/ 38 h 109"/>
              <a:gd name="T4" fmla="*/ 17 w 94"/>
              <a:gd name="T5" fmla="*/ 107 h 109"/>
              <a:gd name="T6" fmla="*/ 25 w 94"/>
              <a:gd name="T7" fmla="*/ 107 h 109"/>
              <a:gd name="T8" fmla="*/ 26 w 94"/>
              <a:gd name="T9" fmla="*/ 107 h 109"/>
              <a:gd name="T10" fmla="*/ 31 w 94"/>
              <a:gd name="T11" fmla="*/ 107 h 109"/>
              <a:gd name="T12" fmla="*/ 57 w 94"/>
              <a:gd name="T13" fmla="*/ 109 h 109"/>
              <a:gd name="T14" fmla="*/ 81 w 94"/>
              <a:gd name="T15" fmla="*/ 99 h 109"/>
              <a:gd name="T16" fmla="*/ 86 w 94"/>
              <a:gd name="T17" fmla="*/ 23 h 109"/>
              <a:gd name="T18" fmla="*/ 27 w 94"/>
              <a:gd name="T19" fmla="*/ 76 h 109"/>
              <a:gd name="T20" fmla="*/ 32 w 94"/>
              <a:gd name="T21" fmla="*/ 89 h 109"/>
              <a:gd name="T22" fmla="*/ 27 w 94"/>
              <a:gd name="T23" fmla="*/ 76 h 109"/>
              <a:gd name="T24" fmla="*/ 30 w 94"/>
              <a:gd name="T25" fmla="*/ 38 h 109"/>
              <a:gd name="T26" fmla="*/ 35 w 94"/>
              <a:gd name="T27" fmla="*/ 28 h 109"/>
              <a:gd name="T28" fmla="*/ 30 w 94"/>
              <a:gd name="T29" fmla="*/ 38 h 109"/>
              <a:gd name="T30" fmla="*/ 63 w 94"/>
              <a:gd name="T31" fmla="*/ 38 h 109"/>
              <a:gd name="T32" fmla="*/ 65 w 94"/>
              <a:gd name="T33" fmla="*/ 49 h 109"/>
              <a:gd name="T34" fmla="*/ 58 w 94"/>
              <a:gd name="T35" fmla="*/ 46 h 109"/>
              <a:gd name="T36" fmla="*/ 63 w 94"/>
              <a:gd name="T37" fmla="*/ 38 h 109"/>
              <a:gd name="T38" fmla="*/ 65 w 94"/>
              <a:gd name="T39" fmla="*/ 66 h 109"/>
              <a:gd name="T40" fmla="*/ 68 w 94"/>
              <a:gd name="T41" fmla="*/ 76 h 109"/>
              <a:gd name="T42" fmla="*/ 65 w 94"/>
              <a:gd name="T43" fmla="*/ 6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4" h="109">
                <a:moveTo>
                  <a:pt x="86" y="23"/>
                </a:moveTo>
                <a:cubicBezTo>
                  <a:pt x="69" y="0"/>
                  <a:pt x="8" y="2"/>
                  <a:pt x="2" y="38"/>
                </a:cubicBezTo>
                <a:cubicBezTo>
                  <a:pt x="21" y="48"/>
                  <a:pt x="0" y="91"/>
                  <a:pt x="17" y="107"/>
                </a:cubicBezTo>
                <a:cubicBezTo>
                  <a:pt x="19" y="107"/>
                  <a:pt x="22" y="107"/>
                  <a:pt x="25" y="107"/>
                </a:cubicBezTo>
                <a:cubicBezTo>
                  <a:pt x="25" y="107"/>
                  <a:pt x="26" y="107"/>
                  <a:pt x="26" y="107"/>
                </a:cubicBezTo>
                <a:cubicBezTo>
                  <a:pt x="28" y="106"/>
                  <a:pt x="30" y="107"/>
                  <a:pt x="31" y="107"/>
                </a:cubicBezTo>
                <a:cubicBezTo>
                  <a:pt x="40" y="109"/>
                  <a:pt x="49" y="109"/>
                  <a:pt x="57" y="109"/>
                </a:cubicBezTo>
                <a:cubicBezTo>
                  <a:pt x="66" y="107"/>
                  <a:pt x="75" y="107"/>
                  <a:pt x="81" y="99"/>
                </a:cubicBezTo>
                <a:cubicBezTo>
                  <a:pt x="94" y="81"/>
                  <a:pt x="80" y="48"/>
                  <a:pt x="86" y="23"/>
                </a:cubicBezTo>
                <a:close/>
                <a:moveTo>
                  <a:pt x="27" y="76"/>
                </a:moveTo>
                <a:cubicBezTo>
                  <a:pt x="31" y="79"/>
                  <a:pt x="33" y="83"/>
                  <a:pt x="32" y="89"/>
                </a:cubicBezTo>
                <a:cubicBezTo>
                  <a:pt x="24" y="92"/>
                  <a:pt x="29" y="81"/>
                  <a:pt x="27" y="76"/>
                </a:cubicBezTo>
                <a:close/>
                <a:moveTo>
                  <a:pt x="30" y="38"/>
                </a:moveTo>
                <a:cubicBezTo>
                  <a:pt x="24" y="37"/>
                  <a:pt x="29" y="26"/>
                  <a:pt x="35" y="28"/>
                </a:cubicBezTo>
                <a:cubicBezTo>
                  <a:pt x="37" y="35"/>
                  <a:pt x="30" y="33"/>
                  <a:pt x="30" y="38"/>
                </a:cubicBezTo>
                <a:close/>
                <a:moveTo>
                  <a:pt x="63" y="38"/>
                </a:moveTo>
                <a:cubicBezTo>
                  <a:pt x="66" y="39"/>
                  <a:pt x="65" y="45"/>
                  <a:pt x="65" y="49"/>
                </a:cubicBezTo>
                <a:cubicBezTo>
                  <a:pt x="63" y="47"/>
                  <a:pt x="61" y="46"/>
                  <a:pt x="58" y="46"/>
                </a:cubicBezTo>
                <a:cubicBezTo>
                  <a:pt x="59" y="43"/>
                  <a:pt x="62" y="42"/>
                  <a:pt x="63" y="38"/>
                </a:cubicBezTo>
                <a:close/>
                <a:moveTo>
                  <a:pt x="65" y="66"/>
                </a:moveTo>
                <a:cubicBezTo>
                  <a:pt x="69" y="67"/>
                  <a:pt x="67" y="73"/>
                  <a:pt x="68" y="76"/>
                </a:cubicBezTo>
                <a:cubicBezTo>
                  <a:pt x="62" y="76"/>
                  <a:pt x="62" y="70"/>
                  <a:pt x="65" y="66"/>
                </a:cubicBezTo>
                <a:close/>
              </a:path>
            </a:pathLst>
          </a:custGeom>
          <a:solidFill>
            <a:srgbClr val="58C9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 animBg="1"/>
      <p:bldP spid="30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639579" y="1927438"/>
            <a:ext cx="4130439" cy="2929956"/>
            <a:chOff x="1617663" y="1255713"/>
            <a:chExt cx="3359149" cy="2382838"/>
          </a:xfrm>
        </p:grpSpPr>
        <p:sp>
          <p:nvSpPr>
            <p:cNvPr id="5" name="Freeform 5"/>
            <p:cNvSpPr/>
            <p:nvPr/>
          </p:nvSpPr>
          <p:spPr bwMode="auto">
            <a:xfrm>
              <a:off x="1625600" y="1263651"/>
              <a:ext cx="3241674" cy="2078038"/>
            </a:xfrm>
            <a:custGeom>
              <a:avLst/>
              <a:gdLst>
                <a:gd name="T0" fmla="*/ 49 w 763"/>
                <a:gd name="T1" fmla="*/ 488 h 488"/>
                <a:gd name="T2" fmla="*/ 41 w 763"/>
                <a:gd name="T3" fmla="*/ 423 h 488"/>
                <a:gd name="T4" fmla="*/ 27 w 763"/>
                <a:gd name="T5" fmla="*/ 324 h 488"/>
                <a:gd name="T6" fmla="*/ 18 w 763"/>
                <a:gd name="T7" fmla="*/ 222 h 488"/>
                <a:gd name="T8" fmla="*/ 5 w 763"/>
                <a:gd name="T9" fmla="*/ 47 h 488"/>
                <a:gd name="T10" fmla="*/ 79 w 763"/>
                <a:gd name="T11" fmla="*/ 32 h 488"/>
                <a:gd name="T12" fmla="*/ 205 w 763"/>
                <a:gd name="T13" fmla="*/ 23 h 488"/>
                <a:gd name="T14" fmla="*/ 439 w 763"/>
                <a:gd name="T15" fmla="*/ 11 h 488"/>
                <a:gd name="T16" fmla="*/ 741 w 763"/>
                <a:gd name="T17" fmla="*/ 6 h 488"/>
                <a:gd name="T18" fmla="*/ 751 w 763"/>
                <a:gd name="T19" fmla="*/ 203 h 488"/>
                <a:gd name="T20" fmla="*/ 762 w 763"/>
                <a:gd name="T21" fmla="*/ 434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3" h="488">
                  <a:moveTo>
                    <a:pt x="49" y="488"/>
                  </a:moveTo>
                  <a:cubicBezTo>
                    <a:pt x="51" y="470"/>
                    <a:pt x="44" y="442"/>
                    <a:pt x="41" y="423"/>
                  </a:cubicBezTo>
                  <a:cubicBezTo>
                    <a:pt x="36" y="390"/>
                    <a:pt x="33" y="357"/>
                    <a:pt x="27" y="324"/>
                  </a:cubicBezTo>
                  <a:cubicBezTo>
                    <a:pt x="22" y="291"/>
                    <a:pt x="22" y="256"/>
                    <a:pt x="18" y="222"/>
                  </a:cubicBezTo>
                  <a:cubicBezTo>
                    <a:pt x="11" y="165"/>
                    <a:pt x="0" y="105"/>
                    <a:pt x="5" y="47"/>
                  </a:cubicBezTo>
                  <a:cubicBezTo>
                    <a:pt x="24" y="36"/>
                    <a:pt x="57" y="33"/>
                    <a:pt x="79" y="32"/>
                  </a:cubicBezTo>
                  <a:cubicBezTo>
                    <a:pt x="121" y="29"/>
                    <a:pt x="163" y="26"/>
                    <a:pt x="205" y="23"/>
                  </a:cubicBezTo>
                  <a:cubicBezTo>
                    <a:pt x="283" y="18"/>
                    <a:pt x="361" y="15"/>
                    <a:pt x="439" y="11"/>
                  </a:cubicBezTo>
                  <a:cubicBezTo>
                    <a:pt x="539" y="7"/>
                    <a:pt x="643" y="0"/>
                    <a:pt x="741" y="6"/>
                  </a:cubicBezTo>
                  <a:cubicBezTo>
                    <a:pt x="759" y="68"/>
                    <a:pt x="749" y="139"/>
                    <a:pt x="751" y="203"/>
                  </a:cubicBezTo>
                  <a:cubicBezTo>
                    <a:pt x="754" y="280"/>
                    <a:pt x="763" y="357"/>
                    <a:pt x="762" y="434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617663" y="1255713"/>
              <a:ext cx="3262312" cy="2098675"/>
            </a:xfrm>
            <a:custGeom>
              <a:avLst/>
              <a:gdLst>
                <a:gd name="T0" fmla="*/ 478 w 768"/>
                <a:gd name="T1" fmla="*/ 9 h 493"/>
                <a:gd name="T2" fmla="*/ 441 w 768"/>
                <a:gd name="T3" fmla="*/ 11 h 493"/>
                <a:gd name="T4" fmla="*/ 386 w 768"/>
                <a:gd name="T5" fmla="*/ 13 h 493"/>
                <a:gd name="T6" fmla="*/ 207 w 768"/>
                <a:gd name="T7" fmla="*/ 22 h 493"/>
                <a:gd name="T8" fmla="*/ 125 w 768"/>
                <a:gd name="T9" fmla="*/ 28 h 493"/>
                <a:gd name="T10" fmla="*/ 81 w 768"/>
                <a:gd name="T11" fmla="*/ 31 h 493"/>
                <a:gd name="T12" fmla="*/ 5 w 768"/>
                <a:gd name="T13" fmla="*/ 46 h 493"/>
                <a:gd name="T14" fmla="*/ 4 w 768"/>
                <a:gd name="T15" fmla="*/ 49 h 493"/>
                <a:gd name="T16" fmla="*/ 13 w 768"/>
                <a:gd name="T17" fmla="*/ 190 h 493"/>
                <a:gd name="T18" fmla="*/ 17 w 768"/>
                <a:gd name="T19" fmla="*/ 224 h 493"/>
                <a:gd name="T20" fmla="*/ 21 w 768"/>
                <a:gd name="T21" fmla="*/ 269 h 493"/>
                <a:gd name="T22" fmla="*/ 27 w 768"/>
                <a:gd name="T23" fmla="*/ 327 h 493"/>
                <a:gd name="T24" fmla="*/ 34 w 768"/>
                <a:gd name="T25" fmla="*/ 377 h 493"/>
                <a:gd name="T26" fmla="*/ 41 w 768"/>
                <a:gd name="T27" fmla="*/ 425 h 493"/>
                <a:gd name="T28" fmla="*/ 43 w 768"/>
                <a:gd name="T29" fmla="*/ 441 h 493"/>
                <a:gd name="T30" fmla="*/ 48 w 768"/>
                <a:gd name="T31" fmla="*/ 489 h 493"/>
                <a:gd name="T32" fmla="*/ 51 w 768"/>
                <a:gd name="T33" fmla="*/ 492 h 493"/>
                <a:gd name="T34" fmla="*/ 54 w 768"/>
                <a:gd name="T35" fmla="*/ 490 h 493"/>
                <a:gd name="T36" fmla="*/ 54 w 768"/>
                <a:gd name="T37" fmla="*/ 482 h 493"/>
                <a:gd name="T38" fmla="*/ 49 w 768"/>
                <a:gd name="T39" fmla="*/ 440 h 493"/>
                <a:gd name="T40" fmla="*/ 46 w 768"/>
                <a:gd name="T41" fmla="*/ 425 h 493"/>
                <a:gd name="T42" fmla="*/ 39 w 768"/>
                <a:gd name="T43" fmla="*/ 376 h 493"/>
                <a:gd name="T44" fmla="*/ 32 w 768"/>
                <a:gd name="T45" fmla="*/ 326 h 493"/>
                <a:gd name="T46" fmla="*/ 27 w 768"/>
                <a:gd name="T47" fmla="*/ 268 h 493"/>
                <a:gd name="T48" fmla="*/ 23 w 768"/>
                <a:gd name="T49" fmla="*/ 223 h 493"/>
                <a:gd name="T50" fmla="*/ 19 w 768"/>
                <a:gd name="T51" fmla="*/ 189 h 493"/>
                <a:gd name="T52" fmla="*/ 9 w 768"/>
                <a:gd name="T53" fmla="*/ 76 h 493"/>
                <a:gd name="T54" fmla="*/ 10 w 768"/>
                <a:gd name="T55" fmla="*/ 51 h 493"/>
                <a:gd name="T56" fmla="*/ 81 w 768"/>
                <a:gd name="T57" fmla="*/ 37 h 493"/>
                <a:gd name="T58" fmla="*/ 125 w 768"/>
                <a:gd name="T59" fmla="*/ 34 h 493"/>
                <a:gd name="T60" fmla="*/ 208 w 768"/>
                <a:gd name="T61" fmla="*/ 28 h 493"/>
                <a:gd name="T62" fmla="*/ 386 w 768"/>
                <a:gd name="T63" fmla="*/ 19 h 493"/>
                <a:gd name="T64" fmla="*/ 442 w 768"/>
                <a:gd name="T65" fmla="*/ 16 h 493"/>
                <a:gd name="T66" fmla="*/ 479 w 768"/>
                <a:gd name="T67" fmla="*/ 15 h 493"/>
                <a:gd name="T68" fmla="*/ 741 w 768"/>
                <a:gd name="T69" fmla="*/ 11 h 493"/>
                <a:gd name="T70" fmla="*/ 751 w 768"/>
                <a:gd name="T71" fmla="*/ 107 h 493"/>
                <a:gd name="T72" fmla="*/ 751 w 768"/>
                <a:gd name="T73" fmla="*/ 146 h 493"/>
                <a:gd name="T74" fmla="*/ 750 w 768"/>
                <a:gd name="T75" fmla="*/ 185 h 493"/>
                <a:gd name="T76" fmla="*/ 750 w 768"/>
                <a:gd name="T77" fmla="*/ 205 h 493"/>
                <a:gd name="T78" fmla="*/ 756 w 768"/>
                <a:gd name="T79" fmla="*/ 300 h 493"/>
                <a:gd name="T80" fmla="*/ 761 w 768"/>
                <a:gd name="T81" fmla="*/ 429 h 493"/>
                <a:gd name="T82" fmla="*/ 761 w 768"/>
                <a:gd name="T83" fmla="*/ 436 h 493"/>
                <a:gd name="T84" fmla="*/ 761 w 768"/>
                <a:gd name="T85" fmla="*/ 436 h 493"/>
                <a:gd name="T86" fmla="*/ 764 w 768"/>
                <a:gd name="T87" fmla="*/ 439 h 493"/>
                <a:gd name="T88" fmla="*/ 767 w 768"/>
                <a:gd name="T89" fmla="*/ 436 h 493"/>
                <a:gd name="T90" fmla="*/ 761 w 768"/>
                <a:gd name="T91" fmla="*/ 299 h 493"/>
                <a:gd name="T92" fmla="*/ 756 w 768"/>
                <a:gd name="T93" fmla="*/ 205 h 493"/>
                <a:gd name="T94" fmla="*/ 756 w 768"/>
                <a:gd name="T95" fmla="*/ 146 h 493"/>
                <a:gd name="T96" fmla="*/ 746 w 768"/>
                <a:gd name="T97" fmla="*/ 7 h 493"/>
                <a:gd name="T98" fmla="*/ 744 w 768"/>
                <a:gd name="T99" fmla="*/ 5 h 493"/>
                <a:gd name="T100" fmla="*/ 478 w 768"/>
                <a:gd name="T101" fmla="*/ 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8" h="493">
                  <a:moveTo>
                    <a:pt x="478" y="9"/>
                  </a:moveTo>
                  <a:cubicBezTo>
                    <a:pt x="441" y="11"/>
                    <a:pt x="441" y="11"/>
                    <a:pt x="441" y="11"/>
                  </a:cubicBezTo>
                  <a:cubicBezTo>
                    <a:pt x="386" y="13"/>
                    <a:pt x="386" y="13"/>
                    <a:pt x="386" y="13"/>
                  </a:cubicBezTo>
                  <a:cubicBezTo>
                    <a:pt x="328" y="16"/>
                    <a:pt x="267" y="19"/>
                    <a:pt x="207" y="22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56" y="33"/>
                    <a:pt x="25" y="36"/>
                    <a:pt x="5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0" y="95"/>
                    <a:pt x="7" y="143"/>
                    <a:pt x="13" y="190"/>
                  </a:cubicBezTo>
                  <a:cubicBezTo>
                    <a:pt x="17" y="224"/>
                    <a:pt x="17" y="224"/>
                    <a:pt x="17" y="224"/>
                  </a:cubicBezTo>
                  <a:cubicBezTo>
                    <a:pt x="19" y="239"/>
                    <a:pt x="20" y="254"/>
                    <a:pt x="21" y="269"/>
                  </a:cubicBezTo>
                  <a:cubicBezTo>
                    <a:pt x="22" y="288"/>
                    <a:pt x="24" y="308"/>
                    <a:pt x="27" y="327"/>
                  </a:cubicBezTo>
                  <a:cubicBezTo>
                    <a:pt x="34" y="377"/>
                    <a:pt x="34" y="377"/>
                    <a:pt x="34" y="377"/>
                  </a:cubicBezTo>
                  <a:cubicBezTo>
                    <a:pt x="41" y="425"/>
                    <a:pt x="41" y="425"/>
                    <a:pt x="41" y="425"/>
                  </a:cubicBezTo>
                  <a:cubicBezTo>
                    <a:pt x="43" y="441"/>
                    <a:pt x="43" y="441"/>
                    <a:pt x="43" y="441"/>
                  </a:cubicBezTo>
                  <a:cubicBezTo>
                    <a:pt x="46" y="457"/>
                    <a:pt x="50" y="476"/>
                    <a:pt x="48" y="489"/>
                  </a:cubicBezTo>
                  <a:cubicBezTo>
                    <a:pt x="48" y="491"/>
                    <a:pt x="49" y="492"/>
                    <a:pt x="51" y="492"/>
                  </a:cubicBezTo>
                  <a:cubicBezTo>
                    <a:pt x="52" y="493"/>
                    <a:pt x="54" y="492"/>
                    <a:pt x="54" y="490"/>
                  </a:cubicBezTo>
                  <a:cubicBezTo>
                    <a:pt x="54" y="487"/>
                    <a:pt x="54" y="485"/>
                    <a:pt x="54" y="482"/>
                  </a:cubicBezTo>
                  <a:cubicBezTo>
                    <a:pt x="54" y="469"/>
                    <a:pt x="52" y="454"/>
                    <a:pt x="49" y="440"/>
                  </a:cubicBezTo>
                  <a:cubicBezTo>
                    <a:pt x="46" y="425"/>
                    <a:pt x="46" y="425"/>
                    <a:pt x="46" y="425"/>
                  </a:cubicBezTo>
                  <a:cubicBezTo>
                    <a:pt x="39" y="376"/>
                    <a:pt x="39" y="376"/>
                    <a:pt x="39" y="376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29" y="307"/>
                    <a:pt x="28" y="287"/>
                    <a:pt x="27" y="268"/>
                  </a:cubicBezTo>
                  <a:cubicBezTo>
                    <a:pt x="26" y="254"/>
                    <a:pt x="25" y="238"/>
                    <a:pt x="23" y="223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4" y="152"/>
                    <a:pt x="9" y="113"/>
                    <a:pt x="9" y="76"/>
                  </a:cubicBezTo>
                  <a:cubicBezTo>
                    <a:pt x="9" y="68"/>
                    <a:pt x="9" y="59"/>
                    <a:pt x="10" y="51"/>
                  </a:cubicBezTo>
                  <a:cubicBezTo>
                    <a:pt x="28" y="41"/>
                    <a:pt x="58" y="38"/>
                    <a:pt x="81" y="37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67" y="24"/>
                    <a:pt x="328" y="22"/>
                    <a:pt x="386" y="19"/>
                  </a:cubicBezTo>
                  <a:cubicBezTo>
                    <a:pt x="442" y="16"/>
                    <a:pt x="442" y="16"/>
                    <a:pt x="442" y="16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566" y="10"/>
                    <a:pt x="656" y="6"/>
                    <a:pt x="741" y="11"/>
                  </a:cubicBezTo>
                  <a:cubicBezTo>
                    <a:pt x="749" y="41"/>
                    <a:pt x="751" y="74"/>
                    <a:pt x="751" y="107"/>
                  </a:cubicBezTo>
                  <a:cubicBezTo>
                    <a:pt x="751" y="120"/>
                    <a:pt x="751" y="133"/>
                    <a:pt x="751" y="146"/>
                  </a:cubicBezTo>
                  <a:cubicBezTo>
                    <a:pt x="750" y="159"/>
                    <a:pt x="750" y="172"/>
                    <a:pt x="750" y="185"/>
                  </a:cubicBezTo>
                  <a:cubicBezTo>
                    <a:pt x="750" y="191"/>
                    <a:pt x="750" y="198"/>
                    <a:pt x="750" y="205"/>
                  </a:cubicBezTo>
                  <a:cubicBezTo>
                    <a:pt x="751" y="236"/>
                    <a:pt x="753" y="269"/>
                    <a:pt x="756" y="300"/>
                  </a:cubicBezTo>
                  <a:cubicBezTo>
                    <a:pt x="758" y="342"/>
                    <a:pt x="761" y="386"/>
                    <a:pt x="761" y="429"/>
                  </a:cubicBezTo>
                  <a:cubicBezTo>
                    <a:pt x="761" y="431"/>
                    <a:pt x="761" y="434"/>
                    <a:pt x="761" y="436"/>
                  </a:cubicBezTo>
                  <a:cubicBezTo>
                    <a:pt x="761" y="436"/>
                    <a:pt x="761" y="436"/>
                    <a:pt x="761" y="436"/>
                  </a:cubicBezTo>
                  <a:cubicBezTo>
                    <a:pt x="761" y="438"/>
                    <a:pt x="763" y="439"/>
                    <a:pt x="764" y="439"/>
                  </a:cubicBezTo>
                  <a:cubicBezTo>
                    <a:pt x="766" y="439"/>
                    <a:pt x="767" y="438"/>
                    <a:pt x="767" y="436"/>
                  </a:cubicBezTo>
                  <a:cubicBezTo>
                    <a:pt x="768" y="391"/>
                    <a:pt x="764" y="344"/>
                    <a:pt x="761" y="299"/>
                  </a:cubicBezTo>
                  <a:cubicBezTo>
                    <a:pt x="759" y="268"/>
                    <a:pt x="757" y="236"/>
                    <a:pt x="756" y="205"/>
                  </a:cubicBezTo>
                  <a:cubicBezTo>
                    <a:pt x="756" y="186"/>
                    <a:pt x="756" y="165"/>
                    <a:pt x="756" y="146"/>
                  </a:cubicBezTo>
                  <a:cubicBezTo>
                    <a:pt x="757" y="99"/>
                    <a:pt x="759" y="51"/>
                    <a:pt x="746" y="7"/>
                  </a:cubicBezTo>
                  <a:cubicBezTo>
                    <a:pt x="746" y="6"/>
                    <a:pt x="745" y="5"/>
                    <a:pt x="744" y="5"/>
                  </a:cubicBezTo>
                  <a:cubicBezTo>
                    <a:pt x="658" y="0"/>
                    <a:pt x="566" y="4"/>
                    <a:pt x="47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728788" y="1370013"/>
              <a:ext cx="3024187" cy="1941513"/>
            </a:xfrm>
            <a:custGeom>
              <a:avLst/>
              <a:gdLst>
                <a:gd name="T0" fmla="*/ 44 w 712"/>
                <a:gd name="T1" fmla="*/ 456 h 456"/>
                <a:gd name="T2" fmla="*/ 36 w 712"/>
                <a:gd name="T3" fmla="*/ 363 h 456"/>
                <a:gd name="T4" fmla="*/ 9 w 712"/>
                <a:gd name="T5" fmla="*/ 135 h 456"/>
                <a:gd name="T6" fmla="*/ 1 w 712"/>
                <a:gd name="T7" fmla="*/ 40 h 456"/>
                <a:gd name="T8" fmla="*/ 213 w 712"/>
                <a:gd name="T9" fmla="*/ 20 h 456"/>
                <a:gd name="T10" fmla="*/ 561 w 712"/>
                <a:gd name="T11" fmla="*/ 7 h 456"/>
                <a:gd name="T12" fmla="*/ 639 w 712"/>
                <a:gd name="T13" fmla="*/ 7 h 456"/>
                <a:gd name="T14" fmla="*/ 699 w 712"/>
                <a:gd name="T15" fmla="*/ 7 h 456"/>
                <a:gd name="T16" fmla="*/ 700 w 712"/>
                <a:gd name="T17" fmla="*/ 94 h 456"/>
                <a:gd name="T18" fmla="*/ 700 w 712"/>
                <a:gd name="T19" fmla="*/ 199 h 456"/>
                <a:gd name="T20" fmla="*/ 712 w 712"/>
                <a:gd name="T21" fmla="*/ 41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2" h="456">
                  <a:moveTo>
                    <a:pt x="44" y="456"/>
                  </a:moveTo>
                  <a:cubicBezTo>
                    <a:pt x="50" y="435"/>
                    <a:pt x="39" y="391"/>
                    <a:pt x="36" y="363"/>
                  </a:cubicBezTo>
                  <a:cubicBezTo>
                    <a:pt x="26" y="286"/>
                    <a:pt x="15" y="212"/>
                    <a:pt x="9" y="135"/>
                  </a:cubicBezTo>
                  <a:cubicBezTo>
                    <a:pt x="7" y="103"/>
                    <a:pt x="5" y="71"/>
                    <a:pt x="1" y="40"/>
                  </a:cubicBezTo>
                  <a:cubicBezTo>
                    <a:pt x="0" y="28"/>
                    <a:pt x="199" y="21"/>
                    <a:pt x="213" y="20"/>
                  </a:cubicBezTo>
                  <a:cubicBezTo>
                    <a:pt x="330" y="15"/>
                    <a:pt x="443" y="7"/>
                    <a:pt x="561" y="7"/>
                  </a:cubicBezTo>
                  <a:cubicBezTo>
                    <a:pt x="587" y="7"/>
                    <a:pt x="613" y="9"/>
                    <a:pt x="639" y="7"/>
                  </a:cubicBezTo>
                  <a:cubicBezTo>
                    <a:pt x="659" y="6"/>
                    <a:pt x="680" y="0"/>
                    <a:pt x="699" y="7"/>
                  </a:cubicBezTo>
                  <a:cubicBezTo>
                    <a:pt x="704" y="9"/>
                    <a:pt x="700" y="87"/>
                    <a:pt x="700" y="94"/>
                  </a:cubicBezTo>
                  <a:cubicBezTo>
                    <a:pt x="703" y="129"/>
                    <a:pt x="700" y="167"/>
                    <a:pt x="700" y="199"/>
                  </a:cubicBezTo>
                  <a:cubicBezTo>
                    <a:pt x="700" y="273"/>
                    <a:pt x="712" y="341"/>
                    <a:pt x="712" y="412"/>
                  </a:cubicBezTo>
                </a:path>
              </a:pathLst>
            </a:cu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719263" y="1366838"/>
              <a:ext cx="3046412" cy="1957388"/>
            </a:xfrm>
            <a:custGeom>
              <a:avLst/>
              <a:gdLst>
                <a:gd name="T0" fmla="*/ 656 w 717"/>
                <a:gd name="T1" fmla="*/ 4 h 460"/>
                <a:gd name="T2" fmla="*/ 641 w 717"/>
                <a:gd name="T3" fmla="*/ 5 h 460"/>
                <a:gd name="T4" fmla="*/ 589 w 717"/>
                <a:gd name="T5" fmla="*/ 5 h 460"/>
                <a:gd name="T6" fmla="*/ 563 w 717"/>
                <a:gd name="T7" fmla="*/ 5 h 460"/>
                <a:gd name="T8" fmla="*/ 315 w 717"/>
                <a:gd name="T9" fmla="*/ 13 h 460"/>
                <a:gd name="T10" fmla="*/ 215 w 717"/>
                <a:gd name="T11" fmla="*/ 18 h 460"/>
                <a:gd name="T12" fmla="*/ 210 w 717"/>
                <a:gd name="T13" fmla="*/ 18 h 460"/>
                <a:gd name="T14" fmla="*/ 1 w 717"/>
                <a:gd name="T15" fmla="*/ 38 h 460"/>
                <a:gd name="T16" fmla="*/ 0 w 717"/>
                <a:gd name="T17" fmla="*/ 41 h 460"/>
                <a:gd name="T18" fmla="*/ 8 w 717"/>
                <a:gd name="T19" fmla="*/ 136 h 460"/>
                <a:gd name="T20" fmla="*/ 27 w 717"/>
                <a:gd name="T21" fmla="*/ 301 h 460"/>
                <a:gd name="T22" fmla="*/ 35 w 717"/>
                <a:gd name="T23" fmla="*/ 364 h 460"/>
                <a:gd name="T24" fmla="*/ 39 w 717"/>
                <a:gd name="T25" fmla="*/ 390 h 460"/>
                <a:gd name="T26" fmla="*/ 43 w 717"/>
                <a:gd name="T27" fmla="*/ 456 h 460"/>
                <a:gd name="T28" fmla="*/ 46 w 717"/>
                <a:gd name="T29" fmla="*/ 460 h 460"/>
                <a:gd name="T30" fmla="*/ 49 w 717"/>
                <a:gd name="T31" fmla="*/ 458 h 460"/>
                <a:gd name="T32" fmla="*/ 51 w 717"/>
                <a:gd name="T33" fmla="*/ 442 h 460"/>
                <a:gd name="T34" fmla="*/ 45 w 717"/>
                <a:gd name="T35" fmla="*/ 389 h 460"/>
                <a:gd name="T36" fmla="*/ 40 w 717"/>
                <a:gd name="T37" fmla="*/ 363 h 460"/>
                <a:gd name="T38" fmla="*/ 32 w 717"/>
                <a:gd name="T39" fmla="*/ 300 h 460"/>
                <a:gd name="T40" fmla="*/ 14 w 717"/>
                <a:gd name="T41" fmla="*/ 136 h 460"/>
                <a:gd name="T42" fmla="*/ 6 w 717"/>
                <a:gd name="T43" fmla="*/ 41 h 460"/>
                <a:gd name="T44" fmla="*/ 211 w 717"/>
                <a:gd name="T45" fmla="*/ 24 h 460"/>
                <a:gd name="T46" fmla="*/ 215 w 717"/>
                <a:gd name="T47" fmla="*/ 24 h 460"/>
                <a:gd name="T48" fmla="*/ 316 w 717"/>
                <a:gd name="T49" fmla="*/ 19 h 460"/>
                <a:gd name="T50" fmla="*/ 563 w 717"/>
                <a:gd name="T51" fmla="*/ 11 h 460"/>
                <a:gd name="T52" fmla="*/ 589 w 717"/>
                <a:gd name="T53" fmla="*/ 11 h 460"/>
                <a:gd name="T54" fmla="*/ 642 w 717"/>
                <a:gd name="T55" fmla="*/ 11 h 460"/>
                <a:gd name="T56" fmla="*/ 657 w 717"/>
                <a:gd name="T57" fmla="*/ 9 h 460"/>
                <a:gd name="T58" fmla="*/ 699 w 717"/>
                <a:gd name="T59" fmla="*/ 11 h 460"/>
                <a:gd name="T60" fmla="*/ 701 w 717"/>
                <a:gd name="T61" fmla="*/ 35 h 460"/>
                <a:gd name="T62" fmla="*/ 700 w 717"/>
                <a:gd name="T63" fmla="*/ 76 h 460"/>
                <a:gd name="T64" fmla="*/ 699 w 717"/>
                <a:gd name="T65" fmla="*/ 93 h 460"/>
                <a:gd name="T66" fmla="*/ 700 w 717"/>
                <a:gd name="T67" fmla="*/ 96 h 460"/>
                <a:gd name="T68" fmla="*/ 700 w 717"/>
                <a:gd name="T69" fmla="*/ 131 h 460"/>
                <a:gd name="T70" fmla="*/ 700 w 717"/>
                <a:gd name="T71" fmla="*/ 168 h 460"/>
                <a:gd name="T72" fmla="*/ 700 w 717"/>
                <a:gd name="T73" fmla="*/ 200 h 460"/>
                <a:gd name="T74" fmla="*/ 700 w 717"/>
                <a:gd name="T75" fmla="*/ 201 h 460"/>
                <a:gd name="T76" fmla="*/ 705 w 717"/>
                <a:gd name="T77" fmla="*/ 309 h 460"/>
                <a:gd name="T78" fmla="*/ 711 w 717"/>
                <a:gd name="T79" fmla="*/ 413 h 460"/>
                <a:gd name="T80" fmla="*/ 714 w 717"/>
                <a:gd name="T81" fmla="*/ 416 h 460"/>
                <a:gd name="T82" fmla="*/ 717 w 717"/>
                <a:gd name="T83" fmla="*/ 413 h 460"/>
                <a:gd name="T84" fmla="*/ 711 w 717"/>
                <a:gd name="T85" fmla="*/ 308 h 460"/>
                <a:gd name="T86" fmla="*/ 705 w 717"/>
                <a:gd name="T87" fmla="*/ 200 h 460"/>
                <a:gd name="T88" fmla="*/ 706 w 717"/>
                <a:gd name="T89" fmla="*/ 168 h 460"/>
                <a:gd name="T90" fmla="*/ 705 w 717"/>
                <a:gd name="T91" fmla="*/ 95 h 460"/>
                <a:gd name="T92" fmla="*/ 706 w 717"/>
                <a:gd name="T93" fmla="*/ 77 h 460"/>
                <a:gd name="T94" fmla="*/ 702 w 717"/>
                <a:gd name="T95" fmla="*/ 6 h 460"/>
                <a:gd name="T96" fmla="*/ 656 w 717"/>
                <a:gd name="T97" fmla="*/ 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7" h="460">
                  <a:moveTo>
                    <a:pt x="656" y="4"/>
                  </a:moveTo>
                  <a:cubicBezTo>
                    <a:pt x="641" y="5"/>
                    <a:pt x="641" y="5"/>
                    <a:pt x="641" y="5"/>
                  </a:cubicBezTo>
                  <a:cubicBezTo>
                    <a:pt x="624" y="6"/>
                    <a:pt x="606" y="6"/>
                    <a:pt x="589" y="5"/>
                  </a:cubicBezTo>
                  <a:cubicBezTo>
                    <a:pt x="563" y="5"/>
                    <a:pt x="563" y="5"/>
                    <a:pt x="563" y="5"/>
                  </a:cubicBezTo>
                  <a:cubicBezTo>
                    <a:pt x="479" y="5"/>
                    <a:pt x="396" y="9"/>
                    <a:pt x="315" y="13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10" y="18"/>
                    <a:pt x="210" y="18"/>
                    <a:pt x="210" y="18"/>
                  </a:cubicBezTo>
                  <a:cubicBezTo>
                    <a:pt x="11" y="26"/>
                    <a:pt x="4" y="35"/>
                    <a:pt x="1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" y="73"/>
                    <a:pt x="6" y="106"/>
                    <a:pt x="8" y="136"/>
                  </a:cubicBezTo>
                  <a:cubicBezTo>
                    <a:pt x="12" y="192"/>
                    <a:pt x="19" y="247"/>
                    <a:pt x="27" y="301"/>
                  </a:cubicBezTo>
                  <a:cubicBezTo>
                    <a:pt x="35" y="364"/>
                    <a:pt x="35" y="364"/>
                    <a:pt x="35" y="364"/>
                  </a:cubicBezTo>
                  <a:cubicBezTo>
                    <a:pt x="39" y="390"/>
                    <a:pt x="39" y="390"/>
                    <a:pt x="39" y="390"/>
                  </a:cubicBezTo>
                  <a:cubicBezTo>
                    <a:pt x="43" y="414"/>
                    <a:pt x="47" y="441"/>
                    <a:pt x="43" y="456"/>
                  </a:cubicBezTo>
                  <a:cubicBezTo>
                    <a:pt x="43" y="458"/>
                    <a:pt x="44" y="459"/>
                    <a:pt x="46" y="460"/>
                  </a:cubicBezTo>
                  <a:cubicBezTo>
                    <a:pt x="47" y="460"/>
                    <a:pt x="49" y="459"/>
                    <a:pt x="49" y="458"/>
                  </a:cubicBezTo>
                  <a:cubicBezTo>
                    <a:pt x="50" y="453"/>
                    <a:pt x="51" y="448"/>
                    <a:pt x="51" y="442"/>
                  </a:cubicBezTo>
                  <a:cubicBezTo>
                    <a:pt x="51" y="426"/>
                    <a:pt x="48" y="407"/>
                    <a:pt x="45" y="389"/>
                  </a:cubicBezTo>
                  <a:cubicBezTo>
                    <a:pt x="40" y="363"/>
                    <a:pt x="40" y="363"/>
                    <a:pt x="40" y="363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25" y="246"/>
                    <a:pt x="18" y="191"/>
                    <a:pt x="14" y="136"/>
                  </a:cubicBezTo>
                  <a:cubicBezTo>
                    <a:pt x="12" y="105"/>
                    <a:pt x="10" y="73"/>
                    <a:pt x="6" y="41"/>
                  </a:cubicBezTo>
                  <a:cubicBezTo>
                    <a:pt x="13" y="37"/>
                    <a:pt x="69" y="30"/>
                    <a:pt x="211" y="24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316" y="19"/>
                    <a:pt x="316" y="19"/>
                    <a:pt x="316" y="19"/>
                  </a:cubicBezTo>
                  <a:cubicBezTo>
                    <a:pt x="396" y="15"/>
                    <a:pt x="479" y="11"/>
                    <a:pt x="563" y="11"/>
                  </a:cubicBezTo>
                  <a:cubicBezTo>
                    <a:pt x="589" y="11"/>
                    <a:pt x="589" y="11"/>
                    <a:pt x="589" y="11"/>
                  </a:cubicBezTo>
                  <a:cubicBezTo>
                    <a:pt x="606" y="12"/>
                    <a:pt x="624" y="12"/>
                    <a:pt x="642" y="11"/>
                  </a:cubicBezTo>
                  <a:cubicBezTo>
                    <a:pt x="657" y="9"/>
                    <a:pt x="657" y="9"/>
                    <a:pt x="657" y="9"/>
                  </a:cubicBezTo>
                  <a:cubicBezTo>
                    <a:pt x="671" y="8"/>
                    <a:pt x="686" y="6"/>
                    <a:pt x="699" y="11"/>
                  </a:cubicBezTo>
                  <a:cubicBezTo>
                    <a:pt x="700" y="14"/>
                    <a:pt x="701" y="23"/>
                    <a:pt x="701" y="35"/>
                  </a:cubicBezTo>
                  <a:cubicBezTo>
                    <a:pt x="701" y="49"/>
                    <a:pt x="700" y="66"/>
                    <a:pt x="700" y="76"/>
                  </a:cubicBezTo>
                  <a:cubicBezTo>
                    <a:pt x="700" y="84"/>
                    <a:pt x="699" y="90"/>
                    <a:pt x="699" y="93"/>
                  </a:cubicBezTo>
                  <a:cubicBezTo>
                    <a:pt x="699" y="94"/>
                    <a:pt x="700" y="95"/>
                    <a:pt x="700" y="96"/>
                  </a:cubicBezTo>
                  <a:cubicBezTo>
                    <a:pt x="700" y="107"/>
                    <a:pt x="700" y="119"/>
                    <a:pt x="700" y="131"/>
                  </a:cubicBezTo>
                  <a:cubicBezTo>
                    <a:pt x="700" y="143"/>
                    <a:pt x="700" y="155"/>
                    <a:pt x="700" y="168"/>
                  </a:cubicBezTo>
                  <a:cubicBezTo>
                    <a:pt x="700" y="200"/>
                    <a:pt x="700" y="200"/>
                    <a:pt x="700" y="200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38"/>
                    <a:pt x="703" y="274"/>
                    <a:pt x="705" y="309"/>
                  </a:cubicBezTo>
                  <a:cubicBezTo>
                    <a:pt x="708" y="343"/>
                    <a:pt x="711" y="378"/>
                    <a:pt x="711" y="413"/>
                  </a:cubicBezTo>
                  <a:cubicBezTo>
                    <a:pt x="711" y="415"/>
                    <a:pt x="712" y="416"/>
                    <a:pt x="714" y="416"/>
                  </a:cubicBezTo>
                  <a:cubicBezTo>
                    <a:pt x="716" y="416"/>
                    <a:pt x="717" y="415"/>
                    <a:pt x="717" y="413"/>
                  </a:cubicBezTo>
                  <a:cubicBezTo>
                    <a:pt x="717" y="378"/>
                    <a:pt x="714" y="342"/>
                    <a:pt x="711" y="308"/>
                  </a:cubicBezTo>
                  <a:cubicBezTo>
                    <a:pt x="708" y="273"/>
                    <a:pt x="705" y="237"/>
                    <a:pt x="705" y="200"/>
                  </a:cubicBezTo>
                  <a:cubicBezTo>
                    <a:pt x="706" y="168"/>
                    <a:pt x="706" y="168"/>
                    <a:pt x="706" y="168"/>
                  </a:cubicBezTo>
                  <a:cubicBezTo>
                    <a:pt x="706" y="144"/>
                    <a:pt x="707" y="119"/>
                    <a:pt x="705" y="95"/>
                  </a:cubicBezTo>
                  <a:cubicBezTo>
                    <a:pt x="705" y="93"/>
                    <a:pt x="705" y="86"/>
                    <a:pt x="706" y="77"/>
                  </a:cubicBezTo>
                  <a:cubicBezTo>
                    <a:pt x="707" y="13"/>
                    <a:pt x="706" y="7"/>
                    <a:pt x="702" y="6"/>
                  </a:cubicBezTo>
                  <a:cubicBezTo>
                    <a:pt x="687" y="0"/>
                    <a:pt x="671" y="2"/>
                    <a:pt x="65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766888" y="3132138"/>
              <a:ext cx="3197224" cy="506413"/>
            </a:xfrm>
            <a:custGeom>
              <a:avLst/>
              <a:gdLst>
                <a:gd name="T0" fmla="*/ 0 w 753"/>
                <a:gd name="T1" fmla="*/ 71 h 119"/>
                <a:gd name="T2" fmla="*/ 10 w 753"/>
                <a:gd name="T3" fmla="*/ 103 h 119"/>
                <a:gd name="T4" fmla="*/ 246 w 753"/>
                <a:gd name="T5" fmla="*/ 92 h 119"/>
                <a:gd name="T6" fmla="*/ 508 w 753"/>
                <a:gd name="T7" fmla="*/ 68 h 119"/>
                <a:gd name="T8" fmla="*/ 753 w 753"/>
                <a:gd name="T9" fmla="*/ 44 h 119"/>
                <a:gd name="T10" fmla="*/ 726 w 753"/>
                <a:gd name="T11" fmla="*/ 7 h 119"/>
                <a:gd name="T12" fmla="*/ 639 w 753"/>
                <a:gd name="T13" fmla="*/ 5 h 119"/>
                <a:gd name="T14" fmla="*/ 459 w 753"/>
                <a:gd name="T15" fmla="*/ 19 h 119"/>
                <a:gd name="T16" fmla="*/ 254 w 753"/>
                <a:gd name="T17" fmla="*/ 35 h 119"/>
                <a:gd name="T18" fmla="*/ 76 w 753"/>
                <a:gd name="T19" fmla="*/ 57 h 119"/>
                <a:gd name="T20" fmla="*/ 70 w 753"/>
                <a:gd name="T21" fmla="*/ 5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19">
                  <a:moveTo>
                    <a:pt x="0" y="71"/>
                  </a:moveTo>
                  <a:cubicBezTo>
                    <a:pt x="6" y="79"/>
                    <a:pt x="7" y="92"/>
                    <a:pt x="10" y="103"/>
                  </a:cubicBezTo>
                  <a:cubicBezTo>
                    <a:pt x="14" y="119"/>
                    <a:pt x="221" y="93"/>
                    <a:pt x="246" y="92"/>
                  </a:cubicBezTo>
                  <a:cubicBezTo>
                    <a:pt x="333" y="86"/>
                    <a:pt x="420" y="74"/>
                    <a:pt x="508" y="68"/>
                  </a:cubicBezTo>
                  <a:cubicBezTo>
                    <a:pt x="589" y="63"/>
                    <a:pt x="672" y="53"/>
                    <a:pt x="753" y="44"/>
                  </a:cubicBezTo>
                  <a:cubicBezTo>
                    <a:pt x="749" y="23"/>
                    <a:pt x="748" y="13"/>
                    <a:pt x="726" y="7"/>
                  </a:cubicBezTo>
                  <a:cubicBezTo>
                    <a:pt x="701" y="0"/>
                    <a:pt x="666" y="6"/>
                    <a:pt x="639" y="5"/>
                  </a:cubicBezTo>
                  <a:cubicBezTo>
                    <a:pt x="576" y="1"/>
                    <a:pt x="520" y="16"/>
                    <a:pt x="459" y="19"/>
                  </a:cubicBezTo>
                  <a:cubicBezTo>
                    <a:pt x="391" y="23"/>
                    <a:pt x="321" y="28"/>
                    <a:pt x="254" y="35"/>
                  </a:cubicBezTo>
                  <a:cubicBezTo>
                    <a:pt x="195" y="42"/>
                    <a:pt x="134" y="52"/>
                    <a:pt x="76" y="57"/>
                  </a:cubicBezTo>
                  <a:cubicBezTo>
                    <a:pt x="74" y="57"/>
                    <a:pt x="72" y="57"/>
                    <a:pt x="70" y="57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754188" y="3128963"/>
              <a:ext cx="3222624" cy="493713"/>
            </a:xfrm>
            <a:custGeom>
              <a:avLst/>
              <a:gdLst>
                <a:gd name="T0" fmla="*/ 674 w 759"/>
                <a:gd name="T1" fmla="*/ 3 h 116"/>
                <a:gd name="T2" fmla="*/ 642 w 759"/>
                <a:gd name="T3" fmla="*/ 3 h 116"/>
                <a:gd name="T4" fmla="*/ 529 w 759"/>
                <a:gd name="T5" fmla="*/ 10 h 116"/>
                <a:gd name="T6" fmla="*/ 462 w 759"/>
                <a:gd name="T7" fmla="*/ 17 h 116"/>
                <a:gd name="T8" fmla="*/ 257 w 759"/>
                <a:gd name="T9" fmla="*/ 34 h 116"/>
                <a:gd name="T10" fmla="*/ 196 w 759"/>
                <a:gd name="T11" fmla="*/ 41 h 116"/>
                <a:gd name="T12" fmla="*/ 79 w 759"/>
                <a:gd name="T13" fmla="*/ 55 h 116"/>
                <a:gd name="T14" fmla="*/ 73 w 759"/>
                <a:gd name="T15" fmla="*/ 55 h 116"/>
                <a:gd name="T16" fmla="*/ 76 w 759"/>
                <a:gd name="T17" fmla="*/ 58 h 116"/>
                <a:gd name="T18" fmla="*/ 73 w 759"/>
                <a:gd name="T19" fmla="*/ 60 h 116"/>
                <a:gd name="T20" fmla="*/ 79 w 759"/>
                <a:gd name="T21" fmla="*/ 61 h 116"/>
                <a:gd name="T22" fmla="*/ 197 w 759"/>
                <a:gd name="T23" fmla="*/ 47 h 116"/>
                <a:gd name="T24" fmla="*/ 257 w 759"/>
                <a:gd name="T25" fmla="*/ 39 h 116"/>
                <a:gd name="T26" fmla="*/ 462 w 759"/>
                <a:gd name="T27" fmla="*/ 23 h 116"/>
                <a:gd name="T28" fmla="*/ 530 w 759"/>
                <a:gd name="T29" fmla="*/ 16 h 116"/>
                <a:gd name="T30" fmla="*/ 642 w 759"/>
                <a:gd name="T31" fmla="*/ 9 h 116"/>
                <a:gd name="T32" fmla="*/ 674 w 759"/>
                <a:gd name="T33" fmla="*/ 8 h 116"/>
                <a:gd name="T34" fmla="*/ 728 w 759"/>
                <a:gd name="T35" fmla="*/ 11 h 116"/>
                <a:gd name="T36" fmla="*/ 753 w 759"/>
                <a:gd name="T37" fmla="*/ 43 h 116"/>
                <a:gd name="T38" fmla="*/ 702 w 759"/>
                <a:gd name="T39" fmla="*/ 48 h 116"/>
                <a:gd name="T40" fmla="*/ 510 w 759"/>
                <a:gd name="T41" fmla="*/ 66 h 116"/>
                <a:gd name="T42" fmla="*/ 382 w 759"/>
                <a:gd name="T43" fmla="*/ 78 h 116"/>
                <a:gd name="T44" fmla="*/ 248 w 759"/>
                <a:gd name="T45" fmla="*/ 90 h 116"/>
                <a:gd name="T46" fmla="*/ 215 w 759"/>
                <a:gd name="T47" fmla="*/ 93 h 116"/>
                <a:gd name="T48" fmla="*/ 15 w 759"/>
                <a:gd name="T49" fmla="*/ 103 h 116"/>
                <a:gd name="T50" fmla="*/ 13 w 759"/>
                <a:gd name="T51" fmla="*/ 93 h 116"/>
                <a:gd name="T52" fmla="*/ 6 w 759"/>
                <a:gd name="T53" fmla="*/ 70 h 116"/>
                <a:gd name="T54" fmla="*/ 2 w 759"/>
                <a:gd name="T55" fmla="*/ 70 h 116"/>
                <a:gd name="T56" fmla="*/ 1 w 759"/>
                <a:gd name="T57" fmla="*/ 74 h 116"/>
                <a:gd name="T58" fmla="*/ 7 w 759"/>
                <a:gd name="T59" fmla="*/ 94 h 116"/>
                <a:gd name="T60" fmla="*/ 10 w 759"/>
                <a:gd name="T61" fmla="*/ 105 h 116"/>
                <a:gd name="T62" fmla="*/ 215 w 759"/>
                <a:gd name="T63" fmla="*/ 99 h 116"/>
                <a:gd name="T64" fmla="*/ 249 w 759"/>
                <a:gd name="T65" fmla="*/ 95 h 116"/>
                <a:gd name="T66" fmla="*/ 383 w 759"/>
                <a:gd name="T67" fmla="*/ 84 h 116"/>
                <a:gd name="T68" fmla="*/ 511 w 759"/>
                <a:gd name="T69" fmla="*/ 72 h 116"/>
                <a:gd name="T70" fmla="*/ 703 w 759"/>
                <a:gd name="T71" fmla="*/ 54 h 116"/>
                <a:gd name="T72" fmla="*/ 757 w 759"/>
                <a:gd name="T73" fmla="*/ 48 h 116"/>
                <a:gd name="T74" fmla="*/ 759 w 759"/>
                <a:gd name="T75" fmla="*/ 47 h 116"/>
                <a:gd name="T76" fmla="*/ 759 w 759"/>
                <a:gd name="T77" fmla="*/ 45 h 116"/>
                <a:gd name="T78" fmla="*/ 759 w 759"/>
                <a:gd name="T79" fmla="*/ 42 h 116"/>
                <a:gd name="T80" fmla="*/ 730 w 759"/>
                <a:gd name="T81" fmla="*/ 5 h 116"/>
                <a:gd name="T82" fmla="*/ 674 w 759"/>
                <a:gd name="T83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9" h="116">
                  <a:moveTo>
                    <a:pt x="674" y="3"/>
                  </a:moveTo>
                  <a:cubicBezTo>
                    <a:pt x="663" y="3"/>
                    <a:pt x="652" y="3"/>
                    <a:pt x="642" y="3"/>
                  </a:cubicBezTo>
                  <a:cubicBezTo>
                    <a:pt x="603" y="0"/>
                    <a:pt x="566" y="5"/>
                    <a:pt x="529" y="10"/>
                  </a:cubicBezTo>
                  <a:cubicBezTo>
                    <a:pt x="507" y="13"/>
                    <a:pt x="485" y="16"/>
                    <a:pt x="462" y="17"/>
                  </a:cubicBezTo>
                  <a:cubicBezTo>
                    <a:pt x="398" y="21"/>
                    <a:pt x="326" y="25"/>
                    <a:pt x="257" y="34"/>
                  </a:cubicBezTo>
                  <a:cubicBezTo>
                    <a:pt x="196" y="41"/>
                    <a:pt x="196" y="41"/>
                    <a:pt x="196" y="41"/>
                  </a:cubicBezTo>
                  <a:cubicBezTo>
                    <a:pt x="157" y="46"/>
                    <a:pt x="117" y="51"/>
                    <a:pt x="79" y="55"/>
                  </a:cubicBezTo>
                  <a:cubicBezTo>
                    <a:pt x="79" y="55"/>
                    <a:pt x="73" y="55"/>
                    <a:pt x="73" y="55"/>
                  </a:cubicBezTo>
                  <a:cubicBezTo>
                    <a:pt x="75" y="55"/>
                    <a:pt x="76" y="56"/>
                    <a:pt x="76" y="58"/>
                  </a:cubicBezTo>
                  <a:cubicBezTo>
                    <a:pt x="76" y="59"/>
                    <a:pt x="75" y="60"/>
                    <a:pt x="73" y="60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118" y="57"/>
                    <a:pt x="158" y="52"/>
                    <a:pt x="197" y="47"/>
                  </a:cubicBezTo>
                  <a:cubicBezTo>
                    <a:pt x="257" y="39"/>
                    <a:pt x="257" y="39"/>
                    <a:pt x="257" y="39"/>
                  </a:cubicBezTo>
                  <a:cubicBezTo>
                    <a:pt x="327" y="31"/>
                    <a:pt x="399" y="27"/>
                    <a:pt x="462" y="23"/>
                  </a:cubicBezTo>
                  <a:cubicBezTo>
                    <a:pt x="485" y="22"/>
                    <a:pt x="508" y="19"/>
                    <a:pt x="530" y="16"/>
                  </a:cubicBezTo>
                  <a:cubicBezTo>
                    <a:pt x="566" y="11"/>
                    <a:pt x="603" y="6"/>
                    <a:pt x="642" y="9"/>
                  </a:cubicBezTo>
                  <a:cubicBezTo>
                    <a:pt x="652" y="9"/>
                    <a:pt x="663" y="9"/>
                    <a:pt x="674" y="8"/>
                  </a:cubicBezTo>
                  <a:cubicBezTo>
                    <a:pt x="693" y="8"/>
                    <a:pt x="713" y="7"/>
                    <a:pt x="728" y="11"/>
                  </a:cubicBezTo>
                  <a:cubicBezTo>
                    <a:pt x="747" y="16"/>
                    <a:pt x="749" y="23"/>
                    <a:pt x="753" y="43"/>
                  </a:cubicBezTo>
                  <a:cubicBezTo>
                    <a:pt x="747" y="44"/>
                    <a:pt x="702" y="48"/>
                    <a:pt x="702" y="48"/>
                  </a:cubicBezTo>
                  <a:cubicBezTo>
                    <a:pt x="639" y="55"/>
                    <a:pt x="574" y="62"/>
                    <a:pt x="510" y="66"/>
                  </a:cubicBezTo>
                  <a:cubicBezTo>
                    <a:pt x="468" y="69"/>
                    <a:pt x="424" y="74"/>
                    <a:pt x="382" y="78"/>
                  </a:cubicBezTo>
                  <a:cubicBezTo>
                    <a:pt x="338" y="82"/>
                    <a:pt x="293" y="87"/>
                    <a:pt x="248" y="90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167" y="98"/>
                    <a:pt x="24" y="113"/>
                    <a:pt x="15" y="103"/>
                  </a:cubicBezTo>
                  <a:cubicBezTo>
                    <a:pt x="15" y="102"/>
                    <a:pt x="13" y="93"/>
                    <a:pt x="13" y="93"/>
                  </a:cubicBezTo>
                  <a:cubicBezTo>
                    <a:pt x="12" y="85"/>
                    <a:pt x="10" y="76"/>
                    <a:pt x="6" y="70"/>
                  </a:cubicBezTo>
                  <a:cubicBezTo>
                    <a:pt x="5" y="69"/>
                    <a:pt x="3" y="69"/>
                    <a:pt x="2" y="70"/>
                  </a:cubicBezTo>
                  <a:cubicBezTo>
                    <a:pt x="0" y="71"/>
                    <a:pt x="0" y="73"/>
                    <a:pt x="1" y="74"/>
                  </a:cubicBezTo>
                  <a:cubicBezTo>
                    <a:pt x="5" y="79"/>
                    <a:pt x="6" y="86"/>
                    <a:pt x="7" y="94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3" y="116"/>
                    <a:pt x="65" y="115"/>
                    <a:pt x="215" y="99"/>
                  </a:cubicBezTo>
                  <a:cubicBezTo>
                    <a:pt x="249" y="95"/>
                    <a:pt x="249" y="95"/>
                    <a:pt x="249" y="95"/>
                  </a:cubicBezTo>
                  <a:cubicBezTo>
                    <a:pt x="293" y="93"/>
                    <a:pt x="339" y="88"/>
                    <a:pt x="383" y="84"/>
                  </a:cubicBezTo>
                  <a:cubicBezTo>
                    <a:pt x="425" y="79"/>
                    <a:pt x="468" y="75"/>
                    <a:pt x="511" y="72"/>
                  </a:cubicBezTo>
                  <a:cubicBezTo>
                    <a:pt x="575" y="68"/>
                    <a:pt x="640" y="61"/>
                    <a:pt x="703" y="54"/>
                  </a:cubicBezTo>
                  <a:cubicBezTo>
                    <a:pt x="757" y="48"/>
                    <a:pt x="757" y="48"/>
                    <a:pt x="757" y="48"/>
                  </a:cubicBezTo>
                  <a:cubicBezTo>
                    <a:pt x="757" y="48"/>
                    <a:pt x="758" y="48"/>
                    <a:pt x="759" y="47"/>
                  </a:cubicBezTo>
                  <a:cubicBezTo>
                    <a:pt x="759" y="47"/>
                    <a:pt x="759" y="46"/>
                    <a:pt x="759" y="45"/>
                  </a:cubicBezTo>
                  <a:cubicBezTo>
                    <a:pt x="759" y="42"/>
                    <a:pt x="759" y="42"/>
                    <a:pt x="759" y="42"/>
                  </a:cubicBezTo>
                  <a:cubicBezTo>
                    <a:pt x="755" y="22"/>
                    <a:pt x="752" y="11"/>
                    <a:pt x="730" y="5"/>
                  </a:cubicBezTo>
                  <a:cubicBezTo>
                    <a:pt x="713" y="1"/>
                    <a:pt x="693" y="2"/>
                    <a:pt x="67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782763" y="3043238"/>
              <a:ext cx="3181349" cy="379413"/>
            </a:xfrm>
            <a:custGeom>
              <a:avLst/>
              <a:gdLst>
                <a:gd name="T0" fmla="*/ 644 w 749"/>
                <a:gd name="T1" fmla="*/ 39 h 89"/>
                <a:gd name="T2" fmla="*/ 286 w 749"/>
                <a:gd name="T3" fmla="*/ 62 h 89"/>
                <a:gd name="T4" fmla="*/ 0 w 749"/>
                <a:gd name="T5" fmla="*/ 89 h 89"/>
                <a:gd name="T6" fmla="*/ 69 w 749"/>
                <a:gd name="T7" fmla="*/ 57 h 89"/>
                <a:gd name="T8" fmla="*/ 311 w 749"/>
                <a:gd name="T9" fmla="*/ 34 h 89"/>
                <a:gd name="T10" fmla="*/ 632 w 749"/>
                <a:gd name="T11" fmla="*/ 16 h 89"/>
                <a:gd name="T12" fmla="*/ 749 w 749"/>
                <a:gd name="T13" fmla="*/ 32 h 89"/>
                <a:gd name="T14" fmla="*/ 644 w 749"/>
                <a:gd name="T15" fmla="*/ 3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9" h="89">
                  <a:moveTo>
                    <a:pt x="644" y="39"/>
                  </a:moveTo>
                  <a:cubicBezTo>
                    <a:pt x="524" y="43"/>
                    <a:pt x="405" y="51"/>
                    <a:pt x="286" y="62"/>
                  </a:cubicBezTo>
                  <a:cubicBezTo>
                    <a:pt x="191" y="71"/>
                    <a:pt x="94" y="76"/>
                    <a:pt x="0" y="89"/>
                  </a:cubicBezTo>
                  <a:cubicBezTo>
                    <a:pt x="23" y="62"/>
                    <a:pt x="33" y="60"/>
                    <a:pt x="69" y="57"/>
                  </a:cubicBezTo>
                  <a:cubicBezTo>
                    <a:pt x="150" y="51"/>
                    <a:pt x="230" y="39"/>
                    <a:pt x="311" y="34"/>
                  </a:cubicBezTo>
                  <a:cubicBezTo>
                    <a:pt x="416" y="27"/>
                    <a:pt x="525" y="23"/>
                    <a:pt x="632" y="16"/>
                  </a:cubicBezTo>
                  <a:cubicBezTo>
                    <a:pt x="662" y="14"/>
                    <a:pt x="731" y="0"/>
                    <a:pt x="749" y="32"/>
                  </a:cubicBezTo>
                  <a:cubicBezTo>
                    <a:pt x="717" y="40"/>
                    <a:pt x="678" y="38"/>
                    <a:pt x="644" y="39"/>
                  </a:cubicBezTo>
                  <a:close/>
                </a:path>
              </a:pathLst>
            </a:custGeom>
            <a:solidFill>
              <a:srgbClr val="E7D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770063" y="3051176"/>
              <a:ext cx="3206749" cy="384175"/>
            </a:xfrm>
            <a:custGeom>
              <a:avLst/>
              <a:gdLst>
                <a:gd name="T0" fmla="*/ 652 w 755"/>
                <a:gd name="T1" fmla="*/ 10 h 90"/>
                <a:gd name="T2" fmla="*/ 635 w 755"/>
                <a:gd name="T3" fmla="*/ 11 h 90"/>
                <a:gd name="T4" fmla="*/ 476 w 755"/>
                <a:gd name="T5" fmla="*/ 20 h 90"/>
                <a:gd name="T6" fmla="*/ 314 w 755"/>
                <a:gd name="T7" fmla="*/ 29 h 90"/>
                <a:gd name="T8" fmla="*/ 187 w 755"/>
                <a:gd name="T9" fmla="*/ 41 h 90"/>
                <a:gd name="T10" fmla="*/ 72 w 755"/>
                <a:gd name="T11" fmla="*/ 52 h 90"/>
                <a:gd name="T12" fmla="*/ 1 w 755"/>
                <a:gd name="T13" fmla="*/ 86 h 90"/>
                <a:gd name="T14" fmla="*/ 1 w 755"/>
                <a:gd name="T15" fmla="*/ 89 h 90"/>
                <a:gd name="T16" fmla="*/ 4 w 755"/>
                <a:gd name="T17" fmla="*/ 90 h 90"/>
                <a:gd name="T18" fmla="*/ 192 w 755"/>
                <a:gd name="T19" fmla="*/ 71 h 90"/>
                <a:gd name="T20" fmla="*/ 289 w 755"/>
                <a:gd name="T21" fmla="*/ 63 h 90"/>
                <a:gd name="T22" fmla="*/ 647 w 755"/>
                <a:gd name="T23" fmla="*/ 40 h 90"/>
                <a:gd name="T24" fmla="*/ 673 w 755"/>
                <a:gd name="T25" fmla="*/ 39 h 90"/>
                <a:gd name="T26" fmla="*/ 753 w 755"/>
                <a:gd name="T27" fmla="*/ 33 h 90"/>
                <a:gd name="T28" fmla="*/ 755 w 755"/>
                <a:gd name="T29" fmla="*/ 31 h 90"/>
                <a:gd name="T30" fmla="*/ 754 w 755"/>
                <a:gd name="T31" fmla="*/ 29 h 90"/>
                <a:gd name="T32" fmla="*/ 652 w 755"/>
                <a:gd name="T33" fmla="*/ 10 h 90"/>
                <a:gd name="T34" fmla="*/ 72 w 755"/>
                <a:gd name="T35" fmla="*/ 58 h 90"/>
                <a:gd name="T36" fmla="*/ 187 w 755"/>
                <a:gd name="T37" fmla="*/ 47 h 90"/>
                <a:gd name="T38" fmla="*/ 314 w 755"/>
                <a:gd name="T39" fmla="*/ 35 h 90"/>
                <a:gd name="T40" fmla="*/ 476 w 755"/>
                <a:gd name="T41" fmla="*/ 26 h 90"/>
                <a:gd name="T42" fmla="*/ 635 w 755"/>
                <a:gd name="T43" fmla="*/ 17 h 90"/>
                <a:gd name="T44" fmla="*/ 653 w 755"/>
                <a:gd name="T45" fmla="*/ 15 h 90"/>
                <a:gd name="T46" fmla="*/ 747 w 755"/>
                <a:gd name="T47" fmla="*/ 28 h 90"/>
                <a:gd name="T48" fmla="*/ 673 w 755"/>
                <a:gd name="T49" fmla="*/ 34 h 90"/>
                <a:gd name="T50" fmla="*/ 647 w 755"/>
                <a:gd name="T51" fmla="*/ 34 h 90"/>
                <a:gd name="T52" fmla="*/ 288 w 755"/>
                <a:gd name="T53" fmla="*/ 57 h 90"/>
                <a:gd name="T54" fmla="*/ 191 w 755"/>
                <a:gd name="T55" fmla="*/ 66 h 90"/>
                <a:gd name="T56" fmla="*/ 11 w 755"/>
                <a:gd name="T57" fmla="*/ 84 h 90"/>
                <a:gd name="T58" fmla="*/ 72 w 755"/>
                <a:gd name="T59" fmla="*/ 58 h 90"/>
                <a:gd name="T60" fmla="*/ 647 w 755"/>
                <a:gd name="T61" fmla="*/ 34 h 90"/>
                <a:gd name="T62" fmla="*/ 647 w 755"/>
                <a:gd name="T63" fmla="*/ 34 h 90"/>
                <a:gd name="T64" fmla="*/ 647 w 755"/>
                <a:gd name="T65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5" h="90">
                  <a:moveTo>
                    <a:pt x="652" y="10"/>
                  </a:moveTo>
                  <a:cubicBezTo>
                    <a:pt x="635" y="11"/>
                    <a:pt x="635" y="11"/>
                    <a:pt x="635" y="11"/>
                  </a:cubicBezTo>
                  <a:cubicBezTo>
                    <a:pt x="582" y="15"/>
                    <a:pt x="528" y="18"/>
                    <a:pt x="476" y="20"/>
                  </a:cubicBezTo>
                  <a:cubicBezTo>
                    <a:pt x="423" y="23"/>
                    <a:pt x="367" y="25"/>
                    <a:pt x="314" y="29"/>
                  </a:cubicBezTo>
                  <a:cubicBezTo>
                    <a:pt x="271" y="32"/>
                    <a:pt x="228" y="36"/>
                    <a:pt x="187" y="41"/>
                  </a:cubicBezTo>
                  <a:cubicBezTo>
                    <a:pt x="149" y="45"/>
                    <a:pt x="110" y="49"/>
                    <a:pt x="72" y="52"/>
                  </a:cubicBezTo>
                  <a:cubicBezTo>
                    <a:pt x="36" y="55"/>
                    <a:pt x="25" y="57"/>
                    <a:pt x="1" y="86"/>
                  </a:cubicBezTo>
                  <a:cubicBezTo>
                    <a:pt x="0" y="86"/>
                    <a:pt x="0" y="88"/>
                    <a:pt x="1" y="89"/>
                  </a:cubicBezTo>
                  <a:cubicBezTo>
                    <a:pt x="1" y="90"/>
                    <a:pt x="2" y="90"/>
                    <a:pt x="4" y="90"/>
                  </a:cubicBezTo>
                  <a:cubicBezTo>
                    <a:pt x="65" y="81"/>
                    <a:pt x="130" y="76"/>
                    <a:pt x="192" y="71"/>
                  </a:cubicBezTo>
                  <a:cubicBezTo>
                    <a:pt x="224" y="69"/>
                    <a:pt x="257" y="66"/>
                    <a:pt x="289" y="63"/>
                  </a:cubicBezTo>
                  <a:cubicBezTo>
                    <a:pt x="414" y="51"/>
                    <a:pt x="532" y="43"/>
                    <a:pt x="647" y="40"/>
                  </a:cubicBezTo>
                  <a:cubicBezTo>
                    <a:pt x="673" y="39"/>
                    <a:pt x="673" y="39"/>
                    <a:pt x="673" y="39"/>
                  </a:cubicBezTo>
                  <a:cubicBezTo>
                    <a:pt x="700" y="39"/>
                    <a:pt x="728" y="39"/>
                    <a:pt x="753" y="33"/>
                  </a:cubicBezTo>
                  <a:cubicBezTo>
                    <a:pt x="753" y="33"/>
                    <a:pt x="754" y="32"/>
                    <a:pt x="755" y="31"/>
                  </a:cubicBezTo>
                  <a:cubicBezTo>
                    <a:pt x="755" y="31"/>
                    <a:pt x="755" y="30"/>
                    <a:pt x="754" y="29"/>
                  </a:cubicBezTo>
                  <a:cubicBezTo>
                    <a:pt x="738" y="0"/>
                    <a:pt x="687" y="6"/>
                    <a:pt x="652" y="10"/>
                  </a:cubicBezTo>
                  <a:moveTo>
                    <a:pt x="72" y="58"/>
                  </a:moveTo>
                  <a:cubicBezTo>
                    <a:pt x="111" y="55"/>
                    <a:pt x="150" y="51"/>
                    <a:pt x="187" y="47"/>
                  </a:cubicBezTo>
                  <a:cubicBezTo>
                    <a:pt x="229" y="42"/>
                    <a:pt x="272" y="38"/>
                    <a:pt x="314" y="35"/>
                  </a:cubicBezTo>
                  <a:cubicBezTo>
                    <a:pt x="368" y="31"/>
                    <a:pt x="423" y="28"/>
                    <a:pt x="476" y="26"/>
                  </a:cubicBezTo>
                  <a:cubicBezTo>
                    <a:pt x="529" y="23"/>
                    <a:pt x="582" y="21"/>
                    <a:pt x="635" y="17"/>
                  </a:cubicBezTo>
                  <a:cubicBezTo>
                    <a:pt x="653" y="15"/>
                    <a:pt x="653" y="15"/>
                    <a:pt x="653" y="15"/>
                  </a:cubicBezTo>
                  <a:cubicBezTo>
                    <a:pt x="684" y="12"/>
                    <a:pt x="730" y="7"/>
                    <a:pt x="747" y="28"/>
                  </a:cubicBezTo>
                  <a:cubicBezTo>
                    <a:pt x="724" y="33"/>
                    <a:pt x="698" y="33"/>
                    <a:pt x="673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531" y="38"/>
                    <a:pt x="414" y="45"/>
                    <a:pt x="288" y="57"/>
                  </a:cubicBezTo>
                  <a:cubicBezTo>
                    <a:pt x="256" y="61"/>
                    <a:pt x="223" y="63"/>
                    <a:pt x="191" y="66"/>
                  </a:cubicBezTo>
                  <a:cubicBezTo>
                    <a:pt x="132" y="70"/>
                    <a:pt x="70" y="75"/>
                    <a:pt x="11" y="84"/>
                  </a:cubicBezTo>
                  <a:cubicBezTo>
                    <a:pt x="30" y="62"/>
                    <a:pt x="40" y="60"/>
                    <a:pt x="72" y="58"/>
                  </a:cubicBezTo>
                  <a:moveTo>
                    <a:pt x="647" y="34"/>
                  </a:moveTo>
                  <a:cubicBezTo>
                    <a:pt x="647" y="34"/>
                    <a:pt x="647" y="34"/>
                    <a:pt x="647" y="34"/>
                  </a:cubicBezTo>
                  <a:cubicBezTo>
                    <a:pt x="647" y="34"/>
                    <a:pt x="647" y="34"/>
                    <a:pt x="647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2008188" y="2890838"/>
              <a:ext cx="790575" cy="415925"/>
            </a:xfrm>
            <a:custGeom>
              <a:avLst/>
              <a:gdLst>
                <a:gd name="T0" fmla="*/ 167 w 186"/>
                <a:gd name="T1" fmla="*/ 14 h 98"/>
                <a:gd name="T2" fmla="*/ 177 w 186"/>
                <a:gd name="T3" fmla="*/ 72 h 98"/>
                <a:gd name="T4" fmla="*/ 139 w 186"/>
                <a:gd name="T5" fmla="*/ 84 h 98"/>
                <a:gd name="T6" fmla="*/ 75 w 186"/>
                <a:gd name="T7" fmla="*/ 93 h 98"/>
                <a:gd name="T8" fmla="*/ 17 w 186"/>
                <a:gd name="T9" fmla="*/ 84 h 98"/>
                <a:gd name="T10" fmla="*/ 15 w 186"/>
                <a:gd name="T11" fmla="*/ 27 h 98"/>
                <a:gd name="T12" fmla="*/ 86 w 186"/>
                <a:gd name="T13" fmla="*/ 14 h 98"/>
                <a:gd name="T14" fmla="*/ 167 w 186"/>
                <a:gd name="T15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98">
                  <a:moveTo>
                    <a:pt x="167" y="14"/>
                  </a:moveTo>
                  <a:cubicBezTo>
                    <a:pt x="179" y="25"/>
                    <a:pt x="186" y="58"/>
                    <a:pt x="177" y="72"/>
                  </a:cubicBezTo>
                  <a:cubicBezTo>
                    <a:pt x="168" y="86"/>
                    <a:pt x="154" y="82"/>
                    <a:pt x="139" y="84"/>
                  </a:cubicBezTo>
                  <a:cubicBezTo>
                    <a:pt x="117" y="87"/>
                    <a:pt x="96" y="92"/>
                    <a:pt x="75" y="93"/>
                  </a:cubicBezTo>
                  <a:cubicBezTo>
                    <a:pt x="57" y="94"/>
                    <a:pt x="29" y="98"/>
                    <a:pt x="17" y="84"/>
                  </a:cubicBezTo>
                  <a:cubicBezTo>
                    <a:pt x="4" y="70"/>
                    <a:pt x="0" y="39"/>
                    <a:pt x="15" y="27"/>
                  </a:cubicBezTo>
                  <a:cubicBezTo>
                    <a:pt x="30" y="14"/>
                    <a:pt x="67" y="17"/>
                    <a:pt x="86" y="14"/>
                  </a:cubicBezTo>
                  <a:cubicBezTo>
                    <a:pt x="106" y="12"/>
                    <a:pt x="152" y="0"/>
                    <a:pt x="167" y="14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2012950" y="2886076"/>
              <a:ext cx="798512" cy="430213"/>
            </a:xfrm>
            <a:custGeom>
              <a:avLst/>
              <a:gdLst>
                <a:gd name="T0" fmla="*/ 97 w 188"/>
                <a:gd name="T1" fmla="*/ 11 h 101"/>
                <a:gd name="T2" fmla="*/ 85 w 188"/>
                <a:gd name="T3" fmla="*/ 13 h 101"/>
                <a:gd name="T4" fmla="*/ 66 w 188"/>
                <a:gd name="T5" fmla="*/ 14 h 101"/>
                <a:gd name="T6" fmla="*/ 12 w 188"/>
                <a:gd name="T7" fmla="*/ 25 h 101"/>
                <a:gd name="T8" fmla="*/ 1 w 188"/>
                <a:gd name="T9" fmla="*/ 48 h 101"/>
                <a:gd name="T10" fmla="*/ 14 w 188"/>
                <a:gd name="T11" fmla="*/ 87 h 101"/>
                <a:gd name="T12" fmla="*/ 67 w 188"/>
                <a:gd name="T13" fmla="*/ 98 h 101"/>
                <a:gd name="T14" fmla="*/ 74 w 188"/>
                <a:gd name="T15" fmla="*/ 97 h 101"/>
                <a:gd name="T16" fmla="*/ 113 w 188"/>
                <a:gd name="T17" fmla="*/ 92 h 101"/>
                <a:gd name="T18" fmla="*/ 138 w 188"/>
                <a:gd name="T19" fmla="*/ 88 h 101"/>
                <a:gd name="T20" fmla="*/ 148 w 188"/>
                <a:gd name="T21" fmla="*/ 87 h 101"/>
                <a:gd name="T22" fmla="*/ 178 w 188"/>
                <a:gd name="T23" fmla="*/ 75 h 101"/>
                <a:gd name="T24" fmla="*/ 168 w 188"/>
                <a:gd name="T25" fmla="*/ 13 h 101"/>
                <a:gd name="T26" fmla="*/ 168 w 188"/>
                <a:gd name="T27" fmla="*/ 13 h 101"/>
                <a:gd name="T28" fmla="*/ 97 w 188"/>
                <a:gd name="T29" fmla="*/ 11 h 101"/>
                <a:gd name="T30" fmla="*/ 18 w 188"/>
                <a:gd name="T31" fmla="*/ 84 h 101"/>
                <a:gd name="T32" fmla="*/ 7 w 188"/>
                <a:gd name="T33" fmla="*/ 49 h 101"/>
                <a:gd name="T34" fmla="*/ 16 w 188"/>
                <a:gd name="T35" fmla="*/ 30 h 101"/>
                <a:gd name="T36" fmla="*/ 66 w 188"/>
                <a:gd name="T37" fmla="*/ 20 h 101"/>
                <a:gd name="T38" fmla="*/ 86 w 188"/>
                <a:gd name="T39" fmla="*/ 18 h 101"/>
                <a:gd name="T40" fmla="*/ 98 w 188"/>
                <a:gd name="T41" fmla="*/ 16 h 101"/>
                <a:gd name="T42" fmla="*/ 164 w 188"/>
                <a:gd name="T43" fmla="*/ 17 h 101"/>
                <a:gd name="T44" fmla="*/ 164 w 188"/>
                <a:gd name="T45" fmla="*/ 17 h 101"/>
                <a:gd name="T46" fmla="*/ 173 w 188"/>
                <a:gd name="T47" fmla="*/ 71 h 101"/>
                <a:gd name="T48" fmla="*/ 147 w 188"/>
                <a:gd name="T49" fmla="*/ 82 h 101"/>
                <a:gd name="T50" fmla="*/ 137 w 188"/>
                <a:gd name="T51" fmla="*/ 82 h 101"/>
                <a:gd name="T52" fmla="*/ 112 w 188"/>
                <a:gd name="T53" fmla="*/ 86 h 101"/>
                <a:gd name="T54" fmla="*/ 73 w 188"/>
                <a:gd name="T55" fmla="*/ 91 h 101"/>
                <a:gd name="T56" fmla="*/ 66 w 188"/>
                <a:gd name="T57" fmla="*/ 92 h 101"/>
                <a:gd name="T58" fmla="*/ 18 w 188"/>
                <a:gd name="T59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8" h="101">
                  <a:moveTo>
                    <a:pt x="97" y="11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80" y="13"/>
                    <a:pt x="73" y="14"/>
                    <a:pt x="66" y="14"/>
                  </a:cubicBezTo>
                  <a:cubicBezTo>
                    <a:pt x="46" y="15"/>
                    <a:pt x="23" y="16"/>
                    <a:pt x="12" y="25"/>
                  </a:cubicBezTo>
                  <a:cubicBezTo>
                    <a:pt x="6" y="30"/>
                    <a:pt x="2" y="38"/>
                    <a:pt x="1" y="48"/>
                  </a:cubicBezTo>
                  <a:cubicBezTo>
                    <a:pt x="0" y="62"/>
                    <a:pt x="5" y="78"/>
                    <a:pt x="14" y="87"/>
                  </a:cubicBezTo>
                  <a:cubicBezTo>
                    <a:pt x="26" y="101"/>
                    <a:pt x="48" y="99"/>
                    <a:pt x="67" y="98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87" y="96"/>
                    <a:pt x="100" y="94"/>
                    <a:pt x="113" y="92"/>
                  </a:cubicBezTo>
                  <a:cubicBezTo>
                    <a:pt x="138" y="88"/>
                    <a:pt x="138" y="88"/>
                    <a:pt x="138" y="88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59" y="87"/>
                    <a:pt x="170" y="86"/>
                    <a:pt x="178" y="75"/>
                  </a:cubicBezTo>
                  <a:cubicBezTo>
                    <a:pt x="188" y="59"/>
                    <a:pt x="181" y="24"/>
                    <a:pt x="168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54" y="0"/>
                    <a:pt x="120" y="6"/>
                    <a:pt x="97" y="11"/>
                  </a:cubicBezTo>
                  <a:moveTo>
                    <a:pt x="18" y="84"/>
                  </a:moveTo>
                  <a:cubicBezTo>
                    <a:pt x="11" y="75"/>
                    <a:pt x="6" y="61"/>
                    <a:pt x="7" y="49"/>
                  </a:cubicBezTo>
                  <a:cubicBezTo>
                    <a:pt x="8" y="43"/>
                    <a:pt x="10" y="35"/>
                    <a:pt x="16" y="30"/>
                  </a:cubicBezTo>
                  <a:cubicBezTo>
                    <a:pt x="26" y="21"/>
                    <a:pt x="48" y="20"/>
                    <a:pt x="66" y="20"/>
                  </a:cubicBezTo>
                  <a:cubicBezTo>
                    <a:pt x="73" y="19"/>
                    <a:pt x="80" y="19"/>
                    <a:pt x="86" y="18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118" y="13"/>
                    <a:pt x="152" y="7"/>
                    <a:pt x="164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75" y="27"/>
                    <a:pt x="182" y="59"/>
                    <a:pt x="173" y="71"/>
                  </a:cubicBezTo>
                  <a:cubicBezTo>
                    <a:pt x="167" y="81"/>
                    <a:pt x="158" y="81"/>
                    <a:pt x="147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0" y="88"/>
                    <a:pt x="86" y="90"/>
                    <a:pt x="73" y="91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49" y="93"/>
                    <a:pt x="28" y="95"/>
                    <a:pt x="1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2289175" y="2890838"/>
              <a:ext cx="200025" cy="395288"/>
            </a:xfrm>
            <a:custGeom>
              <a:avLst/>
              <a:gdLst>
                <a:gd name="T0" fmla="*/ 0 w 47"/>
                <a:gd name="T1" fmla="*/ 11 h 93"/>
                <a:gd name="T2" fmla="*/ 18 w 47"/>
                <a:gd name="T3" fmla="*/ 93 h 93"/>
                <a:gd name="T4" fmla="*/ 46 w 47"/>
                <a:gd name="T5" fmla="*/ 90 h 93"/>
                <a:gd name="T6" fmla="*/ 38 w 47"/>
                <a:gd name="T7" fmla="*/ 26 h 93"/>
                <a:gd name="T8" fmla="*/ 26 w 47"/>
                <a:gd name="T9" fmla="*/ 3 h 93"/>
                <a:gd name="T10" fmla="*/ 0 w 47"/>
                <a:gd name="T11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93">
                  <a:moveTo>
                    <a:pt x="0" y="11"/>
                  </a:moveTo>
                  <a:cubicBezTo>
                    <a:pt x="13" y="36"/>
                    <a:pt x="15" y="65"/>
                    <a:pt x="18" y="93"/>
                  </a:cubicBezTo>
                  <a:cubicBezTo>
                    <a:pt x="26" y="91"/>
                    <a:pt x="37" y="89"/>
                    <a:pt x="46" y="90"/>
                  </a:cubicBezTo>
                  <a:cubicBezTo>
                    <a:pt x="47" y="67"/>
                    <a:pt x="42" y="48"/>
                    <a:pt x="38" y="26"/>
                  </a:cubicBezTo>
                  <a:cubicBezTo>
                    <a:pt x="35" y="14"/>
                    <a:pt x="36" y="8"/>
                    <a:pt x="26" y="3"/>
                  </a:cubicBezTo>
                  <a:cubicBezTo>
                    <a:pt x="19" y="0"/>
                    <a:pt x="2" y="7"/>
                    <a:pt x="0" y="11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276475" y="2881313"/>
              <a:ext cx="225425" cy="417513"/>
            </a:xfrm>
            <a:custGeom>
              <a:avLst/>
              <a:gdLst>
                <a:gd name="T0" fmla="*/ 10 w 53"/>
                <a:gd name="T1" fmla="*/ 5 h 98"/>
                <a:gd name="T2" fmla="*/ 0 w 53"/>
                <a:gd name="T3" fmla="*/ 12 h 98"/>
                <a:gd name="T4" fmla="*/ 0 w 53"/>
                <a:gd name="T5" fmla="*/ 12 h 98"/>
                <a:gd name="T6" fmla="*/ 0 w 53"/>
                <a:gd name="T7" fmla="*/ 12 h 98"/>
                <a:gd name="T8" fmla="*/ 0 w 53"/>
                <a:gd name="T9" fmla="*/ 13 h 98"/>
                <a:gd name="T10" fmla="*/ 0 w 53"/>
                <a:gd name="T11" fmla="*/ 14 h 98"/>
                <a:gd name="T12" fmla="*/ 0 w 53"/>
                <a:gd name="T13" fmla="*/ 15 h 98"/>
                <a:gd name="T14" fmla="*/ 17 w 53"/>
                <a:gd name="T15" fmla="*/ 91 h 98"/>
                <a:gd name="T16" fmla="*/ 18 w 53"/>
                <a:gd name="T17" fmla="*/ 95 h 98"/>
                <a:gd name="T18" fmla="*/ 19 w 53"/>
                <a:gd name="T19" fmla="*/ 97 h 98"/>
                <a:gd name="T20" fmla="*/ 21 w 53"/>
                <a:gd name="T21" fmla="*/ 98 h 98"/>
                <a:gd name="T22" fmla="*/ 24 w 53"/>
                <a:gd name="T23" fmla="*/ 97 h 98"/>
                <a:gd name="T24" fmla="*/ 49 w 53"/>
                <a:gd name="T25" fmla="*/ 95 h 98"/>
                <a:gd name="T26" fmla="*/ 51 w 53"/>
                <a:gd name="T27" fmla="*/ 94 h 98"/>
                <a:gd name="T28" fmla="*/ 52 w 53"/>
                <a:gd name="T29" fmla="*/ 92 h 98"/>
                <a:gd name="T30" fmla="*/ 46 w 53"/>
                <a:gd name="T31" fmla="*/ 38 h 98"/>
                <a:gd name="T32" fmla="*/ 44 w 53"/>
                <a:gd name="T33" fmla="*/ 28 h 98"/>
                <a:gd name="T34" fmla="*/ 43 w 53"/>
                <a:gd name="T35" fmla="*/ 22 h 98"/>
                <a:gd name="T36" fmla="*/ 30 w 53"/>
                <a:gd name="T37" fmla="*/ 3 h 98"/>
                <a:gd name="T38" fmla="*/ 10 w 53"/>
                <a:gd name="T39" fmla="*/ 5 h 98"/>
                <a:gd name="T40" fmla="*/ 28 w 53"/>
                <a:gd name="T41" fmla="*/ 8 h 98"/>
                <a:gd name="T42" fmla="*/ 37 w 53"/>
                <a:gd name="T43" fmla="*/ 23 h 98"/>
                <a:gd name="T44" fmla="*/ 38 w 53"/>
                <a:gd name="T45" fmla="*/ 29 h 98"/>
                <a:gd name="T46" fmla="*/ 40 w 53"/>
                <a:gd name="T47" fmla="*/ 39 h 98"/>
                <a:gd name="T48" fmla="*/ 46 w 53"/>
                <a:gd name="T49" fmla="*/ 84 h 98"/>
                <a:gd name="T50" fmla="*/ 46 w 53"/>
                <a:gd name="T51" fmla="*/ 89 h 98"/>
                <a:gd name="T52" fmla="*/ 23 w 53"/>
                <a:gd name="T53" fmla="*/ 91 h 98"/>
                <a:gd name="T54" fmla="*/ 23 w 53"/>
                <a:gd name="T55" fmla="*/ 90 h 98"/>
                <a:gd name="T56" fmla="*/ 6 w 53"/>
                <a:gd name="T57" fmla="*/ 14 h 98"/>
                <a:gd name="T58" fmla="*/ 28 w 53"/>
                <a:gd name="T59" fmla="*/ 8 h 98"/>
                <a:gd name="T60" fmla="*/ 49 w 53"/>
                <a:gd name="T61" fmla="*/ 89 h 98"/>
                <a:gd name="T62" fmla="*/ 49 w 53"/>
                <a:gd name="T63" fmla="*/ 89 h 98"/>
                <a:gd name="T64" fmla="*/ 49 w 53"/>
                <a:gd name="T65" fmla="*/ 8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98">
                  <a:moveTo>
                    <a:pt x="10" y="5"/>
                  </a:moveTo>
                  <a:cubicBezTo>
                    <a:pt x="7" y="6"/>
                    <a:pt x="2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2" y="38"/>
                    <a:pt x="15" y="65"/>
                    <a:pt x="17" y="91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6"/>
                    <a:pt x="18" y="97"/>
                    <a:pt x="19" y="97"/>
                  </a:cubicBezTo>
                  <a:cubicBezTo>
                    <a:pt x="20" y="98"/>
                    <a:pt x="20" y="98"/>
                    <a:pt x="21" y="98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2" y="96"/>
                    <a:pt x="41" y="94"/>
                    <a:pt x="49" y="95"/>
                  </a:cubicBezTo>
                  <a:cubicBezTo>
                    <a:pt x="49" y="95"/>
                    <a:pt x="50" y="95"/>
                    <a:pt x="51" y="94"/>
                  </a:cubicBezTo>
                  <a:cubicBezTo>
                    <a:pt x="51" y="93"/>
                    <a:pt x="52" y="93"/>
                    <a:pt x="52" y="92"/>
                  </a:cubicBezTo>
                  <a:cubicBezTo>
                    <a:pt x="53" y="72"/>
                    <a:pt x="49" y="56"/>
                    <a:pt x="46" y="3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13"/>
                    <a:pt x="40" y="7"/>
                    <a:pt x="30" y="3"/>
                  </a:cubicBezTo>
                  <a:cubicBezTo>
                    <a:pt x="25" y="0"/>
                    <a:pt x="16" y="3"/>
                    <a:pt x="10" y="5"/>
                  </a:cubicBezTo>
                  <a:moveTo>
                    <a:pt x="28" y="8"/>
                  </a:moveTo>
                  <a:cubicBezTo>
                    <a:pt x="35" y="11"/>
                    <a:pt x="35" y="14"/>
                    <a:pt x="37" y="2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3" y="54"/>
                    <a:pt x="46" y="69"/>
                    <a:pt x="46" y="84"/>
                  </a:cubicBezTo>
                  <a:cubicBezTo>
                    <a:pt x="46" y="86"/>
                    <a:pt x="46" y="87"/>
                    <a:pt x="46" y="89"/>
                  </a:cubicBezTo>
                  <a:cubicBezTo>
                    <a:pt x="38" y="88"/>
                    <a:pt x="30" y="90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1" y="64"/>
                    <a:pt x="18" y="38"/>
                    <a:pt x="6" y="14"/>
                  </a:cubicBezTo>
                  <a:cubicBezTo>
                    <a:pt x="9" y="11"/>
                    <a:pt x="23" y="6"/>
                    <a:pt x="28" y="8"/>
                  </a:cubicBezTo>
                  <a:moveTo>
                    <a:pt x="49" y="8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97416" y="1927438"/>
            <a:ext cx="4130439" cy="2929956"/>
            <a:chOff x="1617663" y="1255713"/>
            <a:chExt cx="3359149" cy="2382838"/>
          </a:xfrm>
        </p:grpSpPr>
        <p:sp>
          <p:nvSpPr>
            <p:cNvPr id="19" name="Freeform 5"/>
            <p:cNvSpPr/>
            <p:nvPr/>
          </p:nvSpPr>
          <p:spPr bwMode="auto">
            <a:xfrm>
              <a:off x="1625600" y="1263651"/>
              <a:ext cx="3241674" cy="2078038"/>
            </a:xfrm>
            <a:custGeom>
              <a:avLst/>
              <a:gdLst>
                <a:gd name="T0" fmla="*/ 49 w 763"/>
                <a:gd name="T1" fmla="*/ 488 h 488"/>
                <a:gd name="T2" fmla="*/ 41 w 763"/>
                <a:gd name="T3" fmla="*/ 423 h 488"/>
                <a:gd name="T4" fmla="*/ 27 w 763"/>
                <a:gd name="T5" fmla="*/ 324 h 488"/>
                <a:gd name="T6" fmla="*/ 18 w 763"/>
                <a:gd name="T7" fmla="*/ 222 h 488"/>
                <a:gd name="T8" fmla="*/ 5 w 763"/>
                <a:gd name="T9" fmla="*/ 47 h 488"/>
                <a:gd name="T10" fmla="*/ 79 w 763"/>
                <a:gd name="T11" fmla="*/ 32 h 488"/>
                <a:gd name="T12" fmla="*/ 205 w 763"/>
                <a:gd name="T13" fmla="*/ 23 h 488"/>
                <a:gd name="T14" fmla="*/ 439 w 763"/>
                <a:gd name="T15" fmla="*/ 11 h 488"/>
                <a:gd name="T16" fmla="*/ 741 w 763"/>
                <a:gd name="T17" fmla="*/ 6 h 488"/>
                <a:gd name="T18" fmla="*/ 751 w 763"/>
                <a:gd name="T19" fmla="*/ 203 h 488"/>
                <a:gd name="T20" fmla="*/ 762 w 763"/>
                <a:gd name="T21" fmla="*/ 434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3" h="488">
                  <a:moveTo>
                    <a:pt x="49" y="488"/>
                  </a:moveTo>
                  <a:cubicBezTo>
                    <a:pt x="51" y="470"/>
                    <a:pt x="44" y="442"/>
                    <a:pt x="41" y="423"/>
                  </a:cubicBezTo>
                  <a:cubicBezTo>
                    <a:pt x="36" y="390"/>
                    <a:pt x="33" y="357"/>
                    <a:pt x="27" y="324"/>
                  </a:cubicBezTo>
                  <a:cubicBezTo>
                    <a:pt x="22" y="291"/>
                    <a:pt x="22" y="256"/>
                    <a:pt x="18" y="222"/>
                  </a:cubicBezTo>
                  <a:cubicBezTo>
                    <a:pt x="11" y="165"/>
                    <a:pt x="0" y="105"/>
                    <a:pt x="5" y="47"/>
                  </a:cubicBezTo>
                  <a:cubicBezTo>
                    <a:pt x="24" y="36"/>
                    <a:pt x="57" y="33"/>
                    <a:pt x="79" y="32"/>
                  </a:cubicBezTo>
                  <a:cubicBezTo>
                    <a:pt x="121" y="29"/>
                    <a:pt x="163" y="26"/>
                    <a:pt x="205" y="23"/>
                  </a:cubicBezTo>
                  <a:cubicBezTo>
                    <a:pt x="283" y="18"/>
                    <a:pt x="361" y="15"/>
                    <a:pt x="439" y="11"/>
                  </a:cubicBezTo>
                  <a:cubicBezTo>
                    <a:pt x="539" y="7"/>
                    <a:pt x="643" y="0"/>
                    <a:pt x="741" y="6"/>
                  </a:cubicBezTo>
                  <a:cubicBezTo>
                    <a:pt x="759" y="68"/>
                    <a:pt x="749" y="139"/>
                    <a:pt x="751" y="203"/>
                  </a:cubicBezTo>
                  <a:cubicBezTo>
                    <a:pt x="754" y="280"/>
                    <a:pt x="763" y="357"/>
                    <a:pt x="762" y="434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1617663" y="1255713"/>
              <a:ext cx="3262312" cy="2098675"/>
            </a:xfrm>
            <a:custGeom>
              <a:avLst/>
              <a:gdLst>
                <a:gd name="T0" fmla="*/ 478 w 768"/>
                <a:gd name="T1" fmla="*/ 9 h 493"/>
                <a:gd name="T2" fmla="*/ 441 w 768"/>
                <a:gd name="T3" fmla="*/ 11 h 493"/>
                <a:gd name="T4" fmla="*/ 386 w 768"/>
                <a:gd name="T5" fmla="*/ 13 h 493"/>
                <a:gd name="T6" fmla="*/ 207 w 768"/>
                <a:gd name="T7" fmla="*/ 22 h 493"/>
                <a:gd name="T8" fmla="*/ 125 w 768"/>
                <a:gd name="T9" fmla="*/ 28 h 493"/>
                <a:gd name="T10" fmla="*/ 81 w 768"/>
                <a:gd name="T11" fmla="*/ 31 h 493"/>
                <a:gd name="T12" fmla="*/ 5 w 768"/>
                <a:gd name="T13" fmla="*/ 46 h 493"/>
                <a:gd name="T14" fmla="*/ 4 w 768"/>
                <a:gd name="T15" fmla="*/ 49 h 493"/>
                <a:gd name="T16" fmla="*/ 13 w 768"/>
                <a:gd name="T17" fmla="*/ 190 h 493"/>
                <a:gd name="T18" fmla="*/ 17 w 768"/>
                <a:gd name="T19" fmla="*/ 224 h 493"/>
                <a:gd name="T20" fmla="*/ 21 w 768"/>
                <a:gd name="T21" fmla="*/ 269 h 493"/>
                <a:gd name="T22" fmla="*/ 27 w 768"/>
                <a:gd name="T23" fmla="*/ 327 h 493"/>
                <a:gd name="T24" fmla="*/ 34 w 768"/>
                <a:gd name="T25" fmla="*/ 377 h 493"/>
                <a:gd name="T26" fmla="*/ 41 w 768"/>
                <a:gd name="T27" fmla="*/ 425 h 493"/>
                <a:gd name="T28" fmla="*/ 43 w 768"/>
                <a:gd name="T29" fmla="*/ 441 h 493"/>
                <a:gd name="T30" fmla="*/ 48 w 768"/>
                <a:gd name="T31" fmla="*/ 489 h 493"/>
                <a:gd name="T32" fmla="*/ 51 w 768"/>
                <a:gd name="T33" fmla="*/ 492 h 493"/>
                <a:gd name="T34" fmla="*/ 54 w 768"/>
                <a:gd name="T35" fmla="*/ 490 h 493"/>
                <a:gd name="T36" fmla="*/ 54 w 768"/>
                <a:gd name="T37" fmla="*/ 482 h 493"/>
                <a:gd name="T38" fmla="*/ 49 w 768"/>
                <a:gd name="T39" fmla="*/ 440 h 493"/>
                <a:gd name="T40" fmla="*/ 46 w 768"/>
                <a:gd name="T41" fmla="*/ 425 h 493"/>
                <a:gd name="T42" fmla="*/ 39 w 768"/>
                <a:gd name="T43" fmla="*/ 376 h 493"/>
                <a:gd name="T44" fmla="*/ 32 w 768"/>
                <a:gd name="T45" fmla="*/ 326 h 493"/>
                <a:gd name="T46" fmla="*/ 27 w 768"/>
                <a:gd name="T47" fmla="*/ 268 h 493"/>
                <a:gd name="T48" fmla="*/ 23 w 768"/>
                <a:gd name="T49" fmla="*/ 223 h 493"/>
                <a:gd name="T50" fmla="*/ 19 w 768"/>
                <a:gd name="T51" fmla="*/ 189 h 493"/>
                <a:gd name="T52" fmla="*/ 9 w 768"/>
                <a:gd name="T53" fmla="*/ 76 h 493"/>
                <a:gd name="T54" fmla="*/ 10 w 768"/>
                <a:gd name="T55" fmla="*/ 51 h 493"/>
                <a:gd name="T56" fmla="*/ 81 w 768"/>
                <a:gd name="T57" fmla="*/ 37 h 493"/>
                <a:gd name="T58" fmla="*/ 125 w 768"/>
                <a:gd name="T59" fmla="*/ 34 h 493"/>
                <a:gd name="T60" fmla="*/ 208 w 768"/>
                <a:gd name="T61" fmla="*/ 28 h 493"/>
                <a:gd name="T62" fmla="*/ 386 w 768"/>
                <a:gd name="T63" fmla="*/ 19 h 493"/>
                <a:gd name="T64" fmla="*/ 442 w 768"/>
                <a:gd name="T65" fmla="*/ 16 h 493"/>
                <a:gd name="T66" fmla="*/ 479 w 768"/>
                <a:gd name="T67" fmla="*/ 15 h 493"/>
                <a:gd name="T68" fmla="*/ 741 w 768"/>
                <a:gd name="T69" fmla="*/ 11 h 493"/>
                <a:gd name="T70" fmla="*/ 751 w 768"/>
                <a:gd name="T71" fmla="*/ 107 h 493"/>
                <a:gd name="T72" fmla="*/ 751 w 768"/>
                <a:gd name="T73" fmla="*/ 146 h 493"/>
                <a:gd name="T74" fmla="*/ 750 w 768"/>
                <a:gd name="T75" fmla="*/ 185 h 493"/>
                <a:gd name="T76" fmla="*/ 750 w 768"/>
                <a:gd name="T77" fmla="*/ 205 h 493"/>
                <a:gd name="T78" fmla="*/ 756 w 768"/>
                <a:gd name="T79" fmla="*/ 300 h 493"/>
                <a:gd name="T80" fmla="*/ 761 w 768"/>
                <a:gd name="T81" fmla="*/ 429 h 493"/>
                <a:gd name="T82" fmla="*/ 761 w 768"/>
                <a:gd name="T83" fmla="*/ 436 h 493"/>
                <a:gd name="T84" fmla="*/ 761 w 768"/>
                <a:gd name="T85" fmla="*/ 436 h 493"/>
                <a:gd name="T86" fmla="*/ 764 w 768"/>
                <a:gd name="T87" fmla="*/ 439 h 493"/>
                <a:gd name="T88" fmla="*/ 767 w 768"/>
                <a:gd name="T89" fmla="*/ 436 h 493"/>
                <a:gd name="T90" fmla="*/ 761 w 768"/>
                <a:gd name="T91" fmla="*/ 299 h 493"/>
                <a:gd name="T92" fmla="*/ 756 w 768"/>
                <a:gd name="T93" fmla="*/ 205 h 493"/>
                <a:gd name="T94" fmla="*/ 756 w 768"/>
                <a:gd name="T95" fmla="*/ 146 h 493"/>
                <a:gd name="T96" fmla="*/ 746 w 768"/>
                <a:gd name="T97" fmla="*/ 7 h 493"/>
                <a:gd name="T98" fmla="*/ 744 w 768"/>
                <a:gd name="T99" fmla="*/ 5 h 493"/>
                <a:gd name="T100" fmla="*/ 478 w 768"/>
                <a:gd name="T101" fmla="*/ 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8" h="493">
                  <a:moveTo>
                    <a:pt x="478" y="9"/>
                  </a:moveTo>
                  <a:cubicBezTo>
                    <a:pt x="441" y="11"/>
                    <a:pt x="441" y="11"/>
                    <a:pt x="441" y="11"/>
                  </a:cubicBezTo>
                  <a:cubicBezTo>
                    <a:pt x="386" y="13"/>
                    <a:pt x="386" y="13"/>
                    <a:pt x="386" y="13"/>
                  </a:cubicBezTo>
                  <a:cubicBezTo>
                    <a:pt x="328" y="16"/>
                    <a:pt x="267" y="19"/>
                    <a:pt x="207" y="22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56" y="33"/>
                    <a:pt x="25" y="36"/>
                    <a:pt x="5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0" y="95"/>
                    <a:pt x="7" y="143"/>
                    <a:pt x="13" y="190"/>
                  </a:cubicBezTo>
                  <a:cubicBezTo>
                    <a:pt x="17" y="224"/>
                    <a:pt x="17" y="224"/>
                    <a:pt x="17" y="224"/>
                  </a:cubicBezTo>
                  <a:cubicBezTo>
                    <a:pt x="19" y="239"/>
                    <a:pt x="20" y="254"/>
                    <a:pt x="21" y="269"/>
                  </a:cubicBezTo>
                  <a:cubicBezTo>
                    <a:pt x="22" y="288"/>
                    <a:pt x="24" y="308"/>
                    <a:pt x="27" y="327"/>
                  </a:cubicBezTo>
                  <a:cubicBezTo>
                    <a:pt x="34" y="377"/>
                    <a:pt x="34" y="377"/>
                    <a:pt x="34" y="377"/>
                  </a:cubicBezTo>
                  <a:cubicBezTo>
                    <a:pt x="41" y="425"/>
                    <a:pt x="41" y="425"/>
                    <a:pt x="41" y="425"/>
                  </a:cubicBezTo>
                  <a:cubicBezTo>
                    <a:pt x="43" y="441"/>
                    <a:pt x="43" y="441"/>
                    <a:pt x="43" y="441"/>
                  </a:cubicBezTo>
                  <a:cubicBezTo>
                    <a:pt x="46" y="457"/>
                    <a:pt x="50" y="476"/>
                    <a:pt x="48" y="489"/>
                  </a:cubicBezTo>
                  <a:cubicBezTo>
                    <a:pt x="48" y="491"/>
                    <a:pt x="49" y="492"/>
                    <a:pt x="51" y="492"/>
                  </a:cubicBezTo>
                  <a:cubicBezTo>
                    <a:pt x="52" y="493"/>
                    <a:pt x="54" y="492"/>
                    <a:pt x="54" y="490"/>
                  </a:cubicBezTo>
                  <a:cubicBezTo>
                    <a:pt x="54" y="487"/>
                    <a:pt x="54" y="485"/>
                    <a:pt x="54" y="482"/>
                  </a:cubicBezTo>
                  <a:cubicBezTo>
                    <a:pt x="54" y="469"/>
                    <a:pt x="52" y="454"/>
                    <a:pt x="49" y="440"/>
                  </a:cubicBezTo>
                  <a:cubicBezTo>
                    <a:pt x="46" y="425"/>
                    <a:pt x="46" y="425"/>
                    <a:pt x="46" y="425"/>
                  </a:cubicBezTo>
                  <a:cubicBezTo>
                    <a:pt x="39" y="376"/>
                    <a:pt x="39" y="376"/>
                    <a:pt x="39" y="376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29" y="307"/>
                    <a:pt x="28" y="287"/>
                    <a:pt x="27" y="268"/>
                  </a:cubicBezTo>
                  <a:cubicBezTo>
                    <a:pt x="26" y="254"/>
                    <a:pt x="25" y="238"/>
                    <a:pt x="23" y="223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4" y="152"/>
                    <a:pt x="9" y="113"/>
                    <a:pt x="9" y="76"/>
                  </a:cubicBezTo>
                  <a:cubicBezTo>
                    <a:pt x="9" y="68"/>
                    <a:pt x="9" y="59"/>
                    <a:pt x="10" y="51"/>
                  </a:cubicBezTo>
                  <a:cubicBezTo>
                    <a:pt x="28" y="41"/>
                    <a:pt x="58" y="38"/>
                    <a:pt x="81" y="37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67" y="24"/>
                    <a:pt x="328" y="22"/>
                    <a:pt x="386" y="19"/>
                  </a:cubicBezTo>
                  <a:cubicBezTo>
                    <a:pt x="442" y="16"/>
                    <a:pt x="442" y="16"/>
                    <a:pt x="442" y="16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566" y="10"/>
                    <a:pt x="656" y="6"/>
                    <a:pt x="741" y="11"/>
                  </a:cubicBezTo>
                  <a:cubicBezTo>
                    <a:pt x="749" y="41"/>
                    <a:pt x="751" y="74"/>
                    <a:pt x="751" y="107"/>
                  </a:cubicBezTo>
                  <a:cubicBezTo>
                    <a:pt x="751" y="120"/>
                    <a:pt x="751" y="133"/>
                    <a:pt x="751" y="146"/>
                  </a:cubicBezTo>
                  <a:cubicBezTo>
                    <a:pt x="750" y="159"/>
                    <a:pt x="750" y="172"/>
                    <a:pt x="750" y="185"/>
                  </a:cubicBezTo>
                  <a:cubicBezTo>
                    <a:pt x="750" y="191"/>
                    <a:pt x="750" y="198"/>
                    <a:pt x="750" y="205"/>
                  </a:cubicBezTo>
                  <a:cubicBezTo>
                    <a:pt x="751" y="236"/>
                    <a:pt x="753" y="269"/>
                    <a:pt x="756" y="300"/>
                  </a:cubicBezTo>
                  <a:cubicBezTo>
                    <a:pt x="758" y="342"/>
                    <a:pt x="761" y="386"/>
                    <a:pt x="761" y="429"/>
                  </a:cubicBezTo>
                  <a:cubicBezTo>
                    <a:pt x="761" y="431"/>
                    <a:pt x="761" y="434"/>
                    <a:pt x="761" y="436"/>
                  </a:cubicBezTo>
                  <a:cubicBezTo>
                    <a:pt x="761" y="436"/>
                    <a:pt x="761" y="436"/>
                    <a:pt x="761" y="436"/>
                  </a:cubicBezTo>
                  <a:cubicBezTo>
                    <a:pt x="761" y="438"/>
                    <a:pt x="763" y="439"/>
                    <a:pt x="764" y="439"/>
                  </a:cubicBezTo>
                  <a:cubicBezTo>
                    <a:pt x="766" y="439"/>
                    <a:pt x="767" y="438"/>
                    <a:pt x="767" y="436"/>
                  </a:cubicBezTo>
                  <a:cubicBezTo>
                    <a:pt x="768" y="391"/>
                    <a:pt x="764" y="344"/>
                    <a:pt x="761" y="299"/>
                  </a:cubicBezTo>
                  <a:cubicBezTo>
                    <a:pt x="759" y="268"/>
                    <a:pt x="757" y="236"/>
                    <a:pt x="756" y="205"/>
                  </a:cubicBezTo>
                  <a:cubicBezTo>
                    <a:pt x="756" y="186"/>
                    <a:pt x="756" y="165"/>
                    <a:pt x="756" y="146"/>
                  </a:cubicBezTo>
                  <a:cubicBezTo>
                    <a:pt x="757" y="99"/>
                    <a:pt x="759" y="51"/>
                    <a:pt x="746" y="7"/>
                  </a:cubicBezTo>
                  <a:cubicBezTo>
                    <a:pt x="746" y="6"/>
                    <a:pt x="745" y="5"/>
                    <a:pt x="744" y="5"/>
                  </a:cubicBezTo>
                  <a:cubicBezTo>
                    <a:pt x="658" y="0"/>
                    <a:pt x="566" y="4"/>
                    <a:pt x="47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1728788" y="1370013"/>
              <a:ext cx="3024187" cy="1941513"/>
            </a:xfrm>
            <a:custGeom>
              <a:avLst/>
              <a:gdLst>
                <a:gd name="T0" fmla="*/ 44 w 712"/>
                <a:gd name="T1" fmla="*/ 456 h 456"/>
                <a:gd name="T2" fmla="*/ 36 w 712"/>
                <a:gd name="T3" fmla="*/ 363 h 456"/>
                <a:gd name="T4" fmla="*/ 9 w 712"/>
                <a:gd name="T5" fmla="*/ 135 h 456"/>
                <a:gd name="T6" fmla="*/ 1 w 712"/>
                <a:gd name="T7" fmla="*/ 40 h 456"/>
                <a:gd name="T8" fmla="*/ 213 w 712"/>
                <a:gd name="T9" fmla="*/ 20 h 456"/>
                <a:gd name="T10" fmla="*/ 561 w 712"/>
                <a:gd name="T11" fmla="*/ 7 h 456"/>
                <a:gd name="T12" fmla="*/ 639 w 712"/>
                <a:gd name="T13" fmla="*/ 7 h 456"/>
                <a:gd name="T14" fmla="*/ 699 w 712"/>
                <a:gd name="T15" fmla="*/ 7 h 456"/>
                <a:gd name="T16" fmla="*/ 700 w 712"/>
                <a:gd name="T17" fmla="*/ 94 h 456"/>
                <a:gd name="T18" fmla="*/ 700 w 712"/>
                <a:gd name="T19" fmla="*/ 199 h 456"/>
                <a:gd name="T20" fmla="*/ 712 w 712"/>
                <a:gd name="T21" fmla="*/ 41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2" h="456">
                  <a:moveTo>
                    <a:pt x="44" y="456"/>
                  </a:moveTo>
                  <a:cubicBezTo>
                    <a:pt x="50" y="435"/>
                    <a:pt x="39" y="391"/>
                    <a:pt x="36" y="363"/>
                  </a:cubicBezTo>
                  <a:cubicBezTo>
                    <a:pt x="26" y="286"/>
                    <a:pt x="15" y="212"/>
                    <a:pt x="9" y="135"/>
                  </a:cubicBezTo>
                  <a:cubicBezTo>
                    <a:pt x="7" y="103"/>
                    <a:pt x="5" y="71"/>
                    <a:pt x="1" y="40"/>
                  </a:cubicBezTo>
                  <a:cubicBezTo>
                    <a:pt x="0" y="28"/>
                    <a:pt x="199" y="21"/>
                    <a:pt x="213" y="20"/>
                  </a:cubicBezTo>
                  <a:cubicBezTo>
                    <a:pt x="330" y="15"/>
                    <a:pt x="443" y="7"/>
                    <a:pt x="561" y="7"/>
                  </a:cubicBezTo>
                  <a:cubicBezTo>
                    <a:pt x="587" y="7"/>
                    <a:pt x="613" y="9"/>
                    <a:pt x="639" y="7"/>
                  </a:cubicBezTo>
                  <a:cubicBezTo>
                    <a:pt x="659" y="6"/>
                    <a:pt x="680" y="0"/>
                    <a:pt x="699" y="7"/>
                  </a:cubicBezTo>
                  <a:cubicBezTo>
                    <a:pt x="704" y="9"/>
                    <a:pt x="700" y="87"/>
                    <a:pt x="700" y="94"/>
                  </a:cubicBezTo>
                  <a:cubicBezTo>
                    <a:pt x="703" y="129"/>
                    <a:pt x="700" y="167"/>
                    <a:pt x="700" y="199"/>
                  </a:cubicBezTo>
                  <a:cubicBezTo>
                    <a:pt x="700" y="273"/>
                    <a:pt x="712" y="341"/>
                    <a:pt x="712" y="412"/>
                  </a:cubicBezTo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1719263" y="1366838"/>
              <a:ext cx="3046412" cy="1957388"/>
            </a:xfrm>
            <a:custGeom>
              <a:avLst/>
              <a:gdLst>
                <a:gd name="T0" fmla="*/ 656 w 717"/>
                <a:gd name="T1" fmla="*/ 4 h 460"/>
                <a:gd name="T2" fmla="*/ 641 w 717"/>
                <a:gd name="T3" fmla="*/ 5 h 460"/>
                <a:gd name="T4" fmla="*/ 589 w 717"/>
                <a:gd name="T5" fmla="*/ 5 h 460"/>
                <a:gd name="T6" fmla="*/ 563 w 717"/>
                <a:gd name="T7" fmla="*/ 5 h 460"/>
                <a:gd name="T8" fmla="*/ 315 w 717"/>
                <a:gd name="T9" fmla="*/ 13 h 460"/>
                <a:gd name="T10" fmla="*/ 215 w 717"/>
                <a:gd name="T11" fmla="*/ 18 h 460"/>
                <a:gd name="T12" fmla="*/ 210 w 717"/>
                <a:gd name="T13" fmla="*/ 18 h 460"/>
                <a:gd name="T14" fmla="*/ 1 w 717"/>
                <a:gd name="T15" fmla="*/ 38 h 460"/>
                <a:gd name="T16" fmla="*/ 0 w 717"/>
                <a:gd name="T17" fmla="*/ 41 h 460"/>
                <a:gd name="T18" fmla="*/ 8 w 717"/>
                <a:gd name="T19" fmla="*/ 136 h 460"/>
                <a:gd name="T20" fmla="*/ 27 w 717"/>
                <a:gd name="T21" fmla="*/ 301 h 460"/>
                <a:gd name="T22" fmla="*/ 35 w 717"/>
                <a:gd name="T23" fmla="*/ 364 h 460"/>
                <a:gd name="T24" fmla="*/ 39 w 717"/>
                <a:gd name="T25" fmla="*/ 390 h 460"/>
                <a:gd name="T26" fmla="*/ 43 w 717"/>
                <a:gd name="T27" fmla="*/ 456 h 460"/>
                <a:gd name="T28" fmla="*/ 46 w 717"/>
                <a:gd name="T29" fmla="*/ 460 h 460"/>
                <a:gd name="T30" fmla="*/ 49 w 717"/>
                <a:gd name="T31" fmla="*/ 458 h 460"/>
                <a:gd name="T32" fmla="*/ 51 w 717"/>
                <a:gd name="T33" fmla="*/ 442 h 460"/>
                <a:gd name="T34" fmla="*/ 45 w 717"/>
                <a:gd name="T35" fmla="*/ 389 h 460"/>
                <a:gd name="T36" fmla="*/ 40 w 717"/>
                <a:gd name="T37" fmla="*/ 363 h 460"/>
                <a:gd name="T38" fmla="*/ 32 w 717"/>
                <a:gd name="T39" fmla="*/ 300 h 460"/>
                <a:gd name="T40" fmla="*/ 14 w 717"/>
                <a:gd name="T41" fmla="*/ 136 h 460"/>
                <a:gd name="T42" fmla="*/ 6 w 717"/>
                <a:gd name="T43" fmla="*/ 41 h 460"/>
                <a:gd name="T44" fmla="*/ 211 w 717"/>
                <a:gd name="T45" fmla="*/ 24 h 460"/>
                <a:gd name="T46" fmla="*/ 215 w 717"/>
                <a:gd name="T47" fmla="*/ 24 h 460"/>
                <a:gd name="T48" fmla="*/ 316 w 717"/>
                <a:gd name="T49" fmla="*/ 19 h 460"/>
                <a:gd name="T50" fmla="*/ 563 w 717"/>
                <a:gd name="T51" fmla="*/ 11 h 460"/>
                <a:gd name="T52" fmla="*/ 589 w 717"/>
                <a:gd name="T53" fmla="*/ 11 h 460"/>
                <a:gd name="T54" fmla="*/ 642 w 717"/>
                <a:gd name="T55" fmla="*/ 11 h 460"/>
                <a:gd name="T56" fmla="*/ 657 w 717"/>
                <a:gd name="T57" fmla="*/ 9 h 460"/>
                <a:gd name="T58" fmla="*/ 699 w 717"/>
                <a:gd name="T59" fmla="*/ 11 h 460"/>
                <a:gd name="T60" fmla="*/ 701 w 717"/>
                <a:gd name="T61" fmla="*/ 35 h 460"/>
                <a:gd name="T62" fmla="*/ 700 w 717"/>
                <a:gd name="T63" fmla="*/ 76 h 460"/>
                <a:gd name="T64" fmla="*/ 699 w 717"/>
                <a:gd name="T65" fmla="*/ 93 h 460"/>
                <a:gd name="T66" fmla="*/ 700 w 717"/>
                <a:gd name="T67" fmla="*/ 96 h 460"/>
                <a:gd name="T68" fmla="*/ 700 w 717"/>
                <a:gd name="T69" fmla="*/ 131 h 460"/>
                <a:gd name="T70" fmla="*/ 700 w 717"/>
                <a:gd name="T71" fmla="*/ 168 h 460"/>
                <a:gd name="T72" fmla="*/ 700 w 717"/>
                <a:gd name="T73" fmla="*/ 200 h 460"/>
                <a:gd name="T74" fmla="*/ 700 w 717"/>
                <a:gd name="T75" fmla="*/ 201 h 460"/>
                <a:gd name="T76" fmla="*/ 705 w 717"/>
                <a:gd name="T77" fmla="*/ 309 h 460"/>
                <a:gd name="T78" fmla="*/ 711 w 717"/>
                <a:gd name="T79" fmla="*/ 413 h 460"/>
                <a:gd name="T80" fmla="*/ 714 w 717"/>
                <a:gd name="T81" fmla="*/ 416 h 460"/>
                <a:gd name="T82" fmla="*/ 717 w 717"/>
                <a:gd name="T83" fmla="*/ 413 h 460"/>
                <a:gd name="T84" fmla="*/ 711 w 717"/>
                <a:gd name="T85" fmla="*/ 308 h 460"/>
                <a:gd name="T86" fmla="*/ 705 w 717"/>
                <a:gd name="T87" fmla="*/ 200 h 460"/>
                <a:gd name="T88" fmla="*/ 706 w 717"/>
                <a:gd name="T89" fmla="*/ 168 h 460"/>
                <a:gd name="T90" fmla="*/ 705 w 717"/>
                <a:gd name="T91" fmla="*/ 95 h 460"/>
                <a:gd name="T92" fmla="*/ 706 w 717"/>
                <a:gd name="T93" fmla="*/ 77 h 460"/>
                <a:gd name="T94" fmla="*/ 702 w 717"/>
                <a:gd name="T95" fmla="*/ 6 h 460"/>
                <a:gd name="T96" fmla="*/ 656 w 717"/>
                <a:gd name="T97" fmla="*/ 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7" h="460">
                  <a:moveTo>
                    <a:pt x="656" y="4"/>
                  </a:moveTo>
                  <a:cubicBezTo>
                    <a:pt x="641" y="5"/>
                    <a:pt x="641" y="5"/>
                    <a:pt x="641" y="5"/>
                  </a:cubicBezTo>
                  <a:cubicBezTo>
                    <a:pt x="624" y="6"/>
                    <a:pt x="606" y="6"/>
                    <a:pt x="589" y="5"/>
                  </a:cubicBezTo>
                  <a:cubicBezTo>
                    <a:pt x="563" y="5"/>
                    <a:pt x="563" y="5"/>
                    <a:pt x="563" y="5"/>
                  </a:cubicBezTo>
                  <a:cubicBezTo>
                    <a:pt x="479" y="5"/>
                    <a:pt x="396" y="9"/>
                    <a:pt x="315" y="13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10" y="18"/>
                    <a:pt x="210" y="18"/>
                    <a:pt x="210" y="18"/>
                  </a:cubicBezTo>
                  <a:cubicBezTo>
                    <a:pt x="11" y="26"/>
                    <a:pt x="4" y="35"/>
                    <a:pt x="1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" y="73"/>
                    <a:pt x="6" y="106"/>
                    <a:pt x="8" y="136"/>
                  </a:cubicBezTo>
                  <a:cubicBezTo>
                    <a:pt x="12" y="192"/>
                    <a:pt x="19" y="247"/>
                    <a:pt x="27" y="301"/>
                  </a:cubicBezTo>
                  <a:cubicBezTo>
                    <a:pt x="35" y="364"/>
                    <a:pt x="35" y="364"/>
                    <a:pt x="35" y="364"/>
                  </a:cubicBezTo>
                  <a:cubicBezTo>
                    <a:pt x="39" y="390"/>
                    <a:pt x="39" y="390"/>
                    <a:pt x="39" y="390"/>
                  </a:cubicBezTo>
                  <a:cubicBezTo>
                    <a:pt x="43" y="414"/>
                    <a:pt x="47" y="441"/>
                    <a:pt x="43" y="456"/>
                  </a:cubicBezTo>
                  <a:cubicBezTo>
                    <a:pt x="43" y="458"/>
                    <a:pt x="44" y="459"/>
                    <a:pt x="46" y="460"/>
                  </a:cubicBezTo>
                  <a:cubicBezTo>
                    <a:pt x="47" y="460"/>
                    <a:pt x="49" y="459"/>
                    <a:pt x="49" y="458"/>
                  </a:cubicBezTo>
                  <a:cubicBezTo>
                    <a:pt x="50" y="453"/>
                    <a:pt x="51" y="448"/>
                    <a:pt x="51" y="442"/>
                  </a:cubicBezTo>
                  <a:cubicBezTo>
                    <a:pt x="51" y="426"/>
                    <a:pt x="48" y="407"/>
                    <a:pt x="45" y="389"/>
                  </a:cubicBezTo>
                  <a:cubicBezTo>
                    <a:pt x="40" y="363"/>
                    <a:pt x="40" y="363"/>
                    <a:pt x="40" y="363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25" y="246"/>
                    <a:pt x="18" y="191"/>
                    <a:pt x="14" y="136"/>
                  </a:cubicBezTo>
                  <a:cubicBezTo>
                    <a:pt x="12" y="105"/>
                    <a:pt x="10" y="73"/>
                    <a:pt x="6" y="41"/>
                  </a:cubicBezTo>
                  <a:cubicBezTo>
                    <a:pt x="13" y="37"/>
                    <a:pt x="69" y="30"/>
                    <a:pt x="211" y="24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316" y="19"/>
                    <a:pt x="316" y="19"/>
                    <a:pt x="316" y="19"/>
                  </a:cubicBezTo>
                  <a:cubicBezTo>
                    <a:pt x="396" y="15"/>
                    <a:pt x="479" y="11"/>
                    <a:pt x="563" y="11"/>
                  </a:cubicBezTo>
                  <a:cubicBezTo>
                    <a:pt x="589" y="11"/>
                    <a:pt x="589" y="11"/>
                    <a:pt x="589" y="11"/>
                  </a:cubicBezTo>
                  <a:cubicBezTo>
                    <a:pt x="606" y="12"/>
                    <a:pt x="624" y="12"/>
                    <a:pt x="642" y="11"/>
                  </a:cubicBezTo>
                  <a:cubicBezTo>
                    <a:pt x="657" y="9"/>
                    <a:pt x="657" y="9"/>
                    <a:pt x="657" y="9"/>
                  </a:cubicBezTo>
                  <a:cubicBezTo>
                    <a:pt x="671" y="8"/>
                    <a:pt x="686" y="6"/>
                    <a:pt x="699" y="11"/>
                  </a:cubicBezTo>
                  <a:cubicBezTo>
                    <a:pt x="700" y="14"/>
                    <a:pt x="701" y="23"/>
                    <a:pt x="701" y="35"/>
                  </a:cubicBezTo>
                  <a:cubicBezTo>
                    <a:pt x="701" y="49"/>
                    <a:pt x="700" y="66"/>
                    <a:pt x="700" y="76"/>
                  </a:cubicBezTo>
                  <a:cubicBezTo>
                    <a:pt x="700" y="84"/>
                    <a:pt x="699" y="90"/>
                    <a:pt x="699" y="93"/>
                  </a:cubicBezTo>
                  <a:cubicBezTo>
                    <a:pt x="699" y="94"/>
                    <a:pt x="700" y="95"/>
                    <a:pt x="700" y="96"/>
                  </a:cubicBezTo>
                  <a:cubicBezTo>
                    <a:pt x="700" y="107"/>
                    <a:pt x="700" y="119"/>
                    <a:pt x="700" y="131"/>
                  </a:cubicBezTo>
                  <a:cubicBezTo>
                    <a:pt x="700" y="143"/>
                    <a:pt x="700" y="155"/>
                    <a:pt x="700" y="168"/>
                  </a:cubicBezTo>
                  <a:cubicBezTo>
                    <a:pt x="700" y="200"/>
                    <a:pt x="700" y="200"/>
                    <a:pt x="700" y="200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38"/>
                    <a:pt x="703" y="274"/>
                    <a:pt x="705" y="309"/>
                  </a:cubicBezTo>
                  <a:cubicBezTo>
                    <a:pt x="708" y="343"/>
                    <a:pt x="711" y="378"/>
                    <a:pt x="711" y="413"/>
                  </a:cubicBezTo>
                  <a:cubicBezTo>
                    <a:pt x="711" y="415"/>
                    <a:pt x="712" y="416"/>
                    <a:pt x="714" y="416"/>
                  </a:cubicBezTo>
                  <a:cubicBezTo>
                    <a:pt x="716" y="416"/>
                    <a:pt x="717" y="415"/>
                    <a:pt x="717" y="413"/>
                  </a:cubicBezTo>
                  <a:cubicBezTo>
                    <a:pt x="717" y="378"/>
                    <a:pt x="714" y="342"/>
                    <a:pt x="711" y="308"/>
                  </a:cubicBezTo>
                  <a:cubicBezTo>
                    <a:pt x="708" y="273"/>
                    <a:pt x="705" y="237"/>
                    <a:pt x="705" y="200"/>
                  </a:cubicBezTo>
                  <a:cubicBezTo>
                    <a:pt x="706" y="168"/>
                    <a:pt x="706" y="168"/>
                    <a:pt x="706" y="168"/>
                  </a:cubicBezTo>
                  <a:cubicBezTo>
                    <a:pt x="706" y="144"/>
                    <a:pt x="707" y="119"/>
                    <a:pt x="705" y="95"/>
                  </a:cubicBezTo>
                  <a:cubicBezTo>
                    <a:pt x="705" y="93"/>
                    <a:pt x="705" y="86"/>
                    <a:pt x="706" y="77"/>
                  </a:cubicBezTo>
                  <a:cubicBezTo>
                    <a:pt x="707" y="13"/>
                    <a:pt x="706" y="7"/>
                    <a:pt x="702" y="6"/>
                  </a:cubicBezTo>
                  <a:cubicBezTo>
                    <a:pt x="687" y="0"/>
                    <a:pt x="671" y="2"/>
                    <a:pt x="65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1766888" y="3132138"/>
              <a:ext cx="3197224" cy="506413"/>
            </a:xfrm>
            <a:custGeom>
              <a:avLst/>
              <a:gdLst>
                <a:gd name="T0" fmla="*/ 0 w 753"/>
                <a:gd name="T1" fmla="*/ 71 h 119"/>
                <a:gd name="T2" fmla="*/ 10 w 753"/>
                <a:gd name="T3" fmla="*/ 103 h 119"/>
                <a:gd name="T4" fmla="*/ 246 w 753"/>
                <a:gd name="T5" fmla="*/ 92 h 119"/>
                <a:gd name="T6" fmla="*/ 508 w 753"/>
                <a:gd name="T7" fmla="*/ 68 h 119"/>
                <a:gd name="T8" fmla="*/ 753 w 753"/>
                <a:gd name="T9" fmla="*/ 44 h 119"/>
                <a:gd name="T10" fmla="*/ 726 w 753"/>
                <a:gd name="T11" fmla="*/ 7 h 119"/>
                <a:gd name="T12" fmla="*/ 639 w 753"/>
                <a:gd name="T13" fmla="*/ 5 h 119"/>
                <a:gd name="T14" fmla="*/ 459 w 753"/>
                <a:gd name="T15" fmla="*/ 19 h 119"/>
                <a:gd name="T16" fmla="*/ 254 w 753"/>
                <a:gd name="T17" fmla="*/ 35 h 119"/>
                <a:gd name="T18" fmla="*/ 76 w 753"/>
                <a:gd name="T19" fmla="*/ 57 h 119"/>
                <a:gd name="T20" fmla="*/ 70 w 753"/>
                <a:gd name="T21" fmla="*/ 5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19">
                  <a:moveTo>
                    <a:pt x="0" y="71"/>
                  </a:moveTo>
                  <a:cubicBezTo>
                    <a:pt x="6" y="79"/>
                    <a:pt x="7" y="92"/>
                    <a:pt x="10" y="103"/>
                  </a:cubicBezTo>
                  <a:cubicBezTo>
                    <a:pt x="14" y="119"/>
                    <a:pt x="221" y="93"/>
                    <a:pt x="246" y="92"/>
                  </a:cubicBezTo>
                  <a:cubicBezTo>
                    <a:pt x="333" y="86"/>
                    <a:pt x="420" y="74"/>
                    <a:pt x="508" y="68"/>
                  </a:cubicBezTo>
                  <a:cubicBezTo>
                    <a:pt x="589" y="63"/>
                    <a:pt x="672" y="53"/>
                    <a:pt x="753" y="44"/>
                  </a:cubicBezTo>
                  <a:cubicBezTo>
                    <a:pt x="749" y="23"/>
                    <a:pt x="748" y="13"/>
                    <a:pt x="726" y="7"/>
                  </a:cubicBezTo>
                  <a:cubicBezTo>
                    <a:pt x="701" y="0"/>
                    <a:pt x="666" y="6"/>
                    <a:pt x="639" y="5"/>
                  </a:cubicBezTo>
                  <a:cubicBezTo>
                    <a:pt x="576" y="1"/>
                    <a:pt x="520" y="16"/>
                    <a:pt x="459" y="19"/>
                  </a:cubicBezTo>
                  <a:cubicBezTo>
                    <a:pt x="391" y="23"/>
                    <a:pt x="321" y="28"/>
                    <a:pt x="254" y="35"/>
                  </a:cubicBezTo>
                  <a:cubicBezTo>
                    <a:pt x="195" y="42"/>
                    <a:pt x="134" y="52"/>
                    <a:pt x="76" y="57"/>
                  </a:cubicBezTo>
                  <a:cubicBezTo>
                    <a:pt x="74" y="57"/>
                    <a:pt x="72" y="57"/>
                    <a:pt x="70" y="57"/>
                  </a:cubicBezTo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1754188" y="3128963"/>
              <a:ext cx="3222624" cy="493713"/>
            </a:xfrm>
            <a:custGeom>
              <a:avLst/>
              <a:gdLst>
                <a:gd name="T0" fmla="*/ 674 w 759"/>
                <a:gd name="T1" fmla="*/ 3 h 116"/>
                <a:gd name="T2" fmla="*/ 642 w 759"/>
                <a:gd name="T3" fmla="*/ 3 h 116"/>
                <a:gd name="T4" fmla="*/ 529 w 759"/>
                <a:gd name="T5" fmla="*/ 10 h 116"/>
                <a:gd name="T6" fmla="*/ 462 w 759"/>
                <a:gd name="T7" fmla="*/ 17 h 116"/>
                <a:gd name="T8" fmla="*/ 257 w 759"/>
                <a:gd name="T9" fmla="*/ 34 h 116"/>
                <a:gd name="T10" fmla="*/ 196 w 759"/>
                <a:gd name="T11" fmla="*/ 41 h 116"/>
                <a:gd name="T12" fmla="*/ 79 w 759"/>
                <a:gd name="T13" fmla="*/ 55 h 116"/>
                <a:gd name="T14" fmla="*/ 73 w 759"/>
                <a:gd name="T15" fmla="*/ 55 h 116"/>
                <a:gd name="T16" fmla="*/ 76 w 759"/>
                <a:gd name="T17" fmla="*/ 58 h 116"/>
                <a:gd name="T18" fmla="*/ 73 w 759"/>
                <a:gd name="T19" fmla="*/ 60 h 116"/>
                <a:gd name="T20" fmla="*/ 79 w 759"/>
                <a:gd name="T21" fmla="*/ 61 h 116"/>
                <a:gd name="T22" fmla="*/ 197 w 759"/>
                <a:gd name="T23" fmla="*/ 47 h 116"/>
                <a:gd name="T24" fmla="*/ 257 w 759"/>
                <a:gd name="T25" fmla="*/ 39 h 116"/>
                <a:gd name="T26" fmla="*/ 462 w 759"/>
                <a:gd name="T27" fmla="*/ 23 h 116"/>
                <a:gd name="T28" fmla="*/ 530 w 759"/>
                <a:gd name="T29" fmla="*/ 16 h 116"/>
                <a:gd name="T30" fmla="*/ 642 w 759"/>
                <a:gd name="T31" fmla="*/ 9 h 116"/>
                <a:gd name="T32" fmla="*/ 674 w 759"/>
                <a:gd name="T33" fmla="*/ 8 h 116"/>
                <a:gd name="T34" fmla="*/ 728 w 759"/>
                <a:gd name="T35" fmla="*/ 11 h 116"/>
                <a:gd name="T36" fmla="*/ 753 w 759"/>
                <a:gd name="T37" fmla="*/ 43 h 116"/>
                <a:gd name="T38" fmla="*/ 702 w 759"/>
                <a:gd name="T39" fmla="*/ 48 h 116"/>
                <a:gd name="T40" fmla="*/ 510 w 759"/>
                <a:gd name="T41" fmla="*/ 66 h 116"/>
                <a:gd name="T42" fmla="*/ 382 w 759"/>
                <a:gd name="T43" fmla="*/ 78 h 116"/>
                <a:gd name="T44" fmla="*/ 248 w 759"/>
                <a:gd name="T45" fmla="*/ 90 h 116"/>
                <a:gd name="T46" fmla="*/ 215 w 759"/>
                <a:gd name="T47" fmla="*/ 93 h 116"/>
                <a:gd name="T48" fmla="*/ 15 w 759"/>
                <a:gd name="T49" fmla="*/ 103 h 116"/>
                <a:gd name="T50" fmla="*/ 13 w 759"/>
                <a:gd name="T51" fmla="*/ 93 h 116"/>
                <a:gd name="T52" fmla="*/ 6 w 759"/>
                <a:gd name="T53" fmla="*/ 70 h 116"/>
                <a:gd name="T54" fmla="*/ 2 w 759"/>
                <a:gd name="T55" fmla="*/ 70 h 116"/>
                <a:gd name="T56" fmla="*/ 1 w 759"/>
                <a:gd name="T57" fmla="*/ 74 h 116"/>
                <a:gd name="T58" fmla="*/ 7 w 759"/>
                <a:gd name="T59" fmla="*/ 94 h 116"/>
                <a:gd name="T60" fmla="*/ 10 w 759"/>
                <a:gd name="T61" fmla="*/ 105 h 116"/>
                <a:gd name="T62" fmla="*/ 215 w 759"/>
                <a:gd name="T63" fmla="*/ 99 h 116"/>
                <a:gd name="T64" fmla="*/ 249 w 759"/>
                <a:gd name="T65" fmla="*/ 95 h 116"/>
                <a:gd name="T66" fmla="*/ 383 w 759"/>
                <a:gd name="T67" fmla="*/ 84 h 116"/>
                <a:gd name="T68" fmla="*/ 511 w 759"/>
                <a:gd name="T69" fmla="*/ 72 h 116"/>
                <a:gd name="T70" fmla="*/ 703 w 759"/>
                <a:gd name="T71" fmla="*/ 54 h 116"/>
                <a:gd name="T72" fmla="*/ 757 w 759"/>
                <a:gd name="T73" fmla="*/ 48 h 116"/>
                <a:gd name="T74" fmla="*/ 759 w 759"/>
                <a:gd name="T75" fmla="*/ 47 h 116"/>
                <a:gd name="T76" fmla="*/ 759 w 759"/>
                <a:gd name="T77" fmla="*/ 45 h 116"/>
                <a:gd name="T78" fmla="*/ 759 w 759"/>
                <a:gd name="T79" fmla="*/ 42 h 116"/>
                <a:gd name="T80" fmla="*/ 730 w 759"/>
                <a:gd name="T81" fmla="*/ 5 h 116"/>
                <a:gd name="T82" fmla="*/ 674 w 759"/>
                <a:gd name="T83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9" h="116">
                  <a:moveTo>
                    <a:pt x="674" y="3"/>
                  </a:moveTo>
                  <a:cubicBezTo>
                    <a:pt x="663" y="3"/>
                    <a:pt x="652" y="3"/>
                    <a:pt x="642" y="3"/>
                  </a:cubicBezTo>
                  <a:cubicBezTo>
                    <a:pt x="603" y="0"/>
                    <a:pt x="566" y="5"/>
                    <a:pt x="529" y="10"/>
                  </a:cubicBezTo>
                  <a:cubicBezTo>
                    <a:pt x="507" y="13"/>
                    <a:pt x="485" y="16"/>
                    <a:pt x="462" y="17"/>
                  </a:cubicBezTo>
                  <a:cubicBezTo>
                    <a:pt x="398" y="21"/>
                    <a:pt x="326" y="25"/>
                    <a:pt x="257" y="34"/>
                  </a:cubicBezTo>
                  <a:cubicBezTo>
                    <a:pt x="196" y="41"/>
                    <a:pt x="196" y="41"/>
                    <a:pt x="196" y="41"/>
                  </a:cubicBezTo>
                  <a:cubicBezTo>
                    <a:pt x="157" y="46"/>
                    <a:pt x="117" y="51"/>
                    <a:pt x="79" y="55"/>
                  </a:cubicBezTo>
                  <a:cubicBezTo>
                    <a:pt x="79" y="55"/>
                    <a:pt x="73" y="55"/>
                    <a:pt x="73" y="55"/>
                  </a:cubicBezTo>
                  <a:cubicBezTo>
                    <a:pt x="75" y="55"/>
                    <a:pt x="76" y="56"/>
                    <a:pt x="76" y="58"/>
                  </a:cubicBezTo>
                  <a:cubicBezTo>
                    <a:pt x="76" y="59"/>
                    <a:pt x="75" y="60"/>
                    <a:pt x="73" y="60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118" y="57"/>
                    <a:pt x="158" y="52"/>
                    <a:pt x="197" y="47"/>
                  </a:cubicBezTo>
                  <a:cubicBezTo>
                    <a:pt x="257" y="39"/>
                    <a:pt x="257" y="39"/>
                    <a:pt x="257" y="39"/>
                  </a:cubicBezTo>
                  <a:cubicBezTo>
                    <a:pt x="327" y="31"/>
                    <a:pt x="399" y="27"/>
                    <a:pt x="462" y="23"/>
                  </a:cubicBezTo>
                  <a:cubicBezTo>
                    <a:pt x="485" y="22"/>
                    <a:pt x="508" y="19"/>
                    <a:pt x="530" y="16"/>
                  </a:cubicBezTo>
                  <a:cubicBezTo>
                    <a:pt x="566" y="11"/>
                    <a:pt x="603" y="6"/>
                    <a:pt x="642" y="9"/>
                  </a:cubicBezTo>
                  <a:cubicBezTo>
                    <a:pt x="652" y="9"/>
                    <a:pt x="663" y="9"/>
                    <a:pt x="674" y="8"/>
                  </a:cubicBezTo>
                  <a:cubicBezTo>
                    <a:pt x="693" y="8"/>
                    <a:pt x="713" y="7"/>
                    <a:pt x="728" y="11"/>
                  </a:cubicBezTo>
                  <a:cubicBezTo>
                    <a:pt x="747" y="16"/>
                    <a:pt x="749" y="23"/>
                    <a:pt x="753" y="43"/>
                  </a:cubicBezTo>
                  <a:cubicBezTo>
                    <a:pt x="747" y="44"/>
                    <a:pt x="702" y="48"/>
                    <a:pt x="702" y="48"/>
                  </a:cubicBezTo>
                  <a:cubicBezTo>
                    <a:pt x="639" y="55"/>
                    <a:pt x="574" y="62"/>
                    <a:pt x="510" y="66"/>
                  </a:cubicBezTo>
                  <a:cubicBezTo>
                    <a:pt x="468" y="69"/>
                    <a:pt x="424" y="74"/>
                    <a:pt x="382" y="78"/>
                  </a:cubicBezTo>
                  <a:cubicBezTo>
                    <a:pt x="338" y="82"/>
                    <a:pt x="293" y="87"/>
                    <a:pt x="248" y="90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167" y="98"/>
                    <a:pt x="24" y="113"/>
                    <a:pt x="15" y="103"/>
                  </a:cubicBezTo>
                  <a:cubicBezTo>
                    <a:pt x="15" y="102"/>
                    <a:pt x="13" y="93"/>
                    <a:pt x="13" y="93"/>
                  </a:cubicBezTo>
                  <a:cubicBezTo>
                    <a:pt x="12" y="85"/>
                    <a:pt x="10" y="76"/>
                    <a:pt x="6" y="70"/>
                  </a:cubicBezTo>
                  <a:cubicBezTo>
                    <a:pt x="5" y="69"/>
                    <a:pt x="3" y="69"/>
                    <a:pt x="2" y="70"/>
                  </a:cubicBezTo>
                  <a:cubicBezTo>
                    <a:pt x="0" y="71"/>
                    <a:pt x="0" y="73"/>
                    <a:pt x="1" y="74"/>
                  </a:cubicBezTo>
                  <a:cubicBezTo>
                    <a:pt x="5" y="79"/>
                    <a:pt x="6" y="86"/>
                    <a:pt x="7" y="94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3" y="116"/>
                    <a:pt x="65" y="115"/>
                    <a:pt x="215" y="99"/>
                  </a:cubicBezTo>
                  <a:cubicBezTo>
                    <a:pt x="249" y="95"/>
                    <a:pt x="249" y="95"/>
                    <a:pt x="249" y="95"/>
                  </a:cubicBezTo>
                  <a:cubicBezTo>
                    <a:pt x="293" y="93"/>
                    <a:pt x="339" y="88"/>
                    <a:pt x="383" y="84"/>
                  </a:cubicBezTo>
                  <a:cubicBezTo>
                    <a:pt x="425" y="79"/>
                    <a:pt x="468" y="75"/>
                    <a:pt x="511" y="72"/>
                  </a:cubicBezTo>
                  <a:cubicBezTo>
                    <a:pt x="575" y="68"/>
                    <a:pt x="640" y="61"/>
                    <a:pt x="703" y="54"/>
                  </a:cubicBezTo>
                  <a:cubicBezTo>
                    <a:pt x="757" y="48"/>
                    <a:pt x="757" y="48"/>
                    <a:pt x="757" y="48"/>
                  </a:cubicBezTo>
                  <a:cubicBezTo>
                    <a:pt x="757" y="48"/>
                    <a:pt x="758" y="48"/>
                    <a:pt x="759" y="47"/>
                  </a:cubicBezTo>
                  <a:cubicBezTo>
                    <a:pt x="759" y="47"/>
                    <a:pt x="759" y="46"/>
                    <a:pt x="759" y="45"/>
                  </a:cubicBezTo>
                  <a:cubicBezTo>
                    <a:pt x="759" y="42"/>
                    <a:pt x="759" y="42"/>
                    <a:pt x="759" y="42"/>
                  </a:cubicBezTo>
                  <a:cubicBezTo>
                    <a:pt x="755" y="22"/>
                    <a:pt x="752" y="11"/>
                    <a:pt x="730" y="5"/>
                  </a:cubicBezTo>
                  <a:cubicBezTo>
                    <a:pt x="713" y="1"/>
                    <a:pt x="693" y="2"/>
                    <a:pt x="67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1782763" y="3043238"/>
              <a:ext cx="3181349" cy="379413"/>
            </a:xfrm>
            <a:custGeom>
              <a:avLst/>
              <a:gdLst>
                <a:gd name="T0" fmla="*/ 644 w 749"/>
                <a:gd name="T1" fmla="*/ 39 h 89"/>
                <a:gd name="T2" fmla="*/ 286 w 749"/>
                <a:gd name="T3" fmla="*/ 62 h 89"/>
                <a:gd name="T4" fmla="*/ 0 w 749"/>
                <a:gd name="T5" fmla="*/ 89 h 89"/>
                <a:gd name="T6" fmla="*/ 69 w 749"/>
                <a:gd name="T7" fmla="*/ 57 h 89"/>
                <a:gd name="T8" fmla="*/ 311 w 749"/>
                <a:gd name="T9" fmla="*/ 34 h 89"/>
                <a:gd name="T10" fmla="*/ 632 w 749"/>
                <a:gd name="T11" fmla="*/ 16 h 89"/>
                <a:gd name="T12" fmla="*/ 749 w 749"/>
                <a:gd name="T13" fmla="*/ 32 h 89"/>
                <a:gd name="T14" fmla="*/ 644 w 749"/>
                <a:gd name="T15" fmla="*/ 3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9" h="89">
                  <a:moveTo>
                    <a:pt x="644" y="39"/>
                  </a:moveTo>
                  <a:cubicBezTo>
                    <a:pt x="524" y="43"/>
                    <a:pt x="405" y="51"/>
                    <a:pt x="286" y="62"/>
                  </a:cubicBezTo>
                  <a:cubicBezTo>
                    <a:pt x="191" y="71"/>
                    <a:pt x="94" y="76"/>
                    <a:pt x="0" y="89"/>
                  </a:cubicBezTo>
                  <a:cubicBezTo>
                    <a:pt x="23" y="62"/>
                    <a:pt x="33" y="60"/>
                    <a:pt x="69" y="57"/>
                  </a:cubicBezTo>
                  <a:cubicBezTo>
                    <a:pt x="150" y="51"/>
                    <a:pt x="230" y="39"/>
                    <a:pt x="311" y="34"/>
                  </a:cubicBezTo>
                  <a:cubicBezTo>
                    <a:pt x="416" y="27"/>
                    <a:pt x="525" y="23"/>
                    <a:pt x="632" y="16"/>
                  </a:cubicBezTo>
                  <a:cubicBezTo>
                    <a:pt x="662" y="14"/>
                    <a:pt x="731" y="0"/>
                    <a:pt x="749" y="32"/>
                  </a:cubicBezTo>
                  <a:cubicBezTo>
                    <a:pt x="717" y="40"/>
                    <a:pt x="678" y="38"/>
                    <a:pt x="644" y="39"/>
                  </a:cubicBezTo>
                  <a:close/>
                </a:path>
              </a:pathLst>
            </a:custGeom>
            <a:solidFill>
              <a:srgbClr val="E7D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770063" y="3051176"/>
              <a:ext cx="3206749" cy="384175"/>
            </a:xfrm>
            <a:custGeom>
              <a:avLst/>
              <a:gdLst>
                <a:gd name="T0" fmla="*/ 652 w 755"/>
                <a:gd name="T1" fmla="*/ 10 h 90"/>
                <a:gd name="T2" fmla="*/ 635 w 755"/>
                <a:gd name="T3" fmla="*/ 11 h 90"/>
                <a:gd name="T4" fmla="*/ 476 w 755"/>
                <a:gd name="T5" fmla="*/ 20 h 90"/>
                <a:gd name="T6" fmla="*/ 314 w 755"/>
                <a:gd name="T7" fmla="*/ 29 h 90"/>
                <a:gd name="T8" fmla="*/ 187 w 755"/>
                <a:gd name="T9" fmla="*/ 41 h 90"/>
                <a:gd name="T10" fmla="*/ 72 w 755"/>
                <a:gd name="T11" fmla="*/ 52 h 90"/>
                <a:gd name="T12" fmla="*/ 1 w 755"/>
                <a:gd name="T13" fmla="*/ 86 h 90"/>
                <a:gd name="T14" fmla="*/ 1 w 755"/>
                <a:gd name="T15" fmla="*/ 89 h 90"/>
                <a:gd name="T16" fmla="*/ 4 w 755"/>
                <a:gd name="T17" fmla="*/ 90 h 90"/>
                <a:gd name="T18" fmla="*/ 192 w 755"/>
                <a:gd name="T19" fmla="*/ 71 h 90"/>
                <a:gd name="T20" fmla="*/ 289 w 755"/>
                <a:gd name="T21" fmla="*/ 63 h 90"/>
                <a:gd name="T22" fmla="*/ 647 w 755"/>
                <a:gd name="T23" fmla="*/ 40 h 90"/>
                <a:gd name="T24" fmla="*/ 673 w 755"/>
                <a:gd name="T25" fmla="*/ 39 h 90"/>
                <a:gd name="T26" fmla="*/ 753 w 755"/>
                <a:gd name="T27" fmla="*/ 33 h 90"/>
                <a:gd name="T28" fmla="*/ 755 w 755"/>
                <a:gd name="T29" fmla="*/ 31 h 90"/>
                <a:gd name="T30" fmla="*/ 754 w 755"/>
                <a:gd name="T31" fmla="*/ 29 h 90"/>
                <a:gd name="T32" fmla="*/ 652 w 755"/>
                <a:gd name="T33" fmla="*/ 10 h 90"/>
                <a:gd name="T34" fmla="*/ 72 w 755"/>
                <a:gd name="T35" fmla="*/ 58 h 90"/>
                <a:gd name="T36" fmla="*/ 187 w 755"/>
                <a:gd name="T37" fmla="*/ 47 h 90"/>
                <a:gd name="T38" fmla="*/ 314 w 755"/>
                <a:gd name="T39" fmla="*/ 35 h 90"/>
                <a:gd name="T40" fmla="*/ 476 w 755"/>
                <a:gd name="T41" fmla="*/ 26 h 90"/>
                <a:gd name="T42" fmla="*/ 635 w 755"/>
                <a:gd name="T43" fmla="*/ 17 h 90"/>
                <a:gd name="T44" fmla="*/ 653 w 755"/>
                <a:gd name="T45" fmla="*/ 15 h 90"/>
                <a:gd name="T46" fmla="*/ 747 w 755"/>
                <a:gd name="T47" fmla="*/ 28 h 90"/>
                <a:gd name="T48" fmla="*/ 673 w 755"/>
                <a:gd name="T49" fmla="*/ 34 h 90"/>
                <a:gd name="T50" fmla="*/ 647 w 755"/>
                <a:gd name="T51" fmla="*/ 34 h 90"/>
                <a:gd name="T52" fmla="*/ 288 w 755"/>
                <a:gd name="T53" fmla="*/ 57 h 90"/>
                <a:gd name="T54" fmla="*/ 191 w 755"/>
                <a:gd name="T55" fmla="*/ 66 h 90"/>
                <a:gd name="T56" fmla="*/ 11 w 755"/>
                <a:gd name="T57" fmla="*/ 84 h 90"/>
                <a:gd name="T58" fmla="*/ 72 w 755"/>
                <a:gd name="T59" fmla="*/ 58 h 90"/>
                <a:gd name="T60" fmla="*/ 647 w 755"/>
                <a:gd name="T61" fmla="*/ 34 h 90"/>
                <a:gd name="T62" fmla="*/ 647 w 755"/>
                <a:gd name="T63" fmla="*/ 34 h 90"/>
                <a:gd name="T64" fmla="*/ 647 w 755"/>
                <a:gd name="T65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5" h="90">
                  <a:moveTo>
                    <a:pt x="652" y="10"/>
                  </a:moveTo>
                  <a:cubicBezTo>
                    <a:pt x="635" y="11"/>
                    <a:pt x="635" y="11"/>
                    <a:pt x="635" y="11"/>
                  </a:cubicBezTo>
                  <a:cubicBezTo>
                    <a:pt x="582" y="15"/>
                    <a:pt x="528" y="18"/>
                    <a:pt x="476" y="20"/>
                  </a:cubicBezTo>
                  <a:cubicBezTo>
                    <a:pt x="423" y="23"/>
                    <a:pt x="367" y="25"/>
                    <a:pt x="314" y="29"/>
                  </a:cubicBezTo>
                  <a:cubicBezTo>
                    <a:pt x="271" y="32"/>
                    <a:pt x="228" y="36"/>
                    <a:pt x="187" y="41"/>
                  </a:cubicBezTo>
                  <a:cubicBezTo>
                    <a:pt x="149" y="45"/>
                    <a:pt x="110" y="49"/>
                    <a:pt x="72" y="52"/>
                  </a:cubicBezTo>
                  <a:cubicBezTo>
                    <a:pt x="36" y="55"/>
                    <a:pt x="25" y="57"/>
                    <a:pt x="1" y="86"/>
                  </a:cubicBezTo>
                  <a:cubicBezTo>
                    <a:pt x="0" y="86"/>
                    <a:pt x="0" y="88"/>
                    <a:pt x="1" y="89"/>
                  </a:cubicBezTo>
                  <a:cubicBezTo>
                    <a:pt x="1" y="90"/>
                    <a:pt x="2" y="90"/>
                    <a:pt x="4" y="90"/>
                  </a:cubicBezTo>
                  <a:cubicBezTo>
                    <a:pt x="65" y="81"/>
                    <a:pt x="130" y="76"/>
                    <a:pt x="192" y="71"/>
                  </a:cubicBezTo>
                  <a:cubicBezTo>
                    <a:pt x="224" y="69"/>
                    <a:pt x="257" y="66"/>
                    <a:pt x="289" y="63"/>
                  </a:cubicBezTo>
                  <a:cubicBezTo>
                    <a:pt x="414" y="51"/>
                    <a:pt x="532" y="43"/>
                    <a:pt x="647" y="40"/>
                  </a:cubicBezTo>
                  <a:cubicBezTo>
                    <a:pt x="673" y="39"/>
                    <a:pt x="673" y="39"/>
                    <a:pt x="673" y="39"/>
                  </a:cubicBezTo>
                  <a:cubicBezTo>
                    <a:pt x="700" y="39"/>
                    <a:pt x="728" y="39"/>
                    <a:pt x="753" y="33"/>
                  </a:cubicBezTo>
                  <a:cubicBezTo>
                    <a:pt x="753" y="33"/>
                    <a:pt x="754" y="32"/>
                    <a:pt x="755" y="31"/>
                  </a:cubicBezTo>
                  <a:cubicBezTo>
                    <a:pt x="755" y="31"/>
                    <a:pt x="755" y="30"/>
                    <a:pt x="754" y="29"/>
                  </a:cubicBezTo>
                  <a:cubicBezTo>
                    <a:pt x="738" y="0"/>
                    <a:pt x="687" y="6"/>
                    <a:pt x="652" y="10"/>
                  </a:cubicBezTo>
                  <a:moveTo>
                    <a:pt x="72" y="58"/>
                  </a:moveTo>
                  <a:cubicBezTo>
                    <a:pt x="111" y="55"/>
                    <a:pt x="150" y="51"/>
                    <a:pt x="187" y="47"/>
                  </a:cubicBezTo>
                  <a:cubicBezTo>
                    <a:pt x="229" y="42"/>
                    <a:pt x="272" y="38"/>
                    <a:pt x="314" y="35"/>
                  </a:cubicBezTo>
                  <a:cubicBezTo>
                    <a:pt x="368" y="31"/>
                    <a:pt x="423" y="28"/>
                    <a:pt x="476" y="26"/>
                  </a:cubicBezTo>
                  <a:cubicBezTo>
                    <a:pt x="529" y="23"/>
                    <a:pt x="582" y="21"/>
                    <a:pt x="635" y="17"/>
                  </a:cubicBezTo>
                  <a:cubicBezTo>
                    <a:pt x="653" y="15"/>
                    <a:pt x="653" y="15"/>
                    <a:pt x="653" y="15"/>
                  </a:cubicBezTo>
                  <a:cubicBezTo>
                    <a:pt x="684" y="12"/>
                    <a:pt x="730" y="7"/>
                    <a:pt x="747" y="28"/>
                  </a:cubicBezTo>
                  <a:cubicBezTo>
                    <a:pt x="724" y="33"/>
                    <a:pt x="698" y="33"/>
                    <a:pt x="673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531" y="38"/>
                    <a:pt x="414" y="45"/>
                    <a:pt x="288" y="57"/>
                  </a:cubicBezTo>
                  <a:cubicBezTo>
                    <a:pt x="256" y="61"/>
                    <a:pt x="223" y="63"/>
                    <a:pt x="191" y="66"/>
                  </a:cubicBezTo>
                  <a:cubicBezTo>
                    <a:pt x="132" y="70"/>
                    <a:pt x="70" y="75"/>
                    <a:pt x="11" y="84"/>
                  </a:cubicBezTo>
                  <a:cubicBezTo>
                    <a:pt x="30" y="62"/>
                    <a:pt x="40" y="60"/>
                    <a:pt x="72" y="58"/>
                  </a:cubicBezTo>
                  <a:moveTo>
                    <a:pt x="647" y="34"/>
                  </a:moveTo>
                  <a:cubicBezTo>
                    <a:pt x="647" y="34"/>
                    <a:pt x="647" y="34"/>
                    <a:pt x="647" y="34"/>
                  </a:cubicBezTo>
                  <a:cubicBezTo>
                    <a:pt x="647" y="34"/>
                    <a:pt x="647" y="34"/>
                    <a:pt x="647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2008188" y="2890838"/>
              <a:ext cx="790575" cy="415925"/>
            </a:xfrm>
            <a:custGeom>
              <a:avLst/>
              <a:gdLst>
                <a:gd name="T0" fmla="*/ 167 w 186"/>
                <a:gd name="T1" fmla="*/ 14 h 98"/>
                <a:gd name="T2" fmla="*/ 177 w 186"/>
                <a:gd name="T3" fmla="*/ 72 h 98"/>
                <a:gd name="T4" fmla="*/ 139 w 186"/>
                <a:gd name="T5" fmla="*/ 84 h 98"/>
                <a:gd name="T6" fmla="*/ 75 w 186"/>
                <a:gd name="T7" fmla="*/ 93 h 98"/>
                <a:gd name="T8" fmla="*/ 17 w 186"/>
                <a:gd name="T9" fmla="*/ 84 h 98"/>
                <a:gd name="T10" fmla="*/ 15 w 186"/>
                <a:gd name="T11" fmla="*/ 27 h 98"/>
                <a:gd name="T12" fmla="*/ 86 w 186"/>
                <a:gd name="T13" fmla="*/ 14 h 98"/>
                <a:gd name="T14" fmla="*/ 167 w 186"/>
                <a:gd name="T15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98">
                  <a:moveTo>
                    <a:pt x="167" y="14"/>
                  </a:moveTo>
                  <a:cubicBezTo>
                    <a:pt x="179" y="25"/>
                    <a:pt x="186" y="58"/>
                    <a:pt x="177" y="72"/>
                  </a:cubicBezTo>
                  <a:cubicBezTo>
                    <a:pt x="168" y="86"/>
                    <a:pt x="154" y="82"/>
                    <a:pt x="139" y="84"/>
                  </a:cubicBezTo>
                  <a:cubicBezTo>
                    <a:pt x="117" y="87"/>
                    <a:pt x="96" y="92"/>
                    <a:pt x="75" y="93"/>
                  </a:cubicBezTo>
                  <a:cubicBezTo>
                    <a:pt x="57" y="94"/>
                    <a:pt x="29" y="98"/>
                    <a:pt x="17" y="84"/>
                  </a:cubicBezTo>
                  <a:cubicBezTo>
                    <a:pt x="4" y="70"/>
                    <a:pt x="0" y="39"/>
                    <a:pt x="15" y="27"/>
                  </a:cubicBezTo>
                  <a:cubicBezTo>
                    <a:pt x="30" y="14"/>
                    <a:pt x="67" y="17"/>
                    <a:pt x="86" y="14"/>
                  </a:cubicBezTo>
                  <a:cubicBezTo>
                    <a:pt x="106" y="12"/>
                    <a:pt x="152" y="0"/>
                    <a:pt x="167" y="14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012950" y="2886076"/>
              <a:ext cx="798512" cy="430213"/>
            </a:xfrm>
            <a:custGeom>
              <a:avLst/>
              <a:gdLst>
                <a:gd name="T0" fmla="*/ 97 w 188"/>
                <a:gd name="T1" fmla="*/ 11 h 101"/>
                <a:gd name="T2" fmla="*/ 85 w 188"/>
                <a:gd name="T3" fmla="*/ 13 h 101"/>
                <a:gd name="T4" fmla="*/ 66 w 188"/>
                <a:gd name="T5" fmla="*/ 14 h 101"/>
                <a:gd name="T6" fmla="*/ 12 w 188"/>
                <a:gd name="T7" fmla="*/ 25 h 101"/>
                <a:gd name="T8" fmla="*/ 1 w 188"/>
                <a:gd name="T9" fmla="*/ 48 h 101"/>
                <a:gd name="T10" fmla="*/ 14 w 188"/>
                <a:gd name="T11" fmla="*/ 87 h 101"/>
                <a:gd name="T12" fmla="*/ 67 w 188"/>
                <a:gd name="T13" fmla="*/ 98 h 101"/>
                <a:gd name="T14" fmla="*/ 74 w 188"/>
                <a:gd name="T15" fmla="*/ 97 h 101"/>
                <a:gd name="T16" fmla="*/ 113 w 188"/>
                <a:gd name="T17" fmla="*/ 92 h 101"/>
                <a:gd name="T18" fmla="*/ 138 w 188"/>
                <a:gd name="T19" fmla="*/ 88 h 101"/>
                <a:gd name="T20" fmla="*/ 148 w 188"/>
                <a:gd name="T21" fmla="*/ 87 h 101"/>
                <a:gd name="T22" fmla="*/ 178 w 188"/>
                <a:gd name="T23" fmla="*/ 75 h 101"/>
                <a:gd name="T24" fmla="*/ 168 w 188"/>
                <a:gd name="T25" fmla="*/ 13 h 101"/>
                <a:gd name="T26" fmla="*/ 168 w 188"/>
                <a:gd name="T27" fmla="*/ 13 h 101"/>
                <a:gd name="T28" fmla="*/ 97 w 188"/>
                <a:gd name="T29" fmla="*/ 11 h 101"/>
                <a:gd name="T30" fmla="*/ 18 w 188"/>
                <a:gd name="T31" fmla="*/ 84 h 101"/>
                <a:gd name="T32" fmla="*/ 7 w 188"/>
                <a:gd name="T33" fmla="*/ 49 h 101"/>
                <a:gd name="T34" fmla="*/ 16 w 188"/>
                <a:gd name="T35" fmla="*/ 30 h 101"/>
                <a:gd name="T36" fmla="*/ 66 w 188"/>
                <a:gd name="T37" fmla="*/ 20 h 101"/>
                <a:gd name="T38" fmla="*/ 86 w 188"/>
                <a:gd name="T39" fmla="*/ 18 h 101"/>
                <a:gd name="T40" fmla="*/ 98 w 188"/>
                <a:gd name="T41" fmla="*/ 16 h 101"/>
                <a:gd name="T42" fmla="*/ 164 w 188"/>
                <a:gd name="T43" fmla="*/ 17 h 101"/>
                <a:gd name="T44" fmla="*/ 164 w 188"/>
                <a:gd name="T45" fmla="*/ 17 h 101"/>
                <a:gd name="T46" fmla="*/ 173 w 188"/>
                <a:gd name="T47" fmla="*/ 71 h 101"/>
                <a:gd name="T48" fmla="*/ 147 w 188"/>
                <a:gd name="T49" fmla="*/ 82 h 101"/>
                <a:gd name="T50" fmla="*/ 137 w 188"/>
                <a:gd name="T51" fmla="*/ 82 h 101"/>
                <a:gd name="T52" fmla="*/ 112 w 188"/>
                <a:gd name="T53" fmla="*/ 86 h 101"/>
                <a:gd name="T54" fmla="*/ 73 w 188"/>
                <a:gd name="T55" fmla="*/ 91 h 101"/>
                <a:gd name="T56" fmla="*/ 66 w 188"/>
                <a:gd name="T57" fmla="*/ 92 h 101"/>
                <a:gd name="T58" fmla="*/ 18 w 188"/>
                <a:gd name="T59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8" h="101">
                  <a:moveTo>
                    <a:pt x="97" y="11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80" y="13"/>
                    <a:pt x="73" y="14"/>
                    <a:pt x="66" y="14"/>
                  </a:cubicBezTo>
                  <a:cubicBezTo>
                    <a:pt x="46" y="15"/>
                    <a:pt x="23" y="16"/>
                    <a:pt x="12" y="25"/>
                  </a:cubicBezTo>
                  <a:cubicBezTo>
                    <a:pt x="6" y="30"/>
                    <a:pt x="2" y="38"/>
                    <a:pt x="1" y="48"/>
                  </a:cubicBezTo>
                  <a:cubicBezTo>
                    <a:pt x="0" y="62"/>
                    <a:pt x="5" y="78"/>
                    <a:pt x="14" y="87"/>
                  </a:cubicBezTo>
                  <a:cubicBezTo>
                    <a:pt x="26" y="101"/>
                    <a:pt x="48" y="99"/>
                    <a:pt x="67" y="98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87" y="96"/>
                    <a:pt x="100" y="94"/>
                    <a:pt x="113" y="92"/>
                  </a:cubicBezTo>
                  <a:cubicBezTo>
                    <a:pt x="138" y="88"/>
                    <a:pt x="138" y="88"/>
                    <a:pt x="138" y="88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59" y="87"/>
                    <a:pt x="170" y="86"/>
                    <a:pt x="178" y="75"/>
                  </a:cubicBezTo>
                  <a:cubicBezTo>
                    <a:pt x="188" y="59"/>
                    <a:pt x="181" y="24"/>
                    <a:pt x="168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54" y="0"/>
                    <a:pt x="120" y="6"/>
                    <a:pt x="97" y="11"/>
                  </a:cubicBezTo>
                  <a:moveTo>
                    <a:pt x="18" y="84"/>
                  </a:moveTo>
                  <a:cubicBezTo>
                    <a:pt x="11" y="75"/>
                    <a:pt x="6" y="61"/>
                    <a:pt x="7" y="49"/>
                  </a:cubicBezTo>
                  <a:cubicBezTo>
                    <a:pt x="8" y="43"/>
                    <a:pt x="10" y="35"/>
                    <a:pt x="16" y="30"/>
                  </a:cubicBezTo>
                  <a:cubicBezTo>
                    <a:pt x="26" y="21"/>
                    <a:pt x="48" y="20"/>
                    <a:pt x="66" y="20"/>
                  </a:cubicBezTo>
                  <a:cubicBezTo>
                    <a:pt x="73" y="19"/>
                    <a:pt x="80" y="19"/>
                    <a:pt x="86" y="18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118" y="13"/>
                    <a:pt x="152" y="7"/>
                    <a:pt x="164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75" y="27"/>
                    <a:pt x="182" y="59"/>
                    <a:pt x="173" y="71"/>
                  </a:cubicBezTo>
                  <a:cubicBezTo>
                    <a:pt x="167" y="81"/>
                    <a:pt x="158" y="81"/>
                    <a:pt x="147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0" y="88"/>
                    <a:pt x="86" y="90"/>
                    <a:pt x="73" y="91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49" y="93"/>
                    <a:pt x="28" y="95"/>
                    <a:pt x="1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2289175" y="2890838"/>
              <a:ext cx="200025" cy="395288"/>
            </a:xfrm>
            <a:custGeom>
              <a:avLst/>
              <a:gdLst>
                <a:gd name="T0" fmla="*/ 0 w 47"/>
                <a:gd name="T1" fmla="*/ 11 h 93"/>
                <a:gd name="T2" fmla="*/ 18 w 47"/>
                <a:gd name="T3" fmla="*/ 93 h 93"/>
                <a:gd name="T4" fmla="*/ 46 w 47"/>
                <a:gd name="T5" fmla="*/ 90 h 93"/>
                <a:gd name="T6" fmla="*/ 38 w 47"/>
                <a:gd name="T7" fmla="*/ 26 h 93"/>
                <a:gd name="T8" fmla="*/ 26 w 47"/>
                <a:gd name="T9" fmla="*/ 3 h 93"/>
                <a:gd name="T10" fmla="*/ 0 w 47"/>
                <a:gd name="T11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93">
                  <a:moveTo>
                    <a:pt x="0" y="11"/>
                  </a:moveTo>
                  <a:cubicBezTo>
                    <a:pt x="13" y="36"/>
                    <a:pt x="15" y="65"/>
                    <a:pt x="18" y="93"/>
                  </a:cubicBezTo>
                  <a:cubicBezTo>
                    <a:pt x="26" y="91"/>
                    <a:pt x="37" y="89"/>
                    <a:pt x="46" y="90"/>
                  </a:cubicBezTo>
                  <a:cubicBezTo>
                    <a:pt x="47" y="67"/>
                    <a:pt x="42" y="48"/>
                    <a:pt x="38" y="26"/>
                  </a:cubicBezTo>
                  <a:cubicBezTo>
                    <a:pt x="35" y="14"/>
                    <a:pt x="36" y="8"/>
                    <a:pt x="26" y="3"/>
                  </a:cubicBezTo>
                  <a:cubicBezTo>
                    <a:pt x="19" y="0"/>
                    <a:pt x="2" y="7"/>
                    <a:pt x="0" y="11"/>
                  </a:cubicBezTo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2276475" y="2881313"/>
              <a:ext cx="225425" cy="417513"/>
            </a:xfrm>
            <a:custGeom>
              <a:avLst/>
              <a:gdLst>
                <a:gd name="T0" fmla="*/ 10 w 53"/>
                <a:gd name="T1" fmla="*/ 5 h 98"/>
                <a:gd name="T2" fmla="*/ 0 w 53"/>
                <a:gd name="T3" fmla="*/ 12 h 98"/>
                <a:gd name="T4" fmla="*/ 0 w 53"/>
                <a:gd name="T5" fmla="*/ 12 h 98"/>
                <a:gd name="T6" fmla="*/ 0 w 53"/>
                <a:gd name="T7" fmla="*/ 12 h 98"/>
                <a:gd name="T8" fmla="*/ 0 w 53"/>
                <a:gd name="T9" fmla="*/ 13 h 98"/>
                <a:gd name="T10" fmla="*/ 0 w 53"/>
                <a:gd name="T11" fmla="*/ 14 h 98"/>
                <a:gd name="T12" fmla="*/ 0 w 53"/>
                <a:gd name="T13" fmla="*/ 15 h 98"/>
                <a:gd name="T14" fmla="*/ 17 w 53"/>
                <a:gd name="T15" fmla="*/ 91 h 98"/>
                <a:gd name="T16" fmla="*/ 18 w 53"/>
                <a:gd name="T17" fmla="*/ 95 h 98"/>
                <a:gd name="T18" fmla="*/ 19 w 53"/>
                <a:gd name="T19" fmla="*/ 97 h 98"/>
                <a:gd name="T20" fmla="*/ 21 w 53"/>
                <a:gd name="T21" fmla="*/ 98 h 98"/>
                <a:gd name="T22" fmla="*/ 24 w 53"/>
                <a:gd name="T23" fmla="*/ 97 h 98"/>
                <a:gd name="T24" fmla="*/ 49 w 53"/>
                <a:gd name="T25" fmla="*/ 95 h 98"/>
                <a:gd name="T26" fmla="*/ 51 w 53"/>
                <a:gd name="T27" fmla="*/ 94 h 98"/>
                <a:gd name="T28" fmla="*/ 52 w 53"/>
                <a:gd name="T29" fmla="*/ 92 h 98"/>
                <a:gd name="T30" fmla="*/ 46 w 53"/>
                <a:gd name="T31" fmla="*/ 38 h 98"/>
                <a:gd name="T32" fmla="*/ 44 w 53"/>
                <a:gd name="T33" fmla="*/ 28 h 98"/>
                <a:gd name="T34" fmla="*/ 43 w 53"/>
                <a:gd name="T35" fmla="*/ 22 h 98"/>
                <a:gd name="T36" fmla="*/ 30 w 53"/>
                <a:gd name="T37" fmla="*/ 3 h 98"/>
                <a:gd name="T38" fmla="*/ 10 w 53"/>
                <a:gd name="T39" fmla="*/ 5 h 98"/>
                <a:gd name="T40" fmla="*/ 28 w 53"/>
                <a:gd name="T41" fmla="*/ 8 h 98"/>
                <a:gd name="T42" fmla="*/ 37 w 53"/>
                <a:gd name="T43" fmla="*/ 23 h 98"/>
                <a:gd name="T44" fmla="*/ 38 w 53"/>
                <a:gd name="T45" fmla="*/ 29 h 98"/>
                <a:gd name="T46" fmla="*/ 40 w 53"/>
                <a:gd name="T47" fmla="*/ 39 h 98"/>
                <a:gd name="T48" fmla="*/ 46 w 53"/>
                <a:gd name="T49" fmla="*/ 84 h 98"/>
                <a:gd name="T50" fmla="*/ 46 w 53"/>
                <a:gd name="T51" fmla="*/ 89 h 98"/>
                <a:gd name="T52" fmla="*/ 23 w 53"/>
                <a:gd name="T53" fmla="*/ 91 h 98"/>
                <a:gd name="T54" fmla="*/ 23 w 53"/>
                <a:gd name="T55" fmla="*/ 90 h 98"/>
                <a:gd name="T56" fmla="*/ 6 w 53"/>
                <a:gd name="T57" fmla="*/ 14 h 98"/>
                <a:gd name="T58" fmla="*/ 28 w 53"/>
                <a:gd name="T59" fmla="*/ 8 h 98"/>
                <a:gd name="T60" fmla="*/ 49 w 53"/>
                <a:gd name="T61" fmla="*/ 89 h 98"/>
                <a:gd name="T62" fmla="*/ 49 w 53"/>
                <a:gd name="T63" fmla="*/ 89 h 98"/>
                <a:gd name="T64" fmla="*/ 49 w 53"/>
                <a:gd name="T65" fmla="*/ 8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98">
                  <a:moveTo>
                    <a:pt x="10" y="5"/>
                  </a:moveTo>
                  <a:cubicBezTo>
                    <a:pt x="7" y="6"/>
                    <a:pt x="2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2" y="38"/>
                    <a:pt x="15" y="65"/>
                    <a:pt x="17" y="91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6"/>
                    <a:pt x="18" y="97"/>
                    <a:pt x="19" y="97"/>
                  </a:cubicBezTo>
                  <a:cubicBezTo>
                    <a:pt x="20" y="98"/>
                    <a:pt x="20" y="98"/>
                    <a:pt x="21" y="98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2" y="96"/>
                    <a:pt x="41" y="94"/>
                    <a:pt x="49" y="95"/>
                  </a:cubicBezTo>
                  <a:cubicBezTo>
                    <a:pt x="49" y="95"/>
                    <a:pt x="50" y="95"/>
                    <a:pt x="51" y="94"/>
                  </a:cubicBezTo>
                  <a:cubicBezTo>
                    <a:pt x="51" y="93"/>
                    <a:pt x="52" y="93"/>
                    <a:pt x="52" y="92"/>
                  </a:cubicBezTo>
                  <a:cubicBezTo>
                    <a:pt x="53" y="72"/>
                    <a:pt x="49" y="56"/>
                    <a:pt x="46" y="3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1" y="13"/>
                    <a:pt x="40" y="7"/>
                    <a:pt x="30" y="3"/>
                  </a:cubicBezTo>
                  <a:cubicBezTo>
                    <a:pt x="25" y="0"/>
                    <a:pt x="16" y="3"/>
                    <a:pt x="10" y="5"/>
                  </a:cubicBezTo>
                  <a:moveTo>
                    <a:pt x="28" y="8"/>
                  </a:moveTo>
                  <a:cubicBezTo>
                    <a:pt x="35" y="11"/>
                    <a:pt x="35" y="14"/>
                    <a:pt x="37" y="2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3" y="54"/>
                    <a:pt x="46" y="69"/>
                    <a:pt x="46" y="84"/>
                  </a:cubicBezTo>
                  <a:cubicBezTo>
                    <a:pt x="46" y="86"/>
                    <a:pt x="46" y="87"/>
                    <a:pt x="46" y="89"/>
                  </a:cubicBezTo>
                  <a:cubicBezTo>
                    <a:pt x="38" y="88"/>
                    <a:pt x="30" y="90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1" y="64"/>
                    <a:pt x="18" y="38"/>
                    <a:pt x="6" y="14"/>
                  </a:cubicBezTo>
                  <a:cubicBezTo>
                    <a:pt x="9" y="11"/>
                    <a:pt x="23" y="6"/>
                    <a:pt x="28" y="8"/>
                  </a:cubicBezTo>
                  <a:moveTo>
                    <a:pt x="49" y="8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41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998290" y="5023380"/>
            <a:ext cx="3288087" cy="862966"/>
            <a:chOff x="7993854" y="2192795"/>
            <a:chExt cx="3288086" cy="862966"/>
          </a:xfrm>
        </p:grpSpPr>
        <p:sp>
          <p:nvSpPr>
            <p:cNvPr id="48" name="矩形 4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993854" y="2542351"/>
              <a:ext cx="328808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49567" y="5023380"/>
            <a:ext cx="3288087" cy="862966"/>
            <a:chOff x="7993854" y="2192795"/>
            <a:chExt cx="3288086" cy="862966"/>
          </a:xfrm>
        </p:grpSpPr>
        <p:sp>
          <p:nvSpPr>
            <p:cNvPr id="51" name="矩形 5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993854" y="2542351"/>
              <a:ext cx="328808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045224" y="2411127"/>
            <a:ext cx="2122195" cy="3080322"/>
            <a:chOff x="4681541" y="1358579"/>
            <a:chExt cx="2849560" cy="4136080"/>
          </a:xfrm>
        </p:grpSpPr>
        <p:grpSp>
          <p:nvGrpSpPr>
            <p:cNvPr id="11" name="组合 10"/>
            <p:cNvGrpSpPr/>
            <p:nvPr/>
          </p:nvGrpSpPr>
          <p:grpSpPr>
            <a:xfrm>
              <a:off x="4754308" y="2662565"/>
              <a:ext cx="2494456" cy="2832094"/>
              <a:chOff x="4754308" y="2662565"/>
              <a:chExt cx="2494456" cy="2832094"/>
            </a:xfrm>
            <a:solidFill>
              <a:srgbClr val="F7F5B4"/>
            </a:solidFill>
          </p:grpSpPr>
          <p:sp>
            <p:nvSpPr>
              <p:cNvPr id="5" name="Freeform 5"/>
              <p:cNvSpPr/>
              <p:nvPr/>
            </p:nvSpPr>
            <p:spPr bwMode="auto">
              <a:xfrm>
                <a:off x="4754308" y="2880866"/>
                <a:ext cx="288158" cy="218301"/>
              </a:xfrm>
              <a:custGeom>
                <a:avLst/>
                <a:gdLst>
                  <a:gd name="T0" fmla="*/ 19 w 37"/>
                  <a:gd name="T1" fmla="*/ 0 h 28"/>
                  <a:gd name="T2" fmla="*/ 19 w 37"/>
                  <a:gd name="T3" fmla="*/ 28 h 28"/>
                  <a:gd name="T4" fmla="*/ 19 w 37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8">
                    <a:moveTo>
                      <a:pt x="19" y="0"/>
                    </a:moveTo>
                    <a:cubicBezTo>
                      <a:pt x="0" y="0"/>
                      <a:pt x="0" y="28"/>
                      <a:pt x="19" y="28"/>
                    </a:cubicBezTo>
                    <a:cubicBezTo>
                      <a:pt x="37" y="28"/>
                      <a:pt x="37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5676995" y="2662565"/>
                <a:ext cx="273604" cy="343461"/>
              </a:xfrm>
              <a:custGeom>
                <a:avLst/>
                <a:gdLst>
                  <a:gd name="T0" fmla="*/ 25 w 35"/>
                  <a:gd name="T1" fmla="*/ 6 h 44"/>
                  <a:gd name="T2" fmla="*/ 5 w 35"/>
                  <a:gd name="T3" fmla="*/ 6 h 44"/>
                  <a:gd name="T4" fmla="*/ 4 w 35"/>
                  <a:gd name="T5" fmla="*/ 25 h 44"/>
                  <a:gd name="T6" fmla="*/ 4 w 35"/>
                  <a:gd name="T7" fmla="*/ 25 h 44"/>
                  <a:gd name="T8" fmla="*/ 5 w 35"/>
                  <a:gd name="T9" fmla="*/ 25 h 44"/>
                  <a:gd name="T10" fmla="*/ 5 w 35"/>
                  <a:gd name="T11" fmla="*/ 26 h 44"/>
                  <a:gd name="T12" fmla="*/ 5 w 35"/>
                  <a:gd name="T13" fmla="*/ 28 h 44"/>
                  <a:gd name="T14" fmla="*/ 6 w 35"/>
                  <a:gd name="T15" fmla="*/ 29 h 44"/>
                  <a:gd name="T16" fmla="*/ 6 w 35"/>
                  <a:gd name="T17" fmla="*/ 30 h 44"/>
                  <a:gd name="T18" fmla="*/ 20 w 35"/>
                  <a:gd name="T19" fmla="*/ 44 h 44"/>
                  <a:gd name="T20" fmla="*/ 34 w 35"/>
                  <a:gd name="T21" fmla="*/ 30 h 44"/>
                  <a:gd name="T22" fmla="*/ 25 w 35"/>
                  <a:gd name="T2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4">
                    <a:moveTo>
                      <a:pt x="25" y="6"/>
                    </a:moveTo>
                    <a:cubicBezTo>
                      <a:pt x="20" y="0"/>
                      <a:pt x="10" y="0"/>
                      <a:pt x="5" y="6"/>
                    </a:cubicBezTo>
                    <a:cubicBezTo>
                      <a:pt x="0" y="11"/>
                      <a:pt x="0" y="19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5" y="25"/>
                      <a:pt x="5" y="26"/>
                      <a:pt x="5" y="26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0"/>
                    </a:cubicBezTo>
                    <a:cubicBezTo>
                      <a:pt x="6" y="38"/>
                      <a:pt x="12" y="44"/>
                      <a:pt x="20" y="44"/>
                    </a:cubicBezTo>
                    <a:cubicBezTo>
                      <a:pt x="28" y="44"/>
                      <a:pt x="35" y="38"/>
                      <a:pt x="34" y="30"/>
                    </a:cubicBezTo>
                    <a:cubicBezTo>
                      <a:pt x="34" y="21"/>
                      <a:pt x="31" y="12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6154347" y="2700404"/>
                <a:ext cx="366746" cy="532655"/>
              </a:xfrm>
              <a:custGeom>
                <a:avLst/>
                <a:gdLst>
                  <a:gd name="T0" fmla="*/ 24 w 47"/>
                  <a:gd name="T1" fmla="*/ 5 h 68"/>
                  <a:gd name="T2" fmla="*/ 4 w 47"/>
                  <a:gd name="T3" fmla="*/ 18 h 68"/>
                  <a:gd name="T4" fmla="*/ 2 w 47"/>
                  <a:gd name="T5" fmla="*/ 45 h 68"/>
                  <a:gd name="T6" fmla="*/ 20 w 47"/>
                  <a:gd name="T7" fmla="*/ 63 h 68"/>
                  <a:gd name="T8" fmla="*/ 42 w 47"/>
                  <a:gd name="T9" fmla="*/ 51 h 68"/>
                  <a:gd name="T10" fmla="*/ 44 w 47"/>
                  <a:gd name="T11" fmla="*/ 22 h 68"/>
                  <a:gd name="T12" fmla="*/ 24 w 47"/>
                  <a:gd name="T13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8">
                    <a:moveTo>
                      <a:pt x="24" y="5"/>
                    </a:moveTo>
                    <a:cubicBezTo>
                      <a:pt x="15" y="2"/>
                      <a:pt x="4" y="6"/>
                      <a:pt x="4" y="18"/>
                    </a:cubicBezTo>
                    <a:cubicBezTo>
                      <a:pt x="4" y="27"/>
                      <a:pt x="4" y="36"/>
                      <a:pt x="2" y="45"/>
                    </a:cubicBezTo>
                    <a:cubicBezTo>
                      <a:pt x="0" y="56"/>
                      <a:pt x="11" y="65"/>
                      <a:pt x="20" y="63"/>
                    </a:cubicBezTo>
                    <a:cubicBezTo>
                      <a:pt x="29" y="68"/>
                      <a:pt x="42" y="64"/>
                      <a:pt x="42" y="51"/>
                    </a:cubicBezTo>
                    <a:cubicBezTo>
                      <a:pt x="42" y="41"/>
                      <a:pt x="42" y="31"/>
                      <a:pt x="44" y="22"/>
                    </a:cubicBezTo>
                    <a:cubicBezTo>
                      <a:pt x="47" y="9"/>
                      <a:pt x="33" y="0"/>
                      <a:pt x="2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6835447" y="2741153"/>
                <a:ext cx="413317" cy="372567"/>
              </a:xfrm>
              <a:custGeom>
                <a:avLst/>
                <a:gdLst>
                  <a:gd name="T0" fmla="*/ 49 w 53"/>
                  <a:gd name="T1" fmla="*/ 10 h 48"/>
                  <a:gd name="T2" fmla="*/ 29 w 53"/>
                  <a:gd name="T3" fmla="*/ 5 h 48"/>
                  <a:gd name="T4" fmla="*/ 27 w 53"/>
                  <a:gd name="T5" fmla="*/ 7 h 48"/>
                  <a:gd name="T6" fmla="*/ 12 w 53"/>
                  <a:gd name="T7" fmla="*/ 2 h 48"/>
                  <a:gd name="T8" fmla="*/ 1 w 53"/>
                  <a:gd name="T9" fmla="*/ 14 h 48"/>
                  <a:gd name="T10" fmla="*/ 2 w 53"/>
                  <a:gd name="T11" fmla="*/ 22 h 48"/>
                  <a:gd name="T12" fmla="*/ 1 w 53"/>
                  <a:gd name="T13" fmla="*/ 23 h 48"/>
                  <a:gd name="T14" fmla="*/ 1 w 53"/>
                  <a:gd name="T15" fmla="*/ 29 h 48"/>
                  <a:gd name="T16" fmla="*/ 22 w 53"/>
                  <a:gd name="T17" fmla="*/ 42 h 48"/>
                  <a:gd name="T18" fmla="*/ 44 w 53"/>
                  <a:gd name="T19" fmla="*/ 30 h 48"/>
                  <a:gd name="T20" fmla="*/ 49 w 53"/>
                  <a:gd name="T21" fmla="*/ 1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48">
                    <a:moveTo>
                      <a:pt x="49" y="10"/>
                    </a:moveTo>
                    <a:cubicBezTo>
                      <a:pt x="45" y="4"/>
                      <a:pt x="36" y="1"/>
                      <a:pt x="29" y="5"/>
                    </a:cubicBezTo>
                    <a:cubicBezTo>
                      <a:pt x="29" y="6"/>
                      <a:pt x="28" y="6"/>
                      <a:pt x="27" y="7"/>
                    </a:cubicBezTo>
                    <a:cubicBezTo>
                      <a:pt x="23" y="3"/>
                      <a:pt x="18" y="0"/>
                      <a:pt x="12" y="2"/>
                    </a:cubicBezTo>
                    <a:cubicBezTo>
                      <a:pt x="6" y="4"/>
                      <a:pt x="3" y="8"/>
                      <a:pt x="1" y="14"/>
                    </a:cubicBezTo>
                    <a:cubicBezTo>
                      <a:pt x="0" y="17"/>
                      <a:pt x="1" y="19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5"/>
                      <a:pt x="1" y="27"/>
                      <a:pt x="1" y="29"/>
                    </a:cubicBezTo>
                    <a:cubicBezTo>
                      <a:pt x="1" y="40"/>
                      <a:pt x="13" y="48"/>
                      <a:pt x="22" y="42"/>
                    </a:cubicBezTo>
                    <a:cubicBezTo>
                      <a:pt x="29" y="37"/>
                      <a:pt x="37" y="34"/>
                      <a:pt x="44" y="30"/>
                    </a:cubicBezTo>
                    <a:cubicBezTo>
                      <a:pt x="50" y="26"/>
                      <a:pt x="53" y="17"/>
                      <a:pt x="4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5027912" y="3279630"/>
                <a:ext cx="1807535" cy="2215029"/>
              </a:xfrm>
              <a:custGeom>
                <a:avLst/>
                <a:gdLst>
                  <a:gd name="T0" fmla="*/ 225 w 231"/>
                  <a:gd name="T1" fmla="*/ 235 h 284"/>
                  <a:gd name="T2" fmla="*/ 224 w 231"/>
                  <a:gd name="T3" fmla="*/ 227 h 284"/>
                  <a:gd name="T4" fmla="*/ 221 w 231"/>
                  <a:gd name="T5" fmla="*/ 197 h 284"/>
                  <a:gd name="T6" fmla="*/ 222 w 231"/>
                  <a:gd name="T7" fmla="*/ 192 h 284"/>
                  <a:gd name="T8" fmla="*/ 223 w 231"/>
                  <a:gd name="T9" fmla="*/ 86 h 284"/>
                  <a:gd name="T10" fmla="*/ 221 w 231"/>
                  <a:gd name="T11" fmla="*/ 77 h 284"/>
                  <a:gd name="T12" fmla="*/ 222 w 231"/>
                  <a:gd name="T13" fmla="*/ 54 h 284"/>
                  <a:gd name="T14" fmla="*/ 217 w 231"/>
                  <a:gd name="T15" fmla="*/ 42 h 284"/>
                  <a:gd name="T16" fmla="*/ 202 w 231"/>
                  <a:gd name="T17" fmla="*/ 18 h 284"/>
                  <a:gd name="T18" fmla="*/ 30 w 231"/>
                  <a:gd name="T19" fmla="*/ 16 h 284"/>
                  <a:gd name="T20" fmla="*/ 29 w 231"/>
                  <a:gd name="T21" fmla="*/ 15 h 284"/>
                  <a:gd name="T22" fmla="*/ 4 w 231"/>
                  <a:gd name="T23" fmla="*/ 26 h 284"/>
                  <a:gd name="T24" fmla="*/ 10 w 231"/>
                  <a:gd name="T25" fmla="*/ 42 h 284"/>
                  <a:gd name="T26" fmla="*/ 31 w 231"/>
                  <a:gd name="T27" fmla="*/ 124 h 284"/>
                  <a:gd name="T28" fmla="*/ 36 w 231"/>
                  <a:gd name="T29" fmla="*/ 165 h 284"/>
                  <a:gd name="T30" fmla="*/ 39 w 231"/>
                  <a:gd name="T31" fmla="*/ 200 h 284"/>
                  <a:gd name="T32" fmla="*/ 47 w 231"/>
                  <a:gd name="T33" fmla="*/ 263 h 284"/>
                  <a:gd name="T34" fmla="*/ 100 w 231"/>
                  <a:gd name="T35" fmla="*/ 277 h 284"/>
                  <a:gd name="T36" fmla="*/ 170 w 231"/>
                  <a:gd name="T37" fmla="*/ 283 h 284"/>
                  <a:gd name="T38" fmla="*/ 181 w 231"/>
                  <a:gd name="T39" fmla="*/ 276 h 284"/>
                  <a:gd name="T40" fmla="*/ 185 w 231"/>
                  <a:gd name="T41" fmla="*/ 275 h 284"/>
                  <a:gd name="T42" fmla="*/ 210 w 231"/>
                  <a:gd name="T43" fmla="*/ 271 h 284"/>
                  <a:gd name="T44" fmla="*/ 223 w 231"/>
                  <a:gd name="T45" fmla="*/ 257 h 284"/>
                  <a:gd name="T46" fmla="*/ 225 w 231"/>
                  <a:gd name="T47" fmla="*/ 235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1" h="284">
                    <a:moveTo>
                      <a:pt x="225" y="235"/>
                    </a:moveTo>
                    <a:cubicBezTo>
                      <a:pt x="225" y="232"/>
                      <a:pt x="225" y="230"/>
                      <a:pt x="224" y="227"/>
                    </a:cubicBezTo>
                    <a:cubicBezTo>
                      <a:pt x="225" y="217"/>
                      <a:pt x="224" y="207"/>
                      <a:pt x="221" y="197"/>
                    </a:cubicBezTo>
                    <a:cubicBezTo>
                      <a:pt x="222" y="195"/>
                      <a:pt x="222" y="194"/>
                      <a:pt x="222" y="192"/>
                    </a:cubicBezTo>
                    <a:cubicBezTo>
                      <a:pt x="224" y="156"/>
                      <a:pt x="230" y="121"/>
                      <a:pt x="223" y="86"/>
                    </a:cubicBezTo>
                    <a:cubicBezTo>
                      <a:pt x="223" y="82"/>
                      <a:pt x="222" y="80"/>
                      <a:pt x="221" y="77"/>
                    </a:cubicBezTo>
                    <a:cubicBezTo>
                      <a:pt x="221" y="69"/>
                      <a:pt x="222" y="61"/>
                      <a:pt x="222" y="54"/>
                    </a:cubicBezTo>
                    <a:cubicBezTo>
                      <a:pt x="223" y="48"/>
                      <a:pt x="220" y="44"/>
                      <a:pt x="217" y="42"/>
                    </a:cubicBezTo>
                    <a:cubicBezTo>
                      <a:pt x="224" y="34"/>
                      <a:pt x="216" y="16"/>
                      <a:pt x="202" y="18"/>
                    </a:cubicBezTo>
                    <a:cubicBezTo>
                      <a:pt x="144" y="27"/>
                      <a:pt x="87" y="18"/>
                      <a:pt x="30" y="16"/>
                    </a:cubicBezTo>
                    <a:cubicBezTo>
                      <a:pt x="30" y="16"/>
                      <a:pt x="30" y="15"/>
                      <a:pt x="29" y="15"/>
                    </a:cubicBezTo>
                    <a:cubicBezTo>
                      <a:pt x="22" y="0"/>
                      <a:pt x="0" y="11"/>
                      <a:pt x="4" y="26"/>
                    </a:cubicBezTo>
                    <a:cubicBezTo>
                      <a:pt x="2" y="32"/>
                      <a:pt x="5" y="39"/>
                      <a:pt x="10" y="42"/>
                    </a:cubicBezTo>
                    <a:cubicBezTo>
                      <a:pt x="21" y="68"/>
                      <a:pt x="27" y="96"/>
                      <a:pt x="31" y="124"/>
                    </a:cubicBezTo>
                    <a:cubicBezTo>
                      <a:pt x="32" y="138"/>
                      <a:pt x="34" y="151"/>
                      <a:pt x="36" y="165"/>
                    </a:cubicBezTo>
                    <a:cubicBezTo>
                      <a:pt x="36" y="177"/>
                      <a:pt x="37" y="189"/>
                      <a:pt x="39" y="200"/>
                    </a:cubicBezTo>
                    <a:cubicBezTo>
                      <a:pt x="35" y="221"/>
                      <a:pt x="37" y="244"/>
                      <a:pt x="47" y="263"/>
                    </a:cubicBezTo>
                    <a:cubicBezTo>
                      <a:pt x="56" y="281"/>
                      <a:pt x="79" y="280"/>
                      <a:pt x="100" y="277"/>
                    </a:cubicBezTo>
                    <a:cubicBezTo>
                      <a:pt x="123" y="284"/>
                      <a:pt x="147" y="284"/>
                      <a:pt x="170" y="283"/>
                    </a:cubicBezTo>
                    <a:cubicBezTo>
                      <a:pt x="174" y="282"/>
                      <a:pt x="178" y="280"/>
                      <a:pt x="181" y="276"/>
                    </a:cubicBezTo>
                    <a:cubicBezTo>
                      <a:pt x="182" y="276"/>
                      <a:pt x="184" y="275"/>
                      <a:pt x="185" y="275"/>
                    </a:cubicBezTo>
                    <a:cubicBezTo>
                      <a:pt x="192" y="276"/>
                      <a:pt x="201" y="275"/>
                      <a:pt x="210" y="271"/>
                    </a:cubicBezTo>
                    <a:cubicBezTo>
                      <a:pt x="217" y="268"/>
                      <a:pt x="220" y="263"/>
                      <a:pt x="223" y="257"/>
                    </a:cubicBezTo>
                    <a:cubicBezTo>
                      <a:pt x="231" y="251"/>
                      <a:pt x="230" y="241"/>
                      <a:pt x="225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4681541" y="1358579"/>
              <a:ext cx="2849560" cy="4121527"/>
            </a:xfrm>
            <a:custGeom>
              <a:avLst/>
              <a:gdLst>
                <a:gd name="T0" fmla="*/ 284 w 364"/>
                <a:gd name="T1" fmla="*/ 170 h 528"/>
                <a:gd name="T2" fmla="*/ 297 w 364"/>
                <a:gd name="T3" fmla="*/ 53 h 528"/>
                <a:gd name="T4" fmla="*/ 267 w 364"/>
                <a:gd name="T5" fmla="*/ 22 h 528"/>
                <a:gd name="T6" fmla="*/ 235 w 364"/>
                <a:gd name="T7" fmla="*/ 165 h 528"/>
                <a:gd name="T8" fmla="*/ 210 w 364"/>
                <a:gd name="T9" fmla="*/ 89 h 528"/>
                <a:gd name="T10" fmla="*/ 190 w 364"/>
                <a:gd name="T11" fmla="*/ 61 h 528"/>
                <a:gd name="T12" fmla="*/ 157 w 364"/>
                <a:gd name="T13" fmla="*/ 166 h 528"/>
                <a:gd name="T14" fmla="*/ 121 w 364"/>
                <a:gd name="T15" fmla="*/ 27 h 528"/>
                <a:gd name="T16" fmla="*/ 111 w 364"/>
                <a:gd name="T17" fmla="*/ 5 h 528"/>
                <a:gd name="T18" fmla="*/ 87 w 364"/>
                <a:gd name="T19" fmla="*/ 47 h 528"/>
                <a:gd name="T20" fmla="*/ 19 w 364"/>
                <a:gd name="T21" fmla="*/ 53 h 528"/>
                <a:gd name="T22" fmla="*/ 5 w 364"/>
                <a:gd name="T23" fmla="*/ 107 h 528"/>
                <a:gd name="T24" fmla="*/ 33 w 364"/>
                <a:gd name="T25" fmla="*/ 246 h 528"/>
                <a:gd name="T26" fmla="*/ 299 w 364"/>
                <a:gd name="T27" fmla="*/ 499 h 528"/>
                <a:gd name="T28" fmla="*/ 302 w 364"/>
                <a:gd name="T29" fmla="*/ 359 h 528"/>
                <a:gd name="T30" fmla="*/ 327 w 364"/>
                <a:gd name="T31" fmla="*/ 184 h 528"/>
                <a:gd name="T32" fmla="*/ 282 w 364"/>
                <a:gd name="T33" fmla="*/ 181 h 528"/>
                <a:gd name="T34" fmla="*/ 272 w 364"/>
                <a:gd name="T35" fmla="*/ 173 h 528"/>
                <a:gd name="T36" fmla="*/ 257 w 364"/>
                <a:gd name="T37" fmla="*/ 45 h 528"/>
                <a:gd name="T38" fmla="*/ 277 w 364"/>
                <a:gd name="T39" fmla="*/ 54 h 528"/>
                <a:gd name="T40" fmla="*/ 258 w 364"/>
                <a:gd name="T41" fmla="*/ 64 h 528"/>
                <a:gd name="T42" fmla="*/ 269 w 364"/>
                <a:gd name="T43" fmla="*/ 111 h 528"/>
                <a:gd name="T44" fmla="*/ 229 w 364"/>
                <a:gd name="T45" fmla="*/ 214 h 528"/>
                <a:gd name="T46" fmla="*/ 213 w 364"/>
                <a:gd name="T47" fmla="*/ 193 h 528"/>
                <a:gd name="T48" fmla="*/ 212 w 364"/>
                <a:gd name="T49" fmla="*/ 119 h 528"/>
                <a:gd name="T50" fmla="*/ 194 w 364"/>
                <a:gd name="T51" fmla="*/ 71 h 528"/>
                <a:gd name="T52" fmla="*/ 163 w 364"/>
                <a:gd name="T53" fmla="*/ 175 h 528"/>
                <a:gd name="T54" fmla="*/ 184 w 364"/>
                <a:gd name="T55" fmla="*/ 92 h 528"/>
                <a:gd name="T56" fmla="*/ 163 w 364"/>
                <a:gd name="T57" fmla="*/ 175 h 528"/>
                <a:gd name="T58" fmla="*/ 141 w 364"/>
                <a:gd name="T59" fmla="*/ 178 h 528"/>
                <a:gd name="T60" fmla="*/ 106 w 364"/>
                <a:gd name="T61" fmla="*/ 32 h 528"/>
                <a:gd name="T62" fmla="*/ 114 w 364"/>
                <a:gd name="T63" fmla="*/ 45 h 528"/>
                <a:gd name="T64" fmla="*/ 90 w 364"/>
                <a:gd name="T65" fmla="*/ 127 h 528"/>
                <a:gd name="T66" fmla="*/ 114 w 364"/>
                <a:gd name="T67" fmla="*/ 166 h 528"/>
                <a:gd name="T68" fmla="*/ 133 w 364"/>
                <a:gd name="T69" fmla="*/ 226 h 528"/>
                <a:gd name="T70" fmla="*/ 62 w 364"/>
                <a:gd name="T71" fmla="*/ 102 h 528"/>
                <a:gd name="T72" fmla="*/ 42 w 364"/>
                <a:gd name="T73" fmla="*/ 103 h 528"/>
                <a:gd name="T74" fmla="*/ 31 w 364"/>
                <a:gd name="T75" fmla="*/ 75 h 528"/>
                <a:gd name="T76" fmla="*/ 22 w 364"/>
                <a:gd name="T77" fmla="*/ 107 h 528"/>
                <a:gd name="T78" fmla="*/ 25 w 364"/>
                <a:gd name="T79" fmla="*/ 116 h 528"/>
                <a:gd name="T80" fmla="*/ 62 w 364"/>
                <a:gd name="T81" fmla="*/ 219 h 528"/>
                <a:gd name="T82" fmla="*/ 51 w 364"/>
                <a:gd name="T83" fmla="*/ 217 h 528"/>
                <a:gd name="T84" fmla="*/ 76 w 364"/>
                <a:gd name="T85" fmla="*/ 392 h 528"/>
                <a:gd name="T86" fmla="*/ 74 w 364"/>
                <a:gd name="T87" fmla="*/ 365 h 528"/>
                <a:gd name="T88" fmla="*/ 69 w 364"/>
                <a:gd name="T89" fmla="*/ 330 h 528"/>
                <a:gd name="T90" fmla="*/ 137 w 364"/>
                <a:gd name="T91" fmla="*/ 427 h 528"/>
                <a:gd name="T92" fmla="*/ 83 w 364"/>
                <a:gd name="T93" fmla="*/ 409 h 528"/>
                <a:gd name="T94" fmla="*/ 90 w 364"/>
                <a:gd name="T95" fmla="*/ 490 h 528"/>
                <a:gd name="T96" fmla="*/ 142 w 364"/>
                <a:gd name="T97" fmla="*/ 436 h 528"/>
                <a:gd name="T98" fmla="*/ 67 w 364"/>
                <a:gd name="T99" fmla="*/ 319 h 528"/>
                <a:gd name="T100" fmla="*/ 289 w 364"/>
                <a:gd name="T101" fmla="*/ 377 h 528"/>
                <a:gd name="T102" fmla="*/ 17 w 364"/>
                <a:gd name="T103" fmla="*/ 214 h 528"/>
                <a:gd name="T104" fmla="*/ 121 w 364"/>
                <a:gd name="T105" fmla="*/ 235 h 528"/>
                <a:gd name="T106" fmla="*/ 344 w 364"/>
                <a:gd name="T107" fmla="*/ 19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4" h="528">
                  <a:moveTo>
                    <a:pt x="341" y="182"/>
                  </a:moveTo>
                  <a:cubicBezTo>
                    <a:pt x="341" y="180"/>
                    <a:pt x="340" y="179"/>
                    <a:pt x="338" y="178"/>
                  </a:cubicBezTo>
                  <a:cubicBezTo>
                    <a:pt x="329" y="174"/>
                    <a:pt x="320" y="172"/>
                    <a:pt x="311" y="172"/>
                  </a:cubicBezTo>
                  <a:cubicBezTo>
                    <a:pt x="301" y="169"/>
                    <a:pt x="293" y="168"/>
                    <a:pt x="288" y="168"/>
                  </a:cubicBezTo>
                  <a:cubicBezTo>
                    <a:pt x="286" y="168"/>
                    <a:pt x="285" y="169"/>
                    <a:pt x="284" y="170"/>
                  </a:cubicBezTo>
                  <a:cubicBezTo>
                    <a:pt x="292" y="135"/>
                    <a:pt x="295" y="97"/>
                    <a:pt x="298" y="62"/>
                  </a:cubicBezTo>
                  <a:cubicBezTo>
                    <a:pt x="299" y="61"/>
                    <a:pt x="299" y="60"/>
                    <a:pt x="298" y="58"/>
                  </a:cubicBezTo>
                  <a:cubicBezTo>
                    <a:pt x="298" y="58"/>
                    <a:pt x="298" y="57"/>
                    <a:pt x="298" y="57"/>
                  </a:cubicBezTo>
                  <a:cubicBezTo>
                    <a:pt x="298" y="57"/>
                    <a:pt x="298" y="57"/>
                    <a:pt x="298" y="56"/>
                  </a:cubicBezTo>
                  <a:cubicBezTo>
                    <a:pt x="299" y="55"/>
                    <a:pt x="298" y="53"/>
                    <a:pt x="297" y="53"/>
                  </a:cubicBezTo>
                  <a:cubicBezTo>
                    <a:pt x="297" y="53"/>
                    <a:pt x="296" y="53"/>
                    <a:pt x="296" y="53"/>
                  </a:cubicBezTo>
                  <a:cubicBezTo>
                    <a:pt x="296" y="53"/>
                    <a:pt x="296" y="52"/>
                    <a:pt x="296" y="52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2" y="49"/>
                    <a:pt x="289" y="47"/>
                    <a:pt x="286" y="46"/>
                  </a:cubicBezTo>
                  <a:cubicBezTo>
                    <a:pt x="285" y="34"/>
                    <a:pt x="280" y="22"/>
                    <a:pt x="267" y="22"/>
                  </a:cubicBezTo>
                  <a:cubicBezTo>
                    <a:pt x="255" y="23"/>
                    <a:pt x="249" y="36"/>
                    <a:pt x="247" y="47"/>
                  </a:cubicBezTo>
                  <a:cubicBezTo>
                    <a:pt x="245" y="48"/>
                    <a:pt x="243" y="48"/>
                    <a:pt x="241" y="49"/>
                  </a:cubicBezTo>
                  <a:cubicBezTo>
                    <a:pt x="237" y="50"/>
                    <a:pt x="236" y="54"/>
                    <a:pt x="239" y="57"/>
                  </a:cubicBezTo>
                  <a:cubicBezTo>
                    <a:pt x="241" y="60"/>
                    <a:pt x="244" y="63"/>
                    <a:pt x="246" y="65"/>
                  </a:cubicBezTo>
                  <a:cubicBezTo>
                    <a:pt x="247" y="99"/>
                    <a:pt x="241" y="132"/>
                    <a:pt x="235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13" y="156"/>
                    <a:pt x="221" y="145"/>
                    <a:pt x="224" y="139"/>
                  </a:cubicBezTo>
                  <a:cubicBezTo>
                    <a:pt x="231" y="126"/>
                    <a:pt x="231" y="113"/>
                    <a:pt x="215" y="107"/>
                  </a:cubicBezTo>
                  <a:cubicBezTo>
                    <a:pt x="215" y="107"/>
                    <a:pt x="214" y="107"/>
                    <a:pt x="214" y="107"/>
                  </a:cubicBezTo>
                  <a:cubicBezTo>
                    <a:pt x="214" y="100"/>
                    <a:pt x="214" y="92"/>
                    <a:pt x="210" y="89"/>
                  </a:cubicBezTo>
                  <a:cubicBezTo>
                    <a:pt x="208" y="88"/>
                    <a:pt x="206" y="87"/>
                    <a:pt x="204" y="86"/>
                  </a:cubicBezTo>
                  <a:cubicBezTo>
                    <a:pt x="205" y="81"/>
                    <a:pt x="207" y="76"/>
                    <a:pt x="209" y="71"/>
                  </a:cubicBezTo>
                  <a:cubicBezTo>
                    <a:pt x="211" y="68"/>
                    <a:pt x="209" y="64"/>
                    <a:pt x="205" y="64"/>
                  </a:cubicBezTo>
                  <a:cubicBezTo>
                    <a:pt x="202" y="64"/>
                    <a:pt x="199" y="63"/>
                    <a:pt x="197" y="62"/>
                  </a:cubicBezTo>
                  <a:cubicBezTo>
                    <a:pt x="194" y="61"/>
                    <a:pt x="192" y="61"/>
                    <a:pt x="190" y="61"/>
                  </a:cubicBezTo>
                  <a:cubicBezTo>
                    <a:pt x="187" y="61"/>
                    <a:pt x="185" y="63"/>
                    <a:pt x="185" y="66"/>
                  </a:cubicBezTo>
                  <a:cubicBezTo>
                    <a:pt x="185" y="83"/>
                    <a:pt x="185" y="83"/>
                    <a:pt x="185" y="83"/>
                  </a:cubicBezTo>
                  <a:cubicBezTo>
                    <a:pt x="184" y="83"/>
                    <a:pt x="182" y="83"/>
                    <a:pt x="181" y="83"/>
                  </a:cubicBezTo>
                  <a:cubicBezTo>
                    <a:pt x="179" y="82"/>
                    <a:pt x="176" y="84"/>
                    <a:pt x="176" y="86"/>
                  </a:cubicBezTo>
                  <a:cubicBezTo>
                    <a:pt x="172" y="113"/>
                    <a:pt x="165" y="140"/>
                    <a:pt x="157" y="166"/>
                  </a:cubicBezTo>
                  <a:cubicBezTo>
                    <a:pt x="151" y="167"/>
                    <a:pt x="146" y="168"/>
                    <a:pt x="141" y="168"/>
                  </a:cubicBezTo>
                  <a:cubicBezTo>
                    <a:pt x="141" y="168"/>
                    <a:pt x="140" y="168"/>
                    <a:pt x="140" y="168"/>
                  </a:cubicBezTo>
                  <a:cubicBezTo>
                    <a:pt x="139" y="127"/>
                    <a:pt x="137" y="86"/>
                    <a:pt x="130" y="46"/>
                  </a:cubicBezTo>
                  <a:cubicBezTo>
                    <a:pt x="129" y="44"/>
                    <a:pt x="127" y="43"/>
                    <a:pt x="125" y="43"/>
                  </a:cubicBezTo>
                  <a:cubicBezTo>
                    <a:pt x="124" y="37"/>
                    <a:pt x="123" y="32"/>
                    <a:pt x="121" y="27"/>
                  </a:cubicBezTo>
                  <a:cubicBezTo>
                    <a:pt x="121" y="26"/>
                    <a:pt x="121" y="25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9" y="22"/>
                    <a:pt x="118" y="20"/>
                    <a:pt x="118" y="18"/>
                  </a:cubicBezTo>
                  <a:cubicBezTo>
                    <a:pt x="116" y="14"/>
                    <a:pt x="113" y="9"/>
                    <a:pt x="111" y="5"/>
                  </a:cubicBezTo>
                  <a:cubicBezTo>
                    <a:pt x="108" y="0"/>
                    <a:pt x="101" y="4"/>
                    <a:pt x="103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99" y="20"/>
                    <a:pt x="94" y="30"/>
                    <a:pt x="90" y="40"/>
                  </a:cubicBezTo>
                  <a:cubicBezTo>
                    <a:pt x="90" y="41"/>
                    <a:pt x="90" y="42"/>
                    <a:pt x="90" y="43"/>
                  </a:cubicBezTo>
                  <a:cubicBezTo>
                    <a:pt x="89" y="44"/>
                    <a:pt x="87" y="45"/>
                    <a:pt x="87" y="47"/>
                  </a:cubicBezTo>
                  <a:cubicBezTo>
                    <a:pt x="87" y="72"/>
                    <a:pt x="85" y="96"/>
                    <a:pt x="82" y="120"/>
                  </a:cubicBezTo>
                  <a:cubicBezTo>
                    <a:pt x="76" y="109"/>
                    <a:pt x="71" y="99"/>
                    <a:pt x="65" y="88"/>
                  </a:cubicBezTo>
                  <a:cubicBezTo>
                    <a:pt x="63" y="84"/>
                    <a:pt x="58" y="86"/>
                    <a:pt x="57" y="89"/>
                  </a:cubicBezTo>
                  <a:cubicBezTo>
                    <a:pt x="47" y="76"/>
                    <a:pt x="34" y="65"/>
                    <a:pt x="21" y="55"/>
                  </a:cubicBezTo>
                  <a:cubicBezTo>
                    <a:pt x="21" y="54"/>
                    <a:pt x="20" y="54"/>
                    <a:pt x="19" y="53"/>
                  </a:cubicBezTo>
                  <a:cubicBezTo>
                    <a:pt x="18" y="52"/>
                    <a:pt x="16" y="51"/>
                    <a:pt x="15" y="50"/>
                  </a:cubicBezTo>
                  <a:cubicBezTo>
                    <a:pt x="13" y="48"/>
                    <a:pt x="8" y="48"/>
                    <a:pt x="8" y="52"/>
                  </a:cubicBezTo>
                  <a:cubicBezTo>
                    <a:pt x="5" y="68"/>
                    <a:pt x="4" y="85"/>
                    <a:pt x="1" y="101"/>
                  </a:cubicBezTo>
                  <a:cubicBezTo>
                    <a:pt x="1" y="104"/>
                    <a:pt x="2" y="106"/>
                    <a:pt x="4" y="107"/>
                  </a:cubicBezTo>
                  <a:cubicBezTo>
                    <a:pt x="4" y="107"/>
                    <a:pt x="5" y="107"/>
                    <a:pt x="5" y="107"/>
                  </a:cubicBezTo>
                  <a:cubicBezTo>
                    <a:pt x="2" y="108"/>
                    <a:pt x="0" y="111"/>
                    <a:pt x="2" y="114"/>
                  </a:cubicBezTo>
                  <a:cubicBezTo>
                    <a:pt x="13" y="136"/>
                    <a:pt x="24" y="159"/>
                    <a:pt x="35" y="181"/>
                  </a:cubicBezTo>
                  <a:cubicBezTo>
                    <a:pt x="23" y="183"/>
                    <a:pt x="4" y="187"/>
                    <a:pt x="3" y="201"/>
                  </a:cubicBezTo>
                  <a:cubicBezTo>
                    <a:pt x="2" y="219"/>
                    <a:pt x="20" y="232"/>
                    <a:pt x="33" y="241"/>
                  </a:cubicBezTo>
                  <a:cubicBezTo>
                    <a:pt x="32" y="242"/>
                    <a:pt x="31" y="244"/>
                    <a:pt x="33" y="246"/>
                  </a:cubicBezTo>
                  <a:cubicBezTo>
                    <a:pt x="73" y="317"/>
                    <a:pt x="62" y="408"/>
                    <a:pt x="78" y="487"/>
                  </a:cubicBezTo>
                  <a:cubicBezTo>
                    <a:pt x="78" y="489"/>
                    <a:pt x="80" y="490"/>
                    <a:pt x="81" y="490"/>
                  </a:cubicBezTo>
                  <a:cubicBezTo>
                    <a:pt x="81" y="491"/>
                    <a:pt x="81" y="492"/>
                    <a:pt x="81" y="493"/>
                  </a:cubicBezTo>
                  <a:cubicBezTo>
                    <a:pt x="93" y="528"/>
                    <a:pt x="151" y="527"/>
                    <a:pt x="180" y="527"/>
                  </a:cubicBezTo>
                  <a:cubicBezTo>
                    <a:pt x="216" y="527"/>
                    <a:pt x="269" y="524"/>
                    <a:pt x="299" y="499"/>
                  </a:cubicBezTo>
                  <a:cubicBezTo>
                    <a:pt x="299" y="499"/>
                    <a:pt x="299" y="500"/>
                    <a:pt x="299" y="500"/>
                  </a:cubicBezTo>
                  <a:cubicBezTo>
                    <a:pt x="300" y="501"/>
                    <a:pt x="300" y="501"/>
                    <a:pt x="301" y="502"/>
                  </a:cubicBezTo>
                  <a:cubicBezTo>
                    <a:pt x="302" y="500"/>
                    <a:pt x="303" y="498"/>
                    <a:pt x="304" y="496"/>
                  </a:cubicBezTo>
                  <a:cubicBezTo>
                    <a:pt x="305" y="495"/>
                    <a:pt x="305" y="494"/>
                    <a:pt x="306" y="493"/>
                  </a:cubicBezTo>
                  <a:cubicBezTo>
                    <a:pt x="286" y="451"/>
                    <a:pt x="294" y="402"/>
                    <a:pt x="302" y="359"/>
                  </a:cubicBezTo>
                  <a:cubicBezTo>
                    <a:pt x="309" y="318"/>
                    <a:pt x="322" y="277"/>
                    <a:pt x="329" y="235"/>
                  </a:cubicBezTo>
                  <a:cubicBezTo>
                    <a:pt x="329" y="234"/>
                    <a:pt x="329" y="234"/>
                    <a:pt x="329" y="233"/>
                  </a:cubicBezTo>
                  <a:cubicBezTo>
                    <a:pt x="336" y="228"/>
                    <a:pt x="343" y="223"/>
                    <a:pt x="348" y="217"/>
                  </a:cubicBezTo>
                  <a:cubicBezTo>
                    <a:pt x="364" y="202"/>
                    <a:pt x="356" y="190"/>
                    <a:pt x="341" y="182"/>
                  </a:cubicBezTo>
                  <a:close/>
                  <a:moveTo>
                    <a:pt x="327" y="184"/>
                  </a:moveTo>
                  <a:cubicBezTo>
                    <a:pt x="328" y="184"/>
                    <a:pt x="329" y="185"/>
                    <a:pt x="329" y="185"/>
                  </a:cubicBezTo>
                  <a:cubicBezTo>
                    <a:pt x="317" y="205"/>
                    <a:pt x="294" y="216"/>
                    <a:pt x="268" y="221"/>
                  </a:cubicBezTo>
                  <a:cubicBezTo>
                    <a:pt x="268" y="220"/>
                    <a:pt x="268" y="218"/>
                    <a:pt x="269" y="216"/>
                  </a:cubicBezTo>
                  <a:cubicBezTo>
                    <a:pt x="269" y="216"/>
                    <a:pt x="270" y="215"/>
                    <a:pt x="271" y="214"/>
                  </a:cubicBezTo>
                  <a:cubicBezTo>
                    <a:pt x="275" y="203"/>
                    <a:pt x="279" y="192"/>
                    <a:pt x="282" y="181"/>
                  </a:cubicBezTo>
                  <a:cubicBezTo>
                    <a:pt x="297" y="180"/>
                    <a:pt x="312" y="180"/>
                    <a:pt x="327" y="184"/>
                  </a:cubicBezTo>
                  <a:close/>
                  <a:moveTo>
                    <a:pt x="280" y="62"/>
                  </a:moveTo>
                  <a:cubicBezTo>
                    <a:pt x="283" y="62"/>
                    <a:pt x="286" y="62"/>
                    <a:pt x="289" y="62"/>
                  </a:cubicBezTo>
                  <a:cubicBezTo>
                    <a:pt x="286" y="97"/>
                    <a:pt x="283" y="136"/>
                    <a:pt x="275" y="172"/>
                  </a:cubicBezTo>
                  <a:cubicBezTo>
                    <a:pt x="274" y="172"/>
                    <a:pt x="273" y="172"/>
                    <a:pt x="272" y="173"/>
                  </a:cubicBezTo>
                  <a:cubicBezTo>
                    <a:pt x="276" y="136"/>
                    <a:pt x="280" y="100"/>
                    <a:pt x="280" y="63"/>
                  </a:cubicBezTo>
                  <a:cubicBezTo>
                    <a:pt x="280" y="63"/>
                    <a:pt x="280" y="62"/>
                    <a:pt x="280" y="62"/>
                  </a:cubicBezTo>
                  <a:close/>
                  <a:moveTo>
                    <a:pt x="267" y="32"/>
                  </a:moveTo>
                  <a:cubicBezTo>
                    <a:pt x="274" y="31"/>
                    <a:pt x="276" y="37"/>
                    <a:pt x="277" y="43"/>
                  </a:cubicBezTo>
                  <a:cubicBezTo>
                    <a:pt x="270" y="42"/>
                    <a:pt x="263" y="43"/>
                    <a:pt x="257" y="45"/>
                  </a:cubicBezTo>
                  <a:cubicBezTo>
                    <a:pt x="258" y="38"/>
                    <a:pt x="261" y="32"/>
                    <a:pt x="267" y="32"/>
                  </a:cubicBezTo>
                  <a:close/>
                  <a:moveTo>
                    <a:pt x="255" y="54"/>
                  </a:moveTo>
                  <a:cubicBezTo>
                    <a:pt x="263" y="52"/>
                    <a:pt x="271" y="51"/>
                    <a:pt x="277" y="52"/>
                  </a:cubicBezTo>
                  <a:cubicBezTo>
                    <a:pt x="277" y="52"/>
                    <a:pt x="277" y="53"/>
                    <a:pt x="277" y="53"/>
                  </a:cubicBezTo>
                  <a:cubicBezTo>
                    <a:pt x="277" y="53"/>
                    <a:pt x="277" y="53"/>
                    <a:pt x="277" y="54"/>
                  </a:cubicBezTo>
                  <a:cubicBezTo>
                    <a:pt x="270" y="54"/>
                    <a:pt x="263" y="55"/>
                    <a:pt x="255" y="55"/>
                  </a:cubicBezTo>
                  <a:cubicBezTo>
                    <a:pt x="255" y="55"/>
                    <a:pt x="255" y="54"/>
                    <a:pt x="255" y="54"/>
                  </a:cubicBezTo>
                  <a:close/>
                  <a:moveTo>
                    <a:pt x="237" y="219"/>
                  </a:moveTo>
                  <a:cubicBezTo>
                    <a:pt x="241" y="169"/>
                    <a:pt x="255" y="120"/>
                    <a:pt x="255" y="70"/>
                  </a:cubicBezTo>
                  <a:cubicBezTo>
                    <a:pt x="258" y="69"/>
                    <a:pt x="259" y="66"/>
                    <a:pt x="258" y="64"/>
                  </a:cubicBezTo>
                  <a:cubicBezTo>
                    <a:pt x="259" y="64"/>
                    <a:pt x="261" y="64"/>
                    <a:pt x="262" y="64"/>
                  </a:cubicBezTo>
                  <a:cubicBezTo>
                    <a:pt x="262" y="64"/>
                    <a:pt x="262" y="65"/>
                    <a:pt x="262" y="66"/>
                  </a:cubicBezTo>
                  <a:cubicBezTo>
                    <a:pt x="264" y="118"/>
                    <a:pt x="248" y="167"/>
                    <a:pt x="243" y="219"/>
                  </a:cubicBezTo>
                  <a:cubicBezTo>
                    <a:pt x="243" y="225"/>
                    <a:pt x="252" y="225"/>
                    <a:pt x="253" y="219"/>
                  </a:cubicBezTo>
                  <a:cubicBezTo>
                    <a:pt x="256" y="183"/>
                    <a:pt x="264" y="147"/>
                    <a:pt x="269" y="111"/>
                  </a:cubicBezTo>
                  <a:cubicBezTo>
                    <a:pt x="266" y="148"/>
                    <a:pt x="261" y="186"/>
                    <a:pt x="259" y="223"/>
                  </a:cubicBezTo>
                  <a:cubicBezTo>
                    <a:pt x="252" y="225"/>
                    <a:pt x="244" y="225"/>
                    <a:pt x="237" y="226"/>
                  </a:cubicBezTo>
                  <a:lnTo>
                    <a:pt x="237" y="219"/>
                  </a:lnTo>
                  <a:close/>
                  <a:moveTo>
                    <a:pt x="234" y="175"/>
                  </a:moveTo>
                  <a:cubicBezTo>
                    <a:pt x="232" y="188"/>
                    <a:pt x="230" y="201"/>
                    <a:pt x="229" y="214"/>
                  </a:cubicBezTo>
                  <a:cubicBezTo>
                    <a:pt x="228" y="214"/>
                    <a:pt x="228" y="215"/>
                    <a:pt x="228" y="216"/>
                  </a:cubicBezTo>
                  <a:cubicBezTo>
                    <a:pt x="228" y="227"/>
                    <a:pt x="228" y="227"/>
                    <a:pt x="228" y="227"/>
                  </a:cubicBezTo>
                  <a:cubicBezTo>
                    <a:pt x="215" y="228"/>
                    <a:pt x="203" y="228"/>
                    <a:pt x="191" y="228"/>
                  </a:cubicBezTo>
                  <a:cubicBezTo>
                    <a:pt x="192" y="213"/>
                    <a:pt x="195" y="198"/>
                    <a:pt x="198" y="183"/>
                  </a:cubicBezTo>
                  <a:cubicBezTo>
                    <a:pt x="200" y="187"/>
                    <a:pt x="205" y="191"/>
                    <a:pt x="213" y="193"/>
                  </a:cubicBezTo>
                  <a:cubicBezTo>
                    <a:pt x="219" y="194"/>
                    <a:pt x="221" y="185"/>
                    <a:pt x="215" y="184"/>
                  </a:cubicBezTo>
                  <a:cubicBezTo>
                    <a:pt x="209" y="182"/>
                    <a:pt x="207" y="179"/>
                    <a:pt x="207" y="174"/>
                  </a:cubicBezTo>
                  <a:cubicBezTo>
                    <a:pt x="207" y="174"/>
                    <a:pt x="208" y="175"/>
                    <a:pt x="208" y="175"/>
                  </a:cubicBezTo>
                  <a:lnTo>
                    <a:pt x="234" y="175"/>
                  </a:lnTo>
                  <a:close/>
                  <a:moveTo>
                    <a:pt x="212" y="119"/>
                  </a:moveTo>
                  <a:cubicBezTo>
                    <a:pt x="212" y="118"/>
                    <a:pt x="212" y="117"/>
                    <a:pt x="212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27" y="121"/>
                    <a:pt x="214" y="138"/>
                    <a:pt x="205" y="155"/>
                  </a:cubicBezTo>
                  <a:cubicBezTo>
                    <a:pt x="208" y="143"/>
                    <a:pt x="210" y="131"/>
                    <a:pt x="212" y="119"/>
                  </a:cubicBezTo>
                  <a:close/>
                  <a:moveTo>
                    <a:pt x="194" y="71"/>
                  </a:moveTo>
                  <a:cubicBezTo>
                    <a:pt x="196" y="71"/>
                    <a:pt x="197" y="72"/>
                    <a:pt x="199" y="72"/>
                  </a:cubicBezTo>
                  <a:cubicBezTo>
                    <a:pt x="197" y="76"/>
                    <a:pt x="196" y="80"/>
                    <a:pt x="195" y="84"/>
                  </a:cubicBezTo>
                  <a:cubicBezTo>
                    <a:pt x="195" y="84"/>
                    <a:pt x="195" y="84"/>
                    <a:pt x="194" y="84"/>
                  </a:cubicBezTo>
                  <a:lnTo>
                    <a:pt x="194" y="71"/>
                  </a:lnTo>
                  <a:close/>
                  <a:moveTo>
                    <a:pt x="163" y="175"/>
                  </a:moveTo>
                  <a:cubicBezTo>
                    <a:pt x="164" y="175"/>
                    <a:pt x="165" y="175"/>
                    <a:pt x="165" y="175"/>
                  </a:cubicBezTo>
                  <a:cubicBezTo>
                    <a:pt x="171" y="174"/>
                    <a:pt x="171" y="166"/>
                    <a:pt x="166" y="165"/>
                  </a:cubicBezTo>
                  <a:cubicBezTo>
                    <a:pt x="168" y="161"/>
                    <a:pt x="169" y="156"/>
                    <a:pt x="171" y="151"/>
                  </a:cubicBezTo>
                  <a:cubicBezTo>
                    <a:pt x="175" y="138"/>
                    <a:pt x="178" y="125"/>
                    <a:pt x="181" y="112"/>
                  </a:cubicBezTo>
                  <a:cubicBezTo>
                    <a:pt x="181" y="111"/>
                    <a:pt x="185" y="92"/>
                    <a:pt x="184" y="92"/>
                  </a:cubicBezTo>
                  <a:cubicBezTo>
                    <a:pt x="190" y="92"/>
                    <a:pt x="196" y="94"/>
                    <a:pt x="201" y="95"/>
                  </a:cubicBezTo>
                  <a:cubicBezTo>
                    <a:pt x="214" y="98"/>
                    <a:pt x="183" y="210"/>
                    <a:pt x="182" y="228"/>
                  </a:cubicBezTo>
                  <a:cubicBezTo>
                    <a:pt x="172" y="227"/>
                    <a:pt x="163" y="227"/>
                    <a:pt x="155" y="227"/>
                  </a:cubicBezTo>
                  <a:cubicBezTo>
                    <a:pt x="152" y="227"/>
                    <a:pt x="149" y="227"/>
                    <a:pt x="146" y="227"/>
                  </a:cubicBezTo>
                  <a:cubicBezTo>
                    <a:pt x="152" y="209"/>
                    <a:pt x="158" y="192"/>
                    <a:pt x="163" y="175"/>
                  </a:cubicBezTo>
                  <a:close/>
                  <a:moveTo>
                    <a:pt x="141" y="178"/>
                  </a:moveTo>
                  <a:cubicBezTo>
                    <a:pt x="145" y="177"/>
                    <a:pt x="149" y="177"/>
                    <a:pt x="153" y="176"/>
                  </a:cubicBezTo>
                  <a:cubicBezTo>
                    <a:pt x="150" y="188"/>
                    <a:pt x="146" y="199"/>
                    <a:pt x="142" y="211"/>
                  </a:cubicBezTo>
                  <a:cubicBezTo>
                    <a:pt x="141" y="200"/>
                    <a:pt x="141" y="189"/>
                    <a:pt x="141" y="178"/>
                  </a:cubicBezTo>
                  <a:cubicBezTo>
                    <a:pt x="141" y="178"/>
                    <a:pt x="141" y="178"/>
                    <a:pt x="141" y="178"/>
                  </a:cubicBezTo>
                  <a:close/>
                  <a:moveTo>
                    <a:pt x="99" y="42"/>
                  </a:moveTo>
                  <a:cubicBezTo>
                    <a:pt x="101" y="38"/>
                    <a:pt x="102" y="34"/>
                    <a:pt x="104" y="29"/>
                  </a:cubicBezTo>
                  <a:cubicBezTo>
                    <a:pt x="105" y="30"/>
                    <a:pt x="105" y="30"/>
                    <a:pt x="106" y="30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9" y="34"/>
                    <a:pt x="110" y="34"/>
                  </a:cubicBezTo>
                  <a:cubicBezTo>
                    <a:pt x="111" y="34"/>
                    <a:pt x="112" y="34"/>
                    <a:pt x="112" y="34"/>
                  </a:cubicBezTo>
                  <a:cubicBezTo>
                    <a:pt x="114" y="38"/>
                    <a:pt x="115" y="43"/>
                    <a:pt x="117" y="47"/>
                  </a:cubicBezTo>
                  <a:cubicBezTo>
                    <a:pt x="117" y="48"/>
                    <a:pt x="117" y="49"/>
                    <a:pt x="117" y="50"/>
                  </a:cubicBezTo>
                  <a:cubicBezTo>
                    <a:pt x="116" y="48"/>
                    <a:pt x="115" y="47"/>
                    <a:pt x="114" y="45"/>
                  </a:cubicBezTo>
                  <a:cubicBezTo>
                    <a:pt x="111" y="40"/>
                    <a:pt x="103" y="44"/>
                    <a:pt x="106" y="50"/>
                  </a:cubicBezTo>
                  <a:cubicBezTo>
                    <a:pt x="106" y="50"/>
                    <a:pt x="105" y="52"/>
                    <a:pt x="103" y="55"/>
                  </a:cubicBezTo>
                  <a:cubicBezTo>
                    <a:pt x="101" y="52"/>
                    <a:pt x="98" y="48"/>
                    <a:pt x="96" y="45"/>
                  </a:cubicBezTo>
                  <a:cubicBezTo>
                    <a:pt x="97" y="45"/>
                    <a:pt x="99" y="44"/>
                    <a:pt x="99" y="42"/>
                  </a:cubicBezTo>
                  <a:close/>
                  <a:moveTo>
                    <a:pt x="90" y="127"/>
                  </a:moveTo>
                  <a:cubicBezTo>
                    <a:pt x="93" y="105"/>
                    <a:pt x="95" y="82"/>
                    <a:pt x="96" y="60"/>
                  </a:cubicBezTo>
                  <a:cubicBezTo>
                    <a:pt x="97" y="62"/>
                    <a:pt x="99" y="64"/>
                    <a:pt x="101" y="66"/>
                  </a:cubicBezTo>
                  <a:cubicBezTo>
                    <a:pt x="102" y="67"/>
                    <a:pt x="104" y="67"/>
                    <a:pt x="105" y="67"/>
                  </a:cubicBezTo>
                  <a:cubicBezTo>
                    <a:pt x="104" y="101"/>
                    <a:pt x="100" y="135"/>
                    <a:pt x="106" y="168"/>
                  </a:cubicBezTo>
                  <a:cubicBezTo>
                    <a:pt x="107" y="174"/>
                    <a:pt x="115" y="171"/>
                    <a:pt x="114" y="166"/>
                  </a:cubicBezTo>
                  <a:cubicBezTo>
                    <a:pt x="109" y="133"/>
                    <a:pt x="113" y="99"/>
                    <a:pt x="114" y="66"/>
                  </a:cubicBezTo>
                  <a:cubicBezTo>
                    <a:pt x="115" y="67"/>
                    <a:pt x="115" y="68"/>
                    <a:pt x="115" y="68"/>
                  </a:cubicBezTo>
                  <a:cubicBezTo>
                    <a:pt x="118" y="72"/>
                    <a:pt x="123" y="70"/>
                    <a:pt x="124" y="67"/>
                  </a:cubicBezTo>
                  <a:cubicBezTo>
                    <a:pt x="131" y="119"/>
                    <a:pt x="131" y="173"/>
                    <a:pt x="133" y="225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33" y="226"/>
                    <a:pt x="132" y="226"/>
                    <a:pt x="131" y="226"/>
                  </a:cubicBezTo>
                  <a:cubicBezTo>
                    <a:pt x="117" y="194"/>
                    <a:pt x="102" y="162"/>
                    <a:pt x="87" y="131"/>
                  </a:cubicBezTo>
                  <a:cubicBezTo>
                    <a:pt x="88" y="130"/>
                    <a:pt x="90" y="129"/>
                    <a:pt x="90" y="127"/>
                  </a:cubicBezTo>
                  <a:close/>
                  <a:moveTo>
                    <a:pt x="58" y="104"/>
                  </a:moveTo>
                  <a:cubicBezTo>
                    <a:pt x="60" y="104"/>
                    <a:pt x="61" y="103"/>
                    <a:pt x="62" y="102"/>
                  </a:cubicBezTo>
                  <a:cubicBezTo>
                    <a:pt x="83" y="142"/>
                    <a:pt x="103" y="184"/>
                    <a:pt x="121" y="226"/>
                  </a:cubicBezTo>
                  <a:cubicBezTo>
                    <a:pt x="115" y="226"/>
                    <a:pt x="108" y="225"/>
                    <a:pt x="102" y="225"/>
                  </a:cubicBezTo>
                  <a:cubicBezTo>
                    <a:pt x="102" y="223"/>
                    <a:pt x="101" y="221"/>
                    <a:pt x="99" y="221"/>
                  </a:cubicBezTo>
                  <a:cubicBezTo>
                    <a:pt x="82" y="215"/>
                    <a:pt x="69" y="171"/>
                    <a:pt x="64" y="157"/>
                  </a:cubicBezTo>
                  <a:cubicBezTo>
                    <a:pt x="56" y="139"/>
                    <a:pt x="50" y="120"/>
                    <a:pt x="42" y="103"/>
                  </a:cubicBezTo>
                  <a:cubicBezTo>
                    <a:pt x="47" y="104"/>
                    <a:pt x="52" y="104"/>
                    <a:pt x="58" y="104"/>
                  </a:cubicBezTo>
                  <a:close/>
                  <a:moveTo>
                    <a:pt x="15" y="79"/>
                  </a:moveTo>
                  <a:cubicBezTo>
                    <a:pt x="15" y="79"/>
                    <a:pt x="15" y="79"/>
                    <a:pt x="15" y="79"/>
                  </a:cubicBezTo>
                  <a:cubicBezTo>
                    <a:pt x="19" y="79"/>
                    <a:pt x="23" y="77"/>
                    <a:pt x="27" y="76"/>
                  </a:cubicBezTo>
                  <a:cubicBezTo>
                    <a:pt x="29" y="76"/>
                    <a:pt x="30" y="76"/>
                    <a:pt x="31" y="75"/>
                  </a:cubicBezTo>
                  <a:cubicBezTo>
                    <a:pt x="38" y="81"/>
                    <a:pt x="44" y="87"/>
                    <a:pt x="49" y="94"/>
                  </a:cubicBezTo>
                  <a:cubicBezTo>
                    <a:pt x="45" y="94"/>
                    <a:pt x="40" y="93"/>
                    <a:pt x="35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1" y="92"/>
                    <a:pt x="30" y="93"/>
                    <a:pt x="29" y="95"/>
                  </a:cubicBezTo>
                  <a:cubicBezTo>
                    <a:pt x="28" y="98"/>
                    <a:pt x="26" y="107"/>
                    <a:pt x="22" y="107"/>
                  </a:cubicBezTo>
                  <a:cubicBezTo>
                    <a:pt x="18" y="106"/>
                    <a:pt x="15" y="103"/>
                    <a:pt x="11" y="102"/>
                  </a:cubicBezTo>
                  <a:cubicBezTo>
                    <a:pt x="11" y="102"/>
                    <a:pt x="11" y="102"/>
                    <a:pt x="11" y="101"/>
                  </a:cubicBezTo>
                  <a:cubicBezTo>
                    <a:pt x="13" y="94"/>
                    <a:pt x="14" y="87"/>
                    <a:pt x="15" y="79"/>
                  </a:cubicBezTo>
                  <a:close/>
                  <a:moveTo>
                    <a:pt x="11" y="112"/>
                  </a:moveTo>
                  <a:cubicBezTo>
                    <a:pt x="15" y="114"/>
                    <a:pt x="20" y="117"/>
                    <a:pt x="25" y="116"/>
                  </a:cubicBezTo>
                  <a:cubicBezTo>
                    <a:pt x="29" y="115"/>
                    <a:pt x="32" y="112"/>
                    <a:pt x="34" y="108"/>
                  </a:cubicBezTo>
                  <a:cubicBezTo>
                    <a:pt x="44" y="129"/>
                    <a:pt x="52" y="153"/>
                    <a:pt x="61" y="175"/>
                  </a:cubicBezTo>
                  <a:cubicBezTo>
                    <a:pt x="67" y="187"/>
                    <a:pt x="74" y="211"/>
                    <a:pt x="87" y="223"/>
                  </a:cubicBezTo>
                  <a:cubicBezTo>
                    <a:pt x="83" y="223"/>
                    <a:pt x="80" y="223"/>
                    <a:pt x="77" y="222"/>
                  </a:cubicBezTo>
                  <a:cubicBezTo>
                    <a:pt x="72" y="221"/>
                    <a:pt x="67" y="220"/>
                    <a:pt x="62" y="219"/>
                  </a:cubicBezTo>
                  <a:cubicBezTo>
                    <a:pt x="47" y="183"/>
                    <a:pt x="29" y="147"/>
                    <a:pt x="11" y="112"/>
                  </a:cubicBezTo>
                  <a:close/>
                  <a:moveTo>
                    <a:pt x="35" y="196"/>
                  </a:moveTo>
                  <a:cubicBezTo>
                    <a:pt x="37" y="195"/>
                    <a:pt x="38" y="192"/>
                    <a:pt x="38" y="190"/>
                  </a:cubicBezTo>
                  <a:cubicBezTo>
                    <a:pt x="38" y="190"/>
                    <a:pt x="39" y="190"/>
                    <a:pt x="39" y="190"/>
                  </a:cubicBezTo>
                  <a:cubicBezTo>
                    <a:pt x="43" y="199"/>
                    <a:pt x="47" y="208"/>
                    <a:pt x="51" y="217"/>
                  </a:cubicBezTo>
                  <a:cubicBezTo>
                    <a:pt x="48" y="216"/>
                    <a:pt x="45" y="215"/>
                    <a:pt x="42" y="215"/>
                  </a:cubicBezTo>
                  <a:cubicBezTo>
                    <a:pt x="35" y="213"/>
                    <a:pt x="29" y="211"/>
                    <a:pt x="23" y="208"/>
                  </a:cubicBezTo>
                  <a:cubicBezTo>
                    <a:pt x="11" y="202"/>
                    <a:pt x="30" y="197"/>
                    <a:pt x="35" y="196"/>
                  </a:cubicBezTo>
                  <a:close/>
                  <a:moveTo>
                    <a:pt x="77" y="408"/>
                  </a:moveTo>
                  <a:cubicBezTo>
                    <a:pt x="77" y="403"/>
                    <a:pt x="76" y="397"/>
                    <a:pt x="76" y="392"/>
                  </a:cubicBezTo>
                  <a:cubicBezTo>
                    <a:pt x="120" y="401"/>
                    <a:pt x="163" y="402"/>
                    <a:pt x="206" y="389"/>
                  </a:cubicBezTo>
                  <a:cubicBezTo>
                    <a:pt x="212" y="387"/>
                    <a:pt x="210" y="378"/>
                    <a:pt x="204" y="380"/>
                  </a:cubicBezTo>
                  <a:cubicBezTo>
                    <a:pt x="161" y="393"/>
                    <a:pt x="121" y="392"/>
                    <a:pt x="78" y="383"/>
                  </a:cubicBezTo>
                  <a:cubicBezTo>
                    <a:pt x="77" y="383"/>
                    <a:pt x="76" y="383"/>
                    <a:pt x="75" y="383"/>
                  </a:cubicBezTo>
                  <a:cubicBezTo>
                    <a:pt x="75" y="377"/>
                    <a:pt x="74" y="371"/>
                    <a:pt x="74" y="365"/>
                  </a:cubicBezTo>
                  <a:cubicBezTo>
                    <a:pt x="118" y="373"/>
                    <a:pt x="161" y="378"/>
                    <a:pt x="206" y="367"/>
                  </a:cubicBezTo>
                  <a:cubicBezTo>
                    <a:pt x="212" y="366"/>
                    <a:pt x="210" y="357"/>
                    <a:pt x="204" y="359"/>
                  </a:cubicBezTo>
                  <a:cubicBezTo>
                    <a:pt x="160" y="369"/>
                    <a:pt x="118" y="364"/>
                    <a:pt x="74" y="355"/>
                  </a:cubicBezTo>
                  <a:cubicBezTo>
                    <a:pt x="74" y="355"/>
                    <a:pt x="73" y="355"/>
                    <a:pt x="73" y="356"/>
                  </a:cubicBezTo>
                  <a:cubicBezTo>
                    <a:pt x="72" y="347"/>
                    <a:pt x="70" y="338"/>
                    <a:pt x="69" y="330"/>
                  </a:cubicBezTo>
                  <a:cubicBezTo>
                    <a:pt x="120" y="347"/>
                    <a:pt x="178" y="351"/>
                    <a:pt x="229" y="330"/>
                  </a:cubicBezTo>
                  <a:cubicBezTo>
                    <a:pt x="231" y="357"/>
                    <a:pt x="231" y="385"/>
                    <a:pt x="233" y="413"/>
                  </a:cubicBezTo>
                  <a:cubicBezTo>
                    <a:pt x="234" y="421"/>
                    <a:pt x="231" y="419"/>
                    <a:pt x="222" y="421"/>
                  </a:cubicBezTo>
                  <a:cubicBezTo>
                    <a:pt x="213" y="423"/>
                    <a:pt x="203" y="424"/>
                    <a:pt x="193" y="425"/>
                  </a:cubicBezTo>
                  <a:cubicBezTo>
                    <a:pt x="174" y="427"/>
                    <a:pt x="155" y="428"/>
                    <a:pt x="137" y="427"/>
                  </a:cubicBezTo>
                  <a:cubicBezTo>
                    <a:pt x="130" y="427"/>
                    <a:pt x="109" y="427"/>
                    <a:pt x="98" y="422"/>
                  </a:cubicBezTo>
                  <a:cubicBezTo>
                    <a:pt x="100" y="419"/>
                    <a:pt x="99" y="414"/>
                    <a:pt x="95" y="414"/>
                  </a:cubicBezTo>
                  <a:cubicBezTo>
                    <a:pt x="93" y="413"/>
                    <a:pt x="91" y="413"/>
                    <a:pt x="89" y="413"/>
                  </a:cubicBezTo>
                  <a:cubicBezTo>
                    <a:pt x="88" y="411"/>
                    <a:pt x="87" y="410"/>
                    <a:pt x="85" y="411"/>
                  </a:cubicBezTo>
                  <a:cubicBezTo>
                    <a:pt x="84" y="410"/>
                    <a:pt x="83" y="410"/>
                    <a:pt x="83" y="409"/>
                  </a:cubicBezTo>
                  <a:cubicBezTo>
                    <a:pt x="81" y="407"/>
                    <a:pt x="79" y="407"/>
                    <a:pt x="77" y="408"/>
                  </a:cubicBezTo>
                  <a:close/>
                  <a:moveTo>
                    <a:pt x="289" y="377"/>
                  </a:moveTo>
                  <a:cubicBezTo>
                    <a:pt x="283" y="414"/>
                    <a:pt x="281" y="455"/>
                    <a:pt x="295" y="490"/>
                  </a:cubicBezTo>
                  <a:cubicBezTo>
                    <a:pt x="269" y="514"/>
                    <a:pt x="222" y="516"/>
                    <a:pt x="190" y="518"/>
                  </a:cubicBezTo>
                  <a:cubicBezTo>
                    <a:pt x="165" y="519"/>
                    <a:pt x="100" y="522"/>
                    <a:pt x="90" y="490"/>
                  </a:cubicBezTo>
                  <a:cubicBezTo>
                    <a:pt x="89" y="489"/>
                    <a:pt x="88" y="488"/>
                    <a:pt x="86" y="487"/>
                  </a:cubicBezTo>
                  <a:cubicBezTo>
                    <a:pt x="87" y="487"/>
                    <a:pt x="87" y="486"/>
                    <a:pt x="87" y="484"/>
                  </a:cubicBezTo>
                  <a:cubicBezTo>
                    <a:pt x="83" y="463"/>
                    <a:pt x="80" y="440"/>
                    <a:pt x="78" y="417"/>
                  </a:cubicBezTo>
                  <a:cubicBezTo>
                    <a:pt x="80" y="418"/>
                    <a:pt x="81" y="419"/>
                    <a:pt x="82" y="419"/>
                  </a:cubicBezTo>
                  <a:cubicBezTo>
                    <a:pt x="90" y="437"/>
                    <a:pt x="127" y="436"/>
                    <a:pt x="142" y="436"/>
                  </a:cubicBezTo>
                  <a:cubicBezTo>
                    <a:pt x="173" y="438"/>
                    <a:pt x="210" y="437"/>
                    <a:pt x="240" y="426"/>
                  </a:cubicBezTo>
                  <a:cubicBezTo>
                    <a:pt x="242" y="425"/>
                    <a:pt x="244" y="423"/>
                    <a:pt x="243" y="421"/>
                  </a:cubicBezTo>
                  <a:cubicBezTo>
                    <a:pt x="241" y="389"/>
                    <a:pt x="240" y="356"/>
                    <a:pt x="237" y="323"/>
                  </a:cubicBezTo>
                  <a:cubicBezTo>
                    <a:pt x="237" y="320"/>
                    <a:pt x="234" y="318"/>
                    <a:pt x="230" y="319"/>
                  </a:cubicBezTo>
                  <a:cubicBezTo>
                    <a:pt x="180" y="343"/>
                    <a:pt x="119" y="337"/>
                    <a:pt x="67" y="319"/>
                  </a:cubicBezTo>
                  <a:cubicBezTo>
                    <a:pt x="63" y="294"/>
                    <a:pt x="55" y="270"/>
                    <a:pt x="43" y="247"/>
                  </a:cubicBezTo>
                  <a:cubicBezTo>
                    <a:pt x="63" y="257"/>
                    <a:pt x="84" y="261"/>
                    <a:pt x="106" y="263"/>
                  </a:cubicBezTo>
                  <a:cubicBezTo>
                    <a:pt x="151" y="266"/>
                    <a:pt x="195" y="265"/>
                    <a:pt x="240" y="261"/>
                  </a:cubicBezTo>
                  <a:cubicBezTo>
                    <a:pt x="264" y="259"/>
                    <a:pt x="294" y="251"/>
                    <a:pt x="319" y="238"/>
                  </a:cubicBezTo>
                  <a:cubicBezTo>
                    <a:pt x="311" y="285"/>
                    <a:pt x="297" y="330"/>
                    <a:pt x="289" y="377"/>
                  </a:cubicBezTo>
                  <a:close/>
                  <a:moveTo>
                    <a:pt x="322" y="225"/>
                  </a:moveTo>
                  <a:cubicBezTo>
                    <a:pt x="298" y="239"/>
                    <a:pt x="268" y="249"/>
                    <a:pt x="240" y="252"/>
                  </a:cubicBezTo>
                  <a:cubicBezTo>
                    <a:pt x="187" y="258"/>
                    <a:pt x="131" y="259"/>
                    <a:pt x="79" y="251"/>
                  </a:cubicBezTo>
                  <a:cubicBezTo>
                    <a:pt x="63" y="248"/>
                    <a:pt x="48" y="239"/>
                    <a:pt x="34" y="230"/>
                  </a:cubicBezTo>
                  <a:cubicBezTo>
                    <a:pt x="28" y="226"/>
                    <a:pt x="22" y="221"/>
                    <a:pt x="17" y="214"/>
                  </a:cubicBezTo>
                  <a:cubicBezTo>
                    <a:pt x="20" y="216"/>
                    <a:pt x="24" y="218"/>
                    <a:pt x="28" y="220"/>
                  </a:cubicBezTo>
                  <a:cubicBezTo>
                    <a:pt x="37" y="223"/>
                    <a:pt x="47" y="226"/>
                    <a:pt x="56" y="228"/>
                  </a:cubicBezTo>
                  <a:cubicBezTo>
                    <a:pt x="56" y="228"/>
                    <a:pt x="56" y="229"/>
                    <a:pt x="57" y="229"/>
                  </a:cubicBezTo>
                  <a:cubicBezTo>
                    <a:pt x="58" y="234"/>
                    <a:pt x="65" y="233"/>
                    <a:pt x="66" y="230"/>
                  </a:cubicBezTo>
                  <a:cubicBezTo>
                    <a:pt x="84" y="233"/>
                    <a:pt x="103" y="234"/>
                    <a:pt x="121" y="235"/>
                  </a:cubicBezTo>
                  <a:cubicBezTo>
                    <a:pt x="122" y="235"/>
                    <a:pt x="124" y="235"/>
                    <a:pt x="125" y="235"/>
                  </a:cubicBezTo>
                  <a:cubicBezTo>
                    <a:pt x="127" y="236"/>
                    <a:pt x="129" y="236"/>
                    <a:pt x="130" y="235"/>
                  </a:cubicBezTo>
                  <a:cubicBezTo>
                    <a:pt x="171" y="237"/>
                    <a:pt x="212" y="238"/>
                    <a:pt x="253" y="232"/>
                  </a:cubicBezTo>
                  <a:cubicBezTo>
                    <a:pt x="284" y="227"/>
                    <a:pt x="320" y="217"/>
                    <a:pt x="338" y="190"/>
                  </a:cubicBezTo>
                  <a:cubicBezTo>
                    <a:pt x="340" y="191"/>
                    <a:pt x="342" y="193"/>
                    <a:pt x="344" y="195"/>
                  </a:cubicBezTo>
                  <a:cubicBezTo>
                    <a:pt x="356" y="207"/>
                    <a:pt x="330" y="221"/>
                    <a:pt x="322" y="2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9"/>
          <p:cNvGrpSpPr>
            <a:grpSpLocks noChangeAspect="1"/>
          </p:cNvGrpSpPr>
          <p:nvPr/>
        </p:nvGrpSpPr>
        <p:grpSpPr bwMode="auto">
          <a:xfrm flipH="1">
            <a:off x="1192933" y="1770045"/>
            <a:ext cx="659611" cy="829559"/>
            <a:chOff x="1186" y="2387"/>
            <a:chExt cx="850" cy="1069"/>
          </a:xfrm>
          <a:solidFill>
            <a:schemeClr val="bg1"/>
          </a:solidFill>
        </p:grpSpPr>
        <p:sp>
          <p:nvSpPr>
            <p:cNvPr id="14" name="Freeform 10"/>
            <p:cNvSpPr/>
            <p:nvPr/>
          </p:nvSpPr>
          <p:spPr bwMode="auto">
            <a:xfrm>
              <a:off x="1188" y="3338"/>
              <a:ext cx="102" cy="97"/>
            </a:xfrm>
            <a:custGeom>
              <a:avLst/>
              <a:gdLst>
                <a:gd name="T0" fmla="*/ 34 w 38"/>
                <a:gd name="T1" fmla="*/ 3 h 36"/>
                <a:gd name="T2" fmla="*/ 23 w 38"/>
                <a:gd name="T3" fmla="*/ 2 h 36"/>
                <a:gd name="T4" fmla="*/ 13 w 38"/>
                <a:gd name="T5" fmla="*/ 7 h 36"/>
                <a:gd name="T6" fmla="*/ 8 w 38"/>
                <a:gd name="T7" fmla="*/ 14 h 36"/>
                <a:gd name="T8" fmla="*/ 22 w 38"/>
                <a:gd name="T9" fmla="*/ 28 h 36"/>
                <a:gd name="T10" fmla="*/ 34 w 38"/>
                <a:gd name="T11" fmla="*/ 17 h 36"/>
                <a:gd name="T12" fmla="*/ 34 w 3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4" y="3"/>
                  </a:moveTo>
                  <a:cubicBezTo>
                    <a:pt x="31" y="0"/>
                    <a:pt x="26" y="0"/>
                    <a:pt x="23" y="2"/>
                  </a:cubicBezTo>
                  <a:cubicBezTo>
                    <a:pt x="19" y="1"/>
                    <a:pt x="15" y="2"/>
                    <a:pt x="13" y="7"/>
                  </a:cubicBezTo>
                  <a:cubicBezTo>
                    <a:pt x="12" y="9"/>
                    <a:pt x="10" y="12"/>
                    <a:pt x="8" y="14"/>
                  </a:cubicBezTo>
                  <a:cubicBezTo>
                    <a:pt x="0" y="23"/>
                    <a:pt x="13" y="36"/>
                    <a:pt x="22" y="28"/>
                  </a:cubicBezTo>
                  <a:cubicBezTo>
                    <a:pt x="26" y="24"/>
                    <a:pt x="30" y="20"/>
                    <a:pt x="34" y="17"/>
                  </a:cubicBezTo>
                  <a:cubicBezTo>
                    <a:pt x="38" y="13"/>
                    <a:pt x="38" y="6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01" y="2607"/>
              <a:ext cx="503" cy="656"/>
            </a:xfrm>
            <a:custGeom>
              <a:avLst/>
              <a:gdLst>
                <a:gd name="T0" fmla="*/ 169 w 187"/>
                <a:gd name="T1" fmla="*/ 32 h 244"/>
                <a:gd name="T2" fmla="*/ 160 w 187"/>
                <a:gd name="T3" fmla="*/ 42 h 244"/>
                <a:gd name="T4" fmla="*/ 159 w 187"/>
                <a:gd name="T5" fmla="*/ 40 h 244"/>
                <a:gd name="T6" fmla="*/ 155 w 187"/>
                <a:gd name="T7" fmla="*/ 34 h 244"/>
                <a:gd name="T8" fmla="*/ 160 w 187"/>
                <a:gd name="T9" fmla="*/ 24 h 244"/>
                <a:gd name="T10" fmla="*/ 144 w 187"/>
                <a:gd name="T11" fmla="*/ 14 h 244"/>
                <a:gd name="T12" fmla="*/ 140 w 187"/>
                <a:gd name="T13" fmla="*/ 7 h 244"/>
                <a:gd name="T14" fmla="*/ 122 w 187"/>
                <a:gd name="T15" fmla="*/ 9 h 244"/>
                <a:gd name="T16" fmla="*/ 119 w 187"/>
                <a:gd name="T17" fmla="*/ 22 h 244"/>
                <a:gd name="T18" fmla="*/ 119 w 187"/>
                <a:gd name="T19" fmla="*/ 23 h 244"/>
                <a:gd name="T20" fmla="*/ 72 w 187"/>
                <a:gd name="T21" fmla="*/ 94 h 244"/>
                <a:gd name="T22" fmla="*/ 15 w 187"/>
                <a:gd name="T23" fmla="*/ 184 h 244"/>
                <a:gd name="T24" fmla="*/ 9 w 187"/>
                <a:gd name="T25" fmla="*/ 203 h 244"/>
                <a:gd name="T26" fmla="*/ 25 w 187"/>
                <a:gd name="T27" fmla="*/ 235 h 244"/>
                <a:gd name="T28" fmla="*/ 40 w 187"/>
                <a:gd name="T29" fmla="*/ 240 h 244"/>
                <a:gd name="T30" fmla="*/ 52 w 187"/>
                <a:gd name="T31" fmla="*/ 239 h 244"/>
                <a:gd name="T32" fmla="*/ 131 w 187"/>
                <a:gd name="T33" fmla="*/ 125 h 244"/>
                <a:gd name="T34" fmla="*/ 186 w 187"/>
                <a:gd name="T35" fmla="*/ 38 h 244"/>
                <a:gd name="T36" fmla="*/ 169 w 187"/>
                <a:gd name="T37" fmla="*/ 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244">
                  <a:moveTo>
                    <a:pt x="169" y="32"/>
                  </a:moveTo>
                  <a:cubicBezTo>
                    <a:pt x="166" y="35"/>
                    <a:pt x="163" y="39"/>
                    <a:pt x="160" y="42"/>
                  </a:cubicBezTo>
                  <a:cubicBezTo>
                    <a:pt x="159" y="42"/>
                    <a:pt x="159" y="41"/>
                    <a:pt x="159" y="40"/>
                  </a:cubicBezTo>
                  <a:cubicBezTo>
                    <a:pt x="158" y="38"/>
                    <a:pt x="157" y="36"/>
                    <a:pt x="155" y="34"/>
                  </a:cubicBezTo>
                  <a:cubicBezTo>
                    <a:pt x="157" y="31"/>
                    <a:pt x="159" y="27"/>
                    <a:pt x="160" y="24"/>
                  </a:cubicBezTo>
                  <a:cubicBezTo>
                    <a:pt x="166" y="13"/>
                    <a:pt x="151" y="4"/>
                    <a:pt x="144" y="14"/>
                  </a:cubicBezTo>
                  <a:cubicBezTo>
                    <a:pt x="143" y="12"/>
                    <a:pt x="141" y="9"/>
                    <a:pt x="140" y="7"/>
                  </a:cubicBezTo>
                  <a:cubicBezTo>
                    <a:pt x="136" y="0"/>
                    <a:pt x="124" y="1"/>
                    <a:pt x="122" y="9"/>
                  </a:cubicBezTo>
                  <a:cubicBezTo>
                    <a:pt x="121" y="13"/>
                    <a:pt x="120" y="17"/>
                    <a:pt x="119" y="22"/>
                  </a:cubicBezTo>
                  <a:cubicBezTo>
                    <a:pt x="119" y="22"/>
                    <a:pt x="119" y="23"/>
                    <a:pt x="119" y="23"/>
                  </a:cubicBezTo>
                  <a:cubicBezTo>
                    <a:pt x="99" y="45"/>
                    <a:pt x="83" y="67"/>
                    <a:pt x="72" y="94"/>
                  </a:cubicBezTo>
                  <a:cubicBezTo>
                    <a:pt x="50" y="122"/>
                    <a:pt x="33" y="154"/>
                    <a:pt x="15" y="184"/>
                  </a:cubicBezTo>
                  <a:cubicBezTo>
                    <a:pt x="7" y="183"/>
                    <a:pt x="0" y="196"/>
                    <a:pt x="9" y="203"/>
                  </a:cubicBezTo>
                  <a:cubicBezTo>
                    <a:pt x="20" y="211"/>
                    <a:pt x="25" y="222"/>
                    <a:pt x="25" y="235"/>
                  </a:cubicBezTo>
                  <a:cubicBezTo>
                    <a:pt x="26" y="242"/>
                    <a:pt x="35" y="244"/>
                    <a:pt x="40" y="240"/>
                  </a:cubicBezTo>
                  <a:cubicBezTo>
                    <a:pt x="44" y="243"/>
                    <a:pt x="49" y="244"/>
                    <a:pt x="52" y="239"/>
                  </a:cubicBezTo>
                  <a:cubicBezTo>
                    <a:pt x="81" y="203"/>
                    <a:pt x="101" y="160"/>
                    <a:pt x="131" y="125"/>
                  </a:cubicBezTo>
                  <a:cubicBezTo>
                    <a:pt x="154" y="100"/>
                    <a:pt x="182" y="73"/>
                    <a:pt x="186" y="38"/>
                  </a:cubicBezTo>
                  <a:cubicBezTo>
                    <a:pt x="187" y="30"/>
                    <a:pt x="175" y="26"/>
                    <a:pt x="169" y="3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689" y="2390"/>
              <a:ext cx="290" cy="257"/>
            </a:xfrm>
            <a:custGeom>
              <a:avLst/>
              <a:gdLst>
                <a:gd name="T0" fmla="*/ 107 w 108"/>
                <a:gd name="T1" fmla="*/ 64 h 96"/>
                <a:gd name="T2" fmla="*/ 106 w 108"/>
                <a:gd name="T3" fmla="*/ 57 h 96"/>
                <a:gd name="T4" fmla="*/ 78 w 108"/>
                <a:gd name="T5" fmla="*/ 28 h 96"/>
                <a:gd name="T6" fmla="*/ 18 w 108"/>
                <a:gd name="T7" fmla="*/ 19 h 96"/>
                <a:gd name="T8" fmla="*/ 15 w 108"/>
                <a:gd name="T9" fmla="*/ 26 h 96"/>
                <a:gd name="T10" fmla="*/ 11 w 108"/>
                <a:gd name="T11" fmla="*/ 44 h 96"/>
                <a:gd name="T12" fmla="*/ 89 w 108"/>
                <a:gd name="T13" fmla="*/ 91 h 96"/>
                <a:gd name="T14" fmla="*/ 105 w 108"/>
                <a:gd name="T15" fmla="*/ 87 h 96"/>
                <a:gd name="T16" fmla="*/ 107 w 108"/>
                <a:gd name="T17" fmla="*/ 70 h 96"/>
                <a:gd name="T18" fmla="*/ 107 w 108"/>
                <a:gd name="T1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96">
                  <a:moveTo>
                    <a:pt x="107" y="64"/>
                  </a:moveTo>
                  <a:cubicBezTo>
                    <a:pt x="108" y="62"/>
                    <a:pt x="107" y="60"/>
                    <a:pt x="106" y="57"/>
                  </a:cubicBezTo>
                  <a:cubicBezTo>
                    <a:pt x="99" y="46"/>
                    <a:pt x="90" y="34"/>
                    <a:pt x="78" y="28"/>
                  </a:cubicBezTo>
                  <a:cubicBezTo>
                    <a:pt x="61" y="11"/>
                    <a:pt x="39" y="0"/>
                    <a:pt x="18" y="19"/>
                  </a:cubicBezTo>
                  <a:cubicBezTo>
                    <a:pt x="16" y="21"/>
                    <a:pt x="15" y="23"/>
                    <a:pt x="15" y="26"/>
                  </a:cubicBezTo>
                  <a:cubicBezTo>
                    <a:pt x="4" y="23"/>
                    <a:pt x="0" y="40"/>
                    <a:pt x="11" y="44"/>
                  </a:cubicBezTo>
                  <a:cubicBezTo>
                    <a:pt x="39" y="54"/>
                    <a:pt x="67" y="71"/>
                    <a:pt x="89" y="91"/>
                  </a:cubicBezTo>
                  <a:cubicBezTo>
                    <a:pt x="95" y="96"/>
                    <a:pt x="103" y="94"/>
                    <a:pt x="105" y="87"/>
                  </a:cubicBezTo>
                  <a:cubicBezTo>
                    <a:pt x="107" y="81"/>
                    <a:pt x="107" y="75"/>
                    <a:pt x="107" y="70"/>
                  </a:cubicBezTo>
                  <a:cubicBezTo>
                    <a:pt x="107" y="68"/>
                    <a:pt x="108" y="66"/>
                    <a:pt x="107" y="64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186" y="2387"/>
              <a:ext cx="850" cy="1069"/>
            </a:xfrm>
            <a:custGeom>
              <a:avLst/>
              <a:gdLst>
                <a:gd name="T0" fmla="*/ 288 w 316"/>
                <a:gd name="T1" fmla="*/ 104 h 398"/>
                <a:gd name="T2" fmla="*/ 227 w 316"/>
                <a:gd name="T3" fmla="*/ 0 h 398"/>
                <a:gd name="T4" fmla="*/ 182 w 316"/>
                <a:gd name="T5" fmla="*/ 32 h 398"/>
                <a:gd name="T6" fmla="*/ 174 w 316"/>
                <a:gd name="T7" fmla="*/ 34 h 398"/>
                <a:gd name="T8" fmla="*/ 176 w 316"/>
                <a:gd name="T9" fmla="*/ 49 h 398"/>
                <a:gd name="T10" fmla="*/ 170 w 316"/>
                <a:gd name="T11" fmla="*/ 48 h 398"/>
                <a:gd name="T12" fmla="*/ 26 w 316"/>
                <a:gd name="T13" fmla="*/ 257 h 398"/>
                <a:gd name="T14" fmla="*/ 9 w 316"/>
                <a:gd name="T15" fmla="*/ 350 h 398"/>
                <a:gd name="T16" fmla="*/ 1 w 316"/>
                <a:gd name="T17" fmla="*/ 392 h 398"/>
                <a:gd name="T18" fmla="*/ 44 w 316"/>
                <a:gd name="T19" fmla="*/ 376 h 398"/>
                <a:gd name="T20" fmla="*/ 47 w 316"/>
                <a:gd name="T21" fmla="*/ 374 h 398"/>
                <a:gd name="T22" fmla="*/ 121 w 316"/>
                <a:gd name="T23" fmla="*/ 351 h 398"/>
                <a:gd name="T24" fmla="*/ 134 w 316"/>
                <a:gd name="T25" fmla="*/ 341 h 398"/>
                <a:gd name="T26" fmla="*/ 266 w 316"/>
                <a:gd name="T27" fmla="*/ 121 h 398"/>
                <a:gd name="T28" fmla="*/ 294 w 316"/>
                <a:gd name="T29" fmla="*/ 117 h 398"/>
                <a:gd name="T30" fmla="*/ 175 w 316"/>
                <a:gd name="T31" fmla="*/ 57 h 398"/>
                <a:gd name="T32" fmla="*/ 76 w 316"/>
                <a:gd name="T33" fmla="*/ 277 h 398"/>
                <a:gd name="T34" fmla="*/ 39 w 316"/>
                <a:gd name="T35" fmla="*/ 248 h 398"/>
                <a:gd name="T36" fmla="*/ 208 w 316"/>
                <a:gd name="T37" fmla="*/ 86 h 398"/>
                <a:gd name="T38" fmla="*/ 239 w 316"/>
                <a:gd name="T39" fmla="*/ 107 h 398"/>
                <a:gd name="T40" fmla="*/ 86 w 316"/>
                <a:gd name="T41" fmla="*/ 280 h 398"/>
                <a:gd name="T42" fmla="*/ 16 w 316"/>
                <a:gd name="T43" fmla="*/ 357 h 398"/>
                <a:gd name="T44" fmla="*/ 10 w 316"/>
                <a:gd name="T45" fmla="*/ 384 h 398"/>
                <a:gd name="T46" fmla="*/ 124 w 316"/>
                <a:gd name="T47" fmla="*/ 338 h 398"/>
                <a:gd name="T48" fmla="*/ 45 w 316"/>
                <a:gd name="T49" fmla="*/ 365 h 398"/>
                <a:gd name="T50" fmla="*/ 19 w 316"/>
                <a:gd name="T51" fmla="*/ 348 h 398"/>
                <a:gd name="T52" fmla="*/ 61 w 316"/>
                <a:gd name="T53" fmla="*/ 254 h 398"/>
                <a:gd name="T54" fmla="*/ 70 w 316"/>
                <a:gd name="T55" fmla="*/ 295 h 398"/>
                <a:gd name="T56" fmla="*/ 73 w 316"/>
                <a:gd name="T57" fmla="*/ 296 h 398"/>
                <a:gd name="T58" fmla="*/ 96 w 316"/>
                <a:gd name="T59" fmla="*/ 325 h 398"/>
                <a:gd name="T60" fmla="*/ 118 w 316"/>
                <a:gd name="T61" fmla="*/ 325 h 398"/>
                <a:gd name="T62" fmla="*/ 134 w 316"/>
                <a:gd name="T63" fmla="*/ 324 h 398"/>
                <a:gd name="T64" fmla="*/ 118 w 316"/>
                <a:gd name="T65" fmla="*/ 316 h 398"/>
                <a:gd name="T66" fmla="*/ 264 w 316"/>
                <a:gd name="T67" fmla="*/ 121 h 398"/>
                <a:gd name="T68" fmla="*/ 229 w 316"/>
                <a:gd name="T69" fmla="*/ 89 h 398"/>
                <a:gd name="T70" fmla="*/ 181 w 316"/>
                <a:gd name="T71" fmla="*/ 50 h 398"/>
                <a:gd name="T72" fmla="*/ 181 w 316"/>
                <a:gd name="T73" fmla="*/ 42 h 398"/>
                <a:gd name="T74" fmla="*/ 229 w 316"/>
                <a:gd name="T75" fmla="*/ 89 h 398"/>
                <a:gd name="T76" fmla="*/ 281 w 316"/>
                <a:gd name="T77" fmla="*/ 98 h 398"/>
                <a:gd name="T78" fmla="*/ 211 w 316"/>
                <a:gd name="T79" fmla="*/ 18 h 398"/>
                <a:gd name="T80" fmla="*/ 282 w 316"/>
                <a:gd name="T81" fmla="*/ 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" h="398">
                  <a:moveTo>
                    <a:pt x="286" y="105"/>
                  </a:moveTo>
                  <a:cubicBezTo>
                    <a:pt x="287" y="105"/>
                    <a:pt x="288" y="105"/>
                    <a:pt x="288" y="104"/>
                  </a:cubicBezTo>
                  <a:cubicBezTo>
                    <a:pt x="316" y="77"/>
                    <a:pt x="296" y="41"/>
                    <a:pt x="271" y="20"/>
                  </a:cubicBezTo>
                  <a:cubicBezTo>
                    <a:pt x="259" y="9"/>
                    <a:pt x="243" y="0"/>
                    <a:pt x="227" y="0"/>
                  </a:cubicBezTo>
                  <a:cubicBezTo>
                    <a:pt x="209" y="0"/>
                    <a:pt x="195" y="21"/>
                    <a:pt x="183" y="31"/>
                  </a:cubicBezTo>
                  <a:cubicBezTo>
                    <a:pt x="182" y="31"/>
                    <a:pt x="182" y="31"/>
                    <a:pt x="182" y="32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78" y="29"/>
                    <a:pt x="175" y="31"/>
                    <a:pt x="174" y="34"/>
                  </a:cubicBezTo>
                  <a:cubicBezTo>
                    <a:pt x="171" y="40"/>
                    <a:pt x="171" y="41"/>
                    <a:pt x="174" y="47"/>
                  </a:cubicBezTo>
                  <a:cubicBezTo>
                    <a:pt x="174" y="48"/>
                    <a:pt x="175" y="49"/>
                    <a:pt x="176" y="49"/>
                  </a:cubicBezTo>
                  <a:cubicBezTo>
                    <a:pt x="175" y="50"/>
                    <a:pt x="175" y="50"/>
                    <a:pt x="174" y="51"/>
                  </a:cubicBezTo>
                  <a:cubicBezTo>
                    <a:pt x="173" y="50"/>
                    <a:pt x="172" y="49"/>
                    <a:pt x="170" y="48"/>
                  </a:cubicBezTo>
                  <a:cubicBezTo>
                    <a:pt x="119" y="115"/>
                    <a:pt x="67" y="183"/>
                    <a:pt x="24" y="256"/>
                  </a:cubicBezTo>
                  <a:cubicBezTo>
                    <a:pt x="25" y="256"/>
                    <a:pt x="25" y="256"/>
                    <a:pt x="26" y="257"/>
                  </a:cubicBezTo>
                  <a:cubicBezTo>
                    <a:pt x="21" y="287"/>
                    <a:pt x="15" y="317"/>
                    <a:pt x="10" y="348"/>
                  </a:cubicBezTo>
                  <a:cubicBezTo>
                    <a:pt x="10" y="348"/>
                    <a:pt x="9" y="349"/>
                    <a:pt x="9" y="350"/>
                  </a:cubicBezTo>
                  <a:cubicBezTo>
                    <a:pt x="8" y="351"/>
                    <a:pt x="7" y="353"/>
                    <a:pt x="8" y="355"/>
                  </a:cubicBezTo>
                  <a:cubicBezTo>
                    <a:pt x="4" y="367"/>
                    <a:pt x="1" y="379"/>
                    <a:pt x="1" y="392"/>
                  </a:cubicBezTo>
                  <a:cubicBezTo>
                    <a:pt x="0" y="396"/>
                    <a:pt x="4" y="398"/>
                    <a:pt x="7" y="396"/>
                  </a:cubicBezTo>
                  <a:cubicBezTo>
                    <a:pt x="19" y="389"/>
                    <a:pt x="32" y="383"/>
                    <a:pt x="44" y="376"/>
                  </a:cubicBezTo>
                  <a:cubicBezTo>
                    <a:pt x="45" y="375"/>
                    <a:pt x="45" y="375"/>
                    <a:pt x="45" y="374"/>
                  </a:cubicBezTo>
                  <a:cubicBezTo>
                    <a:pt x="46" y="374"/>
                    <a:pt x="47" y="374"/>
                    <a:pt x="47" y="374"/>
                  </a:cubicBezTo>
                  <a:cubicBezTo>
                    <a:pt x="71" y="368"/>
                    <a:pt x="96" y="363"/>
                    <a:pt x="118" y="351"/>
                  </a:cubicBezTo>
                  <a:cubicBezTo>
                    <a:pt x="119" y="352"/>
                    <a:pt x="120" y="352"/>
                    <a:pt x="121" y="351"/>
                  </a:cubicBezTo>
                  <a:cubicBezTo>
                    <a:pt x="126" y="348"/>
                    <a:pt x="130" y="344"/>
                    <a:pt x="132" y="340"/>
                  </a:cubicBezTo>
                  <a:cubicBezTo>
                    <a:pt x="133" y="341"/>
                    <a:pt x="134" y="341"/>
                    <a:pt x="134" y="341"/>
                  </a:cubicBezTo>
                  <a:cubicBezTo>
                    <a:pt x="175" y="266"/>
                    <a:pt x="228" y="199"/>
                    <a:pt x="272" y="125"/>
                  </a:cubicBezTo>
                  <a:cubicBezTo>
                    <a:pt x="270" y="124"/>
                    <a:pt x="268" y="123"/>
                    <a:pt x="266" y="121"/>
                  </a:cubicBezTo>
                  <a:cubicBezTo>
                    <a:pt x="274" y="124"/>
                    <a:pt x="283" y="125"/>
                    <a:pt x="291" y="123"/>
                  </a:cubicBezTo>
                  <a:cubicBezTo>
                    <a:pt x="294" y="123"/>
                    <a:pt x="295" y="119"/>
                    <a:pt x="294" y="117"/>
                  </a:cubicBezTo>
                  <a:cubicBezTo>
                    <a:pt x="292" y="113"/>
                    <a:pt x="289" y="109"/>
                    <a:pt x="286" y="105"/>
                  </a:cubicBezTo>
                  <a:close/>
                  <a:moveTo>
                    <a:pt x="175" y="57"/>
                  </a:moveTo>
                  <a:cubicBezTo>
                    <a:pt x="181" y="65"/>
                    <a:pt x="190" y="73"/>
                    <a:pt x="200" y="80"/>
                  </a:cubicBezTo>
                  <a:cubicBezTo>
                    <a:pt x="164" y="149"/>
                    <a:pt x="124" y="216"/>
                    <a:pt x="76" y="277"/>
                  </a:cubicBezTo>
                  <a:cubicBezTo>
                    <a:pt x="78" y="267"/>
                    <a:pt x="76" y="257"/>
                    <a:pt x="69" y="249"/>
                  </a:cubicBezTo>
                  <a:cubicBezTo>
                    <a:pt x="60" y="240"/>
                    <a:pt x="49" y="243"/>
                    <a:pt x="39" y="248"/>
                  </a:cubicBezTo>
                  <a:cubicBezTo>
                    <a:pt x="80" y="181"/>
                    <a:pt x="127" y="119"/>
                    <a:pt x="175" y="57"/>
                  </a:cubicBezTo>
                  <a:close/>
                  <a:moveTo>
                    <a:pt x="208" y="86"/>
                  </a:moveTo>
                  <a:cubicBezTo>
                    <a:pt x="213" y="90"/>
                    <a:pt x="219" y="93"/>
                    <a:pt x="224" y="97"/>
                  </a:cubicBezTo>
                  <a:cubicBezTo>
                    <a:pt x="228" y="100"/>
                    <a:pt x="233" y="103"/>
                    <a:pt x="239" y="107"/>
                  </a:cubicBezTo>
                  <a:cubicBezTo>
                    <a:pt x="192" y="175"/>
                    <a:pt x="155" y="250"/>
                    <a:pt x="106" y="317"/>
                  </a:cubicBezTo>
                  <a:cubicBezTo>
                    <a:pt x="106" y="299"/>
                    <a:pt x="99" y="281"/>
                    <a:pt x="86" y="280"/>
                  </a:cubicBezTo>
                  <a:cubicBezTo>
                    <a:pt x="133" y="220"/>
                    <a:pt x="172" y="153"/>
                    <a:pt x="208" y="86"/>
                  </a:cubicBezTo>
                  <a:close/>
                  <a:moveTo>
                    <a:pt x="16" y="357"/>
                  </a:moveTo>
                  <a:cubicBezTo>
                    <a:pt x="26" y="356"/>
                    <a:pt x="33" y="360"/>
                    <a:pt x="36" y="370"/>
                  </a:cubicBezTo>
                  <a:cubicBezTo>
                    <a:pt x="28" y="374"/>
                    <a:pt x="19" y="379"/>
                    <a:pt x="10" y="384"/>
                  </a:cubicBezTo>
                  <a:cubicBezTo>
                    <a:pt x="11" y="375"/>
                    <a:pt x="14" y="366"/>
                    <a:pt x="16" y="357"/>
                  </a:cubicBezTo>
                  <a:close/>
                  <a:moveTo>
                    <a:pt x="124" y="338"/>
                  </a:moveTo>
                  <a:cubicBezTo>
                    <a:pt x="123" y="337"/>
                    <a:pt x="122" y="337"/>
                    <a:pt x="121" y="338"/>
                  </a:cubicBezTo>
                  <a:cubicBezTo>
                    <a:pt x="99" y="354"/>
                    <a:pt x="71" y="358"/>
                    <a:pt x="45" y="365"/>
                  </a:cubicBezTo>
                  <a:cubicBezTo>
                    <a:pt x="45" y="365"/>
                    <a:pt x="45" y="365"/>
                    <a:pt x="44" y="365"/>
                  </a:cubicBezTo>
                  <a:cubicBezTo>
                    <a:pt x="40" y="354"/>
                    <a:pt x="31" y="348"/>
                    <a:pt x="19" y="348"/>
                  </a:cubicBezTo>
                  <a:cubicBezTo>
                    <a:pt x="24" y="320"/>
                    <a:pt x="29" y="291"/>
                    <a:pt x="34" y="263"/>
                  </a:cubicBezTo>
                  <a:cubicBezTo>
                    <a:pt x="41" y="256"/>
                    <a:pt x="50" y="250"/>
                    <a:pt x="61" y="254"/>
                  </a:cubicBezTo>
                  <a:cubicBezTo>
                    <a:pt x="74" y="260"/>
                    <a:pt x="67" y="281"/>
                    <a:pt x="63" y="290"/>
                  </a:cubicBezTo>
                  <a:cubicBezTo>
                    <a:pt x="61" y="294"/>
                    <a:pt x="66" y="299"/>
                    <a:pt x="70" y="295"/>
                  </a:cubicBezTo>
                  <a:cubicBezTo>
                    <a:pt x="70" y="295"/>
                    <a:pt x="71" y="295"/>
                    <a:pt x="71" y="294"/>
                  </a:cubicBezTo>
                  <a:cubicBezTo>
                    <a:pt x="72" y="295"/>
                    <a:pt x="72" y="295"/>
                    <a:pt x="73" y="296"/>
                  </a:cubicBezTo>
                  <a:cubicBezTo>
                    <a:pt x="74" y="294"/>
                    <a:pt x="75" y="292"/>
                    <a:pt x="77" y="291"/>
                  </a:cubicBezTo>
                  <a:cubicBezTo>
                    <a:pt x="95" y="281"/>
                    <a:pt x="99" y="308"/>
                    <a:pt x="96" y="325"/>
                  </a:cubicBezTo>
                  <a:cubicBezTo>
                    <a:pt x="96" y="329"/>
                    <a:pt x="99" y="332"/>
                    <a:pt x="103" y="330"/>
                  </a:cubicBezTo>
                  <a:cubicBezTo>
                    <a:pt x="107" y="327"/>
                    <a:pt x="112" y="325"/>
                    <a:pt x="118" y="325"/>
                  </a:cubicBezTo>
                  <a:cubicBezTo>
                    <a:pt x="125" y="330"/>
                    <a:pt x="127" y="334"/>
                    <a:pt x="124" y="338"/>
                  </a:cubicBezTo>
                  <a:close/>
                  <a:moveTo>
                    <a:pt x="134" y="324"/>
                  </a:moveTo>
                  <a:cubicBezTo>
                    <a:pt x="134" y="324"/>
                    <a:pt x="134" y="323"/>
                    <a:pt x="134" y="323"/>
                  </a:cubicBezTo>
                  <a:cubicBezTo>
                    <a:pt x="130" y="317"/>
                    <a:pt x="124" y="316"/>
                    <a:pt x="118" y="316"/>
                  </a:cubicBezTo>
                  <a:cubicBezTo>
                    <a:pt x="165" y="251"/>
                    <a:pt x="201" y="178"/>
                    <a:pt x="246" y="112"/>
                  </a:cubicBezTo>
                  <a:cubicBezTo>
                    <a:pt x="252" y="115"/>
                    <a:pt x="258" y="118"/>
                    <a:pt x="264" y="121"/>
                  </a:cubicBezTo>
                  <a:cubicBezTo>
                    <a:pt x="223" y="190"/>
                    <a:pt x="174" y="254"/>
                    <a:pt x="134" y="324"/>
                  </a:cubicBezTo>
                  <a:close/>
                  <a:moveTo>
                    <a:pt x="229" y="89"/>
                  </a:moveTo>
                  <a:cubicBezTo>
                    <a:pt x="214" y="79"/>
                    <a:pt x="192" y="66"/>
                    <a:pt x="182" y="51"/>
                  </a:cubicBezTo>
                  <a:cubicBezTo>
                    <a:pt x="182" y="50"/>
                    <a:pt x="181" y="50"/>
                    <a:pt x="181" y="50"/>
                  </a:cubicBezTo>
                  <a:cubicBezTo>
                    <a:pt x="183" y="49"/>
                    <a:pt x="183" y="47"/>
                    <a:pt x="183" y="45"/>
                  </a:cubicBezTo>
                  <a:cubicBezTo>
                    <a:pt x="182" y="44"/>
                    <a:pt x="182" y="43"/>
                    <a:pt x="181" y="42"/>
                  </a:cubicBezTo>
                  <a:cubicBezTo>
                    <a:pt x="217" y="62"/>
                    <a:pt x="260" y="80"/>
                    <a:pt x="282" y="115"/>
                  </a:cubicBezTo>
                  <a:cubicBezTo>
                    <a:pt x="264" y="115"/>
                    <a:pt x="242" y="98"/>
                    <a:pt x="229" y="89"/>
                  </a:cubicBezTo>
                  <a:close/>
                  <a:moveTo>
                    <a:pt x="282" y="98"/>
                  </a:moveTo>
                  <a:cubicBezTo>
                    <a:pt x="282" y="98"/>
                    <a:pt x="282" y="98"/>
                    <a:pt x="281" y="98"/>
                  </a:cubicBezTo>
                  <a:cubicBezTo>
                    <a:pt x="258" y="70"/>
                    <a:pt x="222" y="54"/>
                    <a:pt x="190" y="36"/>
                  </a:cubicBezTo>
                  <a:cubicBezTo>
                    <a:pt x="197" y="31"/>
                    <a:pt x="204" y="24"/>
                    <a:pt x="211" y="18"/>
                  </a:cubicBezTo>
                  <a:cubicBezTo>
                    <a:pt x="226" y="4"/>
                    <a:pt x="242" y="11"/>
                    <a:pt x="257" y="20"/>
                  </a:cubicBezTo>
                  <a:cubicBezTo>
                    <a:pt x="282" y="36"/>
                    <a:pt x="308" y="72"/>
                    <a:pt x="28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9"/>
          <p:cNvGrpSpPr>
            <a:grpSpLocks noChangeAspect="1"/>
          </p:cNvGrpSpPr>
          <p:nvPr/>
        </p:nvGrpSpPr>
        <p:grpSpPr bwMode="auto">
          <a:xfrm flipH="1">
            <a:off x="1192933" y="3454489"/>
            <a:ext cx="659611" cy="829559"/>
            <a:chOff x="1186" y="2387"/>
            <a:chExt cx="850" cy="1069"/>
          </a:xfrm>
          <a:solidFill>
            <a:schemeClr val="bg1"/>
          </a:solidFill>
        </p:grpSpPr>
        <p:sp>
          <p:nvSpPr>
            <p:cNvPr id="19" name="Freeform 10"/>
            <p:cNvSpPr/>
            <p:nvPr/>
          </p:nvSpPr>
          <p:spPr bwMode="auto">
            <a:xfrm>
              <a:off x="1188" y="3338"/>
              <a:ext cx="102" cy="97"/>
            </a:xfrm>
            <a:custGeom>
              <a:avLst/>
              <a:gdLst>
                <a:gd name="T0" fmla="*/ 34 w 38"/>
                <a:gd name="T1" fmla="*/ 3 h 36"/>
                <a:gd name="T2" fmla="*/ 23 w 38"/>
                <a:gd name="T3" fmla="*/ 2 h 36"/>
                <a:gd name="T4" fmla="*/ 13 w 38"/>
                <a:gd name="T5" fmla="*/ 7 h 36"/>
                <a:gd name="T6" fmla="*/ 8 w 38"/>
                <a:gd name="T7" fmla="*/ 14 h 36"/>
                <a:gd name="T8" fmla="*/ 22 w 38"/>
                <a:gd name="T9" fmla="*/ 28 h 36"/>
                <a:gd name="T10" fmla="*/ 34 w 38"/>
                <a:gd name="T11" fmla="*/ 17 h 36"/>
                <a:gd name="T12" fmla="*/ 34 w 3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4" y="3"/>
                  </a:moveTo>
                  <a:cubicBezTo>
                    <a:pt x="31" y="0"/>
                    <a:pt x="26" y="0"/>
                    <a:pt x="23" y="2"/>
                  </a:cubicBezTo>
                  <a:cubicBezTo>
                    <a:pt x="19" y="1"/>
                    <a:pt x="15" y="2"/>
                    <a:pt x="13" y="7"/>
                  </a:cubicBezTo>
                  <a:cubicBezTo>
                    <a:pt x="12" y="9"/>
                    <a:pt x="10" y="12"/>
                    <a:pt x="8" y="14"/>
                  </a:cubicBezTo>
                  <a:cubicBezTo>
                    <a:pt x="0" y="23"/>
                    <a:pt x="13" y="36"/>
                    <a:pt x="22" y="28"/>
                  </a:cubicBezTo>
                  <a:cubicBezTo>
                    <a:pt x="26" y="24"/>
                    <a:pt x="30" y="20"/>
                    <a:pt x="34" y="17"/>
                  </a:cubicBezTo>
                  <a:cubicBezTo>
                    <a:pt x="38" y="13"/>
                    <a:pt x="38" y="6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1401" y="2607"/>
              <a:ext cx="503" cy="656"/>
            </a:xfrm>
            <a:custGeom>
              <a:avLst/>
              <a:gdLst>
                <a:gd name="T0" fmla="*/ 169 w 187"/>
                <a:gd name="T1" fmla="*/ 32 h 244"/>
                <a:gd name="T2" fmla="*/ 160 w 187"/>
                <a:gd name="T3" fmla="*/ 42 h 244"/>
                <a:gd name="T4" fmla="*/ 159 w 187"/>
                <a:gd name="T5" fmla="*/ 40 h 244"/>
                <a:gd name="T6" fmla="*/ 155 w 187"/>
                <a:gd name="T7" fmla="*/ 34 h 244"/>
                <a:gd name="T8" fmla="*/ 160 w 187"/>
                <a:gd name="T9" fmla="*/ 24 h 244"/>
                <a:gd name="T10" fmla="*/ 144 w 187"/>
                <a:gd name="T11" fmla="*/ 14 h 244"/>
                <a:gd name="T12" fmla="*/ 140 w 187"/>
                <a:gd name="T13" fmla="*/ 7 h 244"/>
                <a:gd name="T14" fmla="*/ 122 w 187"/>
                <a:gd name="T15" fmla="*/ 9 h 244"/>
                <a:gd name="T16" fmla="*/ 119 w 187"/>
                <a:gd name="T17" fmla="*/ 22 h 244"/>
                <a:gd name="T18" fmla="*/ 119 w 187"/>
                <a:gd name="T19" fmla="*/ 23 h 244"/>
                <a:gd name="T20" fmla="*/ 72 w 187"/>
                <a:gd name="T21" fmla="*/ 94 h 244"/>
                <a:gd name="T22" fmla="*/ 15 w 187"/>
                <a:gd name="T23" fmla="*/ 184 h 244"/>
                <a:gd name="T24" fmla="*/ 9 w 187"/>
                <a:gd name="T25" fmla="*/ 203 h 244"/>
                <a:gd name="T26" fmla="*/ 25 w 187"/>
                <a:gd name="T27" fmla="*/ 235 h 244"/>
                <a:gd name="T28" fmla="*/ 40 w 187"/>
                <a:gd name="T29" fmla="*/ 240 h 244"/>
                <a:gd name="T30" fmla="*/ 52 w 187"/>
                <a:gd name="T31" fmla="*/ 239 h 244"/>
                <a:gd name="T32" fmla="*/ 131 w 187"/>
                <a:gd name="T33" fmla="*/ 125 h 244"/>
                <a:gd name="T34" fmla="*/ 186 w 187"/>
                <a:gd name="T35" fmla="*/ 38 h 244"/>
                <a:gd name="T36" fmla="*/ 169 w 187"/>
                <a:gd name="T37" fmla="*/ 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244">
                  <a:moveTo>
                    <a:pt x="169" y="32"/>
                  </a:moveTo>
                  <a:cubicBezTo>
                    <a:pt x="166" y="35"/>
                    <a:pt x="163" y="39"/>
                    <a:pt x="160" y="42"/>
                  </a:cubicBezTo>
                  <a:cubicBezTo>
                    <a:pt x="159" y="42"/>
                    <a:pt x="159" y="41"/>
                    <a:pt x="159" y="40"/>
                  </a:cubicBezTo>
                  <a:cubicBezTo>
                    <a:pt x="158" y="38"/>
                    <a:pt x="157" y="36"/>
                    <a:pt x="155" y="34"/>
                  </a:cubicBezTo>
                  <a:cubicBezTo>
                    <a:pt x="157" y="31"/>
                    <a:pt x="159" y="27"/>
                    <a:pt x="160" y="24"/>
                  </a:cubicBezTo>
                  <a:cubicBezTo>
                    <a:pt x="166" y="13"/>
                    <a:pt x="151" y="4"/>
                    <a:pt x="144" y="14"/>
                  </a:cubicBezTo>
                  <a:cubicBezTo>
                    <a:pt x="143" y="12"/>
                    <a:pt x="141" y="9"/>
                    <a:pt x="140" y="7"/>
                  </a:cubicBezTo>
                  <a:cubicBezTo>
                    <a:pt x="136" y="0"/>
                    <a:pt x="124" y="1"/>
                    <a:pt x="122" y="9"/>
                  </a:cubicBezTo>
                  <a:cubicBezTo>
                    <a:pt x="121" y="13"/>
                    <a:pt x="120" y="17"/>
                    <a:pt x="119" y="22"/>
                  </a:cubicBezTo>
                  <a:cubicBezTo>
                    <a:pt x="119" y="22"/>
                    <a:pt x="119" y="23"/>
                    <a:pt x="119" y="23"/>
                  </a:cubicBezTo>
                  <a:cubicBezTo>
                    <a:pt x="99" y="45"/>
                    <a:pt x="83" y="67"/>
                    <a:pt x="72" y="94"/>
                  </a:cubicBezTo>
                  <a:cubicBezTo>
                    <a:pt x="50" y="122"/>
                    <a:pt x="33" y="154"/>
                    <a:pt x="15" y="184"/>
                  </a:cubicBezTo>
                  <a:cubicBezTo>
                    <a:pt x="7" y="183"/>
                    <a:pt x="0" y="196"/>
                    <a:pt x="9" y="203"/>
                  </a:cubicBezTo>
                  <a:cubicBezTo>
                    <a:pt x="20" y="211"/>
                    <a:pt x="25" y="222"/>
                    <a:pt x="25" y="235"/>
                  </a:cubicBezTo>
                  <a:cubicBezTo>
                    <a:pt x="26" y="242"/>
                    <a:pt x="35" y="244"/>
                    <a:pt x="40" y="240"/>
                  </a:cubicBezTo>
                  <a:cubicBezTo>
                    <a:pt x="44" y="243"/>
                    <a:pt x="49" y="244"/>
                    <a:pt x="52" y="239"/>
                  </a:cubicBezTo>
                  <a:cubicBezTo>
                    <a:pt x="81" y="203"/>
                    <a:pt x="101" y="160"/>
                    <a:pt x="131" y="125"/>
                  </a:cubicBezTo>
                  <a:cubicBezTo>
                    <a:pt x="154" y="100"/>
                    <a:pt x="182" y="73"/>
                    <a:pt x="186" y="38"/>
                  </a:cubicBezTo>
                  <a:cubicBezTo>
                    <a:pt x="187" y="30"/>
                    <a:pt x="175" y="26"/>
                    <a:pt x="169" y="3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1689" y="2390"/>
              <a:ext cx="290" cy="257"/>
            </a:xfrm>
            <a:custGeom>
              <a:avLst/>
              <a:gdLst>
                <a:gd name="T0" fmla="*/ 107 w 108"/>
                <a:gd name="T1" fmla="*/ 64 h 96"/>
                <a:gd name="T2" fmla="*/ 106 w 108"/>
                <a:gd name="T3" fmla="*/ 57 h 96"/>
                <a:gd name="T4" fmla="*/ 78 w 108"/>
                <a:gd name="T5" fmla="*/ 28 h 96"/>
                <a:gd name="T6" fmla="*/ 18 w 108"/>
                <a:gd name="T7" fmla="*/ 19 h 96"/>
                <a:gd name="T8" fmla="*/ 15 w 108"/>
                <a:gd name="T9" fmla="*/ 26 h 96"/>
                <a:gd name="T10" fmla="*/ 11 w 108"/>
                <a:gd name="T11" fmla="*/ 44 h 96"/>
                <a:gd name="T12" fmla="*/ 89 w 108"/>
                <a:gd name="T13" fmla="*/ 91 h 96"/>
                <a:gd name="T14" fmla="*/ 105 w 108"/>
                <a:gd name="T15" fmla="*/ 87 h 96"/>
                <a:gd name="T16" fmla="*/ 107 w 108"/>
                <a:gd name="T17" fmla="*/ 70 h 96"/>
                <a:gd name="T18" fmla="*/ 107 w 108"/>
                <a:gd name="T1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96">
                  <a:moveTo>
                    <a:pt x="107" y="64"/>
                  </a:moveTo>
                  <a:cubicBezTo>
                    <a:pt x="108" y="62"/>
                    <a:pt x="107" y="60"/>
                    <a:pt x="106" y="57"/>
                  </a:cubicBezTo>
                  <a:cubicBezTo>
                    <a:pt x="99" y="46"/>
                    <a:pt x="90" y="34"/>
                    <a:pt x="78" y="28"/>
                  </a:cubicBezTo>
                  <a:cubicBezTo>
                    <a:pt x="61" y="11"/>
                    <a:pt x="39" y="0"/>
                    <a:pt x="18" y="19"/>
                  </a:cubicBezTo>
                  <a:cubicBezTo>
                    <a:pt x="16" y="21"/>
                    <a:pt x="15" y="23"/>
                    <a:pt x="15" y="26"/>
                  </a:cubicBezTo>
                  <a:cubicBezTo>
                    <a:pt x="4" y="23"/>
                    <a:pt x="0" y="40"/>
                    <a:pt x="11" y="44"/>
                  </a:cubicBezTo>
                  <a:cubicBezTo>
                    <a:pt x="39" y="54"/>
                    <a:pt x="67" y="71"/>
                    <a:pt x="89" y="91"/>
                  </a:cubicBezTo>
                  <a:cubicBezTo>
                    <a:pt x="95" y="96"/>
                    <a:pt x="103" y="94"/>
                    <a:pt x="105" y="87"/>
                  </a:cubicBezTo>
                  <a:cubicBezTo>
                    <a:pt x="107" y="81"/>
                    <a:pt x="107" y="75"/>
                    <a:pt x="107" y="70"/>
                  </a:cubicBezTo>
                  <a:cubicBezTo>
                    <a:pt x="107" y="68"/>
                    <a:pt x="108" y="66"/>
                    <a:pt x="107" y="64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1186" y="2387"/>
              <a:ext cx="850" cy="1069"/>
            </a:xfrm>
            <a:custGeom>
              <a:avLst/>
              <a:gdLst>
                <a:gd name="T0" fmla="*/ 288 w 316"/>
                <a:gd name="T1" fmla="*/ 104 h 398"/>
                <a:gd name="T2" fmla="*/ 227 w 316"/>
                <a:gd name="T3" fmla="*/ 0 h 398"/>
                <a:gd name="T4" fmla="*/ 182 w 316"/>
                <a:gd name="T5" fmla="*/ 32 h 398"/>
                <a:gd name="T6" fmla="*/ 174 w 316"/>
                <a:gd name="T7" fmla="*/ 34 h 398"/>
                <a:gd name="T8" fmla="*/ 176 w 316"/>
                <a:gd name="T9" fmla="*/ 49 h 398"/>
                <a:gd name="T10" fmla="*/ 170 w 316"/>
                <a:gd name="T11" fmla="*/ 48 h 398"/>
                <a:gd name="T12" fmla="*/ 26 w 316"/>
                <a:gd name="T13" fmla="*/ 257 h 398"/>
                <a:gd name="T14" fmla="*/ 9 w 316"/>
                <a:gd name="T15" fmla="*/ 350 h 398"/>
                <a:gd name="T16" fmla="*/ 1 w 316"/>
                <a:gd name="T17" fmla="*/ 392 h 398"/>
                <a:gd name="T18" fmla="*/ 44 w 316"/>
                <a:gd name="T19" fmla="*/ 376 h 398"/>
                <a:gd name="T20" fmla="*/ 47 w 316"/>
                <a:gd name="T21" fmla="*/ 374 h 398"/>
                <a:gd name="T22" fmla="*/ 121 w 316"/>
                <a:gd name="T23" fmla="*/ 351 h 398"/>
                <a:gd name="T24" fmla="*/ 134 w 316"/>
                <a:gd name="T25" fmla="*/ 341 h 398"/>
                <a:gd name="T26" fmla="*/ 266 w 316"/>
                <a:gd name="T27" fmla="*/ 121 h 398"/>
                <a:gd name="T28" fmla="*/ 294 w 316"/>
                <a:gd name="T29" fmla="*/ 117 h 398"/>
                <a:gd name="T30" fmla="*/ 175 w 316"/>
                <a:gd name="T31" fmla="*/ 57 h 398"/>
                <a:gd name="T32" fmla="*/ 76 w 316"/>
                <a:gd name="T33" fmla="*/ 277 h 398"/>
                <a:gd name="T34" fmla="*/ 39 w 316"/>
                <a:gd name="T35" fmla="*/ 248 h 398"/>
                <a:gd name="T36" fmla="*/ 208 w 316"/>
                <a:gd name="T37" fmla="*/ 86 h 398"/>
                <a:gd name="T38" fmla="*/ 239 w 316"/>
                <a:gd name="T39" fmla="*/ 107 h 398"/>
                <a:gd name="T40" fmla="*/ 86 w 316"/>
                <a:gd name="T41" fmla="*/ 280 h 398"/>
                <a:gd name="T42" fmla="*/ 16 w 316"/>
                <a:gd name="T43" fmla="*/ 357 h 398"/>
                <a:gd name="T44" fmla="*/ 10 w 316"/>
                <a:gd name="T45" fmla="*/ 384 h 398"/>
                <a:gd name="T46" fmla="*/ 124 w 316"/>
                <a:gd name="T47" fmla="*/ 338 h 398"/>
                <a:gd name="T48" fmla="*/ 45 w 316"/>
                <a:gd name="T49" fmla="*/ 365 h 398"/>
                <a:gd name="T50" fmla="*/ 19 w 316"/>
                <a:gd name="T51" fmla="*/ 348 h 398"/>
                <a:gd name="T52" fmla="*/ 61 w 316"/>
                <a:gd name="T53" fmla="*/ 254 h 398"/>
                <a:gd name="T54" fmla="*/ 70 w 316"/>
                <a:gd name="T55" fmla="*/ 295 h 398"/>
                <a:gd name="T56" fmla="*/ 73 w 316"/>
                <a:gd name="T57" fmla="*/ 296 h 398"/>
                <a:gd name="T58" fmla="*/ 96 w 316"/>
                <a:gd name="T59" fmla="*/ 325 h 398"/>
                <a:gd name="T60" fmla="*/ 118 w 316"/>
                <a:gd name="T61" fmla="*/ 325 h 398"/>
                <a:gd name="T62" fmla="*/ 134 w 316"/>
                <a:gd name="T63" fmla="*/ 324 h 398"/>
                <a:gd name="T64" fmla="*/ 118 w 316"/>
                <a:gd name="T65" fmla="*/ 316 h 398"/>
                <a:gd name="T66" fmla="*/ 264 w 316"/>
                <a:gd name="T67" fmla="*/ 121 h 398"/>
                <a:gd name="T68" fmla="*/ 229 w 316"/>
                <a:gd name="T69" fmla="*/ 89 h 398"/>
                <a:gd name="T70" fmla="*/ 181 w 316"/>
                <a:gd name="T71" fmla="*/ 50 h 398"/>
                <a:gd name="T72" fmla="*/ 181 w 316"/>
                <a:gd name="T73" fmla="*/ 42 h 398"/>
                <a:gd name="T74" fmla="*/ 229 w 316"/>
                <a:gd name="T75" fmla="*/ 89 h 398"/>
                <a:gd name="T76" fmla="*/ 281 w 316"/>
                <a:gd name="T77" fmla="*/ 98 h 398"/>
                <a:gd name="T78" fmla="*/ 211 w 316"/>
                <a:gd name="T79" fmla="*/ 18 h 398"/>
                <a:gd name="T80" fmla="*/ 282 w 316"/>
                <a:gd name="T81" fmla="*/ 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" h="398">
                  <a:moveTo>
                    <a:pt x="286" y="105"/>
                  </a:moveTo>
                  <a:cubicBezTo>
                    <a:pt x="287" y="105"/>
                    <a:pt x="288" y="105"/>
                    <a:pt x="288" y="104"/>
                  </a:cubicBezTo>
                  <a:cubicBezTo>
                    <a:pt x="316" y="77"/>
                    <a:pt x="296" y="41"/>
                    <a:pt x="271" y="20"/>
                  </a:cubicBezTo>
                  <a:cubicBezTo>
                    <a:pt x="259" y="9"/>
                    <a:pt x="243" y="0"/>
                    <a:pt x="227" y="0"/>
                  </a:cubicBezTo>
                  <a:cubicBezTo>
                    <a:pt x="209" y="0"/>
                    <a:pt x="195" y="21"/>
                    <a:pt x="183" y="31"/>
                  </a:cubicBezTo>
                  <a:cubicBezTo>
                    <a:pt x="182" y="31"/>
                    <a:pt x="182" y="31"/>
                    <a:pt x="182" y="32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78" y="29"/>
                    <a:pt x="175" y="31"/>
                    <a:pt x="174" y="34"/>
                  </a:cubicBezTo>
                  <a:cubicBezTo>
                    <a:pt x="171" y="40"/>
                    <a:pt x="171" y="41"/>
                    <a:pt x="174" y="47"/>
                  </a:cubicBezTo>
                  <a:cubicBezTo>
                    <a:pt x="174" y="48"/>
                    <a:pt x="175" y="49"/>
                    <a:pt x="176" y="49"/>
                  </a:cubicBezTo>
                  <a:cubicBezTo>
                    <a:pt x="175" y="50"/>
                    <a:pt x="175" y="50"/>
                    <a:pt x="174" y="51"/>
                  </a:cubicBezTo>
                  <a:cubicBezTo>
                    <a:pt x="173" y="50"/>
                    <a:pt x="172" y="49"/>
                    <a:pt x="170" y="48"/>
                  </a:cubicBezTo>
                  <a:cubicBezTo>
                    <a:pt x="119" y="115"/>
                    <a:pt x="67" y="183"/>
                    <a:pt x="24" y="256"/>
                  </a:cubicBezTo>
                  <a:cubicBezTo>
                    <a:pt x="25" y="256"/>
                    <a:pt x="25" y="256"/>
                    <a:pt x="26" y="257"/>
                  </a:cubicBezTo>
                  <a:cubicBezTo>
                    <a:pt x="21" y="287"/>
                    <a:pt x="15" y="317"/>
                    <a:pt x="10" y="348"/>
                  </a:cubicBezTo>
                  <a:cubicBezTo>
                    <a:pt x="10" y="348"/>
                    <a:pt x="9" y="349"/>
                    <a:pt x="9" y="350"/>
                  </a:cubicBezTo>
                  <a:cubicBezTo>
                    <a:pt x="8" y="351"/>
                    <a:pt x="7" y="353"/>
                    <a:pt x="8" y="355"/>
                  </a:cubicBezTo>
                  <a:cubicBezTo>
                    <a:pt x="4" y="367"/>
                    <a:pt x="1" y="379"/>
                    <a:pt x="1" y="392"/>
                  </a:cubicBezTo>
                  <a:cubicBezTo>
                    <a:pt x="0" y="396"/>
                    <a:pt x="4" y="398"/>
                    <a:pt x="7" y="396"/>
                  </a:cubicBezTo>
                  <a:cubicBezTo>
                    <a:pt x="19" y="389"/>
                    <a:pt x="32" y="383"/>
                    <a:pt x="44" y="376"/>
                  </a:cubicBezTo>
                  <a:cubicBezTo>
                    <a:pt x="45" y="375"/>
                    <a:pt x="45" y="375"/>
                    <a:pt x="45" y="374"/>
                  </a:cubicBezTo>
                  <a:cubicBezTo>
                    <a:pt x="46" y="374"/>
                    <a:pt x="47" y="374"/>
                    <a:pt x="47" y="374"/>
                  </a:cubicBezTo>
                  <a:cubicBezTo>
                    <a:pt x="71" y="368"/>
                    <a:pt x="96" y="363"/>
                    <a:pt x="118" y="351"/>
                  </a:cubicBezTo>
                  <a:cubicBezTo>
                    <a:pt x="119" y="352"/>
                    <a:pt x="120" y="352"/>
                    <a:pt x="121" y="351"/>
                  </a:cubicBezTo>
                  <a:cubicBezTo>
                    <a:pt x="126" y="348"/>
                    <a:pt x="130" y="344"/>
                    <a:pt x="132" y="340"/>
                  </a:cubicBezTo>
                  <a:cubicBezTo>
                    <a:pt x="133" y="341"/>
                    <a:pt x="134" y="341"/>
                    <a:pt x="134" y="341"/>
                  </a:cubicBezTo>
                  <a:cubicBezTo>
                    <a:pt x="175" y="266"/>
                    <a:pt x="228" y="199"/>
                    <a:pt x="272" y="125"/>
                  </a:cubicBezTo>
                  <a:cubicBezTo>
                    <a:pt x="270" y="124"/>
                    <a:pt x="268" y="123"/>
                    <a:pt x="266" y="121"/>
                  </a:cubicBezTo>
                  <a:cubicBezTo>
                    <a:pt x="274" y="124"/>
                    <a:pt x="283" y="125"/>
                    <a:pt x="291" y="123"/>
                  </a:cubicBezTo>
                  <a:cubicBezTo>
                    <a:pt x="294" y="123"/>
                    <a:pt x="295" y="119"/>
                    <a:pt x="294" y="117"/>
                  </a:cubicBezTo>
                  <a:cubicBezTo>
                    <a:pt x="292" y="113"/>
                    <a:pt x="289" y="109"/>
                    <a:pt x="286" y="105"/>
                  </a:cubicBezTo>
                  <a:close/>
                  <a:moveTo>
                    <a:pt x="175" y="57"/>
                  </a:moveTo>
                  <a:cubicBezTo>
                    <a:pt x="181" y="65"/>
                    <a:pt x="190" y="73"/>
                    <a:pt x="200" y="80"/>
                  </a:cubicBezTo>
                  <a:cubicBezTo>
                    <a:pt x="164" y="149"/>
                    <a:pt x="124" y="216"/>
                    <a:pt x="76" y="277"/>
                  </a:cubicBezTo>
                  <a:cubicBezTo>
                    <a:pt x="78" y="267"/>
                    <a:pt x="76" y="257"/>
                    <a:pt x="69" y="249"/>
                  </a:cubicBezTo>
                  <a:cubicBezTo>
                    <a:pt x="60" y="240"/>
                    <a:pt x="49" y="243"/>
                    <a:pt x="39" y="248"/>
                  </a:cubicBezTo>
                  <a:cubicBezTo>
                    <a:pt x="80" y="181"/>
                    <a:pt x="127" y="119"/>
                    <a:pt x="175" y="57"/>
                  </a:cubicBezTo>
                  <a:close/>
                  <a:moveTo>
                    <a:pt x="208" y="86"/>
                  </a:moveTo>
                  <a:cubicBezTo>
                    <a:pt x="213" y="90"/>
                    <a:pt x="219" y="93"/>
                    <a:pt x="224" y="97"/>
                  </a:cubicBezTo>
                  <a:cubicBezTo>
                    <a:pt x="228" y="100"/>
                    <a:pt x="233" y="103"/>
                    <a:pt x="239" y="107"/>
                  </a:cubicBezTo>
                  <a:cubicBezTo>
                    <a:pt x="192" y="175"/>
                    <a:pt x="155" y="250"/>
                    <a:pt x="106" y="317"/>
                  </a:cubicBezTo>
                  <a:cubicBezTo>
                    <a:pt x="106" y="299"/>
                    <a:pt x="99" y="281"/>
                    <a:pt x="86" y="280"/>
                  </a:cubicBezTo>
                  <a:cubicBezTo>
                    <a:pt x="133" y="220"/>
                    <a:pt x="172" y="153"/>
                    <a:pt x="208" y="86"/>
                  </a:cubicBezTo>
                  <a:close/>
                  <a:moveTo>
                    <a:pt x="16" y="357"/>
                  </a:moveTo>
                  <a:cubicBezTo>
                    <a:pt x="26" y="356"/>
                    <a:pt x="33" y="360"/>
                    <a:pt x="36" y="370"/>
                  </a:cubicBezTo>
                  <a:cubicBezTo>
                    <a:pt x="28" y="374"/>
                    <a:pt x="19" y="379"/>
                    <a:pt x="10" y="384"/>
                  </a:cubicBezTo>
                  <a:cubicBezTo>
                    <a:pt x="11" y="375"/>
                    <a:pt x="14" y="366"/>
                    <a:pt x="16" y="357"/>
                  </a:cubicBezTo>
                  <a:close/>
                  <a:moveTo>
                    <a:pt x="124" y="338"/>
                  </a:moveTo>
                  <a:cubicBezTo>
                    <a:pt x="123" y="337"/>
                    <a:pt x="122" y="337"/>
                    <a:pt x="121" y="338"/>
                  </a:cubicBezTo>
                  <a:cubicBezTo>
                    <a:pt x="99" y="354"/>
                    <a:pt x="71" y="358"/>
                    <a:pt x="45" y="365"/>
                  </a:cubicBezTo>
                  <a:cubicBezTo>
                    <a:pt x="45" y="365"/>
                    <a:pt x="45" y="365"/>
                    <a:pt x="44" y="365"/>
                  </a:cubicBezTo>
                  <a:cubicBezTo>
                    <a:pt x="40" y="354"/>
                    <a:pt x="31" y="348"/>
                    <a:pt x="19" y="348"/>
                  </a:cubicBezTo>
                  <a:cubicBezTo>
                    <a:pt x="24" y="320"/>
                    <a:pt x="29" y="291"/>
                    <a:pt x="34" y="263"/>
                  </a:cubicBezTo>
                  <a:cubicBezTo>
                    <a:pt x="41" y="256"/>
                    <a:pt x="50" y="250"/>
                    <a:pt x="61" y="254"/>
                  </a:cubicBezTo>
                  <a:cubicBezTo>
                    <a:pt x="74" y="260"/>
                    <a:pt x="67" y="281"/>
                    <a:pt x="63" y="290"/>
                  </a:cubicBezTo>
                  <a:cubicBezTo>
                    <a:pt x="61" y="294"/>
                    <a:pt x="66" y="299"/>
                    <a:pt x="70" y="295"/>
                  </a:cubicBezTo>
                  <a:cubicBezTo>
                    <a:pt x="70" y="295"/>
                    <a:pt x="71" y="295"/>
                    <a:pt x="71" y="294"/>
                  </a:cubicBezTo>
                  <a:cubicBezTo>
                    <a:pt x="72" y="295"/>
                    <a:pt x="72" y="295"/>
                    <a:pt x="73" y="296"/>
                  </a:cubicBezTo>
                  <a:cubicBezTo>
                    <a:pt x="74" y="294"/>
                    <a:pt x="75" y="292"/>
                    <a:pt x="77" y="291"/>
                  </a:cubicBezTo>
                  <a:cubicBezTo>
                    <a:pt x="95" y="281"/>
                    <a:pt x="99" y="308"/>
                    <a:pt x="96" y="325"/>
                  </a:cubicBezTo>
                  <a:cubicBezTo>
                    <a:pt x="96" y="329"/>
                    <a:pt x="99" y="332"/>
                    <a:pt x="103" y="330"/>
                  </a:cubicBezTo>
                  <a:cubicBezTo>
                    <a:pt x="107" y="327"/>
                    <a:pt x="112" y="325"/>
                    <a:pt x="118" y="325"/>
                  </a:cubicBezTo>
                  <a:cubicBezTo>
                    <a:pt x="125" y="330"/>
                    <a:pt x="127" y="334"/>
                    <a:pt x="124" y="338"/>
                  </a:cubicBezTo>
                  <a:close/>
                  <a:moveTo>
                    <a:pt x="134" y="324"/>
                  </a:moveTo>
                  <a:cubicBezTo>
                    <a:pt x="134" y="324"/>
                    <a:pt x="134" y="323"/>
                    <a:pt x="134" y="323"/>
                  </a:cubicBezTo>
                  <a:cubicBezTo>
                    <a:pt x="130" y="317"/>
                    <a:pt x="124" y="316"/>
                    <a:pt x="118" y="316"/>
                  </a:cubicBezTo>
                  <a:cubicBezTo>
                    <a:pt x="165" y="251"/>
                    <a:pt x="201" y="178"/>
                    <a:pt x="246" y="112"/>
                  </a:cubicBezTo>
                  <a:cubicBezTo>
                    <a:pt x="252" y="115"/>
                    <a:pt x="258" y="118"/>
                    <a:pt x="264" y="121"/>
                  </a:cubicBezTo>
                  <a:cubicBezTo>
                    <a:pt x="223" y="190"/>
                    <a:pt x="174" y="254"/>
                    <a:pt x="134" y="324"/>
                  </a:cubicBezTo>
                  <a:close/>
                  <a:moveTo>
                    <a:pt x="229" y="89"/>
                  </a:moveTo>
                  <a:cubicBezTo>
                    <a:pt x="214" y="79"/>
                    <a:pt x="192" y="66"/>
                    <a:pt x="182" y="51"/>
                  </a:cubicBezTo>
                  <a:cubicBezTo>
                    <a:pt x="182" y="50"/>
                    <a:pt x="181" y="50"/>
                    <a:pt x="181" y="50"/>
                  </a:cubicBezTo>
                  <a:cubicBezTo>
                    <a:pt x="183" y="49"/>
                    <a:pt x="183" y="47"/>
                    <a:pt x="183" y="45"/>
                  </a:cubicBezTo>
                  <a:cubicBezTo>
                    <a:pt x="182" y="44"/>
                    <a:pt x="182" y="43"/>
                    <a:pt x="181" y="42"/>
                  </a:cubicBezTo>
                  <a:cubicBezTo>
                    <a:pt x="217" y="62"/>
                    <a:pt x="260" y="80"/>
                    <a:pt x="282" y="115"/>
                  </a:cubicBezTo>
                  <a:cubicBezTo>
                    <a:pt x="264" y="115"/>
                    <a:pt x="242" y="98"/>
                    <a:pt x="229" y="89"/>
                  </a:cubicBezTo>
                  <a:close/>
                  <a:moveTo>
                    <a:pt x="282" y="98"/>
                  </a:moveTo>
                  <a:cubicBezTo>
                    <a:pt x="282" y="98"/>
                    <a:pt x="282" y="98"/>
                    <a:pt x="281" y="98"/>
                  </a:cubicBezTo>
                  <a:cubicBezTo>
                    <a:pt x="258" y="70"/>
                    <a:pt x="222" y="54"/>
                    <a:pt x="190" y="36"/>
                  </a:cubicBezTo>
                  <a:cubicBezTo>
                    <a:pt x="197" y="31"/>
                    <a:pt x="204" y="24"/>
                    <a:pt x="211" y="18"/>
                  </a:cubicBezTo>
                  <a:cubicBezTo>
                    <a:pt x="226" y="4"/>
                    <a:pt x="242" y="11"/>
                    <a:pt x="257" y="20"/>
                  </a:cubicBezTo>
                  <a:cubicBezTo>
                    <a:pt x="282" y="36"/>
                    <a:pt x="308" y="72"/>
                    <a:pt x="28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9"/>
          <p:cNvGrpSpPr>
            <a:grpSpLocks noChangeAspect="1"/>
          </p:cNvGrpSpPr>
          <p:nvPr/>
        </p:nvGrpSpPr>
        <p:grpSpPr bwMode="auto">
          <a:xfrm flipH="1">
            <a:off x="1192933" y="5138934"/>
            <a:ext cx="659611" cy="829559"/>
            <a:chOff x="1186" y="2387"/>
            <a:chExt cx="850" cy="1069"/>
          </a:xfrm>
          <a:solidFill>
            <a:schemeClr val="bg1"/>
          </a:solidFill>
        </p:grpSpPr>
        <p:sp>
          <p:nvSpPr>
            <p:cNvPr id="24" name="Freeform 10"/>
            <p:cNvSpPr/>
            <p:nvPr/>
          </p:nvSpPr>
          <p:spPr bwMode="auto">
            <a:xfrm>
              <a:off x="1188" y="3338"/>
              <a:ext cx="102" cy="97"/>
            </a:xfrm>
            <a:custGeom>
              <a:avLst/>
              <a:gdLst>
                <a:gd name="T0" fmla="*/ 34 w 38"/>
                <a:gd name="T1" fmla="*/ 3 h 36"/>
                <a:gd name="T2" fmla="*/ 23 w 38"/>
                <a:gd name="T3" fmla="*/ 2 h 36"/>
                <a:gd name="T4" fmla="*/ 13 w 38"/>
                <a:gd name="T5" fmla="*/ 7 h 36"/>
                <a:gd name="T6" fmla="*/ 8 w 38"/>
                <a:gd name="T7" fmla="*/ 14 h 36"/>
                <a:gd name="T8" fmla="*/ 22 w 38"/>
                <a:gd name="T9" fmla="*/ 28 h 36"/>
                <a:gd name="T10" fmla="*/ 34 w 38"/>
                <a:gd name="T11" fmla="*/ 17 h 36"/>
                <a:gd name="T12" fmla="*/ 34 w 3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4" y="3"/>
                  </a:moveTo>
                  <a:cubicBezTo>
                    <a:pt x="31" y="0"/>
                    <a:pt x="26" y="0"/>
                    <a:pt x="23" y="2"/>
                  </a:cubicBezTo>
                  <a:cubicBezTo>
                    <a:pt x="19" y="1"/>
                    <a:pt x="15" y="2"/>
                    <a:pt x="13" y="7"/>
                  </a:cubicBezTo>
                  <a:cubicBezTo>
                    <a:pt x="12" y="9"/>
                    <a:pt x="10" y="12"/>
                    <a:pt x="8" y="14"/>
                  </a:cubicBezTo>
                  <a:cubicBezTo>
                    <a:pt x="0" y="23"/>
                    <a:pt x="13" y="36"/>
                    <a:pt x="22" y="28"/>
                  </a:cubicBezTo>
                  <a:cubicBezTo>
                    <a:pt x="26" y="24"/>
                    <a:pt x="30" y="20"/>
                    <a:pt x="34" y="17"/>
                  </a:cubicBezTo>
                  <a:cubicBezTo>
                    <a:pt x="38" y="13"/>
                    <a:pt x="38" y="6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1401" y="2607"/>
              <a:ext cx="503" cy="656"/>
            </a:xfrm>
            <a:custGeom>
              <a:avLst/>
              <a:gdLst>
                <a:gd name="T0" fmla="*/ 169 w 187"/>
                <a:gd name="T1" fmla="*/ 32 h 244"/>
                <a:gd name="T2" fmla="*/ 160 w 187"/>
                <a:gd name="T3" fmla="*/ 42 h 244"/>
                <a:gd name="T4" fmla="*/ 159 w 187"/>
                <a:gd name="T5" fmla="*/ 40 h 244"/>
                <a:gd name="T6" fmla="*/ 155 w 187"/>
                <a:gd name="T7" fmla="*/ 34 h 244"/>
                <a:gd name="T8" fmla="*/ 160 w 187"/>
                <a:gd name="T9" fmla="*/ 24 h 244"/>
                <a:gd name="T10" fmla="*/ 144 w 187"/>
                <a:gd name="T11" fmla="*/ 14 h 244"/>
                <a:gd name="T12" fmla="*/ 140 w 187"/>
                <a:gd name="T13" fmla="*/ 7 h 244"/>
                <a:gd name="T14" fmla="*/ 122 w 187"/>
                <a:gd name="T15" fmla="*/ 9 h 244"/>
                <a:gd name="T16" fmla="*/ 119 w 187"/>
                <a:gd name="T17" fmla="*/ 22 h 244"/>
                <a:gd name="T18" fmla="*/ 119 w 187"/>
                <a:gd name="T19" fmla="*/ 23 h 244"/>
                <a:gd name="T20" fmla="*/ 72 w 187"/>
                <a:gd name="T21" fmla="*/ 94 h 244"/>
                <a:gd name="T22" fmla="*/ 15 w 187"/>
                <a:gd name="T23" fmla="*/ 184 h 244"/>
                <a:gd name="T24" fmla="*/ 9 w 187"/>
                <a:gd name="T25" fmla="*/ 203 h 244"/>
                <a:gd name="T26" fmla="*/ 25 w 187"/>
                <a:gd name="T27" fmla="*/ 235 h 244"/>
                <a:gd name="T28" fmla="*/ 40 w 187"/>
                <a:gd name="T29" fmla="*/ 240 h 244"/>
                <a:gd name="T30" fmla="*/ 52 w 187"/>
                <a:gd name="T31" fmla="*/ 239 h 244"/>
                <a:gd name="T32" fmla="*/ 131 w 187"/>
                <a:gd name="T33" fmla="*/ 125 h 244"/>
                <a:gd name="T34" fmla="*/ 186 w 187"/>
                <a:gd name="T35" fmla="*/ 38 h 244"/>
                <a:gd name="T36" fmla="*/ 169 w 187"/>
                <a:gd name="T37" fmla="*/ 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244">
                  <a:moveTo>
                    <a:pt x="169" y="32"/>
                  </a:moveTo>
                  <a:cubicBezTo>
                    <a:pt x="166" y="35"/>
                    <a:pt x="163" y="39"/>
                    <a:pt x="160" y="42"/>
                  </a:cubicBezTo>
                  <a:cubicBezTo>
                    <a:pt x="159" y="42"/>
                    <a:pt x="159" y="41"/>
                    <a:pt x="159" y="40"/>
                  </a:cubicBezTo>
                  <a:cubicBezTo>
                    <a:pt x="158" y="38"/>
                    <a:pt x="157" y="36"/>
                    <a:pt x="155" y="34"/>
                  </a:cubicBezTo>
                  <a:cubicBezTo>
                    <a:pt x="157" y="31"/>
                    <a:pt x="159" y="27"/>
                    <a:pt x="160" y="24"/>
                  </a:cubicBezTo>
                  <a:cubicBezTo>
                    <a:pt x="166" y="13"/>
                    <a:pt x="151" y="4"/>
                    <a:pt x="144" y="14"/>
                  </a:cubicBezTo>
                  <a:cubicBezTo>
                    <a:pt x="143" y="12"/>
                    <a:pt x="141" y="9"/>
                    <a:pt x="140" y="7"/>
                  </a:cubicBezTo>
                  <a:cubicBezTo>
                    <a:pt x="136" y="0"/>
                    <a:pt x="124" y="1"/>
                    <a:pt x="122" y="9"/>
                  </a:cubicBezTo>
                  <a:cubicBezTo>
                    <a:pt x="121" y="13"/>
                    <a:pt x="120" y="17"/>
                    <a:pt x="119" y="22"/>
                  </a:cubicBezTo>
                  <a:cubicBezTo>
                    <a:pt x="119" y="22"/>
                    <a:pt x="119" y="23"/>
                    <a:pt x="119" y="23"/>
                  </a:cubicBezTo>
                  <a:cubicBezTo>
                    <a:pt x="99" y="45"/>
                    <a:pt x="83" y="67"/>
                    <a:pt x="72" y="94"/>
                  </a:cubicBezTo>
                  <a:cubicBezTo>
                    <a:pt x="50" y="122"/>
                    <a:pt x="33" y="154"/>
                    <a:pt x="15" y="184"/>
                  </a:cubicBezTo>
                  <a:cubicBezTo>
                    <a:pt x="7" y="183"/>
                    <a:pt x="0" y="196"/>
                    <a:pt x="9" y="203"/>
                  </a:cubicBezTo>
                  <a:cubicBezTo>
                    <a:pt x="20" y="211"/>
                    <a:pt x="25" y="222"/>
                    <a:pt x="25" y="235"/>
                  </a:cubicBezTo>
                  <a:cubicBezTo>
                    <a:pt x="26" y="242"/>
                    <a:pt x="35" y="244"/>
                    <a:pt x="40" y="240"/>
                  </a:cubicBezTo>
                  <a:cubicBezTo>
                    <a:pt x="44" y="243"/>
                    <a:pt x="49" y="244"/>
                    <a:pt x="52" y="239"/>
                  </a:cubicBezTo>
                  <a:cubicBezTo>
                    <a:pt x="81" y="203"/>
                    <a:pt x="101" y="160"/>
                    <a:pt x="131" y="125"/>
                  </a:cubicBezTo>
                  <a:cubicBezTo>
                    <a:pt x="154" y="100"/>
                    <a:pt x="182" y="73"/>
                    <a:pt x="186" y="38"/>
                  </a:cubicBezTo>
                  <a:cubicBezTo>
                    <a:pt x="187" y="30"/>
                    <a:pt x="175" y="26"/>
                    <a:pt x="169" y="3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1689" y="2390"/>
              <a:ext cx="290" cy="257"/>
            </a:xfrm>
            <a:custGeom>
              <a:avLst/>
              <a:gdLst>
                <a:gd name="T0" fmla="*/ 107 w 108"/>
                <a:gd name="T1" fmla="*/ 64 h 96"/>
                <a:gd name="T2" fmla="*/ 106 w 108"/>
                <a:gd name="T3" fmla="*/ 57 h 96"/>
                <a:gd name="T4" fmla="*/ 78 w 108"/>
                <a:gd name="T5" fmla="*/ 28 h 96"/>
                <a:gd name="T6" fmla="*/ 18 w 108"/>
                <a:gd name="T7" fmla="*/ 19 h 96"/>
                <a:gd name="T8" fmla="*/ 15 w 108"/>
                <a:gd name="T9" fmla="*/ 26 h 96"/>
                <a:gd name="T10" fmla="*/ 11 w 108"/>
                <a:gd name="T11" fmla="*/ 44 h 96"/>
                <a:gd name="T12" fmla="*/ 89 w 108"/>
                <a:gd name="T13" fmla="*/ 91 h 96"/>
                <a:gd name="T14" fmla="*/ 105 w 108"/>
                <a:gd name="T15" fmla="*/ 87 h 96"/>
                <a:gd name="T16" fmla="*/ 107 w 108"/>
                <a:gd name="T17" fmla="*/ 70 h 96"/>
                <a:gd name="T18" fmla="*/ 107 w 108"/>
                <a:gd name="T1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96">
                  <a:moveTo>
                    <a:pt x="107" y="64"/>
                  </a:moveTo>
                  <a:cubicBezTo>
                    <a:pt x="108" y="62"/>
                    <a:pt x="107" y="60"/>
                    <a:pt x="106" y="57"/>
                  </a:cubicBezTo>
                  <a:cubicBezTo>
                    <a:pt x="99" y="46"/>
                    <a:pt x="90" y="34"/>
                    <a:pt x="78" y="28"/>
                  </a:cubicBezTo>
                  <a:cubicBezTo>
                    <a:pt x="61" y="11"/>
                    <a:pt x="39" y="0"/>
                    <a:pt x="18" y="19"/>
                  </a:cubicBezTo>
                  <a:cubicBezTo>
                    <a:pt x="16" y="21"/>
                    <a:pt x="15" y="23"/>
                    <a:pt x="15" y="26"/>
                  </a:cubicBezTo>
                  <a:cubicBezTo>
                    <a:pt x="4" y="23"/>
                    <a:pt x="0" y="40"/>
                    <a:pt x="11" y="44"/>
                  </a:cubicBezTo>
                  <a:cubicBezTo>
                    <a:pt x="39" y="54"/>
                    <a:pt x="67" y="71"/>
                    <a:pt x="89" y="91"/>
                  </a:cubicBezTo>
                  <a:cubicBezTo>
                    <a:pt x="95" y="96"/>
                    <a:pt x="103" y="94"/>
                    <a:pt x="105" y="87"/>
                  </a:cubicBezTo>
                  <a:cubicBezTo>
                    <a:pt x="107" y="81"/>
                    <a:pt x="107" y="75"/>
                    <a:pt x="107" y="70"/>
                  </a:cubicBezTo>
                  <a:cubicBezTo>
                    <a:pt x="107" y="68"/>
                    <a:pt x="108" y="66"/>
                    <a:pt x="107" y="64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1186" y="2387"/>
              <a:ext cx="850" cy="1069"/>
            </a:xfrm>
            <a:custGeom>
              <a:avLst/>
              <a:gdLst>
                <a:gd name="T0" fmla="*/ 288 w 316"/>
                <a:gd name="T1" fmla="*/ 104 h 398"/>
                <a:gd name="T2" fmla="*/ 227 w 316"/>
                <a:gd name="T3" fmla="*/ 0 h 398"/>
                <a:gd name="T4" fmla="*/ 182 w 316"/>
                <a:gd name="T5" fmla="*/ 32 h 398"/>
                <a:gd name="T6" fmla="*/ 174 w 316"/>
                <a:gd name="T7" fmla="*/ 34 h 398"/>
                <a:gd name="T8" fmla="*/ 176 w 316"/>
                <a:gd name="T9" fmla="*/ 49 h 398"/>
                <a:gd name="T10" fmla="*/ 170 w 316"/>
                <a:gd name="T11" fmla="*/ 48 h 398"/>
                <a:gd name="T12" fmla="*/ 26 w 316"/>
                <a:gd name="T13" fmla="*/ 257 h 398"/>
                <a:gd name="T14" fmla="*/ 9 w 316"/>
                <a:gd name="T15" fmla="*/ 350 h 398"/>
                <a:gd name="T16" fmla="*/ 1 w 316"/>
                <a:gd name="T17" fmla="*/ 392 h 398"/>
                <a:gd name="T18" fmla="*/ 44 w 316"/>
                <a:gd name="T19" fmla="*/ 376 h 398"/>
                <a:gd name="T20" fmla="*/ 47 w 316"/>
                <a:gd name="T21" fmla="*/ 374 h 398"/>
                <a:gd name="T22" fmla="*/ 121 w 316"/>
                <a:gd name="T23" fmla="*/ 351 h 398"/>
                <a:gd name="T24" fmla="*/ 134 w 316"/>
                <a:gd name="T25" fmla="*/ 341 h 398"/>
                <a:gd name="T26" fmla="*/ 266 w 316"/>
                <a:gd name="T27" fmla="*/ 121 h 398"/>
                <a:gd name="T28" fmla="*/ 294 w 316"/>
                <a:gd name="T29" fmla="*/ 117 h 398"/>
                <a:gd name="T30" fmla="*/ 175 w 316"/>
                <a:gd name="T31" fmla="*/ 57 h 398"/>
                <a:gd name="T32" fmla="*/ 76 w 316"/>
                <a:gd name="T33" fmla="*/ 277 h 398"/>
                <a:gd name="T34" fmla="*/ 39 w 316"/>
                <a:gd name="T35" fmla="*/ 248 h 398"/>
                <a:gd name="T36" fmla="*/ 208 w 316"/>
                <a:gd name="T37" fmla="*/ 86 h 398"/>
                <a:gd name="T38" fmla="*/ 239 w 316"/>
                <a:gd name="T39" fmla="*/ 107 h 398"/>
                <a:gd name="T40" fmla="*/ 86 w 316"/>
                <a:gd name="T41" fmla="*/ 280 h 398"/>
                <a:gd name="T42" fmla="*/ 16 w 316"/>
                <a:gd name="T43" fmla="*/ 357 h 398"/>
                <a:gd name="T44" fmla="*/ 10 w 316"/>
                <a:gd name="T45" fmla="*/ 384 h 398"/>
                <a:gd name="T46" fmla="*/ 124 w 316"/>
                <a:gd name="T47" fmla="*/ 338 h 398"/>
                <a:gd name="T48" fmla="*/ 45 w 316"/>
                <a:gd name="T49" fmla="*/ 365 h 398"/>
                <a:gd name="T50" fmla="*/ 19 w 316"/>
                <a:gd name="T51" fmla="*/ 348 h 398"/>
                <a:gd name="T52" fmla="*/ 61 w 316"/>
                <a:gd name="T53" fmla="*/ 254 h 398"/>
                <a:gd name="T54" fmla="*/ 70 w 316"/>
                <a:gd name="T55" fmla="*/ 295 h 398"/>
                <a:gd name="T56" fmla="*/ 73 w 316"/>
                <a:gd name="T57" fmla="*/ 296 h 398"/>
                <a:gd name="T58" fmla="*/ 96 w 316"/>
                <a:gd name="T59" fmla="*/ 325 h 398"/>
                <a:gd name="T60" fmla="*/ 118 w 316"/>
                <a:gd name="T61" fmla="*/ 325 h 398"/>
                <a:gd name="T62" fmla="*/ 134 w 316"/>
                <a:gd name="T63" fmla="*/ 324 h 398"/>
                <a:gd name="T64" fmla="*/ 118 w 316"/>
                <a:gd name="T65" fmla="*/ 316 h 398"/>
                <a:gd name="T66" fmla="*/ 264 w 316"/>
                <a:gd name="T67" fmla="*/ 121 h 398"/>
                <a:gd name="T68" fmla="*/ 229 w 316"/>
                <a:gd name="T69" fmla="*/ 89 h 398"/>
                <a:gd name="T70" fmla="*/ 181 w 316"/>
                <a:gd name="T71" fmla="*/ 50 h 398"/>
                <a:gd name="T72" fmla="*/ 181 w 316"/>
                <a:gd name="T73" fmla="*/ 42 h 398"/>
                <a:gd name="T74" fmla="*/ 229 w 316"/>
                <a:gd name="T75" fmla="*/ 89 h 398"/>
                <a:gd name="T76" fmla="*/ 281 w 316"/>
                <a:gd name="T77" fmla="*/ 98 h 398"/>
                <a:gd name="T78" fmla="*/ 211 w 316"/>
                <a:gd name="T79" fmla="*/ 18 h 398"/>
                <a:gd name="T80" fmla="*/ 282 w 316"/>
                <a:gd name="T81" fmla="*/ 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" h="398">
                  <a:moveTo>
                    <a:pt x="286" y="105"/>
                  </a:moveTo>
                  <a:cubicBezTo>
                    <a:pt x="287" y="105"/>
                    <a:pt x="288" y="105"/>
                    <a:pt x="288" y="104"/>
                  </a:cubicBezTo>
                  <a:cubicBezTo>
                    <a:pt x="316" y="77"/>
                    <a:pt x="296" y="41"/>
                    <a:pt x="271" y="20"/>
                  </a:cubicBezTo>
                  <a:cubicBezTo>
                    <a:pt x="259" y="9"/>
                    <a:pt x="243" y="0"/>
                    <a:pt x="227" y="0"/>
                  </a:cubicBezTo>
                  <a:cubicBezTo>
                    <a:pt x="209" y="0"/>
                    <a:pt x="195" y="21"/>
                    <a:pt x="183" y="31"/>
                  </a:cubicBezTo>
                  <a:cubicBezTo>
                    <a:pt x="182" y="31"/>
                    <a:pt x="182" y="31"/>
                    <a:pt x="182" y="32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78" y="29"/>
                    <a:pt x="175" y="31"/>
                    <a:pt x="174" y="34"/>
                  </a:cubicBezTo>
                  <a:cubicBezTo>
                    <a:pt x="171" y="40"/>
                    <a:pt x="171" y="41"/>
                    <a:pt x="174" y="47"/>
                  </a:cubicBezTo>
                  <a:cubicBezTo>
                    <a:pt x="174" y="48"/>
                    <a:pt x="175" y="49"/>
                    <a:pt x="176" y="49"/>
                  </a:cubicBezTo>
                  <a:cubicBezTo>
                    <a:pt x="175" y="50"/>
                    <a:pt x="175" y="50"/>
                    <a:pt x="174" y="51"/>
                  </a:cubicBezTo>
                  <a:cubicBezTo>
                    <a:pt x="173" y="50"/>
                    <a:pt x="172" y="49"/>
                    <a:pt x="170" y="48"/>
                  </a:cubicBezTo>
                  <a:cubicBezTo>
                    <a:pt x="119" y="115"/>
                    <a:pt x="67" y="183"/>
                    <a:pt x="24" y="256"/>
                  </a:cubicBezTo>
                  <a:cubicBezTo>
                    <a:pt x="25" y="256"/>
                    <a:pt x="25" y="256"/>
                    <a:pt x="26" y="257"/>
                  </a:cubicBezTo>
                  <a:cubicBezTo>
                    <a:pt x="21" y="287"/>
                    <a:pt x="15" y="317"/>
                    <a:pt x="10" y="348"/>
                  </a:cubicBezTo>
                  <a:cubicBezTo>
                    <a:pt x="10" y="348"/>
                    <a:pt x="9" y="349"/>
                    <a:pt x="9" y="350"/>
                  </a:cubicBezTo>
                  <a:cubicBezTo>
                    <a:pt x="8" y="351"/>
                    <a:pt x="7" y="353"/>
                    <a:pt x="8" y="355"/>
                  </a:cubicBezTo>
                  <a:cubicBezTo>
                    <a:pt x="4" y="367"/>
                    <a:pt x="1" y="379"/>
                    <a:pt x="1" y="392"/>
                  </a:cubicBezTo>
                  <a:cubicBezTo>
                    <a:pt x="0" y="396"/>
                    <a:pt x="4" y="398"/>
                    <a:pt x="7" y="396"/>
                  </a:cubicBezTo>
                  <a:cubicBezTo>
                    <a:pt x="19" y="389"/>
                    <a:pt x="32" y="383"/>
                    <a:pt x="44" y="376"/>
                  </a:cubicBezTo>
                  <a:cubicBezTo>
                    <a:pt x="45" y="375"/>
                    <a:pt x="45" y="375"/>
                    <a:pt x="45" y="374"/>
                  </a:cubicBezTo>
                  <a:cubicBezTo>
                    <a:pt x="46" y="374"/>
                    <a:pt x="47" y="374"/>
                    <a:pt x="47" y="374"/>
                  </a:cubicBezTo>
                  <a:cubicBezTo>
                    <a:pt x="71" y="368"/>
                    <a:pt x="96" y="363"/>
                    <a:pt x="118" y="351"/>
                  </a:cubicBezTo>
                  <a:cubicBezTo>
                    <a:pt x="119" y="352"/>
                    <a:pt x="120" y="352"/>
                    <a:pt x="121" y="351"/>
                  </a:cubicBezTo>
                  <a:cubicBezTo>
                    <a:pt x="126" y="348"/>
                    <a:pt x="130" y="344"/>
                    <a:pt x="132" y="340"/>
                  </a:cubicBezTo>
                  <a:cubicBezTo>
                    <a:pt x="133" y="341"/>
                    <a:pt x="134" y="341"/>
                    <a:pt x="134" y="341"/>
                  </a:cubicBezTo>
                  <a:cubicBezTo>
                    <a:pt x="175" y="266"/>
                    <a:pt x="228" y="199"/>
                    <a:pt x="272" y="125"/>
                  </a:cubicBezTo>
                  <a:cubicBezTo>
                    <a:pt x="270" y="124"/>
                    <a:pt x="268" y="123"/>
                    <a:pt x="266" y="121"/>
                  </a:cubicBezTo>
                  <a:cubicBezTo>
                    <a:pt x="274" y="124"/>
                    <a:pt x="283" y="125"/>
                    <a:pt x="291" y="123"/>
                  </a:cubicBezTo>
                  <a:cubicBezTo>
                    <a:pt x="294" y="123"/>
                    <a:pt x="295" y="119"/>
                    <a:pt x="294" y="117"/>
                  </a:cubicBezTo>
                  <a:cubicBezTo>
                    <a:pt x="292" y="113"/>
                    <a:pt x="289" y="109"/>
                    <a:pt x="286" y="105"/>
                  </a:cubicBezTo>
                  <a:close/>
                  <a:moveTo>
                    <a:pt x="175" y="57"/>
                  </a:moveTo>
                  <a:cubicBezTo>
                    <a:pt x="181" y="65"/>
                    <a:pt x="190" y="73"/>
                    <a:pt x="200" y="80"/>
                  </a:cubicBezTo>
                  <a:cubicBezTo>
                    <a:pt x="164" y="149"/>
                    <a:pt x="124" y="216"/>
                    <a:pt x="76" y="277"/>
                  </a:cubicBezTo>
                  <a:cubicBezTo>
                    <a:pt x="78" y="267"/>
                    <a:pt x="76" y="257"/>
                    <a:pt x="69" y="249"/>
                  </a:cubicBezTo>
                  <a:cubicBezTo>
                    <a:pt x="60" y="240"/>
                    <a:pt x="49" y="243"/>
                    <a:pt x="39" y="248"/>
                  </a:cubicBezTo>
                  <a:cubicBezTo>
                    <a:pt x="80" y="181"/>
                    <a:pt x="127" y="119"/>
                    <a:pt x="175" y="57"/>
                  </a:cubicBezTo>
                  <a:close/>
                  <a:moveTo>
                    <a:pt x="208" y="86"/>
                  </a:moveTo>
                  <a:cubicBezTo>
                    <a:pt x="213" y="90"/>
                    <a:pt x="219" y="93"/>
                    <a:pt x="224" y="97"/>
                  </a:cubicBezTo>
                  <a:cubicBezTo>
                    <a:pt x="228" y="100"/>
                    <a:pt x="233" y="103"/>
                    <a:pt x="239" y="107"/>
                  </a:cubicBezTo>
                  <a:cubicBezTo>
                    <a:pt x="192" y="175"/>
                    <a:pt x="155" y="250"/>
                    <a:pt x="106" y="317"/>
                  </a:cubicBezTo>
                  <a:cubicBezTo>
                    <a:pt x="106" y="299"/>
                    <a:pt x="99" y="281"/>
                    <a:pt x="86" y="280"/>
                  </a:cubicBezTo>
                  <a:cubicBezTo>
                    <a:pt x="133" y="220"/>
                    <a:pt x="172" y="153"/>
                    <a:pt x="208" y="86"/>
                  </a:cubicBezTo>
                  <a:close/>
                  <a:moveTo>
                    <a:pt x="16" y="357"/>
                  </a:moveTo>
                  <a:cubicBezTo>
                    <a:pt x="26" y="356"/>
                    <a:pt x="33" y="360"/>
                    <a:pt x="36" y="370"/>
                  </a:cubicBezTo>
                  <a:cubicBezTo>
                    <a:pt x="28" y="374"/>
                    <a:pt x="19" y="379"/>
                    <a:pt x="10" y="384"/>
                  </a:cubicBezTo>
                  <a:cubicBezTo>
                    <a:pt x="11" y="375"/>
                    <a:pt x="14" y="366"/>
                    <a:pt x="16" y="357"/>
                  </a:cubicBezTo>
                  <a:close/>
                  <a:moveTo>
                    <a:pt x="124" y="338"/>
                  </a:moveTo>
                  <a:cubicBezTo>
                    <a:pt x="123" y="337"/>
                    <a:pt x="122" y="337"/>
                    <a:pt x="121" y="338"/>
                  </a:cubicBezTo>
                  <a:cubicBezTo>
                    <a:pt x="99" y="354"/>
                    <a:pt x="71" y="358"/>
                    <a:pt x="45" y="365"/>
                  </a:cubicBezTo>
                  <a:cubicBezTo>
                    <a:pt x="45" y="365"/>
                    <a:pt x="45" y="365"/>
                    <a:pt x="44" y="365"/>
                  </a:cubicBezTo>
                  <a:cubicBezTo>
                    <a:pt x="40" y="354"/>
                    <a:pt x="31" y="348"/>
                    <a:pt x="19" y="348"/>
                  </a:cubicBezTo>
                  <a:cubicBezTo>
                    <a:pt x="24" y="320"/>
                    <a:pt x="29" y="291"/>
                    <a:pt x="34" y="263"/>
                  </a:cubicBezTo>
                  <a:cubicBezTo>
                    <a:pt x="41" y="256"/>
                    <a:pt x="50" y="250"/>
                    <a:pt x="61" y="254"/>
                  </a:cubicBezTo>
                  <a:cubicBezTo>
                    <a:pt x="74" y="260"/>
                    <a:pt x="67" y="281"/>
                    <a:pt x="63" y="290"/>
                  </a:cubicBezTo>
                  <a:cubicBezTo>
                    <a:pt x="61" y="294"/>
                    <a:pt x="66" y="299"/>
                    <a:pt x="70" y="295"/>
                  </a:cubicBezTo>
                  <a:cubicBezTo>
                    <a:pt x="70" y="295"/>
                    <a:pt x="71" y="295"/>
                    <a:pt x="71" y="294"/>
                  </a:cubicBezTo>
                  <a:cubicBezTo>
                    <a:pt x="72" y="295"/>
                    <a:pt x="72" y="295"/>
                    <a:pt x="73" y="296"/>
                  </a:cubicBezTo>
                  <a:cubicBezTo>
                    <a:pt x="74" y="294"/>
                    <a:pt x="75" y="292"/>
                    <a:pt x="77" y="291"/>
                  </a:cubicBezTo>
                  <a:cubicBezTo>
                    <a:pt x="95" y="281"/>
                    <a:pt x="99" y="308"/>
                    <a:pt x="96" y="325"/>
                  </a:cubicBezTo>
                  <a:cubicBezTo>
                    <a:pt x="96" y="329"/>
                    <a:pt x="99" y="332"/>
                    <a:pt x="103" y="330"/>
                  </a:cubicBezTo>
                  <a:cubicBezTo>
                    <a:pt x="107" y="327"/>
                    <a:pt x="112" y="325"/>
                    <a:pt x="118" y="325"/>
                  </a:cubicBezTo>
                  <a:cubicBezTo>
                    <a:pt x="125" y="330"/>
                    <a:pt x="127" y="334"/>
                    <a:pt x="124" y="338"/>
                  </a:cubicBezTo>
                  <a:close/>
                  <a:moveTo>
                    <a:pt x="134" y="324"/>
                  </a:moveTo>
                  <a:cubicBezTo>
                    <a:pt x="134" y="324"/>
                    <a:pt x="134" y="323"/>
                    <a:pt x="134" y="323"/>
                  </a:cubicBezTo>
                  <a:cubicBezTo>
                    <a:pt x="130" y="317"/>
                    <a:pt x="124" y="316"/>
                    <a:pt x="118" y="316"/>
                  </a:cubicBezTo>
                  <a:cubicBezTo>
                    <a:pt x="165" y="251"/>
                    <a:pt x="201" y="178"/>
                    <a:pt x="246" y="112"/>
                  </a:cubicBezTo>
                  <a:cubicBezTo>
                    <a:pt x="252" y="115"/>
                    <a:pt x="258" y="118"/>
                    <a:pt x="264" y="121"/>
                  </a:cubicBezTo>
                  <a:cubicBezTo>
                    <a:pt x="223" y="190"/>
                    <a:pt x="174" y="254"/>
                    <a:pt x="134" y="324"/>
                  </a:cubicBezTo>
                  <a:close/>
                  <a:moveTo>
                    <a:pt x="229" y="89"/>
                  </a:moveTo>
                  <a:cubicBezTo>
                    <a:pt x="214" y="79"/>
                    <a:pt x="192" y="66"/>
                    <a:pt x="182" y="51"/>
                  </a:cubicBezTo>
                  <a:cubicBezTo>
                    <a:pt x="182" y="50"/>
                    <a:pt x="181" y="50"/>
                    <a:pt x="181" y="50"/>
                  </a:cubicBezTo>
                  <a:cubicBezTo>
                    <a:pt x="183" y="49"/>
                    <a:pt x="183" y="47"/>
                    <a:pt x="183" y="45"/>
                  </a:cubicBezTo>
                  <a:cubicBezTo>
                    <a:pt x="182" y="44"/>
                    <a:pt x="182" y="43"/>
                    <a:pt x="181" y="42"/>
                  </a:cubicBezTo>
                  <a:cubicBezTo>
                    <a:pt x="217" y="62"/>
                    <a:pt x="260" y="80"/>
                    <a:pt x="282" y="115"/>
                  </a:cubicBezTo>
                  <a:cubicBezTo>
                    <a:pt x="264" y="115"/>
                    <a:pt x="242" y="98"/>
                    <a:pt x="229" y="89"/>
                  </a:cubicBezTo>
                  <a:close/>
                  <a:moveTo>
                    <a:pt x="282" y="98"/>
                  </a:moveTo>
                  <a:cubicBezTo>
                    <a:pt x="282" y="98"/>
                    <a:pt x="282" y="98"/>
                    <a:pt x="281" y="98"/>
                  </a:cubicBezTo>
                  <a:cubicBezTo>
                    <a:pt x="258" y="70"/>
                    <a:pt x="222" y="54"/>
                    <a:pt x="190" y="36"/>
                  </a:cubicBezTo>
                  <a:cubicBezTo>
                    <a:pt x="197" y="31"/>
                    <a:pt x="204" y="24"/>
                    <a:pt x="211" y="18"/>
                  </a:cubicBezTo>
                  <a:cubicBezTo>
                    <a:pt x="226" y="4"/>
                    <a:pt x="242" y="11"/>
                    <a:pt x="257" y="20"/>
                  </a:cubicBezTo>
                  <a:cubicBezTo>
                    <a:pt x="282" y="36"/>
                    <a:pt x="308" y="72"/>
                    <a:pt x="28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9"/>
          <p:cNvGrpSpPr>
            <a:grpSpLocks noChangeAspect="1"/>
          </p:cNvGrpSpPr>
          <p:nvPr/>
        </p:nvGrpSpPr>
        <p:grpSpPr bwMode="auto">
          <a:xfrm flipH="1">
            <a:off x="7616170" y="1770045"/>
            <a:ext cx="659611" cy="829559"/>
            <a:chOff x="1186" y="2387"/>
            <a:chExt cx="850" cy="1069"/>
          </a:xfrm>
          <a:solidFill>
            <a:schemeClr val="bg1"/>
          </a:solidFill>
        </p:grpSpPr>
        <p:sp>
          <p:nvSpPr>
            <p:cNvPr id="29" name="Freeform 10"/>
            <p:cNvSpPr/>
            <p:nvPr/>
          </p:nvSpPr>
          <p:spPr bwMode="auto">
            <a:xfrm>
              <a:off x="1188" y="3338"/>
              <a:ext cx="102" cy="97"/>
            </a:xfrm>
            <a:custGeom>
              <a:avLst/>
              <a:gdLst>
                <a:gd name="T0" fmla="*/ 34 w 38"/>
                <a:gd name="T1" fmla="*/ 3 h 36"/>
                <a:gd name="T2" fmla="*/ 23 w 38"/>
                <a:gd name="T3" fmla="*/ 2 h 36"/>
                <a:gd name="T4" fmla="*/ 13 w 38"/>
                <a:gd name="T5" fmla="*/ 7 h 36"/>
                <a:gd name="T6" fmla="*/ 8 w 38"/>
                <a:gd name="T7" fmla="*/ 14 h 36"/>
                <a:gd name="T8" fmla="*/ 22 w 38"/>
                <a:gd name="T9" fmla="*/ 28 h 36"/>
                <a:gd name="T10" fmla="*/ 34 w 38"/>
                <a:gd name="T11" fmla="*/ 17 h 36"/>
                <a:gd name="T12" fmla="*/ 34 w 3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4" y="3"/>
                  </a:moveTo>
                  <a:cubicBezTo>
                    <a:pt x="31" y="0"/>
                    <a:pt x="26" y="0"/>
                    <a:pt x="23" y="2"/>
                  </a:cubicBezTo>
                  <a:cubicBezTo>
                    <a:pt x="19" y="1"/>
                    <a:pt x="15" y="2"/>
                    <a:pt x="13" y="7"/>
                  </a:cubicBezTo>
                  <a:cubicBezTo>
                    <a:pt x="12" y="9"/>
                    <a:pt x="10" y="12"/>
                    <a:pt x="8" y="14"/>
                  </a:cubicBezTo>
                  <a:cubicBezTo>
                    <a:pt x="0" y="23"/>
                    <a:pt x="13" y="36"/>
                    <a:pt x="22" y="28"/>
                  </a:cubicBezTo>
                  <a:cubicBezTo>
                    <a:pt x="26" y="24"/>
                    <a:pt x="30" y="20"/>
                    <a:pt x="34" y="17"/>
                  </a:cubicBezTo>
                  <a:cubicBezTo>
                    <a:pt x="38" y="13"/>
                    <a:pt x="38" y="6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1401" y="2607"/>
              <a:ext cx="503" cy="656"/>
            </a:xfrm>
            <a:custGeom>
              <a:avLst/>
              <a:gdLst>
                <a:gd name="T0" fmla="*/ 169 w 187"/>
                <a:gd name="T1" fmla="*/ 32 h 244"/>
                <a:gd name="T2" fmla="*/ 160 w 187"/>
                <a:gd name="T3" fmla="*/ 42 h 244"/>
                <a:gd name="T4" fmla="*/ 159 w 187"/>
                <a:gd name="T5" fmla="*/ 40 h 244"/>
                <a:gd name="T6" fmla="*/ 155 w 187"/>
                <a:gd name="T7" fmla="*/ 34 h 244"/>
                <a:gd name="T8" fmla="*/ 160 w 187"/>
                <a:gd name="T9" fmla="*/ 24 h 244"/>
                <a:gd name="T10" fmla="*/ 144 w 187"/>
                <a:gd name="T11" fmla="*/ 14 h 244"/>
                <a:gd name="T12" fmla="*/ 140 w 187"/>
                <a:gd name="T13" fmla="*/ 7 h 244"/>
                <a:gd name="T14" fmla="*/ 122 w 187"/>
                <a:gd name="T15" fmla="*/ 9 h 244"/>
                <a:gd name="T16" fmla="*/ 119 w 187"/>
                <a:gd name="T17" fmla="*/ 22 h 244"/>
                <a:gd name="T18" fmla="*/ 119 w 187"/>
                <a:gd name="T19" fmla="*/ 23 h 244"/>
                <a:gd name="T20" fmla="*/ 72 w 187"/>
                <a:gd name="T21" fmla="*/ 94 h 244"/>
                <a:gd name="T22" fmla="*/ 15 w 187"/>
                <a:gd name="T23" fmla="*/ 184 h 244"/>
                <a:gd name="T24" fmla="*/ 9 w 187"/>
                <a:gd name="T25" fmla="*/ 203 h 244"/>
                <a:gd name="T26" fmla="*/ 25 w 187"/>
                <a:gd name="T27" fmla="*/ 235 h 244"/>
                <a:gd name="T28" fmla="*/ 40 w 187"/>
                <a:gd name="T29" fmla="*/ 240 h 244"/>
                <a:gd name="T30" fmla="*/ 52 w 187"/>
                <a:gd name="T31" fmla="*/ 239 h 244"/>
                <a:gd name="T32" fmla="*/ 131 w 187"/>
                <a:gd name="T33" fmla="*/ 125 h 244"/>
                <a:gd name="T34" fmla="*/ 186 w 187"/>
                <a:gd name="T35" fmla="*/ 38 h 244"/>
                <a:gd name="T36" fmla="*/ 169 w 187"/>
                <a:gd name="T37" fmla="*/ 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244">
                  <a:moveTo>
                    <a:pt x="169" y="32"/>
                  </a:moveTo>
                  <a:cubicBezTo>
                    <a:pt x="166" y="35"/>
                    <a:pt x="163" y="39"/>
                    <a:pt x="160" y="42"/>
                  </a:cubicBezTo>
                  <a:cubicBezTo>
                    <a:pt x="159" y="42"/>
                    <a:pt x="159" y="41"/>
                    <a:pt x="159" y="40"/>
                  </a:cubicBezTo>
                  <a:cubicBezTo>
                    <a:pt x="158" y="38"/>
                    <a:pt x="157" y="36"/>
                    <a:pt x="155" y="34"/>
                  </a:cubicBezTo>
                  <a:cubicBezTo>
                    <a:pt x="157" y="31"/>
                    <a:pt x="159" y="27"/>
                    <a:pt x="160" y="24"/>
                  </a:cubicBezTo>
                  <a:cubicBezTo>
                    <a:pt x="166" y="13"/>
                    <a:pt x="151" y="4"/>
                    <a:pt x="144" y="14"/>
                  </a:cubicBezTo>
                  <a:cubicBezTo>
                    <a:pt x="143" y="12"/>
                    <a:pt x="141" y="9"/>
                    <a:pt x="140" y="7"/>
                  </a:cubicBezTo>
                  <a:cubicBezTo>
                    <a:pt x="136" y="0"/>
                    <a:pt x="124" y="1"/>
                    <a:pt x="122" y="9"/>
                  </a:cubicBezTo>
                  <a:cubicBezTo>
                    <a:pt x="121" y="13"/>
                    <a:pt x="120" y="17"/>
                    <a:pt x="119" y="22"/>
                  </a:cubicBezTo>
                  <a:cubicBezTo>
                    <a:pt x="119" y="22"/>
                    <a:pt x="119" y="23"/>
                    <a:pt x="119" y="23"/>
                  </a:cubicBezTo>
                  <a:cubicBezTo>
                    <a:pt x="99" y="45"/>
                    <a:pt x="83" y="67"/>
                    <a:pt x="72" y="94"/>
                  </a:cubicBezTo>
                  <a:cubicBezTo>
                    <a:pt x="50" y="122"/>
                    <a:pt x="33" y="154"/>
                    <a:pt x="15" y="184"/>
                  </a:cubicBezTo>
                  <a:cubicBezTo>
                    <a:pt x="7" y="183"/>
                    <a:pt x="0" y="196"/>
                    <a:pt x="9" y="203"/>
                  </a:cubicBezTo>
                  <a:cubicBezTo>
                    <a:pt x="20" y="211"/>
                    <a:pt x="25" y="222"/>
                    <a:pt x="25" y="235"/>
                  </a:cubicBezTo>
                  <a:cubicBezTo>
                    <a:pt x="26" y="242"/>
                    <a:pt x="35" y="244"/>
                    <a:pt x="40" y="240"/>
                  </a:cubicBezTo>
                  <a:cubicBezTo>
                    <a:pt x="44" y="243"/>
                    <a:pt x="49" y="244"/>
                    <a:pt x="52" y="239"/>
                  </a:cubicBezTo>
                  <a:cubicBezTo>
                    <a:pt x="81" y="203"/>
                    <a:pt x="101" y="160"/>
                    <a:pt x="131" y="125"/>
                  </a:cubicBezTo>
                  <a:cubicBezTo>
                    <a:pt x="154" y="100"/>
                    <a:pt x="182" y="73"/>
                    <a:pt x="186" y="38"/>
                  </a:cubicBezTo>
                  <a:cubicBezTo>
                    <a:pt x="187" y="30"/>
                    <a:pt x="175" y="26"/>
                    <a:pt x="169" y="3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1689" y="2390"/>
              <a:ext cx="290" cy="257"/>
            </a:xfrm>
            <a:custGeom>
              <a:avLst/>
              <a:gdLst>
                <a:gd name="T0" fmla="*/ 107 w 108"/>
                <a:gd name="T1" fmla="*/ 64 h 96"/>
                <a:gd name="T2" fmla="*/ 106 w 108"/>
                <a:gd name="T3" fmla="*/ 57 h 96"/>
                <a:gd name="T4" fmla="*/ 78 w 108"/>
                <a:gd name="T5" fmla="*/ 28 h 96"/>
                <a:gd name="T6" fmla="*/ 18 w 108"/>
                <a:gd name="T7" fmla="*/ 19 h 96"/>
                <a:gd name="T8" fmla="*/ 15 w 108"/>
                <a:gd name="T9" fmla="*/ 26 h 96"/>
                <a:gd name="T10" fmla="*/ 11 w 108"/>
                <a:gd name="T11" fmla="*/ 44 h 96"/>
                <a:gd name="T12" fmla="*/ 89 w 108"/>
                <a:gd name="T13" fmla="*/ 91 h 96"/>
                <a:gd name="T14" fmla="*/ 105 w 108"/>
                <a:gd name="T15" fmla="*/ 87 h 96"/>
                <a:gd name="T16" fmla="*/ 107 w 108"/>
                <a:gd name="T17" fmla="*/ 70 h 96"/>
                <a:gd name="T18" fmla="*/ 107 w 108"/>
                <a:gd name="T1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96">
                  <a:moveTo>
                    <a:pt x="107" y="64"/>
                  </a:moveTo>
                  <a:cubicBezTo>
                    <a:pt x="108" y="62"/>
                    <a:pt x="107" y="60"/>
                    <a:pt x="106" y="57"/>
                  </a:cubicBezTo>
                  <a:cubicBezTo>
                    <a:pt x="99" y="46"/>
                    <a:pt x="90" y="34"/>
                    <a:pt x="78" y="28"/>
                  </a:cubicBezTo>
                  <a:cubicBezTo>
                    <a:pt x="61" y="11"/>
                    <a:pt x="39" y="0"/>
                    <a:pt x="18" y="19"/>
                  </a:cubicBezTo>
                  <a:cubicBezTo>
                    <a:pt x="16" y="21"/>
                    <a:pt x="15" y="23"/>
                    <a:pt x="15" y="26"/>
                  </a:cubicBezTo>
                  <a:cubicBezTo>
                    <a:pt x="4" y="23"/>
                    <a:pt x="0" y="40"/>
                    <a:pt x="11" y="44"/>
                  </a:cubicBezTo>
                  <a:cubicBezTo>
                    <a:pt x="39" y="54"/>
                    <a:pt x="67" y="71"/>
                    <a:pt x="89" y="91"/>
                  </a:cubicBezTo>
                  <a:cubicBezTo>
                    <a:pt x="95" y="96"/>
                    <a:pt x="103" y="94"/>
                    <a:pt x="105" y="87"/>
                  </a:cubicBezTo>
                  <a:cubicBezTo>
                    <a:pt x="107" y="81"/>
                    <a:pt x="107" y="75"/>
                    <a:pt x="107" y="70"/>
                  </a:cubicBezTo>
                  <a:cubicBezTo>
                    <a:pt x="107" y="68"/>
                    <a:pt x="108" y="66"/>
                    <a:pt x="107" y="64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1186" y="2387"/>
              <a:ext cx="850" cy="1069"/>
            </a:xfrm>
            <a:custGeom>
              <a:avLst/>
              <a:gdLst>
                <a:gd name="T0" fmla="*/ 288 w 316"/>
                <a:gd name="T1" fmla="*/ 104 h 398"/>
                <a:gd name="T2" fmla="*/ 227 w 316"/>
                <a:gd name="T3" fmla="*/ 0 h 398"/>
                <a:gd name="T4" fmla="*/ 182 w 316"/>
                <a:gd name="T5" fmla="*/ 32 h 398"/>
                <a:gd name="T6" fmla="*/ 174 w 316"/>
                <a:gd name="T7" fmla="*/ 34 h 398"/>
                <a:gd name="T8" fmla="*/ 176 w 316"/>
                <a:gd name="T9" fmla="*/ 49 h 398"/>
                <a:gd name="T10" fmla="*/ 170 w 316"/>
                <a:gd name="T11" fmla="*/ 48 h 398"/>
                <a:gd name="T12" fmla="*/ 26 w 316"/>
                <a:gd name="T13" fmla="*/ 257 h 398"/>
                <a:gd name="T14" fmla="*/ 9 w 316"/>
                <a:gd name="T15" fmla="*/ 350 h 398"/>
                <a:gd name="T16" fmla="*/ 1 w 316"/>
                <a:gd name="T17" fmla="*/ 392 h 398"/>
                <a:gd name="T18" fmla="*/ 44 w 316"/>
                <a:gd name="T19" fmla="*/ 376 h 398"/>
                <a:gd name="T20" fmla="*/ 47 w 316"/>
                <a:gd name="T21" fmla="*/ 374 h 398"/>
                <a:gd name="T22" fmla="*/ 121 w 316"/>
                <a:gd name="T23" fmla="*/ 351 h 398"/>
                <a:gd name="T24" fmla="*/ 134 w 316"/>
                <a:gd name="T25" fmla="*/ 341 h 398"/>
                <a:gd name="T26" fmla="*/ 266 w 316"/>
                <a:gd name="T27" fmla="*/ 121 h 398"/>
                <a:gd name="T28" fmla="*/ 294 w 316"/>
                <a:gd name="T29" fmla="*/ 117 h 398"/>
                <a:gd name="T30" fmla="*/ 175 w 316"/>
                <a:gd name="T31" fmla="*/ 57 h 398"/>
                <a:gd name="T32" fmla="*/ 76 w 316"/>
                <a:gd name="T33" fmla="*/ 277 h 398"/>
                <a:gd name="T34" fmla="*/ 39 w 316"/>
                <a:gd name="T35" fmla="*/ 248 h 398"/>
                <a:gd name="T36" fmla="*/ 208 w 316"/>
                <a:gd name="T37" fmla="*/ 86 h 398"/>
                <a:gd name="T38" fmla="*/ 239 w 316"/>
                <a:gd name="T39" fmla="*/ 107 h 398"/>
                <a:gd name="T40" fmla="*/ 86 w 316"/>
                <a:gd name="T41" fmla="*/ 280 h 398"/>
                <a:gd name="T42" fmla="*/ 16 w 316"/>
                <a:gd name="T43" fmla="*/ 357 h 398"/>
                <a:gd name="T44" fmla="*/ 10 w 316"/>
                <a:gd name="T45" fmla="*/ 384 h 398"/>
                <a:gd name="T46" fmla="*/ 124 w 316"/>
                <a:gd name="T47" fmla="*/ 338 h 398"/>
                <a:gd name="T48" fmla="*/ 45 w 316"/>
                <a:gd name="T49" fmla="*/ 365 h 398"/>
                <a:gd name="T50" fmla="*/ 19 w 316"/>
                <a:gd name="T51" fmla="*/ 348 h 398"/>
                <a:gd name="T52" fmla="*/ 61 w 316"/>
                <a:gd name="T53" fmla="*/ 254 h 398"/>
                <a:gd name="T54" fmla="*/ 70 w 316"/>
                <a:gd name="T55" fmla="*/ 295 h 398"/>
                <a:gd name="T56" fmla="*/ 73 w 316"/>
                <a:gd name="T57" fmla="*/ 296 h 398"/>
                <a:gd name="T58" fmla="*/ 96 w 316"/>
                <a:gd name="T59" fmla="*/ 325 h 398"/>
                <a:gd name="T60" fmla="*/ 118 w 316"/>
                <a:gd name="T61" fmla="*/ 325 h 398"/>
                <a:gd name="T62" fmla="*/ 134 w 316"/>
                <a:gd name="T63" fmla="*/ 324 h 398"/>
                <a:gd name="T64" fmla="*/ 118 w 316"/>
                <a:gd name="T65" fmla="*/ 316 h 398"/>
                <a:gd name="T66" fmla="*/ 264 w 316"/>
                <a:gd name="T67" fmla="*/ 121 h 398"/>
                <a:gd name="T68" fmla="*/ 229 w 316"/>
                <a:gd name="T69" fmla="*/ 89 h 398"/>
                <a:gd name="T70" fmla="*/ 181 w 316"/>
                <a:gd name="T71" fmla="*/ 50 h 398"/>
                <a:gd name="T72" fmla="*/ 181 w 316"/>
                <a:gd name="T73" fmla="*/ 42 h 398"/>
                <a:gd name="T74" fmla="*/ 229 w 316"/>
                <a:gd name="T75" fmla="*/ 89 h 398"/>
                <a:gd name="T76" fmla="*/ 281 w 316"/>
                <a:gd name="T77" fmla="*/ 98 h 398"/>
                <a:gd name="T78" fmla="*/ 211 w 316"/>
                <a:gd name="T79" fmla="*/ 18 h 398"/>
                <a:gd name="T80" fmla="*/ 282 w 316"/>
                <a:gd name="T81" fmla="*/ 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" h="398">
                  <a:moveTo>
                    <a:pt x="286" y="105"/>
                  </a:moveTo>
                  <a:cubicBezTo>
                    <a:pt x="287" y="105"/>
                    <a:pt x="288" y="105"/>
                    <a:pt x="288" y="104"/>
                  </a:cubicBezTo>
                  <a:cubicBezTo>
                    <a:pt x="316" y="77"/>
                    <a:pt x="296" y="41"/>
                    <a:pt x="271" y="20"/>
                  </a:cubicBezTo>
                  <a:cubicBezTo>
                    <a:pt x="259" y="9"/>
                    <a:pt x="243" y="0"/>
                    <a:pt x="227" y="0"/>
                  </a:cubicBezTo>
                  <a:cubicBezTo>
                    <a:pt x="209" y="0"/>
                    <a:pt x="195" y="21"/>
                    <a:pt x="183" y="31"/>
                  </a:cubicBezTo>
                  <a:cubicBezTo>
                    <a:pt x="182" y="31"/>
                    <a:pt x="182" y="31"/>
                    <a:pt x="182" y="32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78" y="29"/>
                    <a:pt x="175" y="31"/>
                    <a:pt x="174" y="34"/>
                  </a:cubicBezTo>
                  <a:cubicBezTo>
                    <a:pt x="171" y="40"/>
                    <a:pt x="171" y="41"/>
                    <a:pt x="174" y="47"/>
                  </a:cubicBezTo>
                  <a:cubicBezTo>
                    <a:pt x="174" y="48"/>
                    <a:pt x="175" y="49"/>
                    <a:pt x="176" y="49"/>
                  </a:cubicBezTo>
                  <a:cubicBezTo>
                    <a:pt x="175" y="50"/>
                    <a:pt x="175" y="50"/>
                    <a:pt x="174" y="51"/>
                  </a:cubicBezTo>
                  <a:cubicBezTo>
                    <a:pt x="173" y="50"/>
                    <a:pt x="172" y="49"/>
                    <a:pt x="170" y="48"/>
                  </a:cubicBezTo>
                  <a:cubicBezTo>
                    <a:pt x="119" y="115"/>
                    <a:pt x="67" y="183"/>
                    <a:pt x="24" y="256"/>
                  </a:cubicBezTo>
                  <a:cubicBezTo>
                    <a:pt x="25" y="256"/>
                    <a:pt x="25" y="256"/>
                    <a:pt x="26" y="257"/>
                  </a:cubicBezTo>
                  <a:cubicBezTo>
                    <a:pt x="21" y="287"/>
                    <a:pt x="15" y="317"/>
                    <a:pt x="10" y="348"/>
                  </a:cubicBezTo>
                  <a:cubicBezTo>
                    <a:pt x="10" y="348"/>
                    <a:pt x="9" y="349"/>
                    <a:pt x="9" y="350"/>
                  </a:cubicBezTo>
                  <a:cubicBezTo>
                    <a:pt x="8" y="351"/>
                    <a:pt x="7" y="353"/>
                    <a:pt x="8" y="355"/>
                  </a:cubicBezTo>
                  <a:cubicBezTo>
                    <a:pt x="4" y="367"/>
                    <a:pt x="1" y="379"/>
                    <a:pt x="1" y="392"/>
                  </a:cubicBezTo>
                  <a:cubicBezTo>
                    <a:pt x="0" y="396"/>
                    <a:pt x="4" y="398"/>
                    <a:pt x="7" y="396"/>
                  </a:cubicBezTo>
                  <a:cubicBezTo>
                    <a:pt x="19" y="389"/>
                    <a:pt x="32" y="383"/>
                    <a:pt x="44" y="376"/>
                  </a:cubicBezTo>
                  <a:cubicBezTo>
                    <a:pt x="45" y="375"/>
                    <a:pt x="45" y="375"/>
                    <a:pt x="45" y="374"/>
                  </a:cubicBezTo>
                  <a:cubicBezTo>
                    <a:pt x="46" y="374"/>
                    <a:pt x="47" y="374"/>
                    <a:pt x="47" y="374"/>
                  </a:cubicBezTo>
                  <a:cubicBezTo>
                    <a:pt x="71" y="368"/>
                    <a:pt x="96" y="363"/>
                    <a:pt x="118" y="351"/>
                  </a:cubicBezTo>
                  <a:cubicBezTo>
                    <a:pt x="119" y="352"/>
                    <a:pt x="120" y="352"/>
                    <a:pt x="121" y="351"/>
                  </a:cubicBezTo>
                  <a:cubicBezTo>
                    <a:pt x="126" y="348"/>
                    <a:pt x="130" y="344"/>
                    <a:pt x="132" y="340"/>
                  </a:cubicBezTo>
                  <a:cubicBezTo>
                    <a:pt x="133" y="341"/>
                    <a:pt x="134" y="341"/>
                    <a:pt x="134" y="341"/>
                  </a:cubicBezTo>
                  <a:cubicBezTo>
                    <a:pt x="175" y="266"/>
                    <a:pt x="228" y="199"/>
                    <a:pt x="272" y="125"/>
                  </a:cubicBezTo>
                  <a:cubicBezTo>
                    <a:pt x="270" y="124"/>
                    <a:pt x="268" y="123"/>
                    <a:pt x="266" y="121"/>
                  </a:cubicBezTo>
                  <a:cubicBezTo>
                    <a:pt x="274" y="124"/>
                    <a:pt x="283" y="125"/>
                    <a:pt x="291" y="123"/>
                  </a:cubicBezTo>
                  <a:cubicBezTo>
                    <a:pt x="294" y="123"/>
                    <a:pt x="295" y="119"/>
                    <a:pt x="294" y="117"/>
                  </a:cubicBezTo>
                  <a:cubicBezTo>
                    <a:pt x="292" y="113"/>
                    <a:pt x="289" y="109"/>
                    <a:pt x="286" y="105"/>
                  </a:cubicBezTo>
                  <a:close/>
                  <a:moveTo>
                    <a:pt x="175" y="57"/>
                  </a:moveTo>
                  <a:cubicBezTo>
                    <a:pt x="181" y="65"/>
                    <a:pt x="190" y="73"/>
                    <a:pt x="200" y="80"/>
                  </a:cubicBezTo>
                  <a:cubicBezTo>
                    <a:pt x="164" y="149"/>
                    <a:pt x="124" y="216"/>
                    <a:pt x="76" y="277"/>
                  </a:cubicBezTo>
                  <a:cubicBezTo>
                    <a:pt x="78" y="267"/>
                    <a:pt x="76" y="257"/>
                    <a:pt x="69" y="249"/>
                  </a:cubicBezTo>
                  <a:cubicBezTo>
                    <a:pt x="60" y="240"/>
                    <a:pt x="49" y="243"/>
                    <a:pt x="39" y="248"/>
                  </a:cubicBezTo>
                  <a:cubicBezTo>
                    <a:pt x="80" y="181"/>
                    <a:pt x="127" y="119"/>
                    <a:pt x="175" y="57"/>
                  </a:cubicBezTo>
                  <a:close/>
                  <a:moveTo>
                    <a:pt x="208" y="86"/>
                  </a:moveTo>
                  <a:cubicBezTo>
                    <a:pt x="213" y="90"/>
                    <a:pt x="219" y="93"/>
                    <a:pt x="224" y="97"/>
                  </a:cubicBezTo>
                  <a:cubicBezTo>
                    <a:pt x="228" y="100"/>
                    <a:pt x="233" y="103"/>
                    <a:pt x="239" y="107"/>
                  </a:cubicBezTo>
                  <a:cubicBezTo>
                    <a:pt x="192" y="175"/>
                    <a:pt x="155" y="250"/>
                    <a:pt x="106" y="317"/>
                  </a:cubicBezTo>
                  <a:cubicBezTo>
                    <a:pt x="106" y="299"/>
                    <a:pt x="99" y="281"/>
                    <a:pt x="86" y="280"/>
                  </a:cubicBezTo>
                  <a:cubicBezTo>
                    <a:pt x="133" y="220"/>
                    <a:pt x="172" y="153"/>
                    <a:pt x="208" y="86"/>
                  </a:cubicBezTo>
                  <a:close/>
                  <a:moveTo>
                    <a:pt x="16" y="357"/>
                  </a:moveTo>
                  <a:cubicBezTo>
                    <a:pt x="26" y="356"/>
                    <a:pt x="33" y="360"/>
                    <a:pt x="36" y="370"/>
                  </a:cubicBezTo>
                  <a:cubicBezTo>
                    <a:pt x="28" y="374"/>
                    <a:pt x="19" y="379"/>
                    <a:pt x="10" y="384"/>
                  </a:cubicBezTo>
                  <a:cubicBezTo>
                    <a:pt x="11" y="375"/>
                    <a:pt x="14" y="366"/>
                    <a:pt x="16" y="357"/>
                  </a:cubicBezTo>
                  <a:close/>
                  <a:moveTo>
                    <a:pt x="124" y="338"/>
                  </a:moveTo>
                  <a:cubicBezTo>
                    <a:pt x="123" y="337"/>
                    <a:pt x="122" y="337"/>
                    <a:pt x="121" y="338"/>
                  </a:cubicBezTo>
                  <a:cubicBezTo>
                    <a:pt x="99" y="354"/>
                    <a:pt x="71" y="358"/>
                    <a:pt x="45" y="365"/>
                  </a:cubicBezTo>
                  <a:cubicBezTo>
                    <a:pt x="45" y="365"/>
                    <a:pt x="45" y="365"/>
                    <a:pt x="44" y="365"/>
                  </a:cubicBezTo>
                  <a:cubicBezTo>
                    <a:pt x="40" y="354"/>
                    <a:pt x="31" y="348"/>
                    <a:pt x="19" y="348"/>
                  </a:cubicBezTo>
                  <a:cubicBezTo>
                    <a:pt x="24" y="320"/>
                    <a:pt x="29" y="291"/>
                    <a:pt x="34" y="263"/>
                  </a:cubicBezTo>
                  <a:cubicBezTo>
                    <a:pt x="41" y="256"/>
                    <a:pt x="50" y="250"/>
                    <a:pt x="61" y="254"/>
                  </a:cubicBezTo>
                  <a:cubicBezTo>
                    <a:pt x="74" y="260"/>
                    <a:pt x="67" y="281"/>
                    <a:pt x="63" y="290"/>
                  </a:cubicBezTo>
                  <a:cubicBezTo>
                    <a:pt x="61" y="294"/>
                    <a:pt x="66" y="299"/>
                    <a:pt x="70" y="295"/>
                  </a:cubicBezTo>
                  <a:cubicBezTo>
                    <a:pt x="70" y="295"/>
                    <a:pt x="71" y="295"/>
                    <a:pt x="71" y="294"/>
                  </a:cubicBezTo>
                  <a:cubicBezTo>
                    <a:pt x="72" y="295"/>
                    <a:pt x="72" y="295"/>
                    <a:pt x="73" y="296"/>
                  </a:cubicBezTo>
                  <a:cubicBezTo>
                    <a:pt x="74" y="294"/>
                    <a:pt x="75" y="292"/>
                    <a:pt x="77" y="291"/>
                  </a:cubicBezTo>
                  <a:cubicBezTo>
                    <a:pt x="95" y="281"/>
                    <a:pt x="99" y="308"/>
                    <a:pt x="96" y="325"/>
                  </a:cubicBezTo>
                  <a:cubicBezTo>
                    <a:pt x="96" y="329"/>
                    <a:pt x="99" y="332"/>
                    <a:pt x="103" y="330"/>
                  </a:cubicBezTo>
                  <a:cubicBezTo>
                    <a:pt x="107" y="327"/>
                    <a:pt x="112" y="325"/>
                    <a:pt x="118" y="325"/>
                  </a:cubicBezTo>
                  <a:cubicBezTo>
                    <a:pt x="125" y="330"/>
                    <a:pt x="127" y="334"/>
                    <a:pt x="124" y="338"/>
                  </a:cubicBezTo>
                  <a:close/>
                  <a:moveTo>
                    <a:pt x="134" y="324"/>
                  </a:moveTo>
                  <a:cubicBezTo>
                    <a:pt x="134" y="324"/>
                    <a:pt x="134" y="323"/>
                    <a:pt x="134" y="323"/>
                  </a:cubicBezTo>
                  <a:cubicBezTo>
                    <a:pt x="130" y="317"/>
                    <a:pt x="124" y="316"/>
                    <a:pt x="118" y="316"/>
                  </a:cubicBezTo>
                  <a:cubicBezTo>
                    <a:pt x="165" y="251"/>
                    <a:pt x="201" y="178"/>
                    <a:pt x="246" y="112"/>
                  </a:cubicBezTo>
                  <a:cubicBezTo>
                    <a:pt x="252" y="115"/>
                    <a:pt x="258" y="118"/>
                    <a:pt x="264" y="121"/>
                  </a:cubicBezTo>
                  <a:cubicBezTo>
                    <a:pt x="223" y="190"/>
                    <a:pt x="174" y="254"/>
                    <a:pt x="134" y="324"/>
                  </a:cubicBezTo>
                  <a:close/>
                  <a:moveTo>
                    <a:pt x="229" y="89"/>
                  </a:moveTo>
                  <a:cubicBezTo>
                    <a:pt x="214" y="79"/>
                    <a:pt x="192" y="66"/>
                    <a:pt x="182" y="51"/>
                  </a:cubicBezTo>
                  <a:cubicBezTo>
                    <a:pt x="182" y="50"/>
                    <a:pt x="181" y="50"/>
                    <a:pt x="181" y="50"/>
                  </a:cubicBezTo>
                  <a:cubicBezTo>
                    <a:pt x="183" y="49"/>
                    <a:pt x="183" y="47"/>
                    <a:pt x="183" y="45"/>
                  </a:cubicBezTo>
                  <a:cubicBezTo>
                    <a:pt x="182" y="44"/>
                    <a:pt x="182" y="43"/>
                    <a:pt x="181" y="42"/>
                  </a:cubicBezTo>
                  <a:cubicBezTo>
                    <a:pt x="217" y="62"/>
                    <a:pt x="260" y="80"/>
                    <a:pt x="282" y="115"/>
                  </a:cubicBezTo>
                  <a:cubicBezTo>
                    <a:pt x="264" y="115"/>
                    <a:pt x="242" y="98"/>
                    <a:pt x="229" y="89"/>
                  </a:cubicBezTo>
                  <a:close/>
                  <a:moveTo>
                    <a:pt x="282" y="98"/>
                  </a:moveTo>
                  <a:cubicBezTo>
                    <a:pt x="282" y="98"/>
                    <a:pt x="282" y="98"/>
                    <a:pt x="281" y="98"/>
                  </a:cubicBezTo>
                  <a:cubicBezTo>
                    <a:pt x="258" y="70"/>
                    <a:pt x="222" y="54"/>
                    <a:pt x="190" y="36"/>
                  </a:cubicBezTo>
                  <a:cubicBezTo>
                    <a:pt x="197" y="31"/>
                    <a:pt x="204" y="24"/>
                    <a:pt x="211" y="18"/>
                  </a:cubicBezTo>
                  <a:cubicBezTo>
                    <a:pt x="226" y="4"/>
                    <a:pt x="242" y="11"/>
                    <a:pt x="257" y="20"/>
                  </a:cubicBezTo>
                  <a:cubicBezTo>
                    <a:pt x="282" y="36"/>
                    <a:pt x="308" y="72"/>
                    <a:pt x="28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Group 9"/>
          <p:cNvGrpSpPr>
            <a:grpSpLocks noChangeAspect="1"/>
          </p:cNvGrpSpPr>
          <p:nvPr/>
        </p:nvGrpSpPr>
        <p:grpSpPr bwMode="auto">
          <a:xfrm flipH="1">
            <a:off x="7616170" y="3454489"/>
            <a:ext cx="659611" cy="829559"/>
            <a:chOff x="1186" y="2387"/>
            <a:chExt cx="850" cy="1069"/>
          </a:xfrm>
          <a:solidFill>
            <a:schemeClr val="bg1"/>
          </a:solidFill>
        </p:grpSpPr>
        <p:sp>
          <p:nvSpPr>
            <p:cNvPr id="34" name="Freeform 10"/>
            <p:cNvSpPr/>
            <p:nvPr/>
          </p:nvSpPr>
          <p:spPr bwMode="auto">
            <a:xfrm>
              <a:off x="1188" y="3338"/>
              <a:ext cx="102" cy="97"/>
            </a:xfrm>
            <a:custGeom>
              <a:avLst/>
              <a:gdLst>
                <a:gd name="T0" fmla="*/ 34 w 38"/>
                <a:gd name="T1" fmla="*/ 3 h 36"/>
                <a:gd name="T2" fmla="*/ 23 w 38"/>
                <a:gd name="T3" fmla="*/ 2 h 36"/>
                <a:gd name="T4" fmla="*/ 13 w 38"/>
                <a:gd name="T5" fmla="*/ 7 h 36"/>
                <a:gd name="T6" fmla="*/ 8 w 38"/>
                <a:gd name="T7" fmla="*/ 14 h 36"/>
                <a:gd name="T8" fmla="*/ 22 w 38"/>
                <a:gd name="T9" fmla="*/ 28 h 36"/>
                <a:gd name="T10" fmla="*/ 34 w 38"/>
                <a:gd name="T11" fmla="*/ 17 h 36"/>
                <a:gd name="T12" fmla="*/ 34 w 3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4" y="3"/>
                  </a:moveTo>
                  <a:cubicBezTo>
                    <a:pt x="31" y="0"/>
                    <a:pt x="26" y="0"/>
                    <a:pt x="23" y="2"/>
                  </a:cubicBezTo>
                  <a:cubicBezTo>
                    <a:pt x="19" y="1"/>
                    <a:pt x="15" y="2"/>
                    <a:pt x="13" y="7"/>
                  </a:cubicBezTo>
                  <a:cubicBezTo>
                    <a:pt x="12" y="9"/>
                    <a:pt x="10" y="12"/>
                    <a:pt x="8" y="14"/>
                  </a:cubicBezTo>
                  <a:cubicBezTo>
                    <a:pt x="0" y="23"/>
                    <a:pt x="13" y="36"/>
                    <a:pt x="22" y="28"/>
                  </a:cubicBezTo>
                  <a:cubicBezTo>
                    <a:pt x="26" y="24"/>
                    <a:pt x="30" y="20"/>
                    <a:pt x="34" y="17"/>
                  </a:cubicBezTo>
                  <a:cubicBezTo>
                    <a:pt x="38" y="13"/>
                    <a:pt x="38" y="6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01" y="2607"/>
              <a:ext cx="503" cy="656"/>
            </a:xfrm>
            <a:custGeom>
              <a:avLst/>
              <a:gdLst>
                <a:gd name="T0" fmla="*/ 169 w 187"/>
                <a:gd name="T1" fmla="*/ 32 h 244"/>
                <a:gd name="T2" fmla="*/ 160 w 187"/>
                <a:gd name="T3" fmla="*/ 42 h 244"/>
                <a:gd name="T4" fmla="*/ 159 w 187"/>
                <a:gd name="T5" fmla="*/ 40 h 244"/>
                <a:gd name="T6" fmla="*/ 155 w 187"/>
                <a:gd name="T7" fmla="*/ 34 h 244"/>
                <a:gd name="T8" fmla="*/ 160 w 187"/>
                <a:gd name="T9" fmla="*/ 24 h 244"/>
                <a:gd name="T10" fmla="*/ 144 w 187"/>
                <a:gd name="T11" fmla="*/ 14 h 244"/>
                <a:gd name="T12" fmla="*/ 140 w 187"/>
                <a:gd name="T13" fmla="*/ 7 h 244"/>
                <a:gd name="T14" fmla="*/ 122 w 187"/>
                <a:gd name="T15" fmla="*/ 9 h 244"/>
                <a:gd name="T16" fmla="*/ 119 w 187"/>
                <a:gd name="T17" fmla="*/ 22 h 244"/>
                <a:gd name="T18" fmla="*/ 119 w 187"/>
                <a:gd name="T19" fmla="*/ 23 h 244"/>
                <a:gd name="T20" fmla="*/ 72 w 187"/>
                <a:gd name="T21" fmla="*/ 94 h 244"/>
                <a:gd name="T22" fmla="*/ 15 w 187"/>
                <a:gd name="T23" fmla="*/ 184 h 244"/>
                <a:gd name="T24" fmla="*/ 9 w 187"/>
                <a:gd name="T25" fmla="*/ 203 h 244"/>
                <a:gd name="T26" fmla="*/ 25 w 187"/>
                <a:gd name="T27" fmla="*/ 235 h 244"/>
                <a:gd name="T28" fmla="*/ 40 w 187"/>
                <a:gd name="T29" fmla="*/ 240 h 244"/>
                <a:gd name="T30" fmla="*/ 52 w 187"/>
                <a:gd name="T31" fmla="*/ 239 h 244"/>
                <a:gd name="T32" fmla="*/ 131 w 187"/>
                <a:gd name="T33" fmla="*/ 125 h 244"/>
                <a:gd name="T34" fmla="*/ 186 w 187"/>
                <a:gd name="T35" fmla="*/ 38 h 244"/>
                <a:gd name="T36" fmla="*/ 169 w 187"/>
                <a:gd name="T37" fmla="*/ 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244">
                  <a:moveTo>
                    <a:pt x="169" y="32"/>
                  </a:moveTo>
                  <a:cubicBezTo>
                    <a:pt x="166" y="35"/>
                    <a:pt x="163" y="39"/>
                    <a:pt x="160" y="42"/>
                  </a:cubicBezTo>
                  <a:cubicBezTo>
                    <a:pt x="159" y="42"/>
                    <a:pt x="159" y="41"/>
                    <a:pt x="159" y="40"/>
                  </a:cubicBezTo>
                  <a:cubicBezTo>
                    <a:pt x="158" y="38"/>
                    <a:pt x="157" y="36"/>
                    <a:pt x="155" y="34"/>
                  </a:cubicBezTo>
                  <a:cubicBezTo>
                    <a:pt x="157" y="31"/>
                    <a:pt x="159" y="27"/>
                    <a:pt x="160" y="24"/>
                  </a:cubicBezTo>
                  <a:cubicBezTo>
                    <a:pt x="166" y="13"/>
                    <a:pt x="151" y="4"/>
                    <a:pt x="144" y="14"/>
                  </a:cubicBezTo>
                  <a:cubicBezTo>
                    <a:pt x="143" y="12"/>
                    <a:pt x="141" y="9"/>
                    <a:pt x="140" y="7"/>
                  </a:cubicBezTo>
                  <a:cubicBezTo>
                    <a:pt x="136" y="0"/>
                    <a:pt x="124" y="1"/>
                    <a:pt x="122" y="9"/>
                  </a:cubicBezTo>
                  <a:cubicBezTo>
                    <a:pt x="121" y="13"/>
                    <a:pt x="120" y="17"/>
                    <a:pt x="119" y="22"/>
                  </a:cubicBezTo>
                  <a:cubicBezTo>
                    <a:pt x="119" y="22"/>
                    <a:pt x="119" y="23"/>
                    <a:pt x="119" y="23"/>
                  </a:cubicBezTo>
                  <a:cubicBezTo>
                    <a:pt x="99" y="45"/>
                    <a:pt x="83" y="67"/>
                    <a:pt x="72" y="94"/>
                  </a:cubicBezTo>
                  <a:cubicBezTo>
                    <a:pt x="50" y="122"/>
                    <a:pt x="33" y="154"/>
                    <a:pt x="15" y="184"/>
                  </a:cubicBezTo>
                  <a:cubicBezTo>
                    <a:pt x="7" y="183"/>
                    <a:pt x="0" y="196"/>
                    <a:pt x="9" y="203"/>
                  </a:cubicBezTo>
                  <a:cubicBezTo>
                    <a:pt x="20" y="211"/>
                    <a:pt x="25" y="222"/>
                    <a:pt x="25" y="235"/>
                  </a:cubicBezTo>
                  <a:cubicBezTo>
                    <a:pt x="26" y="242"/>
                    <a:pt x="35" y="244"/>
                    <a:pt x="40" y="240"/>
                  </a:cubicBezTo>
                  <a:cubicBezTo>
                    <a:pt x="44" y="243"/>
                    <a:pt x="49" y="244"/>
                    <a:pt x="52" y="239"/>
                  </a:cubicBezTo>
                  <a:cubicBezTo>
                    <a:pt x="81" y="203"/>
                    <a:pt x="101" y="160"/>
                    <a:pt x="131" y="125"/>
                  </a:cubicBezTo>
                  <a:cubicBezTo>
                    <a:pt x="154" y="100"/>
                    <a:pt x="182" y="73"/>
                    <a:pt x="186" y="38"/>
                  </a:cubicBezTo>
                  <a:cubicBezTo>
                    <a:pt x="187" y="30"/>
                    <a:pt x="175" y="26"/>
                    <a:pt x="169" y="3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689" y="2390"/>
              <a:ext cx="290" cy="257"/>
            </a:xfrm>
            <a:custGeom>
              <a:avLst/>
              <a:gdLst>
                <a:gd name="T0" fmla="*/ 107 w 108"/>
                <a:gd name="T1" fmla="*/ 64 h 96"/>
                <a:gd name="T2" fmla="*/ 106 w 108"/>
                <a:gd name="T3" fmla="*/ 57 h 96"/>
                <a:gd name="T4" fmla="*/ 78 w 108"/>
                <a:gd name="T5" fmla="*/ 28 h 96"/>
                <a:gd name="T6" fmla="*/ 18 w 108"/>
                <a:gd name="T7" fmla="*/ 19 h 96"/>
                <a:gd name="T8" fmla="*/ 15 w 108"/>
                <a:gd name="T9" fmla="*/ 26 h 96"/>
                <a:gd name="T10" fmla="*/ 11 w 108"/>
                <a:gd name="T11" fmla="*/ 44 h 96"/>
                <a:gd name="T12" fmla="*/ 89 w 108"/>
                <a:gd name="T13" fmla="*/ 91 h 96"/>
                <a:gd name="T14" fmla="*/ 105 w 108"/>
                <a:gd name="T15" fmla="*/ 87 h 96"/>
                <a:gd name="T16" fmla="*/ 107 w 108"/>
                <a:gd name="T17" fmla="*/ 70 h 96"/>
                <a:gd name="T18" fmla="*/ 107 w 108"/>
                <a:gd name="T1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96">
                  <a:moveTo>
                    <a:pt x="107" y="64"/>
                  </a:moveTo>
                  <a:cubicBezTo>
                    <a:pt x="108" y="62"/>
                    <a:pt x="107" y="60"/>
                    <a:pt x="106" y="57"/>
                  </a:cubicBezTo>
                  <a:cubicBezTo>
                    <a:pt x="99" y="46"/>
                    <a:pt x="90" y="34"/>
                    <a:pt x="78" y="28"/>
                  </a:cubicBezTo>
                  <a:cubicBezTo>
                    <a:pt x="61" y="11"/>
                    <a:pt x="39" y="0"/>
                    <a:pt x="18" y="19"/>
                  </a:cubicBezTo>
                  <a:cubicBezTo>
                    <a:pt x="16" y="21"/>
                    <a:pt x="15" y="23"/>
                    <a:pt x="15" y="26"/>
                  </a:cubicBezTo>
                  <a:cubicBezTo>
                    <a:pt x="4" y="23"/>
                    <a:pt x="0" y="40"/>
                    <a:pt x="11" y="44"/>
                  </a:cubicBezTo>
                  <a:cubicBezTo>
                    <a:pt x="39" y="54"/>
                    <a:pt x="67" y="71"/>
                    <a:pt x="89" y="91"/>
                  </a:cubicBezTo>
                  <a:cubicBezTo>
                    <a:pt x="95" y="96"/>
                    <a:pt x="103" y="94"/>
                    <a:pt x="105" y="87"/>
                  </a:cubicBezTo>
                  <a:cubicBezTo>
                    <a:pt x="107" y="81"/>
                    <a:pt x="107" y="75"/>
                    <a:pt x="107" y="70"/>
                  </a:cubicBezTo>
                  <a:cubicBezTo>
                    <a:pt x="107" y="68"/>
                    <a:pt x="108" y="66"/>
                    <a:pt x="107" y="64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1186" y="2387"/>
              <a:ext cx="850" cy="1069"/>
            </a:xfrm>
            <a:custGeom>
              <a:avLst/>
              <a:gdLst>
                <a:gd name="T0" fmla="*/ 288 w 316"/>
                <a:gd name="T1" fmla="*/ 104 h 398"/>
                <a:gd name="T2" fmla="*/ 227 w 316"/>
                <a:gd name="T3" fmla="*/ 0 h 398"/>
                <a:gd name="T4" fmla="*/ 182 w 316"/>
                <a:gd name="T5" fmla="*/ 32 h 398"/>
                <a:gd name="T6" fmla="*/ 174 w 316"/>
                <a:gd name="T7" fmla="*/ 34 h 398"/>
                <a:gd name="T8" fmla="*/ 176 w 316"/>
                <a:gd name="T9" fmla="*/ 49 h 398"/>
                <a:gd name="T10" fmla="*/ 170 w 316"/>
                <a:gd name="T11" fmla="*/ 48 h 398"/>
                <a:gd name="T12" fmla="*/ 26 w 316"/>
                <a:gd name="T13" fmla="*/ 257 h 398"/>
                <a:gd name="T14" fmla="*/ 9 w 316"/>
                <a:gd name="T15" fmla="*/ 350 h 398"/>
                <a:gd name="T16" fmla="*/ 1 w 316"/>
                <a:gd name="T17" fmla="*/ 392 h 398"/>
                <a:gd name="T18" fmla="*/ 44 w 316"/>
                <a:gd name="T19" fmla="*/ 376 h 398"/>
                <a:gd name="T20" fmla="*/ 47 w 316"/>
                <a:gd name="T21" fmla="*/ 374 h 398"/>
                <a:gd name="T22" fmla="*/ 121 w 316"/>
                <a:gd name="T23" fmla="*/ 351 h 398"/>
                <a:gd name="T24" fmla="*/ 134 w 316"/>
                <a:gd name="T25" fmla="*/ 341 h 398"/>
                <a:gd name="T26" fmla="*/ 266 w 316"/>
                <a:gd name="T27" fmla="*/ 121 h 398"/>
                <a:gd name="T28" fmla="*/ 294 w 316"/>
                <a:gd name="T29" fmla="*/ 117 h 398"/>
                <a:gd name="T30" fmla="*/ 175 w 316"/>
                <a:gd name="T31" fmla="*/ 57 h 398"/>
                <a:gd name="T32" fmla="*/ 76 w 316"/>
                <a:gd name="T33" fmla="*/ 277 h 398"/>
                <a:gd name="T34" fmla="*/ 39 w 316"/>
                <a:gd name="T35" fmla="*/ 248 h 398"/>
                <a:gd name="T36" fmla="*/ 208 w 316"/>
                <a:gd name="T37" fmla="*/ 86 h 398"/>
                <a:gd name="T38" fmla="*/ 239 w 316"/>
                <a:gd name="T39" fmla="*/ 107 h 398"/>
                <a:gd name="T40" fmla="*/ 86 w 316"/>
                <a:gd name="T41" fmla="*/ 280 h 398"/>
                <a:gd name="T42" fmla="*/ 16 w 316"/>
                <a:gd name="T43" fmla="*/ 357 h 398"/>
                <a:gd name="T44" fmla="*/ 10 w 316"/>
                <a:gd name="T45" fmla="*/ 384 h 398"/>
                <a:gd name="T46" fmla="*/ 124 w 316"/>
                <a:gd name="T47" fmla="*/ 338 h 398"/>
                <a:gd name="T48" fmla="*/ 45 w 316"/>
                <a:gd name="T49" fmla="*/ 365 h 398"/>
                <a:gd name="T50" fmla="*/ 19 w 316"/>
                <a:gd name="T51" fmla="*/ 348 h 398"/>
                <a:gd name="T52" fmla="*/ 61 w 316"/>
                <a:gd name="T53" fmla="*/ 254 h 398"/>
                <a:gd name="T54" fmla="*/ 70 w 316"/>
                <a:gd name="T55" fmla="*/ 295 h 398"/>
                <a:gd name="T56" fmla="*/ 73 w 316"/>
                <a:gd name="T57" fmla="*/ 296 h 398"/>
                <a:gd name="T58" fmla="*/ 96 w 316"/>
                <a:gd name="T59" fmla="*/ 325 h 398"/>
                <a:gd name="T60" fmla="*/ 118 w 316"/>
                <a:gd name="T61" fmla="*/ 325 h 398"/>
                <a:gd name="T62" fmla="*/ 134 w 316"/>
                <a:gd name="T63" fmla="*/ 324 h 398"/>
                <a:gd name="T64" fmla="*/ 118 w 316"/>
                <a:gd name="T65" fmla="*/ 316 h 398"/>
                <a:gd name="T66" fmla="*/ 264 w 316"/>
                <a:gd name="T67" fmla="*/ 121 h 398"/>
                <a:gd name="T68" fmla="*/ 229 w 316"/>
                <a:gd name="T69" fmla="*/ 89 h 398"/>
                <a:gd name="T70" fmla="*/ 181 w 316"/>
                <a:gd name="T71" fmla="*/ 50 h 398"/>
                <a:gd name="T72" fmla="*/ 181 w 316"/>
                <a:gd name="T73" fmla="*/ 42 h 398"/>
                <a:gd name="T74" fmla="*/ 229 w 316"/>
                <a:gd name="T75" fmla="*/ 89 h 398"/>
                <a:gd name="T76" fmla="*/ 281 w 316"/>
                <a:gd name="T77" fmla="*/ 98 h 398"/>
                <a:gd name="T78" fmla="*/ 211 w 316"/>
                <a:gd name="T79" fmla="*/ 18 h 398"/>
                <a:gd name="T80" fmla="*/ 282 w 316"/>
                <a:gd name="T81" fmla="*/ 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" h="398">
                  <a:moveTo>
                    <a:pt x="286" y="105"/>
                  </a:moveTo>
                  <a:cubicBezTo>
                    <a:pt x="287" y="105"/>
                    <a:pt x="288" y="105"/>
                    <a:pt x="288" y="104"/>
                  </a:cubicBezTo>
                  <a:cubicBezTo>
                    <a:pt x="316" y="77"/>
                    <a:pt x="296" y="41"/>
                    <a:pt x="271" y="20"/>
                  </a:cubicBezTo>
                  <a:cubicBezTo>
                    <a:pt x="259" y="9"/>
                    <a:pt x="243" y="0"/>
                    <a:pt x="227" y="0"/>
                  </a:cubicBezTo>
                  <a:cubicBezTo>
                    <a:pt x="209" y="0"/>
                    <a:pt x="195" y="21"/>
                    <a:pt x="183" y="31"/>
                  </a:cubicBezTo>
                  <a:cubicBezTo>
                    <a:pt x="182" y="31"/>
                    <a:pt x="182" y="31"/>
                    <a:pt x="182" y="32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78" y="29"/>
                    <a:pt x="175" y="31"/>
                    <a:pt x="174" y="34"/>
                  </a:cubicBezTo>
                  <a:cubicBezTo>
                    <a:pt x="171" y="40"/>
                    <a:pt x="171" y="41"/>
                    <a:pt x="174" y="47"/>
                  </a:cubicBezTo>
                  <a:cubicBezTo>
                    <a:pt x="174" y="48"/>
                    <a:pt x="175" y="49"/>
                    <a:pt x="176" y="49"/>
                  </a:cubicBezTo>
                  <a:cubicBezTo>
                    <a:pt x="175" y="50"/>
                    <a:pt x="175" y="50"/>
                    <a:pt x="174" y="51"/>
                  </a:cubicBezTo>
                  <a:cubicBezTo>
                    <a:pt x="173" y="50"/>
                    <a:pt x="172" y="49"/>
                    <a:pt x="170" y="48"/>
                  </a:cubicBezTo>
                  <a:cubicBezTo>
                    <a:pt x="119" y="115"/>
                    <a:pt x="67" y="183"/>
                    <a:pt x="24" y="256"/>
                  </a:cubicBezTo>
                  <a:cubicBezTo>
                    <a:pt x="25" y="256"/>
                    <a:pt x="25" y="256"/>
                    <a:pt x="26" y="257"/>
                  </a:cubicBezTo>
                  <a:cubicBezTo>
                    <a:pt x="21" y="287"/>
                    <a:pt x="15" y="317"/>
                    <a:pt x="10" y="348"/>
                  </a:cubicBezTo>
                  <a:cubicBezTo>
                    <a:pt x="10" y="348"/>
                    <a:pt x="9" y="349"/>
                    <a:pt x="9" y="350"/>
                  </a:cubicBezTo>
                  <a:cubicBezTo>
                    <a:pt x="8" y="351"/>
                    <a:pt x="7" y="353"/>
                    <a:pt x="8" y="355"/>
                  </a:cubicBezTo>
                  <a:cubicBezTo>
                    <a:pt x="4" y="367"/>
                    <a:pt x="1" y="379"/>
                    <a:pt x="1" y="392"/>
                  </a:cubicBezTo>
                  <a:cubicBezTo>
                    <a:pt x="0" y="396"/>
                    <a:pt x="4" y="398"/>
                    <a:pt x="7" y="396"/>
                  </a:cubicBezTo>
                  <a:cubicBezTo>
                    <a:pt x="19" y="389"/>
                    <a:pt x="32" y="383"/>
                    <a:pt x="44" y="376"/>
                  </a:cubicBezTo>
                  <a:cubicBezTo>
                    <a:pt x="45" y="375"/>
                    <a:pt x="45" y="375"/>
                    <a:pt x="45" y="374"/>
                  </a:cubicBezTo>
                  <a:cubicBezTo>
                    <a:pt x="46" y="374"/>
                    <a:pt x="47" y="374"/>
                    <a:pt x="47" y="374"/>
                  </a:cubicBezTo>
                  <a:cubicBezTo>
                    <a:pt x="71" y="368"/>
                    <a:pt x="96" y="363"/>
                    <a:pt x="118" y="351"/>
                  </a:cubicBezTo>
                  <a:cubicBezTo>
                    <a:pt x="119" y="352"/>
                    <a:pt x="120" y="352"/>
                    <a:pt x="121" y="351"/>
                  </a:cubicBezTo>
                  <a:cubicBezTo>
                    <a:pt x="126" y="348"/>
                    <a:pt x="130" y="344"/>
                    <a:pt x="132" y="340"/>
                  </a:cubicBezTo>
                  <a:cubicBezTo>
                    <a:pt x="133" y="341"/>
                    <a:pt x="134" y="341"/>
                    <a:pt x="134" y="341"/>
                  </a:cubicBezTo>
                  <a:cubicBezTo>
                    <a:pt x="175" y="266"/>
                    <a:pt x="228" y="199"/>
                    <a:pt x="272" y="125"/>
                  </a:cubicBezTo>
                  <a:cubicBezTo>
                    <a:pt x="270" y="124"/>
                    <a:pt x="268" y="123"/>
                    <a:pt x="266" y="121"/>
                  </a:cubicBezTo>
                  <a:cubicBezTo>
                    <a:pt x="274" y="124"/>
                    <a:pt x="283" y="125"/>
                    <a:pt x="291" y="123"/>
                  </a:cubicBezTo>
                  <a:cubicBezTo>
                    <a:pt x="294" y="123"/>
                    <a:pt x="295" y="119"/>
                    <a:pt x="294" y="117"/>
                  </a:cubicBezTo>
                  <a:cubicBezTo>
                    <a:pt x="292" y="113"/>
                    <a:pt x="289" y="109"/>
                    <a:pt x="286" y="105"/>
                  </a:cubicBezTo>
                  <a:close/>
                  <a:moveTo>
                    <a:pt x="175" y="57"/>
                  </a:moveTo>
                  <a:cubicBezTo>
                    <a:pt x="181" y="65"/>
                    <a:pt x="190" y="73"/>
                    <a:pt x="200" y="80"/>
                  </a:cubicBezTo>
                  <a:cubicBezTo>
                    <a:pt x="164" y="149"/>
                    <a:pt x="124" y="216"/>
                    <a:pt x="76" y="277"/>
                  </a:cubicBezTo>
                  <a:cubicBezTo>
                    <a:pt x="78" y="267"/>
                    <a:pt x="76" y="257"/>
                    <a:pt x="69" y="249"/>
                  </a:cubicBezTo>
                  <a:cubicBezTo>
                    <a:pt x="60" y="240"/>
                    <a:pt x="49" y="243"/>
                    <a:pt x="39" y="248"/>
                  </a:cubicBezTo>
                  <a:cubicBezTo>
                    <a:pt x="80" y="181"/>
                    <a:pt x="127" y="119"/>
                    <a:pt x="175" y="57"/>
                  </a:cubicBezTo>
                  <a:close/>
                  <a:moveTo>
                    <a:pt x="208" y="86"/>
                  </a:moveTo>
                  <a:cubicBezTo>
                    <a:pt x="213" y="90"/>
                    <a:pt x="219" y="93"/>
                    <a:pt x="224" y="97"/>
                  </a:cubicBezTo>
                  <a:cubicBezTo>
                    <a:pt x="228" y="100"/>
                    <a:pt x="233" y="103"/>
                    <a:pt x="239" y="107"/>
                  </a:cubicBezTo>
                  <a:cubicBezTo>
                    <a:pt x="192" y="175"/>
                    <a:pt x="155" y="250"/>
                    <a:pt x="106" y="317"/>
                  </a:cubicBezTo>
                  <a:cubicBezTo>
                    <a:pt x="106" y="299"/>
                    <a:pt x="99" y="281"/>
                    <a:pt x="86" y="280"/>
                  </a:cubicBezTo>
                  <a:cubicBezTo>
                    <a:pt x="133" y="220"/>
                    <a:pt x="172" y="153"/>
                    <a:pt x="208" y="86"/>
                  </a:cubicBezTo>
                  <a:close/>
                  <a:moveTo>
                    <a:pt x="16" y="357"/>
                  </a:moveTo>
                  <a:cubicBezTo>
                    <a:pt x="26" y="356"/>
                    <a:pt x="33" y="360"/>
                    <a:pt x="36" y="370"/>
                  </a:cubicBezTo>
                  <a:cubicBezTo>
                    <a:pt x="28" y="374"/>
                    <a:pt x="19" y="379"/>
                    <a:pt x="10" y="384"/>
                  </a:cubicBezTo>
                  <a:cubicBezTo>
                    <a:pt x="11" y="375"/>
                    <a:pt x="14" y="366"/>
                    <a:pt x="16" y="357"/>
                  </a:cubicBezTo>
                  <a:close/>
                  <a:moveTo>
                    <a:pt x="124" y="338"/>
                  </a:moveTo>
                  <a:cubicBezTo>
                    <a:pt x="123" y="337"/>
                    <a:pt x="122" y="337"/>
                    <a:pt x="121" y="338"/>
                  </a:cubicBezTo>
                  <a:cubicBezTo>
                    <a:pt x="99" y="354"/>
                    <a:pt x="71" y="358"/>
                    <a:pt x="45" y="365"/>
                  </a:cubicBezTo>
                  <a:cubicBezTo>
                    <a:pt x="45" y="365"/>
                    <a:pt x="45" y="365"/>
                    <a:pt x="44" y="365"/>
                  </a:cubicBezTo>
                  <a:cubicBezTo>
                    <a:pt x="40" y="354"/>
                    <a:pt x="31" y="348"/>
                    <a:pt x="19" y="348"/>
                  </a:cubicBezTo>
                  <a:cubicBezTo>
                    <a:pt x="24" y="320"/>
                    <a:pt x="29" y="291"/>
                    <a:pt x="34" y="263"/>
                  </a:cubicBezTo>
                  <a:cubicBezTo>
                    <a:pt x="41" y="256"/>
                    <a:pt x="50" y="250"/>
                    <a:pt x="61" y="254"/>
                  </a:cubicBezTo>
                  <a:cubicBezTo>
                    <a:pt x="74" y="260"/>
                    <a:pt x="67" y="281"/>
                    <a:pt x="63" y="290"/>
                  </a:cubicBezTo>
                  <a:cubicBezTo>
                    <a:pt x="61" y="294"/>
                    <a:pt x="66" y="299"/>
                    <a:pt x="70" y="295"/>
                  </a:cubicBezTo>
                  <a:cubicBezTo>
                    <a:pt x="70" y="295"/>
                    <a:pt x="71" y="295"/>
                    <a:pt x="71" y="294"/>
                  </a:cubicBezTo>
                  <a:cubicBezTo>
                    <a:pt x="72" y="295"/>
                    <a:pt x="72" y="295"/>
                    <a:pt x="73" y="296"/>
                  </a:cubicBezTo>
                  <a:cubicBezTo>
                    <a:pt x="74" y="294"/>
                    <a:pt x="75" y="292"/>
                    <a:pt x="77" y="291"/>
                  </a:cubicBezTo>
                  <a:cubicBezTo>
                    <a:pt x="95" y="281"/>
                    <a:pt x="99" y="308"/>
                    <a:pt x="96" y="325"/>
                  </a:cubicBezTo>
                  <a:cubicBezTo>
                    <a:pt x="96" y="329"/>
                    <a:pt x="99" y="332"/>
                    <a:pt x="103" y="330"/>
                  </a:cubicBezTo>
                  <a:cubicBezTo>
                    <a:pt x="107" y="327"/>
                    <a:pt x="112" y="325"/>
                    <a:pt x="118" y="325"/>
                  </a:cubicBezTo>
                  <a:cubicBezTo>
                    <a:pt x="125" y="330"/>
                    <a:pt x="127" y="334"/>
                    <a:pt x="124" y="338"/>
                  </a:cubicBezTo>
                  <a:close/>
                  <a:moveTo>
                    <a:pt x="134" y="324"/>
                  </a:moveTo>
                  <a:cubicBezTo>
                    <a:pt x="134" y="324"/>
                    <a:pt x="134" y="323"/>
                    <a:pt x="134" y="323"/>
                  </a:cubicBezTo>
                  <a:cubicBezTo>
                    <a:pt x="130" y="317"/>
                    <a:pt x="124" y="316"/>
                    <a:pt x="118" y="316"/>
                  </a:cubicBezTo>
                  <a:cubicBezTo>
                    <a:pt x="165" y="251"/>
                    <a:pt x="201" y="178"/>
                    <a:pt x="246" y="112"/>
                  </a:cubicBezTo>
                  <a:cubicBezTo>
                    <a:pt x="252" y="115"/>
                    <a:pt x="258" y="118"/>
                    <a:pt x="264" y="121"/>
                  </a:cubicBezTo>
                  <a:cubicBezTo>
                    <a:pt x="223" y="190"/>
                    <a:pt x="174" y="254"/>
                    <a:pt x="134" y="324"/>
                  </a:cubicBezTo>
                  <a:close/>
                  <a:moveTo>
                    <a:pt x="229" y="89"/>
                  </a:moveTo>
                  <a:cubicBezTo>
                    <a:pt x="214" y="79"/>
                    <a:pt x="192" y="66"/>
                    <a:pt x="182" y="51"/>
                  </a:cubicBezTo>
                  <a:cubicBezTo>
                    <a:pt x="182" y="50"/>
                    <a:pt x="181" y="50"/>
                    <a:pt x="181" y="50"/>
                  </a:cubicBezTo>
                  <a:cubicBezTo>
                    <a:pt x="183" y="49"/>
                    <a:pt x="183" y="47"/>
                    <a:pt x="183" y="45"/>
                  </a:cubicBezTo>
                  <a:cubicBezTo>
                    <a:pt x="182" y="44"/>
                    <a:pt x="182" y="43"/>
                    <a:pt x="181" y="42"/>
                  </a:cubicBezTo>
                  <a:cubicBezTo>
                    <a:pt x="217" y="62"/>
                    <a:pt x="260" y="80"/>
                    <a:pt x="282" y="115"/>
                  </a:cubicBezTo>
                  <a:cubicBezTo>
                    <a:pt x="264" y="115"/>
                    <a:pt x="242" y="98"/>
                    <a:pt x="229" y="89"/>
                  </a:cubicBezTo>
                  <a:close/>
                  <a:moveTo>
                    <a:pt x="282" y="98"/>
                  </a:moveTo>
                  <a:cubicBezTo>
                    <a:pt x="282" y="98"/>
                    <a:pt x="282" y="98"/>
                    <a:pt x="281" y="98"/>
                  </a:cubicBezTo>
                  <a:cubicBezTo>
                    <a:pt x="258" y="70"/>
                    <a:pt x="222" y="54"/>
                    <a:pt x="190" y="36"/>
                  </a:cubicBezTo>
                  <a:cubicBezTo>
                    <a:pt x="197" y="31"/>
                    <a:pt x="204" y="24"/>
                    <a:pt x="211" y="18"/>
                  </a:cubicBezTo>
                  <a:cubicBezTo>
                    <a:pt x="226" y="4"/>
                    <a:pt x="242" y="11"/>
                    <a:pt x="257" y="20"/>
                  </a:cubicBezTo>
                  <a:cubicBezTo>
                    <a:pt x="282" y="36"/>
                    <a:pt x="308" y="72"/>
                    <a:pt x="28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9"/>
          <p:cNvGrpSpPr>
            <a:grpSpLocks noChangeAspect="1"/>
          </p:cNvGrpSpPr>
          <p:nvPr/>
        </p:nvGrpSpPr>
        <p:grpSpPr bwMode="auto">
          <a:xfrm flipH="1">
            <a:off x="7616170" y="5138934"/>
            <a:ext cx="659611" cy="829559"/>
            <a:chOff x="1186" y="2387"/>
            <a:chExt cx="850" cy="1069"/>
          </a:xfrm>
          <a:solidFill>
            <a:schemeClr val="bg1"/>
          </a:solidFill>
        </p:grpSpPr>
        <p:sp>
          <p:nvSpPr>
            <p:cNvPr id="39" name="Freeform 10"/>
            <p:cNvSpPr/>
            <p:nvPr/>
          </p:nvSpPr>
          <p:spPr bwMode="auto">
            <a:xfrm>
              <a:off x="1188" y="3338"/>
              <a:ext cx="102" cy="97"/>
            </a:xfrm>
            <a:custGeom>
              <a:avLst/>
              <a:gdLst>
                <a:gd name="T0" fmla="*/ 34 w 38"/>
                <a:gd name="T1" fmla="*/ 3 h 36"/>
                <a:gd name="T2" fmla="*/ 23 w 38"/>
                <a:gd name="T3" fmla="*/ 2 h 36"/>
                <a:gd name="T4" fmla="*/ 13 w 38"/>
                <a:gd name="T5" fmla="*/ 7 h 36"/>
                <a:gd name="T6" fmla="*/ 8 w 38"/>
                <a:gd name="T7" fmla="*/ 14 h 36"/>
                <a:gd name="T8" fmla="*/ 22 w 38"/>
                <a:gd name="T9" fmla="*/ 28 h 36"/>
                <a:gd name="T10" fmla="*/ 34 w 38"/>
                <a:gd name="T11" fmla="*/ 17 h 36"/>
                <a:gd name="T12" fmla="*/ 34 w 38"/>
                <a:gd name="T1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6">
                  <a:moveTo>
                    <a:pt x="34" y="3"/>
                  </a:moveTo>
                  <a:cubicBezTo>
                    <a:pt x="31" y="0"/>
                    <a:pt x="26" y="0"/>
                    <a:pt x="23" y="2"/>
                  </a:cubicBezTo>
                  <a:cubicBezTo>
                    <a:pt x="19" y="1"/>
                    <a:pt x="15" y="2"/>
                    <a:pt x="13" y="7"/>
                  </a:cubicBezTo>
                  <a:cubicBezTo>
                    <a:pt x="12" y="9"/>
                    <a:pt x="10" y="12"/>
                    <a:pt x="8" y="14"/>
                  </a:cubicBezTo>
                  <a:cubicBezTo>
                    <a:pt x="0" y="23"/>
                    <a:pt x="13" y="36"/>
                    <a:pt x="22" y="28"/>
                  </a:cubicBezTo>
                  <a:cubicBezTo>
                    <a:pt x="26" y="24"/>
                    <a:pt x="30" y="20"/>
                    <a:pt x="34" y="17"/>
                  </a:cubicBezTo>
                  <a:cubicBezTo>
                    <a:pt x="38" y="13"/>
                    <a:pt x="38" y="6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1401" y="2607"/>
              <a:ext cx="503" cy="656"/>
            </a:xfrm>
            <a:custGeom>
              <a:avLst/>
              <a:gdLst>
                <a:gd name="T0" fmla="*/ 169 w 187"/>
                <a:gd name="T1" fmla="*/ 32 h 244"/>
                <a:gd name="T2" fmla="*/ 160 w 187"/>
                <a:gd name="T3" fmla="*/ 42 h 244"/>
                <a:gd name="T4" fmla="*/ 159 w 187"/>
                <a:gd name="T5" fmla="*/ 40 h 244"/>
                <a:gd name="T6" fmla="*/ 155 w 187"/>
                <a:gd name="T7" fmla="*/ 34 h 244"/>
                <a:gd name="T8" fmla="*/ 160 w 187"/>
                <a:gd name="T9" fmla="*/ 24 h 244"/>
                <a:gd name="T10" fmla="*/ 144 w 187"/>
                <a:gd name="T11" fmla="*/ 14 h 244"/>
                <a:gd name="T12" fmla="*/ 140 w 187"/>
                <a:gd name="T13" fmla="*/ 7 h 244"/>
                <a:gd name="T14" fmla="*/ 122 w 187"/>
                <a:gd name="T15" fmla="*/ 9 h 244"/>
                <a:gd name="T16" fmla="*/ 119 w 187"/>
                <a:gd name="T17" fmla="*/ 22 h 244"/>
                <a:gd name="T18" fmla="*/ 119 w 187"/>
                <a:gd name="T19" fmla="*/ 23 h 244"/>
                <a:gd name="T20" fmla="*/ 72 w 187"/>
                <a:gd name="T21" fmla="*/ 94 h 244"/>
                <a:gd name="T22" fmla="*/ 15 w 187"/>
                <a:gd name="T23" fmla="*/ 184 h 244"/>
                <a:gd name="T24" fmla="*/ 9 w 187"/>
                <a:gd name="T25" fmla="*/ 203 h 244"/>
                <a:gd name="T26" fmla="*/ 25 w 187"/>
                <a:gd name="T27" fmla="*/ 235 h 244"/>
                <a:gd name="T28" fmla="*/ 40 w 187"/>
                <a:gd name="T29" fmla="*/ 240 h 244"/>
                <a:gd name="T30" fmla="*/ 52 w 187"/>
                <a:gd name="T31" fmla="*/ 239 h 244"/>
                <a:gd name="T32" fmla="*/ 131 w 187"/>
                <a:gd name="T33" fmla="*/ 125 h 244"/>
                <a:gd name="T34" fmla="*/ 186 w 187"/>
                <a:gd name="T35" fmla="*/ 38 h 244"/>
                <a:gd name="T36" fmla="*/ 169 w 187"/>
                <a:gd name="T37" fmla="*/ 3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244">
                  <a:moveTo>
                    <a:pt x="169" y="32"/>
                  </a:moveTo>
                  <a:cubicBezTo>
                    <a:pt x="166" y="35"/>
                    <a:pt x="163" y="39"/>
                    <a:pt x="160" y="42"/>
                  </a:cubicBezTo>
                  <a:cubicBezTo>
                    <a:pt x="159" y="42"/>
                    <a:pt x="159" y="41"/>
                    <a:pt x="159" y="40"/>
                  </a:cubicBezTo>
                  <a:cubicBezTo>
                    <a:pt x="158" y="38"/>
                    <a:pt x="157" y="36"/>
                    <a:pt x="155" y="34"/>
                  </a:cubicBezTo>
                  <a:cubicBezTo>
                    <a:pt x="157" y="31"/>
                    <a:pt x="159" y="27"/>
                    <a:pt x="160" y="24"/>
                  </a:cubicBezTo>
                  <a:cubicBezTo>
                    <a:pt x="166" y="13"/>
                    <a:pt x="151" y="4"/>
                    <a:pt x="144" y="14"/>
                  </a:cubicBezTo>
                  <a:cubicBezTo>
                    <a:pt x="143" y="12"/>
                    <a:pt x="141" y="9"/>
                    <a:pt x="140" y="7"/>
                  </a:cubicBezTo>
                  <a:cubicBezTo>
                    <a:pt x="136" y="0"/>
                    <a:pt x="124" y="1"/>
                    <a:pt x="122" y="9"/>
                  </a:cubicBezTo>
                  <a:cubicBezTo>
                    <a:pt x="121" y="13"/>
                    <a:pt x="120" y="17"/>
                    <a:pt x="119" y="22"/>
                  </a:cubicBezTo>
                  <a:cubicBezTo>
                    <a:pt x="119" y="22"/>
                    <a:pt x="119" y="23"/>
                    <a:pt x="119" y="23"/>
                  </a:cubicBezTo>
                  <a:cubicBezTo>
                    <a:pt x="99" y="45"/>
                    <a:pt x="83" y="67"/>
                    <a:pt x="72" y="94"/>
                  </a:cubicBezTo>
                  <a:cubicBezTo>
                    <a:pt x="50" y="122"/>
                    <a:pt x="33" y="154"/>
                    <a:pt x="15" y="184"/>
                  </a:cubicBezTo>
                  <a:cubicBezTo>
                    <a:pt x="7" y="183"/>
                    <a:pt x="0" y="196"/>
                    <a:pt x="9" y="203"/>
                  </a:cubicBezTo>
                  <a:cubicBezTo>
                    <a:pt x="20" y="211"/>
                    <a:pt x="25" y="222"/>
                    <a:pt x="25" y="235"/>
                  </a:cubicBezTo>
                  <a:cubicBezTo>
                    <a:pt x="26" y="242"/>
                    <a:pt x="35" y="244"/>
                    <a:pt x="40" y="240"/>
                  </a:cubicBezTo>
                  <a:cubicBezTo>
                    <a:pt x="44" y="243"/>
                    <a:pt x="49" y="244"/>
                    <a:pt x="52" y="239"/>
                  </a:cubicBezTo>
                  <a:cubicBezTo>
                    <a:pt x="81" y="203"/>
                    <a:pt x="101" y="160"/>
                    <a:pt x="131" y="125"/>
                  </a:cubicBezTo>
                  <a:cubicBezTo>
                    <a:pt x="154" y="100"/>
                    <a:pt x="182" y="73"/>
                    <a:pt x="186" y="38"/>
                  </a:cubicBezTo>
                  <a:cubicBezTo>
                    <a:pt x="187" y="30"/>
                    <a:pt x="175" y="26"/>
                    <a:pt x="169" y="3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1689" y="2390"/>
              <a:ext cx="290" cy="257"/>
            </a:xfrm>
            <a:custGeom>
              <a:avLst/>
              <a:gdLst>
                <a:gd name="T0" fmla="*/ 107 w 108"/>
                <a:gd name="T1" fmla="*/ 64 h 96"/>
                <a:gd name="T2" fmla="*/ 106 w 108"/>
                <a:gd name="T3" fmla="*/ 57 h 96"/>
                <a:gd name="T4" fmla="*/ 78 w 108"/>
                <a:gd name="T5" fmla="*/ 28 h 96"/>
                <a:gd name="T6" fmla="*/ 18 w 108"/>
                <a:gd name="T7" fmla="*/ 19 h 96"/>
                <a:gd name="T8" fmla="*/ 15 w 108"/>
                <a:gd name="T9" fmla="*/ 26 h 96"/>
                <a:gd name="T10" fmla="*/ 11 w 108"/>
                <a:gd name="T11" fmla="*/ 44 h 96"/>
                <a:gd name="T12" fmla="*/ 89 w 108"/>
                <a:gd name="T13" fmla="*/ 91 h 96"/>
                <a:gd name="T14" fmla="*/ 105 w 108"/>
                <a:gd name="T15" fmla="*/ 87 h 96"/>
                <a:gd name="T16" fmla="*/ 107 w 108"/>
                <a:gd name="T17" fmla="*/ 70 h 96"/>
                <a:gd name="T18" fmla="*/ 107 w 108"/>
                <a:gd name="T1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96">
                  <a:moveTo>
                    <a:pt x="107" y="64"/>
                  </a:moveTo>
                  <a:cubicBezTo>
                    <a:pt x="108" y="62"/>
                    <a:pt x="107" y="60"/>
                    <a:pt x="106" y="57"/>
                  </a:cubicBezTo>
                  <a:cubicBezTo>
                    <a:pt x="99" y="46"/>
                    <a:pt x="90" y="34"/>
                    <a:pt x="78" y="28"/>
                  </a:cubicBezTo>
                  <a:cubicBezTo>
                    <a:pt x="61" y="11"/>
                    <a:pt x="39" y="0"/>
                    <a:pt x="18" y="19"/>
                  </a:cubicBezTo>
                  <a:cubicBezTo>
                    <a:pt x="16" y="21"/>
                    <a:pt x="15" y="23"/>
                    <a:pt x="15" y="26"/>
                  </a:cubicBezTo>
                  <a:cubicBezTo>
                    <a:pt x="4" y="23"/>
                    <a:pt x="0" y="40"/>
                    <a:pt x="11" y="44"/>
                  </a:cubicBezTo>
                  <a:cubicBezTo>
                    <a:pt x="39" y="54"/>
                    <a:pt x="67" y="71"/>
                    <a:pt x="89" y="91"/>
                  </a:cubicBezTo>
                  <a:cubicBezTo>
                    <a:pt x="95" y="96"/>
                    <a:pt x="103" y="94"/>
                    <a:pt x="105" y="87"/>
                  </a:cubicBezTo>
                  <a:cubicBezTo>
                    <a:pt x="107" y="81"/>
                    <a:pt x="107" y="75"/>
                    <a:pt x="107" y="70"/>
                  </a:cubicBezTo>
                  <a:cubicBezTo>
                    <a:pt x="107" y="68"/>
                    <a:pt x="108" y="66"/>
                    <a:pt x="107" y="64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1186" y="2387"/>
              <a:ext cx="850" cy="1069"/>
            </a:xfrm>
            <a:custGeom>
              <a:avLst/>
              <a:gdLst>
                <a:gd name="T0" fmla="*/ 288 w 316"/>
                <a:gd name="T1" fmla="*/ 104 h 398"/>
                <a:gd name="T2" fmla="*/ 227 w 316"/>
                <a:gd name="T3" fmla="*/ 0 h 398"/>
                <a:gd name="T4" fmla="*/ 182 w 316"/>
                <a:gd name="T5" fmla="*/ 32 h 398"/>
                <a:gd name="T6" fmla="*/ 174 w 316"/>
                <a:gd name="T7" fmla="*/ 34 h 398"/>
                <a:gd name="T8" fmla="*/ 176 w 316"/>
                <a:gd name="T9" fmla="*/ 49 h 398"/>
                <a:gd name="T10" fmla="*/ 170 w 316"/>
                <a:gd name="T11" fmla="*/ 48 h 398"/>
                <a:gd name="T12" fmla="*/ 26 w 316"/>
                <a:gd name="T13" fmla="*/ 257 h 398"/>
                <a:gd name="T14" fmla="*/ 9 w 316"/>
                <a:gd name="T15" fmla="*/ 350 h 398"/>
                <a:gd name="T16" fmla="*/ 1 w 316"/>
                <a:gd name="T17" fmla="*/ 392 h 398"/>
                <a:gd name="T18" fmla="*/ 44 w 316"/>
                <a:gd name="T19" fmla="*/ 376 h 398"/>
                <a:gd name="T20" fmla="*/ 47 w 316"/>
                <a:gd name="T21" fmla="*/ 374 h 398"/>
                <a:gd name="T22" fmla="*/ 121 w 316"/>
                <a:gd name="T23" fmla="*/ 351 h 398"/>
                <a:gd name="T24" fmla="*/ 134 w 316"/>
                <a:gd name="T25" fmla="*/ 341 h 398"/>
                <a:gd name="T26" fmla="*/ 266 w 316"/>
                <a:gd name="T27" fmla="*/ 121 h 398"/>
                <a:gd name="T28" fmla="*/ 294 w 316"/>
                <a:gd name="T29" fmla="*/ 117 h 398"/>
                <a:gd name="T30" fmla="*/ 175 w 316"/>
                <a:gd name="T31" fmla="*/ 57 h 398"/>
                <a:gd name="T32" fmla="*/ 76 w 316"/>
                <a:gd name="T33" fmla="*/ 277 h 398"/>
                <a:gd name="T34" fmla="*/ 39 w 316"/>
                <a:gd name="T35" fmla="*/ 248 h 398"/>
                <a:gd name="T36" fmla="*/ 208 w 316"/>
                <a:gd name="T37" fmla="*/ 86 h 398"/>
                <a:gd name="T38" fmla="*/ 239 w 316"/>
                <a:gd name="T39" fmla="*/ 107 h 398"/>
                <a:gd name="T40" fmla="*/ 86 w 316"/>
                <a:gd name="T41" fmla="*/ 280 h 398"/>
                <a:gd name="T42" fmla="*/ 16 w 316"/>
                <a:gd name="T43" fmla="*/ 357 h 398"/>
                <a:gd name="T44" fmla="*/ 10 w 316"/>
                <a:gd name="T45" fmla="*/ 384 h 398"/>
                <a:gd name="T46" fmla="*/ 124 w 316"/>
                <a:gd name="T47" fmla="*/ 338 h 398"/>
                <a:gd name="T48" fmla="*/ 45 w 316"/>
                <a:gd name="T49" fmla="*/ 365 h 398"/>
                <a:gd name="T50" fmla="*/ 19 w 316"/>
                <a:gd name="T51" fmla="*/ 348 h 398"/>
                <a:gd name="T52" fmla="*/ 61 w 316"/>
                <a:gd name="T53" fmla="*/ 254 h 398"/>
                <a:gd name="T54" fmla="*/ 70 w 316"/>
                <a:gd name="T55" fmla="*/ 295 h 398"/>
                <a:gd name="T56" fmla="*/ 73 w 316"/>
                <a:gd name="T57" fmla="*/ 296 h 398"/>
                <a:gd name="T58" fmla="*/ 96 w 316"/>
                <a:gd name="T59" fmla="*/ 325 h 398"/>
                <a:gd name="T60" fmla="*/ 118 w 316"/>
                <a:gd name="T61" fmla="*/ 325 h 398"/>
                <a:gd name="T62" fmla="*/ 134 w 316"/>
                <a:gd name="T63" fmla="*/ 324 h 398"/>
                <a:gd name="T64" fmla="*/ 118 w 316"/>
                <a:gd name="T65" fmla="*/ 316 h 398"/>
                <a:gd name="T66" fmla="*/ 264 w 316"/>
                <a:gd name="T67" fmla="*/ 121 h 398"/>
                <a:gd name="T68" fmla="*/ 229 w 316"/>
                <a:gd name="T69" fmla="*/ 89 h 398"/>
                <a:gd name="T70" fmla="*/ 181 w 316"/>
                <a:gd name="T71" fmla="*/ 50 h 398"/>
                <a:gd name="T72" fmla="*/ 181 w 316"/>
                <a:gd name="T73" fmla="*/ 42 h 398"/>
                <a:gd name="T74" fmla="*/ 229 w 316"/>
                <a:gd name="T75" fmla="*/ 89 h 398"/>
                <a:gd name="T76" fmla="*/ 281 w 316"/>
                <a:gd name="T77" fmla="*/ 98 h 398"/>
                <a:gd name="T78" fmla="*/ 211 w 316"/>
                <a:gd name="T79" fmla="*/ 18 h 398"/>
                <a:gd name="T80" fmla="*/ 282 w 316"/>
                <a:gd name="T81" fmla="*/ 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" h="398">
                  <a:moveTo>
                    <a:pt x="286" y="105"/>
                  </a:moveTo>
                  <a:cubicBezTo>
                    <a:pt x="287" y="105"/>
                    <a:pt x="288" y="105"/>
                    <a:pt x="288" y="104"/>
                  </a:cubicBezTo>
                  <a:cubicBezTo>
                    <a:pt x="316" y="77"/>
                    <a:pt x="296" y="41"/>
                    <a:pt x="271" y="20"/>
                  </a:cubicBezTo>
                  <a:cubicBezTo>
                    <a:pt x="259" y="9"/>
                    <a:pt x="243" y="0"/>
                    <a:pt x="227" y="0"/>
                  </a:cubicBezTo>
                  <a:cubicBezTo>
                    <a:pt x="209" y="0"/>
                    <a:pt x="195" y="21"/>
                    <a:pt x="183" y="31"/>
                  </a:cubicBezTo>
                  <a:cubicBezTo>
                    <a:pt x="182" y="31"/>
                    <a:pt x="182" y="31"/>
                    <a:pt x="182" y="32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78" y="29"/>
                    <a:pt x="175" y="31"/>
                    <a:pt x="174" y="34"/>
                  </a:cubicBezTo>
                  <a:cubicBezTo>
                    <a:pt x="171" y="40"/>
                    <a:pt x="171" y="41"/>
                    <a:pt x="174" y="47"/>
                  </a:cubicBezTo>
                  <a:cubicBezTo>
                    <a:pt x="174" y="48"/>
                    <a:pt x="175" y="49"/>
                    <a:pt x="176" y="49"/>
                  </a:cubicBezTo>
                  <a:cubicBezTo>
                    <a:pt x="175" y="50"/>
                    <a:pt x="175" y="50"/>
                    <a:pt x="174" y="51"/>
                  </a:cubicBezTo>
                  <a:cubicBezTo>
                    <a:pt x="173" y="50"/>
                    <a:pt x="172" y="49"/>
                    <a:pt x="170" y="48"/>
                  </a:cubicBezTo>
                  <a:cubicBezTo>
                    <a:pt x="119" y="115"/>
                    <a:pt x="67" y="183"/>
                    <a:pt x="24" y="256"/>
                  </a:cubicBezTo>
                  <a:cubicBezTo>
                    <a:pt x="25" y="256"/>
                    <a:pt x="25" y="256"/>
                    <a:pt x="26" y="257"/>
                  </a:cubicBezTo>
                  <a:cubicBezTo>
                    <a:pt x="21" y="287"/>
                    <a:pt x="15" y="317"/>
                    <a:pt x="10" y="348"/>
                  </a:cubicBezTo>
                  <a:cubicBezTo>
                    <a:pt x="10" y="348"/>
                    <a:pt x="9" y="349"/>
                    <a:pt x="9" y="350"/>
                  </a:cubicBezTo>
                  <a:cubicBezTo>
                    <a:pt x="8" y="351"/>
                    <a:pt x="7" y="353"/>
                    <a:pt x="8" y="355"/>
                  </a:cubicBezTo>
                  <a:cubicBezTo>
                    <a:pt x="4" y="367"/>
                    <a:pt x="1" y="379"/>
                    <a:pt x="1" y="392"/>
                  </a:cubicBezTo>
                  <a:cubicBezTo>
                    <a:pt x="0" y="396"/>
                    <a:pt x="4" y="398"/>
                    <a:pt x="7" y="396"/>
                  </a:cubicBezTo>
                  <a:cubicBezTo>
                    <a:pt x="19" y="389"/>
                    <a:pt x="32" y="383"/>
                    <a:pt x="44" y="376"/>
                  </a:cubicBezTo>
                  <a:cubicBezTo>
                    <a:pt x="45" y="375"/>
                    <a:pt x="45" y="375"/>
                    <a:pt x="45" y="374"/>
                  </a:cubicBezTo>
                  <a:cubicBezTo>
                    <a:pt x="46" y="374"/>
                    <a:pt x="47" y="374"/>
                    <a:pt x="47" y="374"/>
                  </a:cubicBezTo>
                  <a:cubicBezTo>
                    <a:pt x="71" y="368"/>
                    <a:pt x="96" y="363"/>
                    <a:pt x="118" y="351"/>
                  </a:cubicBezTo>
                  <a:cubicBezTo>
                    <a:pt x="119" y="352"/>
                    <a:pt x="120" y="352"/>
                    <a:pt x="121" y="351"/>
                  </a:cubicBezTo>
                  <a:cubicBezTo>
                    <a:pt x="126" y="348"/>
                    <a:pt x="130" y="344"/>
                    <a:pt x="132" y="340"/>
                  </a:cubicBezTo>
                  <a:cubicBezTo>
                    <a:pt x="133" y="341"/>
                    <a:pt x="134" y="341"/>
                    <a:pt x="134" y="341"/>
                  </a:cubicBezTo>
                  <a:cubicBezTo>
                    <a:pt x="175" y="266"/>
                    <a:pt x="228" y="199"/>
                    <a:pt x="272" y="125"/>
                  </a:cubicBezTo>
                  <a:cubicBezTo>
                    <a:pt x="270" y="124"/>
                    <a:pt x="268" y="123"/>
                    <a:pt x="266" y="121"/>
                  </a:cubicBezTo>
                  <a:cubicBezTo>
                    <a:pt x="274" y="124"/>
                    <a:pt x="283" y="125"/>
                    <a:pt x="291" y="123"/>
                  </a:cubicBezTo>
                  <a:cubicBezTo>
                    <a:pt x="294" y="123"/>
                    <a:pt x="295" y="119"/>
                    <a:pt x="294" y="117"/>
                  </a:cubicBezTo>
                  <a:cubicBezTo>
                    <a:pt x="292" y="113"/>
                    <a:pt x="289" y="109"/>
                    <a:pt x="286" y="105"/>
                  </a:cubicBezTo>
                  <a:close/>
                  <a:moveTo>
                    <a:pt x="175" y="57"/>
                  </a:moveTo>
                  <a:cubicBezTo>
                    <a:pt x="181" y="65"/>
                    <a:pt x="190" y="73"/>
                    <a:pt x="200" y="80"/>
                  </a:cubicBezTo>
                  <a:cubicBezTo>
                    <a:pt x="164" y="149"/>
                    <a:pt x="124" y="216"/>
                    <a:pt x="76" y="277"/>
                  </a:cubicBezTo>
                  <a:cubicBezTo>
                    <a:pt x="78" y="267"/>
                    <a:pt x="76" y="257"/>
                    <a:pt x="69" y="249"/>
                  </a:cubicBezTo>
                  <a:cubicBezTo>
                    <a:pt x="60" y="240"/>
                    <a:pt x="49" y="243"/>
                    <a:pt x="39" y="248"/>
                  </a:cubicBezTo>
                  <a:cubicBezTo>
                    <a:pt x="80" y="181"/>
                    <a:pt x="127" y="119"/>
                    <a:pt x="175" y="57"/>
                  </a:cubicBezTo>
                  <a:close/>
                  <a:moveTo>
                    <a:pt x="208" y="86"/>
                  </a:moveTo>
                  <a:cubicBezTo>
                    <a:pt x="213" y="90"/>
                    <a:pt x="219" y="93"/>
                    <a:pt x="224" y="97"/>
                  </a:cubicBezTo>
                  <a:cubicBezTo>
                    <a:pt x="228" y="100"/>
                    <a:pt x="233" y="103"/>
                    <a:pt x="239" y="107"/>
                  </a:cubicBezTo>
                  <a:cubicBezTo>
                    <a:pt x="192" y="175"/>
                    <a:pt x="155" y="250"/>
                    <a:pt x="106" y="317"/>
                  </a:cubicBezTo>
                  <a:cubicBezTo>
                    <a:pt x="106" y="299"/>
                    <a:pt x="99" y="281"/>
                    <a:pt x="86" y="280"/>
                  </a:cubicBezTo>
                  <a:cubicBezTo>
                    <a:pt x="133" y="220"/>
                    <a:pt x="172" y="153"/>
                    <a:pt x="208" y="86"/>
                  </a:cubicBezTo>
                  <a:close/>
                  <a:moveTo>
                    <a:pt x="16" y="357"/>
                  </a:moveTo>
                  <a:cubicBezTo>
                    <a:pt x="26" y="356"/>
                    <a:pt x="33" y="360"/>
                    <a:pt x="36" y="370"/>
                  </a:cubicBezTo>
                  <a:cubicBezTo>
                    <a:pt x="28" y="374"/>
                    <a:pt x="19" y="379"/>
                    <a:pt x="10" y="384"/>
                  </a:cubicBezTo>
                  <a:cubicBezTo>
                    <a:pt x="11" y="375"/>
                    <a:pt x="14" y="366"/>
                    <a:pt x="16" y="357"/>
                  </a:cubicBezTo>
                  <a:close/>
                  <a:moveTo>
                    <a:pt x="124" y="338"/>
                  </a:moveTo>
                  <a:cubicBezTo>
                    <a:pt x="123" y="337"/>
                    <a:pt x="122" y="337"/>
                    <a:pt x="121" y="338"/>
                  </a:cubicBezTo>
                  <a:cubicBezTo>
                    <a:pt x="99" y="354"/>
                    <a:pt x="71" y="358"/>
                    <a:pt x="45" y="365"/>
                  </a:cubicBezTo>
                  <a:cubicBezTo>
                    <a:pt x="45" y="365"/>
                    <a:pt x="45" y="365"/>
                    <a:pt x="44" y="365"/>
                  </a:cubicBezTo>
                  <a:cubicBezTo>
                    <a:pt x="40" y="354"/>
                    <a:pt x="31" y="348"/>
                    <a:pt x="19" y="348"/>
                  </a:cubicBezTo>
                  <a:cubicBezTo>
                    <a:pt x="24" y="320"/>
                    <a:pt x="29" y="291"/>
                    <a:pt x="34" y="263"/>
                  </a:cubicBezTo>
                  <a:cubicBezTo>
                    <a:pt x="41" y="256"/>
                    <a:pt x="50" y="250"/>
                    <a:pt x="61" y="254"/>
                  </a:cubicBezTo>
                  <a:cubicBezTo>
                    <a:pt x="74" y="260"/>
                    <a:pt x="67" y="281"/>
                    <a:pt x="63" y="290"/>
                  </a:cubicBezTo>
                  <a:cubicBezTo>
                    <a:pt x="61" y="294"/>
                    <a:pt x="66" y="299"/>
                    <a:pt x="70" y="295"/>
                  </a:cubicBezTo>
                  <a:cubicBezTo>
                    <a:pt x="70" y="295"/>
                    <a:pt x="71" y="295"/>
                    <a:pt x="71" y="294"/>
                  </a:cubicBezTo>
                  <a:cubicBezTo>
                    <a:pt x="72" y="295"/>
                    <a:pt x="72" y="295"/>
                    <a:pt x="73" y="296"/>
                  </a:cubicBezTo>
                  <a:cubicBezTo>
                    <a:pt x="74" y="294"/>
                    <a:pt x="75" y="292"/>
                    <a:pt x="77" y="291"/>
                  </a:cubicBezTo>
                  <a:cubicBezTo>
                    <a:pt x="95" y="281"/>
                    <a:pt x="99" y="308"/>
                    <a:pt x="96" y="325"/>
                  </a:cubicBezTo>
                  <a:cubicBezTo>
                    <a:pt x="96" y="329"/>
                    <a:pt x="99" y="332"/>
                    <a:pt x="103" y="330"/>
                  </a:cubicBezTo>
                  <a:cubicBezTo>
                    <a:pt x="107" y="327"/>
                    <a:pt x="112" y="325"/>
                    <a:pt x="118" y="325"/>
                  </a:cubicBezTo>
                  <a:cubicBezTo>
                    <a:pt x="125" y="330"/>
                    <a:pt x="127" y="334"/>
                    <a:pt x="124" y="338"/>
                  </a:cubicBezTo>
                  <a:close/>
                  <a:moveTo>
                    <a:pt x="134" y="324"/>
                  </a:moveTo>
                  <a:cubicBezTo>
                    <a:pt x="134" y="324"/>
                    <a:pt x="134" y="323"/>
                    <a:pt x="134" y="323"/>
                  </a:cubicBezTo>
                  <a:cubicBezTo>
                    <a:pt x="130" y="317"/>
                    <a:pt x="124" y="316"/>
                    <a:pt x="118" y="316"/>
                  </a:cubicBezTo>
                  <a:cubicBezTo>
                    <a:pt x="165" y="251"/>
                    <a:pt x="201" y="178"/>
                    <a:pt x="246" y="112"/>
                  </a:cubicBezTo>
                  <a:cubicBezTo>
                    <a:pt x="252" y="115"/>
                    <a:pt x="258" y="118"/>
                    <a:pt x="264" y="121"/>
                  </a:cubicBezTo>
                  <a:cubicBezTo>
                    <a:pt x="223" y="190"/>
                    <a:pt x="174" y="254"/>
                    <a:pt x="134" y="324"/>
                  </a:cubicBezTo>
                  <a:close/>
                  <a:moveTo>
                    <a:pt x="229" y="89"/>
                  </a:moveTo>
                  <a:cubicBezTo>
                    <a:pt x="214" y="79"/>
                    <a:pt x="192" y="66"/>
                    <a:pt x="182" y="51"/>
                  </a:cubicBezTo>
                  <a:cubicBezTo>
                    <a:pt x="182" y="50"/>
                    <a:pt x="181" y="50"/>
                    <a:pt x="181" y="50"/>
                  </a:cubicBezTo>
                  <a:cubicBezTo>
                    <a:pt x="183" y="49"/>
                    <a:pt x="183" y="47"/>
                    <a:pt x="183" y="45"/>
                  </a:cubicBezTo>
                  <a:cubicBezTo>
                    <a:pt x="182" y="44"/>
                    <a:pt x="182" y="43"/>
                    <a:pt x="181" y="42"/>
                  </a:cubicBezTo>
                  <a:cubicBezTo>
                    <a:pt x="217" y="62"/>
                    <a:pt x="260" y="80"/>
                    <a:pt x="282" y="115"/>
                  </a:cubicBezTo>
                  <a:cubicBezTo>
                    <a:pt x="264" y="115"/>
                    <a:pt x="242" y="98"/>
                    <a:pt x="229" y="89"/>
                  </a:cubicBezTo>
                  <a:close/>
                  <a:moveTo>
                    <a:pt x="282" y="98"/>
                  </a:moveTo>
                  <a:cubicBezTo>
                    <a:pt x="282" y="98"/>
                    <a:pt x="282" y="98"/>
                    <a:pt x="281" y="98"/>
                  </a:cubicBezTo>
                  <a:cubicBezTo>
                    <a:pt x="258" y="70"/>
                    <a:pt x="222" y="54"/>
                    <a:pt x="190" y="36"/>
                  </a:cubicBezTo>
                  <a:cubicBezTo>
                    <a:pt x="197" y="31"/>
                    <a:pt x="204" y="24"/>
                    <a:pt x="211" y="18"/>
                  </a:cubicBezTo>
                  <a:cubicBezTo>
                    <a:pt x="226" y="4"/>
                    <a:pt x="242" y="11"/>
                    <a:pt x="257" y="20"/>
                  </a:cubicBezTo>
                  <a:cubicBezTo>
                    <a:pt x="282" y="36"/>
                    <a:pt x="308" y="72"/>
                    <a:pt x="28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867274" y="1693636"/>
            <a:ext cx="2501951" cy="1003325"/>
            <a:chOff x="8386922" y="2192795"/>
            <a:chExt cx="2501951" cy="1003325"/>
          </a:xfrm>
        </p:grpSpPr>
        <p:sp>
          <p:nvSpPr>
            <p:cNvPr id="51" name="矩形 5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867274" y="3372841"/>
            <a:ext cx="2501951" cy="1003325"/>
            <a:chOff x="8386922" y="2192795"/>
            <a:chExt cx="2501951" cy="1003325"/>
          </a:xfrm>
        </p:grpSpPr>
        <p:sp>
          <p:nvSpPr>
            <p:cNvPr id="54" name="矩形 53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867274" y="5052049"/>
            <a:ext cx="2501951" cy="1003325"/>
            <a:chOff x="8386922" y="2192795"/>
            <a:chExt cx="2501951" cy="1003325"/>
          </a:xfrm>
        </p:grpSpPr>
        <p:sp>
          <p:nvSpPr>
            <p:cNvPr id="57" name="矩形 56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452886" y="1693636"/>
            <a:ext cx="2501951" cy="1003325"/>
            <a:chOff x="8386922" y="2192795"/>
            <a:chExt cx="2501951" cy="1003325"/>
          </a:xfrm>
        </p:grpSpPr>
        <p:sp>
          <p:nvSpPr>
            <p:cNvPr id="60" name="矩形 5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452886" y="3372841"/>
            <a:ext cx="2501951" cy="1003325"/>
            <a:chOff x="8386922" y="2192795"/>
            <a:chExt cx="2501951" cy="1003325"/>
          </a:xfrm>
        </p:grpSpPr>
        <p:sp>
          <p:nvSpPr>
            <p:cNvPr id="63" name="矩形 6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452886" y="5052049"/>
            <a:ext cx="2501951" cy="1003325"/>
            <a:chOff x="8386922" y="2192795"/>
            <a:chExt cx="2501951" cy="1003325"/>
          </a:xfrm>
        </p:grpSpPr>
        <p:sp>
          <p:nvSpPr>
            <p:cNvPr id="66" name="矩形 6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95401" y="2314576"/>
            <a:ext cx="1906587" cy="2565400"/>
            <a:chOff x="1260" y="774"/>
            <a:chExt cx="1201" cy="1616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1260" y="774"/>
              <a:ext cx="1201" cy="1616"/>
            </a:xfrm>
            <a:custGeom>
              <a:avLst/>
              <a:gdLst>
                <a:gd name="T0" fmla="*/ 426 w 448"/>
                <a:gd name="T1" fmla="*/ 21 h 603"/>
                <a:gd name="T2" fmla="*/ 418 w 448"/>
                <a:gd name="T3" fmla="*/ 16 h 603"/>
                <a:gd name="T4" fmla="*/ 27 w 448"/>
                <a:gd name="T5" fmla="*/ 31 h 603"/>
                <a:gd name="T6" fmla="*/ 23 w 448"/>
                <a:gd name="T7" fmla="*/ 36 h 603"/>
                <a:gd name="T8" fmla="*/ 14 w 448"/>
                <a:gd name="T9" fmla="*/ 71 h 603"/>
                <a:gd name="T10" fmla="*/ 26 w 448"/>
                <a:gd name="T11" fmla="*/ 93 h 603"/>
                <a:gd name="T12" fmla="*/ 14 w 448"/>
                <a:gd name="T13" fmla="*/ 118 h 603"/>
                <a:gd name="T14" fmla="*/ 29 w 448"/>
                <a:gd name="T15" fmla="*/ 139 h 603"/>
                <a:gd name="T16" fmla="*/ 14 w 448"/>
                <a:gd name="T17" fmla="*/ 164 h 603"/>
                <a:gd name="T18" fmla="*/ 32 w 448"/>
                <a:gd name="T19" fmla="*/ 184 h 603"/>
                <a:gd name="T20" fmla="*/ 17 w 448"/>
                <a:gd name="T21" fmla="*/ 211 h 603"/>
                <a:gd name="T22" fmla="*/ 35 w 448"/>
                <a:gd name="T23" fmla="*/ 232 h 603"/>
                <a:gd name="T24" fmla="*/ 26 w 448"/>
                <a:gd name="T25" fmla="*/ 258 h 603"/>
                <a:gd name="T26" fmla="*/ 38 w 448"/>
                <a:gd name="T27" fmla="*/ 284 h 603"/>
                <a:gd name="T28" fmla="*/ 24 w 448"/>
                <a:gd name="T29" fmla="*/ 314 h 603"/>
                <a:gd name="T30" fmla="*/ 41 w 448"/>
                <a:gd name="T31" fmla="*/ 336 h 603"/>
                <a:gd name="T32" fmla="*/ 32 w 448"/>
                <a:gd name="T33" fmla="*/ 361 h 603"/>
                <a:gd name="T34" fmla="*/ 43 w 448"/>
                <a:gd name="T35" fmla="*/ 380 h 603"/>
                <a:gd name="T36" fmla="*/ 28 w 448"/>
                <a:gd name="T37" fmla="*/ 417 h 603"/>
                <a:gd name="T38" fmla="*/ 45 w 448"/>
                <a:gd name="T39" fmla="*/ 439 h 603"/>
                <a:gd name="T40" fmla="*/ 32 w 448"/>
                <a:gd name="T41" fmla="*/ 482 h 603"/>
                <a:gd name="T42" fmla="*/ 45 w 448"/>
                <a:gd name="T43" fmla="*/ 503 h 603"/>
                <a:gd name="T44" fmla="*/ 28 w 448"/>
                <a:gd name="T45" fmla="*/ 535 h 603"/>
                <a:gd name="T46" fmla="*/ 45 w 448"/>
                <a:gd name="T47" fmla="*/ 557 h 603"/>
                <a:gd name="T48" fmla="*/ 55 w 448"/>
                <a:gd name="T49" fmla="*/ 596 h 603"/>
                <a:gd name="T50" fmla="*/ 60 w 448"/>
                <a:gd name="T51" fmla="*/ 557 h 603"/>
                <a:gd name="T52" fmla="*/ 56 w 448"/>
                <a:gd name="T53" fmla="*/ 535 h 603"/>
                <a:gd name="T54" fmla="*/ 71 w 448"/>
                <a:gd name="T55" fmla="*/ 503 h 603"/>
                <a:gd name="T56" fmla="*/ 56 w 448"/>
                <a:gd name="T57" fmla="*/ 482 h 603"/>
                <a:gd name="T58" fmla="*/ 64 w 448"/>
                <a:gd name="T59" fmla="*/ 439 h 603"/>
                <a:gd name="T60" fmla="*/ 55 w 448"/>
                <a:gd name="T61" fmla="*/ 417 h 603"/>
                <a:gd name="T62" fmla="*/ 64 w 448"/>
                <a:gd name="T63" fmla="*/ 381 h 603"/>
                <a:gd name="T64" fmla="*/ 53 w 448"/>
                <a:gd name="T65" fmla="*/ 358 h 603"/>
                <a:gd name="T66" fmla="*/ 54 w 448"/>
                <a:gd name="T67" fmla="*/ 339 h 603"/>
                <a:gd name="T68" fmla="*/ 51 w 448"/>
                <a:gd name="T69" fmla="*/ 316 h 603"/>
                <a:gd name="T70" fmla="*/ 57 w 448"/>
                <a:gd name="T71" fmla="*/ 285 h 603"/>
                <a:gd name="T72" fmla="*/ 48 w 448"/>
                <a:gd name="T73" fmla="*/ 264 h 603"/>
                <a:gd name="T74" fmla="*/ 50 w 448"/>
                <a:gd name="T75" fmla="*/ 235 h 603"/>
                <a:gd name="T76" fmla="*/ 45 w 448"/>
                <a:gd name="T77" fmla="*/ 212 h 603"/>
                <a:gd name="T78" fmla="*/ 57 w 448"/>
                <a:gd name="T79" fmla="*/ 182 h 603"/>
                <a:gd name="T80" fmla="*/ 41 w 448"/>
                <a:gd name="T81" fmla="*/ 162 h 603"/>
                <a:gd name="T82" fmla="*/ 57 w 448"/>
                <a:gd name="T83" fmla="*/ 139 h 603"/>
                <a:gd name="T84" fmla="*/ 39 w 448"/>
                <a:gd name="T85" fmla="*/ 118 h 603"/>
                <a:gd name="T86" fmla="*/ 49 w 448"/>
                <a:gd name="T87" fmla="*/ 93 h 603"/>
                <a:gd name="T88" fmla="*/ 36 w 448"/>
                <a:gd name="T89" fmla="*/ 71 h 603"/>
                <a:gd name="T90" fmla="*/ 220 w 448"/>
                <a:gd name="T91" fmla="*/ 13 h 603"/>
                <a:gd name="T92" fmla="*/ 415 w 448"/>
                <a:gd name="T93" fmla="*/ 348 h 603"/>
                <a:gd name="T94" fmla="*/ 415 w 448"/>
                <a:gd name="T95" fmla="*/ 573 h 603"/>
                <a:gd name="T96" fmla="*/ 427 w 448"/>
                <a:gd name="T97" fmla="*/ 35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603">
                  <a:moveTo>
                    <a:pt x="427" y="354"/>
                  </a:moveTo>
                  <a:cubicBezTo>
                    <a:pt x="419" y="243"/>
                    <a:pt x="426" y="132"/>
                    <a:pt x="426" y="21"/>
                  </a:cubicBezTo>
                  <a:cubicBezTo>
                    <a:pt x="426" y="17"/>
                    <a:pt x="422" y="16"/>
                    <a:pt x="419" y="17"/>
                  </a:cubicBezTo>
                  <a:cubicBezTo>
                    <a:pt x="419" y="16"/>
                    <a:pt x="419" y="16"/>
                    <a:pt x="418" y="16"/>
                  </a:cubicBezTo>
                  <a:cubicBezTo>
                    <a:pt x="353" y="4"/>
                    <a:pt x="286" y="0"/>
                    <a:pt x="220" y="2"/>
                  </a:cubicBezTo>
                  <a:cubicBezTo>
                    <a:pt x="155" y="3"/>
                    <a:pt x="88" y="9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4" y="31"/>
                    <a:pt x="23" y="33"/>
                    <a:pt x="23" y="36"/>
                  </a:cubicBezTo>
                  <a:cubicBezTo>
                    <a:pt x="23" y="48"/>
                    <a:pt x="24" y="59"/>
                    <a:pt x="2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71"/>
                    <a:pt x="0" y="93"/>
                    <a:pt x="14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7" y="101"/>
                    <a:pt x="27" y="109"/>
                    <a:pt x="28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0" y="118"/>
                    <a:pt x="0" y="139"/>
                    <a:pt x="14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30" y="147"/>
                    <a:pt x="30" y="155"/>
                    <a:pt x="31" y="163"/>
                  </a:cubicBezTo>
                  <a:cubicBezTo>
                    <a:pt x="25" y="163"/>
                    <a:pt x="19" y="164"/>
                    <a:pt x="14" y="164"/>
                  </a:cubicBezTo>
                  <a:cubicBezTo>
                    <a:pt x="0" y="164"/>
                    <a:pt x="0" y="186"/>
                    <a:pt x="14" y="186"/>
                  </a:cubicBezTo>
                  <a:cubicBezTo>
                    <a:pt x="20" y="185"/>
                    <a:pt x="26" y="185"/>
                    <a:pt x="32" y="184"/>
                  </a:cubicBezTo>
                  <a:cubicBezTo>
                    <a:pt x="33" y="193"/>
                    <a:pt x="33" y="202"/>
                    <a:pt x="34" y="211"/>
                  </a:cubicBezTo>
                  <a:cubicBezTo>
                    <a:pt x="28" y="211"/>
                    <a:pt x="23" y="211"/>
                    <a:pt x="17" y="211"/>
                  </a:cubicBezTo>
                  <a:cubicBezTo>
                    <a:pt x="4" y="211"/>
                    <a:pt x="4" y="232"/>
                    <a:pt x="17" y="232"/>
                  </a:cubicBezTo>
                  <a:cubicBezTo>
                    <a:pt x="23" y="232"/>
                    <a:pt x="29" y="232"/>
                    <a:pt x="35" y="232"/>
                  </a:cubicBezTo>
                  <a:cubicBezTo>
                    <a:pt x="36" y="242"/>
                    <a:pt x="36" y="252"/>
                    <a:pt x="37" y="263"/>
                  </a:cubicBezTo>
                  <a:cubicBezTo>
                    <a:pt x="33" y="262"/>
                    <a:pt x="30" y="260"/>
                    <a:pt x="26" y="258"/>
                  </a:cubicBezTo>
                  <a:cubicBezTo>
                    <a:pt x="15" y="251"/>
                    <a:pt x="4" y="270"/>
                    <a:pt x="16" y="277"/>
                  </a:cubicBezTo>
                  <a:cubicBezTo>
                    <a:pt x="23" y="281"/>
                    <a:pt x="30" y="283"/>
                    <a:pt x="38" y="284"/>
                  </a:cubicBezTo>
                  <a:cubicBezTo>
                    <a:pt x="39" y="294"/>
                    <a:pt x="39" y="305"/>
                    <a:pt x="40" y="315"/>
                  </a:cubicBezTo>
                  <a:cubicBezTo>
                    <a:pt x="35" y="314"/>
                    <a:pt x="30" y="314"/>
                    <a:pt x="24" y="314"/>
                  </a:cubicBezTo>
                  <a:cubicBezTo>
                    <a:pt x="11" y="314"/>
                    <a:pt x="11" y="335"/>
                    <a:pt x="24" y="335"/>
                  </a:cubicBezTo>
                  <a:cubicBezTo>
                    <a:pt x="30" y="335"/>
                    <a:pt x="36" y="336"/>
                    <a:pt x="41" y="336"/>
                  </a:cubicBezTo>
                  <a:cubicBezTo>
                    <a:pt x="41" y="344"/>
                    <a:pt x="42" y="351"/>
                    <a:pt x="42" y="359"/>
                  </a:cubicBezTo>
                  <a:cubicBezTo>
                    <a:pt x="39" y="359"/>
                    <a:pt x="36" y="360"/>
                    <a:pt x="32" y="361"/>
                  </a:cubicBezTo>
                  <a:cubicBezTo>
                    <a:pt x="19" y="365"/>
                    <a:pt x="25" y="385"/>
                    <a:pt x="38" y="381"/>
                  </a:cubicBezTo>
                  <a:cubicBezTo>
                    <a:pt x="40" y="381"/>
                    <a:pt x="41" y="381"/>
                    <a:pt x="43" y="380"/>
                  </a:cubicBezTo>
                  <a:cubicBezTo>
                    <a:pt x="43" y="393"/>
                    <a:pt x="44" y="405"/>
                    <a:pt x="44" y="417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14" y="417"/>
                    <a:pt x="14" y="439"/>
                    <a:pt x="28" y="439"/>
                  </a:cubicBezTo>
                  <a:cubicBezTo>
                    <a:pt x="45" y="439"/>
                    <a:pt x="45" y="439"/>
                    <a:pt x="45" y="439"/>
                  </a:cubicBezTo>
                  <a:cubicBezTo>
                    <a:pt x="45" y="453"/>
                    <a:pt x="45" y="467"/>
                    <a:pt x="45" y="482"/>
                  </a:cubicBezTo>
                  <a:cubicBezTo>
                    <a:pt x="32" y="482"/>
                    <a:pt x="32" y="482"/>
                    <a:pt x="32" y="482"/>
                  </a:cubicBezTo>
                  <a:cubicBezTo>
                    <a:pt x="18" y="482"/>
                    <a:pt x="18" y="503"/>
                    <a:pt x="32" y="503"/>
                  </a:cubicBezTo>
                  <a:cubicBezTo>
                    <a:pt x="45" y="503"/>
                    <a:pt x="45" y="503"/>
                    <a:pt x="45" y="503"/>
                  </a:cubicBezTo>
                  <a:cubicBezTo>
                    <a:pt x="45" y="514"/>
                    <a:pt x="45" y="524"/>
                    <a:pt x="45" y="535"/>
                  </a:cubicBezTo>
                  <a:cubicBezTo>
                    <a:pt x="28" y="535"/>
                    <a:pt x="28" y="535"/>
                    <a:pt x="28" y="535"/>
                  </a:cubicBezTo>
                  <a:cubicBezTo>
                    <a:pt x="14" y="535"/>
                    <a:pt x="14" y="557"/>
                    <a:pt x="28" y="557"/>
                  </a:cubicBezTo>
                  <a:cubicBezTo>
                    <a:pt x="45" y="557"/>
                    <a:pt x="45" y="557"/>
                    <a:pt x="45" y="557"/>
                  </a:cubicBezTo>
                  <a:cubicBezTo>
                    <a:pt x="45" y="570"/>
                    <a:pt x="45" y="583"/>
                    <a:pt x="44" y="596"/>
                  </a:cubicBezTo>
                  <a:cubicBezTo>
                    <a:pt x="44" y="603"/>
                    <a:pt x="55" y="603"/>
                    <a:pt x="55" y="596"/>
                  </a:cubicBezTo>
                  <a:cubicBezTo>
                    <a:pt x="55" y="583"/>
                    <a:pt x="56" y="570"/>
                    <a:pt x="56" y="557"/>
                  </a:cubicBezTo>
                  <a:cubicBezTo>
                    <a:pt x="60" y="557"/>
                    <a:pt x="60" y="557"/>
                    <a:pt x="60" y="557"/>
                  </a:cubicBezTo>
                  <a:cubicBezTo>
                    <a:pt x="74" y="557"/>
                    <a:pt x="74" y="535"/>
                    <a:pt x="60" y="535"/>
                  </a:cubicBezTo>
                  <a:cubicBezTo>
                    <a:pt x="56" y="535"/>
                    <a:pt x="56" y="535"/>
                    <a:pt x="56" y="535"/>
                  </a:cubicBezTo>
                  <a:cubicBezTo>
                    <a:pt x="56" y="524"/>
                    <a:pt x="56" y="514"/>
                    <a:pt x="56" y="503"/>
                  </a:cubicBezTo>
                  <a:cubicBezTo>
                    <a:pt x="71" y="503"/>
                    <a:pt x="71" y="503"/>
                    <a:pt x="71" y="503"/>
                  </a:cubicBezTo>
                  <a:cubicBezTo>
                    <a:pt x="85" y="503"/>
                    <a:pt x="85" y="482"/>
                    <a:pt x="71" y="482"/>
                  </a:cubicBezTo>
                  <a:cubicBezTo>
                    <a:pt x="56" y="482"/>
                    <a:pt x="56" y="482"/>
                    <a:pt x="56" y="482"/>
                  </a:cubicBezTo>
                  <a:cubicBezTo>
                    <a:pt x="56" y="467"/>
                    <a:pt x="56" y="453"/>
                    <a:pt x="55" y="439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78" y="439"/>
                    <a:pt x="78" y="417"/>
                    <a:pt x="64" y="417"/>
                  </a:cubicBezTo>
                  <a:cubicBezTo>
                    <a:pt x="55" y="417"/>
                    <a:pt x="55" y="417"/>
                    <a:pt x="55" y="417"/>
                  </a:cubicBezTo>
                  <a:cubicBezTo>
                    <a:pt x="54" y="405"/>
                    <a:pt x="54" y="392"/>
                    <a:pt x="53" y="379"/>
                  </a:cubicBezTo>
                  <a:cubicBezTo>
                    <a:pt x="57" y="380"/>
                    <a:pt x="61" y="380"/>
                    <a:pt x="64" y="381"/>
                  </a:cubicBezTo>
                  <a:cubicBezTo>
                    <a:pt x="78" y="385"/>
                    <a:pt x="83" y="365"/>
                    <a:pt x="70" y="361"/>
                  </a:cubicBezTo>
                  <a:cubicBezTo>
                    <a:pt x="64" y="359"/>
                    <a:pt x="58" y="358"/>
                    <a:pt x="53" y="358"/>
                  </a:cubicBezTo>
                  <a:cubicBezTo>
                    <a:pt x="52" y="351"/>
                    <a:pt x="52" y="345"/>
                    <a:pt x="52" y="338"/>
                  </a:cubicBezTo>
                  <a:cubicBezTo>
                    <a:pt x="52" y="338"/>
                    <a:pt x="53" y="338"/>
                    <a:pt x="54" y="339"/>
                  </a:cubicBezTo>
                  <a:cubicBezTo>
                    <a:pt x="67" y="343"/>
                    <a:pt x="73" y="322"/>
                    <a:pt x="59" y="318"/>
                  </a:cubicBezTo>
                  <a:cubicBezTo>
                    <a:pt x="57" y="317"/>
                    <a:pt x="54" y="316"/>
                    <a:pt x="51" y="316"/>
                  </a:cubicBezTo>
                  <a:cubicBezTo>
                    <a:pt x="50" y="306"/>
                    <a:pt x="50" y="295"/>
                    <a:pt x="49" y="285"/>
                  </a:cubicBezTo>
                  <a:cubicBezTo>
                    <a:pt x="52" y="285"/>
                    <a:pt x="54" y="285"/>
                    <a:pt x="57" y="285"/>
                  </a:cubicBezTo>
                  <a:cubicBezTo>
                    <a:pt x="70" y="285"/>
                    <a:pt x="70" y="264"/>
                    <a:pt x="57" y="264"/>
                  </a:cubicBezTo>
                  <a:cubicBezTo>
                    <a:pt x="54" y="264"/>
                    <a:pt x="51" y="264"/>
                    <a:pt x="48" y="264"/>
                  </a:cubicBezTo>
                  <a:cubicBezTo>
                    <a:pt x="47" y="254"/>
                    <a:pt x="47" y="244"/>
                    <a:pt x="46" y="234"/>
                  </a:cubicBezTo>
                  <a:cubicBezTo>
                    <a:pt x="47" y="234"/>
                    <a:pt x="49" y="235"/>
                    <a:pt x="50" y="235"/>
                  </a:cubicBezTo>
                  <a:cubicBezTo>
                    <a:pt x="63" y="239"/>
                    <a:pt x="69" y="219"/>
                    <a:pt x="56" y="214"/>
                  </a:cubicBezTo>
                  <a:cubicBezTo>
                    <a:pt x="52" y="213"/>
                    <a:pt x="48" y="213"/>
                    <a:pt x="45" y="212"/>
                  </a:cubicBezTo>
                  <a:cubicBezTo>
                    <a:pt x="44" y="202"/>
                    <a:pt x="43" y="193"/>
                    <a:pt x="43" y="183"/>
                  </a:cubicBezTo>
                  <a:cubicBezTo>
                    <a:pt x="47" y="182"/>
                    <a:pt x="52" y="182"/>
                    <a:pt x="57" y="182"/>
                  </a:cubicBezTo>
                  <a:cubicBezTo>
                    <a:pt x="70" y="182"/>
                    <a:pt x="70" y="160"/>
                    <a:pt x="57" y="161"/>
                  </a:cubicBezTo>
                  <a:cubicBezTo>
                    <a:pt x="51" y="161"/>
                    <a:pt x="46" y="161"/>
                    <a:pt x="41" y="162"/>
                  </a:cubicBezTo>
                  <a:cubicBezTo>
                    <a:pt x="41" y="154"/>
                    <a:pt x="40" y="147"/>
                    <a:pt x="40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70" y="139"/>
                    <a:pt x="70" y="118"/>
                    <a:pt x="57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8" y="109"/>
                    <a:pt x="37" y="101"/>
                    <a:pt x="37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63" y="93"/>
                    <a:pt x="63" y="71"/>
                    <a:pt x="49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5" y="61"/>
                    <a:pt x="34" y="50"/>
                    <a:pt x="34" y="40"/>
                  </a:cubicBezTo>
                  <a:cubicBezTo>
                    <a:pt x="93" y="20"/>
                    <a:pt x="157" y="14"/>
                    <a:pt x="220" y="13"/>
                  </a:cubicBezTo>
                  <a:cubicBezTo>
                    <a:pt x="285" y="11"/>
                    <a:pt x="351" y="14"/>
                    <a:pt x="415" y="27"/>
                  </a:cubicBezTo>
                  <a:cubicBezTo>
                    <a:pt x="415" y="134"/>
                    <a:pt x="409" y="241"/>
                    <a:pt x="415" y="348"/>
                  </a:cubicBezTo>
                  <a:cubicBezTo>
                    <a:pt x="418" y="387"/>
                    <a:pt x="421" y="425"/>
                    <a:pt x="423" y="464"/>
                  </a:cubicBezTo>
                  <a:cubicBezTo>
                    <a:pt x="425" y="500"/>
                    <a:pt x="427" y="539"/>
                    <a:pt x="415" y="573"/>
                  </a:cubicBezTo>
                  <a:cubicBezTo>
                    <a:pt x="413" y="580"/>
                    <a:pt x="423" y="582"/>
                    <a:pt x="426" y="576"/>
                  </a:cubicBezTo>
                  <a:cubicBezTo>
                    <a:pt x="448" y="507"/>
                    <a:pt x="431" y="425"/>
                    <a:pt x="42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402" y="2317"/>
              <a:ext cx="976" cy="67"/>
            </a:xfrm>
            <a:custGeom>
              <a:avLst/>
              <a:gdLst>
                <a:gd name="T0" fmla="*/ 357 w 364"/>
                <a:gd name="T1" fmla="*/ 0 h 25"/>
                <a:gd name="T2" fmla="*/ 7 w 364"/>
                <a:gd name="T3" fmla="*/ 14 h 25"/>
                <a:gd name="T4" fmla="*/ 7 w 364"/>
                <a:gd name="T5" fmla="*/ 25 h 25"/>
                <a:gd name="T6" fmla="*/ 357 w 364"/>
                <a:gd name="T7" fmla="*/ 11 h 25"/>
                <a:gd name="T8" fmla="*/ 357 w 36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">
                  <a:moveTo>
                    <a:pt x="357" y="0"/>
                  </a:moveTo>
                  <a:cubicBezTo>
                    <a:pt x="241" y="11"/>
                    <a:pt x="124" y="14"/>
                    <a:pt x="7" y="14"/>
                  </a:cubicBezTo>
                  <a:cubicBezTo>
                    <a:pt x="0" y="14"/>
                    <a:pt x="0" y="25"/>
                    <a:pt x="7" y="25"/>
                  </a:cubicBezTo>
                  <a:cubicBezTo>
                    <a:pt x="124" y="25"/>
                    <a:pt x="241" y="22"/>
                    <a:pt x="357" y="11"/>
                  </a:cubicBezTo>
                  <a:cubicBezTo>
                    <a:pt x="364" y="10"/>
                    <a:pt x="364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871" y="1867"/>
              <a:ext cx="400" cy="40"/>
            </a:xfrm>
            <a:custGeom>
              <a:avLst/>
              <a:gdLst>
                <a:gd name="T0" fmla="*/ 143 w 149"/>
                <a:gd name="T1" fmla="*/ 0 h 15"/>
                <a:gd name="T2" fmla="*/ 7 w 149"/>
                <a:gd name="T3" fmla="*/ 4 h 15"/>
                <a:gd name="T4" fmla="*/ 7 w 149"/>
                <a:gd name="T5" fmla="*/ 15 h 15"/>
                <a:gd name="T6" fmla="*/ 143 w 149"/>
                <a:gd name="T7" fmla="*/ 11 h 15"/>
                <a:gd name="T8" fmla="*/ 143 w 14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">
                  <a:moveTo>
                    <a:pt x="143" y="0"/>
                  </a:moveTo>
                  <a:cubicBezTo>
                    <a:pt x="97" y="4"/>
                    <a:pt x="52" y="4"/>
                    <a:pt x="7" y="4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2" y="15"/>
                    <a:pt x="97" y="14"/>
                    <a:pt x="143" y="11"/>
                  </a:cubicBezTo>
                  <a:cubicBezTo>
                    <a:pt x="149" y="11"/>
                    <a:pt x="14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863" y="1955"/>
              <a:ext cx="429" cy="38"/>
            </a:xfrm>
            <a:custGeom>
              <a:avLst/>
              <a:gdLst>
                <a:gd name="T0" fmla="*/ 153 w 160"/>
                <a:gd name="T1" fmla="*/ 0 h 14"/>
                <a:gd name="T2" fmla="*/ 6 w 160"/>
                <a:gd name="T3" fmla="*/ 3 h 14"/>
                <a:gd name="T4" fmla="*/ 6 w 160"/>
                <a:gd name="T5" fmla="*/ 14 h 14"/>
                <a:gd name="T6" fmla="*/ 153 w 160"/>
                <a:gd name="T7" fmla="*/ 10 h 14"/>
                <a:gd name="T8" fmla="*/ 153 w 16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">
                  <a:moveTo>
                    <a:pt x="153" y="0"/>
                  </a:moveTo>
                  <a:cubicBezTo>
                    <a:pt x="104" y="0"/>
                    <a:pt x="55" y="3"/>
                    <a:pt x="6" y="3"/>
                  </a:cubicBezTo>
                  <a:cubicBezTo>
                    <a:pt x="0" y="3"/>
                    <a:pt x="0" y="14"/>
                    <a:pt x="6" y="14"/>
                  </a:cubicBezTo>
                  <a:cubicBezTo>
                    <a:pt x="55" y="14"/>
                    <a:pt x="104" y="11"/>
                    <a:pt x="153" y="10"/>
                  </a:cubicBezTo>
                  <a:cubicBezTo>
                    <a:pt x="160" y="10"/>
                    <a:pt x="160" y="0"/>
                    <a:pt x="1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834" y="2028"/>
              <a:ext cx="448" cy="51"/>
            </a:xfrm>
            <a:custGeom>
              <a:avLst/>
              <a:gdLst>
                <a:gd name="T0" fmla="*/ 160 w 167"/>
                <a:gd name="T1" fmla="*/ 1 h 19"/>
                <a:gd name="T2" fmla="*/ 7 w 167"/>
                <a:gd name="T3" fmla="*/ 5 h 19"/>
                <a:gd name="T4" fmla="*/ 7 w 167"/>
                <a:gd name="T5" fmla="*/ 15 h 19"/>
                <a:gd name="T6" fmla="*/ 160 w 167"/>
                <a:gd name="T7" fmla="*/ 12 h 19"/>
                <a:gd name="T8" fmla="*/ 160 w 167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9">
                  <a:moveTo>
                    <a:pt x="160" y="1"/>
                  </a:moveTo>
                  <a:cubicBezTo>
                    <a:pt x="109" y="8"/>
                    <a:pt x="58" y="8"/>
                    <a:pt x="7" y="5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8" y="19"/>
                    <a:pt x="109" y="19"/>
                    <a:pt x="160" y="12"/>
                  </a:cubicBezTo>
                  <a:cubicBezTo>
                    <a:pt x="167" y="11"/>
                    <a:pt x="167" y="0"/>
                    <a:pt x="16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863" y="2119"/>
              <a:ext cx="419" cy="45"/>
            </a:xfrm>
            <a:custGeom>
              <a:avLst/>
              <a:gdLst>
                <a:gd name="T0" fmla="*/ 149 w 156"/>
                <a:gd name="T1" fmla="*/ 3 h 17"/>
                <a:gd name="T2" fmla="*/ 6 w 156"/>
                <a:gd name="T3" fmla="*/ 3 h 17"/>
                <a:gd name="T4" fmla="*/ 6 w 156"/>
                <a:gd name="T5" fmla="*/ 14 h 17"/>
                <a:gd name="T6" fmla="*/ 149 w 156"/>
                <a:gd name="T7" fmla="*/ 14 h 17"/>
                <a:gd name="T8" fmla="*/ 149 w 15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">
                  <a:moveTo>
                    <a:pt x="149" y="3"/>
                  </a:moveTo>
                  <a:cubicBezTo>
                    <a:pt x="102" y="0"/>
                    <a:pt x="54" y="6"/>
                    <a:pt x="6" y="3"/>
                  </a:cubicBezTo>
                  <a:cubicBezTo>
                    <a:pt x="0" y="2"/>
                    <a:pt x="0" y="13"/>
                    <a:pt x="6" y="14"/>
                  </a:cubicBezTo>
                  <a:cubicBezTo>
                    <a:pt x="54" y="17"/>
                    <a:pt x="102" y="11"/>
                    <a:pt x="149" y="14"/>
                  </a:cubicBezTo>
                  <a:cubicBezTo>
                    <a:pt x="156" y="14"/>
                    <a:pt x="156" y="3"/>
                    <a:pt x="14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869" y="2191"/>
              <a:ext cx="426" cy="49"/>
            </a:xfrm>
            <a:custGeom>
              <a:avLst/>
              <a:gdLst>
                <a:gd name="T0" fmla="*/ 149 w 159"/>
                <a:gd name="T1" fmla="*/ 1 h 18"/>
                <a:gd name="T2" fmla="*/ 9 w 159"/>
                <a:gd name="T3" fmla="*/ 1 h 18"/>
                <a:gd name="T4" fmla="*/ 7 w 159"/>
                <a:gd name="T5" fmla="*/ 11 h 18"/>
                <a:gd name="T6" fmla="*/ 152 w 159"/>
                <a:gd name="T7" fmla="*/ 11 h 18"/>
                <a:gd name="T8" fmla="*/ 149 w 159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">
                  <a:moveTo>
                    <a:pt x="149" y="1"/>
                  </a:moveTo>
                  <a:cubicBezTo>
                    <a:pt x="103" y="8"/>
                    <a:pt x="56" y="8"/>
                    <a:pt x="9" y="1"/>
                  </a:cubicBezTo>
                  <a:cubicBezTo>
                    <a:pt x="3" y="0"/>
                    <a:pt x="0" y="10"/>
                    <a:pt x="7" y="11"/>
                  </a:cubicBezTo>
                  <a:cubicBezTo>
                    <a:pt x="55" y="18"/>
                    <a:pt x="104" y="18"/>
                    <a:pt x="152" y="11"/>
                  </a:cubicBezTo>
                  <a:cubicBezTo>
                    <a:pt x="159" y="10"/>
                    <a:pt x="156" y="0"/>
                    <a:pt x="14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889377" y="2314576"/>
            <a:ext cx="1906587" cy="2565400"/>
            <a:chOff x="1260" y="774"/>
            <a:chExt cx="1201" cy="1616"/>
          </a:xfrm>
          <a:solidFill>
            <a:schemeClr val="bg1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1260" y="774"/>
              <a:ext cx="1201" cy="1616"/>
            </a:xfrm>
            <a:custGeom>
              <a:avLst/>
              <a:gdLst>
                <a:gd name="T0" fmla="*/ 426 w 448"/>
                <a:gd name="T1" fmla="*/ 21 h 603"/>
                <a:gd name="T2" fmla="*/ 418 w 448"/>
                <a:gd name="T3" fmla="*/ 16 h 603"/>
                <a:gd name="T4" fmla="*/ 27 w 448"/>
                <a:gd name="T5" fmla="*/ 31 h 603"/>
                <a:gd name="T6" fmla="*/ 23 w 448"/>
                <a:gd name="T7" fmla="*/ 36 h 603"/>
                <a:gd name="T8" fmla="*/ 14 w 448"/>
                <a:gd name="T9" fmla="*/ 71 h 603"/>
                <a:gd name="T10" fmla="*/ 26 w 448"/>
                <a:gd name="T11" fmla="*/ 93 h 603"/>
                <a:gd name="T12" fmla="*/ 14 w 448"/>
                <a:gd name="T13" fmla="*/ 118 h 603"/>
                <a:gd name="T14" fmla="*/ 29 w 448"/>
                <a:gd name="T15" fmla="*/ 139 h 603"/>
                <a:gd name="T16" fmla="*/ 14 w 448"/>
                <a:gd name="T17" fmla="*/ 164 h 603"/>
                <a:gd name="T18" fmla="*/ 32 w 448"/>
                <a:gd name="T19" fmla="*/ 184 h 603"/>
                <a:gd name="T20" fmla="*/ 17 w 448"/>
                <a:gd name="T21" fmla="*/ 211 h 603"/>
                <a:gd name="T22" fmla="*/ 35 w 448"/>
                <a:gd name="T23" fmla="*/ 232 h 603"/>
                <a:gd name="T24" fmla="*/ 26 w 448"/>
                <a:gd name="T25" fmla="*/ 258 h 603"/>
                <a:gd name="T26" fmla="*/ 38 w 448"/>
                <a:gd name="T27" fmla="*/ 284 h 603"/>
                <a:gd name="T28" fmla="*/ 24 w 448"/>
                <a:gd name="T29" fmla="*/ 314 h 603"/>
                <a:gd name="T30" fmla="*/ 41 w 448"/>
                <a:gd name="T31" fmla="*/ 336 h 603"/>
                <a:gd name="T32" fmla="*/ 32 w 448"/>
                <a:gd name="T33" fmla="*/ 361 h 603"/>
                <a:gd name="T34" fmla="*/ 43 w 448"/>
                <a:gd name="T35" fmla="*/ 380 h 603"/>
                <a:gd name="T36" fmla="*/ 28 w 448"/>
                <a:gd name="T37" fmla="*/ 417 h 603"/>
                <a:gd name="T38" fmla="*/ 45 w 448"/>
                <a:gd name="T39" fmla="*/ 439 h 603"/>
                <a:gd name="T40" fmla="*/ 32 w 448"/>
                <a:gd name="T41" fmla="*/ 482 h 603"/>
                <a:gd name="T42" fmla="*/ 45 w 448"/>
                <a:gd name="T43" fmla="*/ 503 h 603"/>
                <a:gd name="T44" fmla="*/ 28 w 448"/>
                <a:gd name="T45" fmla="*/ 535 h 603"/>
                <a:gd name="T46" fmla="*/ 45 w 448"/>
                <a:gd name="T47" fmla="*/ 557 h 603"/>
                <a:gd name="T48" fmla="*/ 55 w 448"/>
                <a:gd name="T49" fmla="*/ 596 h 603"/>
                <a:gd name="T50" fmla="*/ 60 w 448"/>
                <a:gd name="T51" fmla="*/ 557 h 603"/>
                <a:gd name="T52" fmla="*/ 56 w 448"/>
                <a:gd name="T53" fmla="*/ 535 h 603"/>
                <a:gd name="T54" fmla="*/ 71 w 448"/>
                <a:gd name="T55" fmla="*/ 503 h 603"/>
                <a:gd name="T56" fmla="*/ 56 w 448"/>
                <a:gd name="T57" fmla="*/ 482 h 603"/>
                <a:gd name="T58" fmla="*/ 64 w 448"/>
                <a:gd name="T59" fmla="*/ 439 h 603"/>
                <a:gd name="T60" fmla="*/ 55 w 448"/>
                <a:gd name="T61" fmla="*/ 417 h 603"/>
                <a:gd name="T62" fmla="*/ 64 w 448"/>
                <a:gd name="T63" fmla="*/ 381 h 603"/>
                <a:gd name="T64" fmla="*/ 53 w 448"/>
                <a:gd name="T65" fmla="*/ 358 h 603"/>
                <a:gd name="T66" fmla="*/ 54 w 448"/>
                <a:gd name="T67" fmla="*/ 339 h 603"/>
                <a:gd name="T68" fmla="*/ 51 w 448"/>
                <a:gd name="T69" fmla="*/ 316 h 603"/>
                <a:gd name="T70" fmla="*/ 57 w 448"/>
                <a:gd name="T71" fmla="*/ 285 h 603"/>
                <a:gd name="T72" fmla="*/ 48 w 448"/>
                <a:gd name="T73" fmla="*/ 264 h 603"/>
                <a:gd name="T74" fmla="*/ 50 w 448"/>
                <a:gd name="T75" fmla="*/ 235 h 603"/>
                <a:gd name="T76" fmla="*/ 45 w 448"/>
                <a:gd name="T77" fmla="*/ 212 h 603"/>
                <a:gd name="T78" fmla="*/ 57 w 448"/>
                <a:gd name="T79" fmla="*/ 182 h 603"/>
                <a:gd name="T80" fmla="*/ 41 w 448"/>
                <a:gd name="T81" fmla="*/ 162 h 603"/>
                <a:gd name="T82" fmla="*/ 57 w 448"/>
                <a:gd name="T83" fmla="*/ 139 h 603"/>
                <a:gd name="T84" fmla="*/ 39 w 448"/>
                <a:gd name="T85" fmla="*/ 118 h 603"/>
                <a:gd name="T86" fmla="*/ 49 w 448"/>
                <a:gd name="T87" fmla="*/ 93 h 603"/>
                <a:gd name="T88" fmla="*/ 36 w 448"/>
                <a:gd name="T89" fmla="*/ 71 h 603"/>
                <a:gd name="T90" fmla="*/ 220 w 448"/>
                <a:gd name="T91" fmla="*/ 13 h 603"/>
                <a:gd name="T92" fmla="*/ 415 w 448"/>
                <a:gd name="T93" fmla="*/ 348 h 603"/>
                <a:gd name="T94" fmla="*/ 415 w 448"/>
                <a:gd name="T95" fmla="*/ 573 h 603"/>
                <a:gd name="T96" fmla="*/ 427 w 448"/>
                <a:gd name="T97" fmla="*/ 35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603">
                  <a:moveTo>
                    <a:pt x="427" y="354"/>
                  </a:moveTo>
                  <a:cubicBezTo>
                    <a:pt x="419" y="243"/>
                    <a:pt x="426" y="132"/>
                    <a:pt x="426" y="21"/>
                  </a:cubicBezTo>
                  <a:cubicBezTo>
                    <a:pt x="426" y="17"/>
                    <a:pt x="422" y="16"/>
                    <a:pt x="419" y="17"/>
                  </a:cubicBezTo>
                  <a:cubicBezTo>
                    <a:pt x="419" y="16"/>
                    <a:pt x="419" y="16"/>
                    <a:pt x="418" y="16"/>
                  </a:cubicBezTo>
                  <a:cubicBezTo>
                    <a:pt x="353" y="4"/>
                    <a:pt x="286" y="0"/>
                    <a:pt x="220" y="2"/>
                  </a:cubicBezTo>
                  <a:cubicBezTo>
                    <a:pt x="155" y="3"/>
                    <a:pt x="88" y="9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4" y="31"/>
                    <a:pt x="23" y="33"/>
                    <a:pt x="23" y="36"/>
                  </a:cubicBezTo>
                  <a:cubicBezTo>
                    <a:pt x="23" y="48"/>
                    <a:pt x="24" y="59"/>
                    <a:pt x="2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71"/>
                    <a:pt x="0" y="93"/>
                    <a:pt x="14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7" y="101"/>
                    <a:pt x="27" y="109"/>
                    <a:pt x="28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0" y="118"/>
                    <a:pt x="0" y="139"/>
                    <a:pt x="14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30" y="147"/>
                    <a:pt x="30" y="155"/>
                    <a:pt x="31" y="163"/>
                  </a:cubicBezTo>
                  <a:cubicBezTo>
                    <a:pt x="25" y="163"/>
                    <a:pt x="19" y="164"/>
                    <a:pt x="14" y="164"/>
                  </a:cubicBezTo>
                  <a:cubicBezTo>
                    <a:pt x="0" y="164"/>
                    <a:pt x="0" y="186"/>
                    <a:pt x="14" y="186"/>
                  </a:cubicBezTo>
                  <a:cubicBezTo>
                    <a:pt x="20" y="185"/>
                    <a:pt x="26" y="185"/>
                    <a:pt x="32" y="184"/>
                  </a:cubicBezTo>
                  <a:cubicBezTo>
                    <a:pt x="33" y="193"/>
                    <a:pt x="33" y="202"/>
                    <a:pt x="34" y="211"/>
                  </a:cubicBezTo>
                  <a:cubicBezTo>
                    <a:pt x="28" y="211"/>
                    <a:pt x="23" y="211"/>
                    <a:pt x="17" y="211"/>
                  </a:cubicBezTo>
                  <a:cubicBezTo>
                    <a:pt x="4" y="211"/>
                    <a:pt x="4" y="232"/>
                    <a:pt x="17" y="232"/>
                  </a:cubicBezTo>
                  <a:cubicBezTo>
                    <a:pt x="23" y="232"/>
                    <a:pt x="29" y="232"/>
                    <a:pt x="35" y="232"/>
                  </a:cubicBezTo>
                  <a:cubicBezTo>
                    <a:pt x="36" y="242"/>
                    <a:pt x="36" y="252"/>
                    <a:pt x="37" y="263"/>
                  </a:cubicBezTo>
                  <a:cubicBezTo>
                    <a:pt x="33" y="262"/>
                    <a:pt x="30" y="260"/>
                    <a:pt x="26" y="258"/>
                  </a:cubicBezTo>
                  <a:cubicBezTo>
                    <a:pt x="15" y="251"/>
                    <a:pt x="4" y="270"/>
                    <a:pt x="16" y="277"/>
                  </a:cubicBezTo>
                  <a:cubicBezTo>
                    <a:pt x="23" y="281"/>
                    <a:pt x="30" y="283"/>
                    <a:pt x="38" y="284"/>
                  </a:cubicBezTo>
                  <a:cubicBezTo>
                    <a:pt x="39" y="294"/>
                    <a:pt x="39" y="305"/>
                    <a:pt x="40" y="315"/>
                  </a:cubicBezTo>
                  <a:cubicBezTo>
                    <a:pt x="35" y="314"/>
                    <a:pt x="30" y="314"/>
                    <a:pt x="24" y="314"/>
                  </a:cubicBezTo>
                  <a:cubicBezTo>
                    <a:pt x="11" y="314"/>
                    <a:pt x="11" y="335"/>
                    <a:pt x="24" y="335"/>
                  </a:cubicBezTo>
                  <a:cubicBezTo>
                    <a:pt x="30" y="335"/>
                    <a:pt x="36" y="336"/>
                    <a:pt x="41" y="336"/>
                  </a:cubicBezTo>
                  <a:cubicBezTo>
                    <a:pt x="41" y="344"/>
                    <a:pt x="42" y="351"/>
                    <a:pt x="42" y="359"/>
                  </a:cubicBezTo>
                  <a:cubicBezTo>
                    <a:pt x="39" y="359"/>
                    <a:pt x="36" y="360"/>
                    <a:pt x="32" y="361"/>
                  </a:cubicBezTo>
                  <a:cubicBezTo>
                    <a:pt x="19" y="365"/>
                    <a:pt x="25" y="385"/>
                    <a:pt x="38" y="381"/>
                  </a:cubicBezTo>
                  <a:cubicBezTo>
                    <a:pt x="40" y="381"/>
                    <a:pt x="41" y="381"/>
                    <a:pt x="43" y="380"/>
                  </a:cubicBezTo>
                  <a:cubicBezTo>
                    <a:pt x="43" y="393"/>
                    <a:pt x="44" y="405"/>
                    <a:pt x="44" y="417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14" y="417"/>
                    <a:pt x="14" y="439"/>
                    <a:pt x="28" y="439"/>
                  </a:cubicBezTo>
                  <a:cubicBezTo>
                    <a:pt x="45" y="439"/>
                    <a:pt x="45" y="439"/>
                    <a:pt x="45" y="439"/>
                  </a:cubicBezTo>
                  <a:cubicBezTo>
                    <a:pt x="45" y="453"/>
                    <a:pt x="45" y="467"/>
                    <a:pt x="45" y="482"/>
                  </a:cubicBezTo>
                  <a:cubicBezTo>
                    <a:pt x="32" y="482"/>
                    <a:pt x="32" y="482"/>
                    <a:pt x="32" y="482"/>
                  </a:cubicBezTo>
                  <a:cubicBezTo>
                    <a:pt x="18" y="482"/>
                    <a:pt x="18" y="503"/>
                    <a:pt x="32" y="503"/>
                  </a:cubicBezTo>
                  <a:cubicBezTo>
                    <a:pt x="45" y="503"/>
                    <a:pt x="45" y="503"/>
                    <a:pt x="45" y="503"/>
                  </a:cubicBezTo>
                  <a:cubicBezTo>
                    <a:pt x="45" y="514"/>
                    <a:pt x="45" y="524"/>
                    <a:pt x="45" y="535"/>
                  </a:cubicBezTo>
                  <a:cubicBezTo>
                    <a:pt x="28" y="535"/>
                    <a:pt x="28" y="535"/>
                    <a:pt x="28" y="535"/>
                  </a:cubicBezTo>
                  <a:cubicBezTo>
                    <a:pt x="14" y="535"/>
                    <a:pt x="14" y="557"/>
                    <a:pt x="28" y="557"/>
                  </a:cubicBezTo>
                  <a:cubicBezTo>
                    <a:pt x="45" y="557"/>
                    <a:pt x="45" y="557"/>
                    <a:pt x="45" y="557"/>
                  </a:cubicBezTo>
                  <a:cubicBezTo>
                    <a:pt x="45" y="570"/>
                    <a:pt x="45" y="583"/>
                    <a:pt x="44" y="596"/>
                  </a:cubicBezTo>
                  <a:cubicBezTo>
                    <a:pt x="44" y="603"/>
                    <a:pt x="55" y="603"/>
                    <a:pt x="55" y="596"/>
                  </a:cubicBezTo>
                  <a:cubicBezTo>
                    <a:pt x="55" y="583"/>
                    <a:pt x="56" y="570"/>
                    <a:pt x="56" y="557"/>
                  </a:cubicBezTo>
                  <a:cubicBezTo>
                    <a:pt x="60" y="557"/>
                    <a:pt x="60" y="557"/>
                    <a:pt x="60" y="557"/>
                  </a:cubicBezTo>
                  <a:cubicBezTo>
                    <a:pt x="74" y="557"/>
                    <a:pt x="74" y="535"/>
                    <a:pt x="60" y="535"/>
                  </a:cubicBezTo>
                  <a:cubicBezTo>
                    <a:pt x="56" y="535"/>
                    <a:pt x="56" y="535"/>
                    <a:pt x="56" y="535"/>
                  </a:cubicBezTo>
                  <a:cubicBezTo>
                    <a:pt x="56" y="524"/>
                    <a:pt x="56" y="514"/>
                    <a:pt x="56" y="503"/>
                  </a:cubicBezTo>
                  <a:cubicBezTo>
                    <a:pt x="71" y="503"/>
                    <a:pt x="71" y="503"/>
                    <a:pt x="71" y="503"/>
                  </a:cubicBezTo>
                  <a:cubicBezTo>
                    <a:pt x="85" y="503"/>
                    <a:pt x="85" y="482"/>
                    <a:pt x="71" y="482"/>
                  </a:cubicBezTo>
                  <a:cubicBezTo>
                    <a:pt x="56" y="482"/>
                    <a:pt x="56" y="482"/>
                    <a:pt x="56" y="482"/>
                  </a:cubicBezTo>
                  <a:cubicBezTo>
                    <a:pt x="56" y="467"/>
                    <a:pt x="56" y="453"/>
                    <a:pt x="55" y="439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78" y="439"/>
                    <a:pt x="78" y="417"/>
                    <a:pt x="64" y="417"/>
                  </a:cubicBezTo>
                  <a:cubicBezTo>
                    <a:pt x="55" y="417"/>
                    <a:pt x="55" y="417"/>
                    <a:pt x="55" y="417"/>
                  </a:cubicBezTo>
                  <a:cubicBezTo>
                    <a:pt x="54" y="405"/>
                    <a:pt x="54" y="392"/>
                    <a:pt x="53" y="379"/>
                  </a:cubicBezTo>
                  <a:cubicBezTo>
                    <a:pt x="57" y="380"/>
                    <a:pt x="61" y="380"/>
                    <a:pt x="64" y="381"/>
                  </a:cubicBezTo>
                  <a:cubicBezTo>
                    <a:pt x="78" y="385"/>
                    <a:pt x="83" y="365"/>
                    <a:pt x="70" y="361"/>
                  </a:cubicBezTo>
                  <a:cubicBezTo>
                    <a:pt x="64" y="359"/>
                    <a:pt x="58" y="358"/>
                    <a:pt x="53" y="358"/>
                  </a:cubicBezTo>
                  <a:cubicBezTo>
                    <a:pt x="52" y="351"/>
                    <a:pt x="52" y="345"/>
                    <a:pt x="52" y="338"/>
                  </a:cubicBezTo>
                  <a:cubicBezTo>
                    <a:pt x="52" y="338"/>
                    <a:pt x="53" y="338"/>
                    <a:pt x="54" y="339"/>
                  </a:cubicBezTo>
                  <a:cubicBezTo>
                    <a:pt x="67" y="343"/>
                    <a:pt x="73" y="322"/>
                    <a:pt x="59" y="318"/>
                  </a:cubicBezTo>
                  <a:cubicBezTo>
                    <a:pt x="57" y="317"/>
                    <a:pt x="54" y="316"/>
                    <a:pt x="51" y="316"/>
                  </a:cubicBezTo>
                  <a:cubicBezTo>
                    <a:pt x="50" y="306"/>
                    <a:pt x="50" y="295"/>
                    <a:pt x="49" y="285"/>
                  </a:cubicBezTo>
                  <a:cubicBezTo>
                    <a:pt x="52" y="285"/>
                    <a:pt x="54" y="285"/>
                    <a:pt x="57" y="285"/>
                  </a:cubicBezTo>
                  <a:cubicBezTo>
                    <a:pt x="70" y="285"/>
                    <a:pt x="70" y="264"/>
                    <a:pt x="57" y="264"/>
                  </a:cubicBezTo>
                  <a:cubicBezTo>
                    <a:pt x="54" y="264"/>
                    <a:pt x="51" y="264"/>
                    <a:pt x="48" y="264"/>
                  </a:cubicBezTo>
                  <a:cubicBezTo>
                    <a:pt x="47" y="254"/>
                    <a:pt x="47" y="244"/>
                    <a:pt x="46" y="234"/>
                  </a:cubicBezTo>
                  <a:cubicBezTo>
                    <a:pt x="47" y="234"/>
                    <a:pt x="49" y="235"/>
                    <a:pt x="50" y="235"/>
                  </a:cubicBezTo>
                  <a:cubicBezTo>
                    <a:pt x="63" y="239"/>
                    <a:pt x="69" y="219"/>
                    <a:pt x="56" y="214"/>
                  </a:cubicBezTo>
                  <a:cubicBezTo>
                    <a:pt x="52" y="213"/>
                    <a:pt x="48" y="213"/>
                    <a:pt x="45" y="212"/>
                  </a:cubicBezTo>
                  <a:cubicBezTo>
                    <a:pt x="44" y="202"/>
                    <a:pt x="43" y="193"/>
                    <a:pt x="43" y="183"/>
                  </a:cubicBezTo>
                  <a:cubicBezTo>
                    <a:pt x="47" y="182"/>
                    <a:pt x="52" y="182"/>
                    <a:pt x="57" y="182"/>
                  </a:cubicBezTo>
                  <a:cubicBezTo>
                    <a:pt x="70" y="182"/>
                    <a:pt x="70" y="160"/>
                    <a:pt x="57" y="161"/>
                  </a:cubicBezTo>
                  <a:cubicBezTo>
                    <a:pt x="51" y="161"/>
                    <a:pt x="46" y="161"/>
                    <a:pt x="41" y="162"/>
                  </a:cubicBezTo>
                  <a:cubicBezTo>
                    <a:pt x="41" y="154"/>
                    <a:pt x="40" y="147"/>
                    <a:pt x="40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70" y="139"/>
                    <a:pt x="70" y="118"/>
                    <a:pt x="57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8" y="109"/>
                    <a:pt x="37" y="101"/>
                    <a:pt x="37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63" y="93"/>
                    <a:pt x="63" y="71"/>
                    <a:pt x="49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5" y="61"/>
                    <a:pt x="34" y="50"/>
                    <a:pt x="34" y="40"/>
                  </a:cubicBezTo>
                  <a:cubicBezTo>
                    <a:pt x="93" y="20"/>
                    <a:pt x="157" y="14"/>
                    <a:pt x="220" y="13"/>
                  </a:cubicBezTo>
                  <a:cubicBezTo>
                    <a:pt x="285" y="11"/>
                    <a:pt x="351" y="14"/>
                    <a:pt x="415" y="27"/>
                  </a:cubicBezTo>
                  <a:cubicBezTo>
                    <a:pt x="415" y="134"/>
                    <a:pt x="409" y="241"/>
                    <a:pt x="415" y="348"/>
                  </a:cubicBezTo>
                  <a:cubicBezTo>
                    <a:pt x="418" y="387"/>
                    <a:pt x="421" y="425"/>
                    <a:pt x="423" y="464"/>
                  </a:cubicBezTo>
                  <a:cubicBezTo>
                    <a:pt x="425" y="500"/>
                    <a:pt x="427" y="539"/>
                    <a:pt x="415" y="573"/>
                  </a:cubicBezTo>
                  <a:cubicBezTo>
                    <a:pt x="413" y="580"/>
                    <a:pt x="423" y="582"/>
                    <a:pt x="426" y="576"/>
                  </a:cubicBezTo>
                  <a:cubicBezTo>
                    <a:pt x="448" y="507"/>
                    <a:pt x="431" y="425"/>
                    <a:pt x="42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1402" y="2317"/>
              <a:ext cx="976" cy="67"/>
            </a:xfrm>
            <a:custGeom>
              <a:avLst/>
              <a:gdLst>
                <a:gd name="T0" fmla="*/ 357 w 364"/>
                <a:gd name="T1" fmla="*/ 0 h 25"/>
                <a:gd name="T2" fmla="*/ 7 w 364"/>
                <a:gd name="T3" fmla="*/ 14 h 25"/>
                <a:gd name="T4" fmla="*/ 7 w 364"/>
                <a:gd name="T5" fmla="*/ 25 h 25"/>
                <a:gd name="T6" fmla="*/ 357 w 364"/>
                <a:gd name="T7" fmla="*/ 11 h 25"/>
                <a:gd name="T8" fmla="*/ 357 w 36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">
                  <a:moveTo>
                    <a:pt x="357" y="0"/>
                  </a:moveTo>
                  <a:cubicBezTo>
                    <a:pt x="241" y="11"/>
                    <a:pt x="124" y="14"/>
                    <a:pt x="7" y="14"/>
                  </a:cubicBezTo>
                  <a:cubicBezTo>
                    <a:pt x="0" y="14"/>
                    <a:pt x="0" y="25"/>
                    <a:pt x="7" y="25"/>
                  </a:cubicBezTo>
                  <a:cubicBezTo>
                    <a:pt x="124" y="25"/>
                    <a:pt x="241" y="22"/>
                    <a:pt x="357" y="11"/>
                  </a:cubicBezTo>
                  <a:cubicBezTo>
                    <a:pt x="364" y="10"/>
                    <a:pt x="364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871" y="1867"/>
              <a:ext cx="400" cy="40"/>
            </a:xfrm>
            <a:custGeom>
              <a:avLst/>
              <a:gdLst>
                <a:gd name="T0" fmla="*/ 143 w 149"/>
                <a:gd name="T1" fmla="*/ 0 h 15"/>
                <a:gd name="T2" fmla="*/ 7 w 149"/>
                <a:gd name="T3" fmla="*/ 4 h 15"/>
                <a:gd name="T4" fmla="*/ 7 w 149"/>
                <a:gd name="T5" fmla="*/ 15 h 15"/>
                <a:gd name="T6" fmla="*/ 143 w 149"/>
                <a:gd name="T7" fmla="*/ 11 h 15"/>
                <a:gd name="T8" fmla="*/ 143 w 14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">
                  <a:moveTo>
                    <a:pt x="143" y="0"/>
                  </a:moveTo>
                  <a:cubicBezTo>
                    <a:pt x="97" y="4"/>
                    <a:pt x="52" y="4"/>
                    <a:pt x="7" y="4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2" y="15"/>
                    <a:pt x="97" y="14"/>
                    <a:pt x="143" y="11"/>
                  </a:cubicBezTo>
                  <a:cubicBezTo>
                    <a:pt x="149" y="11"/>
                    <a:pt x="14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1863" y="1955"/>
              <a:ext cx="429" cy="38"/>
            </a:xfrm>
            <a:custGeom>
              <a:avLst/>
              <a:gdLst>
                <a:gd name="T0" fmla="*/ 153 w 160"/>
                <a:gd name="T1" fmla="*/ 0 h 14"/>
                <a:gd name="T2" fmla="*/ 6 w 160"/>
                <a:gd name="T3" fmla="*/ 3 h 14"/>
                <a:gd name="T4" fmla="*/ 6 w 160"/>
                <a:gd name="T5" fmla="*/ 14 h 14"/>
                <a:gd name="T6" fmla="*/ 153 w 160"/>
                <a:gd name="T7" fmla="*/ 10 h 14"/>
                <a:gd name="T8" fmla="*/ 153 w 16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">
                  <a:moveTo>
                    <a:pt x="153" y="0"/>
                  </a:moveTo>
                  <a:cubicBezTo>
                    <a:pt x="104" y="0"/>
                    <a:pt x="55" y="3"/>
                    <a:pt x="6" y="3"/>
                  </a:cubicBezTo>
                  <a:cubicBezTo>
                    <a:pt x="0" y="3"/>
                    <a:pt x="0" y="14"/>
                    <a:pt x="6" y="14"/>
                  </a:cubicBezTo>
                  <a:cubicBezTo>
                    <a:pt x="55" y="14"/>
                    <a:pt x="104" y="11"/>
                    <a:pt x="153" y="10"/>
                  </a:cubicBezTo>
                  <a:cubicBezTo>
                    <a:pt x="160" y="10"/>
                    <a:pt x="160" y="0"/>
                    <a:pt x="1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1834" y="2028"/>
              <a:ext cx="448" cy="51"/>
            </a:xfrm>
            <a:custGeom>
              <a:avLst/>
              <a:gdLst>
                <a:gd name="T0" fmla="*/ 160 w 167"/>
                <a:gd name="T1" fmla="*/ 1 h 19"/>
                <a:gd name="T2" fmla="*/ 7 w 167"/>
                <a:gd name="T3" fmla="*/ 5 h 19"/>
                <a:gd name="T4" fmla="*/ 7 w 167"/>
                <a:gd name="T5" fmla="*/ 15 h 19"/>
                <a:gd name="T6" fmla="*/ 160 w 167"/>
                <a:gd name="T7" fmla="*/ 12 h 19"/>
                <a:gd name="T8" fmla="*/ 160 w 167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9">
                  <a:moveTo>
                    <a:pt x="160" y="1"/>
                  </a:moveTo>
                  <a:cubicBezTo>
                    <a:pt x="109" y="8"/>
                    <a:pt x="58" y="8"/>
                    <a:pt x="7" y="5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8" y="19"/>
                    <a:pt x="109" y="19"/>
                    <a:pt x="160" y="12"/>
                  </a:cubicBezTo>
                  <a:cubicBezTo>
                    <a:pt x="167" y="11"/>
                    <a:pt x="167" y="0"/>
                    <a:pt x="16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863" y="2119"/>
              <a:ext cx="419" cy="45"/>
            </a:xfrm>
            <a:custGeom>
              <a:avLst/>
              <a:gdLst>
                <a:gd name="T0" fmla="*/ 149 w 156"/>
                <a:gd name="T1" fmla="*/ 3 h 17"/>
                <a:gd name="T2" fmla="*/ 6 w 156"/>
                <a:gd name="T3" fmla="*/ 3 h 17"/>
                <a:gd name="T4" fmla="*/ 6 w 156"/>
                <a:gd name="T5" fmla="*/ 14 h 17"/>
                <a:gd name="T6" fmla="*/ 149 w 156"/>
                <a:gd name="T7" fmla="*/ 14 h 17"/>
                <a:gd name="T8" fmla="*/ 149 w 15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">
                  <a:moveTo>
                    <a:pt x="149" y="3"/>
                  </a:moveTo>
                  <a:cubicBezTo>
                    <a:pt x="102" y="0"/>
                    <a:pt x="54" y="6"/>
                    <a:pt x="6" y="3"/>
                  </a:cubicBezTo>
                  <a:cubicBezTo>
                    <a:pt x="0" y="2"/>
                    <a:pt x="0" y="13"/>
                    <a:pt x="6" y="14"/>
                  </a:cubicBezTo>
                  <a:cubicBezTo>
                    <a:pt x="54" y="17"/>
                    <a:pt x="102" y="11"/>
                    <a:pt x="149" y="14"/>
                  </a:cubicBezTo>
                  <a:cubicBezTo>
                    <a:pt x="156" y="14"/>
                    <a:pt x="156" y="3"/>
                    <a:pt x="14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1869" y="2191"/>
              <a:ext cx="426" cy="49"/>
            </a:xfrm>
            <a:custGeom>
              <a:avLst/>
              <a:gdLst>
                <a:gd name="T0" fmla="*/ 149 w 159"/>
                <a:gd name="T1" fmla="*/ 1 h 18"/>
                <a:gd name="T2" fmla="*/ 9 w 159"/>
                <a:gd name="T3" fmla="*/ 1 h 18"/>
                <a:gd name="T4" fmla="*/ 7 w 159"/>
                <a:gd name="T5" fmla="*/ 11 h 18"/>
                <a:gd name="T6" fmla="*/ 152 w 159"/>
                <a:gd name="T7" fmla="*/ 11 h 18"/>
                <a:gd name="T8" fmla="*/ 149 w 159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">
                  <a:moveTo>
                    <a:pt x="149" y="1"/>
                  </a:moveTo>
                  <a:cubicBezTo>
                    <a:pt x="103" y="8"/>
                    <a:pt x="56" y="8"/>
                    <a:pt x="9" y="1"/>
                  </a:cubicBezTo>
                  <a:cubicBezTo>
                    <a:pt x="3" y="0"/>
                    <a:pt x="0" y="10"/>
                    <a:pt x="7" y="11"/>
                  </a:cubicBezTo>
                  <a:cubicBezTo>
                    <a:pt x="55" y="18"/>
                    <a:pt x="104" y="18"/>
                    <a:pt x="152" y="11"/>
                  </a:cubicBezTo>
                  <a:cubicBezTo>
                    <a:pt x="159" y="10"/>
                    <a:pt x="156" y="0"/>
                    <a:pt x="14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6483352" y="2314576"/>
            <a:ext cx="1906587" cy="2565400"/>
            <a:chOff x="1260" y="774"/>
            <a:chExt cx="1201" cy="1616"/>
          </a:xfrm>
          <a:solidFill>
            <a:schemeClr val="bg1"/>
          </a:solidFill>
        </p:grpSpPr>
        <p:sp>
          <p:nvSpPr>
            <p:cNvPr id="21" name="Freeform 5"/>
            <p:cNvSpPr/>
            <p:nvPr/>
          </p:nvSpPr>
          <p:spPr bwMode="auto">
            <a:xfrm>
              <a:off x="1260" y="774"/>
              <a:ext cx="1201" cy="1616"/>
            </a:xfrm>
            <a:custGeom>
              <a:avLst/>
              <a:gdLst>
                <a:gd name="T0" fmla="*/ 426 w 448"/>
                <a:gd name="T1" fmla="*/ 21 h 603"/>
                <a:gd name="T2" fmla="*/ 418 w 448"/>
                <a:gd name="T3" fmla="*/ 16 h 603"/>
                <a:gd name="T4" fmla="*/ 27 w 448"/>
                <a:gd name="T5" fmla="*/ 31 h 603"/>
                <a:gd name="T6" fmla="*/ 23 w 448"/>
                <a:gd name="T7" fmla="*/ 36 h 603"/>
                <a:gd name="T8" fmla="*/ 14 w 448"/>
                <a:gd name="T9" fmla="*/ 71 h 603"/>
                <a:gd name="T10" fmla="*/ 26 w 448"/>
                <a:gd name="T11" fmla="*/ 93 h 603"/>
                <a:gd name="T12" fmla="*/ 14 w 448"/>
                <a:gd name="T13" fmla="*/ 118 h 603"/>
                <a:gd name="T14" fmla="*/ 29 w 448"/>
                <a:gd name="T15" fmla="*/ 139 h 603"/>
                <a:gd name="T16" fmla="*/ 14 w 448"/>
                <a:gd name="T17" fmla="*/ 164 h 603"/>
                <a:gd name="T18" fmla="*/ 32 w 448"/>
                <a:gd name="T19" fmla="*/ 184 h 603"/>
                <a:gd name="T20" fmla="*/ 17 w 448"/>
                <a:gd name="T21" fmla="*/ 211 h 603"/>
                <a:gd name="T22" fmla="*/ 35 w 448"/>
                <a:gd name="T23" fmla="*/ 232 h 603"/>
                <a:gd name="T24" fmla="*/ 26 w 448"/>
                <a:gd name="T25" fmla="*/ 258 h 603"/>
                <a:gd name="T26" fmla="*/ 38 w 448"/>
                <a:gd name="T27" fmla="*/ 284 h 603"/>
                <a:gd name="T28" fmla="*/ 24 w 448"/>
                <a:gd name="T29" fmla="*/ 314 h 603"/>
                <a:gd name="T30" fmla="*/ 41 w 448"/>
                <a:gd name="T31" fmla="*/ 336 h 603"/>
                <a:gd name="T32" fmla="*/ 32 w 448"/>
                <a:gd name="T33" fmla="*/ 361 h 603"/>
                <a:gd name="T34" fmla="*/ 43 w 448"/>
                <a:gd name="T35" fmla="*/ 380 h 603"/>
                <a:gd name="T36" fmla="*/ 28 w 448"/>
                <a:gd name="T37" fmla="*/ 417 h 603"/>
                <a:gd name="T38" fmla="*/ 45 w 448"/>
                <a:gd name="T39" fmla="*/ 439 h 603"/>
                <a:gd name="T40" fmla="*/ 32 w 448"/>
                <a:gd name="T41" fmla="*/ 482 h 603"/>
                <a:gd name="T42" fmla="*/ 45 w 448"/>
                <a:gd name="T43" fmla="*/ 503 h 603"/>
                <a:gd name="T44" fmla="*/ 28 w 448"/>
                <a:gd name="T45" fmla="*/ 535 h 603"/>
                <a:gd name="T46" fmla="*/ 45 w 448"/>
                <a:gd name="T47" fmla="*/ 557 h 603"/>
                <a:gd name="T48" fmla="*/ 55 w 448"/>
                <a:gd name="T49" fmla="*/ 596 h 603"/>
                <a:gd name="T50" fmla="*/ 60 w 448"/>
                <a:gd name="T51" fmla="*/ 557 h 603"/>
                <a:gd name="T52" fmla="*/ 56 w 448"/>
                <a:gd name="T53" fmla="*/ 535 h 603"/>
                <a:gd name="T54" fmla="*/ 71 w 448"/>
                <a:gd name="T55" fmla="*/ 503 h 603"/>
                <a:gd name="T56" fmla="*/ 56 w 448"/>
                <a:gd name="T57" fmla="*/ 482 h 603"/>
                <a:gd name="T58" fmla="*/ 64 w 448"/>
                <a:gd name="T59" fmla="*/ 439 h 603"/>
                <a:gd name="T60" fmla="*/ 55 w 448"/>
                <a:gd name="T61" fmla="*/ 417 h 603"/>
                <a:gd name="T62" fmla="*/ 64 w 448"/>
                <a:gd name="T63" fmla="*/ 381 h 603"/>
                <a:gd name="T64" fmla="*/ 53 w 448"/>
                <a:gd name="T65" fmla="*/ 358 h 603"/>
                <a:gd name="T66" fmla="*/ 54 w 448"/>
                <a:gd name="T67" fmla="*/ 339 h 603"/>
                <a:gd name="T68" fmla="*/ 51 w 448"/>
                <a:gd name="T69" fmla="*/ 316 h 603"/>
                <a:gd name="T70" fmla="*/ 57 w 448"/>
                <a:gd name="T71" fmla="*/ 285 h 603"/>
                <a:gd name="T72" fmla="*/ 48 w 448"/>
                <a:gd name="T73" fmla="*/ 264 h 603"/>
                <a:gd name="T74" fmla="*/ 50 w 448"/>
                <a:gd name="T75" fmla="*/ 235 h 603"/>
                <a:gd name="T76" fmla="*/ 45 w 448"/>
                <a:gd name="T77" fmla="*/ 212 h 603"/>
                <a:gd name="T78" fmla="*/ 57 w 448"/>
                <a:gd name="T79" fmla="*/ 182 h 603"/>
                <a:gd name="T80" fmla="*/ 41 w 448"/>
                <a:gd name="T81" fmla="*/ 162 h 603"/>
                <a:gd name="T82" fmla="*/ 57 w 448"/>
                <a:gd name="T83" fmla="*/ 139 h 603"/>
                <a:gd name="T84" fmla="*/ 39 w 448"/>
                <a:gd name="T85" fmla="*/ 118 h 603"/>
                <a:gd name="T86" fmla="*/ 49 w 448"/>
                <a:gd name="T87" fmla="*/ 93 h 603"/>
                <a:gd name="T88" fmla="*/ 36 w 448"/>
                <a:gd name="T89" fmla="*/ 71 h 603"/>
                <a:gd name="T90" fmla="*/ 220 w 448"/>
                <a:gd name="T91" fmla="*/ 13 h 603"/>
                <a:gd name="T92" fmla="*/ 415 w 448"/>
                <a:gd name="T93" fmla="*/ 348 h 603"/>
                <a:gd name="T94" fmla="*/ 415 w 448"/>
                <a:gd name="T95" fmla="*/ 573 h 603"/>
                <a:gd name="T96" fmla="*/ 427 w 448"/>
                <a:gd name="T97" fmla="*/ 35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603">
                  <a:moveTo>
                    <a:pt x="427" y="354"/>
                  </a:moveTo>
                  <a:cubicBezTo>
                    <a:pt x="419" y="243"/>
                    <a:pt x="426" y="132"/>
                    <a:pt x="426" y="21"/>
                  </a:cubicBezTo>
                  <a:cubicBezTo>
                    <a:pt x="426" y="17"/>
                    <a:pt x="422" y="16"/>
                    <a:pt x="419" y="17"/>
                  </a:cubicBezTo>
                  <a:cubicBezTo>
                    <a:pt x="419" y="16"/>
                    <a:pt x="419" y="16"/>
                    <a:pt x="418" y="16"/>
                  </a:cubicBezTo>
                  <a:cubicBezTo>
                    <a:pt x="353" y="4"/>
                    <a:pt x="286" y="0"/>
                    <a:pt x="220" y="2"/>
                  </a:cubicBezTo>
                  <a:cubicBezTo>
                    <a:pt x="155" y="3"/>
                    <a:pt x="88" y="9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4" y="31"/>
                    <a:pt x="23" y="33"/>
                    <a:pt x="23" y="36"/>
                  </a:cubicBezTo>
                  <a:cubicBezTo>
                    <a:pt x="23" y="48"/>
                    <a:pt x="24" y="59"/>
                    <a:pt x="2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71"/>
                    <a:pt x="0" y="93"/>
                    <a:pt x="14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7" y="101"/>
                    <a:pt x="27" y="109"/>
                    <a:pt x="28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0" y="118"/>
                    <a:pt x="0" y="139"/>
                    <a:pt x="14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30" y="147"/>
                    <a:pt x="30" y="155"/>
                    <a:pt x="31" y="163"/>
                  </a:cubicBezTo>
                  <a:cubicBezTo>
                    <a:pt x="25" y="163"/>
                    <a:pt x="19" y="164"/>
                    <a:pt x="14" y="164"/>
                  </a:cubicBezTo>
                  <a:cubicBezTo>
                    <a:pt x="0" y="164"/>
                    <a:pt x="0" y="186"/>
                    <a:pt x="14" y="186"/>
                  </a:cubicBezTo>
                  <a:cubicBezTo>
                    <a:pt x="20" y="185"/>
                    <a:pt x="26" y="185"/>
                    <a:pt x="32" y="184"/>
                  </a:cubicBezTo>
                  <a:cubicBezTo>
                    <a:pt x="33" y="193"/>
                    <a:pt x="33" y="202"/>
                    <a:pt x="34" y="211"/>
                  </a:cubicBezTo>
                  <a:cubicBezTo>
                    <a:pt x="28" y="211"/>
                    <a:pt x="23" y="211"/>
                    <a:pt x="17" y="211"/>
                  </a:cubicBezTo>
                  <a:cubicBezTo>
                    <a:pt x="4" y="211"/>
                    <a:pt x="4" y="232"/>
                    <a:pt x="17" y="232"/>
                  </a:cubicBezTo>
                  <a:cubicBezTo>
                    <a:pt x="23" y="232"/>
                    <a:pt x="29" y="232"/>
                    <a:pt x="35" y="232"/>
                  </a:cubicBezTo>
                  <a:cubicBezTo>
                    <a:pt x="36" y="242"/>
                    <a:pt x="36" y="252"/>
                    <a:pt x="37" y="263"/>
                  </a:cubicBezTo>
                  <a:cubicBezTo>
                    <a:pt x="33" y="262"/>
                    <a:pt x="30" y="260"/>
                    <a:pt x="26" y="258"/>
                  </a:cubicBezTo>
                  <a:cubicBezTo>
                    <a:pt x="15" y="251"/>
                    <a:pt x="4" y="270"/>
                    <a:pt x="16" y="277"/>
                  </a:cubicBezTo>
                  <a:cubicBezTo>
                    <a:pt x="23" y="281"/>
                    <a:pt x="30" y="283"/>
                    <a:pt x="38" y="284"/>
                  </a:cubicBezTo>
                  <a:cubicBezTo>
                    <a:pt x="39" y="294"/>
                    <a:pt x="39" y="305"/>
                    <a:pt x="40" y="315"/>
                  </a:cubicBezTo>
                  <a:cubicBezTo>
                    <a:pt x="35" y="314"/>
                    <a:pt x="30" y="314"/>
                    <a:pt x="24" y="314"/>
                  </a:cubicBezTo>
                  <a:cubicBezTo>
                    <a:pt x="11" y="314"/>
                    <a:pt x="11" y="335"/>
                    <a:pt x="24" y="335"/>
                  </a:cubicBezTo>
                  <a:cubicBezTo>
                    <a:pt x="30" y="335"/>
                    <a:pt x="36" y="336"/>
                    <a:pt x="41" y="336"/>
                  </a:cubicBezTo>
                  <a:cubicBezTo>
                    <a:pt x="41" y="344"/>
                    <a:pt x="42" y="351"/>
                    <a:pt x="42" y="359"/>
                  </a:cubicBezTo>
                  <a:cubicBezTo>
                    <a:pt x="39" y="359"/>
                    <a:pt x="36" y="360"/>
                    <a:pt x="32" y="361"/>
                  </a:cubicBezTo>
                  <a:cubicBezTo>
                    <a:pt x="19" y="365"/>
                    <a:pt x="25" y="385"/>
                    <a:pt x="38" y="381"/>
                  </a:cubicBezTo>
                  <a:cubicBezTo>
                    <a:pt x="40" y="381"/>
                    <a:pt x="41" y="381"/>
                    <a:pt x="43" y="380"/>
                  </a:cubicBezTo>
                  <a:cubicBezTo>
                    <a:pt x="43" y="393"/>
                    <a:pt x="44" y="405"/>
                    <a:pt x="44" y="417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14" y="417"/>
                    <a:pt x="14" y="439"/>
                    <a:pt x="28" y="439"/>
                  </a:cubicBezTo>
                  <a:cubicBezTo>
                    <a:pt x="45" y="439"/>
                    <a:pt x="45" y="439"/>
                    <a:pt x="45" y="439"/>
                  </a:cubicBezTo>
                  <a:cubicBezTo>
                    <a:pt x="45" y="453"/>
                    <a:pt x="45" y="467"/>
                    <a:pt x="45" y="482"/>
                  </a:cubicBezTo>
                  <a:cubicBezTo>
                    <a:pt x="32" y="482"/>
                    <a:pt x="32" y="482"/>
                    <a:pt x="32" y="482"/>
                  </a:cubicBezTo>
                  <a:cubicBezTo>
                    <a:pt x="18" y="482"/>
                    <a:pt x="18" y="503"/>
                    <a:pt x="32" y="503"/>
                  </a:cubicBezTo>
                  <a:cubicBezTo>
                    <a:pt x="45" y="503"/>
                    <a:pt x="45" y="503"/>
                    <a:pt x="45" y="503"/>
                  </a:cubicBezTo>
                  <a:cubicBezTo>
                    <a:pt x="45" y="514"/>
                    <a:pt x="45" y="524"/>
                    <a:pt x="45" y="535"/>
                  </a:cubicBezTo>
                  <a:cubicBezTo>
                    <a:pt x="28" y="535"/>
                    <a:pt x="28" y="535"/>
                    <a:pt x="28" y="535"/>
                  </a:cubicBezTo>
                  <a:cubicBezTo>
                    <a:pt x="14" y="535"/>
                    <a:pt x="14" y="557"/>
                    <a:pt x="28" y="557"/>
                  </a:cubicBezTo>
                  <a:cubicBezTo>
                    <a:pt x="45" y="557"/>
                    <a:pt x="45" y="557"/>
                    <a:pt x="45" y="557"/>
                  </a:cubicBezTo>
                  <a:cubicBezTo>
                    <a:pt x="45" y="570"/>
                    <a:pt x="45" y="583"/>
                    <a:pt x="44" y="596"/>
                  </a:cubicBezTo>
                  <a:cubicBezTo>
                    <a:pt x="44" y="603"/>
                    <a:pt x="55" y="603"/>
                    <a:pt x="55" y="596"/>
                  </a:cubicBezTo>
                  <a:cubicBezTo>
                    <a:pt x="55" y="583"/>
                    <a:pt x="56" y="570"/>
                    <a:pt x="56" y="557"/>
                  </a:cubicBezTo>
                  <a:cubicBezTo>
                    <a:pt x="60" y="557"/>
                    <a:pt x="60" y="557"/>
                    <a:pt x="60" y="557"/>
                  </a:cubicBezTo>
                  <a:cubicBezTo>
                    <a:pt x="74" y="557"/>
                    <a:pt x="74" y="535"/>
                    <a:pt x="60" y="535"/>
                  </a:cubicBezTo>
                  <a:cubicBezTo>
                    <a:pt x="56" y="535"/>
                    <a:pt x="56" y="535"/>
                    <a:pt x="56" y="535"/>
                  </a:cubicBezTo>
                  <a:cubicBezTo>
                    <a:pt x="56" y="524"/>
                    <a:pt x="56" y="514"/>
                    <a:pt x="56" y="503"/>
                  </a:cubicBezTo>
                  <a:cubicBezTo>
                    <a:pt x="71" y="503"/>
                    <a:pt x="71" y="503"/>
                    <a:pt x="71" y="503"/>
                  </a:cubicBezTo>
                  <a:cubicBezTo>
                    <a:pt x="85" y="503"/>
                    <a:pt x="85" y="482"/>
                    <a:pt x="71" y="482"/>
                  </a:cubicBezTo>
                  <a:cubicBezTo>
                    <a:pt x="56" y="482"/>
                    <a:pt x="56" y="482"/>
                    <a:pt x="56" y="482"/>
                  </a:cubicBezTo>
                  <a:cubicBezTo>
                    <a:pt x="56" y="467"/>
                    <a:pt x="56" y="453"/>
                    <a:pt x="55" y="439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78" y="439"/>
                    <a:pt x="78" y="417"/>
                    <a:pt x="64" y="417"/>
                  </a:cubicBezTo>
                  <a:cubicBezTo>
                    <a:pt x="55" y="417"/>
                    <a:pt x="55" y="417"/>
                    <a:pt x="55" y="417"/>
                  </a:cubicBezTo>
                  <a:cubicBezTo>
                    <a:pt x="54" y="405"/>
                    <a:pt x="54" y="392"/>
                    <a:pt x="53" y="379"/>
                  </a:cubicBezTo>
                  <a:cubicBezTo>
                    <a:pt x="57" y="380"/>
                    <a:pt x="61" y="380"/>
                    <a:pt x="64" y="381"/>
                  </a:cubicBezTo>
                  <a:cubicBezTo>
                    <a:pt x="78" y="385"/>
                    <a:pt x="83" y="365"/>
                    <a:pt x="70" y="361"/>
                  </a:cubicBezTo>
                  <a:cubicBezTo>
                    <a:pt x="64" y="359"/>
                    <a:pt x="58" y="358"/>
                    <a:pt x="53" y="358"/>
                  </a:cubicBezTo>
                  <a:cubicBezTo>
                    <a:pt x="52" y="351"/>
                    <a:pt x="52" y="345"/>
                    <a:pt x="52" y="338"/>
                  </a:cubicBezTo>
                  <a:cubicBezTo>
                    <a:pt x="52" y="338"/>
                    <a:pt x="53" y="338"/>
                    <a:pt x="54" y="339"/>
                  </a:cubicBezTo>
                  <a:cubicBezTo>
                    <a:pt x="67" y="343"/>
                    <a:pt x="73" y="322"/>
                    <a:pt x="59" y="318"/>
                  </a:cubicBezTo>
                  <a:cubicBezTo>
                    <a:pt x="57" y="317"/>
                    <a:pt x="54" y="316"/>
                    <a:pt x="51" y="316"/>
                  </a:cubicBezTo>
                  <a:cubicBezTo>
                    <a:pt x="50" y="306"/>
                    <a:pt x="50" y="295"/>
                    <a:pt x="49" y="285"/>
                  </a:cubicBezTo>
                  <a:cubicBezTo>
                    <a:pt x="52" y="285"/>
                    <a:pt x="54" y="285"/>
                    <a:pt x="57" y="285"/>
                  </a:cubicBezTo>
                  <a:cubicBezTo>
                    <a:pt x="70" y="285"/>
                    <a:pt x="70" y="264"/>
                    <a:pt x="57" y="264"/>
                  </a:cubicBezTo>
                  <a:cubicBezTo>
                    <a:pt x="54" y="264"/>
                    <a:pt x="51" y="264"/>
                    <a:pt x="48" y="264"/>
                  </a:cubicBezTo>
                  <a:cubicBezTo>
                    <a:pt x="47" y="254"/>
                    <a:pt x="47" y="244"/>
                    <a:pt x="46" y="234"/>
                  </a:cubicBezTo>
                  <a:cubicBezTo>
                    <a:pt x="47" y="234"/>
                    <a:pt x="49" y="235"/>
                    <a:pt x="50" y="235"/>
                  </a:cubicBezTo>
                  <a:cubicBezTo>
                    <a:pt x="63" y="239"/>
                    <a:pt x="69" y="219"/>
                    <a:pt x="56" y="214"/>
                  </a:cubicBezTo>
                  <a:cubicBezTo>
                    <a:pt x="52" y="213"/>
                    <a:pt x="48" y="213"/>
                    <a:pt x="45" y="212"/>
                  </a:cubicBezTo>
                  <a:cubicBezTo>
                    <a:pt x="44" y="202"/>
                    <a:pt x="43" y="193"/>
                    <a:pt x="43" y="183"/>
                  </a:cubicBezTo>
                  <a:cubicBezTo>
                    <a:pt x="47" y="182"/>
                    <a:pt x="52" y="182"/>
                    <a:pt x="57" y="182"/>
                  </a:cubicBezTo>
                  <a:cubicBezTo>
                    <a:pt x="70" y="182"/>
                    <a:pt x="70" y="160"/>
                    <a:pt x="57" y="161"/>
                  </a:cubicBezTo>
                  <a:cubicBezTo>
                    <a:pt x="51" y="161"/>
                    <a:pt x="46" y="161"/>
                    <a:pt x="41" y="162"/>
                  </a:cubicBezTo>
                  <a:cubicBezTo>
                    <a:pt x="41" y="154"/>
                    <a:pt x="40" y="147"/>
                    <a:pt x="40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70" y="139"/>
                    <a:pt x="70" y="118"/>
                    <a:pt x="57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8" y="109"/>
                    <a:pt x="37" y="101"/>
                    <a:pt x="37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63" y="93"/>
                    <a:pt x="63" y="71"/>
                    <a:pt x="49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5" y="61"/>
                    <a:pt x="34" y="50"/>
                    <a:pt x="34" y="40"/>
                  </a:cubicBezTo>
                  <a:cubicBezTo>
                    <a:pt x="93" y="20"/>
                    <a:pt x="157" y="14"/>
                    <a:pt x="220" y="13"/>
                  </a:cubicBezTo>
                  <a:cubicBezTo>
                    <a:pt x="285" y="11"/>
                    <a:pt x="351" y="14"/>
                    <a:pt x="415" y="27"/>
                  </a:cubicBezTo>
                  <a:cubicBezTo>
                    <a:pt x="415" y="134"/>
                    <a:pt x="409" y="241"/>
                    <a:pt x="415" y="348"/>
                  </a:cubicBezTo>
                  <a:cubicBezTo>
                    <a:pt x="418" y="387"/>
                    <a:pt x="421" y="425"/>
                    <a:pt x="423" y="464"/>
                  </a:cubicBezTo>
                  <a:cubicBezTo>
                    <a:pt x="425" y="500"/>
                    <a:pt x="427" y="539"/>
                    <a:pt x="415" y="573"/>
                  </a:cubicBezTo>
                  <a:cubicBezTo>
                    <a:pt x="413" y="580"/>
                    <a:pt x="423" y="582"/>
                    <a:pt x="426" y="576"/>
                  </a:cubicBezTo>
                  <a:cubicBezTo>
                    <a:pt x="448" y="507"/>
                    <a:pt x="431" y="425"/>
                    <a:pt x="42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1402" y="2317"/>
              <a:ext cx="976" cy="67"/>
            </a:xfrm>
            <a:custGeom>
              <a:avLst/>
              <a:gdLst>
                <a:gd name="T0" fmla="*/ 357 w 364"/>
                <a:gd name="T1" fmla="*/ 0 h 25"/>
                <a:gd name="T2" fmla="*/ 7 w 364"/>
                <a:gd name="T3" fmla="*/ 14 h 25"/>
                <a:gd name="T4" fmla="*/ 7 w 364"/>
                <a:gd name="T5" fmla="*/ 25 h 25"/>
                <a:gd name="T6" fmla="*/ 357 w 364"/>
                <a:gd name="T7" fmla="*/ 11 h 25"/>
                <a:gd name="T8" fmla="*/ 357 w 36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">
                  <a:moveTo>
                    <a:pt x="357" y="0"/>
                  </a:moveTo>
                  <a:cubicBezTo>
                    <a:pt x="241" y="11"/>
                    <a:pt x="124" y="14"/>
                    <a:pt x="7" y="14"/>
                  </a:cubicBezTo>
                  <a:cubicBezTo>
                    <a:pt x="0" y="14"/>
                    <a:pt x="0" y="25"/>
                    <a:pt x="7" y="25"/>
                  </a:cubicBezTo>
                  <a:cubicBezTo>
                    <a:pt x="124" y="25"/>
                    <a:pt x="241" y="22"/>
                    <a:pt x="357" y="11"/>
                  </a:cubicBezTo>
                  <a:cubicBezTo>
                    <a:pt x="364" y="10"/>
                    <a:pt x="364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1871" y="1867"/>
              <a:ext cx="400" cy="40"/>
            </a:xfrm>
            <a:custGeom>
              <a:avLst/>
              <a:gdLst>
                <a:gd name="T0" fmla="*/ 143 w 149"/>
                <a:gd name="T1" fmla="*/ 0 h 15"/>
                <a:gd name="T2" fmla="*/ 7 w 149"/>
                <a:gd name="T3" fmla="*/ 4 h 15"/>
                <a:gd name="T4" fmla="*/ 7 w 149"/>
                <a:gd name="T5" fmla="*/ 15 h 15"/>
                <a:gd name="T6" fmla="*/ 143 w 149"/>
                <a:gd name="T7" fmla="*/ 11 h 15"/>
                <a:gd name="T8" fmla="*/ 143 w 14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">
                  <a:moveTo>
                    <a:pt x="143" y="0"/>
                  </a:moveTo>
                  <a:cubicBezTo>
                    <a:pt x="97" y="4"/>
                    <a:pt x="52" y="4"/>
                    <a:pt x="7" y="4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2" y="15"/>
                    <a:pt x="97" y="14"/>
                    <a:pt x="143" y="11"/>
                  </a:cubicBezTo>
                  <a:cubicBezTo>
                    <a:pt x="149" y="11"/>
                    <a:pt x="14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1863" y="1955"/>
              <a:ext cx="429" cy="38"/>
            </a:xfrm>
            <a:custGeom>
              <a:avLst/>
              <a:gdLst>
                <a:gd name="T0" fmla="*/ 153 w 160"/>
                <a:gd name="T1" fmla="*/ 0 h 14"/>
                <a:gd name="T2" fmla="*/ 6 w 160"/>
                <a:gd name="T3" fmla="*/ 3 h 14"/>
                <a:gd name="T4" fmla="*/ 6 w 160"/>
                <a:gd name="T5" fmla="*/ 14 h 14"/>
                <a:gd name="T6" fmla="*/ 153 w 160"/>
                <a:gd name="T7" fmla="*/ 10 h 14"/>
                <a:gd name="T8" fmla="*/ 153 w 16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">
                  <a:moveTo>
                    <a:pt x="153" y="0"/>
                  </a:moveTo>
                  <a:cubicBezTo>
                    <a:pt x="104" y="0"/>
                    <a:pt x="55" y="3"/>
                    <a:pt x="6" y="3"/>
                  </a:cubicBezTo>
                  <a:cubicBezTo>
                    <a:pt x="0" y="3"/>
                    <a:pt x="0" y="14"/>
                    <a:pt x="6" y="14"/>
                  </a:cubicBezTo>
                  <a:cubicBezTo>
                    <a:pt x="55" y="14"/>
                    <a:pt x="104" y="11"/>
                    <a:pt x="153" y="10"/>
                  </a:cubicBezTo>
                  <a:cubicBezTo>
                    <a:pt x="160" y="10"/>
                    <a:pt x="160" y="0"/>
                    <a:pt x="1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1834" y="2028"/>
              <a:ext cx="448" cy="51"/>
            </a:xfrm>
            <a:custGeom>
              <a:avLst/>
              <a:gdLst>
                <a:gd name="T0" fmla="*/ 160 w 167"/>
                <a:gd name="T1" fmla="*/ 1 h 19"/>
                <a:gd name="T2" fmla="*/ 7 w 167"/>
                <a:gd name="T3" fmla="*/ 5 h 19"/>
                <a:gd name="T4" fmla="*/ 7 w 167"/>
                <a:gd name="T5" fmla="*/ 15 h 19"/>
                <a:gd name="T6" fmla="*/ 160 w 167"/>
                <a:gd name="T7" fmla="*/ 12 h 19"/>
                <a:gd name="T8" fmla="*/ 160 w 167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9">
                  <a:moveTo>
                    <a:pt x="160" y="1"/>
                  </a:moveTo>
                  <a:cubicBezTo>
                    <a:pt x="109" y="8"/>
                    <a:pt x="58" y="8"/>
                    <a:pt x="7" y="5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8" y="19"/>
                    <a:pt x="109" y="19"/>
                    <a:pt x="160" y="12"/>
                  </a:cubicBezTo>
                  <a:cubicBezTo>
                    <a:pt x="167" y="11"/>
                    <a:pt x="167" y="0"/>
                    <a:pt x="16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1863" y="2119"/>
              <a:ext cx="419" cy="45"/>
            </a:xfrm>
            <a:custGeom>
              <a:avLst/>
              <a:gdLst>
                <a:gd name="T0" fmla="*/ 149 w 156"/>
                <a:gd name="T1" fmla="*/ 3 h 17"/>
                <a:gd name="T2" fmla="*/ 6 w 156"/>
                <a:gd name="T3" fmla="*/ 3 h 17"/>
                <a:gd name="T4" fmla="*/ 6 w 156"/>
                <a:gd name="T5" fmla="*/ 14 h 17"/>
                <a:gd name="T6" fmla="*/ 149 w 156"/>
                <a:gd name="T7" fmla="*/ 14 h 17"/>
                <a:gd name="T8" fmla="*/ 149 w 15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">
                  <a:moveTo>
                    <a:pt x="149" y="3"/>
                  </a:moveTo>
                  <a:cubicBezTo>
                    <a:pt x="102" y="0"/>
                    <a:pt x="54" y="6"/>
                    <a:pt x="6" y="3"/>
                  </a:cubicBezTo>
                  <a:cubicBezTo>
                    <a:pt x="0" y="2"/>
                    <a:pt x="0" y="13"/>
                    <a:pt x="6" y="14"/>
                  </a:cubicBezTo>
                  <a:cubicBezTo>
                    <a:pt x="54" y="17"/>
                    <a:pt x="102" y="11"/>
                    <a:pt x="149" y="14"/>
                  </a:cubicBezTo>
                  <a:cubicBezTo>
                    <a:pt x="156" y="14"/>
                    <a:pt x="156" y="3"/>
                    <a:pt x="14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1869" y="2191"/>
              <a:ext cx="426" cy="49"/>
            </a:xfrm>
            <a:custGeom>
              <a:avLst/>
              <a:gdLst>
                <a:gd name="T0" fmla="*/ 149 w 159"/>
                <a:gd name="T1" fmla="*/ 1 h 18"/>
                <a:gd name="T2" fmla="*/ 9 w 159"/>
                <a:gd name="T3" fmla="*/ 1 h 18"/>
                <a:gd name="T4" fmla="*/ 7 w 159"/>
                <a:gd name="T5" fmla="*/ 11 h 18"/>
                <a:gd name="T6" fmla="*/ 152 w 159"/>
                <a:gd name="T7" fmla="*/ 11 h 18"/>
                <a:gd name="T8" fmla="*/ 149 w 159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">
                  <a:moveTo>
                    <a:pt x="149" y="1"/>
                  </a:moveTo>
                  <a:cubicBezTo>
                    <a:pt x="103" y="8"/>
                    <a:pt x="56" y="8"/>
                    <a:pt x="9" y="1"/>
                  </a:cubicBezTo>
                  <a:cubicBezTo>
                    <a:pt x="3" y="0"/>
                    <a:pt x="0" y="10"/>
                    <a:pt x="7" y="11"/>
                  </a:cubicBezTo>
                  <a:cubicBezTo>
                    <a:pt x="55" y="18"/>
                    <a:pt x="104" y="18"/>
                    <a:pt x="152" y="11"/>
                  </a:cubicBezTo>
                  <a:cubicBezTo>
                    <a:pt x="159" y="10"/>
                    <a:pt x="156" y="0"/>
                    <a:pt x="14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9077327" y="2314576"/>
            <a:ext cx="1906587" cy="2565400"/>
            <a:chOff x="1260" y="774"/>
            <a:chExt cx="1201" cy="1616"/>
          </a:xfrm>
          <a:solidFill>
            <a:schemeClr val="bg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1260" y="774"/>
              <a:ext cx="1201" cy="1616"/>
            </a:xfrm>
            <a:custGeom>
              <a:avLst/>
              <a:gdLst>
                <a:gd name="T0" fmla="*/ 426 w 448"/>
                <a:gd name="T1" fmla="*/ 21 h 603"/>
                <a:gd name="T2" fmla="*/ 418 w 448"/>
                <a:gd name="T3" fmla="*/ 16 h 603"/>
                <a:gd name="T4" fmla="*/ 27 w 448"/>
                <a:gd name="T5" fmla="*/ 31 h 603"/>
                <a:gd name="T6" fmla="*/ 23 w 448"/>
                <a:gd name="T7" fmla="*/ 36 h 603"/>
                <a:gd name="T8" fmla="*/ 14 w 448"/>
                <a:gd name="T9" fmla="*/ 71 h 603"/>
                <a:gd name="T10" fmla="*/ 26 w 448"/>
                <a:gd name="T11" fmla="*/ 93 h 603"/>
                <a:gd name="T12" fmla="*/ 14 w 448"/>
                <a:gd name="T13" fmla="*/ 118 h 603"/>
                <a:gd name="T14" fmla="*/ 29 w 448"/>
                <a:gd name="T15" fmla="*/ 139 h 603"/>
                <a:gd name="T16" fmla="*/ 14 w 448"/>
                <a:gd name="T17" fmla="*/ 164 h 603"/>
                <a:gd name="T18" fmla="*/ 32 w 448"/>
                <a:gd name="T19" fmla="*/ 184 h 603"/>
                <a:gd name="T20" fmla="*/ 17 w 448"/>
                <a:gd name="T21" fmla="*/ 211 h 603"/>
                <a:gd name="T22" fmla="*/ 35 w 448"/>
                <a:gd name="T23" fmla="*/ 232 h 603"/>
                <a:gd name="T24" fmla="*/ 26 w 448"/>
                <a:gd name="T25" fmla="*/ 258 h 603"/>
                <a:gd name="T26" fmla="*/ 38 w 448"/>
                <a:gd name="T27" fmla="*/ 284 h 603"/>
                <a:gd name="T28" fmla="*/ 24 w 448"/>
                <a:gd name="T29" fmla="*/ 314 h 603"/>
                <a:gd name="T30" fmla="*/ 41 w 448"/>
                <a:gd name="T31" fmla="*/ 336 h 603"/>
                <a:gd name="T32" fmla="*/ 32 w 448"/>
                <a:gd name="T33" fmla="*/ 361 h 603"/>
                <a:gd name="T34" fmla="*/ 43 w 448"/>
                <a:gd name="T35" fmla="*/ 380 h 603"/>
                <a:gd name="T36" fmla="*/ 28 w 448"/>
                <a:gd name="T37" fmla="*/ 417 h 603"/>
                <a:gd name="T38" fmla="*/ 45 w 448"/>
                <a:gd name="T39" fmla="*/ 439 h 603"/>
                <a:gd name="T40" fmla="*/ 32 w 448"/>
                <a:gd name="T41" fmla="*/ 482 h 603"/>
                <a:gd name="T42" fmla="*/ 45 w 448"/>
                <a:gd name="T43" fmla="*/ 503 h 603"/>
                <a:gd name="T44" fmla="*/ 28 w 448"/>
                <a:gd name="T45" fmla="*/ 535 h 603"/>
                <a:gd name="T46" fmla="*/ 45 w 448"/>
                <a:gd name="T47" fmla="*/ 557 h 603"/>
                <a:gd name="T48" fmla="*/ 55 w 448"/>
                <a:gd name="T49" fmla="*/ 596 h 603"/>
                <a:gd name="T50" fmla="*/ 60 w 448"/>
                <a:gd name="T51" fmla="*/ 557 h 603"/>
                <a:gd name="T52" fmla="*/ 56 w 448"/>
                <a:gd name="T53" fmla="*/ 535 h 603"/>
                <a:gd name="T54" fmla="*/ 71 w 448"/>
                <a:gd name="T55" fmla="*/ 503 h 603"/>
                <a:gd name="T56" fmla="*/ 56 w 448"/>
                <a:gd name="T57" fmla="*/ 482 h 603"/>
                <a:gd name="T58" fmla="*/ 64 w 448"/>
                <a:gd name="T59" fmla="*/ 439 h 603"/>
                <a:gd name="T60" fmla="*/ 55 w 448"/>
                <a:gd name="T61" fmla="*/ 417 h 603"/>
                <a:gd name="T62" fmla="*/ 64 w 448"/>
                <a:gd name="T63" fmla="*/ 381 h 603"/>
                <a:gd name="T64" fmla="*/ 53 w 448"/>
                <a:gd name="T65" fmla="*/ 358 h 603"/>
                <a:gd name="T66" fmla="*/ 54 w 448"/>
                <a:gd name="T67" fmla="*/ 339 h 603"/>
                <a:gd name="T68" fmla="*/ 51 w 448"/>
                <a:gd name="T69" fmla="*/ 316 h 603"/>
                <a:gd name="T70" fmla="*/ 57 w 448"/>
                <a:gd name="T71" fmla="*/ 285 h 603"/>
                <a:gd name="T72" fmla="*/ 48 w 448"/>
                <a:gd name="T73" fmla="*/ 264 h 603"/>
                <a:gd name="T74" fmla="*/ 50 w 448"/>
                <a:gd name="T75" fmla="*/ 235 h 603"/>
                <a:gd name="T76" fmla="*/ 45 w 448"/>
                <a:gd name="T77" fmla="*/ 212 h 603"/>
                <a:gd name="T78" fmla="*/ 57 w 448"/>
                <a:gd name="T79" fmla="*/ 182 h 603"/>
                <a:gd name="T80" fmla="*/ 41 w 448"/>
                <a:gd name="T81" fmla="*/ 162 h 603"/>
                <a:gd name="T82" fmla="*/ 57 w 448"/>
                <a:gd name="T83" fmla="*/ 139 h 603"/>
                <a:gd name="T84" fmla="*/ 39 w 448"/>
                <a:gd name="T85" fmla="*/ 118 h 603"/>
                <a:gd name="T86" fmla="*/ 49 w 448"/>
                <a:gd name="T87" fmla="*/ 93 h 603"/>
                <a:gd name="T88" fmla="*/ 36 w 448"/>
                <a:gd name="T89" fmla="*/ 71 h 603"/>
                <a:gd name="T90" fmla="*/ 220 w 448"/>
                <a:gd name="T91" fmla="*/ 13 h 603"/>
                <a:gd name="T92" fmla="*/ 415 w 448"/>
                <a:gd name="T93" fmla="*/ 348 h 603"/>
                <a:gd name="T94" fmla="*/ 415 w 448"/>
                <a:gd name="T95" fmla="*/ 573 h 603"/>
                <a:gd name="T96" fmla="*/ 427 w 448"/>
                <a:gd name="T97" fmla="*/ 35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603">
                  <a:moveTo>
                    <a:pt x="427" y="354"/>
                  </a:moveTo>
                  <a:cubicBezTo>
                    <a:pt x="419" y="243"/>
                    <a:pt x="426" y="132"/>
                    <a:pt x="426" y="21"/>
                  </a:cubicBezTo>
                  <a:cubicBezTo>
                    <a:pt x="426" y="17"/>
                    <a:pt x="422" y="16"/>
                    <a:pt x="419" y="17"/>
                  </a:cubicBezTo>
                  <a:cubicBezTo>
                    <a:pt x="419" y="16"/>
                    <a:pt x="419" y="16"/>
                    <a:pt x="418" y="16"/>
                  </a:cubicBezTo>
                  <a:cubicBezTo>
                    <a:pt x="353" y="4"/>
                    <a:pt x="286" y="0"/>
                    <a:pt x="220" y="2"/>
                  </a:cubicBezTo>
                  <a:cubicBezTo>
                    <a:pt x="155" y="3"/>
                    <a:pt x="88" y="9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4" y="31"/>
                    <a:pt x="23" y="33"/>
                    <a:pt x="23" y="36"/>
                  </a:cubicBezTo>
                  <a:cubicBezTo>
                    <a:pt x="23" y="48"/>
                    <a:pt x="24" y="59"/>
                    <a:pt x="2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71"/>
                    <a:pt x="0" y="93"/>
                    <a:pt x="14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7" y="101"/>
                    <a:pt x="27" y="109"/>
                    <a:pt x="28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0" y="118"/>
                    <a:pt x="0" y="139"/>
                    <a:pt x="14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30" y="147"/>
                    <a:pt x="30" y="155"/>
                    <a:pt x="31" y="163"/>
                  </a:cubicBezTo>
                  <a:cubicBezTo>
                    <a:pt x="25" y="163"/>
                    <a:pt x="19" y="164"/>
                    <a:pt x="14" y="164"/>
                  </a:cubicBezTo>
                  <a:cubicBezTo>
                    <a:pt x="0" y="164"/>
                    <a:pt x="0" y="186"/>
                    <a:pt x="14" y="186"/>
                  </a:cubicBezTo>
                  <a:cubicBezTo>
                    <a:pt x="20" y="185"/>
                    <a:pt x="26" y="185"/>
                    <a:pt x="32" y="184"/>
                  </a:cubicBezTo>
                  <a:cubicBezTo>
                    <a:pt x="33" y="193"/>
                    <a:pt x="33" y="202"/>
                    <a:pt x="34" y="211"/>
                  </a:cubicBezTo>
                  <a:cubicBezTo>
                    <a:pt x="28" y="211"/>
                    <a:pt x="23" y="211"/>
                    <a:pt x="17" y="211"/>
                  </a:cubicBezTo>
                  <a:cubicBezTo>
                    <a:pt x="4" y="211"/>
                    <a:pt x="4" y="232"/>
                    <a:pt x="17" y="232"/>
                  </a:cubicBezTo>
                  <a:cubicBezTo>
                    <a:pt x="23" y="232"/>
                    <a:pt x="29" y="232"/>
                    <a:pt x="35" y="232"/>
                  </a:cubicBezTo>
                  <a:cubicBezTo>
                    <a:pt x="36" y="242"/>
                    <a:pt x="36" y="252"/>
                    <a:pt x="37" y="263"/>
                  </a:cubicBezTo>
                  <a:cubicBezTo>
                    <a:pt x="33" y="262"/>
                    <a:pt x="30" y="260"/>
                    <a:pt x="26" y="258"/>
                  </a:cubicBezTo>
                  <a:cubicBezTo>
                    <a:pt x="15" y="251"/>
                    <a:pt x="4" y="270"/>
                    <a:pt x="16" y="277"/>
                  </a:cubicBezTo>
                  <a:cubicBezTo>
                    <a:pt x="23" y="281"/>
                    <a:pt x="30" y="283"/>
                    <a:pt x="38" y="284"/>
                  </a:cubicBezTo>
                  <a:cubicBezTo>
                    <a:pt x="39" y="294"/>
                    <a:pt x="39" y="305"/>
                    <a:pt x="40" y="315"/>
                  </a:cubicBezTo>
                  <a:cubicBezTo>
                    <a:pt x="35" y="314"/>
                    <a:pt x="30" y="314"/>
                    <a:pt x="24" y="314"/>
                  </a:cubicBezTo>
                  <a:cubicBezTo>
                    <a:pt x="11" y="314"/>
                    <a:pt x="11" y="335"/>
                    <a:pt x="24" y="335"/>
                  </a:cubicBezTo>
                  <a:cubicBezTo>
                    <a:pt x="30" y="335"/>
                    <a:pt x="36" y="336"/>
                    <a:pt x="41" y="336"/>
                  </a:cubicBezTo>
                  <a:cubicBezTo>
                    <a:pt x="41" y="344"/>
                    <a:pt x="42" y="351"/>
                    <a:pt x="42" y="359"/>
                  </a:cubicBezTo>
                  <a:cubicBezTo>
                    <a:pt x="39" y="359"/>
                    <a:pt x="36" y="360"/>
                    <a:pt x="32" y="361"/>
                  </a:cubicBezTo>
                  <a:cubicBezTo>
                    <a:pt x="19" y="365"/>
                    <a:pt x="25" y="385"/>
                    <a:pt x="38" y="381"/>
                  </a:cubicBezTo>
                  <a:cubicBezTo>
                    <a:pt x="40" y="381"/>
                    <a:pt x="41" y="381"/>
                    <a:pt x="43" y="380"/>
                  </a:cubicBezTo>
                  <a:cubicBezTo>
                    <a:pt x="43" y="393"/>
                    <a:pt x="44" y="405"/>
                    <a:pt x="44" y="417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14" y="417"/>
                    <a:pt x="14" y="439"/>
                    <a:pt x="28" y="439"/>
                  </a:cubicBezTo>
                  <a:cubicBezTo>
                    <a:pt x="45" y="439"/>
                    <a:pt x="45" y="439"/>
                    <a:pt x="45" y="439"/>
                  </a:cubicBezTo>
                  <a:cubicBezTo>
                    <a:pt x="45" y="453"/>
                    <a:pt x="45" y="467"/>
                    <a:pt x="45" y="482"/>
                  </a:cubicBezTo>
                  <a:cubicBezTo>
                    <a:pt x="32" y="482"/>
                    <a:pt x="32" y="482"/>
                    <a:pt x="32" y="482"/>
                  </a:cubicBezTo>
                  <a:cubicBezTo>
                    <a:pt x="18" y="482"/>
                    <a:pt x="18" y="503"/>
                    <a:pt x="32" y="503"/>
                  </a:cubicBezTo>
                  <a:cubicBezTo>
                    <a:pt x="45" y="503"/>
                    <a:pt x="45" y="503"/>
                    <a:pt x="45" y="503"/>
                  </a:cubicBezTo>
                  <a:cubicBezTo>
                    <a:pt x="45" y="514"/>
                    <a:pt x="45" y="524"/>
                    <a:pt x="45" y="535"/>
                  </a:cubicBezTo>
                  <a:cubicBezTo>
                    <a:pt x="28" y="535"/>
                    <a:pt x="28" y="535"/>
                    <a:pt x="28" y="535"/>
                  </a:cubicBezTo>
                  <a:cubicBezTo>
                    <a:pt x="14" y="535"/>
                    <a:pt x="14" y="557"/>
                    <a:pt x="28" y="557"/>
                  </a:cubicBezTo>
                  <a:cubicBezTo>
                    <a:pt x="45" y="557"/>
                    <a:pt x="45" y="557"/>
                    <a:pt x="45" y="557"/>
                  </a:cubicBezTo>
                  <a:cubicBezTo>
                    <a:pt x="45" y="570"/>
                    <a:pt x="45" y="583"/>
                    <a:pt x="44" y="596"/>
                  </a:cubicBezTo>
                  <a:cubicBezTo>
                    <a:pt x="44" y="603"/>
                    <a:pt x="55" y="603"/>
                    <a:pt x="55" y="596"/>
                  </a:cubicBezTo>
                  <a:cubicBezTo>
                    <a:pt x="55" y="583"/>
                    <a:pt x="56" y="570"/>
                    <a:pt x="56" y="557"/>
                  </a:cubicBezTo>
                  <a:cubicBezTo>
                    <a:pt x="60" y="557"/>
                    <a:pt x="60" y="557"/>
                    <a:pt x="60" y="557"/>
                  </a:cubicBezTo>
                  <a:cubicBezTo>
                    <a:pt x="74" y="557"/>
                    <a:pt x="74" y="535"/>
                    <a:pt x="60" y="535"/>
                  </a:cubicBezTo>
                  <a:cubicBezTo>
                    <a:pt x="56" y="535"/>
                    <a:pt x="56" y="535"/>
                    <a:pt x="56" y="535"/>
                  </a:cubicBezTo>
                  <a:cubicBezTo>
                    <a:pt x="56" y="524"/>
                    <a:pt x="56" y="514"/>
                    <a:pt x="56" y="503"/>
                  </a:cubicBezTo>
                  <a:cubicBezTo>
                    <a:pt x="71" y="503"/>
                    <a:pt x="71" y="503"/>
                    <a:pt x="71" y="503"/>
                  </a:cubicBezTo>
                  <a:cubicBezTo>
                    <a:pt x="85" y="503"/>
                    <a:pt x="85" y="482"/>
                    <a:pt x="71" y="482"/>
                  </a:cubicBezTo>
                  <a:cubicBezTo>
                    <a:pt x="56" y="482"/>
                    <a:pt x="56" y="482"/>
                    <a:pt x="56" y="482"/>
                  </a:cubicBezTo>
                  <a:cubicBezTo>
                    <a:pt x="56" y="467"/>
                    <a:pt x="56" y="453"/>
                    <a:pt x="55" y="439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78" y="439"/>
                    <a:pt x="78" y="417"/>
                    <a:pt x="64" y="417"/>
                  </a:cubicBezTo>
                  <a:cubicBezTo>
                    <a:pt x="55" y="417"/>
                    <a:pt x="55" y="417"/>
                    <a:pt x="55" y="417"/>
                  </a:cubicBezTo>
                  <a:cubicBezTo>
                    <a:pt x="54" y="405"/>
                    <a:pt x="54" y="392"/>
                    <a:pt x="53" y="379"/>
                  </a:cubicBezTo>
                  <a:cubicBezTo>
                    <a:pt x="57" y="380"/>
                    <a:pt x="61" y="380"/>
                    <a:pt x="64" y="381"/>
                  </a:cubicBezTo>
                  <a:cubicBezTo>
                    <a:pt x="78" y="385"/>
                    <a:pt x="83" y="365"/>
                    <a:pt x="70" y="361"/>
                  </a:cubicBezTo>
                  <a:cubicBezTo>
                    <a:pt x="64" y="359"/>
                    <a:pt x="58" y="358"/>
                    <a:pt x="53" y="358"/>
                  </a:cubicBezTo>
                  <a:cubicBezTo>
                    <a:pt x="52" y="351"/>
                    <a:pt x="52" y="345"/>
                    <a:pt x="52" y="338"/>
                  </a:cubicBezTo>
                  <a:cubicBezTo>
                    <a:pt x="52" y="338"/>
                    <a:pt x="53" y="338"/>
                    <a:pt x="54" y="339"/>
                  </a:cubicBezTo>
                  <a:cubicBezTo>
                    <a:pt x="67" y="343"/>
                    <a:pt x="73" y="322"/>
                    <a:pt x="59" y="318"/>
                  </a:cubicBezTo>
                  <a:cubicBezTo>
                    <a:pt x="57" y="317"/>
                    <a:pt x="54" y="316"/>
                    <a:pt x="51" y="316"/>
                  </a:cubicBezTo>
                  <a:cubicBezTo>
                    <a:pt x="50" y="306"/>
                    <a:pt x="50" y="295"/>
                    <a:pt x="49" y="285"/>
                  </a:cubicBezTo>
                  <a:cubicBezTo>
                    <a:pt x="52" y="285"/>
                    <a:pt x="54" y="285"/>
                    <a:pt x="57" y="285"/>
                  </a:cubicBezTo>
                  <a:cubicBezTo>
                    <a:pt x="70" y="285"/>
                    <a:pt x="70" y="264"/>
                    <a:pt x="57" y="264"/>
                  </a:cubicBezTo>
                  <a:cubicBezTo>
                    <a:pt x="54" y="264"/>
                    <a:pt x="51" y="264"/>
                    <a:pt x="48" y="264"/>
                  </a:cubicBezTo>
                  <a:cubicBezTo>
                    <a:pt x="47" y="254"/>
                    <a:pt x="47" y="244"/>
                    <a:pt x="46" y="234"/>
                  </a:cubicBezTo>
                  <a:cubicBezTo>
                    <a:pt x="47" y="234"/>
                    <a:pt x="49" y="235"/>
                    <a:pt x="50" y="235"/>
                  </a:cubicBezTo>
                  <a:cubicBezTo>
                    <a:pt x="63" y="239"/>
                    <a:pt x="69" y="219"/>
                    <a:pt x="56" y="214"/>
                  </a:cubicBezTo>
                  <a:cubicBezTo>
                    <a:pt x="52" y="213"/>
                    <a:pt x="48" y="213"/>
                    <a:pt x="45" y="212"/>
                  </a:cubicBezTo>
                  <a:cubicBezTo>
                    <a:pt x="44" y="202"/>
                    <a:pt x="43" y="193"/>
                    <a:pt x="43" y="183"/>
                  </a:cubicBezTo>
                  <a:cubicBezTo>
                    <a:pt x="47" y="182"/>
                    <a:pt x="52" y="182"/>
                    <a:pt x="57" y="182"/>
                  </a:cubicBezTo>
                  <a:cubicBezTo>
                    <a:pt x="70" y="182"/>
                    <a:pt x="70" y="160"/>
                    <a:pt x="57" y="161"/>
                  </a:cubicBezTo>
                  <a:cubicBezTo>
                    <a:pt x="51" y="161"/>
                    <a:pt x="46" y="161"/>
                    <a:pt x="41" y="162"/>
                  </a:cubicBezTo>
                  <a:cubicBezTo>
                    <a:pt x="41" y="154"/>
                    <a:pt x="40" y="147"/>
                    <a:pt x="40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70" y="139"/>
                    <a:pt x="70" y="118"/>
                    <a:pt x="57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8" y="109"/>
                    <a:pt x="37" y="101"/>
                    <a:pt x="37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63" y="93"/>
                    <a:pt x="63" y="71"/>
                    <a:pt x="49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5" y="61"/>
                    <a:pt x="34" y="50"/>
                    <a:pt x="34" y="40"/>
                  </a:cubicBezTo>
                  <a:cubicBezTo>
                    <a:pt x="93" y="20"/>
                    <a:pt x="157" y="14"/>
                    <a:pt x="220" y="13"/>
                  </a:cubicBezTo>
                  <a:cubicBezTo>
                    <a:pt x="285" y="11"/>
                    <a:pt x="351" y="14"/>
                    <a:pt x="415" y="27"/>
                  </a:cubicBezTo>
                  <a:cubicBezTo>
                    <a:pt x="415" y="134"/>
                    <a:pt x="409" y="241"/>
                    <a:pt x="415" y="348"/>
                  </a:cubicBezTo>
                  <a:cubicBezTo>
                    <a:pt x="418" y="387"/>
                    <a:pt x="421" y="425"/>
                    <a:pt x="423" y="464"/>
                  </a:cubicBezTo>
                  <a:cubicBezTo>
                    <a:pt x="425" y="500"/>
                    <a:pt x="427" y="539"/>
                    <a:pt x="415" y="573"/>
                  </a:cubicBezTo>
                  <a:cubicBezTo>
                    <a:pt x="413" y="580"/>
                    <a:pt x="423" y="582"/>
                    <a:pt x="426" y="576"/>
                  </a:cubicBezTo>
                  <a:cubicBezTo>
                    <a:pt x="448" y="507"/>
                    <a:pt x="431" y="425"/>
                    <a:pt x="42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6"/>
            <p:cNvSpPr/>
            <p:nvPr/>
          </p:nvSpPr>
          <p:spPr bwMode="auto">
            <a:xfrm>
              <a:off x="1402" y="2317"/>
              <a:ext cx="976" cy="67"/>
            </a:xfrm>
            <a:custGeom>
              <a:avLst/>
              <a:gdLst>
                <a:gd name="T0" fmla="*/ 357 w 364"/>
                <a:gd name="T1" fmla="*/ 0 h 25"/>
                <a:gd name="T2" fmla="*/ 7 w 364"/>
                <a:gd name="T3" fmla="*/ 14 h 25"/>
                <a:gd name="T4" fmla="*/ 7 w 364"/>
                <a:gd name="T5" fmla="*/ 25 h 25"/>
                <a:gd name="T6" fmla="*/ 357 w 364"/>
                <a:gd name="T7" fmla="*/ 11 h 25"/>
                <a:gd name="T8" fmla="*/ 357 w 36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">
                  <a:moveTo>
                    <a:pt x="357" y="0"/>
                  </a:moveTo>
                  <a:cubicBezTo>
                    <a:pt x="241" y="11"/>
                    <a:pt x="124" y="14"/>
                    <a:pt x="7" y="14"/>
                  </a:cubicBezTo>
                  <a:cubicBezTo>
                    <a:pt x="0" y="14"/>
                    <a:pt x="0" y="25"/>
                    <a:pt x="7" y="25"/>
                  </a:cubicBezTo>
                  <a:cubicBezTo>
                    <a:pt x="124" y="25"/>
                    <a:pt x="241" y="22"/>
                    <a:pt x="357" y="11"/>
                  </a:cubicBezTo>
                  <a:cubicBezTo>
                    <a:pt x="364" y="10"/>
                    <a:pt x="364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1871" y="1867"/>
              <a:ext cx="400" cy="40"/>
            </a:xfrm>
            <a:custGeom>
              <a:avLst/>
              <a:gdLst>
                <a:gd name="T0" fmla="*/ 143 w 149"/>
                <a:gd name="T1" fmla="*/ 0 h 15"/>
                <a:gd name="T2" fmla="*/ 7 w 149"/>
                <a:gd name="T3" fmla="*/ 4 h 15"/>
                <a:gd name="T4" fmla="*/ 7 w 149"/>
                <a:gd name="T5" fmla="*/ 15 h 15"/>
                <a:gd name="T6" fmla="*/ 143 w 149"/>
                <a:gd name="T7" fmla="*/ 11 h 15"/>
                <a:gd name="T8" fmla="*/ 143 w 14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">
                  <a:moveTo>
                    <a:pt x="143" y="0"/>
                  </a:moveTo>
                  <a:cubicBezTo>
                    <a:pt x="97" y="4"/>
                    <a:pt x="52" y="4"/>
                    <a:pt x="7" y="4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2" y="15"/>
                    <a:pt x="97" y="14"/>
                    <a:pt x="143" y="11"/>
                  </a:cubicBezTo>
                  <a:cubicBezTo>
                    <a:pt x="149" y="11"/>
                    <a:pt x="14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1863" y="1955"/>
              <a:ext cx="429" cy="38"/>
            </a:xfrm>
            <a:custGeom>
              <a:avLst/>
              <a:gdLst>
                <a:gd name="T0" fmla="*/ 153 w 160"/>
                <a:gd name="T1" fmla="*/ 0 h 14"/>
                <a:gd name="T2" fmla="*/ 6 w 160"/>
                <a:gd name="T3" fmla="*/ 3 h 14"/>
                <a:gd name="T4" fmla="*/ 6 w 160"/>
                <a:gd name="T5" fmla="*/ 14 h 14"/>
                <a:gd name="T6" fmla="*/ 153 w 160"/>
                <a:gd name="T7" fmla="*/ 10 h 14"/>
                <a:gd name="T8" fmla="*/ 153 w 16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">
                  <a:moveTo>
                    <a:pt x="153" y="0"/>
                  </a:moveTo>
                  <a:cubicBezTo>
                    <a:pt x="104" y="0"/>
                    <a:pt x="55" y="3"/>
                    <a:pt x="6" y="3"/>
                  </a:cubicBezTo>
                  <a:cubicBezTo>
                    <a:pt x="0" y="3"/>
                    <a:pt x="0" y="14"/>
                    <a:pt x="6" y="14"/>
                  </a:cubicBezTo>
                  <a:cubicBezTo>
                    <a:pt x="55" y="14"/>
                    <a:pt x="104" y="11"/>
                    <a:pt x="153" y="10"/>
                  </a:cubicBezTo>
                  <a:cubicBezTo>
                    <a:pt x="160" y="10"/>
                    <a:pt x="160" y="0"/>
                    <a:pt x="1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1834" y="2028"/>
              <a:ext cx="448" cy="51"/>
            </a:xfrm>
            <a:custGeom>
              <a:avLst/>
              <a:gdLst>
                <a:gd name="T0" fmla="*/ 160 w 167"/>
                <a:gd name="T1" fmla="*/ 1 h 19"/>
                <a:gd name="T2" fmla="*/ 7 w 167"/>
                <a:gd name="T3" fmla="*/ 5 h 19"/>
                <a:gd name="T4" fmla="*/ 7 w 167"/>
                <a:gd name="T5" fmla="*/ 15 h 19"/>
                <a:gd name="T6" fmla="*/ 160 w 167"/>
                <a:gd name="T7" fmla="*/ 12 h 19"/>
                <a:gd name="T8" fmla="*/ 160 w 167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9">
                  <a:moveTo>
                    <a:pt x="160" y="1"/>
                  </a:moveTo>
                  <a:cubicBezTo>
                    <a:pt x="109" y="8"/>
                    <a:pt x="58" y="8"/>
                    <a:pt x="7" y="5"/>
                  </a:cubicBezTo>
                  <a:cubicBezTo>
                    <a:pt x="0" y="4"/>
                    <a:pt x="0" y="15"/>
                    <a:pt x="7" y="15"/>
                  </a:cubicBezTo>
                  <a:cubicBezTo>
                    <a:pt x="58" y="19"/>
                    <a:pt x="109" y="19"/>
                    <a:pt x="160" y="12"/>
                  </a:cubicBezTo>
                  <a:cubicBezTo>
                    <a:pt x="167" y="11"/>
                    <a:pt x="167" y="0"/>
                    <a:pt x="16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0"/>
            <p:cNvSpPr/>
            <p:nvPr/>
          </p:nvSpPr>
          <p:spPr bwMode="auto">
            <a:xfrm>
              <a:off x="1863" y="2119"/>
              <a:ext cx="419" cy="45"/>
            </a:xfrm>
            <a:custGeom>
              <a:avLst/>
              <a:gdLst>
                <a:gd name="T0" fmla="*/ 149 w 156"/>
                <a:gd name="T1" fmla="*/ 3 h 17"/>
                <a:gd name="T2" fmla="*/ 6 w 156"/>
                <a:gd name="T3" fmla="*/ 3 h 17"/>
                <a:gd name="T4" fmla="*/ 6 w 156"/>
                <a:gd name="T5" fmla="*/ 14 h 17"/>
                <a:gd name="T6" fmla="*/ 149 w 156"/>
                <a:gd name="T7" fmla="*/ 14 h 17"/>
                <a:gd name="T8" fmla="*/ 149 w 15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">
                  <a:moveTo>
                    <a:pt x="149" y="3"/>
                  </a:moveTo>
                  <a:cubicBezTo>
                    <a:pt x="102" y="0"/>
                    <a:pt x="54" y="6"/>
                    <a:pt x="6" y="3"/>
                  </a:cubicBezTo>
                  <a:cubicBezTo>
                    <a:pt x="0" y="2"/>
                    <a:pt x="0" y="13"/>
                    <a:pt x="6" y="14"/>
                  </a:cubicBezTo>
                  <a:cubicBezTo>
                    <a:pt x="54" y="17"/>
                    <a:pt x="102" y="11"/>
                    <a:pt x="149" y="14"/>
                  </a:cubicBezTo>
                  <a:cubicBezTo>
                    <a:pt x="156" y="14"/>
                    <a:pt x="156" y="3"/>
                    <a:pt x="14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869" y="2191"/>
              <a:ext cx="426" cy="49"/>
            </a:xfrm>
            <a:custGeom>
              <a:avLst/>
              <a:gdLst>
                <a:gd name="T0" fmla="*/ 149 w 159"/>
                <a:gd name="T1" fmla="*/ 1 h 18"/>
                <a:gd name="T2" fmla="*/ 9 w 159"/>
                <a:gd name="T3" fmla="*/ 1 h 18"/>
                <a:gd name="T4" fmla="*/ 7 w 159"/>
                <a:gd name="T5" fmla="*/ 11 h 18"/>
                <a:gd name="T6" fmla="*/ 152 w 159"/>
                <a:gd name="T7" fmla="*/ 11 h 18"/>
                <a:gd name="T8" fmla="*/ 149 w 159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">
                  <a:moveTo>
                    <a:pt x="149" y="1"/>
                  </a:moveTo>
                  <a:cubicBezTo>
                    <a:pt x="103" y="8"/>
                    <a:pt x="56" y="8"/>
                    <a:pt x="9" y="1"/>
                  </a:cubicBezTo>
                  <a:cubicBezTo>
                    <a:pt x="3" y="0"/>
                    <a:pt x="0" y="10"/>
                    <a:pt x="7" y="11"/>
                  </a:cubicBezTo>
                  <a:cubicBezTo>
                    <a:pt x="55" y="18"/>
                    <a:pt x="104" y="18"/>
                    <a:pt x="152" y="11"/>
                  </a:cubicBezTo>
                  <a:cubicBezTo>
                    <a:pt x="159" y="10"/>
                    <a:pt x="156" y="0"/>
                    <a:pt x="14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590675" y="2931074"/>
            <a:ext cx="134302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字添加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29201" y="5091035"/>
            <a:ext cx="2265975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93869" y="2931074"/>
            <a:ext cx="134302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字添加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32395" y="5091035"/>
            <a:ext cx="2265975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87845" y="2931074"/>
            <a:ext cx="134302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字添加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26370" y="5091035"/>
            <a:ext cx="2265975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449597" y="2931074"/>
            <a:ext cx="134302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字添加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88122" y="5091035"/>
            <a:ext cx="2265975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  <a:endParaRPr lang="en-US" altLang="zh-CN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1" y="374546"/>
            <a:ext cx="10442579" cy="6108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38" y="394817"/>
            <a:ext cx="6626927" cy="6068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82538" y="5066856"/>
            <a:ext cx="6626927" cy="106953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758436" y="2793548"/>
            <a:ext cx="2223265" cy="2913495"/>
            <a:chOff x="9054276" y="2148114"/>
            <a:chExt cx="1793924" cy="2350862"/>
          </a:xfrm>
        </p:grpSpPr>
        <p:grpSp>
          <p:nvGrpSpPr>
            <p:cNvPr id="37" name="Group 4"/>
            <p:cNvGrpSpPr>
              <a:grpSpLocks noChangeAspect="1"/>
            </p:cNvGrpSpPr>
            <p:nvPr/>
          </p:nvGrpSpPr>
          <p:grpSpPr bwMode="auto">
            <a:xfrm>
              <a:off x="9054276" y="2148114"/>
              <a:ext cx="1793924" cy="2350862"/>
              <a:chOff x="1228" y="423"/>
              <a:chExt cx="1224" cy="1604"/>
            </a:xfrm>
            <a:solidFill>
              <a:schemeClr val="bg1"/>
            </a:solidFill>
          </p:grpSpPr>
          <p:sp>
            <p:nvSpPr>
              <p:cNvPr id="39" name="Freeform 5"/>
              <p:cNvSpPr/>
              <p:nvPr/>
            </p:nvSpPr>
            <p:spPr bwMode="auto">
              <a:xfrm>
                <a:off x="1276" y="823"/>
                <a:ext cx="934" cy="1105"/>
              </a:xfrm>
              <a:custGeom>
                <a:avLst/>
                <a:gdLst>
                  <a:gd name="T0" fmla="*/ 304 w 348"/>
                  <a:gd name="T1" fmla="*/ 292 h 412"/>
                  <a:gd name="T2" fmla="*/ 286 w 348"/>
                  <a:gd name="T3" fmla="*/ 311 h 412"/>
                  <a:gd name="T4" fmla="*/ 234 w 348"/>
                  <a:gd name="T5" fmla="*/ 314 h 412"/>
                  <a:gd name="T6" fmla="*/ 199 w 348"/>
                  <a:gd name="T7" fmla="*/ 299 h 412"/>
                  <a:gd name="T8" fmla="*/ 113 w 348"/>
                  <a:gd name="T9" fmla="*/ 215 h 412"/>
                  <a:gd name="T10" fmla="*/ 148 w 348"/>
                  <a:gd name="T11" fmla="*/ 100 h 412"/>
                  <a:gd name="T12" fmla="*/ 169 w 348"/>
                  <a:gd name="T13" fmla="*/ 65 h 412"/>
                  <a:gd name="T14" fmla="*/ 151 w 348"/>
                  <a:gd name="T15" fmla="*/ 55 h 412"/>
                  <a:gd name="T16" fmla="*/ 149 w 348"/>
                  <a:gd name="T17" fmla="*/ 45 h 412"/>
                  <a:gd name="T18" fmla="*/ 101 w 348"/>
                  <a:gd name="T19" fmla="*/ 12 h 412"/>
                  <a:gd name="T20" fmla="*/ 33 w 348"/>
                  <a:gd name="T21" fmla="*/ 70 h 412"/>
                  <a:gd name="T22" fmla="*/ 9 w 348"/>
                  <a:gd name="T23" fmla="*/ 115 h 412"/>
                  <a:gd name="T24" fmla="*/ 14 w 348"/>
                  <a:gd name="T25" fmla="*/ 215 h 412"/>
                  <a:gd name="T26" fmla="*/ 74 w 348"/>
                  <a:gd name="T27" fmla="*/ 335 h 412"/>
                  <a:gd name="T28" fmla="*/ 193 w 348"/>
                  <a:gd name="T29" fmla="*/ 357 h 412"/>
                  <a:gd name="T30" fmla="*/ 310 w 348"/>
                  <a:gd name="T31" fmla="*/ 344 h 412"/>
                  <a:gd name="T32" fmla="*/ 336 w 348"/>
                  <a:gd name="T33" fmla="*/ 317 h 412"/>
                  <a:gd name="T34" fmla="*/ 304 w 348"/>
                  <a:gd name="T35" fmla="*/ 29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412">
                    <a:moveTo>
                      <a:pt x="304" y="292"/>
                    </a:moveTo>
                    <a:cubicBezTo>
                      <a:pt x="299" y="299"/>
                      <a:pt x="292" y="306"/>
                      <a:pt x="286" y="311"/>
                    </a:cubicBezTo>
                    <a:cubicBezTo>
                      <a:pt x="264" y="327"/>
                      <a:pt x="230" y="341"/>
                      <a:pt x="234" y="314"/>
                    </a:cubicBezTo>
                    <a:cubicBezTo>
                      <a:pt x="236" y="294"/>
                      <a:pt x="211" y="290"/>
                      <a:pt x="199" y="299"/>
                    </a:cubicBezTo>
                    <a:cubicBezTo>
                      <a:pt x="149" y="339"/>
                      <a:pt x="123" y="250"/>
                      <a:pt x="113" y="215"/>
                    </a:cubicBezTo>
                    <a:cubicBezTo>
                      <a:pt x="109" y="198"/>
                      <a:pt x="112" y="74"/>
                      <a:pt x="148" y="100"/>
                    </a:cubicBezTo>
                    <a:cubicBezTo>
                      <a:pt x="170" y="115"/>
                      <a:pt x="190" y="80"/>
                      <a:pt x="169" y="65"/>
                    </a:cubicBezTo>
                    <a:cubicBezTo>
                      <a:pt x="163" y="60"/>
                      <a:pt x="157" y="57"/>
                      <a:pt x="151" y="55"/>
                    </a:cubicBezTo>
                    <a:cubicBezTo>
                      <a:pt x="151" y="52"/>
                      <a:pt x="151" y="48"/>
                      <a:pt x="149" y="45"/>
                    </a:cubicBezTo>
                    <a:cubicBezTo>
                      <a:pt x="136" y="17"/>
                      <a:pt x="119" y="9"/>
                      <a:pt x="101" y="12"/>
                    </a:cubicBezTo>
                    <a:cubicBezTo>
                      <a:pt x="71" y="0"/>
                      <a:pt x="46" y="33"/>
                      <a:pt x="33" y="70"/>
                    </a:cubicBezTo>
                    <a:cubicBezTo>
                      <a:pt x="22" y="86"/>
                      <a:pt x="13" y="103"/>
                      <a:pt x="9" y="115"/>
                    </a:cubicBezTo>
                    <a:cubicBezTo>
                      <a:pt x="0" y="142"/>
                      <a:pt x="3" y="179"/>
                      <a:pt x="14" y="215"/>
                    </a:cubicBezTo>
                    <a:cubicBezTo>
                      <a:pt x="13" y="258"/>
                      <a:pt x="40" y="303"/>
                      <a:pt x="74" y="335"/>
                    </a:cubicBezTo>
                    <a:cubicBezTo>
                      <a:pt x="105" y="389"/>
                      <a:pt x="149" y="412"/>
                      <a:pt x="193" y="357"/>
                    </a:cubicBezTo>
                    <a:cubicBezTo>
                      <a:pt x="231" y="381"/>
                      <a:pt x="275" y="371"/>
                      <a:pt x="310" y="344"/>
                    </a:cubicBezTo>
                    <a:cubicBezTo>
                      <a:pt x="321" y="336"/>
                      <a:pt x="331" y="327"/>
                      <a:pt x="336" y="317"/>
                    </a:cubicBezTo>
                    <a:cubicBezTo>
                      <a:pt x="348" y="298"/>
                      <a:pt x="319" y="274"/>
                      <a:pt x="304" y="292"/>
                    </a:cubicBezTo>
                    <a:close/>
                  </a:path>
                </a:pathLst>
              </a:custGeom>
              <a:solidFill>
                <a:srgbClr val="EDB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1228" y="423"/>
                <a:ext cx="1224" cy="1604"/>
              </a:xfrm>
              <a:custGeom>
                <a:avLst/>
                <a:gdLst>
                  <a:gd name="T0" fmla="*/ 337 w 456"/>
                  <a:gd name="T1" fmla="*/ 113 h 598"/>
                  <a:gd name="T2" fmla="*/ 196 w 456"/>
                  <a:gd name="T3" fmla="*/ 167 h 598"/>
                  <a:gd name="T4" fmla="*/ 193 w 456"/>
                  <a:gd name="T5" fmla="*/ 145 h 598"/>
                  <a:gd name="T6" fmla="*/ 244 w 456"/>
                  <a:gd name="T7" fmla="*/ 14 h 598"/>
                  <a:gd name="T8" fmla="*/ 232 w 456"/>
                  <a:gd name="T9" fmla="*/ 7 h 598"/>
                  <a:gd name="T10" fmla="*/ 184 w 456"/>
                  <a:gd name="T11" fmla="*/ 116 h 598"/>
                  <a:gd name="T12" fmla="*/ 171 w 456"/>
                  <a:gd name="T13" fmla="*/ 93 h 598"/>
                  <a:gd name="T14" fmla="*/ 86 w 456"/>
                  <a:gd name="T15" fmla="*/ 35 h 598"/>
                  <a:gd name="T16" fmla="*/ 82 w 456"/>
                  <a:gd name="T17" fmla="*/ 32 h 598"/>
                  <a:gd name="T18" fmla="*/ 72 w 456"/>
                  <a:gd name="T19" fmla="*/ 38 h 598"/>
                  <a:gd name="T20" fmla="*/ 132 w 456"/>
                  <a:gd name="T21" fmla="*/ 147 h 598"/>
                  <a:gd name="T22" fmla="*/ 95 w 456"/>
                  <a:gd name="T23" fmla="*/ 151 h 598"/>
                  <a:gd name="T24" fmla="*/ 8 w 456"/>
                  <a:gd name="T25" fmla="*/ 277 h 598"/>
                  <a:gd name="T26" fmla="*/ 35 w 456"/>
                  <a:gd name="T27" fmla="*/ 409 h 598"/>
                  <a:gd name="T28" fmla="*/ 118 w 456"/>
                  <a:gd name="T29" fmla="*/ 527 h 598"/>
                  <a:gd name="T30" fmla="*/ 220 w 456"/>
                  <a:gd name="T31" fmla="*/ 516 h 598"/>
                  <a:gd name="T32" fmla="*/ 242 w 456"/>
                  <a:gd name="T33" fmla="*/ 519 h 598"/>
                  <a:gd name="T34" fmla="*/ 268 w 456"/>
                  <a:gd name="T35" fmla="*/ 528 h 598"/>
                  <a:gd name="T36" fmla="*/ 319 w 456"/>
                  <a:gd name="T37" fmla="*/ 518 h 598"/>
                  <a:gd name="T38" fmla="*/ 404 w 456"/>
                  <a:gd name="T39" fmla="*/ 409 h 598"/>
                  <a:gd name="T40" fmla="*/ 447 w 456"/>
                  <a:gd name="T41" fmla="*/ 267 h 598"/>
                  <a:gd name="T42" fmla="*/ 337 w 456"/>
                  <a:gd name="T43" fmla="*/ 113 h 598"/>
                  <a:gd name="T44" fmla="*/ 176 w 456"/>
                  <a:gd name="T45" fmla="*/ 179 h 598"/>
                  <a:gd name="T46" fmla="*/ 90 w 456"/>
                  <a:gd name="T47" fmla="*/ 59 h 598"/>
                  <a:gd name="T48" fmla="*/ 176 w 456"/>
                  <a:gd name="T49" fmla="*/ 179 h 598"/>
                  <a:gd name="T50" fmla="*/ 435 w 456"/>
                  <a:gd name="T51" fmla="*/ 257 h 598"/>
                  <a:gd name="T52" fmla="*/ 230 w 456"/>
                  <a:gd name="T53" fmla="*/ 495 h 598"/>
                  <a:gd name="T54" fmla="*/ 220 w 456"/>
                  <a:gd name="T55" fmla="*/ 495 h 598"/>
                  <a:gd name="T56" fmla="*/ 32 w 456"/>
                  <a:gd name="T57" fmla="*/ 363 h 598"/>
                  <a:gd name="T58" fmla="*/ 43 w 456"/>
                  <a:gd name="T59" fmla="*/ 219 h 598"/>
                  <a:gd name="T60" fmla="*/ 105 w 456"/>
                  <a:gd name="T61" fmla="*/ 161 h 598"/>
                  <a:gd name="T62" fmla="*/ 180 w 456"/>
                  <a:gd name="T63" fmla="*/ 216 h 598"/>
                  <a:gd name="T64" fmla="*/ 187 w 456"/>
                  <a:gd name="T65" fmla="*/ 220 h 598"/>
                  <a:gd name="T66" fmla="*/ 193 w 456"/>
                  <a:gd name="T67" fmla="*/ 214 h 598"/>
                  <a:gd name="T68" fmla="*/ 193 w 456"/>
                  <a:gd name="T69" fmla="*/ 211 h 598"/>
                  <a:gd name="T70" fmla="*/ 197 w 456"/>
                  <a:gd name="T71" fmla="*/ 204 h 598"/>
                  <a:gd name="T72" fmla="*/ 196 w 456"/>
                  <a:gd name="T73" fmla="*/ 200 h 598"/>
                  <a:gd name="T74" fmla="*/ 197 w 456"/>
                  <a:gd name="T75" fmla="*/ 197 h 598"/>
                  <a:gd name="T76" fmla="*/ 197 w 456"/>
                  <a:gd name="T77" fmla="*/ 195 h 598"/>
                  <a:gd name="T78" fmla="*/ 334 w 456"/>
                  <a:gd name="T79" fmla="*/ 126 h 598"/>
                  <a:gd name="T80" fmla="*/ 435 w 456"/>
                  <a:gd name="T81" fmla="*/ 257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6" h="598">
                    <a:moveTo>
                      <a:pt x="337" y="113"/>
                    </a:moveTo>
                    <a:cubicBezTo>
                      <a:pt x="281" y="102"/>
                      <a:pt x="224" y="122"/>
                      <a:pt x="196" y="167"/>
                    </a:cubicBezTo>
                    <a:cubicBezTo>
                      <a:pt x="196" y="160"/>
                      <a:pt x="195" y="152"/>
                      <a:pt x="193" y="145"/>
                    </a:cubicBezTo>
                    <a:cubicBezTo>
                      <a:pt x="197" y="98"/>
                      <a:pt x="217" y="53"/>
                      <a:pt x="244" y="14"/>
                    </a:cubicBezTo>
                    <a:cubicBezTo>
                      <a:pt x="248" y="7"/>
                      <a:pt x="237" y="0"/>
                      <a:pt x="232" y="7"/>
                    </a:cubicBezTo>
                    <a:cubicBezTo>
                      <a:pt x="210" y="41"/>
                      <a:pt x="192" y="78"/>
                      <a:pt x="184" y="116"/>
                    </a:cubicBezTo>
                    <a:cubicBezTo>
                      <a:pt x="181" y="108"/>
                      <a:pt x="176" y="100"/>
                      <a:pt x="171" y="93"/>
                    </a:cubicBezTo>
                    <a:cubicBezTo>
                      <a:pt x="156" y="63"/>
                      <a:pt x="130" y="42"/>
                      <a:pt x="86" y="35"/>
                    </a:cubicBezTo>
                    <a:cubicBezTo>
                      <a:pt x="85" y="34"/>
                      <a:pt x="84" y="33"/>
                      <a:pt x="82" y="32"/>
                    </a:cubicBezTo>
                    <a:cubicBezTo>
                      <a:pt x="77" y="28"/>
                      <a:pt x="71" y="32"/>
                      <a:pt x="72" y="38"/>
                    </a:cubicBezTo>
                    <a:cubicBezTo>
                      <a:pt x="78" y="83"/>
                      <a:pt x="105" y="115"/>
                      <a:pt x="132" y="147"/>
                    </a:cubicBezTo>
                    <a:cubicBezTo>
                      <a:pt x="121" y="144"/>
                      <a:pt x="109" y="145"/>
                      <a:pt x="95" y="151"/>
                    </a:cubicBezTo>
                    <a:cubicBezTo>
                      <a:pt x="46" y="172"/>
                      <a:pt x="17" y="227"/>
                      <a:pt x="8" y="277"/>
                    </a:cubicBezTo>
                    <a:cubicBezTo>
                      <a:pt x="0" y="322"/>
                      <a:pt x="18" y="369"/>
                      <a:pt x="35" y="409"/>
                    </a:cubicBezTo>
                    <a:cubicBezTo>
                      <a:pt x="53" y="453"/>
                      <a:pt x="79" y="498"/>
                      <a:pt x="118" y="527"/>
                    </a:cubicBezTo>
                    <a:cubicBezTo>
                      <a:pt x="152" y="553"/>
                      <a:pt x="191" y="544"/>
                      <a:pt x="220" y="516"/>
                    </a:cubicBezTo>
                    <a:cubicBezTo>
                      <a:pt x="230" y="506"/>
                      <a:pt x="229" y="512"/>
                      <a:pt x="242" y="519"/>
                    </a:cubicBezTo>
                    <a:cubicBezTo>
                      <a:pt x="250" y="523"/>
                      <a:pt x="259" y="526"/>
                      <a:pt x="268" y="528"/>
                    </a:cubicBezTo>
                    <a:cubicBezTo>
                      <a:pt x="286" y="531"/>
                      <a:pt x="303" y="526"/>
                      <a:pt x="319" y="518"/>
                    </a:cubicBezTo>
                    <a:cubicBezTo>
                      <a:pt x="360" y="497"/>
                      <a:pt x="386" y="449"/>
                      <a:pt x="404" y="409"/>
                    </a:cubicBezTo>
                    <a:cubicBezTo>
                      <a:pt x="425" y="364"/>
                      <a:pt x="441" y="315"/>
                      <a:pt x="447" y="267"/>
                    </a:cubicBezTo>
                    <a:cubicBezTo>
                      <a:pt x="456" y="191"/>
                      <a:pt x="413" y="129"/>
                      <a:pt x="337" y="113"/>
                    </a:cubicBezTo>
                    <a:close/>
                    <a:moveTo>
                      <a:pt x="176" y="179"/>
                    </a:moveTo>
                    <a:cubicBezTo>
                      <a:pt x="145" y="139"/>
                      <a:pt x="106" y="106"/>
                      <a:pt x="90" y="59"/>
                    </a:cubicBezTo>
                    <a:cubicBezTo>
                      <a:pt x="125" y="95"/>
                      <a:pt x="163" y="131"/>
                      <a:pt x="176" y="179"/>
                    </a:cubicBezTo>
                    <a:close/>
                    <a:moveTo>
                      <a:pt x="435" y="257"/>
                    </a:moveTo>
                    <a:cubicBezTo>
                      <a:pt x="428" y="337"/>
                      <a:pt x="348" y="588"/>
                      <a:pt x="230" y="495"/>
                    </a:cubicBezTo>
                    <a:cubicBezTo>
                      <a:pt x="227" y="493"/>
                      <a:pt x="223" y="492"/>
                      <a:pt x="220" y="495"/>
                    </a:cubicBezTo>
                    <a:cubicBezTo>
                      <a:pt x="134" y="598"/>
                      <a:pt x="55" y="435"/>
                      <a:pt x="32" y="363"/>
                    </a:cubicBezTo>
                    <a:cubicBezTo>
                      <a:pt x="15" y="313"/>
                      <a:pt x="17" y="267"/>
                      <a:pt x="43" y="219"/>
                    </a:cubicBezTo>
                    <a:cubicBezTo>
                      <a:pt x="56" y="194"/>
                      <a:pt x="78" y="170"/>
                      <a:pt x="105" y="161"/>
                    </a:cubicBezTo>
                    <a:cubicBezTo>
                      <a:pt x="144" y="147"/>
                      <a:pt x="168" y="186"/>
                      <a:pt x="180" y="216"/>
                    </a:cubicBezTo>
                    <a:cubicBezTo>
                      <a:pt x="180" y="219"/>
                      <a:pt x="183" y="221"/>
                      <a:pt x="187" y="220"/>
                    </a:cubicBezTo>
                    <a:cubicBezTo>
                      <a:pt x="190" y="220"/>
                      <a:pt x="193" y="218"/>
                      <a:pt x="193" y="214"/>
                    </a:cubicBezTo>
                    <a:cubicBezTo>
                      <a:pt x="193" y="213"/>
                      <a:pt x="193" y="212"/>
                      <a:pt x="193" y="211"/>
                    </a:cubicBezTo>
                    <a:cubicBezTo>
                      <a:pt x="196" y="210"/>
                      <a:pt x="198" y="207"/>
                      <a:pt x="197" y="204"/>
                    </a:cubicBezTo>
                    <a:cubicBezTo>
                      <a:pt x="196" y="203"/>
                      <a:pt x="196" y="202"/>
                      <a:pt x="196" y="200"/>
                    </a:cubicBezTo>
                    <a:cubicBezTo>
                      <a:pt x="197" y="199"/>
                      <a:pt x="197" y="198"/>
                      <a:pt x="197" y="197"/>
                    </a:cubicBezTo>
                    <a:cubicBezTo>
                      <a:pt x="197" y="196"/>
                      <a:pt x="197" y="196"/>
                      <a:pt x="197" y="195"/>
                    </a:cubicBezTo>
                    <a:cubicBezTo>
                      <a:pt x="215" y="139"/>
                      <a:pt x="276" y="116"/>
                      <a:pt x="334" y="126"/>
                    </a:cubicBezTo>
                    <a:cubicBezTo>
                      <a:pt x="399" y="137"/>
                      <a:pt x="440" y="192"/>
                      <a:pt x="435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9839324" y="2883294"/>
              <a:ext cx="625619" cy="753669"/>
            </a:xfrm>
            <a:custGeom>
              <a:avLst/>
              <a:gdLst>
                <a:gd name="T0" fmla="*/ 348 w 367"/>
                <a:gd name="T1" fmla="*/ 341 h 443"/>
                <a:gd name="T2" fmla="*/ 301 w 367"/>
                <a:gd name="T3" fmla="*/ 360 h 443"/>
                <a:gd name="T4" fmla="*/ 193 w 367"/>
                <a:gd name="T5" fmla="*/ 350 h 443"/>
                <a:gd name="T6" fmla="*/ 4 w 367"/>
                <a:gd name="T7" fmla="*/ 255 h 443"/>
                <a:gd name="T8" fmla="*/ 211 w 367"/>
                <a:gd name="T9" fmla="*/ 19 h 443"/>
                <a:gd name="T10" fmla="*/ 322 w 367"/>
                <a:gd name="T11" fmla="*/ 233 h 443"/>
                <a:gd name="T12" fmla="*/ 53 w 367"/>
                <a:gd name="T13" fmla="*/ 196 h 443"/>
                <a:gd name="T14" fmla="*/ 53 w 367"/>
                <a:gd name="T15" fmla="*/ 196 h 443"/>
                <a:gd name="T16" fmla="*/ 41 w 367"/>
                <a:gd name="T17" fmla="*/ 296 h 443"/>
                <a:gd name="T18" fmla="*/ 89 w 367"/>
                <a:gd name="T19" fmla="*/ 281 h 443"/>
                <a:gd name="T20" fmla="*/ 115 w 367"/>
                <a:gd name="T21" fmla="*/ 133 h 443"/>
                <a:gd name="T22" fmla="*/ 115 w 367"/>
                <a:gd name="T23" fmla="*/ 133 h 443"/>
                <a:gd name="T24" fmla="*/ 143 w 367"/>
                <a:gd name="T25" fmla="*/ 242 h 443"/>
                <a:gd name="T26" fmla="*/ 184 w 367"/>
                <a:gd name="T27" fmla="*/ 167 h 443"/>
                <a:gd name="T28" fmla="*/ 162 w 367"/>
                <a:gd name="T29" fmla="*/ 97 h 443"/>
                <a:gd name="T30" fmla="*/ 142 w 367"/>
                <a:gd name="T31" fmla="*/ 145 h 443"/>
                <a:gd name="T32" fmla="*/ 116 w 367"/>
                <a:gd name="T33" fmla="*/ 224 h 443"/>
                <a:gd name="T34" fmla="*/ 109 w 367"/>
                <a:gd name="T35" fmla="*/ 302 h 443"/>
                <a:gd name="T36" fmla="*/ 109 w 367"/>
                <a:gd name="T37" fmla="*/ 302 h 443"/>
                <a:gd name="T38" fmla="*/ 133 w 367"/>
                <a:gd name="T39" fmla="*/ 313 h 443"/>
                <a:gd name="T40" fmla="*/ 155 w 367"/>
                <a:gd name="T41" fmla="*/ 249 h 443"/>
                <a:gd name="T42" fmla="*/ 148 w 367"/>
                <a:gd name="T43" fmla="*/ 249 h 443"/>
                <a:gd name="T44" fmla="*/ 179 w 367"/>
                <a:gd name="T45" fmla="*/ 223 h 443"/>
                <a:gd name="T46" fmla="*/ 179 w 367"/>
                <a:gd name="T47" fmla="*/ 223 h 443"/>
                <a:gd name="T48" fmla="*/ 201 w 367"/>
                <a:gd name="T49" fmla="*/ 288 h 443"/>
                <a:gd name="T50" fmla="*/ 216 w 367"/>
                <a:gd name="T51" fmla="*/ 58 h 443"/>
                <a:gd name="T52" fmla="*/ 216 w 367"/>
                <a:gd name="T53" fmla="*/ 58 h 443"/>
                <a:gd name="T54" fmla="*/ 188 w 367"/>
                <a:gd name="T55" fmla="*/ 268 h 443"/>
                <a:gd name="T56" fmla="*/ 293 w 367"/>
                <a:gd name="T57" fmla="*/ 71 h 443"/>
                <a:gd name="T58" fmla="*/ 258 w 367"/>
                <a:gd name="T59" fmla="*/ 143 h 443"/>
                <a:gd name="T60" fmla="*/ 244 w 367"/>
                <a:gd name="T61" fmla="*/ 63 h 443"/>
                <a:gd name="T62" fmla="*/ 198 w 367"/>
                <a:gd name="T63" fmla="*/ 153 h 443"/>
                <a:gd name="T64" fmla="*/ 212 w 367"/>
                <a:gd name="T65" fmla="*/ 208 h 443"/>
                <a:gd name="T66" fmla="*/ 212 w 367"/>
                <a:gd name="T67" fmla="*/ 208 h 443"/>
                <a:gd name="T68" fmla="*/ 300 w 367"/>
                <a:gd name="T69" fmla="*/ 203 h 443"/>
                <a:gd name="T70" fmla="*/ 219 w 367"/>
                <a:gd name="T71" fmla="*/ 271 h 443"/>
                <a:gd name="T72" fmla="*/ 288 w 367"/>
                <a:gd name="T73" fmla="*/ 161 h 443"/>
                <a:gd name="T74" fmla="*/ 230 w 367"/>
                <a:gd name="T75" fmla="*/ 219 h 443"/>
                <a:gd name="T76" fmla="*/ 237 w 367"/>
                <a:gd name="T77" fmla="*/ 410 h 443"/>
                <a:gd name="T78" fmla="*/ 237 w 367"/>
                <a:gd name="T79" fmla="*/ 410 h 443"/>
                <a:gd name="T80" fmla="*/ 231 w 367"/>
                <a:gd name="T81" fmla="*/ 347 h 443"/>
                <a:gd name="T82" fmla="*/ 249 w 367"/>
                <a:gd name="T83" fmla="*/ 286 h 443"/>
                <a:gd name="T84" fmla="*/ 240 w 367"/>
                <a:gd name="T85" fmla="*/ 279 h 443"/>
                <a:gd name="T86" fmla="*/ 291 w 367"/>
                <a:gd name="T87" fmla="*/ 334 h 443"/>
                <a:gd name="T88" fmla="*/ 331 w 367"/>
                <a:gd name="T89" fmla="*/ 272 h 443"/>
                <a:gd name="T90" fmla="*/ 297 w 367"/>
                <a:gd name="T91" fmla="*/ 30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7" h="443">
                  <a:moveTo>
                    <a:pt x="364" y="278"/>
                  </a:moveTo>
                  <a:cubicBezTo>
                    <a:pt x="366" y="294"/>
                    <a:pt x="367" y="304"/>
                    <a:pt x="358" y="322"/>
                  </a:cubicBezTo>
                  <a:cubicBezTo>
                    <a:pt x="355" y="329"/>
                    <a:pt x="352" y="335"/>
                    <a:pt x="348" y="341"/>
                  </a:cubicBezTo>
                  <a:cubicBezTo>
                    <a:pt x="345" y="347"/>
                    <a:pt x="341" y="352"/>
                    <a:pt x="336" y="357"/>
                  </a:cubicBezTo>
                  <a:cubicBezTo>
                    <a:pt x="332" y="357"/>
                    <a:pt x="327" y="357"/>
                    <a:pt x="322" y="357"/>
                  </a:cubicBezTo>
                  <a:cubicBezTo>
                    <a:pt x="316" y="356"/>
                    <a:pt x="309" y="356"/>
                    <a:pt x="301" y="360"/>
                  </a:cubicBezTo>
                  <a:cubicBezTo>
                    <a:pt x="296" y="375"/>
                    <a:pt x="305" y="385"/>
                    <a:pt x="301" y="400"/>
                  </a:cubicBezTo>
                  <a:cubicBezTo>
                    <a:pt x="292" y="433"/>
                    <a:pt x="253" y="443"/>
                    <a:pt x="214" y="430"/>
                  </a:cubicBezTo>
                  <a:cubicBezTo>
                    <a:pt x="195" y="413"/>
                    <a:pt x="200" y="376"/>
                    <a:pt x="193" y="350"/>
                  </a:cubicBezTo>
                  <a:cubicBezTo>
                    <a:pt x="144" y="347"/>
                    <a:pt x="101" y="352"/>
                    <a:pt x="51" y="347"/>
                  </a:cubicBezTo>
                  <a:cubicBezTo>
                    <a:pt x="24" y="345"/>
                    <a:pt x="22" y="347"/>
                    <a:pt x="11" y="321"/>
                  </a:cubicBezTo>
                  <a:cubicBezTo>
                    <a:pt x="3" y="301"/>
                    <a:pt x="0" y="278"/>
                    <a:pt x="4" y="255"/>
                  </a:cubicBezTo>
                  <a:cubicBezTo>
                    <a:pt x="12" y="199"/>
                    <a:pt x="51" y="163"/>
                    <a:pt x="81" y="127"/>
                  </a:cubicBezTo>
                  <a:cubicBezTo>
                    <a:pt x="100" y="105"/>
                    <a:pt x="117" y="83"/>
                    <a:pt x="132" y="63"/>
                  </a:cubicBezTo>
                  <a:cubicBezTo>
                    <a:pt x="152" y="37"/>
                    <a:pt x="177" y="26"/>
                    <a:pt x="211" y="19"/>
                  </a:cubicBezTo>
                  <a:cubicBezTo>
                    <a:pt x="245" y="11"/>
                    <a:pt x="274" y="0"/>
                    <a:pt x="304" y="18"/>
                  </a:cubicBezTo>
                  <a:cubicBezTo>
                    <a:pt x="312" y="24"/>
                    <a:pt x="332" y="51"/>
                    <a:pt x="331" y="65"/>
                  </a:cubicBezTo>
                  <a:cubicBezTo>
                    <a:pt x="329" y="101"/>
                    <a:pt x="310" y="204"/>
                    <a:pt x="322" y="233"/>
                  </a:cubicBezTo>
                  <a:cubicBezTo>
                    <a:pt x="325" y="240"/>
                    <a:pt x="330" y="244"/>
                    <a:pt x="337" y="248"/>
                  </a:cubicBezTo>
                  <a:cubicBezTo>
                    <a:pt x="361" y="261"/>
                    <a:pt x="359" y="248"/>
                    <a:pt x="364" y="278"/>
                  </a:cubicBezTo>
                  <a:close/>
                  <a:moveTo>
                    <a:pt x="53" y="196"/>
                  </a:moveTo>
                  <a:cubicBezTo>
                    <a:pt x="53" y="196"/>
                    <a:pt x="53" y="196"/>
                    <a:pt x="53" y="196"/>
                  </a:cubicBezTo>
                  <a:cubicBezTo>
                    <a:pt x="50" y="210"/>
                    <a:pt x="40" y="215"/>
                    <a:pt x="35" y="226"/>
                  </a:cubicBezTo>
                  <a:cubicBezTo>
                    <a:pt x="44" y="222"/>
                    <a:pt x="58" y="206"/>
                    <a:pt x="53" y="196"/>
                  </a:cubicBezTo>
                  <a:close/>
                  <a:moveTo>
                    <a:pt x="65" y="273"/>
                  </a:moveTo>
                  <a:cubicBezTo>
                    <a:pt x="65" y="273"/>
                    <a:pt x="65" y="273"/>
                    <a:pt x="65" y="273"/>
                  </a:cubicBezTo>
                  <a:cubicBezTo>
                    <a:pt x="53" y="274"/>
                    <a:pt x="39" y="290"/>
                    <a:pt x="41" y="296"/>
                  </a:cubicBezTo>
                  <a:cubicBezTo>
                    <a:pt x="48" y="287"/>
                    <a:pt x="57" y="281"/>
                    <a:pt x="65" y="273"/>
                  </a:cubicBezTo>
                  <a:close/>
                  <a:moveTo>
                    <a:pt x="89" y="281"/>
                  </a:moveTo>
                  <a:cubicBezTo>
                    <a:pt x="89" y="281"/>
                    <a:pt x="89" y="281"/>
                    <a:pt x="89" y="281"/>
                  </a:cubicBezTo>
                  <a:cubicBezTo>
                    <a:pt x="74" y="293"/>
                    <a:pt x="57" y="302"/>
                    <a:pt x="48" y="321"/>
                  </a:cubicBezTo>
                  <a:cubicBezTo>
                    <a:pt x="69" y="319"/>
                    <a:pt x="84" y="292"/>
                    <a:pt x="89" y="281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5" y="133"/>
                  </a:cubicBezTo>
                  <a:cubicBezTo>
                    <a:pt x="107" y="144"/>
                    <a:pt x="85" y="157"/>
                    <a:pt x="87" y="168"/>
                  </a:cubicBezTo>
                  <a:cubicBezTo>
                    <a:pt x="91" y="152"/>
                    <a:pt x="120" y="148"/>
                    <a:pt x="115" y="133"/>
                  </a:cubicBezTo>
                  <a:close/>
                  <a:moveTo>
                    <a:pt x="116" y="265"/>
                  </a:moveTo>
                  <a:cubicBezTo>
                    <a:pt x="116" y="265"/>
                    <a:pt x="116" y="265"/>
                    <a:pt x="116" y="265"/>
                  </a:cubicBezTo>
                  <a:cubicBezTo>
                    <a:pt x="121" y="253"/>
                    <a:pt x="135" y="251"/>
                    <a:pt x="143" y="242"/>
                  </a:cubicBezTo>
                  <a:cubicBezTo>
                    <a:pt x="129" y="242"/>
                    <a:pt x="124" y="235"/>
                    <a:pt x="122" y="225"/>
                  </a:cubicBezTo>
                  <a:cubicBezTo>
                    <a:pt x="141" y="200"/>
                    <a:pt x="152" y="171"/>
                    <a:pt x="170" y="154"/>
                  </a:cubicBezTo>
                  <a:cubicBezTo>
                    <a:pt x="177" y="156"/>
                    <a:pt x="180" y="162"/>
                    <a:pt x="184" y="167"/>
                  </a:cubicBezTo>
                  <a:cubicBezTo>
                    <a:pt x="179" y="154"/>
                    <a:pt x="181" y="147"/>
                    <a:pt x="187" y="133"/>
                  </a:cubicBezTo>
                  <a:cubicBezTo>
                    <a:pt x="174" y="128"/>
                    <a:pt x="183" y="108"/>
                    <a:pt x="181" y="101"/>
                  </a:cubicBezTo>
                  <a:cubicBezTo>
                    <a:pt x="175" y="110"/>
                    <a:pt x="170" y="95"/>
                    <a:pt x="162" y="97"/>
                  </a:cubicBezTo>
                  <a:cubicBezTo>
                    <a:pt x="159" y="104"/>
                    <a:pt x="151" y="104"/>
                    <a:pt x="148" y="111"/>
                  </a:cubicBezTo>
                  <a:cubicBezTo>
                    <a:pt x="157" y="111"/>
                    <a:pt x="162" y="113"/>
                    <a:pt x="160" y="121"/>
                  </a:cubicBezTo>
                  <a:cubicBezTo>
                    <a:pt x="158" y="134"/>
                    <a:pt x="150" y="140"/>
                    <a:pt x="142" y="145"/>
                  </a:cubicBezTo>
                  <a:cubicBezTo>
                    <a:pt x="153" y="182"/>
                    <a:pt x="103" y="191"/>
                    <a:pt x="102" y="213"/>
                  </a:cubicBezTo>
                  <a:cubicBezTo>
                    <a:pt x="103" y="209"/>
                    <a:pt x="109" y="211"/>
                    <a:pt x="114" y="211"/>
                  </a:cubicBezTo>
                  <a:cubicBezTo>
                    <a:pt x="113" y="217"/>
                    <a:pt x="117" y="219"/>
                    <a:pt x="116" y="224"/>
                  </a:cubicBezTo>
                  <a:cubicBezTo>
                    <a:pt x="112" y="234"/>
                    <a:pt x="87" y="252"/>
                    <a:pt x="92" y="250"/>
                  </a:cubicBezTo>
                  <a:cubicBezTo>
                    <a:pt x="105" y="241"/>
                    <a:pt x="113" y="256"/>
                    <a:pt x="116" y="265"/>
                  </a:cubicBezTo>
                  <a:close/>
                  <a:moveTo>
                    <a:pt x="109" y="302"/>
                  </a:moveTo>
                  <a:cubicBezTo>
                    <a:pt x="109" y="302"/>
                    <a:pt x="109" y="302"/>
                    <a:pt x="109" y="302"/>
                  </a:cubicBezTo>
                  <a:cubicBezTo>
                    <a:pt x="104" y="301"/>
                    <a:pt x="101" y="303"/>
                    <a:pt x="99" y="307"/>
                  </a:cubicBezTo>
                  <a:cubicBezTo>
                    <a:pt x="105" y="308"/>
                    <a:pt x="108" y="305"/>
                    <a:pt x="109" y="302"/>
                  </a:cubicBezTo>
                  <a:close/>
                  <a:moveTo>
                    <a:pt x="150" y="299"/>
                  </a:moveTo>
                  <a:cubicBezTo>
                    <a:pt x="150" y="299"/>
                    <a:pt x="150" y="299"/>
                    <a:pt x="150" y="299"/>
                  </a:cubicBezTo>
                  <a:cubicBezTo>
                    <a:pt x="143" y="300"/>
                    <a:pt x="127" y="308"/>
                    <a:pt x="133" y="313"/>
                  </a:cubicBezTo>
                  <a:cubicBezTo>
                    <a:pt x="135" y="304"/>
                    <a:pt x="147" y="307"/>
                    <a:pt x="150" y="299"/>
                  </a:cubicBezTo>
                  <a:close/>
                  <a:moveTo>
                    <a:pt x="155" y="249"/>
                  </a:moveTo>
                  <a:cubicBezTo>
                    <a:pt x="155" y="249"/>
                    <a:pt x="155" y="249"/>
                    <a:pt x="155" y="249"/>
                  </a:cubicBezTo>
                  <a:cubicBezTo>
                    <a:pt x="155" y="253"/>
                    <a:pt x="153" y="258"/>
                    <a:pt x="157" y="259"/>
                  </a:cubicBezTo>
                  <a:cubicBezTo>
                    <a:pt x="158" y="257"/>
                    <a:pt x="160" y="256"/>
                    <a:pt x="163" y="257"/>
                  </a:cubicBezTo>
                  <a:cubicBezTo>
                    <a:pt x="166" y="249"/>
                    <a:pt x="151" y="242"/>
                    <a:pt x="148" y="249"/>
                  </a:cubicBezTo>
                  <a:cubicBezTo>
                    <a:pt x="151" y="249"/>
                    <a:pt x="153" y="249"/>
                    <a:pt x="155" y="249"/>
                  </a:cubicBezTo>
                  <a:close/>
                  <a:moveTo>
                    <a:pt x="179" y="223"/>
                  </a:moveTo>
                  <a:cubicBezTo>
                    <a:pt x="179" y="223"/>
                    <a:pt x="179" y="223"/>
                    <a:pt x="179" y="223"/>
                  </a:cubicBezTo>
                  <a:cubicBezTo>
                    <a:pt x="178" y="212"/>
                    <a:pt x="183" y="195"/>
                    <a:pt x="172" y="192"/>
                  </a:cubicBezTo>
                  <a:cubicBezTo>
                    <a:pt x="164" y="201"/>
                    <a:pt x="154" y="209"/>
                    <a:pt x="151" y="224"/>
                  </a:cubicBezTo>
                  <a:cubicBezTo>
                    <a:pt x="161" y="224"/>
                    <a:pt x="173" y="228"/>
                    <a:pt x="179" y="223"/>
                  </a:cubicBezTo>
                  <a:close/>
                  <a:moveTo>
                    <a:pt x="190" y="315"/>
                  </a:moveTo>
                  <a:cubicBezTo>
                    <a:pt x="190" y="315"/>
                    <a:pt x="190" y="315"/>
                    <a:pt x="190" y="315"/>
                  </a:cubicBezTo>
                  <a:cubicBezTo>
                    <a:pt x="193" y="306"/>
                    <a:pt x="198" y="297"/>
                    <a:pt x="201" y="288"/>
                  </a:cubicBezTo>
                  <a:cubicBezTo>
                    <a:pt x="187" y="298"/>
                    <a:pt x="171" y="307"/>
                    <a:pt x="161" y="322"/>
                  </a:cubicBezTo>
                  <a:cubicBezTo>
                    <a:pt x="173" y="323"/>
                    <a:pt x="179" y="317"/>
                    <a:pt x="190" y="315"/>
                  </a:cubicBezTo>
                  <a:close/>
                  <a:moveTo>
                    <a:pt x="216" y="58"/>
                  </a:moveTo>
                  <a:cubicBezTo>
                    <a:pt x="216" y="58"/>
                    <a:pt x="216" y="58"/>
                    <a:pt x="216" y="58"/>
                  </a:cubicBezTo>
                  <a:cubicBezTo>
                    <a:pt x="210" y="58"/>
                    <a:pt x="197" y="69"/>
                    <a:pt x="202" y="72"/>
                  </a:cubicBezTo>
                  <a:cubicBezTo>
                    <a:pt x="214" y="67"/>
                    <a:pt x="234" y="31"/>
                    <a:pt x="216" y="58"/>
                  </a:cubicBezTo>
                  <a:close/>
                  <a:moveTo>
                    <a:pt x="200" y="232"/>
                  </a:moveTo>
                  <a:cubicBezTo>
                    <a:pt x="200" y="232"/>
                    <a:pt x="200" y="232"/>
                    <a:pt x="200" y="232"/>
                  </a:cubicBezTo>
                  <a:cubicBezTo>
                    <a:pt x="189" y="240"/>
                    <a:pt x="192" y="259"/>
                    <a:pt x="188" y="268"/>
                  </a:cubicBezTo>
                  <a:cubicBezTo>
                    <a:pt x="200" y="262"/>
                    <a:pt x="215" y="241"/>
                    <a:pt x="200" y="232"/>
                  </a:cubicBezTo>
                  <a:close/>
                  <a:moveTo>
                    <a:pt x="293" y="71"/>
                  </a:moveTo>
                  <a:cubicBezTo>
                    <a:pt x="293" y="71"/>
                    <a:pt x="293" y="71"/>
                    <a:pt x="293" y="71"/>
                  </a:cubicBezTo>
                  <a:cubicBezTo>
                    <a:pt x="298" y="99"/>
                    <a:pt x="272" y="112"/>
                    <a:pt x="257" y="127"/>
                  </a:cubicBezTo>
                  <a:cubicBezTo>
                    <a:pt x="240" y="143"/>
                    <a:pt x="224" y="161"/>
                    <a:pt x="214" y="183"/>
                  </a:cubicBezTo>
                  <a:cubicBezTo>
                    <a:pt x="237" y="180"/>
                    <a:pt x="245" y="157"/>
                    <a:pt x="258" y="143"/>
                  </a:cubicBezTo>
                  <a:cubicBezTo>
                    <a:pt x="272" y="128"/>
                    <a:pt x="290" y="119"/>
                    <a:pt x="303" y="103"/>
                  </a:cubicBezTo>
                  <a:cubicBezTo>
                    <a:pt x="313" y="58"/>
                    <a:pt x="302" y="31"/>
                    <a:pt x="256" y="33"/>
                  </a:cubicBezTo>
                  <a:cubicBezTo>
                    <a:pt x="251" y="40"/>
                    <a:pt x="240" y="58"/>
                    <a:pt x="244" y="63"/>
                  </a:cubicBezTo>
                  <a:cubicBezTo>
                    <a:pt x="252" y="53"/>
                    <a:pt x="259" y="41"/>
                    <a:pt x="277" y="41"/>
                  </a:cubicBezTo>
                  <a:cubicBezTo>
                    <a:pt x="280" y="52"/>
                    <a:pt x="280" y="52"/>
                    <a:pt x="281" y="60"/>
                  </a:cubicBezTo>
                  <a:cubicBezTo>
                    <a:pt x="251" y="89"/>
                    <a:pt x="215" y="109"/>
                    <a:pt x="198" y="153"/>
                  </a:cubicBezTo>
                  <a:cubicBezTo>
                    <a:pt x="239" y="136"/>
                    <a:pt x="243" y="77"/>
                    <a:pt x="293" y="71"/>
                  </a:cubicBezTo>
                  <a:close/>
                  <a:moveTo>
                    <a:pt x="212" y="208"/>
                  </a:moveTo>
                  <a:cubicBezTo>
                    <a:pt x="212" y="208"/>
                    <a:pt x="212" y="208"/>
                    <a:pt x="212" y="208"/>
                  </a:cubicBezTo>
                  <a:cubicBezTo>
                    <a:pt x="207" y="207"/>
                    <a:pt x="205" y="205"/>
                    <a:pt x="203" y="204"/>
                  </a:cubicBezTo>
                  <a:cubicBezTo>
                    <a:pt x="204" y="208"/>
                    <a:pt x="198" y="219"/>
                    <a:pt x="204" y="219"/>
                  </a:cubicBezTo>
                  <a:cubicBezTo>
                    <a:pt x="206" y="215"/>
                    <a:pt x="210" y="212"/>
                    <a:pt x="212" y="208"/>
                  </a:cubicBezTo>
                  <a:close/>
                  <a:moveTo>
                    <a:pt x="287" y="202"/>
                  </a:moveTo>
                  <a:cubicBezTo>
                    <a:pt x="287" y="202"/>
                    <a:pt x="287" y="202"/>
                    <a:pt x="287" y="202"/>
                  </a:cubicBezTo>
                  <a:cubicBezTo>
                    <a:pt x="292" y="202"/>
                    <a:pt x="296" y="203"/>
                    <a:pt x="300" y="203"/>
                  </a:cubicBezTo>
                  <a:cubicBezTo>
                    <a:pt x="299" y="195"/>
                    <a:pt x="300" y="186"/>
                    <a:pt x="296" y="181"/>
                  </a:cubicBezTo>
                  <a:cubicBezTo>
                    <a:pt x="268" y="206"/>
                    <a:pt x="242" y="234"/>
                    <a:pt x="216" y="261"/>
                  </a:cubicBezTo>
                  <a:cubicBezTo>
                    <a:pt x="216" y="265"/>
                    <a:pt x="215" y="270"/>
                    <a:pt x="219" y="271"/>
                  </a:cubicBezTo>
                  <a:cubicBezTo>
                    <a:pt x="236" y="242"/>
                    <a:pt x="265" y="225"/>
                    <a:pt x="287" y="202"/>
                  </a:cubicBezTo>
                  <a:close/>
                  <a:moveTo>
                    <a:pt x="288" y="161"/>
                  </a:moveTo>
                  <a:cubicBezTo>
                    <a:pt x="288" y="161"/>
                    <a:pt x="288" y="161"/>
                    <a:pt x="288" y="161"/>
                  </a:cubicBezTo>
                  <a:cubicBezTo>
                    <a:pt x="290" y="160"/>
                    <a:pt x="295" y="163"/>
                    <a:pt x="297" y="162"/>
                  </a:cubicBezTo>
                  <a:cubicBezTo>
                    <a:pt x="296" y="154"/>
                    <a:pt x="303" y="140"/>
                    <a:pt x="296" y="137"/>
                  </a:cubicBezTo>
                  <a:cubicBezTo>
                    <a:pt x="276" y="164"/>
                    <a:pt x="238" y="188"/>
                    <a:pt x="230" y="219"/>
                  </a:cubicBezTo>
                  <a:cubicBezTo>
                    <a:pt x="248" y="201"/>
                    <a:pt x="263" y="175"/>
                    <a:pt x="288" y="161"/>
                  </a:cubicBezTo>
                  <a:close/>
                  <a:moveTo>
                    <a:pt x="237" y="410"/>
                  </a:moveTo>
                  <a:cubicBezTo>
                    <a:pt x="237" y="410"/>
                    <a:pt x="237" y="410"/>
                    <a:pt x="237" y="410"/>
                  </a:cubicBezTo>
                  <a:cubicBezTo>
                    <a:pt x="238" y="406"/>
                    <a:pt x="238" y="402"/>
                    <a:pt x="238" y="398"/>
                  </a:cubicBezTo>
                  <a:cubicBezTo>
                    <a:pt x="234" y="399"/>
                    <a:pt x="223" y="393"/>
                    <a:pt x="223" y="400"/>
                  </a:cubicBezTo>
                  <a:cubicBezTo>
                    <a:pt x="228" y="403"/>
                    <a:pt x="231" y="408"/>
                    <a:pt x="237" y="410"/>
                  </a:cubicBezTo>
                  <a:close/>
                  <a:moveTo>
                    <a:pt x="273" y="298"/>
                  </a:moveTo>
                  <a:cubicBezTo>
                    <a:pt x="273" y="298"/>
                    <a:pt x="273" y="298"/>
                    <a:pt x="273" y="298"/>
                  </a:cubicBezTo>
                  <a:cubicBezTo>
                    <a:pt x="262" y="316"/>
                    <a:pt x="230" y="326"/>
                    <a:pt x="231" y="347"/>
                  </a:cubicBezTo>
                  <a:cubicBezTo>
                    <a:pt x="246" y="334"/>
                    <a:pt x="278" y="324"/>
                    <a:pt x="273" y="298"/>
                  </a:cubicBezTo>
                  <a:close/>
                  <a:moveTo>
                    <a:pt x="249" y="286"/>
                  </a:moveTo>
                  <a:cubicBezTo>
                    <a:pt x="249" y="286"/>
                    <a:pt x="249" y="286"/>
                    <a:pt x="249" y="286"/>
                  </a:cubicBezTo>
                  <a:cubicBezTo>
                    <a:pt x="271" y="279"/>
                    <a:pt x="280" y="257"/>
                    <a:pt x="302" y="250"/>
                  </a:cubicBezTo>
                  <a:cubicBezTo>
                    <a:pt x="300" y="242"/>
                    <a:pt x="300" y="232"/>
                    <a:pt x="295" y="228"/>
                  </a:cubicBezTo>
                  <a:cubicBezTo>
                    <a:pt x="281" y="251"/>
                    <a:pt x="257" y="260"/>
                    <a:pt x="240" y="279"/>
                  </a:cubicBezTo>
                  <a:cubicBezTo>
                    <a:pt x="243" y="281"/>
                    <a:pt x="247" y="283"/>
                    <a:pt x="249" y="286"/>
                  </a:cubicBezTo>
                  <a:close/>
                  <a:moveTo>
                    <a:pt x="291" y="334"/>
                  </a:moveTo>
                  <a:cubicBezTo>
                    <a:pt x="291" y="334"/>
                    <a:pt x="291" y="334"/>
                    <a:pt x="291" y="334"/>
                  </a:cubicBezTo>
                  <a:cubicBezTo>
                    <a:pt x="268" y="335"/>
                    <a:pt x="252" y="362"/>
                    <a:pt x="247" y="374"/>
                  </a:cubicBezTo>
                  <a:cubicBezTo>
                    <a:pt x="260" y="358"/>
                    <a:pt x="282" y="354"/>
                    <a:pt x="291" y="334"/>
                  </a:cubicBezTo>
                  <a:close/>
                  <a:moveTo>
                    <a:pt x="331" y="272"/>
                  </a:moveTo>
                  <a:cubicBezTo>
                    <a:pt x="331" y="272"/>
                    <a:pt x="331" y="272"/>
                    <a:pt x="331" y="272"/>
                  </a:cubicBezTo>
                  <a:cubicBezTo>
                    <a:pt x="322" y="273"/>
                    <a:pt x="326" y="263"/>
                    <a:pt x="316" y="264"/>
                  </a:cubicBezTo>
                  <a:cubicBezTo>
                    <a:pt x="310" y="274"/>
                    <a:pt x="293" y="289"/>
                    <a:pt x="297" y="300"/>
                  </a:cubicBezTo>
                  <a:cubicBezTo>
                    <a:pt x="307" y="289"/>
                    <a:pt x="323" y="285"/>
                    <a:pt x="331" y="272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 rot="21266402">
            <a:off x="5897188" y="301272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 rot="21287684">
            <a:off x="6436843" y="3800370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解决方案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 rot="21287684">
            <a:off x="6478487" y="425749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实验难点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1287684">
            <a:off x="6520129" y="4714619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补救措施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21287684">
            <a:off x="6561775" y="5171743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参考文献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3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729998" y="45798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手绘公开课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472495" y="2233839"/>
            <a:ext cx="1793924" cy="2350862"/>
            <a:chOff x="1228" y="423"/>
            <a:chExt cx="1224" cy="1604"/>
          </a:xfrm>
          <a:solidFill>
            <a:schemeClr val="bg1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1276" y="823"/>
              <a:ext cx="934" cy="1105"/>
            </a:xfrm>
            <a:custGeom>
              <a:avLst/>
              <a:gdLst>
                <a:gd name="T0" fmla="*/ 304 w 348"/>
                <a:gd name="T1" fmla="*/ 292 h 412"/>
                <a:gd name="T2" fmla="*/ 286 w 348"/>
                <a:gd name="T3" fmla="*/ 311 h 412"/>
                <a:gd name="T4" fmla="*/ 234 w 348"/>
                <a:gd name="T5" fmla="*/ 314 h 412"/>
                <a:gd name="T6" fmla="*/ 199 w 348"/>
                <a:gd name="T7" fmla="*/ 299 h 412"/>
                <a:gd name="T8" fmla="*/ 113 w 348"/>
                <a:gd name="T9" fmla="*/ 215 h 412"/>
                <a:gd name="T10" fmla="*/ 148 w 348"/>
                <a:gd name="T11" fmla="*/ 100 h 412"/>
                <a:gd name="T12" fmla="*/ 169 w 348"/>
                <a:gd name="T13" fmla="*/ 65 h 412"/>
                <a:gd name="T14" fmla="*/ 151 w 348"/>
                <a:gd name="T15" fmla="*/ 55 h 412"/>
                <a:gd name="T16" fmla="*/ 149 w 348"/>
                <a:gd name="T17" fmla="*/ 45 h 412"/>
                <a:gd name="T18" fmla="*/ 101 w 348"/>
                <a:gd name="T19" fmla="*/ 12 h 412"/>
                <a:gd name="T20" fmla="*/ 33 w 348"/>
                <a:gd name="T21" fmla="*/ 70 h 412"/>
                <a:gd name="T22" fmla="*/ 9 w 348"/>
                <a:gd name="T23" fmla="*/ 115 h 412"/>
                <a:gd name="T24" fmla="*/ 14 w 348"/>
                <a:gd name="T25" fmla="*/ 215 h 412"/>
                <a:gd name="T26" fmla="*/ 74 w 348"/>
                <a:gd name="T27" fmla="*/ 335 h 412"/>
                <a:gd name="T28" fmla="*/ 193 w 348"/>
                <a:gd name="T29" fmla="*/ 357 h 412"/>
                <a:gd name="T30" fmla="*/ 310 w 348"/>
                <a:gd name="T31" fmla="*/ 344 h 412"/>
                <a:gd name="T32" fmla="*/ 336 w 348"/>
                <a:gd name="T33" fmla="*/ 317 h 412"/>
                <a:gd name="T34" fmla="*/ 304 w 348"/>
                <a:gd name="T35" fmla="*/ 29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12">
                  <a:moveTo>
                    <a:pt x="304" y="292"/>
                  </a:moveTo>
                  <a:cubicBezTo>
                    <a:pt x="299" y="299"/>
                    <a:pt x="292" y="306"/>
                    <a:pt x="286" y="311"/>
                  </a:cubicBezTo>
                  <a:cubicBezTo>
                    <a:pt x="264" y="327"/>
                    <a:pt x="230" y="341"/>
                    <a:pt x="234" y="314"/>
                  </a:cubicBezTo>
                  <a:cubicBezTo>
                    <a:pt x="236" y="294"/>
                    <a:pt x="211" y="290"/>
                    <a:pt x="199" y="299"/>
                  </a:cubicBezTo>
                  <a:cubicBezTo>
                    <a:pt x="149" y="339"/>
                    <a:pt x="123" y="250"/>
                    <a:pt x="113" y="215"/>
                  </a:cubicBezTo>
                  <a:cubicBezTo>
                    <a:pt x="109" y="198"/>
                    <a:pt x="112" y="74"/>
                    <a:pt x="148" y="100"/>
                  </a:cubicBezTo>
                  <a:cubicBezTo>
                    <a:pt x="170" y="115"/>
                    <a:pt x="190" y="80"/>
                    <a:pt x="169" y="65"/>
                  </a:cubicBezTo>
                  <a:cubicBezTo>
                    <a:pt x="163" y="60"/>
                    <a:pt x="157" y="57"/>
                    <a:pt x="151" y="55"/>
                  </a:cubicBezTo>
                  <a:cubicBezTo>
                    <a:pt x="151" y="52"/>
                    <a:pt x="151" y="48"/>
                    <a:pt x="149" y="45"/>
                  </a:cubicBezTo>
                  <a:cubicBezTo>
                    <a:pt x="136" y="17"/>
                    <a:pt x="119" y="9"/>
                    <a:pt x="101" y="12"/>
                  </a:cubicBezTo>
                  <a:cubicBezTo>
                    <a:pt x="71" y="0"/>
                    <a:pt x="46" y="33"/>
                    <a:pt x="33" y="70"/>
                  </a:cubicBezTo>
                  <a:cubicBezTo>
                    <a:pt x="22" y="86"/>
                    <a:pt x="13" y="103"/>
                    <a:pt x="9" y="115"/>
                  </a:cubicBezTo>
                  <a:cubicBezTo>
                    <a:pt x="0" y="142"/>
                    <a:pt x="3" y="179"/>
                    <a:pt x="14" y="215"/>
                  </a:cubicBezTo>
                  <a:cubicBezTo>
                    <a:pt x="13" y="258"/>
                    <a:pt x="40" y="303"/>
                    <a:pt x="74" y="335"/>
                  </a:cubicBezTo>
                  <a:cubicBezTo>
                    <a:pt x="105" y="389"/>
                    <a:pt x="149" y="412"/>
                    <a:pt x="193" y="357"/>
                  </a:cubicBezTo>
                  <a:cubicBezTo>
                    <a:pt x="231" y="381"/>
                    <a:pt x="275" y="371"/>
                    <a:pt x="310" y="344"/>
                  </a:cubicBezTo>
                  <a:cubicBezTo>
                    <a:pt x="321" y="336"/>
                    <a:pt x="331" y="327"/>
                    <a:pt x="336" y="317"/>
                  </a:cubicBezTo>
                  <a:cubicBezTo>
                    <a:pt x="348" y="298"/>
                    <a:pt x="319" y="274"/>
                    <a:pt x="304" y="292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1228" y="423"/>
              <a:ext cx="1224" cy="1604"/>
            </a:xfrm>
            <a:custGeom>
              <a:avLst/>
              <a:gdLst>
                <a:gd name="T0" fmla="*/ 337 w 456"/>
                <a:gd name="T1" fmla="*/ 113 h 598"/>
                <a:gd name="T2" fmla="*/ 196 w 456"/>
                <a:gd name="T3" fmla="*/ 167 h 598"/>
                <a:gd name="T4" fmla="*/ 193 w 456"/>
                <a:gd name="T5" fmla="*/ 145 h 598"/>
                <a:gd name="T6" fmla="*/ 244 w 456"/>
                <a:gd name="T7" fmla="*/ 14 h 598"/>
                <a:gd name="T8" fmla="*/ 232 w 456"/>
                <a:gd name="T9" fmla="*/ 7 h 598"/>
                <a:gd name="T10" fmla="*/ 184 w 456"/>
                <a:gd name="T11" fmla="*/ 116 h 598"/>
                <a:gd name="T12" fmla="*/ 171 w 456"/>
                <a:gd name="T13" fmla="*/ 93 h 598"/>
                <a:gd name="T14" fmla="*/ 86 w 456"/>
                <a:gd name="T15" fmla="*/ 35 h 598"/>
                <a:gd name="T16" fmla="*/ 82 w 456"/>
                <a:gd name="T17" fmla="*/ 32 h 598"/>
                <a:gd name="T18" fmla="*/ 72 w 456"/>
                <a:gd name="T19" fmla="*/ 38 h 598"/>
                <a:gd name="T20" fmla="*/ 132 w 456"/>
                <a:gd name="T21" fmla="*/ 147 h 598"/>
                <a:gd name="T22" fmla="*/ 95 w 456"/>
                <a:gd name="T23" fmla="*/ 151 h 598"/>
                <a:gd name="T24" fmla="*/ 8 w 456"/>
                <a:gd name="T25" fmla="*/ 277 h 598"/>
                <a:gd name="T26" fmla="*/ 35 w 456"/>
                <a:gd name="T27" fmla="*/ 409 h 598"/>
                <a:gd name="T28" fmla="*/ 118 w 456"/>
                <a:gd name="T29" fmla="*/ 527 h 598"/>
                <a:gd name="T30" fmla="*/ 220 w 456"/>
                <a:gd name="T31" fmla="*/ 516 h 598"/>
                <a:gd name="T32" fmla="*/ 242 w 456"/>
                <a:gd name="T33" fmla="*/ 519 h 598"/>
                <a:gd name="T34" fmla="*/ 268 w 456"/>
                <a:gd name="T35" fmla="*/ 528 h 598"/>
                <a:gd name="T36" fmla="*/ 319 w 456"/>
                <a:gd name="T37" fmla="*/ 518 h 598"/>
                <a:gd name="T38" fmla="*/ 404 w 456"/>
                <a:gd name="T39" fmla="*/ 409 h 598"/>
                <a:gd name="T40" fmla="*/ 447 w 456"/>
                <a:gd name="T41" fmla="*/ 267 h 598"/>
                <a:gd name="T42" fmla="*/ 337 w 456"/>
                <a:gd name="T43" fmla="*/ 113 h 598"/>
                <a:gd name="T44" fmla="*/ 176 w 456"/>
                <a:gd name="T45" fmla="*/ 179 h 598"/>
                <a:gd name="T46" fmla="*/ 90 w 456"/>
                <a:gd name="T47" fmla="*/ 59 h 598"/>
                <a:gd name="T48" fmla="*/ 176 w 456"/>
                <a:gd name="T49" fmla="*/ 179 h 598"/>
                <a:gd name="T50" fmla="*/ 435 w 456"/>
                <a:gd name="T51" fmla="*/ 257 h 598"/>
                <a:gd name="T52" fmla="*/ 230 w 456"/>
                <a:gd name="T53" fmla="*/ 495 h 598"/>
                <a:gd name="T54" fmla="*/ 220 w 456"/>
                <a:gd name="T55" fmla="*/ 495 h 598"/>
                <a:gd name="T56" fmla="*/ 32 w 456"/>
                <a:gd name="T57" fmla="*/ 363 h 598"/>
                <a:gd name="T58" fmla="*/ 43 w 456"/>
                <a:gd name="T59" fmla="*/ 219 h 598"/>
                <a:gd name="T60" fmla="*/ 105 w 456"/>
                <a:gd name="T61" fmla="*/ 161 h 598"/>
                <a:gd name="T62" fmla="*/ 180 w 456"/>
                <a:gd name="T63" fmla="*/ 216 h 598"/>
                <a:gd name="T64" fmla="*/ 187 w 456"/>
                <a:gd name="T65" fmla="*/ 220 h 598"/>
                <a:gd name="T66" fmla="*/ 193 w 456"/>
                <a:gd name="T67" fmla="*/ 214 h 598"/>
                <a:gd name="T68" fmla="*/ 193 w 456"/>
                <a:gd name="T69" fmla="*/ 211 h 598"/>
                <a:gd name="T70" fmla="*/ 197 w 456"/>
                <a:gd name="T71" fmla="*/ 204 h 598"/>
                <a:gd name="T72" fmla="*/ 196 w 456"/>
                <a:gd name="T73" fmla="*/ 200 h 598"/>
                <a:gd name="T74" fmla="*/ 197 w 456"/>
                <a:gd name="T75" fmla="*/ 197 h 598"/>
                <a:gd name="T76" fmla="*/ 197 w 456"/>
                <a:gd name="T77" fmla="*/ 195 h 598"/>
                <a:gd name="T78" fmla="*/ 334 w 456"/>
                <a:gd name="T79" fmla="*/ 126 h 598"/>
                <a:gd name="T80" fmla="*/ 435 w 456"/>
                <a:gd name="T81" fmla="*/ 25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6" h="598">
                  <a:moveTo>
                    <a:pt x="337" y="113"/>
                  </a:moveTo>
                  <a:cubicBezTo>
                    <a:pt x="281" y="102"/>
                    <a:pt x="224" y="122"/>
                    <a:pt x="196" y="167"/>
                  </a:cubicBezTo>
                  <a:cubicBezTo>
                    <a:pt x="196" y="160"/>
                    <a:pt x="195" y="152"/>
                    <a:pt x="193" y="145"/>
                  </a:cubicBezTo>
                  <a:cubicBezTo>
                    <a:pt x="197" y="98"/>
                    <a:pt x="217" y="53"/>
                    <a:pt x="244" y="14"/>
                  </a:cubicBezTo>
                  <a:cubicBezTo>
                    <a:pt x="248" y="7"/>
                    <a:pt x="237" y="0"/>
                    <a:pt x="232" y="7"/>
                  </a:cubicBezTo>
                  <a:cubicBezTo>
                    <a:pt x="210" y="41"/>
                    <a:pt x="192" y="78"/>
                    <a:pt x="184" y="116"/>
                  </a:cubicBezTo>
                  <a:cubicBezTo>
                    <a:pt x="181" y="108"/>
                    <a:pt x="176" y="100"/>
                    <a:pt x="171" y="93"/>
                  </a:cubicBezTo>
                  <a:cubicBezTo>
                    <a:pt x="156" y="63"/>
                    <a:pt x="130" y="42"/>
                    <a:pt x="86" y="35"/>
                  </a:cubicBezTo>
                  <a:cubicBezTo>
                    <a:pt x="85" y="34"/>
                    <a:pt x="84" y="33"/>
                    <a:pt x="82" y="32"/>
                  </a:cubicBezTo>
                  <a:cubicBezTo>
                    <a:pt x="77" y="28"/>
                    <a:pt x="71" y="32"/>
                    <a:pt x="72" y="38"/>
                  </a:cubicBezTo>
                  <a:cubicBezTo>
                    <a:pt x="78" y="83"/>
                    <a:pt x="105" y="115"/>
                    <a:pt x="132" y="147"/>
                  </a:cubicBezTo>
                  <a:cubicBezTo>
                    <a:pt x="121" y="144"/>
                    <a:pt x="109" y="145"/>
                    <a:pt x="95" y="151"/>
                  </a:cubicBezTo>
                  <a:cubicBezTo>
                    <a:pt x="46" y="172"/>
                    <a:pt x="17" y="227"/>
                    <a:pt x="8" y="277"/>
                  </a:cubicBezTo>
                  <a:cubicBezTo>
                    <a:pt x="0" y="322"/>
                    <a:pt x="18" y="369"/>
                    <a:pt x="35" y="409"/>
                  </a:cubicBezTo>
                  <a:cubicBezTo>
                    <a:pt x="53" y="453"/>
                    <a:pt x="79" y="498"/>
                    <a:pt x="118" y="527"/>
                  </a:cubicBezTo>
                  <a:cubicBezTo>
                    <a:pt x="152" y="553"/>
                    <a:pt x="191" y="544"/>
                    <a:pt x="220" y="516"/>
                  </a:cubicBezTo>
                  <a:cubicBezTo>
                    <a:pt x="230" y="506"/>
                    <a:pt x="229" y="512"/>
                    <a:pt x="242" y="519"/>
                  </a:cubicBezTo>
                  <a:cubicBezTo>
                    <a:pt x="250" y="523"/>
                    <a:pt x="259" y="526"/>
                    <a:pt x="268" y="528"/>
                  </a:cubicBezTo>
                  <a:cubicBezTo>
                    <a:pt x="286" y="531"/>
                    <a:pt x="303" y="526"/>
                    <a:pt x="319" y="518"/>
                  </a:cubicBezTo>
                  <a:cubicBezTo>
                    <a:pt x="360" y="497"/>
                    <a:pt x="386" y="449"/>
                    <a:pt x="404" y="409"/>
                  </a:cubicBezTo>
                  <a:cubicBezTo>
                    <a:pt x="425" y="364"/>
                    <a:pt x="441" y="315"/>
                    <a:pt x="447" y="267"/>
                  </a:cubicBezTo>
                  <a:cubicBezTo>
                    <a:pt x="456" y="191"/>
                    <a:pt x="413" y="129"/>
                    <a:pt x="337" y="113"/>
                  </a:cubicBezTo>
                  <a:close/>
                  <a:moveTo>
                    <a:pt x="176" y="179"/>
                  </a:moveTo>
                  <a:cubicBezTo>
                    <a:pt x="145" y="139"/>
                    <a:pt x="106" y="106"/>
                    <a:pt x="90" y="59"/>
                  </a:cubicBezTo>
                  <a:cubicBezTo>
                    <a:pt x="125" y="95"/>
                    <a:pt x="163" y="131"/>
                    <a:pt x="176" y="179"/>
                  </a:cubicBezTo>
                  <a:close/>
                  <a:moveTo>
                    <a:pt x="435" y="257"/>
                  </a:moveTo>
                  <a:cubicBezTo>
                    <a:pt x="428" y="337"/>
                    <a:pt x="348" y="588"/>
                    <a:pt x="230" y="495"/>
                  </a:cubicBezTo>
                  <a:cubicBezTo>
                    <a:pt x="227" y="493"/>
                    <a:pt x="223" y="492"/>
                    <a:pt x="220" y="495"/>
                  </a:cubicBezTo>
                  <a:cubicBezTo>
                    <a:pt x="134" y="598"/>
                    <a:pt x="55" y="435"/>
                    <a:pt x="32" y="363"/>
                  </a:cubicBezTo>
                  <a:cubicBezTo>
                    <a:pt x="15" y="313"/>
                    <a:pt x="17" y="267"/>
                    <a:pt x="43" y="219"/>
                  </a:cubicBezTo>
                  <a:cubicBezTo>
                    <a:pt x="56" y="194"/>
                    <a:pt x="78" y="170"/>
                    <a:pt x="105" y="161"/>
                  </a:cubicBezTo>
                  <a:cubicBezTo>
                    <a:pt x="144" y="147"/>
                    <a:pt x="168" y="186"/>
                    <a:pt x="180" y="216"/>
                  </a:cubicBezTo>
                  <a:cubicBezTo>
                    <a:pt x="180" y="219"/>
                    <a:pt x="183" y="221"/>
                    <a:pt x="187" y="220"/>
                  </a:cubicBezTo>
                  <a:cubicBezTo>
                    <a:pt x="190" y="220"/>
                    <a:pt x="193" y="218"/>
                    <a:pt x="193" y="214"/>
                  </a:cubicBezTo>
                  <a:cubicBezTo>
                    <a:pt x="193" y="213"/>
                    <a:pt x="193" y="212"/>
                    <a:pt x="193" y="211"/>
                  </a:cubicBezTo>
                  <a:cubicBezTo>
                    <a:pt x="196" y="210"/>
                    <a:pt x="198" y="207"/>
                    <a:pt x="197" y="204"/>
                  </a:cubicBezTo>
                  <a:cubicBezTo>
                    <a:pt x="196" y="203"/>
                    <a:pt x="196" y="202"/>
                    <a:pt x="196" y="200"/>
                  </a:cubicBezTo>
                  <a:cubicBezTo>
                    <a:pt x="197" y="199"/>
                    <a:pt x="197" y="198"/>
                    <a:pt x="197" y="197"/>
                  </a:cubicBezTo>
                  <a:cubicBezTo>
                    <a:pt x="197" y="196"/>
                    <a:pt x="197" y="196"/>
                    <a:pt x="197" y="195"/>
                  </a:cubicBezTo>
                  <a:cubicBezTo>
                    <a:pt x="215" y="139"/>
                    <a:pt x="276" y="116"/>
                    <a:pt x="334" y="126"/>
                  </a:cubicBezTo>
                  <a:cubicBezTo>
                    <a:pt x="399" y="137"/>
                    <a:pt x="440" y="192"/>
                    <a:pt x="43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2456426" y="2988532"/>
            <a:ext cx="382932" cy="734156"/>
          </a:xfrm>
          <a:custGeom>
            <a:avLst/>
            <a:gdLst>
              <a:gd name="T0" fmla="*/ 76 w 224"/>
              <a:gd name="T1" fmla="*/ 407 h 432"/>
              <a:gd name="T2" fmla="*/ 67 w 224"/>
              <a:gd name="T3" fmla="*/ 364 h 432"/>
              <a:gd name="T4" fmla="*/ 4 w 224"/>
              <a:gd name="T5" fmla="*/ 73 h 432"/>
              <a:gd name="T6" fmla="*/ 49 w 224"/>
              <a:gd name="T7" fmla="*/ 11 h 432"/>
              <a:gd name="T8" fmla="*/ 187 w 224"/>
              <a:gd name="T9" fmla="*/ 18 h 432"/>
              <a:gd name="T10" fmla="*/ 213 w 224"/>
              <a:gd name="T11" fmla="*/ 70 h 432"/>
              <a:gd name="T12" fmla="*/ 216 w 224"/>
              <a:gd name="T13" fmla="*/ 129 h 432"/>
              <a:gd name="T14" fmla="*/ 219 w 224"/>
              <a:gd name="T15" fmla="*/ 257 h 432"/>
              <a:gd name="T16" fmla="*/ 39 w 224"/>
              <a:gd name="T17" fmla="*/ 54 h 432"/>
              <a:gd name="T18" fmla="*/ 36 w 224"/>
              <a:gd name="T19" fmla="*/ 67 h 432"/>
              <a:gd name="T20" fmla="*/ 98 w 224"/>
              <a:gd name="T21" fmla="*/ 57 h 432"/>
              <a:gd name="T22" fmla="*/ 114 w 224"/>
              <a:gd name="T23" fmla="*/ 31 h 432"/>
              <a:gd name="T24" fmla="*/ 98 w 224"/>
              <a:gd name="T25" fmla="*/ 57 h 432"/>
              <a:gd name="T26" fmla="*/ 134 w 224"/>
              <a:gd name="T27" fmla="*/ 67 h 432"/>
              <a:gd name="T28" fmla="*/ 105 w 224"/>
              <a:gd name="T29" fmla="*/ 159 h 432"/>
              <a:gd name="T30" fmla="*/ 187 w 224"/>
              <a:gd name="T31" fmla="*/ 90 h 432"/>
              <a:gd name="T32" fmla="*/ 190 w 224"/>
              <a:gd name="T33" fmla="*/ 110 h 432"/>
              <a:gd name="T34" fmla="*/ 78 w 224"/>
              <a:gd name="T35" fmla="*/ 139 h 432"/>
              <a:gd name="T36" fmla="*/ 190 w 224"/>
              <a:gd name="T37" fmla="*/ 372 h 432"/>
              <a:gd name="T38" fmla="*/ 141 w 224"/>
              <a:gd name="T39" fmla="*/ 378 h 432"/>
              <a:gd name="T40" fmla="*/ 95 w 224"/>
              <a:gd name="T41" fmla="*/ 359 h 432"/>
              <a:gd name="T42" fmla="*/ 190 w 224"/>
              <a:gd name="T43" fmla="*/ 372 h 432"/>
              <a:gd name="T44" fmla="*/ 134 w 224"/>
              <a:gd name="T45" fmla="*/ 313 h 432"/>
              <a:gd name="T46" fmla="*/ 134 w 224"/>
              <a:gd name="T47" fmla="*/ 313 h 432"/>
              <a:gd name="T48" fmla="*/ 147 w 224"/>
              <a:gd name="T49" fmla="*/ 244 h 432"/>
              <a:gd name="T50" fmla="*/ 147 w 224"/>
              <a:gd name="T51" fmla="*/ 244 h 432"/>
              <a:gd name="T52" fmla="*/ 196 w 224"/>
              <a:gd name="T53" fmla="*/ 310 h 432"/>
              <a:gd name="T54" fmla="*/ 190 w 224"/>
              <a:gd name="T55" fmla="*/ 280 h 432"/>
              <a:gd name="T56" fmla="*/ 196 w 224"/>
              <a:gd name="T57" fmla="*/ 310 h 432"/>
              <a:gd name="T58" fmla="*/ 187 w 224"/>
              <a:gd name="T59" fmla="*/ 195 h 432"/>
              <a:gd name="T60" fmla="*/ 187 w 224"/>
              <a:gd name="T61" fmla="*/ 195 h 432"/>
              <a:gd name="T62" fmla="*/ 190 w 224"/>
              <a:gd name="T63" fmla="*/ 159 h 432"/>
              <a:gd name="T64" fmla="*/ 177 w 224"/>
              <a:gd name="T65" fmla="*/ 159 h 432"/>
              <a:gd name="T66" fmla="*/ 193 w 224"/>
              <a:gd name="T67" fmla="*/ 329 h 432"/>
              <a:gd name="T68" fmla="*/ 183 w 224"/>
              <a:gd name="T69" fmla="*/ 35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4" h="432">
                <a:moveTo>
                  <a:pt x="206" y="408"/>
                </a:moveTo>
                <a:cubicBezTo>
                  <a:pt x="176" y="432"/>
                  <a:pt x="109" y="429"/>
                  <a:pt x="76" y="407"/>
                </a:cubicBezTo>
                <a:cubicBezTo>
                  <a:pt x="72" y="405"/>
                  <a:pt x="68" y="402"/>
                  <a:pt x="65" y="398"/>
                </a:cubicBezTo>
                <a:cubicBezTo>
                  <a:pt x="66" y="387"/>
                  <a:pt x="66" y="375"/>
                  <a:pt x="67" y="364"/>
                </a:cubicBezTo>
                <a:cubicBezTo>
                  <a:pt x="70" y="295"/>
                  <a:pt x="75" y="225"/>
                  <a:pt x="78" y="169"/>
                </a:cubicBezTo>
                <a:cubicBezTo>
                  <a:pt x="15" y="178"/>
                  <a:pt x="0" y="124"/>
                  <a:pt x="4" y="73"/>
                </a:cubicBezTo>
                <a:cubicBezTo>
                  <a:pt x="5" y="64"/>
                  <a:pt x="3" y="56"/>
                  <a:pt x="6" y="51"/>
                </a:cubicBezTo>
                <a:cubicBezTo>
                  <a:pt x="20" y="26"/>
                  <a:pt x="11" y="25"/>
                  <a:pt x="49" y="11"/>
                </a:cubicBezTo>
                <a:cubicBezTo>
                  <a:pt x="58" y="8"/>
                  <a:pt x="62" y="2"/>
                  <a:pt x="72" y="2"/>
                </a:cubicBezTo>
                <a:cubicBezTo>
                  <a:pt x="93" y="0"/>
                  <a:pt x="169" y="6"/>
                  <a:pt x="187" y="18"/>
                </a:cubicBezTo>
                <a:cubicBezTo>
                  <a:pt x="188" y="19"/>
                  <a:pt x="204" y="37"/>
                  <a:pt x="206" y="41"/>
                </a:cubicBezTo>
                <a:cubicBezTo>
                  <a:pt x="209" y="47"/>
                  <a:pt x="211" y="61"/>
                  <a:pt x="213" y="70"/>
                </a:cubicBezTo>
                <a:cubicBezTo>
                  <a:pt x="215" y="87"/>
                  <a:pt x="209" y="101"/>
                  <a:pt x="210" y="120"/>
                </a:cubicBezTo>
                <a:cubicBezTo>
                  <a:pt x="210" y="124"/>
                  <a:pt x="216" y="125"/>
                  <a:pt x="216" y="129"/>
                </a:cubicBezTo>
                <a:cubicBezTo>
                  <a:pt x="216" y="132"/>
                  <a:pt x="216" y="154"/>
                  <a:pt x="216" y="162"/>
                </a:cubicBezTo>
                <a:cubicBezTo>
                  <a:pt x="216" y="194"/>
                  <a:pt x="217" y="226"/>
                  <a:pt x="219" y="257"/>
                </a:cubicBezTo>
                <a:cubicBezTo>
                  <a:pt x="224" y="320"/>
                  <a:pt x="224" y="368"/>
                  <a:pt x="206" y="408"/>
                </a:cubicBezTo>
                <a:close/>
                <a:moveTo>
                  <a:pt x="39" y="54"/>
                </a:moveTo>
                <a:cubicBezTo>
                  <a:pt x="39" y="54"/>
                  <a:pt x="39" y="54"/>
                  <a:pt x="39" y="54"/>
                </a:cubicBezTo>
                <a:cubicBezTo>
                  <a:pt x="30" y="49"/>
                  <a:pt x="30" y="68"/>
                  <a:pt x="36" y="67"/>
                </a:cubicBezTo>
                <a:cubicBezTo>
                  <a:pt x="35" y="61"/>
                  <a:pt x="40" y="60"/>
                  <a:pt x="39" y="54"/>
                </a:cubicBezTo>
                <a:close/>
                <a:moveTo>
                  <a:pt x="98" y="57"/>
                </a:moveTo>
                <a:cubicBezTo>
                  <a:pt x="98" y="57"/>
                  <a:pt x="98" y="57"/>
                  <a:pt x="98" y="57"/>
                </a:cubicBezTo>
                <a:cubicBezTo>
                  <a:pt x="103" y="50"/>
                  <a:pt x="127" y="36"/>
                  <a:pt x="114" y="31"/>
                </a:cubicBezTo>
                <a:cubicBezTo>
                  <a:pt x="98" y="58"/>
                  <a:pt x="61" y="83"/>
                  <a:pt x="59" y="113"/>
                </a:cubicBezTo>
                <a:cubicBezTo>
                  <a:pt x="76" y="99"/>
                  <a:pt x="85" y="75"/>
                  <a:pt x="98" y="57"/>
                </a:cubicBezTo>
                <a:close/>
                <a:moveTo>
                  <a:pt x="134" y="67"/>
                </a:moveTo>
                <a:cubicBezTo>
                  <a:pt x="134" y="67"/>
                  <a:pt x="134" y="67"/>
                  <a:pt x="134" y="67"/>
                </a:cubicBezTo>
                <a:cubicBezTo>
                  <a:pt x="144" y="58"/>
                  <a:pt x="154" y="47"/>
                  <a:pt x="167" y="61"/>
                </a:cubicBezTo>
                <a:cubicBezTo>
                  <a:pt x="151" y="99"/>
                  <a:pt x="119" y="120"/>
                  <a:pt x="105" y="159"/>
                </a:cubicBezTo>
                <a:cubicBezTo>
                  <a:pt x="139" y="144"/>
                  <a:pt x="136" y="92"/>
                  <a:pt x="173" y="80"/>
                </a:cubicBezTo>
                <a:cubicBezTo>
                  <a:pt x="176" y="84"/>
                  <a:pt x="184" y="80"/>
                  <a:pt x="187" y="90"/>
                </a:cubicBezTo>
                <a:cubicBezTo>
                  <a:pt x="176" y="118"/>
                  <a:pt x="141" y="139"/>
                  <a:pt x="141" y="165"/>
                </a:cubicBezTo>
                <a:cubicBezTo>
                  <a:pt x="154" y="144"/>
                  <a:pt x="170" y="124"/>
                  <a:pt x="190" y="110"/>
                </a:cubicBezTo>
                <a:cubicBezTo>
                  <a:pt x="190" y="73"/>
                  <a:pt x="187" y="38"/>
                  <a:pt x="154" y="34"/>
                </a:cubicBezTo>
                <a:cubicBezTo>
                  <a:pt x="130" y="68"/>
                  <a:pt x="87" y="101"/>
                  <a:pt x="78" y="139"/>
                </a:cubicBezTo>
                <a:cubicBezTo>
                  <a:pt x="104" y="127"/>
                  <a:pt x="114" y="86"/>
                  <a:pt x="134" y="67"/>
                </a:cubicBezTo>
                <a:close/>
                <a:moveTo>
                  <a:pt x="190" y="372"/>
                </a:moveTo>
                <a:cubicBezTo>
                  <a:pt x="190" y="372"/>
                  <a:pt x="190" y="372"/>
                  <a:pt x="190" y="372"/>
                </a:cubicBezTo>
                <a:cubicBezTo>
                  <a:pt x="181" y="384"/>
                  <a:pt x="147" y="410"/>
                  <a:pt x="141" y="378"/>
                </a:cubicBezTo>
                <a:cubicBezTo>
                  <a:pt x="133" y="378"/>
                  <a:pt x="125" y="378"/>
                  <a:pt x="118" y="378"/>
                </a:cubicBezTo>
                <a:cubicBezTo>
                  <a:pt x="114" y="368"/>
                  <a:pt x="109" y="359"/>
                  <a:pt x="95" y="359"/>
                </a:cubicBezTo>
                <a:cubicBezTo>
                  <a:pt x="89" y="367"/>
                  <a:pt x="98" y="375"/>
                  <a:pt x="92" y="385"/>
                </a:cubicBezTo>
                <a:cubicBezTo>
                  <a:pt x="117" y="403"/>
                  <a:pt x="192" y="410"/>
                  <a:pt x="190" y="372"/>
                </a:cubicBezTo>
                <a:close/>
                <a:moveTo>
                  <a:pt x="134" y="313"/>
                </a:moveTo>
                <a:cubicBezTo>
                  <a:pt x="134" y="313"/>
                  <a:pt x="134" y="313"/>
                  <a:pt x="134" y="313"/>
                </a:cubicBezTo>
                <a:cubicBezTo>
                  <a:pt x="123" y="312"/>
                  <a:pt x="114" y="332"/>
                  <a:pt x="118" y="336"/>
                </a:cubicBezTo>
                <a:cubicBezTo>
                  <a:pt x="123" y="328"/>
                  <a:pt x="130" y="321"/>
                  <a:pt x="134" y="313"/>
                </a:cubicBezTo>
                <a:close/>
                <a:moveTo>
                  <a:pt x="147" y="244"/>
                </a:moveTo>
                <a:cubicBezTo>
                  <a:pt x="147" y="244"/>
                  <a:pt x="147" y="244"/>
                  <a:pt x="147" y="244"/>
                </a:cubicBezTo>
                <a:cubicBezTo>
                  <a:pt x="143" y="254"/>
                  <a:pt x="122" y="264"/>
                  <a:pt x="128" y="274"/>
                </a:cubicBezTo>
                <a:cubicBezTo>
                  <a:pt x="131" y="263"/>
                  <a:pt x="152" y="252"/>
                  <a:pt x="147" y="244"/>
                </a:cubicBezTo>
                <a:close/>
                <a:moveTo>
                  <a:pt x="196" y="310"/>
                </a:moveTo>
                <a:cubicBezTo>
                  <a:pt x="196" y="310"/>
                  <a:pt x="196" y="310"/>
                  <a:pt x="196" y="310"/>
                </a:cubicBezTo>
                <a:cubicBezTo>
                  <a:pt x="199" y="288"/>
                  <a:pt x="193" y="274"/>
                  <a:pt x="193" y="254"/>
                </a:cubicBezTo>
                <a:cubicBezTo>
                  <a:pt x="176" y="253"/>
                  <a:pt x="185" y="275"/>
                  <a:pt x="190" y="280"/>
                </a:cubicBezTo>
                <a:cubicBezTo>
                  <a:pt x="177" y="304"/>
                  <a:pt x="146" y="325"/>
                  <a:pt x="144" y="349"/>
                </a:cubicBezTo>
                <a:cubicBezTo>
                  <a:pt x="161" y="337"/>
                  <a:pt x="177" y="297"/>
                  <a:pt x="196" y="310"/>
                </a:cubicBezTo>
                <a:close/>
                <a:moveTo>
                  <a:pt x="187" y="195"/>
                </a:moveTo>
                <a:cubicBezTo>
                  <a:pt x="187" y="195"/>
                  <a:pt x="187" y="195"/>
                  <a:pt x="187" y="195"/>
                </a:cubicBezTo>
                <a:cubicBezTo>
                  <a:pt x="181" y="205"/>
                  <a:pt x="164" y="220"/>
                  <a:pt x="167" y="228"/>
                </a:cubicBezTo>
                <a:cubicBezTo>
                  <a:pt x="171" y="216"/>
                  <a:pt x="198" y="211"/>
                  <a:pt x="187" y="195"/>
                </a:cubicBezTo>
                <a:close/>
                <a:moveTo>
                  <a:pt x="190" y="159"/>
                </a:moveTo>
                <a:cubicBezTo>
                  <a:pt x="190" y="159"/>
                  <a:pt x="190" y="159"/>
                  <a:pt x="190" y="159"/>
                </a:cubicBezTo>
                <a:cubicBezTo>
                  <a:pt x="189" y="154"/>
                  <a:pt x="191" y="147"/>
                  <a:pt x="187" y="146"/>
                </a:cubicBezTo>
                <a:cubicBezTo>
                  <a:pt x="186" y="152"/>
                  <a:pt x="178" y="152"/>
                  <a:pt x="177" y="159"/>
                </a:cubicBezTo>
                <a:cubicBezTo>
                  <a:pt x="186" y="159"/>
                  <a:pt x="183" y="153"/>
                  <a:pt x="190" y="159"/>
                </a:cubicBezTo>
                <a:close/>
                <a:moveTo>
                  <a:pt x="193" y="329"/>
                </a:moveTo>
                <a:cubicBezTo>
                  <a:pt x="193" y="329"/>
                  <a:pt x="193" y="329"/>
                  <a:pt x="193" y="329"/>
                </a:cubicBezTo>
                <a:cubicBezTo>
                  <a:pt x="195" y="340"/>
                  <a:pt x="175" y="346"/>
                  <a:pt x="183" y="352"/>
                </a:cubicBezTo>
                <a:cubicBezTo>
                  <a:pt x="188" y="348"/>
                  <a:pt x="204" y="338"/>
                  <a:pt x="193" y="329"/>
                </a:cubicBezTo>
                <a:close/>
              </a:path>
            </a:pathLst>
          </a:custGeom>
          <a:solidFill>
            <a:srgbClr val="58C9E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3999755" y="2233839"/>
            <a:ext cx="1793924" cy="2350862"/>
            <a:chOff x="1228" y="423"/>
            <a:chExt cx="1224" cy="1604"/>
          </a:xfrm>
          <a:solidFill>
            <a:schemeClr val="bg1"/>
          </a:solidFill>
        </p:grpSpPr>
        <p:sp>
          <p:nvSpPr>
            <p:cNvPr id="14" name="Freeform 5"/>
            <p:cNvSpPr/>
            <p:nvPr/>
          </p:nvSpPr>
          <p:spPr bwMode="auto">
            <a:xfrm>
              <a:off x="1276" y="823"/>
              <a:ext cx="934" cy="1105"/>
            </a:xfrm>
            <a:custGeom>
              <a:avLst/>
              <a:gdLst>
                <a:gd name="T0" fmla="*/ 304 w 348"/>
                <a:gd name="T1" fmla="*/ 292 h 412"/>
                <a:gd name="T2" fmla="*/ 286 w 348"/>
                <a:gd name="T3" fmla="*/ 311 h 412"/>
                <a:gd name="T4" fmla="*/ 234 w 348"/>
                <a:gd name="T5" fmla="*/ 314 h 412"/>
                <a:gd name="T6" fmla="*/ 199 w 348"/>
                <a:gd name="T7" fmla="*/ 299 h 412"/>
                <a:gd name="T8" fmla="*/ 113 w 348"/>
                <a:gd name="T9" fmla="*/ 215 h 412"/>
                <a:gd name="T10" fmla="*/ 148 w 348"/>
                <a:gd name="T11" fmla="*/ 100 h 412"/>
                <a:gd name="T12" fmla="*/ 169 w 348"/>
                <a:gd name="T13" fmla="*/ 65 h 412"/>
                <a:gd name="T14" fmla="*/ 151 w 348"/>
                <a:gd name="T15" fmla="*/ 55 h 412"/>
                <a:gd name="T16" fmla="*/ 149 w 348"/>
                <a:gd name="T17" fmla="*/ 45 h 412"/>
                <a:gd name="T18" fmla="*/ 101 w 348"/>
                <a:gd name="T19" fmla="*/ 12 h 412"/>
                <a:gd name="T20" fmla="*/ 33 w 348"/>
                <a:gd name="T21" fmla="*/ 70 h 412"/>
                <a:gd name="T22" fmla="*/ 9 w 348"/>
                <a:gd name="T23" fmla="*/ 115 h 412"/>
                <a:gd name="T24" fmla="*/ 14 w 348"/>
                <a:gd name="T25" fmla="*/ 215 h 412"/>
                <a:gd name="T26" fmla="*/ 74 w 348"/>
                <a:gd name="T27" fmla="*/ 335 h 412"/>
                <a:gd name="T28" fmla="*/ 193 w 348"/>
                <a:gd name="T29" fmla="*/ 357 h 412"/>
                <a:gd name="T30" fmla="*/ 310 w 348"/>
                <a:gd name="T31" fmla="*/ 344 h 412"/>
                <a:gd name="T32" fmla="*/ 336 w 348"/>
                <a:gd name="T33" fmla="*/ 317 h 412"/>
                <a:gd name="T34" fmla="*/ 304 w 348"/>
                <a:gd name="T35" fmla="*/ 29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12">
                  <a:moveTo>
                    <a:pt x="304" y="292"/>
                  </a:moveTo>
                  <a:cubicBezTo>
                    <a:pt x="299" y="299"/>
                    <a:pt x="292" y="306"/>
                    <a:pt x="286" y="311"/>
                  </a:cubicBezTo>
                  <a:cubicBezTo>
                    <a:pt x="264" y="327"/>
                    <a:pt x="230" y="341"/>
                    <a:pt x="234" y="314"/>
                  </a:cubicBezTo>
                  <a:cubicBezTo>
                    <a:pt x="236" y="294"/>
                    <a:pt x="211" y="290"/>
                    <a:pt x="199" y="299"/>
                  </a:cubicBezTo>
                  <a:cubicBezTo>
                    <a:pt x="149" y="339"/>
                    <a:pt x="123" y="250"/>
                    <a:pt x="113" y="215"/>
                  </a:cubicBezTo>
                  <a:cubicBezTo>
                    <a:pt x="109" y="198"/>
                    <a:pt x="112" y="74"/>
                    <a:pt x="148" y="100"/>
                  </a:cubicBezTo>
                  <a:cubicBezTo>
                    <a:pt x="170" y="115"/>
                    <a:pt x="190" y="80"/>
                    <a:pt x="169" y="65"/>
                  </a:cubicBezTo>
                  <a:cubicBezTo>
                    <a:pt x="163" y="60"/>
                    <a:pt x="157" y="57"/>
                    <a:pt x="151" y="55"/>
                  </a:cubicBezTo>
                  <a:cubicBezTo>
                    <a:pt x="151" y="52"/>
                    <a:pt x="151" y="48"/>
                    <a:pt x="149" y="45"/>
                  </a:cubicBezTo>
                  <a:cubicBezTo>
                    <a:pt x="136" y="17"/>
                    <a:pt x="119" y="9"/>
                    <a:pt x="101" y="12"/>
                  </a:cubicBezTo>
                  <a:cubicBezTo>
                    <a:pt x="71" y="0"/>
                    <a:pt x="46" y="33"/>
                    <a:pt x="33" y="70"/>
                  </a:cubicBezTo>
                  <a:cubicBezTo>
                    <a:pt x="22" y="86"/>
                    <a:pt x="13" y="103"/>
                    <a:pt x="9" y="115"/>
                  </a:cubicBezTo>
                  <a:cubicBezTo>
                    <a:pt x="0" y="142"/>
                    <a:pt x="3" y="179"/>
                    <a:pt x="14" y="215"/>
                  </a:cubicBezTo>
                  <a:cubicBezTo>
                    <a:pt x="13" y="258"/>
                    <a:pt x="40" y="303"/>
                    <a:pt x="74" y="335"/>
                  </a:cubicBezTo>
                  <a:cubicBezTo>
                    <a:pt x="105" y="389"/>
                    <a:pt x="149" y="412"/>
                    <a:pt x="193" y="357"/>
                  </a:cubicBezTo>
                  <a:cubicBezTo>
                    <a:pt x="231" y="381"/>
                    <a:pt x="275" y="371"/>
                    <a:pt x="310" y="344"/>
                  </a:cubicBezTo>
                  <a:cubicBezTo>
                    <a:pt x="321" y="336"/>
                    <a:pt x="331" y="327"/>
                    <a:pt x="336" y="317"/>
                  </a:cubicBezTo>
                  <a:cubicBezTo>
                    <a:pt x="348" y="298"/>
                    <a:pt x="319" y="274"/>
                    <a:pt x="304" y="292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1228" y="423"/>
              <a:ext cx="1224" cy="1604"/>
            </a:xfrm>
            <a:custGeom>
              <a:avLst/>
              <a:gdLst>
                <a:gd name="T0" fmla="*/ 337 w 456"/>
                <a:gd name="T1" fmla="*/ 113 h 598"/>
                <a:gd name="T2" fmla="*/ 196 w 456"/>
                <a:gd name="T3" fmla="*/ 167 h 598"/>
                <a:gd name="T4" fmla="*/ 193 w 456"/>
                <a:gd name="T5" fmla="*/ 145 h 598"/>
                <a:gd name="T6" fmla="*/ 244 w 456"/>
                <a:gd name="T7" fmla="*/ 14 h 598"/>
                <a:gd name="T8" fmla="*/ 232 w 456"/>
                <a:gd name="T9" fmla="*/ 7 h 598"/>
                <a:gd name="T10" fmla="*/ 184 w 456"/>
                <a:gd name="T11" fmla="*/ 116 h 598"/>
                <a:gd name="T12" fmla="*/ 171 w 456"/>
                <a:gd name="T13" fmla="*/ 93 h 598"/>
                <a:gd name="T14" fmla="*/ 86 w 456"/>
                <a:gd name="T15" fmla="*/ 35 h 598"/>
                <a:gd name="T16" fmla="*/ 82 w 456"/>
                <a:gd name="T17" fmla="*/ 32 h 598"/>
                <a:gd name="T18" fmla="*/ 72 w 456"/>
                <a:gd name="T19" fmla="*/ 38 h 598"/>
                <a:gd name="T20" fmla="*/ 132 w 456"/>
                <a:gd name="T21" fmla="*/ 147 h 598"/>
                <a:gd name="T22" fmla="*/ 95 w 456"/>
                <a:gd name="T23" fmla="*/ 151 h 598"/>
                <a:gd name="T24" fmla="*/ 8 w 456"/>
                <a:gd name="T25" fmla="*/ 277 h 598"/>
                <a:gd name="T26" fmla="*/ 35 w 456"/>
                <a:gd name="T27" fmla="*/ 409 h 598"/>
                <a:gd name="T28" fmla="*/ 118 w 456"/>
                <a:gd name="T29" fmla="*/ 527 h 598"/>
                <a:gd name="T30" fmla="*/ 220 w 456"/>
                <a:gd name="T31" fmla="*/ 516 h 598"/>
                <a:gd name="T32" fmla="*/ 242 w 456"/>
                <a:gd name="T33" fmla="*/ 519 h 598"/>
                <a:gd name="T34" fmla="*/ 268 w 456"/>
                <a:gd name="T35" fmla="*/ 528 h 598"/>
                <a:gd name="T36" fmla="*/ 319 w 456"/>
                <a:gd name="T37" fmla="*/ 518 h 598"/>
                <a:gd name="T38" fmla="*/ 404 w 456"/>
                <a:gd name="T39" fmla="*/ 409 h 598"/>
                <a:gd name="T40" fmla="*/ 447 w 456"/>
                <a:gd name="T41" fmla="*/ 267 h 598"/>
                <a:gd name="T42" fmla="*/ 337 w 456"/>
                <a:gd name="T43" fmla="*/ 113 h 598"/>
                <a:gd name="T44" fmla="*/ 176 w 456"/>
                <a:gd name="T45" fmla="*/ 179 h 598"/>
                <a:gd name="T46" fmla="*/ 90 w 456"/>
                <a:gd name="T47" fmla="*/ 59 h 598"/>
                <a:gd name="T48" fmla="*/ 176 w 456"/>
                <a:gd name="T49" fmla="*/ 179 h 598"/>
                <a:gd name="T50" fmla="*/ 435 w 456"/>
                <a:gd name="T51" fmla="*/ 257 h 598"/>
                <a:gd name="T52" fmla="*/ 230 w 456"/>
                <a:gd name="T53" fmla="*/ 495 h 598"/>
                <a:gd name="T54" fmla="*/ 220 w 456"/>
                <a:gd name="T55" fmla="*/ 495 h 598"/>
                <a:gd name="T56" fmla="*/ 32 w 456"/>
                <a:gd name="T57" fmla="*/ 363 h 598"/>
                <a:gd name="T58" fmla="*/ 43 w 456"/>
                <a:gd name="T59" fmla="*/ 219 h 598"/>
                <a:gd name="T60" fmla="*/ 105 w 456"/>
                <a:gd name="T61" fmla="*/ 161 h 598"/>
                <a:gd name="T62" fmla="*/ 180 w 456"/>
                <a:gd name="T63" fmla="*/ 216 h 598"/>
                <a:gd name="T64" fmla="*/ 187 w 456"/>
                <a:gd name="T65" fmla="*/ 220 h 598"/>
                <a:gd name="T66" fmla="*/ 193 w 456"/>
                <a:gd name="T67" fmla="*/ 214 h 598"/>
                <a:gd name="T68" fmla="*/ 193 w 456"/>
                <a:gd name="T69" fmla="*/ 211 h 598"/>
                <a:gd name="T70" fmla="*/ 197 w 456"/>
                <a:gd name="T71" fmla="*/ 204 h 598"/>
                <a:gd name="T72" fmla="*/ 196 w 456"/>
                <a:gd name="T73" fmla="*/ 200 h 598"/>
                <a:gd name="T74" fmla="*/ 197 w 456"/>
                <a:gd name="T75" fmla="*/ 197 h 598"/>
                <a:gd name="T76" fmla="*/ 197 w 456"/>
                <a:gd name="T77" fmla="*/ 195 h 598"/>
                <a:gd name="T78" fmla="*/ 334 w 456"/>
                <a:gd name="T79" fmla="*/ 126 h 598"/>
                <a:gd name="T80" fmla="*/ 435 w 456"/>
                <a:gd name="T81" fmla="*/ 25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6" h="598">
                  <a:moveTo>
                    <a:pt x="337" y="113"/>
                  </a:moveTo>
                  <a:cubicBezTo>
                    <a:pt x="281" y="102"/>
                    <a:pt x="224" y="122"/>
                    <a:pt x="196" y="167"/>
                  </a:cubicBezTo>
                  <a:cubicBezTo>
                    <a:pt x="196" y="160"/>
                    <a:pt x="195" y="152"/>
                    <a:pt x="193" y="145"/>
                  </a:cubicBezTo>
                  <a:cubicBezTo>
                    <a:pt x="197" y="98"/>
                    <a:pt x="217" y="53"/>
                    <a:pt x="244" y="14"/>
                  </a:cubicBezTo>
                  <a:cubicBezTo>
                    <a:pt x="248" y="7"/>
                    <a:pt x="237" y="0"/>
                    <a:pt x="232" y="7"/>
                  </a:cubicBezTo>
                  <a:cubicBezTo>
                    <a:pt x="210" y="41"/>
                    <a:pt x="192" y="78"/>
                    <a:pt x="184" y="116"/>
                  </a:cubicBezTo>
                  <a:cubicBezTo>
                    <a:pt x="181" y="108"/>
                    <a:pt x="176" y="100"/>
                    <a:pt x="171" y="93"/>
                  </a:cubicBezTo>
                  <a:cubicBezTo>
                    <a:pt x="156" y="63"/>
                    <a:pt x="130" y="42"/>
                    <a:pt x="86" y="35"/>
                  </a:cubicBezTo>
                  <a:cubicBezTo>
                    <a:pt x="85" y="34"/>
                    <a:pt x="84" y="33"/>
                    <a:pt x="82" y="32"/>
                  </a:cubicBezTo>
                  <a:cubicBezTo>
                    <a:pt x="77" y="28"/>
                    <a:pt x="71" y="32"/>
                    <a:pt x="72" y="38"/>
                  </a:cubicBezTo>
                  <a:cubicBezTo>
                    <a:pt x="78" y="83"/>
                    <a:pt x="105" y="115"/>
                    <a:pt x="132" y="147"/>
                  </a:cubicBezTo>
                  <a:cubicBezTo>
                    <a:pt x="121" y="144"/>
                    <a:pt x="109" y="145"/>
                    <a:pt x="95" y="151"/>
                  </a:cubicBezTo>
                  <a:cubicBezTo>
                    <a:pt x="46" y="172"/>
                    <a:pt x="17" y="227"/>
                    <a:pt x="8" y="277"/>
                  </a:cubicBezTo>
                  <a:cubicBezTo>
                    <a:pt x="0" y="322"/>
                    <a:pt x="18" y="369"/>
                    <a:pt x="35" y="409"/>
                  </a:cubicBezTo>
                  <a:cubicBezTo>
                    <a:pt x="53" y="453"/>
                    <a:pt x="79" y="498"/>
                    <a:pt x="118" y="527"/>
                  </a:cubicBezTo>
                  <a:cubicBezTo>
                    <a:pt x="152" y="553"/>
                    <a:pt x="191" y="544"/>
                    <a:pt x="220" y="516"/>
                  </a:cubicBezTo>
                  <a:cubicBezTo>
                    <a:pt x="230" y="506"/>
                    <a:pt x="229" y="512"/>
                    <a:pt x="242" y="519"/>
                  </a:cubicBezTo>
                  <a:cubicBezTo>
                    <a:pt x="250" y="523"/>
                    <a:pt x="259" y="526"/>
                    <a:pt x="268" y="528"/>
                  </a:cubicBezTo>
                  <a:cubicBezTo>
                    <a:pt x="286" y="531"/>
                    <a:pt x="303" y="526"/>
                    <a:pt x="319" y="518"/>
                  </a:cubicBezTo>
                  <a:cubicBezTo>
                    <a:pt x="360" y="497"/>
                    <a:pt x="386" y="449"/>
                    <a:pt x="404" y="409"/>
                  </a:cubicBezTo>
                  <a:cubicBezTo>
                    <a:pt x="425" y="364"/>
                    <a:pt x="441" y="315"/>
                    <a:pt x="447" y="267"/>
                  </a:cubicBezTo>
                  <a:cubicBezTo>
                    <a:pt x="456" y="191"/>
                    <a:pt x="413" y="129"/>
                    <a:pt x="337" y="113"/>
                  </a:cubicBezTo>
                  <a:close/>
                  <a:moveTo>
                    <a:pt x="176" y="179"/>
                  </a:moveTo>
                  <a:cubicBezTo>
                    <a:pt x="145" y="139"/>
                    <a:pt x="106" y="106"/>
                    <a:pt x="90" y="59"/>
                  </a:cubicBezTo>
                  <a:cubicBezTo>
                    <a:pt x="125" y="95"/>
                    <a:pt x="163" y="131"/>
                    <a:pt x="176" y="179"/>
                  </a:cubicBezTo>
                  <a:close/>
                  <a:moveTo>
                    <a:pt x="435" y="257"/>
                  </a:moveTo>
                  <a:cubicBezTo>
                    <a:pt x="428" y="337"/>
                    <a:pt x="348" y="588"/>
                    <a:pt x="230" y="495"/>
                  </a:cubicBezTo>
                  <a:cubicBezTo>
                    <a:pt x="227" y="493"/>
                    <a:pt x="223" y="492"/>
                    <a:pt x="220" y="495"/>
                  </a:cubicBezTo>
                  <a:cubicBezTo>
                    <a:pt x="134" y="598"/>
                    <a:pt x="55" y="435"/>
                    <a:pt x="32" y="363"/>
                  </a:cubicBezTo>
                  <a:cubicBezTo>
                    <a:pt x="15" y="313"/>
                    <a:pt x="17" y="267"/>
                    <a:pt x="43" y="219"/>
                  </a:cubicBezTo>
                  <a:cubicBezTo>
                    <a:pt x="56" y="194"/>
                    <a:pt x="78" y="170"/>
                    <a:pt x="105" y="161"/>
                  </a:cubicBezTo>
                  <a:cubicBezTo>
                    <a:pt x="144" y="147"/>
                    <a:pt x="168" y="186"/>
                    <a:pt x="180" y="216"/>
                  </a:cubicBezTo>
                  <a:cubicBezTo>
                    <a:pt x="180" y="219"/>
                    <a:pt x="183" y="221"/>
                    <a:pt x="187" y="220"/>
                  </a:cubicBezTo>
                  <a:cubicBezTo>
                    <a:pt x="190" y="220"/>
                    <a:pt x="193" y="218"/>
                    <a:pt x="193" y="214"/>
                  </a:cubicBezTo>
                  <a:cubicBezTo>
                    <a:pt x="193" y="213"/>
                    <a:pt x="193" y="212"/>
                    <a:pt x="193" y="211"/>
                  </a:cubicBezTo>
                  <a:cubicBezTo>
                    <a:pt x="196" y="210"/>
                    <a:pt x="198" y="207"/>
                    <a:pt x="197" y="204"/>
                  </a:cubicBezTo>
                  <a:cubicBezTo>
                    <a:pt x="196" y="203"/>
                    <a:pt x="196" y="202"/>
                    <a:pt x="196" y="200"/>
                  </a:cubicBezTo>
                  <a:cubicBezTo>
                    <a:pt x="197" y="199"/>
                    <a:pt x="197" y="198"/>
                    <a:pt x="197" y="197"/>
                  </a:cubicBezTo>
                  <a:cubicBezTo>
                    <a:pt x="197" y="196"/>
                    <a:pt x="197" y="196"/>
                    <a:pt x="197" y="195"/>
                  </a:cubicBezTo>
                  <a:cubicBezTo>
                    <a:pt x="215" y="139"/>
                    <a:pt x="276" y="116"/>
                    <a:pt x="334" y="126"/>
                  </a:cubicBezTo>
                  <a:cubicBezTo>
                    <a:pt x="399" y="137"/>
                    <a:pt x="440" y="192"/>
                    <a:pt x="43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Freeform 9"/>
          <p:cNvSpPr>
            <a:spLocks noEditPoints="1"/>
          </p:cNvSpPr>
          <p:nvPr/>
        </p:nvSpPr>
        <p:spPr bwMode="auto">
          <a:xfrm>
            <a:off x="4879889" y="2975116"/>
            <a:ext cx="614643" cy="747572"/>
          </a:xfrm>
          <a:custGeom>
            <a:avLst/>
            <a:gdLst>
              <a:gd name="T0" fmla="*/ 135 w 362"/>
              <a:gd name="T1" fmla="*/ 251 h 440"/>
              <a:gd name="T2" fmla="*/ 138 w 362"/>
              <a:gd name="T3" fmla="*/ 175 h 440"/>
              <a:gd name="T4" fmla="*/ 43 w 362"/>
              <a:gd name="T5" fmla="*/ 95 h 440"/>
              <a:gd name="T6" fmla="*/ 214 w 362"/>
              <a:gd name="T7" fmla="*/ 3 h 440"/>
              <a:gd name="T8" fmla="*/ 338 w 362"/>
              <a:gd name="T9" fmla="*/ 170 h 440"/>
              <a:gd name="T10" fmla="*/ 309 w 362"/>
              <a:gd name="T11" fmla="*/ 298 h 440"/>
              <a:gd name="T12" fmla="*/ 345 w 362"/>
              <a:gd name="T13" fmla="*/ 409 h 440"/>
              <a:gd name="T14" fmla="*/ 50 w 362"/>
              <a:gd name="T15" fmla="*/ 410 h 440"/>
              <a:gd name="T16" fmla="*/ 96 w 362"/>
              <a:gd name="T17" fmla="*/ 333 h 440"/>
              <a:gd name="T18" fmla="*/ 73 w 362"/>
              <a:gd name="T19" fmla="*/ 363 h 440"/>
              <a:gd name="T20" fmla="*/ 187 w 362"/>
              <a:gd name="T21" fmla="*/ 298 h 440"/>
              <a:gd name="T22" fmla="*/ 132 w 362"/>
              <a:gd name="T23" fmla="*/ 349 h 440"/>
              <a:gd name="T24" fmla="*/ 102 w 362"/>
              <a:gd name="T25" fmla="*/ 396 h 440"/>
              <a:gd name="T26" fmla="*/ 194 w 362"/>
              <a:gd name="T27" fmla="*/ 305 h 440"/>
              <a:gd name="T28" fmla="*/ 187 w 362"/>
              <a:gd name="T29" fmla="*/ 298 h 440"/>
              <a:gd name="T30" fmla="*/ 145 w 362"/>
              <a:gd name="T31" fmla="*/ 50 h 440"/>
              <a:gd name="T32" fmla="*/ 145 w 362"/>
              <a:gd name="T33" fmla="*/ 50 h 440"/>
              <a:gd name="T34" fmla="*/ 122 w 362"/>
              <a:gd name="T35" fmla="*/ 153 h 440"/>
              <a:gd name="T36" fmla="*/ 191 w 362"/>
              <a:gd name="T37" fmla="*/ 374 h 440"/>
              <a:gd name="T38" fmla="*/ 220 w 362"/>
              <a:gd name="T39" fmla="*/ 330 h 440"/>
              <a:gd name="T40" fmla="*/ 161 w 362"/>
              <a:gd name="T41" fmla="*/ 391 h 440"/>
              <a:gd name="T42" fmla="*/ 174 w 362"/>
              <a:gd name="T43" fmla="*/ 89 h 440"/>
              <a:gd name="T44" fmla="*/ 164 w 362"/>
              <a:gd name="T45" fmla="*/ 96 h 440"/>
              <a:gd name="T46" fmla="*/ 220 w 362"/>
              <a:gd name="T47" fmla="*/ 26 h 440"/>
              <a:gd name="T48" fmla="*/ 194 w 362"/>
              <a:gd name="T49" fmla="*/ 56 h 440"/>
              <a:gd name="T50" fmla="*/ 256 w 362"/>
              <a:gd name="T51" fmla="*/ 41 h 440"/>
              <a:gd name="T52" fmla="*/ 269 w 362"/>
              <a:gd name="T53" fmla="*/ 54 h 440"/>
              <a:gd name="T54" fmla="*/ 292 w 362"/>
              <a:gd name="T55" fmla="*/ 63 h 440"/>
              <a:gd name="T56" fmla="*/ 286 w 362"/>
              <a:gd name="T57" fmla="*/ 126 h 440"/>
              <a:gd name="T58" fmla="*/ 315 w 362"/>
              <a:gd name="T59" fmla="*/ 112 h 440"/>
              <a:gd name="T60" fmla="*/ 197 w 362"/>
              <a:gd name="T61" fmla="*/ 105 h 440"/>
              <a:gd name="T62" fmla="*/ 250 w 362"/>
              <a:gd name="T63" fmla="*/ 343 h 440"/>
              <a:gd name="T64" fmla="*/ 197 w 362"/>
              <a:gd name="T65" fmla="*/ 400 h 440"/>
              <a:gd name="T66" fmla="*/ 246 w 362"/>
              <a:gd name="T67" fmla="*/ 87 h 440"/>
              <a:gd name="T68" fmla="*/ 220 w 362"/>
              <a:gd name="T69" fmla="*/ 124 h 440"/>
              <a:gd name="T70" fmla="*/ 276 w 362"/>
              <a:gd name="T71" fmla="*/ 191 h 440"/>
              <a:gd name="T72" fmla="*/ 230 w 362"/>
              <a:gd name="T73" fmla="*/ 252 h 440"/>
              <a:gd name="T74" fmla="*/ 276 w 362"/>
              <a:gd name="T75" fmla="*/ 359 h 440"/>
              <a:gd name="T76" fmla="*/ 256 w 362"/>
              <a:gd name="T77" fmla="*/ 385 h 440"/>
              <a:gd name="T78" fmla="*/ 315 w 362"/>
              <a:gd name="T79" fmla="*/ 138 h 440"/>
              <a:gd name="T80" fmla="*/ 286 w 362"/>
              <a:gd name="T81" fmla="*/ 168 h 440"/>
              <a:gd name="T82" fmla="*/ 315 w 362"/>
              <a:gd name="T83" fmla="*/ 138 h 440"/>
              <a:gd name="T84" fmla="*/ 332 w 362"/>
              <a:gd name="T85" fmla="*/ 351 h 440"/>
              <a:gd name="T86" fmla="*/ 338 w 362"/>
              <a:gd name="T87" fmla="*/ 328 h 440"/>
              <a:gd name="T88" fmla="*/ 292 w 362"/>
              <a:gd name="T89" fmla="*/ 342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2" h="440">
                <a:moveTo>
                  <a:pt x="50" y="410"/>
                </a:moveTo>
                <a:cubicBezTo>
                  <a:pt x="0" y="330"/>
                  <a:pt x="84" y="289"/>
                  <a:pt x="135" y="251"/>
                </a:cubicBezTo>
                <a:cubicBezTo>
                  <a:pt x="174" y="221"/>
                  <a:pt x="232" y="183"/>
                  <a:pt x="191" y="131"/>
                </a:cubicBezTo>
                <a:cubicBezTo>
                  <a:pt x="153" y="126"/>
                  <a:pt x="158" y="163"/>
                  <a:pt x="138" y="175"/>
                </a:cubicBezTo>
                <a:cubicBezTo>
                  <a:pt x="97" y="188"/>
                  <a:pt x="37" y="171"/>
                  <a:pt x="30" y="142"/>
                </a:cubicBezTo>
                <a:cubicBezTo>
                  <a:pt x="25" y="122"/>
                  <a:pt x="34" y="109"/>
                  <a:pt x="43" y="95"/>
                </a:cubicBezTo>
                <a:cubicBezTo>
                  <a:pt x="69" y="57"/>
                  <a:pt x="55" y="53"/>
                  <a:pt x="105" y="26"/>
                </a:cubicBezTo>
                <a:cubicBezTo>
                  <a:pt x="133" y="11"/>
                  <a:pt x="168" y="0"/>
                  <a:pt x="214" y="3"/>
                </a:cubicBezTo>
                <a:cubicBezTo>
                  <a:pt x="256" y="5"/>
                  <a:pt x="286" y="17"/>
                  <a:pt x="305" y="37"/>
                </a:cubicBezTo>
                <a:cubicBezTo>
                  <a:pt x="332" y="64"/>
                  <a:pt x="344" y="108"/>
                  <a:pt x="338" y="170"/>
                </a:cubicBezTo>
                <a:cubicBezTo>
                  <a:pt x="323" y="215"/>
                  <a:pt x="266" y="238"/>
                  <a:pt x="266" y="287"/>
                </a:cubicBezTo>
                <a:cubicBezTo>
                  <a:pt x="278" y="290"/>
                  <a:pt x="293" y="295"/>
                  <a:pt x="309" y="298"/>
                </a:cubicBezTo>
                <a:cubicBezTo>
                  <a:pt x="357" y="307"/>
                  <a:pt x="362" y="288"/>
                  <a:pt x="360" y="355"/>
                </a:cubicBezTo>
                <a:cubicBezTo>
                  <a:pt x="360" y="376"/>
                  <a:pt x="356" y="397"/>
                  <a:pt x="345" y="409"/>
                </a:cubicBezTo>
                <a:cubicBezTo>
                  <a:pt x="331" y="424"/>
                  <a:pt x="299" y="432"/>
                  <a:pt x="273" y="434"/>
                </a:cubicBezTo>
                <a:cubicBezTo>
                  <a:pt x="195" y="440"/>
                  <a:pt x="86" y="426"/>
                  <a:pt x="50" y="410"/>
                </a:cubicBezTo>
                <a:close/>
                <a:moveTo>
                  <a:pt x="96" y="333"/>
                </a:moveTo>
                <a:cubicBezTo>
                  <a:pt x="96" y="333"/>
                  <a:pt x="96" y="333"/>
                  <a:pt x="96" y="333"/>
                </a:cubicBezTo>
                <a:cubicBezTo>
                  <a:pt x="103" y="322"/>
                  <a:pt x="115" y="313"/>
                  <a:pt x="112" y="304"/>
                </a:cubicBezTo>
                <a:cubicBezTo>
                  <a:pt x="98" y="323"/>
                  <a:pt x="78" y="335"/>
                  <a:pt x="73" y="363"/>
                </a:cubicBezTo>
                <a:cubicBezTo>
                  <a:pt x="89" y="366"/>
                  <a:pt x="90" y="343"/>
                  <a:pt x="96" y="333"/>
                </a:cubicBezTo>
                <a:close/>
                <a:moveTo>
                  <a:pt x="187" y="298"/>
                </a:moveTo>
                <a:cubicBezTo>
                  <a:pt x="187" y="298"/>
                  <a:pt x="187" y="298"/>
                  <a:pt x="187" y="298"/>
                </a:cubicBezTo>
                <a:cubicBezTo>
                  <a:pt x="169" y="316"/>
                  <a:pt x="150" y="333"/>
                  <a:pt x="132" y="349"/>
                </a:cubicBezTo>
                <a:cubicBezTo>
                  <a:pt x="114" y="364"/>
                  <a:pt x="96" y="370"/>
                  <a:pt x="102" y="389"/>
                </a:cubicBezTo>
                <a:cubicBezTo>
                  <a:pt x="102" y="391"/>
                  <a:pt x="102" y="393"/>
                  <a:pt x="102" y="396"/>
                </a:cubicBezTo>
                <a:cubicBezTo>
                  <a:pt x="135" y="385"/>
                  <a:pt x="157" y="364"/>
                  <a:pt x="168" y="332"/>
                </a:cubicBezTo>
                <a:cubicBezTo>
                  <a:pt x="177" y="326"/>
                  <a:pt x="185" y="315"/>
                  <a:pt x="194" y="305"/>
                </a:cubicBezTo>
                <a:cubicBezTo>
                  <a:pt x="202" y="296"/>
                  <a:pt x="218" y="285"/>
                  <a:pt x="214" y="275"/>
                </a:cubicBezTo>
                <a:cubicBezTo>
                  <a:pt x="200" y="276"/>
                  <a:pt x="197" y="289"/>
                  <a:pt x="187" y="298"/>
                </a:cubicBezTo>
                <a:close/>
                <a:moveTo>
                  <a:pt x="145" y="50"/>
                </a:moveTo>
                <a:cubicBezTo>
                  <a:pt x="145" y="50"/>
                  <a:pt x="145" y="50"/>
                  <a:pt x="145" y="50"/>
                </a:cubicBezTo>
                <a:cubicBezTo>
                  <a:pt x="129" y="69"/>
                  <a:pt x="117" y="91"/>
                  <a:pt x="109" y="117"/>
                </a:cubicBezTo>
                <a:cubicBezTo>
                  <a:pt x="126" y="102"/>
                  <a:pt x="143" y="70"/>
                  <a:pt x="145" y="50"/>
                </a:cubicBezTo>
                <a:close/>
                <a:moveTo>
                  <a:pt x="122" y="153"/>
                </a:moveTo>
                <a:cubicBezTo>
                  <a:pt x="122" y="153"/>
                  <a:pt x="122" y="153"/>
                  <a:pt x="122" y="153"/>
                </a:cubicBezTo>
                <a:cubicBezTo>
                  <a:pt x="142" y="155"/>
                  <a:pt x="124" y="137"/>
                  <a:pt x="122" y="153"/>
                </a:cubicBezTo>
                <a:close/>
                <a:moveTo>
                  <a:pt x="191" y="374"/>
                </a:moveTo>
                <a:cubicBezTo>
                  <a:pt x="191" y="374"/>
                  <a:pt x="191" y="374"/>
                  <a:pt x="191" y="374"/>
                </a:cubicBezTo>
                <a:cubicBezTo>
                  <a:pt x="200" y="360"/>
                  <a:pt x="208" y="344"/>
                  <a:pt x="220" y="330"/>
                </a:cubicBezTo>
                <a:cubicBezTo>
                  <a:pt x="229" y="321"/>
                  <a:pt x="252" y="315"/>
                  <a:pt x="243" y="297"/>
                </a:cubicBezTo>
                <a:cubicBezTo>
                  <a:pt x="214" y="326"/>
                  <a:pt x="183" y="355"/>
                  <a:pt x="161" y="391"/>
                </a:cubicBezTo>
                <a:cubicBezTo>
                  <a:pt x="176" y="390"/>
                  <a:pt x="178" y="377"/>
                  <a:pt x="191" y="374"/>
                </a:cubicBezTo>
                <a:close/>
                <a:moveTo>
                  <a:pt x="174" y="89"/>
                </a:moveTo>
                <a:cubicBezTo>
                  <a:pt x="174" y="89"/>
                  <a:pt x="174" y="89"/>
                  <a:pt x="174" y="89"/>
                </a:cubicBezTo>
                <a:cubicBezTo>
                  <a:pt x="189" y="69"/>
                  <a:pt x="151" y="103"/>
                  <a:pt x="164" y="96"/>
                </a:cubicBezTo>
                <a:cubicBezTo>
                  <a:pt x="167" y="94"/>
                  <a:pt x="172" y="92"/>
                  <a:pt x="174" y="89"/>
                </a:cubicBezTo>
                <a:close/>
                <a:moveTo>
                  <a:pt x="220" y="26"/>
                </a:moveTo>
                <a:cubicBezTo>
                  <a:pt x="220" y="26"/>
                  <a:pt x="220" y="26"/>
                  <a:pt x="220" y="26"/>
                </a:cubicBezTo>
                <a:cubicBezTo>
                  <a:pt x="198" y="20"/>
                  <a:pt x="193" y="49"/>
                  <a:pt x="194" y="56"/>
                </a:cubicBezTo>
                <a:cubicBezTo>
                  <a:pt x="201" y="44"/>
                  <a:pt x="213" y="38"/>
                  <a:pt x="220" y="26"/>
                </a:cubicBezTo>
                <a:close/>
                <a:moveTo>
                  <a:pt x="256" y="41"/>
                </a:moveTo>
                <a:cubicBezTo>
                  <a:pt x="256" y="41"/>
                  <a:pt x="256" y="41"/>
                  <a:pt x="256" y="41"/>
                </a:cubicBezTo>
                <a:cubicBezTo>
                  <a:pt x="261" y="45"/>
                  <a:pt x="271" y="44"/>
                  <a:pt x="269" y="54"/>
                </a:cubicBezTo>
                <a:cubicBezTo>
                  <a:pt x="268" y="64"/>
                  <a:pt x="249" y="74"/>
                  <a:pt x="256" y="80"/>
                </a:cubicBezTo>
                <a:cubicBezTo>
                  <a:pt x="262" y="69"/>
                  <a:pt x="279" y="48"/>
                  <a:pt x="292" y="63"/>
                </a:cubicBezTo>
                <a:cubicBezTo>
                  <a:pt x="283" y="76"/>
                  <a:pt x="297" y="84"/>
                  <a:pt x="302" y="99"/>
                </a:cubicBezTo>
                <a:cubicBezTo>
                  <a:pt x="292" y="105"/>
                  <a:pt x="292" y="117"/>
                  <a:pt x="286" y="126"/>
                </a:cubicBezTo>
                <a:cubicBezTo>
                  <a:pt x="269" y="148"/>
                  <a:pt x="240" y="162"/>
                  <a:pt x="227" y="189"/>
                </a:cubicBezTo>
                <a:cubicBezTo>
                  <a:pt x="264" y="171"/>
                  <a:pt x="278" y="130"/>
                  <a:pt x="315" y="112"/>
                </a:cubicBezTo>
                <a:cubicBezTo>
                  <a:pt x="308" y="66"/>
                  <a:pt x="287" y="36"/>
                  <a:pt x="240" y="32"/>
                </a:cubicBezTo>
                <a:cubicBezTo>
                  <a:pt x="236" y="64"/>
                  <a:pt x="195" y="78"/>
                  <a:pt x="197" y="105"/>
                </a:cubicBezTo>
                <a:cubicBezTo>
                  <a:pt x="218" y="84"/>
                  <a:pt x="227" y="53"/>
                  <a:pt x="256" y="41"/>
                </a:cubicBezTo>
                <a:close/>
                <a:moveTo>
                  <a:pt x="250" y="343"/>
                </a:moveTo>
                <a:cubicBezTo>
                  <a:pt x="250" y="343"/>
                  <a:pt x="250" y="343"/>
                  <a:pt x="250" y="343"/>
                </a:cubicBezTo>
                <a:cubicBezTo>
                  <a:pt x="232" y="362"/>
                  <a:pt x="210" y="377"/>
                  <a:pt x="197" y="400"/>
                </a:cubicBezTo>
                <a:cubicBezTo>
                  <a:pt x="225" y="393"/>
                  <a:pt x="242" y="358"/>
                  <a:pt x="250" y="343"/>
                </a:cubicBezTo>
                <a:close/>
                <a:moveTo>
                  <a:pt x="246" y="87"/>
                </a:moveTo>
                <a:cubicBezTo>
                  <a:pt x="246" y="87"/>
                  <a:pt x="246" y="87"/>
                  <a:pt x="246" y="87"/>
                </a:cubicBezTo>
                <a:cubicBezTo>
                  <a:pt x="235" y="97"/>
                  <a:pt x="222" y="105"/>
                  <a:pt x="220" y="124"/>
                </a:cubicBezTo>
                <a:cubicBezTo>
                  <a:pt x="232" y="118"/>
                  <a:pt x="248" y="84"/>
                  <a:pt x="246" y="87"/>
                </a:cubicBezTo>
                <a:close/>
                <a:moveTo>
                  <a:pt x="276" y="191"/>
                </a:moveTo>
                <a:cubicBezTo>
                  <a:pt x="276" y="191"/>
                  <a:pt x="276" y="191"/>
                  <a:pt x="276" y="191"/>
                </a:cubicBezTo>
                <a:cubicBezTo>
                  <a:pt x="260" y="209"/>
                  <a:pt x="226" y="226"/>
                  <a:pt x="230" y="252"/>
                </a:cubicBezTo>
                <a:cubicBezTo>
                  <a:pt x="245" y="234"/>
                  <a:pt x="274" y="212"/>
                  <a:pt x="276" y="191"/>
                </a:cubicBezTo>
                <a:close/>
                <a:moveTo>
                  <a:pt x="276" y="359"/>
                </a:moveTo>
                <a:cubicBezTo>
                  <a:pt x="276" y="359"/>
                  <a:pt x="276" y="359"/>
                  <a:pt x="276" y="359"/>
                </a:cubicBezTo>
                <a:cubicBezTo>
                  <a:pt x="302" y="336"/>
                  <a:pt x="247" y="375"/>
                  <a:pt x="256" y="385"/>
                </a:cubicBezTo>
                <a:cubicBezTo>
                  <a:pt x="260" y="374"/>
                  <a:pt x="274" y="372"/>
                  <a:pt x="276" y="359"/>
                </a:cubicBezTo>
                <a:close/>
                <a:moveTo>
                  <a:pt x="315" y="138"/>
                </a:moveTo>
                <a:cubicBezTo>
                  <a:pt x="315" y="138"/>
                  <a:pt x="315" y="138"/>
                  <a:pt x="315" y="138"/>
                </a:cubicBezTo>
                <a:cubicBezTo>
                  <a:pt x="306" y="149"/>
                  <a:pt x="293" y="155"/>
                  <a:pt x="286" y="168"/>
                </a:cubicBezTo>
                <a:cubicBezTo>
                  <a:pt x="300" y="168"/>
                  <a:pt x="299" y="185"/>
                  <a:pt x="302" y="188"/>
                </a:cubicBezTo>
                <a:cubicBezTo>
                  <a:pt x="316" y="176"/>
                  <a:pt x="315" y="146"/>
                  <a:pt x="315" y="138"/>
                </a:cubicBezTo>
                <a:close/>
                <a:moveTo>
                  <a:pt x="332" y="351"/>
                </a:moveTo>
                <a:cubicBezTo>
                  <a:pt x="332" y="351"/>
                  <a:pt x="332" y="351"/>
                  <a:pt x="332" y="351"/>
                </a:cubicBezTo>
                <a:cubicBezTo>
                  <a:pt x="326" y="368"/>
                  <a:pt x="320" y="384"/>
                  <a:pt x="315" y="394"/>
                </a:cubicBezTo>
                <a:cubicBezTo>
                  <a:pt x="350" y="392"/>
                  <a:pt x="330" y="351"/>
                  <a:pt x="338" y="328"/>
                </a:cubicBezTo>
                <a:cubicBezTo>
                  <a:pt x="329" y="324"/>
                  <a:pt x="320" y="320"/>
                  <a:pt x="305" y="322"/>
                </a:cubicBezTo>
                <a:cubicBezTo>
                  <a:pt x="303" y="331"/>
                  <a:pt x="296" y="334"/>
                  <a:pt x="292" y="342"/>
                </a:cubicBezTo>
                <a:cubicBezTo>
                  <a:pt x="311" y="346"/>
                  <a:pt x="318" y="342"/>
                  <a:pt x="332" y="351"/>
                </a:cubicBezTo>
                <a:close/>
              </a:path>
            </a:pathLst>
          </a:custGeom>
          <a:solidFill>
            <a:srgbClr val="F7F5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6527015" y="2233839"/>
            <a:ext cx="1793924" cy="2350862"/>
            <a:chOff x="1228" y="423"/>
            <a:chExt cx="1224" cy="1604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1276" y="823"/>
              <a:ext cx="934" cy="1105"/>
            </a:xfrm>
            <a:custGeom>
              <a:avLst/>
              <a:gdLst>
                <a:gd name="T0" fmla="*/ 304 w 348"/>
                <a:gd name="T1" fmla="*/ 292 h 412"/>
                <a:gd name="T2" fmla="*/ 286 w 348"/>
                <a:gd name="T3" fmla="*/ 311 h 412"/>
                <a:gd name="T4" fmla="*/ 234 w 348"/>
                <a:gd name="T5" fmla="*/ 314 h 412"/>
                <a:gd name="T6" fmla="*/ 199 w 348"/>
                <a:gd name="T7" fmla="*/ 299 h 412"/>
                <a:gd name="T8" fmla="*/ 113 w 348"/>
                <a:gd name="T9" fmla="*/ 215 h 412"/>
                <a:gd name="T10" fmla="*/ 148 w 348"/>
                <a:gd name="T11" fmla="*/ 100 h 412"/>
                <a:gd name="T12" fmla="*/ 169 w 348"/>
                <a:gd name="T13" fmla="*/ 65 h 412"/>
                <a:gd name="T14" fmla="*/ 151 w 348"/>
                <a:gd name="T15" fmla="*/ 55 h 412"/>
                <a:gd name="T16" fmla="*/ 149 w 348"/>
                <a:gd name="T17" fmla="*/ 45 h 412"/>
                <a:gd name="T18" fmla="*/ 101 w 348"/>
                <a:gd name="T19" fmla="*/ 12 h 412"/>
                <a:gd name="T20" fmla="*/ 33 w 348"/>
                <a:gd name="T21" fmla="*/ 70 h 412"/>
                <a:gd name="T22" fmla="*/ 9 w 348"/>
                <a:gd name="T23" fmla="*/ 115 h 412"/>
                <a:gd name="T24" fmla="*/ 14 w 348"/>
                <a:gd name="T25" fmla="*/ 215 h 412"/>
                <a:gd name="T26" fmla="*/ 74 w 348"/>
                <a:gd name="T27" fmla="*/ 335 h 412"/>
                <a:gd name="T28" fmla="*/ 193 w 348"/>
                <a:gd name="T29" fmla="*/ 357 h 412"/>
                <a:gd name="T30" fmla="*/ 310 w 348"/>
                <a:gd name="T31" fmla="*/ 344 h 412"/>
                <a:gd name="T32" fmla="*/ 336 w 348"/>
                <a:gd name="T33" fmla="*/ 317 h 412"/>
                <a:gd name="T34" fmla="*/ 304 w 348"/>
                <a:gd name="T35" fmla="*/ 29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12">
                  <a:moveTo>
                    <a:pt x="304" y="292"/>
                  </a:moveTo>
                  <a:cubicBezTo>
                    <a:pt x="299" y="299"/>
                    <a:pt x="292" y="306"/>
                    <a:pt x="286" y="311"/>
                  </a:cubicBezTo>
                  <a:cubicBezTo>
                    <a:pt x="264" y="327"/>
                    <a:pt x="230" y="341"/>
                    <a:pt x="234" y="314"/>
                  </a:cubicBezTo>
                  <a:cubicBezTo>
                    <a:pt x="236" y="294"/>
                    <a:pt x="211" y="290"/>
                    <a:pt x="199" y="299"/>
                  </a:cubicBezTo>
                  <a:cubicBezTo>
                    <a:pt x="149" y="339"/>
                    <a:pt x="123" y="250"/>
                    <a:pt x="113" y="215"/>
                  </a:cubicBezTo>
                  <a:cubicBezTo>
                    <a:pt x="109" y="198"/>
                    <a:pt x="112" y="74"/>
                    <a:pt x="148" y="100"/>
                  </a:cubicBezTo>
                  <a:cubicBezTo>
                    <a:pt x="170" y="115"/>
                    <a:pt x="190" y="80"/>
                    <a:pt x="169" y="65"/>
                  </a:cubicBezTo>
                  <a:cubicBezTo>
                    <a:pt x="163" y="60"/>
                    <a:pt x="157" y="57"/>
                    <a:pt x="151" y="55"/>
                  </a:cubicBezTo>
                  <a:cubicBezTo>
                    <a:pt x="151" y="52"/>
                    <a:pt x="151" y="48"/>
                    <a:pt x="149" y="45"/>
                  </a:cubicBezTo>
                  <a:cubicBezTo>
                    <a:pt x="136" y="17"/>
                    <a:pt x="119" y="9"/>
                    <a:pt x="101" y="12"/>
                  </a:cubicBezTo>
                  <a:cubicBezTo>
                    <a:pt x="71" y="0"/>
                    <a:pt x="46" y="33"/>
                    <a:pt x="33" y="70"/>
                  </a:cubicBezTo>
                  <a:cubicBezTo>
                    <a:pt x="22" y="86"/>
                    <a:pt x="13" y="103"/>
                    <a:pt x="9" y="115"/>
                  </a:cubicBezTo>
                  <a:cubicBezTo>
                    <a:pt x="0" y="142"/>
                    <a:pt x="3" y="179"/>
                    <a:pt x="14" y="215"/>
                  </a:cubicBezTo>
                  <a:cubicBezTo>
                    <a:pt x="13" y="258"/>
                    <a:pt x="40" y="303"/>
                    <a:pt x="74" y="335"/>
                  </a:cubicBezTo>
                  <a:cubicBezTo>
                    <a:pt x="105" y="389"/>
                    <a:pt x="149" y="412"/>
                    <a:pt x="193" y="357"/>
                  </a:cubicBezTo>
                  <a:cubicBezTo>
                    <a:pt x="231" y="381"/>
                    <a:pt x="275" y="371"/>
                    <a:pt x="310" y="344"/>
                  </a:cubicBezTo>
                  <a:cubicBezTo>
                    <a:pt x="321" y="336"/>
                    <a:pt x="331" y="327"/>
                    <a:pt x="336" y="317"/>
                  </a:cubicBezTo>
                  <a:cubicBezTo>
                    <a:pt x="348" y="298"/>
                    <a:pt x="319" y="274"/>
                    <a:pt x="304" y="292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1228" y="423"/>
              <a:ext cx="1224" cy="1604"/>
            </a:xfrm>
            <a:custGeom>
              <a:avLst/>
              <a:gdLst>
                <a:gd name="T0" fmla="*/ 337 w 456"/>
                <a:gd name="T1" fmla="*/ 113 h 598"/>
                <a:gd name="T2" fmla="*/ 196 w 456"/>
                <a:gd name="T3" fmla="*/ 167 h 598"/>
                <a:gd name="T4" fmla="*/ 193 w 456"/>
                <a:gd name="T5" fmla="*/ 145 h 598"/>
                <a:gd name="T6" fmla="*/ 244 w 456"/>
                <a:gd name="T7" fmla="*/ 14 h 598"/>
                <a:gd name="T8" fmla="*/ 232 w 456"/>
                <a:gd name="T9" fmla="*/ 7 h 598"/>
                <a:gd name="T10" fmla="*/ 184 w 456"/>
                <a:gd name="T11" fmla="*/ 116 h 598"/>
                <a:gd name="T12" fmla="*/ 171 w 456"/>
                <a:gd name="T13" fmla="*/ 93 h 598"/>
                <a:gd name="T14" fmla="*/ 86 w 456"/>
                <a:gd name="T15" fmla="*/ 35 h 598"/>
                <a:gd name="T16" fmla="*/ 82 w 456"/>
                <a:gd name="T17" fmla="*/ 32 h 598"/>
                <a:gd name="T18" fmla="*/ 72 w 456"/>
                <a:gd name="T19" fmla="*/ 38 h 598"/>
                <a:gd name="T20" fmla="*/ 132 w 456"/>
                <a:gd name="T21" fmla="*/ 147 h 598"/>
                <a:gd name="T22" fmla="*/ 95 w 456"/>
                <a:gd name="T23" fmla="*/ 151 h 598"/>
                <a:gd name="T24" fmla="*/ 8 w 456"/>
                <a:gd name="T25" fmla="*/ 277 h 598"/>
                <a:gd name="T26" fmla="*/ 35 w 456"/>
                <a:gd name="T27" fmla="*/ 409 h 598"/>
                <a:gd name="T28" fmla="*/ 118 w 456"/>
                <a:gd name="T29" fmla="*/ 527 h 598"/>
                <a:gd name="T30" fmla="*/ 220 w 456"/>
                <a:gd name="T31" fmla="*/ 516 h 598"/>
                <a:gd name="T32" fmla="*/ 242 w 456"/>
                <a:gd name="T33" fmla="*/ 519 h 598"/>
                <a:gd name="T34" fmla="*/ 268 w 456"/>
                <a:gd name="T35" fmla="*/ 528 h 598"/>
                <a:gd name="T36" fmla="*/ 319 w 456"/>
                <a:gd name="T37" fmla="*/ 518 h 598"/>
                <a:gd name="T38" fmla="*/ 404 w 456"/>
                <a:gd name="T39" fmla="*/ 409 h 598"/>
                <a:gd name="T40" fmla="*/ 447 w 456"/>
                <a:gd name="T41" fmla="*/ 267 h 598"/>
                <a:gd name="T42" fmla="*/ 337 w 456"/>
                <a:gd name="T43" fmla="*/ 113 h 598"/>
                <a:gd name="T44" fmla="*/ 176 w 456"/>
                <a:gd name="T45" fmla="*/ 179 h 598"/>
                <a:gd name="T46" fmla="*/ 90 w 456"/>
                <a:gd name="T47" fmla="*/ 59 h 598"/>
                <a:gd name="T48" fmla="*/ 176 w 456"/>
                <a:gd name="T49" fmla="*/ 179 h 598"/>
                <a:gd name="T50" fmla="*/ 435 w 456"/>
                <a:gd name="T51" fmla="*/ 257 h 598"/>
                <a:gd name="T52" fmla="*/ 230 w 456"/>
                <a:gd name="T53" fmla="*/ 495 h 598"/>
                <a:gd name="T54" fmla="*/ 220 w 456"/>
                <a:gd name="T55" fmla="*/ 495 h 598"/>
                <a:gd name="T56" fmla="*/ 32 w 456"/>
                <a:gd name="T57" fmla="*/ 363 h 598"/>
                <a:gd name="T58" fmla="*/ 43 w 456"/>
                <a:gd name="T59" fmla="*/ 219 h 598"/>
                <a:gd name="T60" fmla="*/ 105 w 456"/>
                <a:gd name="T61" fmla="*/ 161 h 598"/>
                <a:gd name="T62" fmla="*/ 180 w 456"/>
                <a:gd name="T63" fmla="*/ 216 h 598"/>
                <a:gd name="T64" fmla="*/ 187 w 456"/>
                <a:gd name="T65" fmla="*/ 220 h 598"/>
                <a:gd name="T66" fmla="*/ 193 w 456"/>
                <a:gd name="T67" fmla="*/ 214 h 598"/>
                <a:gd name="T68" fmla="*/ 193 w 456"/>
                <a:gd name="T69" fmla="*/ 211 h 598"/>
                <a:gd name="T70" fmla="*/ 197 w 456"/>
                <a:gd name="T71" fmla="*/ 204 h 598"/>
                <a:gd name="T72" fmla="*/ 196 w 456"/>
                <a:gd name="T73" fmla="*/ 200 h 598"/>
                <a:gd name="T74" fmla="*/ 197 w 456"/>
                <a:gd name="T75" fmla="*/ 197 h 598"/>
                <a:gd name="T76" fmla="*/ 197 w 456"/>
                <a:gd name="T77" fmla="*/ 195 h 598"/>
                <a:gd name="T78" fmla="*/ 334 w 456"/>
                <a:gd name="T79" fmla="*/ 126 h 598"/>
                <a:gd name="T80" fmla="*/ 435 w 456"/>
                <a:gd name="T81" fmla="*/ 25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6" h="598">
                  <a:moveTo>
                    <a:pt x="337" y="113"/>
                  </a:moveTo>
                  <a:cubicBezTo>
                    <a:pt x="281" y="102"/>
                    <a:pt x="224" y="122"/>
                    <a:pt x="196" y="167"/>
                  </a:cubicBezTo>
                  <a:cubicBezTo>
                    <a:pt x="196" y="160"/>
                    <a:pt x="195" y="152"/>
                    <a:pt x="193" y="145"/>
                  </a:cubicBezTo>
                  <a:cubicBezTo>
                    <a:pt x="197" y="98"/>
                    <a:pt x="217" y="53"/>
                    <a:pt x="244" y="14"/>
                  </a:cubicBezTo>
                  <a:cubicBezTo>
                    <a:pt x="248" y="7"/>
                    <a:pt x="237" y="0"/>
                    <a:pt x="232" y="7"/>
                  </a:cubicBezTo>
                  <a:cubicBezTo>
                    <a:pt x="210" y="41"/>
                    <a:pt x="192" y="78"/>
                    <a:pt x="184" y="116"/>
                  </a:cubicBezTo>
                  <a:cubicBezTo>
                    <a:pt x="181" y="108"/>
                    <a:pt x="176" y="100"/>
                    <a:pt x="171" y="93"/>
                  </a:cubicBezTo>
                  <a:cubicBezTo>
                    <a:pt x="156" y="63"/>
                    <a:pt x="130" y="42"/>
                    <a:pt x="86" y="35"/>
                  </a:cubicBezTo>
                  <a:cubicBezTo>
                    <a:pt x="85" y="34"/>
                    <a:pt x="84" y="33"/>
                    <a:pt x="82" y="32"/>
                  </a:cubicBezTo>
                  <a:cubicBezTo>
                    <a:pt x="77" y="28"/>
                    <a:pt x="71" y="32"/>
                    <a:pt x="72" y="38"/>
                  </a:cubicBezTo>
                  <a:cubicBezTo>
                    <a:pt x="78" y="83"/>
                    <a:pt x="105" y="115"/>
                    <a:pt x="132" y="147"/>
                  </a:cubicBezTo>
                  <a:cubicBezTo>
                    <a:pt x="121" y="144"/>
                    <a:pt x="109" y="145"/>
                    <a:pt x="95" y="151"/>
                  </a:cubicBezTo>
                  <a:cubicBezTo>
                    <a:pt x="46" y="172"/>
                    <a:pt x="17" y="227"/>
                    <a:pt x="8" y="277"/>
                  </a:cubicBezTo>
                  <a:cubicBezTo>
                    <a:pt x="0" y="322"/>
                    <a:pt x="18" y="369"/>
                    <a:pt x="35" y="409"/>
                  </a:cubicBezTo>
                  <a:cubicBezTo>
                    <a:pt x="53" y="453"/>
                    <a:pt x="79" y="498"/>
                    <a:pt x="118" y="527"/>
                  </a:cubicBezTo>
                  <a:cubicBezTo>
                    <a:pt x="152" y="553"/>
                    <a:pt x="191" y="544"/>
                    <a:pt x="220" y="516"/>
                  </a:cubicBezTo>
                  <a:cubicBezTo>
                    <a:pt x="230" y="506"/>
                    <a:pt x="229" y="512"/>
                    <a:pt x="242" y="519"/>
                  </a:cubicBezTo>
                  <a:cubicBezTo>
                    <a:pt x="250" y="523"/>
                    <a:pt x="259" y="526"/>
                    <a:pt x="268" y="528"/>
                  </a:cubicBezTo>
                  <a:cubicBezTo>
                    <a:pt x="286" y="531"/>
                    <a:pt x="303" y="526"/>
                    <a:pt x="319" y="518"/>
                  </a:cubicBezTo>
                  <a:cubicBezTo>
                    <a:pt x="360" y="497"/>
                    <a:pt x="386" y="449"/>
                    <a:pt x="404" y="409"/>
                  </a:cubicBezTo>
                  <a:cubicBezTo>
                    <a:pt x="425" y="364"/>
                    <a:pt x="441" y="315"/>
                    <a:pt x="447" y="267"/>
                  </a:cubicBezTo>
                  <a:cubicBezTo>
                    <a:pt x="456" y="191"/>
                    <a:pt x="413" y="129"/>
                    <a:pt x="337" y="113"/>
                  </a:cubicBezTo>
                  <a:close/>
                  <a:moveTo>
                    <a:pt x="176" y="179"/>
                  </a:moveTo>
                  <a:cubicBezTo>
                    <a:pt x="145" y="139"/>
                    <a:pt x="106" y="106"/>
                    <a:pt x="90" y="59"/>
                  </a:cubicBezTo>
                  <a:cubicBezTo>
                    <a:pt x="125" y="95"/>
                    <a:pt x="163" y="131"/>
                    <a:pt x="176" y="179"/>
                  </a:cubicBezTo>
                  <a:close/>
                  <a:moveTo>
                    <a:pt x="435" y="257"/>
                  </a:moveTo>
                  <a:cubicBezTo>
                    <a:pt x="428" y="337"/>
                    <a:pt x="348" y="588"/>
                    <a:pt x="230" y="495"/>
                  </a:cubicBezTo>
                  <a:cubicBezTo>
                    <a:pt x="227" y="493"/>
                    <a:pt x="223" y="492"/>
                    <a:pt x="220" y="495"/>
                  </a:cubicBezTo>
                  <a:cubicBezTo>
                    <a:pt x="134" y="598"/>
                    <a:pt x="55" y="435"/>
                    <a:pt x="32" y="363"/>
                  </a:cubicBezTo>
                  <a:cubicBezTo>
                    <a:pt x="15" y="313"/>
                    <a:pt x="17" y="267"/>
                    <a:pt x="43" y="219"/>
                  </a:cubicBezTo>
                  <a:cubicBezTo>
                    <a:pt x="56" y="194"/>
                    <a:pt x="78" y="170"/>
                    <a:pt x="105" y="161"/>
                  </a:cubicBezTo>
                  <a:cubicBezTo>
                    <a:pt x="144" y="147"/>
                    <a:pt x="168" y="186"/>
                    <a:pt x="180" y="216"/>
                  </a:cubicBezTo>
                  <a:cubicBezTo>
                    <a:pt x="180" y="219"/>
                    <a:pt x="183" y="221"/>
                    <a:pt x="187" y="220"/>
                  </a:cubicBezTo>
                  <a:cubicBezTo>
                    <a:pt x="190" y="220"/>
                    <a:pt x="193" y="218"/>
                    <a:pt x="193" y="214"/>
                  </a:cubicBezTo>
                  <a:cubicBezTo>
                    <a:pt x="193" y="213"/>
                    <a:pt x="193" y="212"/>
                    <a:pt x="193" y="211"/>
                  </a:cubicBezTo>
                  <a:cubicBezTo>
                    <a:pt x="196" y="210"/>
                    <a:pt x="198" y="207"/>
                    <a:pt x="197" y="204"/>
                  </a:cubicBezTo>
                  <a:cubicBezTo>
                    <a:pt x="196" y="203"/>
                    <a:pt x="196" y="202"/>
                    <a:pt x="196" y="200"/>
                  </a:cubicBezTo>
                  <a:cubicBezTo>
                    <a:pt x="197" y="199"/>
                    <a:pt x="197" y="198"/>
                    <a:pt x="197" y="197"/>
                  </a:cubicBezTo>
                  <a:cubicBezTo>
                    <a:pt x="197" y="196"/>
                    <a:pt x="197" y="196"/>
                    <a:pt x="197" y="195"/>
                  </a:cubicBezTo>
                  <a:cubicBezTo>
                    <a:pt x="215" y="139"/>
                    <a:pt x="276" y="116"/>
                    <a:pt x="334" y="126"/>
                  </a:cubicBezTo>
                  <a:cubicBezTo>
                    <a:pt x="399" y="137"/>
                    <a:pt x="440" y="192"/>
                    <a:pt x="43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Freeform 13"/>
          <p:cNvSpPr>
            <a:spLocks noEditPoints="1"/>
          </p:cNvSpPr>
          <p:nvPr/>
        </p:nvSpPr>
        <p:spPr bwMode="auto">
          <a:xfrm>
            <a:off x="7428611" y="2959265"/>
            <a:ext cx="676839" cy="763425"/>
          </a:xfrm>
          <a:custGeom>
            <a:avLst/>
            <a:gdLst>
              <a:gd name="T0" fmla="*/ 92 w 397"/>
              <a:gd name="T1" fmla="*/ 269 h 449"/>
              <a:gd name="T2" fmla="*/ 210 w 397"/>
              <a:gd name="T3" fmla="*/ 273 h 449"/>
              <a:gd name="T4" fmla="*/ 147 w 397"/>
              <a:gd name="T5" fmla="*/ 207 h 449"/>
              <a:gd name="T6" fmla="*/ 158 w 397"/>
              <a:gd name="T7" fmla="*/ 136 h 449"/>
              <a:gd name="T8" fmla="*/ 84 w 397"/>
              <a:gd name="T9" fmla="*/ 152 h 449"/>
              <a:gd name="T10" fmla="*/ 206 w 397"/>
              <a:gd name="T11" fmla="*/ 4 h 449"/>
              <a:gd name="T12" fmla="*/ 321 w 397"/>
              <a:gd name="T13" fmla="*/ 197 h 449"/>
              <a:gd name="T14" fmla="*/ 39 w 397"/>
              <a:gd name="T15" fmla="*/ 381 h 449"/>
              <a:gd name="T16" fmla="*/ 52 w 397"/>
              <a:gd name="T17" fmla="*/ 266 h 449"/>
              <a:gd name="T18" fmla="*/ 46 w 397"/>
              <a:gd name="T19" fmla="*/ 312 h 449"/>
              <a:gd name="T20" fmla="*/ 46 w 397"/>
              <a:gd name="T21" fmla="*/ 312 h 449"/>
              <a:gd name="T22" fmla="*/ 88 w 397"/>
              <a:gd name="T23" fmla="*/ 128 h 449"/>
              <a:gd name="T24" fmla="*/ 59 w 397"/>
              <a:gd name="T25" fmla="*/ 86 h 449"/>
              <a:gd name="T26" fmla="*/ 88 w 397"/>
              <a:gd name="T27" fmla="*/ 318 h 449"/>
              <a:gd name="T28" fmla="*/ 49 w 397"/>
              <a:gd name="T29" fmla="*/ 358 h 449"/>
              <a:gd name="T30" fmla="*/ 65 w 397"/>
              <a:gd name="T31" fmla="*/ 305 h 449"/>
              <a:gd name="T32" fmla="*/ 79 w 397"/>
              <a:gd name="T33" fmla="*/ 295 h 449"/>
              <a:gd name="T34" fmla="*/ 65 w 397"/>
              <a:gd name="T35" fmla="*/ 305 h 449"/>
              <a:gd name="T36" fmla="*/ 134 w 397"/>
              <a:gd name="T37" fmla="*/ 69 h 449"/>
              <a:gd name="T38" fmla="*/ 134 w 397"/>
              <a:gd name="T39" fmla="*/ 69 h 449"/>
              <a:gd name="T40" fmla="*/ 157 w 397"/>
              <a:gd name="T41" fmla="*/ 387 h 449"/>
              <a:gd name="T42" fmla="*/ 121 w 397"/>
              <a:gd name="T43" fmla="*/ 407 h 449"/>
              <a:gd name="T44" fmla="*/ 134 w 397"/>
              <a:gd name="T45" fmla="*/ 351 h 449"/>
              <a:gd name="T46" fmla="*/ 134 w 397"/>
              <a:gd name="T47" fmla="*/ 351 h 449"/>
              <a:gd name="T48" fmla="*/ 190 w 397"/>
              <a:gd name="T49" fmla="*/ 53 h 449"/>
              <a:gd name="T50" fmla="*/ 216 w 397"/>
              <a:gd name="T51" fmla="*/ 30 h 449"/>
              <a:gd name="T52" fmla="*/ 216 w 397"/>
              <a:gd name="T53" fmla="*/ 381 h 449"/>
              <a:gd name="T54" fmla="*/ 157 w 397"/>
              <a:gd name="T55" fmla="*/ 413 h 449"/>
              <a:gd name="T56" fmla="*/ 216 w 397"/>
              <a:gd name="T57" fmla="*/ 187 h 449"/>
              <a:gd name="T58" fmla="*/ 187 w 397"/>
              <a:gd name="T59" fmla="*/ 236 h 449"/>
              <a:gd name="T60" fmla="*/ 216 w 397"/>
              <a:gd name="T61" fmla="*/ 187 h 449"/>
              <a:gd name="T62" fmla="*/ 206 w 397"/>
              <a:gd name="T63" fmla="*/ 338 h 449"/>
              <a:gd name="T64" fmla="*/ 206 w 397"/>
              <a:gd name="T65" fmla="*/ 338 h 449"/>
              <a:gd name="T66" fmla="*/ 256 w 397"/>
              <a:gd name="T67" fmla="*/ 37 h 449"/>
              <a:gd name="T68" fmla="*/ 256 w 397"/>
              <a:gd name="T69" fmla="*/ 37 h 449"/>
              <a:gd name="T70" fmla="*/ 246 w 397"/>
              <a:gd name="T71" fmla="*/ 161 h 449"/>
              <a:gd name="T72" fmla="*/ 246 w 397"/>
              <a:gd name="T73" fmla="*/ 161 h 449"/>
              <a:gd name="T74" fmla="*/ 275 w 397"/>
              <a:gd name="T75" fmla="*/ 63 h 449"/>
              <a:gd name="T76" fmla="*/ 269 w 397"/>
              <a:gd name="T77" fmla="*/ 46 h 449"/>
              <a:gd name="T78" fmla="*/ 275 w 397"/>
              <a:gd name="T79" fmla="*/ 63 h 449"/>
              <a:gd name="T80" fmla="*/ 324 w 397"/>
              <a:gd name="T81" fmla="*/ 292 h 449"/>
              <a:gd name="T82" fmla="*/ 328 w 397"/>
              <a:gd name="T83" fmla="*/ 263 h 449"/>
              <a:gd name="T84" fmla="*/ 324 w 397"/>
              <a:gd name="T85" fmla="*/ 292 h 449"/>
              <a:gd name="T86" fmla="*/ 282 w 397"/>
              <a:gd name="T87" fmla="*/ 204 h 449"/>
              <a:gd name="T88" fmla="*/ 282 w 397"/>
              <a:gd name="T89" fmla="*/ 204 h 449"/>
              <a:gd name="T90" fmla="*/ 321 w 397"/>
              <a:gd name="T91" fmla="*/ 89 h 449"/>
              <a:gd name="T92" fmla="*/ 249 w 397"/>
              <a:gd name="T93" fmla="*/ 135 h 449"/>
              <a:gd name="T94" fmla="*/ 311 w 397"/>
              <a:gd name="T95" fmla="*/ 348 h 449"/>
              <a:gd name="T96" fmla="*/ 272 w 397"/>
              <a:gd name="T97" fmla="*/ 384 h 449"/>
              <a:gd name="T98" fmla="*/ 308 w 397"/>
              <a:gd name="T99" fmla="*/ 141 h 449"/>
              <a:gd name="T100" fmla="*/ 282 w 397"/>
              <a:gd name="T101" fmla="*/ 174 h 449"/>
              <a:gd name="T102" fmla="*/ 315 w 397"/>
              <a:gd name="T103" fmla="*/ 161 h 449"/>
              <a:gd name="T104" fmla="*/ 305 w 397"/>
              <a:gd name="T105" fmla="*/ 18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7" h="449">
                <a:moveTo>
                  <a:pt x="52" y="266"/>
                </a:moveTo>
                <a:cubicBezTo>
                  <a:pt x="68" y="268"/>
                  <a:pt x="76" y="264"/>
                  <a:pt x="92" y="269"/>
                </a:cubicBezTo>
                <a:cubicBezTo>
                  <a:pt x="125" y="279"/>
                  <a:pt x="144" y="330"/>
                  <a:pt x="180" y="325"/>
                </a:cubicBezTo>
                <a:cubicBezTo>
                  <a:pt x="197" y="323"/>
                  <a:pt x="219" y="298"/>
                  <a:pt x="210" y="273"/>
                </a:cubicBezTo>
                <a:cubicBezTo>
                  <a:pt x="202" y="253"/>
                  <a:pt x="182" y="268"/>
                  <a:pt x="167" y="253"/>
                </a:cubicBezTo>
                <a:cubicBezTo>
                  <a:pt x="156" y="242"/>
                  <a:pt x="159" y="217"/>
                  <a:pt x="147" y="207"/>
                </a:cubicBezTo>
                <a:cubicBezTo>
                  <a:pt x="152" y="168"/>
                  <a:pt x="207" y="179"/>
                  <a:pt x="219" y="148"/>
                </a:cubicBezTo>
                <a:cubicBezTo>
                  <a:pt x="207" y="127"/>
                  <a:pt x="178" y="126"/>
                  <a:pt x="158" y="136"/>
                </a:cubicBezTo>
                <a:cubicBezTo>
                  <a:pt x="134" y="149"/>
                  <a:pt x="140" y="151"/>
                  <a:pt x="106" y="152"/>
                </a:cubicBezTo>
                <a:cubicBezTo>
                  <a:pt x="99" y="153"/>
                  <a:pt x="93" y="153"/>
                  <a:pt x="84" y="152"/>
                </a:cubicBezTo>
                <a:cubicBezTo>
                  <a:pt x="52" y="151"/>
                  <a:pt x="0" y="124"/>
                  <a:pt x="24" y="89"/>
                </a:cubicBezTo>
                <a:cubicBezTo>
                  <a:pt x="56" y="43"/>
                  <a:pt x="132" y="0"/>
                  <a:pt x="206" y="4"/>
                </a:cubicBezTo>
                <a:cubicBezTo>
                  <a:pt x="275" y="8"/>
                  <a:pt x="360" y="46"/>
                  <a:pt x="357" y="122"/>
                </a:cubicBezTo>
                <a:cubicBezTo>
                  <a:pt x="356" y="155"/>
                  <a:pt x="339" y="174"/>
                  <a:pt x="321" y="197"/>
                </a:cubicBezTo>
                <a:cubicBezTo>
                  <a:pt x="397" y="286"/>
                  <a:pt x="345" y="407"/>
                  <a:pt x="219" y="433"/>
                </a:cubicBezTo>
                <a:cubicBezTo>
                  <a:pt x="144" y="449"/>
                  <a:pt x="82" y="425"/>
                  <a:pt x="39" y="381"/>
                </a:cubicBezTo>
                <a:cubicBezTo>
                  <a:pt x="30" y="371"/>
                  <a:pt x="27" y="361"/>
                  <a:pt x="20" y="345"/>
                </a:cubicBezTo>
                <a:cubicBezTo>
                  <a:pt x="8" y="318"/>
                  <a:pt x="25" y="281"/>
                  <a:pt x="52" y="266"/>
                </a:cubicBezTo>
                <a:close/>
                <a:moveTo>
                  <a:pt x="46" y="312"/>
                </a:moveTo>
                <a:cubicBezTo>
                  <a:pt x="46" y="312"/>
                  <a:pt x="46" y="312"/>
                  <a:pt x="46" y="312"/>
                </a:cubicBezTo>
                <a:cubicBezTo>
                  <a:pt x="46" y="317"/>
                  <a:pt x="34" y="325"/>
                  <a:pt x="42" y="328"/>
                </a:cubicBezTo>
                <a:cubicBezTo>
                  <a:pt x="43" y="324"/>
                  <a:pt x="52" y="312"/>
                  <a:pt x="46" y="312"/>
                </a:cubicBezTo>
                <a:close/>
                <a:moveTo>
                  <a:pt x="88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7"/>
                  <a:pt x="66" y="122"/>
                  <a:pt x="65" y="109"/>
                </a:cubicBezTo>
                <a:cubicBezTo>
                  <a:pt x="61" y="103"/>
                  <a:pt x="65" y="90"/>
                  <a:pt x="59" y="86"/>
                </a:cubicBezTo>
                <a:cubicBezTo>
                  <a:pt x="30" y="101"/>
                  <a:pt x="52" y="133"/>
                  <a:pt x="88" y="128"/>
                </a:cubicBezTo>
                <a:close/>
                <a:moveTo>
                  <a:pt x="88" y="318"/>
                </a:moveTo>
                <a:cubicBezTo>
                  <a:pt x="88" y="318"/>
                  <a:pt x="88" y="318"/>
                  <a:pt x="88" y="318"/>
                </a:cubicBezTo>
                <a:cubicBezTo>
                  <a:pt x="66" y="327"/>
                  <a:pt x="61" y="347"/>
                  <a:pt x="49" y="358"/>
                </a:cubicBezTo>
                <a:cubicBezTo>
                  <a:pt x="68" y="350"/>
                  <a:pt x="73" y="329"/>
                  <a:pt x="88" y="318"/>
                </a:cubicBezTo>
                <a:close/>
                <a:moveTo>
                  <a:pt x="65" y="305"/>
                </a:moveTo>
                <a:cubicBezTo>
                  <a:pt x="65" y="305"/>
                  <a:pt x="65" y="305"/>
                  <a:pt x="65" y="305"/>
                </a:cubicBezTo>
                <a:cubicBezTo>
                  <a:pt x="74" y="306"/>
                  <a:pt x="76" y="300"/>
                  <a:pt x="79" y="295"/>
                </a:cubicBezTo>
                <a:cubicBezTo>
                  <a:pt x="76" y="293"/>
                  <a:pt x="60" y="288"/>
                  <a:pt x="59" y="295"/>
                </a:cubicBezTo>
                <a:cubicBezTo>
                  <a:pt x="63" y="296"/>
                  <a:pt x="63" y="303"/>
                  <a:pt x="65" y="305"/>
                </a:cubicBezTo>
                <a:close/>
                <a:moveTo>
                  <a:pt x="134" y="69"/>
                </a:moveTo>
                <a:cubicBezTo>
                  <a:pt x="134" y="69"/>
                  <a:pt x="134" y="69"/>
                  <a:pt x="134" y="69"/>
                </a:cubicBezTo>
                <a:cubicBezTo>
                  <a:pt x="130" y="85"/>
                  <a:pt x="118" y="92"/>
                  <a:pt x="111" y="105"/>
                </a:cubicBezTo>
                <a:cubicBezTo>
                  <a:pt x="125" y="102"/>
                  <a:pt x="137" y="79"/>
                  <a:pt x="134" y="69"/>
                </a:cubicBezTo>
                <a:close/>
                <a:moveTo>
                  <a:pt x="157" y="387"/>
                </a:moveTo>
                <a:cubicBezTo>
                  <a:pt x="157" y="387"/>
                  <a:pt x="157" y="387"/>
                  <a:pt x="157" y="387"/>
                </a:cubicBezTo>
                <a:cubicBezTo>
                  <a:pt x="168" y="377"/>
                  <a:pt x="181" y="363"/>
                  <a:pt x="187" y="351"/>
                </a:cubicBezTo>
                <a:cubicBezTo>
                  <a:pt x="153" y="358"/>
                  <a:pt x="145" y="390"/>
                  <a:pt x="121" y="407"/>
                </a:cubicBezTo>
                <a:cubicBezTo>
                  <a:pt x="134" y="411"/>
                  <a:pt x="148" y="396"/>
                  <a:pt x="157" y="387"/>
                </a:cubicBezTo>
                <a:close/>
                <a:moveTo>
                  <a:pt x="134" y="351"/>
                </a:moveTo>
                <a:cubicBezTo>
                  <a:pt x="124" y="356"/>
                  <a:pt x="158" y="340"/>
                  <a:pt x="134" y="351"/>
                </a:cubicBezTo>
                <a:cubicBezTo>
                  <a:pt x="134" y="351"/>
                  <a:pt x="134" y="351"/>
                  <a:pt x="134" y="351"/>
                </a:cubicBezTo>
                <a:close/>
                <a:moveTo>
                  <a:pt x="190" y="53"/>
                </a:moveTo>
                <a:cubicBezTo>
                  <a:pt x="190" y="53"/>
                  <a:pt x="190" y="53"/>
                  <a:pt x="190" y="53"/>
                </a:cubicBezTo>
                <a:cubicBezTo>
                  <a:pt x="173" y="73"/>
                  <a:pt x="144" y="99"/>
                  <a:pt x="144" y="109"/>
                </a:cubicBezTo>
                <a:cubicBezTo>
                  <a:pt x="176" y="91"/>
                  <a:pt x="195" y="59"/>
                  <a:pt x="216" y="30"/>
                </a:cubicBezTo>
                <a:cubicBezTo>
                  <a:pt x="203" y="26"/>
                  <a:pt x="198" y="44"/>
                  <a:pt x="190" y="53"/>
                </a:cubicBezTo>
                <a:close/>
                <a:moveTo>
                  <a:pt x="216" y="381"/>
                </a:moveTo>
                <a:cubicBezTo>
                  <a:pt x="216" y="381"/>
                  <a:pt x="216" y="381"/>
                  <a:pt x="216" y="381"/>
                </a:cubicBezTo>
                <a:cubicBezTo>
                  <a:pt x="191" y="387"/>
                  <a:pt x="174" y="400"/>
                  <a:pt x="157" y="413"/>
                </a:cubicBezTo>
                <a:cubicBezTo>
                  <a:pt x="189" y="417"/>
                  <a:pt x="222" y="404"/>
                  <a:pt x="216" y="381"/>
                </a:cubicBezTo>
                <a:close/>
                <a:moveTo>
                  <a:pt x="216" y="187"/>
                </a:moveTo>
                <a:cubicBezTo>
                  <a:pt x="216" y="187"/>
                  <a:pt x="216" y="187"/>
                  <a:pt x="216" y="187"/>
                </a:cubicBezTo>
                <a:cubicBezTo>
                  <a:pt x="201" y="197"/>
                  <a:pt x="177" y="213"/>
                  <a:pt x="187" y="236"/>
                </a:cubicBezTo>
                <a:cubicBezTo>
                  <a:pt x="195" y="232"/>
                  <a:pt x="197" y="238"/>
                  <a:pt x="200" y="233"/>
                </a:cubicBezTo>
                <a:cubicBezTo>
                  <a:pt x="180" y="217"/>
                  <a:pt x="222" y="199"/>
                  <a:pt x="216" y="187"/>
                </a:cubicBezTo>
                <a:close/>
                <a:moveTo>
                  <a:pt x="206" y="338"/>
                </a:moveTo>
                <a:cubicBezTo>
                  <a:pt x="206" y="338"/>
                  <a:pt x="206" y="338"/>
                  <a:pt x="206" y="338"/>
                </a:cubicBezTo>
                <a:cubicBezTo>
                  <a:pt x="205" y="340"/>
                  <a:pt x="198" y="351"/>
                  <a:pt x="206" y="351"/>
                </a:cubicBezTo>
                <a:cubicBezTo>
                  <a:pt x="203" y="345"/>
                  <a:pt x="216" y="340"/>
                  <a:pt x="206" y="338"/>
                </a:cubicBezTo>
                <a:close/>
                <a:moveTo>
                  <a:pt x="256" y="37"/>
                </a:moveTo>
                <a:cubicBezTo>
                  <a:pt x="256" y="37"/>
                  <a:pt x="256" y="37"/>
                  <a:pt x="256" y="37"/>
                </a:cubicBezTo>
                <a:cubicBezTo>
                  <a:pt x="234" y="50"/>
                  <a:pt x="219" y="70"/>
                  <a:pt x="203" y="89"/>
                </a:cubicBezTo>
                <a:cubicBezTo>
                  <a:pt x="224" y="75"/>
                  <a:pt x="241" y="57"/>
                  <a:pt x="256" y="37"/>
                </a:cubicBezTo>
                <a:close/>
                <a:moveTo>
                  <a:pt x="246" y="161"/>
                </a:moveTo>
                <a:cubicBezTo>
                  <a:pt x="246" y="161"/>
                  <a:pt x="246" y="161"/>
                  <a:pt x="246" y="161"/>
                </a:cubicBezTo>
                <a:cubicBezTo>
                  <a:pt x="241" y="170"/>
                  <a:pt x="229" y="171"/>
                  <a:pt x="226" y="181"/>
                </a:cubicBezTo>
                <a:cubicBezTo>
                  <a:pt x="236" y="179"/>
                  <a:pt x="250" y="165"/>
                  <a:pt x="246" y="161"/>
                </a:cubicBezTo>
                <a:close/>
                <a:moveTo>
                  <a:pt x="275" y="63"/>
                </a:moveTo>
                <a:cubicBezTo>
                  <a:pt x="275" y="63"/>
                  <a:pt x="275" y="63"/>
                  <a:pt x="275" y="63"/>
                </a:cubicBezTo>
                <a:cubicBezTo>
                  <a:pt x="277" y="57"/>
                  <a:pt x="291" y="63"/>
                  <a:pt x="292" y="56"/>
                </a:cubicBezTo>
                <a:cubicBezTo>
                  <a:pt x="283" y="53"/>
                  <a:pt x="279" y="47"/>
                  <a:pt x="269" y="46"/>
                </a:cubicBezTo>
                <a:cubicBezTo>
                  <a:pt x="275" y="77"/>
                  <a:pt x="227" y="79"/>
                  <a:pt x="226" y="112"/>
                </a:cubicBezTo>
                <a:cubicBezTo>
                  <a:pt x="249" y="103"/>
                  <a:pt x="254" y="75"/>
                  <a:pt x="275" y="63"/>
                </a:cubicBezTo>
                <a:close/>
                <a:moveTo>
                  <a:pt x="324" y="292"/>
                </a:moveTo>
                <a:cubicBezTo>
                  <a:pt x="324" y="292"/>
                  <a:pt x="324" y="292"/>
                  <a:pt x="324" y="292"/>
                </a:cubicBezTo>
                <a:cubicBezTo>
                  <a:pt x="339" y="308"/>
                  <a:pt x="308" y="319"/>
                  <a:pt x="324" y="328"/>
                </a:cubicBezTo>
                <a:cubicBezTo>
                  <a:pt x="335" y="315"/>
                  <a:pt x="331" y="281"/>
                  <a:pt x="328" y="263"/>
                </a:cubicBezTo>
                <a:cubicBezTo>
                  <a:pt x="299" y="295"/>
                  <a:pt x="259" y="316"/>
                  <a:pt x="229" y="348"/>
                </a:cubicBezTo>
                <a:cubicBezTo>
                  <a:pt x="276" y="345"/>
                  <a:pt x="278" y="296"/>
                  <a:pt x="324" y="292"/>
                </a:cubicBezTo>
                <a:close/>
                <a:moveTo>
                  <a:pt x="282" y="204"/>
                </a:moveTo>
                <a:cubicBezTo>
                  <a:pt x="282" y="204"/>
                  <a:pt x="282" y="204"/>
                  <a:pt x="282" y="204"/>
                </a:cubicBezTo>
                <a:cubicBezTo>
                  <a:pt x="265" y="221"/>
                  <a:pt x="236" y="243"/>
                  <a:pt x="239" y="269"/>
                </a:cubicBezTo>
                <a:cubicBezTo>
                  <a:pt x="246" y="248"/>
                  <a:pt x="319" y="215"/>
                  <a:pt x="282" y="204"/>
                </a:cubicBezTo>
                <a:close/>
                <a:moveTo>
                  <a:pt x="321" y="89"/>
                </a:moveTo>
                <a:cubicBezTo>
                  <a:pt x="321" y="89"/>
                  <a:pt x="321" y="89"/>
                  <a:pt x="321" y="89"/>
                </a:cubicBezTo>
                <a:cubicBezTo>
                  <a:pt x="316" y="76"/>
                  <a:pt x="308" y="67"/>
                  <a:pt x="295" y="63"/>
                </a:cubicBezTo>
                <a:cubicBezTo>
                  <a:pt x="302" y="97"/>
                  <a:pt x="255" y="103"/>
                  <a:pt x="249" y="135"/>
                </a:cubicBezTo>
                <a:cubicBezTo>
                  <a:pt x="278" y="125"/>
                  <a:pt x="297" y="104"/>
                  <a:pt x="321" y="89"/>
                </a:cubicBezTo>
                <a:close/>
                <a:moveTo>
                  <a:pt x="311" y="348"/>
                </a:moveTo>
                <a:cubicBezTo>
                  <a:pt x="311" y="348"/>
                  <a:pt x="311" y="348"/>
                  <a:pt x="311" y="348"/>
                </a:cubicBezTo>
                <a:cubicBezTo>
                  <a:pt x="300" y="362"/>
                  <a:pt x="285" y="372"/>
                  <a:pt x="272" y="384"/>
                </a:cubicBezTo>
                <a:cubicBezTo>
                  <a:pt x="290" y="379"/>
                  <a:pt x="311" y="360"/>
                  <a:pt x="311" y="348"/>
                </a:cubicBezTo>
                <a:close/>
                <a:moveTo>
                  <a:pt x="308" y="141"/>
                </a:moveTo>
                <a:cubicBezTo>
                  <a:pt x="308" y="141"/>
                  <a:pt x="308" y="141"/>
                  <a:pt x="308" y="141"/>
                </a:cubicBezTo>
                <a:cubicBezTo>
                  <a:pt x="299" y="150"/>
                  <a:pt x="275" y="161"/>
                  <a:pt x="282" y="174"/>
                </a:cubicBezTo>
                <a:cubicBezTo>
                  <a:pt x="288" y="163"/>
                  <a:pt x="311" y="151"/>
                  <a:pt x="308" y="141"/>
                </a:cubicBezTo>
                <a:close/>
                <a:moveTo>
                  <a:pt x="315" y="161"/>
                </a:moveTo>
                <a:cubicBezTo>
                  <a:pt x="315" y="161"/>
                  <a:pt x="315" y="161"/>
                  <a:pt x="315" y="161"/>
                </a:cubicBezTo>
                <a:cubicBezTo>
                  <a:pt x="313" y="162"/>
                  <a:pt x="293" y="180"/>
                  <a:pt x="305" y="181"/>
                </a:cubicBezTo>
                <a:cubicBezTo>
                  <a:pt x="308" y="172"/>
                  <a:pt x="316" y="161"/>
                  <a:pt x="315" y="161"/>
                </a:cubicBezTo>
                <a:close/>
              </a:path>
            </a:pathLst>
          </a:custGeom>
          <a:solidFill>
            <a:srgbClr val="C1E9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9054277" y="2233839"/>
            <a:ext cx="1793924" cy="2350862"/>
            <a:chOff x="1228" y="423"/>
            <a:chExt cx="1224" cy="1604"/>
          </a:xfrm>
          <a:solidFill>
            <a:schemeClr val="bg1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1276" y="823"/>
              <a:ext cx="934" cy="1105"/>
            </a:xfrm>
            <a:custGeom>
              <a:avLst/>
              <a:gdLst>
                <a:gd name="T0" fmla="*/ 304 w 348"/>
                <a:gd name="T1" fmla="*/ 292 h 412"/>
                <a:gd name="T2" fmla="*/ 286 w 348"/>
                <a:gd name="T3" fmla="*/ 311 h 412"/>
                <a:gd name="T4" fmla="*/ 234 w 348"/>
                <a:gd name="T5" fmla="*/ 314 h 412"/>
                <a:gd name="T6" fmla="*/ 199 w 348"/>
                <a:gd name="T7" fmla="*/ 299 h 412"/>
                <a:gd name="T8" fmla="*/ 113 w 348"/>
                <a:gd name="T9" fmla="*/ 215 h 412"/>
                <a:gd name="T10" fmla="*/ 148 w 348"/>
                <a:gd name="T11" fmla="*/ 100 h 412"/>
                <a:gd name="T12" fmla="*/ 169 w 348"/>
                <a:gd name="T13" fmla="*/ 65 h 412"/>
                <a:gd name="T14" fmla="*/ 151 w 348"/>
                <a:gd name="T15" fmla="*/ 55 h 412"/>
                <a:gd name="T16" fmla="*/ 149 w 348"/>
                <a:gd name="T17" fmla="*/ 45 h 412"/>
                <a:gd name="T18" fmla="*/ 101 w 348"/>
                <a:gd name="T19" fmla="*/ 12 h 412"/>
                <a:gd name="T20" fmla="*/ 33 w 348"/>
                <a:gd name="T21" fmla="*/ 70 h 412"/>
                <a:gd name="T22" fmla="*/ 9 w 348"/>
                <a:gd name="T23" fmla="*/ 115 h 412"/>
                <a:gd name="T24" fmla="*/ 14 w 348"/>
                <a:gd name="T25" fmla="*/ 215 h 412"/>
                <a:gd name="T26" fmla="*/ 74 w 348"/>
                <a:gd name="T27" fmla="*/ 335 h 412"/>
                <a:gd name="T28" fmla="*/ 193 w 348"/>
                <a:gd name="T29" fmla="*/ 357 h 412"/>
                <a:gd name="T30" fmla="*/ 310 w 348"/>
                <a:gd name="T31" fmla="*/ 344 h 412"/>
                <a:gd name="T32" fmla="*/ 336 w 348"/>
                <a:gd name="T33" fmla="*/ 317 h 412"/>
                <a:gd name="T34" fmla="*/ 304 w 348"/>
                <a:gd name="T35" fmla="*/ 29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12">
                  <a:moveTo>
                    <a:pt x="304" y="292"/>
                  </a:moveTo>
                  <a:cubicBezTo>
                    <a:pt x="299" y="299"/>
                    <a:pt x="292" y="306"/>
                    <a:pt x="286" y="311"/>
                  </a:cubicBezTo>
                  <a:cubicBezTo>
                    <a:pt x="264" y="327"/>
                    <a:pt x="230" y="341"/>
                    <a:pt x="234" y="314"/>
                  </a:cubicBezTo>
                  <a:cubicBezTo>
                    <a:pt x="236" y="294"/>
                    <a:pt x="211" y="290"/>
                    <a:pt x="199" y="299"/>
                  </a:cubicBezTo>
                  <a:cubicBezTo>
                    <a:pt x="149" y="339"/>
                    <a:pt x="123" y="250"/>
                    <a:pt x="113" y="215"/>
                  </a:cubicBezTo>
                  <a:cubicBezTo>
                    <a:pt x="109" y="198"/>
                    <a:pt x="112" y="74"/>
                    <a:pt x="148" y="100"/>
                  </a:cubicBezTo>
                  <a:cubicBezTo>
                    <a:pt x="170" y="115"/>
                    <a:pt x="190" y="80"/>
                    <a:pt x="169" y="65"/>
                  </a:cubicBezTo>
                  <a:cubicBezTo>
                    <a:pt x="163" y="60"/>
                    <a:pt x="157" y="57"/>
                    <a:pt x="151" y="55"/>
                  </a:cubicBezTo>
                  <a:cubicBezTo>
                    <a:pt x="151" y="52"/>
                    <a:pt x="151" y="48"/>
                    <a:pt x="149" y="45"/>
                  </a:cubicBezTo>
                  <a:cubicBezTo>
                    <a:pt x="136" y="17"/>
                    <a:pt x="119" y="9"/>
                    <a:pt x="101" y="12"/>
                  </a:cubicBezTo>
                  <a:cubicBezTo>
                    <a:pt x="71" y="0"/>
                    <a:pt x="46" y="33"/>
                    <a:pt x="33" y="70"/>
                  </a:cubicBezTo>
                  <a:cubicBezTo>
                    <a:pt x="22" y="86"/>
                    <a:pt x="13" y="103"/>
                    <a:pt x="9" y="115"/>
                  </a:cubicBezTo>
                  <a:cubicBezTo>
                    <a:pt x="0" y="142"/>
                    <a:pt x="3" y="179"/>
                    <a:pt x="14" y="215"/>
                  </a:cubicBezTo>
                  <a:cubicBezTo>
                    <a:pt x="13" y="258"/>
                    <a:pt x="40" y="303"/>
                    <a:pt x="74" y="335"/>
                  </a:cubicBezTo>
                  <a:cubicBezTo>
                    <a:pt x="105" y="389"/>
                    <a:pt x="149" y="412"/>
                    <a:pt x="193" y="357"/>
                  </a:cubicBezTo>
                  <a:cubicBezTo>
                    <a:pt x="231" y="381"/>
                    <a:pt x="275" y="371"/>
                    <a:pt x="310" y="344"/>
                  </a:cubicBezTo>
                  <a:cubicBezTo>
                    <a:pt x="321" y="336"/>
                    <a:pt x="331" y="327"/>
                    <a:pt x="336" y="317"/>
                  </a:cubicBezTo>
                  <a:cubicBezTo>
                    <a:pt x="348" y="298"/>
                    <a:pt x="319" y="274"/>
                    <a:pt x="304" y="292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228" y="423"/>
              <a:ext cx="1224" cy="1604"/>
            </a:xfrm>
            <a:custGeom>
              <a:avLst/>
              <a:gdLst>
                <a:gd name="T0" fmla="*/ 337 w 456"/>
                <a:gd name="T1" fmla="*/ 113 h 598"/>
                <a:gd name="T2" fmla="*/ 196 w 456"/>
                <a:gd name="T3" fmla="*/ 167 h 598"/>
                <a:gd name="T4" fmla="*/ 193 w 456"/>
                <a:gd name="T5" fmla="*/ 145 h 598"/>
                <a:gd name="T6" fmla="*/ 244 w 456"/>
                <a:gd name="T7" fmla="*/ 14 h 598"/>
                <a:gd name="T8" fmla="*/ 232 w 456"/>
                <a:gd name="T9" fmla="*/ 7 h 598"/>
                <a:gd name="T10" fmla="*/ 184 w 456"/>
                <a:gd name="T11" fmla="*/ 116 h 598"/>
                <a:gd name="T12" fmla="*/ 171 w 456"/>
                <a:gd name="T13" fmla="*/ 93 h 598"/>
                <a:gd name="T14" fmla="*/ 86 w 456"/>
                <a:gd name="T15" fmla="*/ 35 h 598"/>
                <a:gd name="T16" fmla="*/ 82 w 456"/>
                <a:gd name="T17" fmla="*/ 32 h 598"/>
                <a:gd name="T18" fmla="*/ 72 w 456"/>
                <a:gd name="T19" fmla="*/ 38 h 598"/>
                <a:gd name="T20" fmla="*/ 132 w 456"/>
                <a:gd name="T21" fmla="*/ 147 h 598"/>
                <a:gd name="T22" fmla="*/ 95 w 456"/>
                <a:gd name="T23" fmla="*/ 151 h 598"/>
                <a:gd name="T24" fmla="*/ 8 w 456"/>
                <a:gd name="T25" fmla="*/ 277 h 598"/>
                <a:gd name="T26" fmla="*/ 35 w 456"/>
                <a:gd name="T27" fmla="*/ 409 h 598"/>
                <a:gd name="T28" fmla="*/ 118 w 456"/>
                <a:gd name="T29" fmla="*/ 527 h 598"/>
                <a:gd name="T30" fmla="*/ 220 w 456"/>
                <a:gd name="T31" fmla="*/ 516 h 598"/>
                <a:gd name="T32" fmla="*/ 242 w 456"/>
                <a:gd name="T33" fmla="*/ 519 h 598"/>
                <a:gd name="T34" fmla="*/ 268 w 456"/>
                <a:gd name="T35" fmla="*/ 528 h 598"/>
                <a:gd name="T36" fmla="*/ 319 w 456"/>
                <a:gd name="T37" fmla="*/ 518 h 598"/>
                <a:gd name="T38" fmla="*/ 404 w 456"/>
                <a:gd name="T39" fmla="*/ 409 h 598"/>
                <a:gd name="T40" fmla="*/ 447 w 456"/>
                <a:gd name="T41" fmla="*/ 267 h 598"/>
                <a:gd name="T42" fmla="*/ 337 w 456"/>
                <a:gd name="T43" fmla="*/ 113 h 598"/>
                <a:gd name="T44" fmla="*/ 176 w 456"/>
                <a:gd name="T45" fmla="*/ 179 h 598"/>
                <a:gd name="T46" fmla="*/ 90 w 456"/>
                <a:gd name="T47" fmla="*/ 59 h 598"/>
                <a:gd name="T48" fmla="*/ 176 w 456"/>
                <a:gd name="T49" fmla="*/ 179 h 598"/>
                <a:gd name="T50" fmla="*/ 435 w 456"/>
                <a:gd name="T51" fmla="*/ 257 h 598"/>
                <a:gd name="T52" fmla="*/ 230 w 456"/>
                <a:gd name="T53" fmla="*/ 495 h 598"/>
                <a:gd name="T54" fmla="*/ 220 w 456"/>
                <a:gd name="T55" fmla="*/ 495 h 598"/>
                <a:gd name="T56" fmla="*/ 32 w 456"/>
                <a:gd name="T57" fmla="*/ 363 h 598"/>
                <a:gd name="T58" fmla="*/ 43 w 456"/>
                <a:gd name="T59" fmla="*/ 219 h 598"/>
                <a:gd name="T60" fmla="*/ 105 w 456"/>
                <a:gd name="T61" fmla="*/ 161 h 598"/>
                <a:gd name="T62" fmla="*/ 180 w 456"/>
                <a:gd name="T63" fmla="*/ 216 h 598"/>
                <a:gd name="T64" fmla="*/ 187 w 456"/>
                <a:gd name="T65" fmla="*/ 220 h 598"/>
                <a:gd name="T66" fmla="*/ 193 w 456"/>
                <a:gd name="T67" fmla="*/ 214 h 598"/>
                <a:gd name="T68" fmla="*/ 193 w 456"/>
                <a:gd name="T69" fmla="*/ 211 h 598"/>
                <a:gd name="T70" fmla="*/ 197 w 456"/>
                <a:gd name="T71" fmla="*/ 204 h 598"/>
                <a:gd name="T72" fmla="*/ 196 w 456"/>
                <a:gd name="T73" fmla="*/ 200 h 598"/>
                <a:gd name="T74" fmla="*/ 197 w 456"/>
                <a:gd name="T75" fmla="*/ 197 h 598"/>
                <a:gd name="T76" fmla="*/ 197 w 456"/>
                <a:gd name="T77" fmla="*/ 195 h 598"/>
                <a:gd name="T78" fmla="*/ 334 w 456"/>
                <a:gd name="T79" fmla="*/ 126 h 598"/>
                <a:gd name="T80" fmla="*/ 435 w 456"/>
                <a:gd name="T81" fmla="*/ 25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6" h="598">
                  <a:moveTo>
                    <a:pt x="337" y="113"/>
                  </a:moveTo>
                  <a:cubicBezTo>
                    <a:pt x="281" y="102"/>
                    <a:pt x="224" y="122"/>
                    <a:pt x="196" y="167"/>
                  </a:cubicBezTo>
                  <a:cubicBezTo>
                    <a:pt x="196" y="160"/>
                    <a:pt x="195" y="152"/>
                    <a:pt x="193" y="145"/>
                  </a:cubicBezTo>
                  <a:cubicBezTo>
                    <a:pt x="197" y="98"/>
                    <a:pt x="217" y="53"/>
                    <a:pt x="244" y="14"/>
                  </a:cubicBezTo>
                  <a:cubicBezTo>
                    <a:pt x="248" y="7"/>
                    <a:pt x="237" y="0"/>
                    <a:pt x="232" y="7"/>
                  </a:cubicBezTo>
                  <a:cubicBezTo>
                    <a:pt x="210" y="41"/>
                    <a:pt x="192" y="78"/>
                    <a:pt x="184" y="116"/>
                  </a:cubicBezTo>
                  <a:cubicBezTo>
                    <a:pt x="181" y="108"/>
                    <a:pt x="176" y="100"/>
                    <a:pt x="171" y="93"/>
                  </a:cubicBezTo>
                  <a:cubicBezTo>
                    <a:pt x="156" y="63"/>
                    <a:pt x="130" y="42"/>
                    <a:pt x="86" y="35"/>
                  </a:cubicBezTo>
                  <a:cubicBezTo>
                    <a:pt x="85" y="34"/>
                    <a:pt x="84" y="33"/>
                    <a:pt x="82" y="32"/>
                  </a:cubicBezTo>
                  <a:cubicBezTo>
                    <a:pt x="77" y="28"/>
                    <a:pt x="71" y="32"/>
                    <a:pt x="72" y="38"/>
                  </a:cubicBezTo>
                  <a:cubicBezTo>
                    <a:pt x="78" y="83"/>
                    <a:pt x="105" y="115"/>
                    <a:pt x="132" y="147"/>
                  </a:cubicBezTo>
                  <a:cubicBezTo>
                    <a:pt x="121" y="144"/>
                    <a:pt x="109" y="145"/>
                    <a:pt x="95" y="151"/>
                  </a:cubicBezTo>
                  <a:cubicBezTo>
                    <a:pt x="46" y="172"/>
                    <a:pt x="17" y="227"/>
                    <a:pt x="8" y="277"/>
                  </a:cubicBezTo>
                  <a:cubicBezTo>
                    <a:pt x="0" y="322"/>
                    <a:pt x="18" y="369"/>
                    <a:pt x="35" y="409"/>
                  </a:cubicBezTo>
                  <a:cubicBezTo>
                    <a:pt x="53" y="453"/>
                    <a:pt x="79" y="498"/>
                    <a:pt x="118" y="527"/>
                  </a:cubicBezTo>
                  <a:cubicBezTo>
                    <a:pt x="152" y="553"/>
                    <a:pt x="191" y="544"/>
                    <a:pt x="220" y="516"/>
                  </a:cubicBezTo>
                  <a:cubicBezTo>
                    <a:pt x="230" y="506"/>
                    <a:pt x="229" y="512"/>
                    <a:pt x="242" y="519"/>
                  </a:cubicBezTo>
                  <a:cubicBezTo>
                    <a:pt x="250" y="523"/>
                    <a:pt x="259" y="526"/>
                    <a:pt x="268" y="528"/>
                  </a:cubicBezTo>
                  <a:cubicBezTo>
                    <a:pt x="286" y="531"/>
                    <a:pt x="303" y="526"/>
                    <a:pt x="319" y="518"/>
                  </a:cubicBezTo>
                  <a:cubicBezTo>
                    <a:pt x="360" y="497"/>
                    <a:pt x="386" y="449"/>
                    <a:pt x="404" y="409"/>
                  </a:cubicBezTo>
                  <a:cubicBezTo>
                    <a:pt x="425" y="364"/>
                    <a:pt x="441" y="315"/>
                    <a:pt x="447" y="267"/>
                  </a:cubicBezTo>
                  <a:cubicBezTo>
                    <a:pt x="456" y="191"/>
                    <a:pt x="413" y="129"/>
                    <a:pt x="337" y="113"/>
                  </a:cubicBezTo>
                  <a:close/>
                  <a:moveTo>
                    <a:pt x="176" y="179"/>
                  </a:moveTo>
                  <a:cubicBezTo>
                    <a:pt x="145" y="139"/>
                    <a:pt x="106" y="106"/>
                    <a:pt x="90" y="59"/>
                  </a:cubicBezTo>
                  <a:cubicBezTo>
                    <a:pt x="125" y="95"/>
                    <a:pt x="163" y="131"/>
                    <a:pt x="176" y="179"/>
                  </a:cubicBezTo>
                  <a:close/>
                  <a:moveTo>
                    <a:pt x="435" y="257"/>
                  </a:moveTo>
                  <a:cubicBezTo>
                    <a:pt x="428" y="337"/>
                    <a:pt x="348" y="588"/>
                    <a:pt x="230" y="495"/>
                  </a:cubicBezTo>
                  <a:cubicBezTo>
                    <a:pt x="227" y="493"/>
                    <a:pt x="223" y="492"/>
                    <a:pt x="220" y="495"/>
                  </a:cubicBezTo>
                  <a:cubicBezTo>
                    <a:pt x="134" y="598"/>
                    <a:pt x="55" y="435"/>
                    <a:pt x="32" y="363"/>
                  </a:cubicBezTo>
                  <a:cubicBezTo>
                    <a:pt x="15" y="313"/>
                    <a:pt x="17" y="267"/>
                    <a:pt x="43" y="219"/>
                  </a:cubicBezTo>
                  <a:cubicBezTo>
                    <a:pt x="56" y="194"/>
                    <a:pt x="78" y="170"/>
                    <a:pt x="105" y="161"/>
                  </a:cubicBezTo>
                  <a:cubicBezTo>
                    <a:pt x="144" y="147"/>
                    <a:pt x="168" y="186"/>
                    <a:pt x="180" y="216"/>
                  </a:cubicBezTo>
                  <a:cubicBezTo>
                    <a:pt x="180" y="219"/>
                    <a:pt x="183" y="221"/>
                    <a:pt x="187" y="220"/>
                  </a:cubicBezTo>
                  <a:cubicBezTo>
                    <a:pt x="190" y="220"/>
                    <a:pt x="193" y="218"/>
                    <a:pt x="193" y="214"/>
                  </a:cubicBezTo>
                  <a:cubicBezTo>
                    <a:pt x="193" y="213"/>
                    <a:pt x="193" y="212"/>
                    <a:pt x="193" y="211"/>
                  </a:cubicBezTo>
                  <a:cubicBezTo>
                    <a:pt x="196" y="210"/>
                    <a:pt x="198" y="207"/>
                    <a:pt x="197" y="204"/>
                  </a:cubicBezTo>
                  <a:cubicBezTo>
                    <a:pt x="196" y="203"/>
                    <a:pt x="196" y="202"/>
                    <a:pt x="196" y="200"/>
                  </a:cubicBezTo>
                  <a:cubicBezTo>
                    <a:pt x="197" y="199"/>
                    <a:pt x="197" y="198"/>
                    <a:pt x="197" y="197"/>
                  </a:cubicBezTo>
                  <a:cubicBezTo>
                    <a:pt x="197" y="196"/>
                    <a:pt x="197" y="196"/>
                    <a:pt x="197" y="195"/>
                  </a:cubicBezTo>
                  <a:cubicBezTo>
                    <a:pt x="215" y="139"/>
                    <a:pt x="276" y="116"/>
                    <a:pt x="334" y="126"/>
                  </a:cubicBezTo>
                  <a:cubicBezTo>
                    <a:pt x="399" y="137"/>
                    <a:pt x="440" y="192"/>
                    <a:pt x="43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9839325" y="2969021"/>
            <a:ext cx="625619" cy="753669"/>
          </a:xfrm>
          <a:custGeom>
            <a:avLst/>
            <a:gdLst>
              <a:gd name="T0" fmla="*/ 348 w 367"/>
              <a:gd name="T1" fmla="*/ 341 h 443"/>
              <a:gd name="T2" fmla="*/ 301 w 367"/>
              <a:gd name="T3" fmla="*/ 360 h 443"/>
              <a:gd name="T4" fmla="*/ 193 w 367"/>
              <a:gd name="T5" fmla="*/ 350 h 443"/>
              <a:gd name="T6" fmla="*/ 4 w 367"/>
              <a:gd name="T7" fmla="*/ 255 h 443"/>
              <a:gd name="T8" fmla="*/ 211 w 367"/>
              <a:gd name="T9" fmla="*/ 19 h 443"/>
              <a:gd name="T10" fmla="*/ 322 w 367"/>
              <a:gd name="T11" fmla="*/ 233 h 443"/>
              <a:gd name="T12" fmla="*/ 53 w 367"/>
              <a:gd name="T13" fmla="*/ 196 h 443"/>
              <a:gd name="T14" fmla="*/ 53 w 367"/>
              <a:gd name="T15" fmla="*/ 196 h 443"/>
              <a:gd name="T16" fmla="*/ 41 w 367"/>
              <a:gd name="T17" fmla="*/ 296 h 443"/>
              <a:gd name="T18" fmla="*/ 89 w 367"/>
              <a:gd name="T19" fmla="*/ 281 h 443"/>
              <a:gd name="T20" fmla="*/ 115 w 367"/>
              <a:gd name="T21" fmla="*/ 133 h 443"/>
              <a:gd name="T22" fmla="*/ 115 w 367"/>
              <a:gd name="T23" fmla="*/ 133 h 443"/>
              <a:gd name="T24" fmla="*/ 143 w 367"/>
              <a:gd name="T25" fmla="*/ 242 h 443"/>
              <a:gd name="T26" fmla="*/ 184 w 367"/>
              <a:gd name="T27" fmla="*/ 167 h 443"/>
              <a:gd name="T28" fmla="*/ 162 w 367"/>
              <a:gd name="T29" fmla="*/ 97 h 443"/>
              <a:gd name="T30" fmla="*/ 142 w 367"/>
              <a:gd name="T31" fmla="*/ 145 h 443"/>
              <a:gd name="T32" fmla="*/ 116 w 367"/>
              <a:gd name="T33" fmla="*/ 224 h 443"/>
              <a:gd name="T34" fmla="*/ 109 w 367"/>
              <a:gd name="T35" fmla="*/ 302 h 443"/>
              <a:gd name="T36" fmla="*/ 109 w 367"/>
              <a:gd name="T37" fmla="*/ 302 h 443"/>
              <a:gd name="T38" fmla="*/ 133 w 367"/>
              <a:gd name="T39" fmla="*/ 313 h 443"/>
              <a:gd name="T40" fmla="*/ 155 w 367"/>
              <a:gd name="T41" fmla="*/ 249 h 443"/>
              <a:gd name="T42" fmla="*/ 148 w 367"/>
              <a:gd name="T43" fmla="*/ 249 h 443"/>
              <a:gd name="T44" fmla="*/ 179 w 367"/>
              <a:gd name="T45" fmla="*/ 223 h 443"/>
              <a:gd name="T46" fmla="*/ 179 w 367"/>
              <a:gd name="T47" fmla="*/ 223 h 443"/>
              <a:gd name="T48" fmla="*/ 201 w 367"/>
              <a:gd name="T49" fmla="*/ 288 h 443"/>
              <a:gd name="T50" fmla="*/ 216 w 367"/>
              <a:gd name="T51" fmla="*/ 58 h 443"/>
              <a:gd name="T52" fmla="*/ 216 w 367"/>
              <a:gd name="T53" fmla="*/ 58 h 443"/>
              <a:gd name="T54" fmla="*/ 188 w 367"/>
              <a:gd name="T55" fmla="*/ 268 h 443"/>
              <a:gd name="T56" fmla="*/ 293 w 367"/>
              <a:gd name="T57" fmla="*/ 71 h 443"/>
              <a:gd name="T58" fmla="*/ 258 w 367"/>
              <a:gd name="T59" fmla="*/ 143 h 443"/>
              <a:gd name="T60" fmla="*/ 244 w 367"/>
              <a:gd name="T61" fmla="*/ 63 h 443"/>
              <a:gd name="T62" fmla="*/ 198 w 367"/>
              <a:gd name="T63" fmla="*/ 153 h 443"/>
              <a:gd name="T64" fmla="*/ 212 w 367"/>
              <a:gd name="T65" fmla="*/ 208 h 443"/>
              <a:gd name="T66" fmla="*/ 212 w 367"/>
              <a:gd name="T67" fmla="*/ 208 h 443"/>
              <a:gd name="T68" fmla="*/ 300 w 367"/>
              <a:gd name="T69" fmla="*/ 203 h 443"/>
              <a:gd name="T70" fmla="*/ 219 w 367"/>
              <a:gd name="T71" fmla="*/ 271 h 443"/>
              <a:gd name="T72" fmla="*/ 288 w 367"/>
              <a:gd name="T73" fmla="*/ 161 h 443"/>
              <a:gd name="T74" fmla="*/ 230 w 367"/>
              <a:gd name="T75" fmla="*/ 219 h 443"/>
              <a:gd name="T76" fmla="*/ 237 w 367"/>
              <a:gd name="T77" fmla="*/ 410 h 443"/>
              <a:gd name="T78" fmla="*/ 237 w 367"/>
              <a:gd name="T79" fmla="*/ 410 h 443"/>
              <a:gd name="T80" fmla="*/ 231 w 367"/>
              <a:gd name="T81" fmla="*/ 347 h 443"/>
              <a:gd name="T82" fmla="*/ 249 w 367"/>
              <a:gd name="T83" fmla="*/ 286 h 443"/>
              <a:gd name="T84" fmla="*/ 240 w 367"/>
              <a:gd name="T85" fmla="*/ 279 h 443"/>
              <a:gd name="T86" fmla="*/ 291 w 367"/>
              <a:gd name="T87" fmla="*/ 334 h 443"/>
              <a:gd name="T88" fmla="*/ 331 w 367"/>
              <a:gd name="T89" fmla="*/ 272 h 443"/>
              <a:gd name="T90" fmla="*/ 297 w 367"/>
              <a:gd name="T91" fmla="*/ 30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7" h="443">
                <a:moveTo>
                  <a:pt x="364" y="278"/>
                </a:moveTo>
                <a:cubicBezTo>
                  <a:pt x="366" y="294"/>
                  <a:pt x="367" y="304"/>
                  <a:pt x="358" y="322"/>
                </a:cubicBezTo>
                <a:cubicBezTo>
                  <a:pt x="355" y="329"/>
                  <a:pt x="352" y="335"/>
                  <a:pt x="348" y="341"/>
                </a:cubicBezTo>
                <a:cubicBezTo>
                  <a:pt x="345" y="347"/>
                  <a:pt x="341" y="352"/>
                  <a:pt x="336" y="357"/>
                </a:cubicBezTo>
                <a:cubicBezTo>
                  <a:pt x="332" y="357"/>
                  <a:pt x="327" y="357"/>
                  <a:pt x="322" y="357"/>
                </a:cubicBezTo>
                <a:cubicBezTo>
                  <a:pt x="316" y="356"/>
                  <a:pt x="309" y="356"/>
                  <a:pt x="301" y="360"/>
                </a:cubicBezTo>
                <a:cubicBezTo>
                  <a:pt x="296" y="375"/>
                  <a:pt x="305" y="385"/>
                  <a:pt x="301" y="400"/>
                </a:cubicBezTo>
                <a:cubicBezTo>
                  <a:pt x="292" y="433"/>
                  <a:pt x="253" y="443"/>
                  <a:pt x="214" y="430"/>
                </a:cubicBezTo>
                <a:cubicBezTo>
                  <a:pt x="195" y="413"/>
                  <a:pt x="200" y="376"/>
                  <a:pt x="193" y="350"/>
                </a:cubicBezTo>
                <a:cubicBezTo>
                  <a:pt x="144" y="347"/>
                  <a:pt x="101" y="352"/>
                  <a:pt x="51" y="347"/>
                </a:cubicBezTo>
                <a:cubicBezTo>
                  <a:pt x="24" y="345"/>
                  <a:pt x="22" y="347"/>
                  <a:pt x="11" y="321"/>
                </a:cubicBezTo>
                <a:cubicBezTo>
                  <a:pt x="3" y="301"/>
                  <a:pt x="0" y="278"/>
                  <a:pt x="4" y="255"/>
                </a:cubicBezTo>
                <a:cubicBezTo>
                  <a:pt x="12" y="199"/>
                  <a:pt x="51" y="163"/>
                  <a:pt x="81" y="127"/>
                </a:cubicBezTo>
                <a:cubicBezTo>
                  <a:pt x="100" y="105"/>
                  <a:pt x="117" y="83"/>
                  <a:pt x="132" y="63"/>
                </a:cubicBezTo>
                <a:cubicBezTo>
                  <a:pt x="152" y="37"/>
                  <a:pt x="177" y="26"/>
                  <a:pt x="211" y="19"/>
                </a:cubicBezTo>
                <a:cubicBezTo>
                  <a:pt x="245" y="11"/>
                  <a:pt x="274" y="0"/>
                  <a:pt x="304" y="18"/>
                </a:cubicBezTo>
                <a:cubicBezTo>
                  <a:pt x="312" y="24"/>
                  <a:pt x="332" y="51"/>
                  <a:pt x="331" y="65"/>
                </a:cubicBezTo>
                <a:cubicBezTo>
                  <a:pt x="329" y="101"/>
                  <a:pt x="310" y="204"/>
                  <a:pt x="322" y="233"/>
                </a:cubicBezTo>
                <a:cubicBezTo>
                  <a:pt x="325" y="240"/>
                  <a:pt x="330" y="244"/>
                  <a:pt x="337" y="248"/>
                </a:cubicBezTo>
                <a:cubicBezTo>
                  <a:pt x="361" y="261"/>
                  <a:pt x="359" y="248"/>
                  <a:pt x="364" y="278"/>
                </a:cubicBezTo>
                <a:close/>
                <a:moveTo>
                  <a:pt x="53" y="196"/>
                </a:moveTo>
                <a:cubicBezTo>
                  <a:pt x="53" y="196"/>
                  <a:pt x="53" y="196"/>
                  <a:pt x="53" y="196"/>
                </a:cubicBezTo>
                <a:cubicBezTo>
                  <a:pt x="50" y="210"/>
                  <a:pt x="40" y="215"/>
                  <a:pt x="35" y="226"/>
                </a:cubicBezTo>
                <a:cubicBezTo>
                  <a:pt x="44" y="222"/>
                  <a:pt x="58" y="206"/>
                  <a:pt x="53" y="196"/>
                </a:cubicBezTo>
                <a:close/>
                <a:moveTo>
                  <a:pt x="65" y="273"/>
                </a:moveTo>
                <a:cubicBezTo>
                  <a:pt x="65" y="273"/>
                  <a:pt x="65" y="273"/>
                  <a:pt x="65" y="273"/>
                </a:cubicBezTo>
                <a:cubicBezTo>
                  <a:pt x="53" y="274"/>
                  <a:pt x="39" y="290"/>
                  <a:pt x="41" y="296"/>
                </a:cubicBezTo>
                <a:cubicBezTo>
                  <a:pt x="48" y="287"/>
                  <a:pt x="57" y="281"/>
                  <a:pt x="65" y="273"/>
                </a:cubicBezTo>
                <a:close/>
                <a:moveTo>
                  <a:pt x="89" y="281"/>
                </a:moveTo>
                <a:cubicBezTo>
                  <a:pt x="89" y="281"/>
                  <a:pt x="89" y="281"/>
                  <a:pt x="89" y="281"/>
                </a:cubicBezTo>
                <a:cubicBezTo>
                  <a:pt x="74" y="293"/>
                  <a:pt x="57" y="302"/>
                  <a:pt x="48" y="321"/>
                </a:cubicBezTo>
                <a:cubicBezTo>
                  <a:pt x="69" y="319"/>
                  <a:pt x="84" y="292"/>
                  <a:pt x="89" y="281"/>
                </a:cubicBezTo>
                <a:close/>
                <a:moveTo>
                  <a:pt x="115" y="133"/>
                </a:moveTo>
                <a:cubicBezTo>
                  <a:pt x="115" y="133"/>
                  <a:pt x="115" y="133"/>
                  <a:pt x="115" y="133"/>
                </a:cubicBezTo>
                <a:cubicBezTo>
                  <a:pt x="107" y="144"/>
                  <a:pt x="85" y="157"/>
                  <a:pt x="87" y="168"/>
                </a:cubicBezTo>
                <a:cubicBezTo>
                  <a:pt x="91" y="152"/>
                  <a:pt x="120" y="148"/>
                  <a:pt x="115" y="133"/>
                </a:cubicBezTo>
                <a:close/>
                <a:moveTo>
                  <a:pt x="116" y="265"/>
                </a:moveTo>
                <a:cubicBezTo>
                  <a:pt x="116" y="265"/>
                  <a:pt x="116" y="265"/>
                  <a:pt x="116" y="265"/>
                </a:cubicBezTo>
                <a:cubicBezTo>
                  <a:pt x="121" y="253"/>
                  <a:pt x="135" y="251"/>
                  <a:pt x="143" y="242"/>
                </a:cubicBezTo>
                <a:cubicBezTo>
                  <a:pt x="129" y="242"/>
                  <a:pt x="124" y="235"/>
                  <a:pt x="122" y="225"/>
                </a:cubicBezTo>
                <a:cubicBezTo>
                  <a:pt x="141" y="200"/>
                  <a:pt x="152" y="171"/>
                  <a:pt x="170" y="154"/>
                </a:cubicBezTo>
                <a:cubicBezTo>
                  <a:pt x="177" y="156"/>
                  <a:pt x="180" y="162"/>
                  <a:pt x="184" y="167"/>
                </a:cubicBezTo>
                <a:cubicBezTo>
                  <a:pt x="179" y="154"/>
                  <a:pt x="181" y="147"/>
                  <a:pt x="187" y="133"/>
                </a:cubicBezTo>
                <a:cubicBezTo>
                  <a:pt x="174" y="128"/>
                  <a:pt x="183" y="108"/>
                  <a:pt x="181" y="101"/>
                </a:cubicBezTo>
                <a:cubicBezTo>
                  <a:pt x="175" y="110"/>
                  <a:pt x="170" y="95"/>
                  <a:pt x="162" y="97"/>
                </a:cubicBezTo>
                <a:cubicBezTo>
                  <a:pt x="159" y="104"/>
                  <a:pt x="151" y="104"/>
                  <a:pt x="148" y="111"/>
                </a:cubicBezTo>
                <a:cubicBezTo>
                  <a:pt x="157" y="111"/>
                  <a:pt x="162" y="113"/>
                  <a:pt x="160" y="121"/>
                </a:cubicBezTo>
                <a:cubicBezTo>
                  <a:pt x="158" y="134"/>
                  <a:pt x="150" y="140"/>
                  <a:pt x="142" y="145"/>
                </a:cubicBezTo>
                <a:cubicBezTo>
                  <a:pt x="153" y="182"/>
                  <a:pt x="103" y="191"/>
                  <a:pt x="102" y="213"/>
                </a:cubicBezTo>
                <a:cubicBezTo>
                  <a:pt x="103" y="209"/>
                  <a:pt x="109" y="211"/>
                  <a:pt x="114" y="211"/>
                </a:cubicBezTo>
                <a:cubicBezTo>
                  <a:pt x="113" y="217"/>
                  <a:pt x="117" y="219"/>
                  <a:pt x="116" y="224"/>
                </a:cubicBezTo>
                <a:cubicBezTo>
                  <a:pt x="112" y="234"/>
                  <a:pt x="87" y="252"/>
                  <a:pt x="92" y="250"/>
                </a:cubicBezTo>
                <a:cubicBezTo>
                  <a:pt x="105" y="241"/>
                  <a:pt x="113" y="256"/>
                  <a:pt x="116" y="265"/>
                </a:cubicBezTo>
                <a:close/>
                <a:moveTo>
                  <a:pt x="109" y="302"/>
                </a:moveTo>
                <a:cubicBezTo>
                  <a:pt x="109" y="302"/>
                  <a:pt x="109" y="302"/>
                  <a:pt x="109" y="302"/>
                </a:cubicBezTo>
                <a:cubicBezTo>
                  <a:pt x="104" y="301"/>
                  <a:pt x="101" y="303"/>
                  <a:pt x="99" y="307"/>
                </a:cubicBezTo>
                <a:cubicBezTo>
                  <a:pt x="105" y="308"/>
                  <a:pt x="108" y="305"/>
                  <a:pt x="109" y="302"/>
                </a:cubicBezTo>
                <a:close/>
                <a:moveTo>
                  <a:pt x="150" y="299"/>
                </a:moveTo>
                <a:cubicBezTo>
                  <a:pt x="150" y="299"/>
                  <a:pt x="150" y="299"/>
                  <a:pt x="150" y="299"/>
                </a:cubicBezTo>
                <a:cubicBezTo>
                  <a:pt x="143" y="300"/>
                  <a:pt x="127" y="308"/>
                  <a:pt x="133" y="313"/>
                </a:cubicBezTo>
                <a:cubicBezTo>
                  <a:pt x="135" y="304"/>
                  <a:pt x="147" y="307"/>
                  <a:pt x="150" y="299"/>
                </a:cubicBezTo>
                <a:close/>
                <a:moveTo>
                  <a:pt x="155" y="249"/>
                </a:moveTo>
                <a:cubicBezTo>
                  <a:pt x="155" y="249"/>
                  <a:pt x="155" y="249"/>
                  <a:pt x="155" y="249"/>
                </a:cubicBezTo>
                <a:cubicBezTo>
                  <a:pt x="155" y="253"/>
                  <a:pt x="153" y="258"/>
                  <a:pt x="157" y="259"/>
                </a:cubicBezTo>
                <a:cubicBezTo>
                  <a:pt x="158" y="257"/>
                  <a:pt x="160" y="256"/>
                  <a:pt x="163" y="257"/>
                </a:cubicBezTo>
                <a:cubicBezTo>
                  <a:pt x="166" y="249"/>
                  <a:pt x="151" y="242"/>
                  <a:pt x="148" y="249"/>
                </a:cubicBezTo>
                <a:cubicBezTo>
                  <a:pt x="151" y="249"/>
                  <a:pt x="153" y="249"/>
                  <a:pt x="155" y="249"/>
                </a:cubicBezTo>
                <a:close/>
                <a:moveTo>
                  <a:pt x="179" y="223"/>
                </a:moveTo>
                <a:cubicBezTo>
                  <a:pt x="179" y="223"/>
                  <a:pt x="179" y="223"/>
                  <a:pt x="179" y="223"/>
                </a:cubicBezTo>
                <a:cubicBezTo>
                  <a:pt x="178" y="212"/>
                  <a:pt x="183" y="195"/>
                  <a:pt x="172" y="192"/>
                </a:cubicBezTo>
                <a:cubicBezTo>
                  <a:pt x="164" y="201"/>
                  <a:pt x="154" y="209"/>
                  <a:pt x="151" y="224"/>
                </a:cubicBezTo>
                <a:cubicBezTo>
                  <a:pt x="161" y="224"/>
                  <a:pt x="173" y="228"/>
                  <a:pt x="179" y="223"/>
                </a:cubicBezTo>
                <a:close/>
                <a:moveTo>
                  <a:pt x="190" y="315"/>
                </a:moveTo>
                <a:cubicBezTo>
                  <a:pt x="190" y="315"/>
                  <a:pt x="190" y="315"/>
                  <a:pt x="190" y="315"/>
                </a:cubicBezTo>
                <a:cubicBezTo>
                  <a:pt x="193" y="306"/>
                  <a:pt x="198" y="297"/>
                  <a:pt x="201" y="288"/>
                </a:cubicBezTo>
                <a:cubicBezTo>
                  <a:pt x="187" y="298"/>
                  <a:pt x="171" y="307"/>
                  <a:pt x="161" y="322"/>
                </a:cubicBezTo>
                <a:cubicBezTo>
                  <a:pt x="173" y="323"/>
                  <a:pt x="179" y="317"/>
                  <a:pt x="190" y="315"/>
                </a:cubicBezTo>
                <a:close/>
                <a:moveTo>
                  <a:pt x="216" y="58"/>
                </a:moveTo>
                <a:cubicBezTo>
                  <a:pt x="216" y="58"/>
                  <a:pt x="216" y="58"/>
                  <a:pt x="216" y="58"/>
                </a:cubicBezTo>
                <a:cubicBezTo>
                  <a:pt x="210" y="58"/>
                  <a:pt x="197" y="69"/>
                  <a:pt x="202" y="72"/>
                </a:cubicBezTo>
                <a:cubicBezTo>
                  <a:pt x="214" y="67"/>
                  <a:pt x="234" y="31"/>
                  <a:pt x="216" y="58"/>
                </a:cubicBezTo>
                <a:close/>
                <a:moveTo>
                  <a:pt x="200" y="232"/>
                </a:moveTo>
                <a:cubicBezTo>
                  <a:pt x="200" y="232"/>
                  <a:pt x="200" y="232"/>
                  <a:pt x="200" y="232"/>
                </a:cubicBezTo>
                <a:cubicBezTo>
                  <a:pt x="189" y="240"/>
                  <a:pt x="192" y="259"/>
                  <a:pt x="188" y="268"/>
                </a:cubicBezTo>
                <a:cubicBezTo>
                  <a:pt x="200" y="262"/>
                  <a:pt x="215" y="241"/>
                  <a:pt x="200" y="232"/>
                </a:cubicBezTo>
                <a:close/>
                <a:moveTo>
                  <a:pt x="293" y="71"/>
                </a:moveTo>
                <a:cubicBezTo>
                  <a:pt x="293" y="71"/>
                  <a:pt x="293" y="71"/>
                  <a:pt x="293" y="71"/>
                </a:cubicBezTo>
                <a:cubicBezTo>
                  <a:pt x="298" y="99"/>
                  <a:pt x="272" y="112"/>
                  <a:pt x="257" y="127"/>
                </a:cubicBezTo>
                <a:cubicBezTo>
                  <a:pt x="240" y="143"/>
                  <a:pt x="224" y="161"/>
                  <a:pt x="214" y="183"/>
                </a:cubicBezTo>
                <a:cubicBezTo>
                  <a:pt x="237" y="180"/>
                  <a:pt x="245" y="157"/>
                  <a:pt x="258" y="143"/>
                </a:cubicBezTo>
                <a:cubicBezTo>
                  <a:pt x="272" y="128"/>
                  <a:pt x="290" y="119"/>
                  <a:pt x="303" y="103"/>
                </a:cubicBezTo>
                <a:cubicBezTo>
                  <a:pt x="313" y="58"/>
                  <a:pt x="302" y="31"/>
                  <a:pt x="256" y="33"/>
                </a:cubicBezTo>
                <a:cubicBezTo>
                  <a:pt x="251" y="40"/>
                  <a:pt x="240" y="58"/>
                  <a:pt x="244" y="63"/>
                </a:cubicBezTo>
                <a:cubicBezTo>
                  <a:pt x="252" y="53"/>
                  <a:pt x="259" y="41"/>
                  <a:pt x="277" y="41"/>
                </a:cubicBezTo>
                <a:cubicBezTo>
                  <a:pt x="280" y="52"/>
                  <a:pt x="280" y="52"/>
                  <a:pt x="281" y="60"/>
                </a:cubicBezTo>
                <a:cubicBezTo>
                  <a:pt x="251" y="89"/>
                  <a:pt x="215" y="109"/>
                  <a:pt x="198" y="153"/>
                </a:cubicBezTo>
                <a:cubicBezTo>
                  <a:pt x="239" y="136"/>
                  <a:pt x="243" y="77"/>
                  <a:pt x="293" y="71"/>
                </a:cubicBezTo>
                <a:close/>
                <a:moveTo>
                  <a:pt x="212" y="208"/>
                </a:moveTo>
                <a:cubicBezTo>
                  <a:pt x="212" y="208"/>
                  <a:pt x="212" y="208"/>
                  <a:pt x="212" y="208"/>
                </a:cubicBezTo>
                <a:cubicBezTo>
                  <a:pt x="207" y="207"/>
                  <a:pt x="205" y="205"/>
                  <a:pt x="203" y="204"/>
                </a:cubicBezTo>
                <a:cubicBezTo>
                  <a:pt x="204" y="208"/>
                  <a:pt x="198" y="219"/>
                  <a:pt x="204" y="219"/>
                </a:cubicBezTo>
                <a:cubicBezTo>
                  <a:pt x="206" y="215"/>
                  <a:pt x="210" y="212"/>
                  <a:pt x="212" y="208"/>
                </a:cubicBezTo>
                <a:close/>
                <a:moveTo>
                  <a:pt x="287" y="202"/>
                </a:moveTo>
                <a:cubicBezTo>
                  <a:pt x="287" y="202"/>
                  <a:pt x="287" y="202"/>
                  <a:pt x="287" y="202"/>
                </a:cubicBezTo>
                <a:cubicBezTo>
                  <a:pt x="292" y="202"/>
                  <a:pt x="296" y="203"/>
                  <a:pt x="300" y="203"/>
                </a:cubicBezTo>
                <a:cubicBezTo>
                  <a:pt x="299" y="195"/>
                  <a:pt x="300" y="186"/>
                  <a:pt x="296" y="181"/>
                </a:cubicBezTo>
                <a:cubicBezTo>
                  <a:pt x="268" y="206"/>
                  <a:pt x="242" y="234"/>
                  <a:pt x="216" y="261"/>
                </a:cubicBezTo>
                <a:cubicBezTo>
                  <a:pt x="216" y="265"/>
                  <a:pt x="215" y="270"/>
                  <a:pt x="219" y="271"/>
                </a:cubicBezTo>
                <a:cubicBezTo>
                  <a:pt x="236" y="242"/>
                  <a:pt x="265" y="225"/>
                  <a:pt x="287" y="202"/>
                </a:cubicBezTo>
                <a:close/>
                <a:moveTo>
                  <a:pt x="288" y="161"/>
                </a:moveTo>
                <a:cubicBezTo>
                  <a:pt x="288" y="161"/>
                  <a:pt x="288" y="161"/>
                  <a:pt x="288" y="161"/>
                </a:cubicBezTo>
                <a:cubicBezTo>
                  <a:pt x="290" y="160"/>
                  <a:pt x="295" y="163"/>
                  <a:pt x="297" y="162"/>
                </a:cubicBezTo>
                <a:cubicBezTo>
                  <a:pt x="296" y="154"/>
                  <a:pt x="303" y="140"/>
                  <a:pt x="296" y="137"/>
                </a:cubicBezTo>
                <a:cubicBezTo>
                  <a:pt x="276" y="164"/>
                  <a:pt x="238" y="188"/>
                  <a:pt x="230" y="219"/>
                </a:cubicBezTo>
                <a:cubicBezTo>
                  <a:pt x="248" y="201"/>
                  <a:pt x="263" y="175"/>
                  <a:pt x="288" y="161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38" y="406"/>
                  <a:pt x="238" y="402"/>
                  <a:pt x="238" y="398"/>
                </a:cubicBezTo>
                <a:cubicBezTo>
                  <a:pt x="234" y="399"/>
                  <a:pt x="223" y="393"/>
                  <a:pt x="223" y="400"/>
                </a:cubicBezTo>
                <a:cubicBezTo>
                  <a:pt x="228" y="403"/>
                  <a:pt x="231" y="408"/>
                  <a:pt x="237" y="410"/>
                </a:cubicBezTo>
                <a:close/>
                <a:moveTo>
                  <a:pt x="273" y="298"/>
                </a:moveTo>
                <a:cubicBezTo>
                  <a:pt x="273" y="298"/>
                  <a:pt x="273" y="298"/>
                  <a:pt x="273" y="298"/>
                </a:cubicBezTo>
                <a:cubicBezTo>
                  <a:pt x="262" y="316"/>
                  <a:pt x="230" y="326"/>
                  <a:pt x="231" y="347"/>
                </a:cubicBezTo>
                <a:cubicBezTo>
                  <a:pt x="246" y="334"/>
                  <a:pt x="278" y="324"/>
                  <a:pt x="273" y="298"/>
                </a:cubicBezTo>
                <a:close/>
                <a:moveTo>
                  <a:pt x="249" y="286"/>
                </a:moveTo>
                <a:cubicBezTo>
                  <a:pt x="249" y="286"/>
                  <a:pt x="249" y="286"/>
                  <a:pt x="249" y="286"/>
                </a:cubicBezTo>
                <a:cubicBezTo>
                  <a:pt x="271" y="279"/>
                  <a:pt x="280" y="257"/>
                  <a:pt x="302" y="250"/>
                </a:cubicBezTo>
                <a:cubicBezTo>
                  <a:pt x="300" y="242"/>
                  <a:pt x="300" y="232"/>
                  <a:pt x="295" y="228"/>
                </a:cubicBezTo>
                <a:cubicBezTo>
                  <a:pt x="281" y="251"/>
                  <a:pt x="257" y="260"/>
                  <a:pt x="240" y="279"/>
                </a:cubicBezTo>
                <a:cubicBezTo>
                  <a:pt x="243" y="281"/>
                  <a:pt x="247" y="283"/>
                  <a:pt x="249" y="286"/>
                </a:cubicBezTo>
                <a:close/>
                <a:moveTo>
                  <a:pt x="291" y="334"/>
                </a:moveTo>
                <a:cubicBezTo>
                  <a:pt x="291" y="334"/>
                  <a:pt x="291" y="334"/>
                  <a:pt x="291" y="334"/>
                </a:cubicBezTo>
                <a:cubicBezTo>
                  <a:pt x="268" y="335"/>
                  <a:pt x="252" y="362"/>
                  <a:pt x="247" y="374"/>
                </a:cubicBezTo>
                <a:cubicBezTo>
                  <a:pt x="260" y="358"/>
                  <a:pt x="282" y="354"/>
                  <a:pt x="291" y="334"/>
                </a:cubicBezTo>
                <a:close/>
                <a:moveTo>
                  <a:pt x="331" y="272"/>
                </a:moveTo>
                <a:cubicBezTo>
                  <a:pt x="331" y="272"/>
                  <a:pt x="331" y="272"/>
                  <a:pt x="331" y="272"/>
                </a:cubicBezTo>
                <a:cubicBezTo>
                  <a:pt x="322" y="273"/>
                  <a:pt x="326" y="263"/>
                  <a:pt x="316" y="264"/>
                </a:cubicBezTo>
                <a:cubicBezTo>
                  <a:pt x="310" y="274"/>
                  <a:pt x="293" y="289"/>
                  <a:pt x="297" y="300"/>
                </a:cubicBezTo>
                <a:cubicBezTo>
                  <a:pt x="307" y="289"/>
                  <a:pt x="323" y="285"/>
                  <a:pt x="331" y="272"/>
                </a:cubicBezTo>
                <a:close/>
              </a:path>
            </a:pathLst>
          </a:custGeom>
          <a:solidFill>
            <a:srgbClr val="EDB2D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57766" y="4584703"/>
            <a:ext cx="2339102" cy="1215023"/>
            <a:chOff x="1257764" y="4584701"/>
            <a:chExt cx="2339102" cy="1215023"/>
          </a:xfrm>
        </p:grpSpPr>
        <p:sp>
          <p:nvSpPr>
            <p:cNvPr id="26" name="文本框 25"/>
            <p:cNvSpPr txBox="1"/>
            <p:nvPr/>
          </p:nvSpPr>
          <p:spPr>
            <a:xfrm>
              <a:off x="1257764" y="458470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标题文字内容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85876" y="5233800"/>
              <a:ext cx="228288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in a wider field. Using PowerPoint,</a:t>
              </a:r>
              <a:endParaRPr lang="en-US" altLang="zh-CN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85026" y="4584703"/>
            <a:ext cx="2339102" cy="1215023"/>
            <a:chOff x="3785025" y="4584701"/>
            <a:chExt cx="2339102" cy="1215023"/>
          </a:xfrm>
        </p:grpSpPr>
        <p:sp>
          <p:nvSpPr>
            <p:cNvPr id="27" name="文本框 26"/>
            <p:cNvSpPr txBox="1"/>
            <p:nvPr/>
          </p:nvSpPr>
          <p:spPr>
            <a:xfrm>
              <a:off x="3785025" y="458470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标题文字内容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813469" y="5233800"/>
              <a:ext cx="228288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in a wider field. Using PowerPoint,</a:t>
              </a:r>
              <a:endParaRPr lang="en-US" altLang="zh-CN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12286" y="4584703"/>
            <a:ext cx="2339102" cy="1215023"/>
            <a:chOff x="6312285" y="4584701"/>
            <a:chExt cx="2339102" cy="1215023"/>
          </a:xfrm>
        </p:grpSpPr>
        <p:sp>
          <p:nvSpPr>
            <p:cNvPr id="28" name="文本框 27"/>
            <p:cNvSpPr txBox="1"/>
            <p:nvPr/>
          </p:nvSpPr>
          <p:spPr>
            <a:xfrm>
              <a:off x="6312285" y="458470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标题文字内容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341061" y="5233800"/>
              <a:ext cx="228288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in a wider field. Using PowerPoint,</a:t>
              </a:r>
              <a:endParaRPr lang="en-US" altLang="zh-CN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839548" y="4584703"/>
            <a:ext cx="2339102" cy="1215023"/>
            <a:chOff x="8839545" y="4584701"/>
            <a:chExt cx="2339102" cy="1215023"/>
          </a:xfrm>
        </p:grpSpPr>
        <p:sp>
          <p:nvSpPr>
            <p:cNvPr id="29" name="文本框 28"/>
            <p:cNvSpPr txBox="1"/>
            <p:nvPr/>
          </p:nvSpPr>
          <p:spPr>
            <a:xfrm>
              <a:off x="8839545" y="458470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标题文字内容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868654" y="5233800"/>
              <a:ext cx="228288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in a wider field. Using PowerPoint,</a:t>
              </a:r>
              <a:endParaRPr lang="en-US" altLang="zh-CN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3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72599" y="4507419"/>
            <a:ext cx="790951" cy="1323254"/>
            <a:chOff x="5416550" y="2224088"/>
            <a:chExt cx="1422400" cy="2379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5514975" y="2259013"/>
              <a:ext cx="1157288" cy="2281238"/>
              <a:chOff x="5514975" y="2259013"/>
              <a:chExt cx="1157288" cy="2281238"/>
            </a:xfrm>
          </p:grpSpPr>
          <p:sp>
            <p:nvSpPr>
              <p:cNvPr id="37" name="Freeform 5"/>
              <p:cNvSpPr/>
              <p:nvPr/>
            </p:nvSpPr>
            <p:spPr bwMode="auto">
              <a:xfrm>
                <a:off x="5514975" y="2259013"/>
                <a:ext cx="338138" cy="790575"/>
              </a:xfrm>
              <a:custGeom>
                <a:avLst/>
                <a:gdLst>
                  <a:gd name="T0" fmla="*/ 73 w 79"/>
                  <a:gd name="T1" fmla="*/ 166 h 186"/>
                  <a:gd name="T2" fmla="*/ 38 w 79"/>
                  <a:gd name="T3" fmla="*/ 16 h 186"/>
                  <a:gd name="T4" fmla="*/ 19 w 79"/>
                  <a:gd name="T5" fmla="*/ 11 h 186"/>
                  <a:gd name="T6" fmla="*/ 56 w 79"/>
                  <a:gd name="T7" fmla="*/ 176 h 186"/>
                  <a:gd name="T8" fmla="*/ 73 w 79"/>
                  <a:gd name="T9" fmla="*/ 16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86">
                    <a:moveTo>
                      <a:pt x="73" y="166"/>
                    </a:moveTo>
                    <a:cubicBezTo>
                      <a:pt x="45" y="125"/>
                      <a:pt x="20" y="66"/>
                      <a:pt x="38" y="16"/>
                    </a:cubicBezTo>
                    <a:cubicBezTo>
                      <a:pt x="42" y="5"/>
                      <a:pt x="23" y="0"/>
                      <a:pt x="19" y="11"/>
                    </a:cubicBezTo>
                    <a:cubicBezTo>
                      <a:pt x="0" y="66"/>
                      <a:pt x="26" y="130"/>
                      <a:pt x="56" y="176"/>
                    </a:cubicBezTo>
                    <a:cubicBezTo>
                      <a:pt x="63" y="186"/>
                      <a:pt x="79" y="177"/>
                      <a:pt x="73" y="166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5565775" y="3046413"/>
                <a:ext cx="1106488" cy="1493838"/>
              </a:xfrm>
              <a:custGeom>
                <a:avLst/>
                <a:gdLst>
                  <a:gd name="T0" fmla="*/ 255 w 259"/>
                  <a:gd name="T1" fmla="*/ 288 h 351"/>
                  <a:gd name="T2" fmla="*/ 250 w 259"/>
                  <a:gd name="T3" fmla="*/ 278 h 351"/>
                  <a:gd name="T4" fmla="*/ 78 w 259"/>
                  <a:gd name="T5" fmla="*/ 309 h 351"/>
                  <a:gd name="T6" fmla="*/ 38 w 259"/>
                  <a:gd name="T7" fmla="*/ 323 h 351"/>
                  <a:gd name="T8" fmla="*/ 32 w 259"/>
                  <a:gd name="T9" fmla="*/ 327 h 351"/>
                  <a:gd name="T10" fmla="*/ 21 w 259"/>
                  <a:gd name="T11" fmla="*/ 332 h 351"/>
                  <a:gd name="T12" fmla="*/ 40 w 259"/>
                  <a:gd name="T13" fmla="*/ 261 h 351"/>
                  <a:gd name="T14" fmla="*/ 67 w 259"/>
                  <a:gd name="T15" fmla="*/ 201 h 351"/>
                  <a:gd name="T16" fmla="*/ 48 w 259"/>
                  <a:gd name="T17" fmla="*/ 151 h 351"/>
                  <a:gd name="T18" fmla="*/ 63 w 259"/>
                  <a:gd name="T19" fmla="*/ 19 h 351"/>
                  <a:gd name="T20" fmla="*/ 47 w 259"/>
                  <a:gd name="T21" fmla="*/ 9 h 351"/>
                  <a:gd name="T22" fmla="*/ 20 w 259"/>
                  <a:gd name="T23" fmla="*/ 128 h 351"/>
                  <a:gd name="T24" fmla="*/ 30 w 259"/>
                  <a:gd name="T25" fmla="*/ 160 h 351"/>
                  <a:gd name="T26" fmla="*/ 0 w 259"/>
                  <a:gd name="T27" fmla="*/ 334 h 351"/>
                  <a:gd name="T28" fmla="*/ 14 w 259"/>
                  <a:gd name="T29" fmla="*/ 343 h 351"/>
                  <a:gd name="T30" fmla="*/ 26 w 259"/>
                  <a:gd name="T31" fmla="*/ 350 h 351"/>
                  <a:gd name="T32" fmla="*/ 31 w 259"/>
                  <a:gd name="T33" fmla="*/ 351 h 351"/>
                  <a:gd name="T34" fmla="*/ 93 w 259"/>
                  <a:gd name="T35" fmla="*/ 343 h 351"/>
                  <a:gd name="T36" fmla="*/ 255 w 259"/>
                  <a:gd name="T37" fmla="*/ 301 h 351"/>
                  <a:gd name="T38" fmla="*/ 255 w 259"/>
                  <a:gd name="T39" fmla="*/ 288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9" h="351">
                    <a:moveTo>
                      <a:pt x="255" y="288"/>
                    </a:moveTo>
                    <a:cubicBezTo>
                      <a:pt x="255" y="284"/>
                      <a:pt x="254" y="280"/>
                      <a:pt x="250" y="278"/>
                    </a:cubicBezTo>
                    <a:cubicBezTo>
                      <a:pt x="204" y="258"/>
                      <a:pt x="128" y="283"/>
                      <a:pt x="78" y="309"/>
                    </a:cubicBezTo>
                    <a:cubicBezTo>
                      <a:pt x="65" y="314"/>
                      <a:pt x="51" y="319"/>
                      <a:pt x="38" y="323"/>
                    </a:cubicBezTo>
                    <a:cubicBezTo>
                      <a:pt x="35" y="324"/>
                      <a:pt x="33" y="325"/>
                      <a:pt x="32" y="327"/>
                    </a:cubicBezTo>
                    <a:cubicBezTo>
                      <a:pt x="28" y="329"/>
                      <a:pt x="25" y="331"/>
                      <a:pt x="21" y="332"/>
                    </a:cubicBezTo>
                    <a:cubicBezTo>
                      <a:pt x="31" y="309"/>
                      <a:pt x="33" y="285"/>
                      <a:pt x="40" y="261"/>
                    </a:cubicBezTo>
                    <a:cubicBezTo>
                      <a:pt x="46" y="241"/>
                      <a:pt x="67" y="222"/>
                      <a:pt x="67" y="201"/>
                    </a:cubicBezTo>
                    <a:cubicBezTo>
                      <a:pt x="67" y="184"/>
                      <a:pt x="56" y="167"/>
                      <a:pt x="48" y="151"/>
                    </a:cubicBezTo>
                    <a:cubicBezTo>
                      <a:pt x="45" y="106"/>
                      <a:pt x="38" y="63"/>
                      <a:pt x="63" y="19"/>
                    </a:cubicBezTo>
                    <a:cubicBezTo>
                      <a:pt x="69" y="9"/>
                      <a:pt x="54" y="0"/>
                      <a:pt x="47" y="9"/>
                    </a:cubicBezTo>
                    <a:cubicBezTo>
                      <a:pt x="10" y="34"/>
                      <a:pt x="14" y="89"/>
                      <a:pt x="20" y="128"/>
                    </a:cubicBezTo>
                    <a:cubicBezTo>
                      <a:pt x="22" y="139"/>
                      <a:pt x="26" y="149"/>
                      <a:pt x="30" y="160"/>
                    </a:cubicBezTo>
                    <a:cubicBezTo>
                      <a:pt x="33" y="221"/>
                      <a:pt x="1" y="274"/>
                      <a:pt x="0" y="334"/>
                    </a:cubicBezTo>
                    <a:cubicBezTo>
                      <a:pt x="0" y="342"/>
                      <a:pt x="8" y="346"/>
                      <a:pt x="14" y="343"/>
                    </a:cubicBezTo>
                    <a:cubicBezTo>
                      <a:pt x="15" y="347"/>
                      <a:pt x="20" y="351"/>
                      <a:pt x="26" y="350"/>
                    </a:cubicBezTo>
                    <a:cubicBezTo>
                      <a:pt x="27" y="351"/>
                      <a:pt x="29" y="351"/>
                      <a:pt x="31" y="351"/>
                    </a:cubicBezTo>
                    <a:cubicBezTo>
                      <a:pt x="51" y="347"/>
                      <a:pt x="71" y="345"/>
                      <a:pt x="93" y="343"/>
                    </a:cubicBezTo>
                    <a:cubicBezTo>
                      <a:pt x="148" y="343"/>
                      <a:pt x="216" y="334"/>
                      <a:pt x="255" y="301"/>
                    </a:cubicBezTo>
                    <a:cubicBezTo>
                      <a:pt x="259" y="296"/>
                      <a:pt x="258" y="291"/>
                      <a:pt x="255" y="288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416550" y="2224088"/>
              <a:ext cx="1422400" cy="2379663"/>
            </a:xfrm>
            <a:custGeom>
              <a:avLst/>
              <a:gdLst>
                <a:gd name="T0" fmla="*/ 311 w 333"/>
                <a:gd name="T1" fmla="*/ 468 h 559"/>
                <a:gd name="T2" fmla="*/ 135 w 333"/>
                <a:gd name="T3" fmla="*/ 198 h 559"/>
                <a:gd name="T4" fmla="*/ 179 w 333"/>
                <a:gd name="T5" fmla="*/ 194 h 559"/>
                <a:gd name="T6" fmla="*/ 167 w 333"/>
                <a:gd name="T7" fmla="*/ 98 h 559"/>
                <a:gd name="T8" fmla="*/ 91 w 333"/>
                <a:gd name="T9" fmla="*/ 86 h 559"/>
                <a:gd name="T10" fmla="*/ 33 w 333"/>
                <a:gd name="T11" fmla="*/ 68 h 559"/>
                <a:gd name="T12" fmla="*/ 48 w 333"/>
                <a:gd name="T13" fmla="*/ 160 h 559"/>
                <a:gd name="T14" fmla="*/ 0 w 333"/>
                <a:gd name="T15" fmla="*/ 151 h 559"/>
                <a:gd name="T16" fmla="*/ 9 w 333"/>
                <a:gd name="T17" fmla="*/ 206 h 559"/>
                <a:gd name="T18" fmla="*/ 15 w 333"/>
                <a:gd name="T19" fmla="*/ 240 h 559"/>
                <a:gd name="T20" fmla="*/ 51 w 333"/>
                <a:gd name="T21" fmla="*/ 229 h 559"/>
                <a:gd name="T22" fmla="*/ 57 w 333"/>
                <a:gd name="T23" fmla="*/ 376 h 559"/>
                <a:gd name="T24" fmla="*/ 25 w 333"/>
                <a:gd name="T25" fmla="*/ 540 h 559"/>
                <a:gd name="T26" fmla="*/ 45 w 333"/>
                <a:gd name="T27" fmla="*/ 554 h 559"/>
                <a:gd name="T28" fmla="*/ 52 w 333"/>
                <a:gd name="T29" fmla="*/ 555 h 559"/>
                <a:gd name="T30" fmla="*/ 117 w 333"/>
                <a:gd name="T31" fmla="*/ 555 h 559"/>
                <a:gd name="T32" fmla="*/ 314 w 333"/>
                <a:gd name="T33" fmla="*/ 473 h 559"/>
                <a:gd name="T34" fmla="*/ 39 w 333"/>
                <a:gd name="T35" fmla="*/ 34 h 559"/>
                <a:gd name="T36" fmla="*/ 98 w 333"/>
                <a:gd name="T37" fmla="*/ 166 h 559"/>
                <a:gd name="T38" fmla="*/ 86 w 333"/>
                <a:gd name="T39" fmla="*/ 168 h 559"/>
                <a:gd name="T40" fmla="*/ 73 w 333"/>
                <a:gd name="T41" fmla="*/ 168 h 559"/>
                <a:gd name="T42" fmla="*/ 290 w 333"/>
                <a:gd name="T43" fmla="*/ 485 h 559"/>
                <a:gd name="T44" fmla="*/ 267 w 333"/>
                <a:gd name="T45" fmla="*/ 500 h 559"/>
                <a:gd name="T46" fmla="*/ 120 w 333"/>
                <a:gd name="T47" fmla="*/ 540 h 559"/>
                <a:gd name="T48" fmla="*/ 50 w 333"/>
                <a:gd name="T49" fmla="*/ 539 h 559"/>
                <a:gd name="T50" fmla="*/ 146 w 333"/>
                <a:gd name="T51" fmla="*/ 500 h 559"/>
                <a:gd name="T52" fmla="*/ 194 w 333"/>
                <a:gd name="T53" fmla="*/ 485 h 559"/>
                <a:gd name="T54" fmla="*/ 260 w 333"/>
                <a:gd name="T55" fmla="*/ 470 h 559"/>
                <a:gd name="T56" fmla="*/ 155 w 333"/>
                <a:gd name="T57" fmla="*/ 497 h 559"/>
                <a:gd name="T58" fmla="*/ 185 w 333"/>
                <a:gd name="T59" fmla="*/ 487 h 559"/>
                <a:gd name="T60" fmla="*/ 155 w 333"/>
                <a:gd name="T61" fmla="*/ 497 h 559"/>
                <a:gd name="T62" fmla="*/ 274 w 333"/>
                <a:gd name="T63" fmla="*/ 460 h 559"/>
                <a:gd name="T64" fmla="*/ 35 w 333"/>
                <a:gd name="T65" fmla="*/ 533 h 559"/>
                <a:gd name="T66" fmla="*/ 33 w 333"/>
                <a:gd name="T67" fmla="*/ 535 h 559"/>
                <a:gd name="T68" fmla="*/ 66 w 333"/>
                <a:gd name="T69" fmla="*/ 373 h 559"/>
                <a:gd name="T70" fmla="*/ 70 w 333"/>
                <a:gd name="T71" fmla="*/ 215 h 559"/>
                <a:gd name="T72" fmla="*/ 80 w 333"/>
                <a:gd name="T73" fmla="*/ 206 h 559"/>
                <a:gd name="T74" fmla="*/ 82 w 333"/>
                <a:gd name="T75" fmla="*/ 204 h 559"/>
                <a:gd name="T76" fmla="*/ 79 w 333"/>
                <a:gd name="T77" fmla="*/ 250 h 559"/>
                <a:gd name="T78" fmla="*/ 109 w 333"/>
                <a:gd name="T79" fmla="*/ 254 h 559"/>
                <a:gd name="T80" fmla="*/ 122 w 333"/>
                <a:gd name="T81" fmla="*/ 307 h 559"/>
                <a:gd name="T82" fmla="*/ 154 w 333"/>
                <a:gd name="T83" fmla="*/ 286 h 559"/>
                <a:gd name="T84" fmla="*/ 203 w 333"/>
                <a:gd name="T85" fmla="*/ 347 h 559"/>
                <a:gd name="T86" fmla="*/ 210 w 333"/>
                <a:gd name="T87" fmla="*/ 353 h 559"/>
                <a:gd name="T88" fmla="*/ 274 w 333"/>
                <a:gd name="T89" fmla="*/ 46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559">
                  <a:moveTo>
                    <a:pt x="314" y="473"/>
                  </a:moveTo>
                  <a:cubicBezTo>
                    <a:pt x="313" y="471"/>
                    <a:pt x="312" y="470"/>
                    <a:pt x="311" y="468"/>
                  </a:cubicBezTo>
                  <a:cubicBezTo>
                    <a:pt x="295" y="414"/>
                    <a:pt x="271" y="361"/>
                    <a:pt x="212" y="344"/>
                  </a:cubicBezTo>
                  <a:cubicBezTo>
                    <a:pt x="205" y="318"/>
                    <a:pt x="173" y="233"/>
                    <a:pt x="135" y="198"/>
                  </a:cubicBezTo>
                  <a:cubicBezTo>
                    <a:pt x="148" y="200"/>
                    <a:pt x="162" y="201"/>
                    <a:pt x="176" y="198"/>
                  </a:cubicBezTo>
                  <a:cubicBezTo>
                    <a:pt x="178" y="198"/>
                    <a:pt x="179" y="195"/>
                    <a:pt x="179" y="194"/>
                  </a:cubicBezTo>
                  <a:cubicBezTo>
                    <a:pt x="179" y="162"/>
                    <a:pt x="183" y="132"/>
                    <a:pt x="173" y="101"/>
                  </a:cubicBezTo>
                  <a:cubicBezTo>
                    <a:pt x="172" y="99"/>
                    <a:pt x="169" y="97"/>
                    <a:pt x="167" y="98"/>
                  </a:cubicBezTo>
                  <a:cubicBezTo>
                    <a:pt x="140" y="108"/>
                    <a:pt x="120" y="132"/>
                    <a:pt x="105" y="157"/>
                  </a:cubicBezTo>
                  <a:cubicBezTo>
                    <a:pt x="100" y="133"/>
                    <a:pt x="97" y="109"/>
                    <a:pt x="91" y="86"/>
                  </a:cubicBezTo>
                  <a:cubicBezTo>
                    <a:pt x="87" y="68"/>
                    <a:pt x="78" y="13"/>
                    <a:pt x="55" y="7"/>
                  </a:cubicBezTo>
                  <a:cubicBezTo>
                    <a:pt x="25" y="0"/>
                    <a:pt x="31" y="54"/>
                    <a:pt x="33" y="68"/>
                  </a:cubicBezTo>
                  <a:cubicBezTo>
                    <a:pt x="39" y="100"/>
                    <a:pt x="48" y="133"/>
                    <a:pt x="61" y="164"/>
                  </a:cubicBezTo>
                  <a:cubicBezTo>
                    <a:pt x="57" y="163"/>
                    <a:pt x="52" y="161"/>
                    <a:pt x="48" y="160"/>
                  </a:cubicBezTo>
                  <a:cubicBezTo>
                    <a:pt x="34" y="154"/>
                    <a:pt x="20" y="147"/>
                    <a:pt x="4" y="147"/>
                  </a:cubicBezTo>
                  <a:cubicBezTo>
                    <a:pt x="2" y="146"/>
                    <a:pt x="0" y="149"/>
                    <a:pt x="0" y="151"/>
                  </a:cubicBezTo>
                  <a:cubicBezTo>
                    <a:pt x="1" y="165"/>
                    <a:pt x="2" y="181"/>
                    <a:pt x="7" y="195"/>
                  </a:cubicBezTo>
                  <a:cubicBezTo>
                    <a:pt x="7" y="199"/>
                    <a:pt x="8" y="203"/>
                    <a:pt x="9" y="206"/>
                  </a:cubicBezTo>
                  <a:cubicBezTo>
                    <a:pt x="10" y="210"/>
                    <a:pt x="11" y="214"/>
                    <a:pt x="13" y="218"/>
                  </a:cubicBezTo>
                  <a:cubicBezTo>
                    <a:pt x="13" y="225"/>
                    <a:pt x="14" y="233"/>
                    <a:pt x="15" y="240"/>
                  </a:cubicBezTo>
                  <a:cubicBezTo>
                    <a:pt x="16" y="243"/>
                    <a:pt x="18" y="244"/>
                    <a:pt x="21" y="243"/>
                  </a:cubicBezTo>
                  <a:cubicBezTo>
                    <a:pt x="32" y="241"/>
                    <a:pt x="42" y="236"/>
                    <a:pt x="51" y="229"/>
                  </a:cubicBezTo>
                  <a:cubicBezTo>
                    <a:pt x="45" y="246"/>
                    <a:pt x="43" y="264"/>
                    <a:pt x="42" y="282"/>
                  </a:cubicBezTo>
                  <a:cubicBezTo>
                    <a:pt x="41" y="313"/>
                    <a:pt x="45" y="347"/>
                    <a:pt x="57" y="376"/>
                  </a:cubicBezTo>
                  <a:cubicBezTo>
                    <a:pt x="42" y="429"/>
                    <a:pt x="25" y="481"/>
                    <a:pt x="24" y="537"/>
                  </a:cubicBezTo>
                  <a:cubicBezTo>
                    <a:pt x="24" y="538"/>
                    <a:pt x="25" y="539"/>
                    <a:pt x="25" y="540"/>
                  </a:cubicBezTo>
                  <a:cubicBezTo>
                    <a:pt x="24" y="542"/>
                    <a:pt x="24" y="545"/>
                    <a:pt x="26" y="547"/>
                  </a:cubicBezTo>
                  <a:cubicBezTo>
                    <a:pt x="32" y="550"/>
                    <a:pt x="39" y="552"/>
                    <a:pt x="45" y="554"/>
                  </a:cubicBezTo>
                  <a:cubicBezTo>
                    <a:pt x="46" y="554"/>
                    <a:pt x="46" y="554"/>
                    <a:pt x="47" y="554"/>
                  </a:cubicBezTo>
                  <a:cubicBezTo>
                    <a:pt x="48" y="554"/>
                    <a:pt x="50" y="555"/>
                    <a:pt x="52" y="555"/>
                  </a:cubicBezTo>
                  <a:cubicBezTo>
                    <a:pt x="52" y="555"/>
                    <a:pt x="53" y="555"/>
                    <a:pt x="54" y="555"/>
                  </a:cubicBezTo>
                  <a:cubicBezTo>
                    <a:pt x="74" y="559"/>
                    <a:pt x="96" y="558"/>
                    <a:pt x="117" y="555"/>
                  </a:cubicBezTo>
                  <a:cubicBezTo>
                    <a:pt x="138" y="552"/>
                    <a:pt x="158" y="548"/>
                    <a:pt x="179" y="543"/>
                  </a:cubicBezTo>
                  <a:cubicBezTo>
                    <a:pt x="256" y="533"/>
                    <a:pt x="333" y="511"/>
                    <a:pt x="314" y="473"/>
                  </a:cubicBezTo>
                  <a:close/>
                  <a:moveTo>
                    <a:pt x="47" y="91"/>
                  </a:moveTo>
                  <a:cubicBezTo>
                    <a:pt x="43" y="72"/>
                    <a:pt x="38" y="53"/>
                    <a:pt x="39" y="34"/>
                  </a:cubicBezTo>
                  <a:cubicBezTo>
                    <a:pt x="41" y="19"/>
                    <a:pt x="51" y="11"/>
                    <a:pt x="60" y="25"/>
                  </a:cubicBezTo>
                  <a:cubicBezTo>
                    <a:pt x="86" y="66"/>
                    <a:pt x="87" y="119"/>
                    <a:pt x="98" y="166"/>
                  </a:cubicBezTo>
                  <a:cubicBezTo>
                    <a:pt x="97" y="165"/>
                    <a:pt x="95" y="164"/>
                    <a:pt x="93" y="165"/>
                  </a:cubicBezTo>
                  <a:cubicBezTo>
                    <a:pt x="91" y="166"/>
                    <a:pt x="89" y="167"/>
                    <a:pt x="86" y="168"/>
                  </a:cubicBezTo>
                  <a:cubicBezTo>
                    <a:pt x="84" y="169"/>
                    <a:pt x="82" y="169"/>
                    <a:pt x="80" y="170"/>
                  </a:cubicBezTo>
                  <a:cubicBezTo>
                    <a:pt x="78" y="169"/>
                    <a:pt x="76" y="168"/>
                    <a:pt x="73" y="168"/>
                  </a:cubicBezTo>
                  <a:cubicBezTo>
                    <a:pt x="63" y="143"/>
                    <a:pt x="54" y="116"/>
                    <a:pt x="47" y="91"/>
                  </a:cubicBezTo>
                  <a:close/>
                  <a:moveTo>
                    <a:pt x="290" y="485"/>
                  </a:moveTo>
                  <a:cubicBezTo>
                    <a:pt x="289" y="486"/>
                    <a:pt x="288" y="486"/>
                    <a:pt x="287" y="487"/>
                  </a:cubicBezTo>
                  <a:cubicBezTo>
                    <a:pt x="280" y="492"/>
                    <a:pt x="273" y="496"/>
                    <a:pt x="267" y="500"/>
                  </a:cubicBezTo>
                  <a:cubicBezTo>
                    <a:pt x="237" y="515"/>
                    <a:pt x="201" y="522"/>
                    <a:pt x="170" y="529"/>
                  </a:cubicBezTo>
                  <a:cubicBezTo>
                    <a:pt x="153" y="533"/>
                    <a:pt x="136" y="536"/>
                    <a:pt x="120" y="540"/>
                  </a:cubicBezTo>
                  <a:cubicBezTo>
                    <a:pt x="114" y="540"/>
                    <a:pt x="108" y="540"/>
                    <a:pt x="102" y="541"/>
                  </a:cubicBezTo>
                  <a:cubicBezTo>
                    <a:pt x="85" y="541"/>
                    <a:pt x="66" y="543"/>
                    <a:pt x="50" y="539"/>
                  </a:cubicBezTo>
                  <a:cubicBezTo>
                    <a:pt x="71" y="529"/>
                    <a:pt x="92" y="519"/>
                    <a:pt x="114" y="510"/>
                  </a:cubicBezTo>
                  <a:cubicBezTo>
                    <a:pt x="125" y="507"/>
                    <a:pt x="135" y="503"/>
                    <a:pt x="146" y="500"/>
                  </a:cubicBezTo>
                  <a:cubicBezTo>
                    <a:pt x="146" y="513"/>
                    <a:pt x="163" y="520"/>
                    <a:pt x="175" y="520"/>
                  </a:cubicBezTo>
                  <a:cubicBezTo>
                    <a:pt x="195" y="519"/>
                    <a:pt x="199" y="501"/>
                    <a:pt x="194" y="485"/>
                  </a:cubicBezTo>
                  <a:cubicBezTo>
                    <a:pt x="208" y="481"/>
                    <a:pt x="223" y="477"/>
                    <a:pt x="237" y="474"/>
                  </a:cubicBezTo>
                  <a:cubicBezTo>
                    <a:pt x="244" y="473"/>
                    <a:pt x="252" y="471"/>
                    <a:pt x="260" y="470"/>
                  </a:cubicBezTo>
                  <a:cubicBezTo>
                    <a:pt x="274" y="471"/>
                    <a:pt x="296" y="475"/>
                    <a:pt x="290" y="485"/>
                  </a:cubicBezTo>
                  <a:close/>
                  <a:moveTo>
                    <a:pt x="155" y="497"/>
                  </a:moveTo>
                  <a:cubicBezTo>
                    <a:pt x="155" y="497"/>
                    <a:pt x="155" y="497"/>
                    <a:pt x="156" y="497"/>
                  </a:cubicBezTo>
                  <a:cubicBezTo>
                    <a:pt x="166" y="493"/>
                    <a:pt x="176" y="490"/>
                    <a:pt x="185" y="487"/>
                  </a:cubicBezTo>
                  <a:cubicBezTo>
                    <a:pt x="189" y="498"/>
                    <a:pt x="188" y="510"/>
                    <a:pt x="174" y="510"/>
                  </a:cubicBezTo>
                  <a:cubicBezTo>
                    <a:pt x="166" y="511"/>
                    <a:pt x="154" y="507"/>
                    <a:pt x="155" y="497"/>
                  </a:cubicBezTo>
                  <a:cubicBezTo>
                    <a:pt x="155" y="497"/>
                    <a:pt x="155" y="497"/>
                    <a:pt x="155" y="497"/>
                  </a:cubicBezTo>
                  <a:close/>
                  <a:moveTo>
                    <a:pt x="274" y="460"/>
                  </a:moveTo>
                  <a:cubicBezTo>
                    <a:pt x="247" y="454"/>
                    <a:pt x="212" y="464"/>
                    <a:pt x="191" y="470"/>
                  </a:cubicBezTo>
                  <a:cubicBezTo>
                    <a:pt x="137" y="484"/>
                    <a:pt x="85" y="508"/>
                    <a:pt x="35" y="533"/>
                  </a:cubicBezTo>
                  <a:cubicBezTo>
                    <a:pt x="34" y="533"/>
                    <a:pt x="34" y="534"/>
                    <a:pt x="33" y="535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34" y="480"/>
                    <a:pt x="52" y="429"/>
                    <a:pt x="66" y="377"/>
                  </a:cubicBezTo>
                  <a:cubicBezTo>
                    <a:pt x="67" y="376"/>
                    <a:pt x="67" y="374"/>
                    <a:pt x="66" y="373"/>
                  </a:cubicBezTo>
                  <a:cubicBezTo>
                    <a:pt x="55" y="348"/>
                    <a:pt x="52" y="319"/>
                    <a:pt x="51" y="292"/>
                  </a:cubicBezTo>
                  <a:cubicBezTo>
                    <a:pt x="51" y="267"/>
                    <a:pt x="53" y="234"/>
                    <a:pt x="70" y="215"/>
                  </a:cubicBezTo>
                  <a:cubicBezTo>
                    <a:pt x="73" y="212"/>
                    <a:pt x="77" y="209"/>
                    <a:pt x="80" y="206"/>
                  </a:cubicBezTo>
                  <a:cubicBezTo>
                    <a:pt x="80" y="206"/>
                    <a:pt x="80" y="206"/>
                    <a:pt x="80" y="206"/>
                  </a:cubicBezTo>
                  <a:cubicBezTo>
                    <a:pt x="81" y="206"/>
                    <a:pt x="81" y="206"/>
                    <a:pt x="81" y="205"/>
                  </a:cubicBezTo>
                  <a:cubicBezTo>
                    <a:pt x="81" y="205"/>
                    <a:pt x="82" y="205"/>
                    <a:pt x="82" y="204"/>
                  </a:cubicBezTo>
                  <a:cubicBezTo>
                    <a:pt x="83" y="204"/>
                    <a:pt x="84" y="204"/>
                    <a:pt x="84" y="204"/>
                  </a:cubicBezTo>
                  <a:cubicBezTo>
                    <a:pt x="84" y="219"/>
                    <a:pt x="81" y="235"/>
                    <a:pt x="79" y="250"/>
                  </a:cubicBezTo>
                  <a:cubicBezTo>
                    <a:pt x="78" y="253"/>
                    <a:pt x="80" y="256"/>
                    <a:pt x="83" y="256"/>
                  </a:cubicBezTo>
                  <a:cubicBezTo>
                    <a:pt x="92" y="256"/>
                    <a:pt x="100" y="254"/>
                    <a:pt x="109" y="254"/>
                  </a:cubicBezTo>
                  <a:cubicBezTo>
                    <a:pt x="110" y="270"/>
                    <a:pt x="112" y="288"/>
                    <a:pt x="115" y="304"/>
                  </a:cubicBezTo>
                  <a:cubicBezTo>
                    <a:pt x="116" y="307"/>
                    <a:pt x="119" y="308"/>
                    <a:pt x="122" y="307"/>
                  </a:cubicBezTo>
                  <a:cubicBezTo>
                    <a:pt x="132" y="302"/>
                    <a:pt x="142" y="297"/>
                    <a:pt x="152" y="292"/>
                  </a:cubicBezTo>
                  <a:cubicBezTo>
                    <a:pt x="154" y="291"/>
                    <a:pt x="155" y="288"/>
                    <a:pt x="154" y="286"/>
                  </a:cubicBezTo>
                  <a:cubicBezTo>
                    <a:pt x="148" y="264"/>
                    <a:pt x="144" y="232"/>
                    <a:pt x="132" y="208"/>
                  </a:cubicBezTo>
                  <a:cubicBezTo>
                    <a:pt x="166" y="242"/>
                    <a:pt x="197" y="324"/>
                    <a:pt x="203" y="347"/>
                  </a:cubicBezTo>
                  <a:cubicBezTo>
                    <a:pt x="204" y="348"/>
                    <a:pt x="205" y="349"/>
                    <a:pt x="207" y="350"/>
                  </a:cubicBezTo>
                  <a:cubicBezTo>
                    <a:pt x="207" y="351"/>
                    <a:pt x="208" y="352"/>
                    <a:pt x="210" y="353"/>
                  </a:cubicBezTo>
                  <a:cubicBezTo>
                    <a:pt x="263" y="368"/>
                    <a:pt x="285" y="413"/>
                    <a:pt x="299" y="462"/>
                  </a:cubicBezTo>
                  <a:cubicBezTo>
                    <a:pt x="291" y="459"/>
                    <a:pt x="282" y="460"/>
                    <a:pt x="274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89690" y="4507419"/>
            <a:ext cx="790951" cy="1323254"/>
            <a:chOff x="5416550" y="2224088"/>
            <a:chExt cx="1422400" cy="2379663"/>
          </a:xfrm>
        </p:grpSpPr>
        <p:grpSp>
          <p:nvGrpSpPr>
            <p:cNvPr id="40" name="组合 39"/>
            <p:cNvGrpSpPr/>
            <p:nvPr/>
          </p:nvGrpSpPr>
          <p:grpSpPr>
            <a:xfrm>
              <a:off x="5514975" y="2259013"/>
              <a:ext cx="1157288" cy="2281238"/>
              <a:chOff x="5514975" y="2259013"/>
              <a:chExt cx="1157288" cy="2281238"/>
            </a:xfrm>
          </p:grpSpPr>
          <p:sp>
            <p:nvSpPr>
              <p:cNvPr id="42" name="Freeform 5"/>
              <p:cNvSpPr/>
              <p:nvPr/>
            </p:nvSpPr>
            <p:spPr bwMode="auto">
              <a:xfrm>
                <a:off x="5514975" y="2259013"/>
                <a:ext cx="338138" cy="790575"/>
              </a:xfrm>
              <a:custGeom>
                <a:avLst/>
                <a:gdLst>
                  <a:gd name="T0" fmla="*/ 73 w 79"/>
                  <a:gd name="T1" fmla="*/ 166 h 186"/>
                  <a:gd name="T2" fmla="*/ 38 w 79"/>
                  <a:gd name="T3" fmla="*/ 16 h 186"/>
                  <a:gd name="T4" fmla="*/ 19 w 79"/>
                  <a:gd name="T5" fmla="*/ 11 h 186"/>
                  <a:gd name="T6" fmla="*/ 56 w 79"/>
                  <a:gd name="T7" fmla="*/ 176 h 186"/>
                  <a:gd name="T8" fmla="*/ 73 w 79"/>
                  <a:gd name="T9" fmla="*/ 16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86">
                    <a:moveTo>
                      <a:pt x="73" y="166"/>
                    </a:moveTo>
                    <a:cubicBezTo>
                      <a:pt x="45" y="125"/>
                      <a:pt x="20" y="66"/>
                      <a:pt x="38" y="16"/>
                    </a:cubicBezTo>
                    <a:cubicBezTo>
                      <a:pt x="42" y="5"/>
                      <a:pt x="23" y="0"/>
                      <a:pt x="19" y="11"/>
                    </a:cubicBezTo>
                    <a:cubicBezTo>
                      <a:pt x="0" y="66"/>
                      <a:pt x="26" y="130"/>
                      <a:pt x="56" y="176"/>
                    </a:cubicBezTo>
                    <a:cubicBezTo>
                      <a:pt x="63" y="186"/>
                      <a:pt x="79" y="177"/>
                      <a:pt x="73" y="166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5565775" y="3046413"/>
                <a:ext cx="1106488" cy="1493838"/>
              </a:xfrm>
              <a:custGeom>
                <a:avLst/>
                <a:gdLst>
                  <a:gd name="T0" fmla="*/ 255 w 259"/>
                  <a:gd name="T1" fmla="*/ 288 h 351"/>
                  <a:gd name="T2" fmla="*/ 250 w 259"/>
                  <a:gd name="T3" fmla="*/ 278 h 351"/>
                  <a:gd name="T4" fmla="*/ 78 w 259"/>
                  <a:gd name="T5" fmla="*/ 309 h 351"/>
                  <a:gd name="T6" fmla="*/ 38 w 259"/>
                  <a:gd name="T7" fmla="*/ 323 h 351"/>
                  <a:gd name="T8" fmla="*/ 32 w 259"/>
                  <a:gd name="T9" fmla="*/ 327 h 351"/>
                  <a:gd name="T10" fmla="*/ 21 w 259"/>
                  <a:gd name="T11" fmla="*/ 332 h 351"/>
                  <a:gd name="T12" fmla="*/ 40 w 259"/>
                  <a:gd name="T13" fmla="*/ 261 h 351"/>
                  <a:gd name="T14" fmla="*/ 67 w 259"/>
                  <a:gd name="T15" fmla="*/ 201 h 351"/>
                  <a:gd name="T16" fmla="*/ 48 w 259"/>
                  <a:gd name="T17" fmla="*/ 151 h 351"/>
                  <a:gd name="T18" fmla="*/ 63 w 259"/>
                  <a:gd name="T19" fmla="*/ 19 h 351"/>
                  <a:gd name="T20" fmla="*/ 47 w 259"/>
                  <a:gd name="T21" fmla="*/ 9 h 351"/>
                  <a:gd name="T22" fmla="*/ 20 w 259"/>
                  <a:gd name="T23" fmla="*/ 128 h 351"/>
                  <a:gd name="T24" fmla="*/ 30 w 259"/>
                  <a:gd name="T25" fmla="*/ 160 h 351"/>
                  <a:gd name="T26" fmla="*/ 0 w 259"/>
                  <a:gd name="T27" fmla="*/ 334 h 351"/>
                  <a:gd name="T28" fmla="*/ 14 w 259"/>
                  <a:gd name="T29" fmla="*/ 343 h 351"/>
                  <a:gd name="T30" fmla="*/ 26 w 259"/>
                  <a:gd name="T31" fmla="*/ 350 h 351"/>
                  <a:gd name="T32" fmla="*/ 31 w 259"/>
                  <a:gd name="T33" fmla="*/ 351 h 351"/>
                  <a:gd name="T34" fmla="*/ 93 w 259"/>
                  <a:gd name="T35" fmla="*/ 343 h 351"/>
                  <a:gd name="T36" fmla="*/ 255 w 259"/>
                  <a:gd name="T37" fmla="*/ 301 h 351"/>
                  <a:gd name="T38" fmla="*/ 255 w 259"/>
                  <a:gd name="T39" fmla="*/ 288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9" h="351">
                    <a:moveTo>
                      <a:pt x="255" y="288"/>
                    </a:moveTo>
                    <a:cubicBezTo>
                      <a:pt x="255" y="284"/>
                      <a:pt x="254" y="280"/>
                      <a:pt x="250" y="278"/>
                    </a:cubicBezTo>
                    <a:cubicBezTo>
                      <a:pt x="204" y="258"/>
                      <a:pt x="128" y="283"/>
                      <a:pt x="78" y="309"/>
                    </a:cubicBezTo>
                    <a:cubicBezTo>
                      <a:pt x="65" y="314"/>
                      <a:pt x="51" y="319"/>
                      <a:pt x="38" y="323"/>
                    </a:cubicBezTo>
                    <a:cubicBezTo>
                      <a:pt x="35" y="324"/>
                      <a:pt x="33" y="325"/>
                      <a:pt x="32" y="327"/>
                    </a:cubicBezTo>
                    <a:cubicBezTo>
                      <a:pt x="28" y="329"/>
                      <a:pt x="25" y="331"/>
                      <a:pt x="21" y="332"/>
                    </a:cubicBezTo>
                    <a:cubicBezTo>
                      <a:pt x="31" y="309"/>
                      <a:pt x="33" y="285"/>
                      <a:pt x="40" y="261"/>
                    </a:cubicBezTo>
                    <a:cubicBezTo>
                      <a:pt x="46" y="241"/>
                      <a:pt x="67" y="222"/>
                      <a:pt x="67" y="201"/>
                    </a:cubicBezTo>
                    <a:cubicBezTo>
                      <a:pt x="67" y="184"/>
                      <a:pt x="56" y="167"/>
                      <a:pt x="48" y="151"/>
                    </a:cubicBezTo>
                    <a:cubicBezTo>
                      <a:pt x="45" y="106"/>
                      <a:pt x="38" y="63"/>
                      <a:pt x="63" y="19"/>
                    </a:cubicBezTo>
                    <a:cubicBezTo>
                      <a:pt x="69" y="9"/>
                      <a:pt x="54" y="0"/>
                      <a:pt x="47" y="9"/>
                    </a:cubicBezTo>
                    <a:cubicBezTo>
                      <a:pt x="10" y="34"/>
                      <a:pt x="14" y="89"/>
                      <a:pt x="20" y="128"/>
                    </a:cubicBezTo>
                    <a:cubicBezTo>
                      <a:pt x="22" y="139"/>
                      <a:pt x="26" y="149"/>
                      <a:pt x="30" y="160"/>
                    </a:cubicBezTo>
                    <a:cubicBezTo>
                      <a:pt x="33" y="221"/>
                      <a:pt x="1" y="274"/>
                      <a:pt x="0" y="334"/>
                    </a:cubicBezTo>
                    <a:cubicBezTo>
                      <a:pt x="0" y="342"/>
                      <a:pt x="8" y="346"/>
                      <a:pt x="14" y="343"/>
                    </a:cubicBezTo>
                    <a:cubicBezTo>
                      <a:pt x="15" y="347"/>
                      <a:pt x="20" y="351"/>
                      <a:pt x="26" y="350"/>
                    </a:cubicBezTo>
                    <a:cubicBezTo>
                      <a:pt x="27" y="351"/>
                      <a:pt x="29" y="351"/>
                      <a:pt x="31" y="351"/>
                    </a:cubicBezTo>
                    <a:cubicBezTo>
                      <a:pt x="51" y="347"/>
                      <a:pt x="71" y="345"/>
                      <a:pt x="93" y="343"/>
                    </a:cubicBezTo>
                    <a:cubicBezTo>
                      <a:pt x="148" y="343"/>
                      <a:pt x="216" y="334"/>
                      <a:pt x="255" y="301"/>
                    </a:cubicBezTo>
                    <a:cubicBezTo>
                      <a:pt x="259" y="296"/>
                      <a:pt x="258" y="291"/>
                      <a:pt x="255" y="288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416550" y="2224088"/>
              <a:ext cx="1422400" cy="2379663"/>
            </a:xfrm>
            <a:custGeom>
              <a:avLst/>
              <a:gdLst>
                <a:gd name="T0" fmla="*/ 311 w 333"/>
                <a:gd name="T1" fmla="*/ 468 h 559"/>
                <a:gd name="T2" fmla="*/ 135 w 333"/>
                <a:gd name="T3" fmla="*/ 198 h 559"/>
                <a:gd name="T4" fmla="*/ 179 w 333"/>
                <a:gd name="T5" fmla="*/ 194 h 559"/>
                <a:gd name="T6" fmla="*/ 167 w 333"/>
                <a:gd name="T7" fmla="*/ 98 h 559"/>
                <a:gd name="T8" fmla="*/ 91 w 333"/>
                <a:gd name="T9" fmla="*/ 86 h 559"/>
                <a:gd name="T10" fmla="*/ 33 w 333"/>
                <a:gd name="T11" fmla="*/ 68 h 559"/>
                <a:gd name="T12" fmla="*/ 48 w 333"/>
                <a:gd name="T13" fmla="*/ 160 h 559"/>
                <a:gd name="T14" fmla="*/ 0 w 333"/>
                <a:gd name="T15" fmla="*/ 151 h 559"/>
                <a:gd name="T16" fmla="*/ 9 w 333"/>
                <a:gd name="T17" fmla="*/ 206 h 559"/>
                <a:gd name="T18" fmla="*/ 15 w 333"/>
                <a:gd name="T19" fmla="*/ 240 h 559"/>
                <a:gd name="T20" fmla="*/ 51 w 333"/>
                <a:gd name="T21" fmla="*/ 229 h 559"/>
                <a:gd name="T22" fmla="*/ 57 w 333"/>
                <a:gd name="T23" fmla="*/ 376 h 559"/>
                <a:gd name="T24" fmla="*/ 25 w 333"/>
                <a:gd name="T25" fmla="*/ 540 h 559"/>
                <a:gd name="T26" fmla="*/ 45 w 333"/>
                <a:gd name="T27" fmla="*/ 554 h 559"/>
                <a:gd name="T28" fmla="*/ 52 w 333"/>
                <a:gd name="T29" fmla="*/ 555 h 559"/>
                <a:gd name="T30" fmla="*/ 117 w 333"/>
                <a:gd name="T31" fmla="*/ 555 h 559"/>
                <a:gd name="T32" fmla="*/ 314 w 333"/>
                <a:gd name="T33" fmla="*/ 473 h 559"/>
                <a:gd name="T34" fmla="*/ 39 w 333"/>
                <a:gd name="T35" fmla="*/ 34 h 559"/>
                <a:gd name="T36" fmla="*/ 98 w 333"/>
                <a:gd name="T37" fmla="*/ 166 h 559"/>
                <a:gd name="T38" fmla="*/ 86 w 333"/>
                <a:gd name="T39" fmla="*/ 168 h 559"/>
                <a:gd name="T40" fmla="*/ 73 w 333"/>
                <a:gd name="T41" fmla="*/ 168 h 559"/>
                <a:gd name="T42" fmla="*/ 290 w 333"/>
                <a:gd name="T43" fmla="*/ 485 h 559"/>
                <a:gd name="T44" fmla="*/ 267 w 333"/>
                <a:gd name="T45" fmla="*/ 500 h 559"/>
                <a:gd name="T46" fmla="*/ 120 w 333"/>
                <a:gd name="T47" fmla="*/ 540 h 559"/>
                <a:gd name="T48" fmla="*/ 50 w 333"/>
                <a:gd name="T49" fmla="*/ 539 h 559"/>
                <a:gd name="T50" fmla="*/ 146 w 333"/>
                <a:gd name="T51" fmla="*/ 500 h 559"/>
                <a:gd name="T52" fmla="*/ 194 w 333"/>
                <a:gd name="T53" fmla="*/ 485 h 559"/>
                <a:gd name="T54" fmla="*/ 260 w 333"/>
                <a:gd name="T55" fmla="*/ 470 h 559"/>
                <a:gd name="T56" fmla="*/ 155 w 333"/>
                <a:gd name="T57" fmla="*/ 497 h 559"/>
                <a:gd name="T58" fmla="*/ 185 w 333"/>
                <a:gd name="T59" fmla="*/ 487 h 559"/>
                <a:gd name="T60" fmla="*/ 155 w 333"/>
                <a:gd name="T61" fmla="*/ 497 h 559"/>
                <a:gd name="T62" fmla="*/ 274 w 333"/>
                <a:gd name="T63" fmla="*/ 460 h 559"/>
                <a:gd name="T64" fmla="*/ 35 w 333"/>
                <a:gd name="T65" fmla="*/ 533 h 559"/>
                <a:gd name="T66" fmla="*/ 33 w 333"/>
                <a:gd name="T67" fmla="*/ 535 h 559"/>
                <a:gd name="T68" fmla="*/ 66 w 333"/>
                <a:gd name="T69" fmla="*/ 373 h 559"/>
                <a:gd name="T70" fmla="*/ 70 w 333"/>
                <a:gd name="T71" fmla="*/ 215 h 559"/>
                <a:gd name="T72" fmla="*/ 80 w 333"/>
                <a:gd name="T73" fmla="*/ 206 h 559"/>
                <a:gd name="T74" fmla="*/ 82 w 333"/>
                <a:gd name="T75" fmla="*/ 204 h 559"/>
                <a:gd name="T76" fmla="*/ 79 w 333"/>
                <a:gd name="T77" fmla="*/ 250 h 559"/>
                <a:gd name="T78" fmla="*/ 109 w 333"/>
                <a:gd name="T79" fmla="*/ 254 h 559"/>
                <a:gd name="T80" fmla="*/ 122 w 333"/>
                <a:gd name="T81" fmla="*/ 307 h 559"/>
                <a:gd name="T82" fmla="*/ 154 w 333"/>
                <a:gd name="T83" fmla="*/ 286 h 559"/>
                <a:gd name="T84" fmla="*/ 203 w 333"/>
                <a:gd name="T85" fmla="*/ 347 h 559"/>
                <a:gd name="T86" fmla="*/ 210 w 333"/>
                <a:gd name="T87" fmla="*/ 353 h 559"/>
                <a:gd name="T88" fmla="*/ 274 w 333"/>
                <a:gd name="T89" fmla="*/ 46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559">
                  <a:moveTo>
                    <a:pt x="314" y="473"/>
                  </a:moveTo>
                  <a:cubicBezTo>
                    <a:pt x="313" y="471"/>
                    <a:pt x="312" y="470"/>
                    <a:pt x="311" y="468"/>
                  </a:cubicBezTo>
                  <a:cubicBezTo>
                    <a:pt x="295" y="414"/>
                    <a:pt x="271" y="361"/>
                    <a:pt x="212" y="344"/>
                  </a:cubicBezTo>
                  <a:cubicBezTo>
                    <a:pt x="205" y="318"/>
                    <a:pt x="173" y="233"/>
                    <a:pt x="135" y="198"/>
                  </a:cubicBezTo>
                  <a:cubicBezTo>
                    <a:pt x="148" y="200"/>
                    <a:pt x="162" y="201"/>
                    <a:pt x="176" y="198"/>
                  </a:cubicBezTo>
                  <a:cubicBezTo>
                    <a:pt x="178" y="198"/>
                    <a:pt x="179" y="195"/>
                    <a:pt x="179" y="194"/>
                  </a:cubicBezTo>
                  <a:cubicBezTo>
                    <a:pt x="179" y="162"/>
                    <a:pt x="183" y="132"/>
                    <a:pt x="173" y="101"/>
                  </a:cubicBezTo>
                  <a:cubicBezTo>
                    <a:pt x="172" y="99"/>
                    <a:pt x="169" y="97"/>
                    <a:pt x="167" y="98"/>
                  </a:cubicBezTo>
                  <a:cubicBezTo>
                    <a:pt x="140" y="108"/>
                    <a:pt x="120" y="132"/>
                    <a:pt x="105" y="157"/>
                  </a:cubicBezTo>
                  <a:cubicBezTo>
                    <a:pt x="100" y="133"/>
                    <a:pt x="97" y="109"/>
                    <a:pt x="91" y="86"/>
                  </a:cubicBezTo>
                  <a:cubicBezTo>
                    <a:pt x="87" y="68"/>
                    <a:pt x="78" y="13"/>
                    <a:pt x="55" y="7"/>
                  </a:cubicBezTo>
                  <a:cubicBezTo>
                    <a:pt x="25" y="0"/>
                    <a:pt x="31" y="54"/>
                    <a:pt x="33" y="68"/>
                  </a:cubicBezTo>
                  <a:cubicBezTo>
                    <a:pt x="39" y="100"/>
                    <a:pt x="48" y="133"/>
                    <a:pt x="61" y="164"/>
                  </a:cubicBezTo>
                  <a:cubicBezTo>
                    <a:pt x="57" y="163"/>
                    <a:pt x="52" y="161"/>
                    <a:pt x="48" y="160"/>
                  </a:cubicBezTo>
                  <a:cubicBezTo>
                    <a:pt x="34" y="154"/>
                    <a:pt x="20" y="147"/>
                    <a:pt x="4" y="147"/>
                  </a:cubicBezTo>
                  <a:cubicBezTo>
                    <a:pt x="2" y="146"/>
                    <a:pt x="0" y="149"/>
                    <a:pt x="0" y="151"/>
                  </a:cubicBezTo>
                  <a:cubicBezTo>
                    <a:pt x="1" y="165"/>
                    <a:pt x="2" y="181"/>
                    <a:pt x="7" y="195"/>
                  </a:cubicBezTo>
                  <a:cubicBezTo>
                    <a:pt x="7" y="199"/>
                    <a:pt x="8" y="203"/>
                    <a:pt x="9" y="206"/>
                  </a:cubicBezTo>
                  <a:cubicBezTo>
                    <a:pt x="10" y="210"/>
                    <a:pt x="11" y="214"/>
                    <a:pt x="13" y="218"/>
                  </a:cubicBezTo>
                  <a:cubicBezTo>
                    <a:pt x="13" y="225"/>
                    <a:pt x="14" y="233"/>
                    <a:pt x="15" y="240"/>
                  </a:cubicBezTo>
                  <a:cubicBezTo>
                    <a:pt x="16" y="243"/>
                    <a:pt x="18" y="244"/>
                    <a:pt x="21" y="243"/>
                  </a:cubicBezTo>
                  <a:cubicBezTo>
                    <a:pt x="32" y="241"/>
                    <a:pt x="42" y="236"/>
                    <a:pt x="51" y="229"/>
                  </a:cubicBezTo>
                  <a:cubicBezTo>
                    <a:pt x="45" y="246"/>
                    <a:pt x="43" y="264"/>
                    <a:pt x="42" y="282"/>
                  </a:cubicBezTo>
                  <a:cubicBezTo>
                    <a:pt x="41" y="313"/>
                    <a:pt x="45" y="347"/>
                    <a:pt x="57" y="376"/>
                  </a:cubicBezTo>
                  <a:cubicBezTo>
                    <a:pt x="42" y="429"/>
                    <a:pt x="25" y="481"/>
                    <a:pt x="24" y="537"/>
                  </a:cubicBezTo>
                  <a:cubicBezTo>
                    <a:pt x="24" y="538"/>
                    <a:pt x="25" y="539"/>
                    <a:pt x="25" y="540"/>
                  </a:cubicBezTo>
                  <a:cubicBezTo>
                    <a:pt x="24" y="542"/>
                    <a:pt x="24" y="545"/>
                    <a:pt x="26" y="547"/>
                  </a:cubicBezTo>
                  <a:cubicBezTo>
                    <a:pt x="32" y="550"/>
                    <a:pt x="39" y="552"/>
                    <a:pt x="45" y="554"/>
                  </a:cubicBezTo>
                  <a:cubicBezTo>
                    <a:pt x="46" y="554"/>
                    <a:pt x="46" y="554"/>
                    <a:pt x="47" y="554"/>
                  </a:cubicBezTo>
                  <a:cubicBezTo>
                    <a:pt x="48" y="554"/>
                    <a:pt x="50" y="555"/>
                    <a:pt x="52" y="555"/>
                  </a:cubicBezTo>
                  <a:cubicBezTo>
                    <a:pt x="52" y="555"/>
                    <a:pt x="53" y="555"/>
                    <a:pt x="54" y="555"/>
                  </a:cubicBezTo>
                  <a:cubicBezTo>
                    <a:pt x="74" y="559"/>
                    <a:pt x="96" y="558"/>
                    <a:pt x="117" y="555"/>
                  </a:cubicBezTo>
                  <a:cubicBezTo>
                    <a:pt x="138" y="552"/>
                    <a:pt x="158" y="548"/>
                    <a:pt x="179" y="543"/>
                  </a:cubicBezTo>
                  <a:cubicBezTo>
                    <a:pt x="256" y="533"/>
                    <a:pt x="333" y="511"/>
                    <a:pt x="314" y="473"/>
                  </a:cubicBezTo>
                  <a:close/>
                  <a:moveTo>
                    <a:pt x="47" y="91"/>
                  </a:moveTo>
                  <a:cubicBezTo>
                    <a:pt x="43" y="72"/>
                    <a:pt x="38" y="53"/>
                    <a:pt x="39" y="34"/>
                  </a:cubicBezTo>
                  <a:cubicBezTo>
                    <a:pt x="41" y="19"/>
                    <a:pt x="51" y="11"/>
                    <a:pt x="60" y="25"/>
                  </a:cubicBezTo>
                  <a:cubicBezTo>
                    <a:pt x="86" y="66"/>
                    <a:pt x="87" y="119"/>
                    <a:pt x="98" y="166"/>
                  </a:cubicBezTo>
                  <a:cubicBezTo>
                    <a:pt x="97" y="165"/>
                    <a:pt x="95" y="164"/>
                    <a:pt x="93" y="165"/>
                  </a:cubicBezTo>
                  <a:cubicBezTo>
                    <a:pt x="91" y="166"/>
                    <a:pt x="89" y="167"/>
                    <a:pt x="86" y="168"/>
                  </a:cubicBezTo>
                  <a:cubicBezTo>
                    <a:pt x="84" y="169"/>
                    <a:pt x="82" y="169"/>
                    <a:pt x="80" y="170"/>
                  </a:cubicBezTo>
                  <a:cubicBezTo>
                    <a:pt x="78" y="169"/>
                    <a:pt x="76" y="168"/>
                    <a:pt x="73" y="168"/>
                  </a:cubicBezTo>
                  <a:cubicBezTo>
                    <a:pt x="63" y="143"/>
                    <a:pt x="54" y="116"/>
                    <a:pt x="47" y="91"/>
                  </a:cubicBezTo>
                  <a:close/>
                  <a:moveTo>
                    <a:pt x="290" y="485"/>
                  </a:moveTo>
                  <a:cubicBezTo>
                    <a:pt x="289" y="486"/>
                    <a:pt x="288" y="486"/>
                    <a:pt x="287" y="487"/>
                  </a:cubicBezTo>
                  <a:cubicBezTo>
                    <a:pt x="280" y="492"/>
                    <a:pt x="273" y="496"/>
                    <a:pt x="267" y="500"/>
                  </a:cubicBezTo>
                  <a:cubicBezTo>
                    <a:pt x="237" y="515"/>
                    <a:pt x="201" y="522"/>
                    <a:pt x="170" y="529"/>
                  </a:cubicBezTo>
                  <a:cubicBezTo>
                    <a:pt x="153" y="533"/>
                    <a:pt x="136" y="536"/>
                    <a:pt x="120" y="540"/>
                  </a:cubicBezTo>
                  <a:cubicBezTo>
                    <a:pt x="114" y="540"/>
                    <a:pt x="108" y="540"/>
                    <a:pt x="102" y="541"/>
                  </a:cubicBezTo>
                  <a:cubicBezTo>
                    <a:pt x="85" y="541"/>
                    <a:pt x="66" y="543"/>
                    <a:pt x="50" y="539"/>
                  </a:cubicBezTo>
                  <a:cubicBezTo>
                    <a:pt x="71" y="529"/>
                    <a:pt x="92" y="519"/>
                    <a:pt x="114" y="510"/>
                  </a:cubicBezTo>
                  <a:cubicBezTo>
                    <a:pt x="125" y="507"/>
                    <a:pt x="135" y="503"/>
                    <a:pt x="146" y="500"/>
                  </a:cubicBezTo>
                  <a:cubicBezTo>
                    <a:pt x="146" y="513"/>
                    <a:pt x="163" y="520"/>
                    <a:pt x="175" y="520"/>
                  </a:cubicBezTo>
                  <a:cubicBezTo>
                    <a:pt x="195" y="519"/>
                    <a:pt x="199" y="501"/>
                    <a:pt x="194" y="485"/>
                  </a:cubicBezTo>
                  <a:cubicBezTo>
                    <a:pt x="208" y="481"/>
                    <a:pt x="223" y="477"/>
                    <a:pt x="237" y="474"/>
                  </a:cubicBezTo>
                  <a:cubicBezTo>
                    <a:pt x="244" y="473"/>
                    <a:pt x="252" y="471"/>
                    <a:pt x="260" y="470"/>
                  </a:cubicBezTo>
                  <a:cubicBezTo>
                    <a:pt x="274" y="471"/>
                    <a:pt x="296" y="475"/>
                    <a:pt x="290" y="485"/>
                  </a:cubicBezTo>
                  <a:close/>
                  <a:moveTo>
                    <a:pt x="155" y="497"/>
                  </a:moveTo>
                  <a:cubicBezTo>
                    <a:pt x="155" y="497"/>
                    <a:pt x="155" y="497"/>
                    <a:pt x="156" y="497"/>
                  </a:cubicBezTo>
                  <a:cubicBezTo>
                    <a:pt x="166" y="493"/>
                    <a:pt x="176" y="490"/>
                    <a:pt x="185" y="487"/>
                  </a:cubicBezTo>
                  <a:cubicBezTo>
                    <a:pt x="189" y="498"/>
                    <a:pt x="188" y="510"/>
                    <a:pt x="174" y="510"/>
                  </a:cubicBezTo>
                  <a:cubicBezTo>
                    <a:pt x="166" y="511"/>
                    <a:pt x="154" y="507"/>
                    <a:pt x="155" y="497"/>
                  </a:cubicBezTo>
                  <a:cubicBezTo>
                    <a:pt x="155" y="497"/>
                    <a:pt x="155" y="497"/>
                    <a:pt x="155" y="497"/>
                  </a:cubicBezTo>
                  <a:close/>
                  <a:moveTo>
                    <a:pt x="274" y="460"/>
                  </a:moveTo>
                  <a:cubicBezTo>
                    <a:pt x="247" y="454"/>
                    <a:pt x="212" y="464"/>
                    <a:pt x="191" y="470"/>
                  </a:cubicBezTo>
                  <a:cubicBezTo>
                    <a:pt x="137" y="484"/>
                    <a:pt x="85" y="508"/>
                    <a:pt x="35" y="533"/>
                  </a:cubicBezTo>
                  <a:cubicBezTo>
                    <a:pt x="34" y="533"/>
                    <a:pt x="34" y="534"/>
                    <a:pt x="33" y="535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34" y="480"/>
                    <a:pt x="52" y="429"/>
                    <a:pt x="66" y="377"/>
                  </a:cubicBezTo>
                  <a:cubicBezTo>
                    <a:pt x="67" y="376"/>
                    <a:pt x="67" y="374"/>
                    <a:pt x="66" y="373"/>
                  </a:cubicBezTo>
                  <a:cubicBezTo>
                    <a:pt x="55" y="348"/>
                    <a:pt x="52" y="319"/>
                    <a:pt x="51" y="292"/>
                  </a:cubicBezTo>
                  <a:cubicBezTo>
                    <a:pt x="51" y="267"/>
                    <a:pt x="53" y="234"/>
                    <a:pt x="70" y="215"/>
                  </a:cubicBezTo>
                  <a:cubicBezTo>
                    <a:pt x="73" y="212"/>
                    <a:pt x="77" y="209"/>
                    <a:pt x="80" y="206"/>
                  </a:cubicBezTo>
                  <a:cubicBezTo>
                    <a:pt x="80" y="206"/>
                    <a:pt x="80" y="206"/>
                    <a:pt x="80" y="206"/>
                  </a:cubicBezTo>
                  <a:cubicBezTo>
                    <a:pt x="81" y="206"/>
                    <a:pt x="81" y="206"/>
                    <a:pt x="81" y="205"/>
                  </a:cubicBezTo>
                  <a:cubicBezTo>
                    <a:pt x="81" y="205"/>
                    <a:pt x="82" y="205"/>
                    <a:pt x="82" y="204"/>
                  </a:cubicBezTo>
                  <a:cubicBezTo>
                    <a:pt x="83" y="204"/>
                    <a:pt x="84" y="204"/>
                    <a:pt x="84" y="204"/>
                  </a:cubicBezTo>
                  <a:cubicBezTo>
                    <a:pt x="84" y="219"/>
                    <a:pt x="81" y="235"/>
                    <a:pt x="79" y="250"/>
                  </a:cubicBezTo>
                  <a:cubicBezTo>
                    <a:pt x="78" y="253"/>
                    <a:pt x="80" y="256"/>
                    <a:pt x="83" y="256"/>
                  </a:cubicBezTo>
                  <a:cubicBezTo>
                    <a:pt x="92" y="256"/>
                    <a:pt x="100" y="254"/>
                    <a:pt x="109" y="254"/>
                  </a:cubicBezTo>
                  <a:cubicBezTo>
                    <a:pt x="110" y="270"/>
                    <a:pt x="112" y="288"/>
                    <a:pt x="115" y="304"/>
                  </a:cubicBezTo>
                  <a:cubicBezTo>
                    <a:pt x="116" y="307"/>
                    <a:pt x="119" y="308"/>
                    <a:pt x="122" y="307"/>
                  </a:cubicBezTo>
                  <a:cubicBezTo>
                    <a:pt x="132" y="302"/>
                    <a:pt x="142" y="297"/>
                    <a:pt x="152" y="292"/>
                  </a:cubicBezTo>
                  <a:cubicBezTo>
                    <a:pt x="154" y="291"/>
                    <a:pt x="155" y="288"/>
                    <a:pt x="154" y="286"/>
                  </a:cubicBezTo>
                  <a:cubicBezTo>
                    <a:pt x="148" y="264"/>
                    <a:pt x="144" y="232"/>
                    <a:pt x="132" y="208"/>
                  </a:cubicBezTo>
                  <a:cubicBezTo>
                    <a:pt x="166" y="242"/>
                    <a:pt x="197" y="324"/>
                    <a:pt x="203" y="347"/>
                  </a:cubicBezTo>
                  <a:cubicBezTo>
                    <a:pt x="204" y="348"/>
                    <a:pt x="205" y="349"/>
                    <a:pt x="207" y="350"/>
                  </a:cubicBezTo>
                  <a:cubicBezTo>
                    <a:pt x="207" y="351"/>
                    <a:pt x="208" y="352"/>
                    <a:pt x="210" y="353"/>
                  </a:cubicBezTo>
                  <a:cubicBezTo>
                    <a:pt x="263" y="368"/>
                    <a:pt x="285" y="413"/>
                    <a:pt x="299" y="462"/>
                  </a:cubicBezTo>
                  <a:cubicBezTo>
                    <a:pt x="291" y="459"/>
                    <a:pt x="282" y="460"/>
                    <a:pt x="274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06779" y="4507419"/>
            <a:ext cx="790951" cy="1323254"/>
            <a:chOff x="5416550" y="2224088"/>
            <a:chExt cx="1422400" cy="2379663"/>
          </a:xfrm>
        </p:grpSpPr>
        <p:grpSp>
          <p:nvGrpSpPr>
            <p:cNvPr id="45" name="组合 44"/>
            <p:cNvGrpSpPr/>
            <p:nvPr/>
          </p:nvGrpSpPr>
          <p:grpSpPr>
            <a:xfrm>
              <a:off x="5514975" y="2259013"/>
              <a:ext cx="1157288" cy="2281238"/>
              <a:chOff x="5514975" y="2259013"/>
              <a:chExt cx="1157288" cy="2281238"/>
            </a:xfrm>
          </p:grpSpPr>
          <p:sp>
            <p:nvSpPr>
              <p:cNvPr id="47" name="Freeform 5"/>
              <p:cNvSpPr/>
              <p:nvPr/>
            </p:nvSpPr>
            <p:spPr bwMode="auto">
              <a:xfrm>
                <a:off x="5514975" y="2259013"/>
                <a:ext cx="338138" cy="790575"/>
              </a:xfrm>
              <a:custGeom>
                <a:avLst/>
                <a:gdLst>
                  <a:gd name="T0" fmla="*/ 73 w 79"/>
                  <a:gd name="T1" fmla="*/ 166 h 186"/>
                  <a:gd name="T2" fmla="*/ 38 w 79"/>
                  <a:gd name="T3" fmla="*/ 16 h 186"/>
                  <a:gd name="T4" fmla="*/ 19 w 79"/>
                  <a:gd name="T5" fmla="*/ 11 h 186"/>
                  <a:gd name="T6" fmla="*/ 56 w 79"/>
                  <a:gd name="T7" fmla="*/ 176 h 186"/>
                  <a:gd name="T8" fmla="*/ 73 w 79"/>
                  <a:gd name="T9" fmla="*/ 16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86">
                    <a:moveTo>
                      <a:pt x="73" y="166"/>
                    </a:moveTo>
                    <a:cubicBezTo>
                      <a:pt x="45" y="125"/>
                      <a:pt x="20" y="66"/>
                      <a:pt x="38" y="16"/>
                    </a:cubicBezTo>
                    <a:cubicBezTo>
                      <a:pt x="42" y="5"/>
                      <a:pt x="23" y="0"/>
                      <a:pt x="19" y="11"/>
                    </a:cubicBezTo>
                    <a:cubicBezTo>
                      <a:pt x="0" y="66"/>
                      <a:pt x="26" y="130"/>
                      <a:pt x="56" y="176"/>
                    </a:cubicBezTo>
                    <a:cubicBezTo>
                      <a:pt x="63" y="186"/>
                      <a:pt x="79" y="177"/>
                      <a:pt x="73" y="166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6"/>
              <p:cNvSpPr/>
              <p:nvPr/>
            </p:nvSpPr>
            <p:spPr bwMode="auto">
              <a:xfrm>
                <a:off x="5565775" y="3046413"/>
                <a:ext cx="1106488" cy="1493838"/>
              </a:xfrm>
              <a:custGeom>
                <a:avLst/>
                <a:gdLst>
                  <a:gd name="T0" fmla="*/ 255 w 259"/>
                  <a:gd name="T1" fmla="*/ 288 h 351"/>
                  <a:gd name="T2" fmla="*/ 250 w 259"/>
                  <a:gd name="T3" fmla="*/ 278 h 351"/>
                  <a:gd name="T4" fmla="*/ 78 w 259"/>
                  <a:gd name="T5" fmla="*/ 309 h 351"/>
                  <a:gd name="T6" fmla="*/ 38 w 259"/>
                  <a:gd name="T7" fmla="*/ 323 h 351"/>
                  <a:gd name="T8" fmla="*/ 32 w 259"/>
                  <a:gd name="T9" fmla="*/ 327 h 351"/>
                  <a:gd name="T10" fmla="*/ 21 w 259"/>
                  <a:gd name="T11" fmla="*/ 332 h 351"/>
                  <a:gd name="T12" fmla="*/ 40 w 259"/>
                  <a:gd name="T13" fmla="*/ 261 h 351"/>
                  <a:gd name="T14" fmla="*/ 67 w 259"/>
                  <a:gd name="T15" fmla="*/ 201 h 351"/>
                  <a:gd name="T16" fmla="*/ 48 w 259"/>
                  <a:gd name="T17" fmla="*/ 151 h 351"/>
                  <a:gd name="T18" fmla="*/ 63 w 259"/>
                  <a:gd name="T19" fmla="*/ 19 h 351"/>
                  <a:gd name="T20" fmla="*/ 47 w 259"/>
                  <a:gd name="T21" fmla="*/ 9 h 351"/>
                  <a:gd name="T22" fmla="*/ 20 w 259"/>
                  <a:gd name="T23" fmla="*/ 128 h 351"/>
                  <a:gd name="T24" fmla="*/ 30 w 259"/>
                  <a:gd name="T25" fmla="*/ 160 h 351"/>
                  <a:gd name="T26" fmla="*/ 0 w 259"/>
                  <a:gd name="T27" fmla="*/ 334 h 351"/>
                  <a:gd name="T28" fmla="*/ 14 w 259"/>
                  <a:gd name="T29" fmla="*/ 343 h 351"/>
                  <a:gd name="T30" fmla="*/ 26 w 259"/>
                  <a:gd name="T31" fmla="*/ 350 h 351"/>
                  <a:gd name="T32" fmla="*/ 31 w 259"/>
                  <a:gd name="T33" fmla="*/ 351 h 351"/>
                  <a:gd name="T34" fmla="*/ 93 w 259"/>
                  <a:gd name="T35" fmla="*/ 343 h 351"/>
                  <a:gd name="T36" fmla="*/ 255 w 259"/>
                  <a:gd name="T37" fmla="*/ 301 h 351"/>
                  <a:gd name="T38" fmla="*/ 255 w 259"/>
                  <a:gd name="T39" fmla="*/ 288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9" h="351">
                    <a:moveTo>
                      <a:pt x="255" y="288"/>
                    </a:moveTo>
                    <a:cubicBezTo>
                      <a:pt x="255" y="284"/>
                      <a:pt x="254" y="280"/>
                      <a:pt x="250" y="278"/>
                    </a:cubicBezTo>
                    <a:cubicBezTo>
                      <a:pt x="204" y="258"/>
                      <a:pt x="128" y="283"/>
                      <a:pt x="78" y="309"/>
                    </a:cubicBezTo>
                    <a:cubicBezTo>
                      <a:pt x="65" y="314"/>
                      <a:pt x="51" y="319"/>
                      <a:pt x="38" y="323"/>
                    </a:cubicBezTo>
                    <a:cubicBezTo>
                      <a:pt x="35" y="324"/>
                      <a:pt x="33" y="325"/>
                      <a:pt x="32" y="327"/>
                    </a:cubicBezTo>
                    <a:cubicBezTo>
                      <a:pt x="28" y="329"/>
                      <a:pt x="25" y="331"/>
                      <a:pt x="21" y="332"/>
                    </a:cubicBezTo>
                    <a:cubicBezTo>
                      <a:pt x="31" y="309"/>
                      <a:pt x="33" y="285"/>
                      <a:pt x="40" y="261"/>
                    </a:cubicBezTo>
                    <a:cubicBezTo>
                      <a:pt x="46" y="241"/>
                      <a:pt x="67" y="222"/>
                      <a:pt x="67" y="201"/>
                    </a:cubicBezTo>
                    <a:cubicBezTo>
                      <a:pt x="67" y="184"/>
                      <a:pt x="56" y="167"/>
                      <a:pt x="48" y="151"/>
                    </a:cubicBezTo>
                    <a:cubicBezTo>
                      <a:pt x="45" y="106"/>
                      <a:pt x="38" y="63"/>
                      <a:pt x="63" y="19"/>
                    </a:cubicBezTo>
                    <a:cubicBezTo>
                      <a:pt x="69" y="9"/>
                      <a:pt x="54" y="0"/>
                      <a:pt x="47" y="9"/>
                    </a:cubicBezTo>
                    <a:cubicBezTo>
                      <a:pt x="10" y="34"/>
                      <a:pt x="14" y="89"/>
                      <a:pt x="20" y="128"/>
                    </a:cubicBezTo>
                    <a:cubicBezTo>
                      <a:pt x="22" y="139"/>
                      <a:pt x="26" y="149"/>
                      <a:pt x="30" y="160"/>
                    </a:cubicBezTo>
                    <a:cubicBezTo>
                      <a:pt x="33" y="221"/>
                      <a:pt x="1" y="274"/>
                      <a:pt x="0" y="334"/>
                    </a:cubicBezTo>
                    <a:cubicBezTo>
                      <a:pt x="0" y="342"/>
                      <a:pt x="8" y="346"/>
                      <a:pt x="14" y="343"/>
                    </a:cubicBezTo>
                    <a:cubicBezTo>
                      <a:pt x="15" y="347"/>
                      <a:pt x="20" y="351"/>
                      <a:pt x="26" y="350"/>
                    </a:cubicBezTo>
                    <a:cubicBezTo>
                      <a:pt x="27" y="351"/>
                      <a:pt x="29" y="351"/>
                      <a:pt x="31" y="351"/>
                    </a:cubicBezTo>
                    <a:cubicBezTo>
                      <a:pt x="51" y="347"/>
                      <a:pt x="71" y="345"/>
                      <a:pt x="93" y="343"/>
                    </a:cubicBezTo>
                    <a:cubicBezTo>
                      <a:pt x="148" y="343"/>
                      <a:pt x="216" y="334"/>
                      <a:pt x="255" y="301"/>
                    </a:cubicBezTo>
                    <a:cubicBezTo>
                      <a:pt x="259" y="296"/>
                      <a:pt x="258" y="291"/>
                      <a:pt x="255" y="288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5416550" y="2224088"/>
              <a:ext cx="1422400" cy="2379663"/>
            </a:xfrm>
            <a:custGeom>
              <a:avLst/>
              <a:gdLst>
                <a:gd name="T0" fmla="*/ 311 w 333"/>
                <a:gd name="T1" fmla="*/ 468 h 559"/>
                <a:gd name="T2" fmla="*/ 135 w 333"/>
                <a:gd name="T3" fmla="*/ 198 h 559"/>
                <a:gd name="T4" fmla="*/ 179 w 333"/>
                <a:gd name="T5" fmla="*/ 194 h 559"/>
                <a:gd name="T6" fmla="*/ 167 w 333"/>
                <a:gd name="T7" fmla="*/ 98 h 559"/>
                <a:gd name="T8" fmla="*/ 91 w 333"/>
                <a:gd name="T9" fmla="*/ 86 h 559"/>
                <a:gd name="T10" fmla="*/ 33 w 333"/>
                <a:gd name="T11" fmla="*/ 68 h 559"/>
                <a:gd name="T12" fmla="*/ 48 w 333"/>
                <a:gd name="T13" fmla="*/ 160 h 559"/>
                <a:gd name="T14" fmla="*/ 0 w 333"/>
                <a:gd name="T15" fmla="*/ 151 h 559"/>
                <a:gd name="T16" fmla="*/ 9 w 333"/>
                <a:gd name="T17" fmla="*/ 206 h 559"/>
                <a:gd name="T18" fmla="*/ 15 w 333"/>
                <a:gd name="T19" fmla="*/ 240 h 559"/>
                <a:gd name="T20" fmla="*/ 51 w 333"/>
                <a:gd name="T21" fmla="*/ 229 h 559"/>
                <a:gd name="T22" fmla="*/ 57 w 333"/>
                <a:gd name="T23" fmla="*/ 376 h 559"/>
                <a:gd name="T24" fmla="*/ 25 w 333"/>
                <a:gd name="T25" fmla="*/ 540 h 559"/>
                <a:gd name="T26" fmla="*/ 45 w 333"/>
                <a:gd name="T27" fmla="*/ 554 h 559"/>
                <a:gd name="T28" fmla="*/ 52 w 333"/>
                <a:gd name="T29" fmla="*/ 555 h 559"/>
                <a:gd name="T30" fmla="*/ 117 w 333"/>
                <a:gd name="T31" fmla="*/ 555 h 559"/>
                <a:gd name="T32" fmla="*/ 314 w 333"/>
                <a:gd name="T33" fmla="*/ 473 h 559"/>
                <a:gd name="T34" fmla="*/ 39 w 333"/>
                <a:gd name="T35" fmla="*/ 34 h 559"/>
                <a:gd name="T36" fmla="*/ 98 w 333"/>
                <a:gd name="T37" fmla="*/ 166 h 559"/>
                <a:gd name="T38" fmla="*/ 86 w 333"/>
                <a:gd name="T39" fmla="*/ 168 h 559"/>
                <a:gd name="T40" fmla="*/ 73 w 333"/>
                <a:gd name="T41" fmla="*/ 168 h 559"/>
                <a:gd name="T42" fmla="*/ 290 w 333"/>
                <a:gd name="T43" fmla="*/ 485 h 559"/>
                <a:gd name="T44" fmla="*/ 267 w 333"/>
                <a:gd name="T45" fmla="*/ 500 h 559"/>
                <a:gd name="T46" fmla="*/ 120 w 333"/>
                <a:gd name="T47" fmla="*/ 540 h 559"/>
                <a:gd name="T48" fmla="*/ 50 w 333"/>
                <a:gd name="T49" fmla="*/ 539 h 559"/>
                <a:gd name="T50" fmla="*/ 146 w 333"/>
                <a:gd name="T51" fmla="*/ 500 h 559"/>
                <a:gd name="T52" fmla="*/ 194 w 333"/>
                <a:gd name="T53" fmla="*/ 485 h 559"/>
                <a:gd name="T54" fmla="*/ 260 w 333"/>
                <a:gd name="T55" fmla="*/ 470 h 559"/>
                <a:gd name="T56" fmla="*/ 155 w 333"/>
                <a:gd name="T57" fmla="*/ 497 h 559"/>
                <a:gd name="T58" fmla="*/ 185 w 333"/>
                <a:gd name="T59" fmla="*/ 487 h 559"/>
                <a:gd name="T60" fmla="*/ 155 w 333"/>
                <a:gd name="T61" fmla="*/ 497 h 559"/>
                <a:gd name="T62" fmla="*/ 274 w 333"/>
                <a:gd name="T63" fmla="*/ 460 h 559"/>
                <a:gd name="T64" fmla="*/ 35 w 333"/>
                <a:gd name="T65" fmla="*/ 533 h 559"/>
                <a:gd name="T66" fmla="*/ 33 w 333"/>
                <a:gd name="T67" fmla="*/ 535 h 559"/>
                <a:gd name="T68" fmla="*/ 66 w 333"/>
                <a:gd name="T69" fmla="*/ 373 h 559"/>
                <a:gd name="T70" fmla="*/ 70 w 333"/>
                <a:gd name="T71" fmla="*/ 215 h 559"/>
                <a:gd name="T72" fmla="*/ 80 w 333"/>
                <a:gd name="T73" fmla="*/ 206 h 559"/>
                <a:gd name="T74" fmla="*/ 82 w 333"/>
                <a:gd name="T75" fmla="*/ 204 h 559"/>
                <a:gd name="T76" fmla="*/ 79 w 333"/>
                <a:gd name="T77" fmla="*/ 250 h 559"/>
                <a:gd name="T78" fmla="*/ 109 w 333"/>
                <a:gd name="T79" fmla="*/ 254 h 559"/>
                <a:gd name="T80" fmla="*/ 122 w 333"/>
                <a:gd name="T81" fmla="*/ 307 h 559"/>
                <a:gd name="T82" fmla="*/ 154 w 333"/>
                <a:gd name="T83" fmla="*/ 286 h 559"/>
                <a:gd name="T84" fmla="*/ 203 w 333"/>
                <a:gd name="T85" fmla="*/ 347 h 559"/>
                <a:gd name="T86" fmla="*/ 210 w 333"/>
                <a:gd name="T87" fmla="*/ 353 h 559"/>
                <a:gd name="T88" fmla="*/ 274 w 333"/>
                <a:gd name="T89" fmla="*/ 46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559">
                  <a:moveTo>
                    <a:pt x="314" y="473"/>
                  </a:moveTo>
                  <a:cubicBezTo>
                    <a:pt x="313" y="471"/>
                    <a:pt x="312" y="470"/>
                    <a:pt x="311" y="468"/>
                  </a:cubicBezTo>
                  <a:cubicBezTo>
                    <a:pt x="295" y="414"/>
                    <a:pt x="271" y="361"/>
                    <a:pt x="212" y="344"/>
                  </a:cubicBezTo>
                  <a:cubicBezTo>
                    <a:pt x="205" y="318"/>
                    <a:pt x="173" y="233"/>
                    <a:pt x="135" y="198"/>
                  </a:cubicBezTo>
                  <a:cubicBezTo>
                    <a:pt x="148" y="200"/>
                    <a:pt x="162" y="201"/>
                    <a:pt x="176" y="198"/>
                  </a:cubicBezTo>
                  <a:cubicBezTo>
                    <a:pt x="178" y="198"/>
                    <a:pt x="179" y="195"/>
                    <a:pt x="179" y="194"/>
                  </a:cubicBezTo>
                  <a:cubicBezTo>
                    <a:pt x="179" y="162"/>
                    <a:pt x="183" y="132"/>
                    <a:pt x="173" y="101"/>
                  </a:cubicBezTo>
                  <a:cubicBezTo>
                    <a:pt x="172" y="99"/>
                    <a:pt x="169" y="97"/>
                    <a:pt x="167" y="98"/>
                  </a:cubicBezTo>
                  <a:cubicBezTo>
                    <a:pt x="140" y="108"/>
                    <a:pt x="120" y="132"/>
                    <a:pt x="105" y="157"/>
                  </a:cubicBezTo>
                  <a:cubicBezTo>
                    <a:pt x="100" y="133"/>
                    <a:pt x="97" y="109"/>
                    <a:pt x="91" y="86"/>
                  </a:cubicBezTo>
                  <a:cubicBezTo>
                    <a:pt x="87" y="68"/>
                    <a:pt x="78" y="13"/>
                    <a:pt x="55" y="7"/>
                  </a:cubicBezTo>
                  <a:cubicBezTo>
                    <a:pt x="25" y="0"/>
                    <a:pt x="31" y="54"/>
                    <a:pt x="33" y="68"/>
                  </a:cubicBezTo>
                  <a:cubicBezTo>
                    <a:pt x="39" y="100"/>
                    <a:pt x="48" y="133"/>
                    <a:pt x="61" y="164"/>
                  </a:cubicBezTo>
                  <a:cubicBezTo>
                    <a:pt x="57" y="163"/>
                    <a:pt x="52" y="161"/>
                    <a:pt x="48" y="160"/>
                  </a:cubicBezTo>
                  <a:cubicBezTo>
                    <a:pt x="34" y="154"/>
                    <a:pt x="20" y="147"/>
                    <a:pt x="4" y="147"/>
                  </a:cubicBezTo>
                  <a:cubicBezTo>
                    <a:pt x="2" y="146"/>
                    <a:pt x="0" y="149"/>
                    <a:pt x="0" y="151"/>
                  </a:cubicBezTo>
                  <a:cubicBezTo>
                    <a:pt x="1" y="165"/>
                    <a:pt x="2" y="181"/>
                    <a:pt x="7" y="195"/>
                  </a:cubicBezTo>
                  <a:cubicBezTo>
                    <a:pt x="7" y="199"/>
                    <a:pt x="8" y="203"/>
                    <a:pt x="9" y="206"/>
                  </a:cubicBezTo>
                  <a:cubicBezTo>
                    <a:pt x="10" y="210"/>
                    <a:pt x="11" y="214"/>
                    <a:pt x="13" y="218"/>
                  </a:cubicBezTo>
                  <a:cubicBezTo>
                    <a:pt x="13" y="225"/>
                    <a:pt x="14" y="233"/>
                    <a:pt x="15" y="240"/>
                  </a:cubicBezTo>
                  <a:cubicBezTo>
                    <a:pt x="16" y="243"/>
                    <a:pt x="18" y="244"/>
                    <a:pt x="21" y="243"/>
                  </a:cubicBezTo>
                  <a:cubicBezTo>
                    <a:pt x="32" y="241"/>
                    <a:pt x="42" y="236"/>
                    <a:pt x="51" y="229"/>
                  </a:cubicBezTo>
                  <a:cubicBezTo>
                    <a:pt x="45" y="246"/>
                    <a:pt x="43" y="264"/>
                    <a:pt x="42" y="282"/>
                  </a:cubicBezTo>
                  <a:cubicBezTo>
                    <a:pt x="41" y="313"/>
                    <a:pt x="45" y="347"/>
                    <a:pt x="57" y="376"/>
                  </a:cubicBezTo>
                  <a:cubicBezTo>
                    <a:pt x="42" y="429"/>
                    <a:pt x="25" y="481"/>
                    <a:pt x="24" y="537"/>
                  </a:cubicBezTo>
                  <a:cubicBezTo>
                    <a:pt x="24" y="538"/>
                    <a:pt x="25" y="539"/>
                    <a:pt x="25" y="540"/>
                  </a:cubicBezTo>
                  <a:cubicBezTo>
                    <a:pt x="24" y="542"/>
                    <a:pt x="24" y="545"/>
                    <a:pt x="26" y="547"/>
                  </a:cubicBezTo>
                  <a:cubicBezTo>
                    <a:pt x="32" y="550"/>
                    <a:pt x="39" y="552"/>
                    <a:pt x="45" y="554"/>
                  </a:cubicBezTo>
                  <a:cubicBezTo>
                    <a:pt x="46" y="554"/>
                    <a:pt x="46" y="554"/>
                    <a:pt x="47" y="554"/>
                  </a:cubicBezTo>
                  <a:cubicBezTo>
                    <a:pt x="48" y="554"/>
                    <a:pt x="50" y="555"/>
                    <a:pt x="52" y="555"/>
                  </a:cubicBezTo>
                  <a:cubicBezTo>
                    <a:pt x="52" y="555"/>
                    <a:pt x="53" y="555"/>
                    <a:pt x="54" y="555"/>
                  </a:cubicBezTo>
                  <a:cubicBezTo>
                    <a:pt x="74" y="559"/>
                    <a:pt x="96" y="558"/>
                    <a:pt x="117" y="555"/>
                  </a:cubicBezTo>
                  <a:cubicBezTo>
                    <a:pt x="138" y="552"/>
                    <a:pt x="158" y="548"/>
                    <a:pt x="179" y="543"/>
                  </a:cubicBezTo>
                  <a:cubicBezTo>
                    <a:pt x="256" y="533"/>
                    <a:pt x="333" y="511"/>
                    <a:pt x="314" y="473"/>
                  </a:cubicBezTo>
                  <a:close/>
                  <a:moveTo>
                    <a:pt x="47" y="91"/>
                  </a:moveTo>
                  <a:cubicBezTo>
                    <a:pt x="43" y="72"/>
                    <a:pt x="38" y="53"/>
                    <a:pt x="39" y="34"/>
                  </a:cubicBezTo>
                  <a:cubicBezTo>
                    <a:pt x="41" y="19"/>
                    <a:pt x="51" y="11"/>
                    <a:pt x="60" y="25"/>
                  </a:cubicBezTo>
                  <a:cubicBezTo>
                    <a:pt x="86" y="66"/>
                    <a:pt x="87" y="119"/>
                    <a:pt x="98" y="166"/>
                  </a:cubicBezTo>
                  <a:cubicBezTo>
                    <a:pt x="97" y="165"/>
                    <a:pt x="95" y="164"/>
                    <a:pt x="93" y="165"/>
                  </a:cubicBezTo>
                  <a:cubicBezTo>
                    <a:pt x="91" y="166"/>
                    <a:pt x="89" y="167"/>
                    <a:pt x="86" y="168"/>
                  </a:cubicBezTo>
                  <a:cubicBezTo>
                    <a:pt x="84" y="169"/>
                    <a:pt x="82" y="169"/>
                    <a:pt x="80" y="170"/>
                  </a:cubicBezTo>
                  <a:cubicBezTo>
                    <a:pt x="78" y="169"/>
                    <a:pt x="76" y="168"/>
                    <a:pt x="73" y="168"/>
                  </a:cubicBezTo>
                  <a:cubicBezTo>
                    <a:pt x="63" y="143"/>
                    <a:pt x="54" y="116"/>
                    <a:pt x="47" y="91"/>
                  </a:cubicBezTo>
                  <a:close/>
                  <a:moveTo>
                    <a:pt x="290" y="485"/>
                  </a:moveTo>
                  <a:cubicBezTo>
                    <a:pt x="289" y="486"/>
                    <a:pt x="288" y="486"/>
                    <a:pt x="287" y="487"/>
                  </a:cubicBezTo>
                  <a:cubicBezTo>
                    <a:pt x="280" y="492"/>
                    <a:pt x="273" y="496"/>
                    <a:pt x="267" y="500"/>
                  </a:cubicBezTo>
                  <a:cubicBezTo>
                    <a:pt x="237" y="515"/>
                    <a:pt x="201" y="522"/>
                    <a:pt x="170" y="529"/>
                  </a:cubicBezTo>
                  <a:cubicBezTo>
                    <a:pt x="153" y="533"/>
                    <a:pt x="136" y="536"/>
                    <a:pt x="120" y="540"/>
                  </a:cubicBezTo>
                  <a:cubicBezTo>
                    <a:pt x="114" y="540"/>
                    <a:pt x="108" y="540"/>
                    <a:pt x="102" y="541"/>
                  </a:cubicBezTo>
                  <a:cubicBezTo>
                    <a:pt x="85" y="541"/>
                    <a:pt x="66" y="543"/>
                    <a:pt x="50" y="539"/>
                  </a:cubicBezTo>
                  <a:cubicBezTo>
                    <a:pt x="71" y="529"/>
                    <a:pt x="92" y="519"/>
                    <a:pt x="114" y="510"/>
                  </a:cubicBezTo>
                  <a:cubicBezTo>
                    <a:pt x="125" y="507"/>
                    <a:pt x="135" y="503"/>
                    <a:pt x="146" y="500"/>
                  </a:cubicBezTo>
                  <a:cubicBezTo>
                    <a:pt x="146" y="513"/>
                    <a:pt x="163" y="520"/>
                    <a:pt x="175" y="520"/>
                  </a:cubicBezTo>
                  <a:cubicBezTo>
                    <a:pt x="195" y="519"/>
                    <a:pt x="199" y="501"/>
                    <a:pt x="194" y="485"/>
                  </a:cubicBezTo>
                  <a:cubicBezTo>
                    <a:pt x="208" y="481"/>
                    <a:pt x="223" y="477"/>
                    <a:pt x="237" y="474"/>
                  </a:cubicBezTo>
                  <a:cubicBezTo>
                    <a:pt x="244" y="473"/>
                    <a:pt x="252" y="471"/>
                    <a:pt x="260" y="470"/>
                  </a:cubicBezTo>
                  <a:cubicBezTo>
                    <a:pt x="274" y="471"/>
                    <a:pt x="296" y="475"/>
                    <a:pt x="290" y="485"/>
                  </a:cubicBezTo>
                  <a:close/>
                  <a:moveTo>
                    <a:pt x="155" y="497"/>
                  </a:moveTo>
                  <a:cubicBezTo>
                    <a:pt x="155" y="497"/>
                    <a:pt x="155" y="497"/>
                    <a:pt x="156" y="497"/>
                  </a:cubicBezTo>
                  <a:cubicBezTo>
                    <a:pt x="166" y="493"/>
                    <a:pt x="176" y="490"/>
                    <a:pt x="185" y="487"/>
                  </a:cubicBezTo>
                  <a:cubicBezTo>
                    <a:pt x="189" y="498"/>
                    <a:pt x="188" y="510"/>
                    <a:pt x="174" y="510"/>
                  </a:cubicBezTo>
                  <a:cubicBezTo>
                    <a:pt x="166" y="511"/>
                    <a:pt x="154" y="507"/>
                    <a:pt x="155" y="497"/>
                  </a:cubicBezTo>
                  <a:cubicBezTo>
                    <a:pt x="155" y="497"/>
                    <a:pt x="155" y="497"/>
                    <a:pt x="155" y="497"/>
                  </a:cubicBezTo>
                  <a:close/>
                  <a:moveTo>
                    <a:pt x="274" y="460"/>
                  </a:moveTo>
                  <a:cubicBezTo>
                    <a:pt x="247" y="454"/>
                    <a:pt x="212" y="464"/>
                    <a:pt x="191" y="470"/>
                  </a:cubicBezTo>
                  <a:cubicBezTo>
                    <a:pt x="137" y="484"/>
                    <a:pt x="85" y="508"/>
                    <a:pt x="35" y="533"/>
                  </a:cubicBezTo>
                  <a:cubicBezTo>
                    <a:pt x="34" y="533"/>
                    <a:pt x="34" y="534"/>
                    <a:pt x="33" y="535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34" y="480"/>
                    <a:pt x="52" y="429"/>
                    <a:pt x="66" y="377"/>
                  </a:cubicBezTo>
                  <a:cubicBezTo>
                    <a:pt x="67" y="376"/>
                    <a:pt x="67" y="374"/>
                    <a:pt x="66" y="373"/>
                  </a:cubicBezTo>
                  <a:cubicBezTo>
                    <a:pt x="55" y="348"/>
                    <a:pt x="52" y="319"/>
                    <a:pt x="51" y="292"/>
                  </a:cubicBezTo>
                  <a:cubicBezTo>
                    <a:pt x="51" y="267"/>
                    <a:pt x="53" y="234"/>
                    <a:pt x="70" y="215"/>
                  </a:cubicBezTo>
                  <a:cubicBezTo>
                    <a:pt x="73" y="212"/>
                    <a:pt x="77" y="209"/>
                    <a:pt x="80" y="206"/>
                  </a:cubicBezTo>
                  <a:cubicBezTo>
                    <a:pt x="80" y="206"/>
                    <a:pt x="80" y="206"/>
                    <a:pt x="80" y="206"/>
                  </a:cubicBezTo>
                  <a:cubicBezTo>
                    <a:pt x="81" y="206"/>
                    <a:pt x="81" y="206"/>
                    <a:pt x="81" y="205"/>
                  </a:cubicBezTo>
                  <a:cubicBezTo>
                    <a:pt x="81" y="205"/>
                    <a:pt x="82" y="205"/>
                    <a:pt x="82" y="204"/>
                  </a:cubicBezTo>
                  <a:cubicBezTo>
                    <a:pt x="83" y="204"/>
                    <a:pt x="84" y="204"/>
                    <a:pt x="84" y="204"/>
                  </a:cubicBezTo>
                  <a:cubicBezTo>
                    <a:pt x="84" y="219"/>
                    <a:pt x="81" y="235"/>
                    <a:pt x="79" y="250"/>
                  </a:cubicBezTo>
                  <a:cubicBezTo>
                    <a:pt x="78" y="253"/>
                    <a:pt x="80" y="256"/>
                    <a:pt x="83" y="256"/>
                  </a:cubicBezTo>
                  <a:cubicBezTo>
                    <a:pt x="92" y="256"/>
                    <a:pt x="100" y="254"/>
                    <a:pt x="109" y="254"/>
                  </a:cubicBezTo>
                  <a:cubicBezTo>
                    <a:pt x="110" y="270"/>
                    <a:pt x="112" y="288"/>
                    <a:pt x="115" y="304"/>
                  </a:cubicBezTo>
                  <a:cubicBezTo>
                    <a:pt x="116" y="307"/>
                    <a:pt x="119" y="308"/>
                    <a:pt x="122" y="307"/>
                  </a:cubicBezTo>
                  <a:cubicBezTo>
                    <a:pt x="132" y="302"/>
                    <a:pt x="142" y="297"/>
                    <a:pt x="152" y="292"/>
                  </a:cubicBezTo>
                  <a:cubicBezTo>
                    <a:pt x="154" y="291"/>
                    <a:pt x="155" y="288"/>
                    <a:pt x="154" y="286"/>
                  </a:cubicBezTo>
                  <a:cubicBezTo>
                    <a:pt x="148" y="264"/>
                    <a:pt x="144" y="232"/>
                    <a:pt x="132" y="208"/>
                  </a:cubicBezTo>
                  <a:cubicBezTo>
                    <a:pt x="166" y="242"/>
                    <a:pt x="197" y="324"/>
                    <a:pt x="203" y="347"/>
                  </a:cubicBezTo>
                  <a:cubicBezTo>
                    <a:pt x="204" y="348"/>
                    <a:pt x="205" y="349"/>
                    <a:pt x="207" y="350"/>
                  </a:cubicBezTo>
                  <a:cubicBezTo>
                    <a:pt x="207" y="351"/>
                    <a:pt x="208" y="352"/>
                    <a:pt x="210" y="353"/>
                  </a:cubicBezTo>
                  <a:cubicBezTo>
                    <a:pt x="263" y="368"/>
                    <a:pt x="285" y="413"/>
                    <a:pt x="299" y="462"/>
                  </a:cubicBezTo>
                  <a:cubicBezTo>
                    <a:pt x="291" y="459"/>
                    <a:pt x="282" y="460"/>
                    <a:pt x="274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任意多边形: 形状 51"/>
          <p:cNvSpPr/>
          <p:nvPr/>
        </p:nvSpPr>
        <p:spPr>
          <a:xfrm>
            <a:off x="1115579" y="1973943"/>
            <a:ext cx="3115407" cy="1931534"/>
          </a:xfrm>
          <a:custGeom>
            <a:avLst/>
            <a:gdLst>
              <a:gd name="connsiteX0" fmla="*/ 522045 w 3589998"/>
              <a:gd name="connsiteY0" fmla="*/ 160 h 1684348"/>
              <a:gd name="connsiteX1" fmla="*/ 1088783 w 3589998"/>
              <a:gd name="connsiteY1" fmla="*/ 86787 h 1684348"/>
              <a:gd name="connsiteX2" fmla="*/ 1633728 w 3589998"/>
              <a:gd name="connsiteY2" fmla="*/ 3660 h 1684348"/>
              <a:gd name="connsiteX3" fmla="*/ 1767222 w 3589998"/>
              <a:gd name="connsiteY3" fmla="*/ 29998 h 1684348"/>
              <a:gd name="connsiteX4" fmla="*/ 1794999 w 3589998"/>
              <a:gd name="connsiteY4" fmla="*/ 40123 h 1684348"/>
              <a:gd name="connsiteX5" fmla="*/ 1822776 w 3589998"/>
              <a:gd name="connsiteY5" fmla="*/ 29998 h 1684348"/>
              <a:gd name="connsiteX6" fmla="*/ 1956270 w 3589998"/>
              <a:gd name="connsiteY6" fmla="*/ 3660 h 1684348"/>
              <a:gd name="connsiteX7" fmla="*/ 2501215 w 3589998"/>
              <a:gd name="connsiteY7" fmla="*/ 86787 h 1684348"/>
              <a:gd name="connsiteX8" fmla="*/ 3067953 w 3589998"/>
              <a:gd name="connsiteY8" fmla="*/ 160 h 1684348"/>
              <a:gd name="connsiteX9" fmla="*/ 3138524 w 3589998"/>
              <a:gd name="connsiteY9" fmla="*/ 3660 h 1684348"/>
              <a:gd name="connsiteX10" fmla="*/ 3572633 w 3589998"/>
              <a:gd name="connsiteY10" fmla="*/ 234569 h 1684348"/>
              <a:gd name="connsiteX11" fmla="*/ 3507979 w 3589998"/>
              <a:gd name="connsiteY11" fmla="*/ 936533 h 1684348"/>
              <a:gd name="connsiteX12" fmla="*/ 3544924 w 3589998"/>
              <a:gd name="connsiteY12" fmla="*/ 1287514 h 1684348"/>
              <a:gd name="connsiteX13" fmla="*/ 3461797 w 3589998"/>
              <a:gd name="connsiteY13" fmla="*/ 1656969 h 1684348"/>
              <a:gd name="connsiteX14" fmla="*/ 2685942 w 3589998"/>
              <a:gd name="connsiteY14" fmla="*/ 1638496 h 1684348"/>
              <a:gd name="connsiteX15" fmla="*/ 2011688 w 3589998"/>
              <a:gd name="connsiteY15" fmla="*/ 1490714 h 1684348"/>
              <a:gd name="connsiteX16" fmla="*/ 1819817 w 3589998"/>
              <a:gd name="connsiteY16" fmla="*/ 1513156 h 1684348"/>
              <a:gd name="connsiteX17" fmla="*/ 1799617 w 3589998"/>
              <a:gd name="connsiteY17" fmla="*/ 1518089 h 1684348"/>
              <a:gd name="connsiteX18" fmla="*/ 1799617 w 3589998"/>
              <a:gd name="connsiteY18" fmla="*/ 1520345 h 1684348"/>
              <a:gd name="connsiteX19" fmla="*/ 1794999 w 3589998"/>
              <a:gd name="connsiteY19" fmla="*/ 1519217 h 1684348"/>
              <a:gd name="connsiteX20" fmla="*/ 1790381 w 3589998"/>
              <a:gd name="connsiteY20" fmla="*/ 1520345 h 1684348"/>
              <a:gd name="connsiteX21" fmla="*/ 1790381 w 3589998"/>
              <a:gd name="connsiteY21" fmla="*/ 1518089 h 1684348"/>
              <a:gd name="connsiteX22" fmla="*/ 1770181 w 3589998"/>
              <a:gd name="connsiteY22" fmla="*/ 1513156 h 1684348"/>
              <a:gd name="connsiteX23" fmla="*/ 1578310 w 3589998"/>
              <a:gd name="connsiteY23" fmla="*/ 1490714 h 1684348"/>
              <a:gd name="connsiteX24" fmla="*/ 904056 w 3589998"/>
              <a:gd name="connsiteY24" fmla="*/ 1638496 h 1684348"/>
              <a:gd name="connsiteX25" fmla="*/ 128201 w 3589998"/>
              <a:gd name="connsiteY25" fmla="*/ 1656969 h 1684348"/>
              <a:gd name="connsiteX26" fmla="*/ 45074 w 3589998"/>
              <a:gd name="connsiteY26" fmla="*/ 1287514 h 1684348"/>
              <a:gd name="connsiteX27" fmla="*/ 82019 w 3589998"/>
              <a:gd name="connsiteY27" fmla="*/ 936533 h 1684348"/>
              <a:gd name="connsiteX28" fmla="*/ 17365 w 3589998"/>
              <a:gd name="connsiteY28" fmla="*/ 234569 h 1684348"/>
              <a:gd name="connsiteX29" fmla="*/ 451474 w 3589998"/>
              <a:gd name="connsiteY29" fmla="*/ 3660 h 1684348"/>
              <a:gd name="connsiteX30" fmla="*/ 522045 w 3589998"/>
              <a:gd name="connsiteY30" fmla="*/ 160 h 1684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89998" h="1684348">
                <a:moveTo>
                  <a:pt x="522045" y="160"/>
                </a:moveTo>
                <a:cubicBezTo>
                  <a:pt x="694458" y="4286"/>
                  <a:pt x="916371" y="86787"/>
                  <a:pt x="1088783" y="86787"/>
                </a:cubicBezTo>
                <a:cubicBezTo>
                  <a:pt x="1285825" y="86787"/>
                  <a:pt x="1453619" y="-7116"/>
                  <a:pt x="1633728" y="3660"/>
                </a:cubicBezTo>
                <a:cubicBezTo>
                  <a:pt x="1678755" y="6354"/>
                  <a:pt x="1723109" y="16360"/>
                  <a:pt x="1767222" y="29998"/>
                </a:cubicBezTo>
                <a:lnTo>
                  <a:pt x="1794999" y="40123"/>
                </a:lnTo>
                <a:lnTo>
                  <a:pt x="1822776" y="29998"/>
                </a:lnTo>
                <a:cubicBezTo>
                  <a:pt x="1866889" y="16360"/>
                  <a:pt x="1911243" y="6354"/>
                  <a:pt x="1956270" y="3660"/>
                </a:cubicBezTo>
                <a:cubicBezTo>
                  <a:pt x="2136379" y="-7116"/>
                  <a:pt x="2304173" y="86787"/>
                  <a:pt x="2501215" y="86787"/>
                </a:cubicBezTo>
                <a:cubicBezTo>
                  <a:pt x="2673627" y="86787"/>
                  <a:pt x="2895540" y="4286"/>
                  <a:pt x="3067953" y="160"/>
                </a:cubicBezTo>
                <a:cubicBezTo>
                  <a:pt x="3092583" y="-429"/>
                  <a:pt x="3116203" y="581"/>
                  <a:pt x="3138524" y="3660"/>
                </a:cubicBezTo>
                <a:cubicBezTo>
                  <a:pt x="3317094" y="28290"/>
                  <a:pt x="3511057" y="79090"/>
                  <a:pt x="3572633" y="234569"/>
                </a:cubicBezTo>
                <a:cubicBezTo>
                  <a:pt x="3634209" y="390048"/>
                  <a:pt x="3512597" y="761042"/>
                  <a:pt x="3507979" y="936533"/>
                </a:cubicBezTo>
                <a:cubicBezTo>
                  <a:pt x="3503361" y="1112024"/>
                  <a:pt x="3552621" y="1167441"/>
                  <a:pt x="3544924" y="1287514"/>
                </a:cubicBezTo>
                <a:cubicBezTo>
                  <a:pt x="3537227" y="1407587"/>
                  <a:pt x="3604961" y="1598472"/>
                  <a:pt x="3461797" y="1656969"/>
                </a:cubicBezTo>
                <a:cubicBezTo>
                  <a:pt x="3318633" y="1715466"/>
                  <a:pt x="2927627" y="1666205"/>
                  <a:pt x="2685942" y="1638496"/>
                </a:cubicBezTo>
                <a:cubicBezTo>
                  <a:pt x="2444257" y="1610787"/>
                  <a:pt x="2251833" y="1490714"/>
                  <a:pt x="2011688" y="1490714"/>
                </a:cubicBezTo>
                <a:cubicBezTo>
                  <a:pt x="1951652" y="1490714"/>
                  <a:pt x="1886709" y="1499662"/>
                  <a:pt x="1819817" y="1513156"/>
                </a:cubicBezTo>
                <a:lnTo>
                  <a:pt x="1799617" y="1518089"/>
                </a:lnTo>
                <a:lnTo>
                  <a:pt x="1799617" y="1520345"/>
                </a:lnTo>
                <a:lnTo>
                  <a:pt x="1794999" y="1519217"/>
                </a:lnTo>
                <a:lnTo>
                  <a:pt x="1790381" y="1520345"/>
                </a:lnTo>
                <a:lnTo>
                  <a:pt x="1790381" y="1518089"/>
                </a:lnTo>
                <a:lnTo>
                  <a:pt x="1770181" y="1513156"/>
                </a:lnTo>
                <a:cubicBezTo>
                  <a:pt x="1703289" y="1499662"/>
                  <a:pt x="1638346" y="1490714"/>
                  <a:pt x="1578310" y="1490714"/>
                </a:cubicBezTo>
                <a:cubicBezTo>
                  <a:pt x="1338165" y="1490714"/>
                  <a:pt x="1145741" y="1610787"/>
                  <a:pt x="904056" y="1638496"/>
                </a:cubicBezTo>
                <a:cubicBezTo>
                  <a:pt x="662371" y="1666205"/>
                  <a:pt x="271365" y="1715466"/>
                  <a:pt x="128201" y="1656969"/>
                </a:cubicBezTo>
                <a:cubicBezTo>
                  <a:pt x="-14963" y="1598472"/>
                  <a:pt x="52771" y="1407587"/>
                  <a:pt x="45074" y="1287514"/>
                </a:cubicBezTo>
                <a:cubicBezTo>
                  <a:pt x="37377" y="1167441"/>
                  <a:pt x="86637" y="1112024"/>
                  <a:pt x="82019" y="936533"/>
                </a:cubicBezTo>
                <a:cubicBezTo>
                  <a:pt x="77401" y="761042"/>
                  <a:pt x="-44211" y="390048"/>
                  <a:pt x="17365" y="234569"/>
                </a:cubicBezTo>
                <a:cubicBezTo>
                  <a:pt x="78941" y="79090"/>
                  <a:pt x="272904" y="28290"/>
                  <a:pt x="451474" y="3660"/>
                </a:cubicBezTo>
                <a:cubicBezTo>
                  <a:pt x="473795" y="581"/>
                  <a:pt x="497415" y="-429"/>
                  <a:pt x="522045" y="16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4532670" y="1973943"/>
            <a:ext cx="3115407" cy="1931534"/>
          </a:xfrm>
          <a:custGeom>
            <a:avLst/>
            <a:gdLst>
              <a:gd name="connsiteX0" fmla="*/ 522045 w 3589998"/>
              <a:gd name="connsiteY0" fmla="*/ 160 h 1684348"/>
              <a:gd name="connsiteX1" fmla="*/ 1088783 w 3589998"/>
              <a:gd name="connsiteY1" fmla="*/ 86787 h 1684348"/>
              <a:gd name="connsiteX2" fmla="*/ 1633728 w 3589998"/>
              <a:gd name="connsiteY2" fmla="*/ 3660 h 1684348"/>
              <a:gd name="connsiteX3" fmla="*/ 1767222 w 3589998"/>
              <a:gd name="connsiteY3" fmla="*/ 29998 h 1684348"/>
              <a:gd name="connsiteX4" fmla="*/ 1794999 w 3589998"/>
              <a:gd name="connsiteY4" fmla="*/ 40123 h 1684348"/>
              <a:gd name="connsiteX5" fmla="*/ 1822776 w 3589998"/>
              <a:gd name="connsiteY5" fmla="*/ 29998 h 1684348"/>
              <a:gd name="connsiteX6" fmla="*/ 1956270 w 3589998"/>
              <a:gd name="connsiteY6" fmla="*/ 3660 h 1684348"/>
              <a:gd name="connsiteX7" fmla="*/ 2501215 w 3589998"/>
              <a:gd name="connsiteY7" fmla="*/ 86787 h 1684348"/>
              <a:gd name="connsiteX8" fmla="*/ 3067953 w 3589998"/>
              <a:gd name="connsiteY8" fmla="*/ 160 h 1684348"/>
              <a:gd name="connsiteX9" fmla="*/ 3138524 w 3589998"/>
              <a:gd name="connsiteY9" fmla="*/ 3660 h 1684348"/>
              <a:gd name="connsiteX10" fmla="*/ 3572633 w 3589998"/>
              <a:gd name="connsiteY10" fmla="*/ 234569 h 1684348"/>
              <a:gd name="connsiteX11" fmla="*/ 3507979 w 3589998"/>
              <a:gd name="connsiteY11" fmla="*/ 936533 h 1684348"/>
              <a:gd name="connsiteX12" fmla="*/ 3544924 w 3589998"/>
              <a:gd name="connsiteY12" fmla="*/ 1287514 h 1684348"/>
              <a:gd name="connsiteX13" fmla="*/ 3461797 w 3589998"/>
              <a:gd name="connsiteY13" fmla="*/ 1656969 h 1684348"/>
              <a:gd name="connsiteX14" fmla="*/ 2685942 w 3589998"/>
              <a:gd name="connsiteY14" fmla="*/ 1638496 h 1684348"/>
              <a:gd name="connsiteX15" fmla="*/ 2011688 w 3589998"/>
              <a:gd name="connsiteY15" fmla="*/ 1490714 h 1684348"/>
              <a:gd name="connsiteX16" fmla="*/ 1819817 w 3589998"/>
              <a:gd name="connsiteY16" fmla="*/ 1513156 h 1684348"/>
              <a:gd name="connsiteX17" fmla="*/ 1799617 w 3589998"/>
              <a:gd name="connsiteY17" fmla="*/ 1518089 h 1684348"/>
              <a:gd name="connsiteX18" fmla="*/ 1799617 w 3589998"/>
              <a:gd name="connsiteY18" fmla="*/ 1520345 h 1684348"/>
              <a:gd name="connsiteX19" fmla="*/ 1794999 w 3589998"/>
              <a:gd name="connsiteY19" fmla="*/ 1519217 h 1684348"/>
              <a:gd name="connsiteX20" fmla="*/ 1790381 w 3589998"/>
              <a:gd name="connsiteY20" fmla="*/ 1520345 h 1684348"/>
              <a:gd name="connsiteX21" fmla="*/ 1790381 w 3589998"/>
              <a:gd name="connsiteY21" fmla="*/ 1518089 h 1684348"/>
              <a:gd name="connsiteX22" fmla="*/ 1770181 w 3589998"/>
              <a:gd name="connsiteY22" fmla="*/ 1513156 h 1684348"/>
              <a:gd name="connsiteX23" fmla="*/ 1578310 w 3589998"/>
              <a:gd name="connsiteY23" fmla="*/ 1490714 h 1684348"/>
              <a:gd name="connsiteX24" fmla="*/ 904056 w 3589998"/>
              <a:gd name="connsiteY24" fmla="*/ 1638496 h 1684348"/>
              <a:gd name="connsiteX25" fmla="*/ 128201 w 3589998"/>
              <a:gd name="connsiteY25" fmla="*/ 1656969 h 1684348"/>
              <a:gd name="connsiteX26" fmla="*/ 45074 w 3589998"/>
              <a:gd name="connsiteY26" fmla="*/ 1287514 h 1684348"/>
              <a:gd name="connsiteX27" fmla="*/ 82019 w 3589998"/>
              <a:gd name="connsiteY27" fmla="*/ 936533 h 1684348"/>
              <a:gd name="connsiteX28" fmla="*/ 17365 w 3589998"/>
              <a:gd name="connsiteY28" fmla="*/ 234569 h 1684348"/>
              <a:gd name="connsiteX29" fmla="*/ 451474 w 3589998"/>
              <a:gd name="connsiteY29" fmla="*/ 3660 h 1684348"/>
              <a:gd name="connsiteX30" fmla="*/ 522045 w 3589998"/>
              <a:gd name="connsiteY30" fmla="*/ 160 h 1684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89998" h="1684348">
                <a:moveTo>
                  <a:pt x="522045" y="160"/>
                </a:moveTo>
                <a:cubicBezTo>
                  <a:pt x="694458" y="4286"/>
                  <a:pt x="916371" y="86787"/>
                  <a:pt x="1088783" y="86787"/>
                </a:cubicBezTo>
                <a:cubicBezTo>
                  <a:pt x="1285825" y="86787"/>
                  <a:pt x="1453619" y="-7116"/>
                  <a:pt x="1633728" y="3660"/>
                </a:cubicBezTo>
                <a:cubicBezTo>
                  <a:pt x="1678755" y="6354"/>
                  <a:pt x="1723109" y="16360"/>
                  <a:pt x="1767222" y="29998"/>
                </a:cubicBezTo>
                <a:lnTo>
                  <a:pt x="1794999" y="40123"/>
                </a:lnTo>
                <a:lnTo>
                  <a:pt x="1822776" y="29998"/>
                </a:lnTo>
                <a:cubicBezTo>
                  <a:pt x="1866889" y="16360"/>
                  <a:pt x="1911243" y="6354"/>
                  <a:pt x="1956270" y="3660"/>
                </a:cubicBezTo>
                <a:cubicBezTo>
                  <a:pt x="2136379" y="-7116"/>
                  <a:pt x="2304173" y="86787"/>
                  <a:pt x="2501215" y="86787"/>
                </a:cubicBezTo>
                <a:cubicBezTo>
                  <a:pt x="2673627" y="86787"/>
                  <a:pt x="2895540" y="4286"/>
                  <a:pt x="3067953" y="160"/>
                </a:cubicBezTo>
                <a:cubicBezTo>
                  <a:pt x="3092583" y="-429"/>
                  <a:pt x="3116203" y="581"/>
                  <a:pt x="3138524" y="3660"/>
                </a:cubicBezTo>
                <a:cubicBezTo>
                  <a:pt x="3317094" y="28290"/>
                  <a:pt x="3511057" y="79090"/>
                  <a:pt x="3572633" y="234569"/>
                </a:cubicBezTo>
                <a:cubicBezTo>
                  <a:pt x="3634209" y="390048"/>
                  <a:pt x="3512597" y="761042"/>
                  <a:pt x="3507979" y="936533"/>
                </a:cubicBezTo>
                <a:cubicBezTo>
                  <a:pt x="3503361" y="1112024"/>
                  <a:pt x="3552621" y="1167441"/>
                  <a:pt x="3544924" y="1287514"/>
                </a:cubicBezTo>
                <a:cubicBezTo>
                  <a:pt x="3537227" y="1407587"/>
                  <a:pt x="3604961" y="1598472"/>
                  <a:pt x="3461797" y="1656969"/>
                </a:cubicBezTo>
                <a:cubicBezTo>
                  <a:pt x="3318633" y="1715466"/>
                  <a:pt x="2927627" y="1666205"/>
                  <a:pt x="2685942" y="1638496"/>
                </a:cubicBezTo>
                <a:cubicBezTo>
                  <a:pt x="2444257" y="1610787"/>
                  <a:pt x="2251833" y="1490714"/>
                  <a:pt x="2011688" y="1490714"/>
                </a:cubicBezTo>
                <a:cubicBezTo>
                  <a:pt x="1951652" y="1490714"/>
                  <a:pt x="1886709" y="1499662"/>
                  <a:pt x="1819817" y="1513156"/>
                </a:cubicBezTo>
                <a:lnTo>
                  <a:pt x="1799617" y="1518089"/>
                </a:lnTo>
                <a:lnTo>
                  <a:pt x="1799617" y="1520345"/>
                </a:lnTo>
                <a:lnTo>
                  <a:pt x="1794999" y="1519217"/>
                </a:lnTo>
                <a:lnTo>
                  <a:pt x="1790381" y="1520345"/>
                </a:lnTo>
                <a:lnTo>
                  <a:pt x="1790381" y="1518089"/>
                </a:lnTo>
                <a:lnTo>
                  <a:pt x="1770181" y="1513156"/>
                </a:lnTo>
                <a:cubicBezTo>
                  <a:pt x="1703289" y="1499662"/>
                  <a:pt x="1638346" y="1490714"/>
                  <a:pt x="1578310" y="1490714"/>
                </a:cubicBezTo>
                <a:cubicBezTo>
                  <a:pt x="1338165" y="1490714"/>
                  <a:pt x="1145741" y="1610787"/>
                  <a:pt x="904056" y="1638496"/>
                </a:cubicBezTo>
                <a:cubicBezTo>
                  <a:pt x="662371" y="1666205"/>
                  <a:pt x="271365" y="1715466"/>
                  <a:pt x="128201" y="1656969"/>
                </a:cubicBezTo>
                <a:cubicBezTo>
                  <a:pt x="-14963" y="1598472"/>
                  <a:pt x="52771" y="1407587"/>
                  <a:pt x="45074" y="1287514"/>
                </a:cubicBezTo>
                <a:cubicBezTo>
                  <a:pt x="37377" y="1167441"/>
                  <a:pt x="86637" y="1112024"/>
                  <a:pt x="82019" y="936533"/>
                </a:cubicBezTo>
                <a:cubicBezTo>
                  <a:pt x="77401" y="761042"/>
                  <a:pt x="-44211" y="390048"/>
                  <a:pt x="17365" y="234569"/>
                </a:cubicBezTo>
                <a:cubicBezTo>
                  <a:pt x="78941" y="79090"/>
                  <a:pt x="272904" y="28290"/>
                  <a:pt x="451474" y="3660"/>
                </a:cubicBezTo>
                <a:cubicBezTo>
                  <a:pt x="473795" y="581"/>
                  <a:pt x="497415" y="-429"/>
                  <a:pt x="522045" y="160"/>
                </a:cubicBez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7949759" y="1973943"/>
            <a:ext cx="3115407" cy="1931534"/>
          </a:xfrm>
          <a:custGeom>
            <a:avLst/>
            <a:gdLst>
              <a:gd name="connsiteX0" fmla="*/ 522045 w 3589998"/>
              <a:gd name="connsiteY0" fmla="*/ 160 h 1684348"/>
              <a:gd name="connsiteX1" fmla="*/ 1088783 w 3589998"/>
              <a:gd name="connsiteY1" fmla="*/ 86787 h 1684348"/>
              <a:gd name="connsiteX2" fmla="*/ 1633728 w 3589998"/>
              <a:gd name="connsiteY2" fmla="*/ 3660 h 1684348"/>
              <a:gd name="connsiteX3" fmla="*/ 1767222 w 3589998"/>
              <a:gd name="connsiteY3" fmla="*/ 29998 h 1684348"/>
              <a:gd name="connsiteX4" fmla="*/ 1794999 w 3589998"/>
              <a:gd name="connsiteY4" fmla="*/ 40123 h 1684348"/>
              <a:gd name="connsiteX5" fmla="*/ 1822776 w 3589998"/>
              <a:gd name="connsiteY5" fmla="*/ 29998 h 1684348"/>
              <a:gd name="connsiteX6" fmla="*/ 1956270 w 3589998"/>
              <a:gd name="connsiteY6" fmla="*/ 3660 h 1684348"/>
              <a:gd name="connsiteX7" fmla="*/ 2501215 w 3589998"/>
              <a:gd name="connsiteY7" fmla="*/ 86787 h 1684348"/>
              <a:gd name="connsiteX8" fmla="*/ 3067953 w 3589998"/>
              <a:gd name="connsiteY8" fmla="*/ 160 h 1684348"/>
              <a:gd name="connsiteX9" fmla="*/ 3138524 w 3589998"/>
              <a:gd name="connsiteY9" fmla="*/ 3660 h 1684348"/>
              <a:gd name="connsiteX10" fmla="*/ 3572633 w 3589998"/>
              <a:gd name="connsiteY10" fmla="*/ 234569 h 1684348"/>
              <a:gd name="connsiteX11" fmla="*/ 3507979 w 3589998"/>
              <a:gd name="connsiteY11" fmla="*/ 936533 h 1684348"/>
              <a:gd name="connsiteX12" fmla="*/ 3544924 w 3589998"/>
              <a:gd name="connsiteY12" fmla="*/ 1287514 h 1684348"/>
              <a:gd name="connsiteX13" fmla="*/ 3461797 w 3589998"/>
              <a:gd name="connsiteY13" fmla="*/ 1656969 h 1684348"/>
              <a:gd name="connsiteX14" fmla="*/ 2685942 w 3589998"/>
              <a:gd name="connsiteY14" fmla="*/ 1638496 h 1684348"/>
              <a:gd name="connsiteX15" fmla="*/ 2011688 w 3589998"/>
              <a:gd name="connsiteY15" fmla="*/ 1490714 h 1684348"/>
              <a:gd name="connsiteX16" fmla="*/ 1819817 w 3589998"/>
              <a:gd name="connsiteY16" fmla="*/ 1513156 h 1684348"/>
              <a:gd name="connsiteX17" fmla="*/ 1799617 w 3589998"/>
              <a:gd name="connsiteY17" fmla="*/ 1518089 h 1684348"/>
              <a:gd name="connsiteX18" fmla="*/ 1799617 w 3589998"/>
              <a:gd name="connsiteY18" fmla="*/ 1520345 h 1684348"/>
              <a:gd name="connsiteX19" fmla="*/ 1794999 w 3589998"/>
              <a:gd name="connsiteY19" fmla="*/ 1519217 h 1684348"/>
              <a:gd name="connsiteX20" fmla="*/ 1790381 w 3589998"/>
              <a:gd name="connsiteY20" fmla="*/ 1520345 h 1684348"/>
              <a:gd name="connsiteX21" fmla="*/ 1790381 w 3589998"/>
              <a:gd name="connsiteY21" fmla="*/ 1518089 h 1684348"/>
              <a:gd name="connsiteX22" fmla="*/ 1770181 w 3589998"/>
              <a:gd name="connsiteY22" fmla="*/ 1513156 h 1684348"/>
              <a:gd name="connsiteX23" fmla="*/ 1578310 w 3589998"/>
              <a:gd name="connsiteY23" fmla="*/ 1490714 h 1684348"/>
              <a:gd name="connsiteX24" fmla="*/ 904056 w 3589998"/>
              <a:gd name="connsiteY24" fmla="*/ 1638496 h 1684348"/>
              <a:gd name="connsiteX25" fmla="*/ 128201 w 3589998"/>
              <a:gd name="connsiteY25" fmla="*/ 1656969 h 1684348"/>
              <a:gd name="connsiteX26" fmla="*/ 45074 w 3589998"/>
              <a:gd name="connsiteY26" fmla="*/ 1287514 h 1684348"/>
              <a:gd name="connsiteX27" fmla="*/ 82019 w 3589998"/>
              <a:gd name="connsiteY27" fmla="*/ 936533 h 1684348"/>
              <a:gd name="connsiteX28" fmla="*/ 17365 w 3589998"/>
              <a:gd name="connsiteY28" fmla="*/ 234569 h 1684348"/>
              <a:gd name="connsiteX29" fmla="*/ 451474 w 3589998"/>
              <a:gd name="connsiteY29" fmla="*/ 3660 h 1684348"/>
              <a:gd name="connsiteX30" fmla="*/ 522045 w 3589998"/>
              <a:gd name="connsiteY30" fmla="*/ 160 h 1684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89998" h="1684348">
                <a:moveTo>
                  <a:pt x="522045" y="160"/>
                </a:moveTo>
                <a:cubicBezTo>
                  <a:pt x="694458" y="4286"/>
                  <a:pt x="916371" y="86787"/>
                  <a:pt x="1088783" y="86787"/>
                </a:cubicBezTo>
                <a:cubicBezTo>
                  <a:pt x="1285825" y="86787"/>
                  <a:pt x="1453619" y="-7116"/>
                  <a:pt x="1633728" y="3660"/>
                </a:cubicBezTo>
                <a:cubicBezTo>
                  <a:pt x="1678755" y="6354"/>
                  <a:pt x="1723109" y="16360"/>
                  <a:pt x="1767222" y="29998"/>
                </a:cubicBezTo>
                <a:lnTo>
                  <a:pt x="1794999" y="40123"/>
                </a:lnTo>
                <a:lnTo>
                  <a:pt x="1822776" y="29998"/>
                </a:lnTo>
                <a:cubicBezTo>
                  <a:pt x="1866889" y="16360"/>
                  <a:pt x="1911243" y="6354"/>
                  <a:pt x="1956270" y="3660"/>
                </a:cubicBezTo>
                <a:cubicBezTo>
                  <a:pt x="2136379" y="-7116"/>
                  <a:pt x="2304173" y="86787"/>
                  <a:pt x="2501215" y="86787"/>
                </a:cubicBezTo>
                <a:cubicBezTo>
                  <a:pt x="2673627" y="86787"/>
                  <a:pt x="2895540" y="4286"/>
                  <a:pt x="3067953" y="160"/>
                </a:cubicBezTo>
                <a:cubicBezTo>
                  <a:pt x="3092583" y="-429"/>
                  <a:pt x="3116203" y="581"/>
                  <a:pt x="3138524" y="3660"/>
                </a:cubicBezTo>
                <a:cubicBezTo>
                  <a:pt x="3317094" y="28290"/>
                  <a:pt x="3511057" y="79090"/>
                  <a:pt x="3572633" y="234569"/>
                </a:cubicBezTo>
                <a:cubicBezTo>
                  <a:pt x="3634209" y="390048"/>
                  <a:pt x="3512597" y="761042"/>
                  <a:pt x="3507979" y="936533"/>
                </a:cubicBezTo>
                <a:cubicBezTo>
                  <a:pt x="3503361" y="1112024"/>
                  <a:pt x="3552621" y="1167441"/>
                  <a:pt x="3544924" y="1287514"/>
                </a:cubicBezTo>
                <a:cubicBezTo>
                  <a:pt x="3537227" y="1407587"/>
                  <a:pt x="3604961" y="1598472"/>
                  <a:pt x="3461797" y="1656969"/>
                </a:cubicBezTo>
                <a:cubicBezTo>
                  <a:pt x="3318633" y="1715466"/>
                  <a:pt x="2927627" y="1666205"/>
                  <a:pt x="2685942" y="1638496"/>
                </a:cubicBezTo>
                <a:cubicBezTo>
                  <a:pt x="2444257" y="1610787"/>
                  <a:pt x="2251833" y="1490714"/>
                  <a:pt x="2011688" y="1490714"/>
                </a:cubicBezTo>
                <a:cubicBezTo>
                  <a:pt x="1951652" y="1490714"/>
                  <a:pt x="1886709" y="1499662"/>
                  <a:pt x="1819817" y="1513156"/>
                </a:cubicBezTo>
                <a:lnTo>
                  <a:pt x="1799617" y="1518089"/>
                </a:lnTo>
                <a:lnTo>
                  <a:pt x="1799617" y="1520345"/>
                </a:lnTo>
                <a:lnTo>
                  <a:pt x="1794999" y="1519217"/>
                </a:lnTo>
                <a:lnTo>
                  <a:pt x="1790381" y="1520345"/>
                </a:lnTo>
                <a:lnTo>
                  <a:pt x="1790381" y="1518089"/>
                </a:lnTo>
                <a:lnTo>
                  <a:pt x="1770181" y="1513156"/>
                </a:lnTo>
                <a:cubicBezTo>
                  <a:pt x="1703289" y="1499662"/>
                  <a:pt x="1638346" y="1490714"/>
                  <a:pt x="1578310" y="1490714"/>
                </a:cubicBezTo>
                <a:cubicBezTo>
                  <a:pt x="1338165" y="1490714"/>
                  <a:pt x="1145741" y="1610787"/>
                  <a:pt x="904056" y="1638496"/>
                </a:cubicBezTo>
                <a:cubicBezTo>
                  <a:pt x="662371" y="1666205"/>
                  <a:pt x="271365" y="1715466"/>
                  <a:pt x="128201" y="1656969"/>
                </a:cubicBezTo>
                <a:cubicBezTo>
                  <a:pt x="-14963" y="1598472"/>
                  <a:pt x="52771" y="1407587"/>
                  <a:pt x="45074" y="1287514"/>
                </a:cubicBezTo>
                <a:cubicBezTo>
                  <a:pt x="37377" y="1167441"/>
                  <a:pt x="86637" y="1112024"/>
                  <a:pt x="82019" y="936533"/>
                </a:cubicBezTo>
                <a:cubicBezTo>
                  <a:pt x="77401" y="761042"/>
                  <a:pt x="-44211" y="390048"/>
                  <a:pt x="17365" y="234569"/>
                </a:cubicBezTo>
                <a:cubicBezTo>
                  <a:pt x="78941" y="79090"/>
                  <a:pt x="272904" y="28290"/>
                  <a:pt x="451474" y="3660"/>
                </a:cubicBezTo>
                <a:cubicBezTo>
                  <a:pt x="473795" y="581"/>
                  <a:pt x="497415" y="-429"/>
                  <a:pt x="522045" y="160"/>
                </a:cubicBez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909122" y="4469087"/>
            <a:ext cx="2501951" cy="1003325"/>
            <a:chOff x="8386922" y="2192795"/>
            <a:chExt cx="2501951" cy="1003325"/>
          </a:xfrm>
        </p:grpSpPr>
        <p:sp>
          <p:nvSpPr>
            <p:cNvPr id="56" name="矩形 5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371426" y="4469087"/>
            <a:ext cx="2501951" cy="1003325"/>
            <a:chOff x="8386922" y="2192795"/>
            <a:chExt cx="2501951" cy="1003325"/>
          </a:xfrm>
        </p:grpSpPr>
        <p:sp>
          <p:nvSpPr>
            <p:cNvPr id="59" name="矩形 5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805042" y="4469087"/>
            <a:ext cx="2501951" cy="1003325"/>
            <a:chOff x="8386922" y="2192795"/>
            <a:chExt cx="2501951" cy="1003325"/>
          </a:xfrm>
        </p:grpSpPr>
        <p:sp>
          <p:nvSpPr>
            <p:cNvPr id="62" name="矩形 6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16208" y="2364509"/>
            <a:ext cx="4159584" cy="2849708"/>
            <a:chOff x="2915" y="1531"/>
            <a:chExt cx="1845" cy="1264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2915" y="1619"/>
              <a:ext cx="1778" cy="1162"/>
            </a:xfrm>
            <a:custGeom>
              <a:avLst/>
              <a:gdLst>
                <a:gd name="T0" fmla="*/ 632 w 664"/>
                <a:gd name="T1" fmla="*/ 12 h 433"/>
                <a:gd name="T2" fmla="*/ 313 w 664"/>
                <a:gd name="T3" fmla="*/ 232 h 433"/>
                <a:gd name="T4" fmla="*/ 181 w 664"/>
                <a:gd name="T5" fmla="*/ 328 h 433"/>
                <a:gd name="T6" fmla="*/ 172 w 664"/>
                <a:gd name="T7" fmla="*/ 336 h 433"/>
                <a:gd name="T8" fmla="*/ 137 w 664"/>
                <a:gd name="T9" fmla="*/ 355 h 433"/>
                <a:gd name="T10" fmla="*/ 130 w 664"/>
                <a:gd name="T11" fmla="*/ 369 h 433"/>
                <a:gd name="T12" fmla="*/ 118 w 664"/>
                <a:gd name="T13" fmla="*/ 378 h 433"/>
                <a:gd name="T14" fmla="*/ 30 w 664"/>
                <a:gd name="T15" fmla="*/ 377 h 433"/>
                <a:gd name="T16" fmla="*/ 15 w 664"/>
                <a:gd name="T17" fmla="*/ 401 h 433"/>
                <a:gd name="T18" fmla="*/ 122 w 664"/>
                <a:gd name="T19" fmla="*/ 409 h 433"/>
                <a:gd name="T20" fmla="*/ 205 w 664"/>
                <a:gd name="T21" fmla="*/ 350 h 433"/>
                <a:gd name="T22" fmla="*/ 427 w 664"/>
                <a:gd name="T23" fmla="*/ 207 h 433"/>
                <a:gd name="T24" fmla="*/ 551 w 664"/>
                <a:gd name="T25" fmla="*/ 110 h 433"/>
                <a:gd name="T26" fmla="*/ 653 w 664"/>
                <a:gd name="T27" fmla="*/ 32 h 433"/>
                <a:gd name="T28" fmla="*/ 632 w 664"/>
                <a:gd name="T29" fmla="*/ 12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4" h="433">
                  <a:moveTo>
                    <a:pt x="632" y="12"/>
                  </a:moveTo>
                  <a:cubicBezTo>
                    <a:pt x="534" y="94"/>
                    <a:pt x="419" y="159"/>
                    <a:pt x="313" y="232"/>
                  </a:cubicBezTo>
                  <a:cubicBezTo>
                    <a:pt x="268" y="263"/>
                    <a:pt x="224" y="294"/>
                    <a:pt x="181" y="328"/>
                  </a:cubicBezTo>
                  <a:cubicBezTo>
                    <a:pt x="178" y="331"/>
                    <a:pt x="175" y="334"/>
                    <a:pt x="172" y="336"/>
                  </a:cubicBezTo>
                  <a:cubicBezTo>
                    <a:pt x="160" y="343"/>
                    <a:pt x="148" y="349"/>
                    <a:pt x="137" y="355"/>
                  </a:cubicBezTo>
                  <a:cubicBezTo>
                    <a:pt x="131" y="359"/>
                    <a:pt x="129" y="364"/>
                    <a:pt x="130" y="369"/>
                  </a:cubicBezTo>
                  <a:cubicBezTo>
                    <a:pt x="126" y="372"/>
                    <a:pt x="122" y="375"/>
                    <a:pt x="118" y="378"/>
                  </a:cubicBezTo>
                  <a:cubicBezTo>
                    <a:pt x="87" y="400"/>
                    <a:pt x="61" y="399"/>
                    <a:pt x="30" y="377"/>
                  </a:cubicBezTo>
                  <a:cubicBezTo>
                    <a:pt x="14" y="366"/>
                    <a:pt x="0" y="391"/>
                    <a:pt x="15" y="401"/>
                  </a:cubicBezTo>
                  <a:cubicBezTo>
                    <a:pt x="54" y="429"/>
                    <a:pt x="78" y="433"/>
                    <a:pt x="122" y="409"/>
                  </a:cubicBezTo>
                  <a:cubicBezTo>
                    <a:pt x="151" y="393"/>
                    <a:pt x="178" y="372"/>
                    <a:pt x="205" y="350"/>
                  </a:cubicBezTo>
                  <a:cubicBezTo>
                    <a:pt x="281" y="305"/>
                    <a:pt x="353" y="255"/>
                    <a:pt x="427" y="207"/>
                  </a:cubicBezTo>
                  <a:cubicBezTo>
                    <a:pt x="471" y="178"/>
                    <a:pt x="508" y="140"/>
                    <a:pt x="551" y="110"/>
                  </a:cubicBezTo>
                  <a:cubicBezTo>
                    <a:pt x="587" y="85"/>
                    <a:pt x="625" y="67"/>
                    <a:pt x="653" y="32"/>
                  </a:cubicBezTo>
                  <a:cubicBezTo>
                    <a:pt x="664" y="17"/>
                    <a:pt x="647" y="0"/>
                    <a:pt x="632" y="12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915" y="1531"/>
              <a:ext cx="1845" cy="1264"/>
            </a:xfrm>
            <a:custGeom>
              <a:avLst/>
              <a:gdLst>
                <a:gd name="T0" fmla="*/ 683 w 689"/>
                <a:gd name="T1" fmla="*/ 46 h 471"/>
                <a:gd name="T2" fmla="*/ 8 w 689"/>
                <a:gd name="T3" fmla="*/ 408 h 471"/>
                <a:gd name="T4" fmla="*/ 92 w 689"/>
                <a:gd name="T5" fmla="*/ 456 h 471"/>
                <a:gd name="T6" fmla="*/ 685 w 689"/>
                <a:gd name="T7" fmla="*/ 61 h 471"/>
                <a:gd name="T8" fmla="*/ 54 w 689"/>
                <a:gd name="T9" fmla="*/ 459 h 471"/>
                <a:gd name="T10" fmla="*/ 45 w 689"/>
                <a:gd name="T11" fmla="*/ 401 h 471"/>
                <a:gd name="T12" fmla="*/ 52 w 689"/>
                <a:gd name="T13" fmla="*/ 396 h 471"/>
                <a:gd name="T14" fmla="*/ 88 w 689"/>
                <a:gd name="T15" fmla="*/ 398 h 471"/>
                <a:gd name="T16" fmla="*/ 84 w 689"/>
                <a:gd name="T17" fmla="*/ 380 h 471"/>
                <a:gd name="T18" fmla="*/ 90 w 689"/>
                <a:gd name="T19" fmla="*/ 375 h 471"/>
                <a:gd name="T20" fmla="*/ 106 w 689"/>
                <a:gd name="T21" fmla="*/ 367 h 471"/>
                <a:gd name="T22" fmla="*/ 120 w 689"/>
                <a:gd name="T23" fmla="*/ 377 h 471"/>
                <a:gd name="T24" fmla="*/ 137 w 689"/>
                <a:gd name="T25" fmla="*/ 348 h 471"/>
                <a:gd name="T26" fmla="*/ 145 w 689"/>
                <a:gd name="T27" fmla="*/ 345 h 471"/>
                <a:gd name="T28" fmla="*/ 174 w 689"/>
                <a:gd name="T29" fmla="*/ 353 h 471"/>
                <a:gd name="T30" fmla="*/ 180 w 689"/>
                <a:gd name="T31" fmla="*/ 321 h 471"/>
                <a:gd name="T32" fmla="*/ 188 w 689"/>
                <a:gd name="T33" fmla="*/ 316 h 471"/>
                <a:gd name="T34" fmla="*/ 207 w 689"/>
                <a:gd name="T35" fmla="*/ 317 h 471"/>
                <a:gd name="T36" fmla="*/ 213 w 689"/>
                <a:gd name="T37" fmla="*/ 314 h 471"/>
                <a:gd name="T38" fmla="*/ 232 w 689"/>
                <a:gd name="T39" fmla="*/ 287 h 471"/>
                <a:gd name="T40" fmla="*/ 261 w 689"/>
                <a:gd name="T41" fmla="*/ 315 h 471"/>
                <a:gd name="T42" fmla="*/ 259 w 689"/>
                <a:gd name="T43" fmla="*/ 269 h 471"/>
                <a:gd name="T44" fmla="*/ 266 w 689"/>
                <a:gd name="T45" fmla="*/ 264 h 471"/>
                <a:gd name="T46" fmla="*/ 282 w 689"/>
                <a:gd name="T47" fmla="*/ 253 h 471"/>
                <a:gd name="T48" fmla="*/ 293 w 689"/>
                <a:gd name="T49" fmla="*/ 245 h 471"/>
                <a:gd name="T50" fmla="*/ 305 w 689"/>
                <a:gd name="T51" fmla="*/ 248 h 471"/>
                <a:gd name="T52" fmla="*/ 329 w 689"/>
                <a:gd name="T53" fmla="*/ 221 h 471"/>
                <a:gd name="T54" fmla="*/ 336 w 689"/>
                <a:gd name="T55" fmla="*/ 216 h 471"/>
                <a:gd name="T56" fmla="*/ 366 w 689"/>
                <a:gd name="T57" fmla="*/ 195 h 471"/>
                <a:gd name="T58" fmla="*/ 386 w 689"/>
                <a:gd name="T59" fmla="*/ 188 h 471"/>
                <a:gd name="T60" fmla="*/ 390 w 689"/>
                <a:gd name="T61" fmla="*/ 180 h 471"/>
                <a:gd name="T62" fmla="*/ 402 w 689"/>
                <a:gd name="T63" fmla="*/ 170 h 471"/>
                <a:gd name="T64" fmla="*/ 409 w 689"/>
                <a:gd name="T65" fmla="*/ 165 h 471"/>
                <a:gd name="T66" fmla="*/ 467 w 689"/>
                <a:gd name="T67" fmla="*/ 187 h 471"/>
                <a:gd name="T68" fmla="*/ 443 w 689"/>
                <a:gd name="T69" fmla="*/ 142 h 471"/>
                <a:gd name="T70" fmla="*/ 481 w 689"/>
                <a:gd name="T71" fmla="*/ 136 h 471"/>
                <a:gd name="T72" fmla="*/ 481 w 689"/>
                <a:gd name="T73" fmla="*/ 124 h 471"/>
                <a:gd name="T74" fmla="*/ 493 w 689"/>
                <a:gd name="T75" fmla="*/ 127 h 471"/>
                <a:gd name="T76" fmla="*/ 503 w 689"/>
                <a:gd name="T77" fmla="*/ 122 h 471"/>
                <a:gd name="T78" fmla="*/ 503 w 689"/>
                <a:gd name="T79" fmla="*/ 102 h 471"/>
                <a:gd name="T80" fmla="*/ 510 w 689"/>
                <a:gd name="T81" fmla="*/ 97 h 471"/>
                <a:gd name="T82" fmla="*/ 560 w 689"/>
                <a:gd name="T83" fmla="*/ 116 h 471"/>
                <a:gd name="T84" fmla="*/ 578 w 689"/>
                <a:gd name="T85" fmla="*/ 73 h 471"/>
                <a:gd name="T86" fmla="*/ 590 w 689"/>
                <a:gd name="T87" fmla="*/ 68 h 471"/>
                <a:gd name="T88" fmla="*/ 597 w 689"/>
                <a:gd name="T89" fmla="*/ 43 h 471"/>
                <a:gd name="T90" fmla="*/ 610 w 689"/>
                <a:gd name="T91" fmla="*/ 55 h 471"/>
                <a:gd name="T92" fmla="*/ 602 w 689"/>
                <a:gd name="T93" fmla="*/ 40 h 471"/>
                <a:gd name="T94" fmla="*/ 618 w 689"/>
                <a:gd name="T95" fmla="*/ 3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9" h="471">
                  <a:moveTo>
                    <a:pt x="685" y="61"/>
                  </a:moveTo>
                  <a:cubicBezTo>
                    <a:pt x="685" y="60"/>
                    <a:pt x="686" y="58"/>
                    <a:pt x="687" y="58"/>
                  </a:cubicBezTo>
                  <a:cubicBezTo>
                    <a:pt x="687" y="57"/>
                    <a:pt x="688" y="57"/>
                    <a:pt x="689" y="56"/>
                  </a:cubicBezTo>
                  <a:cubicBezTo>
                    <a:pt x="687" y="53"/>
                    <a:pt x="685" y="50"/>
                    <a:pt x="683" y="46"/>
                  </a:cubicBezTo>
                  <a:cubicBezTo>
                    <a:pt x="683" y="47"/>
                    <a:pt x="683" y="47"/>
                    <a:pt x="683" y="47"/>
                  </a:cubicBezTo>
                  <a:cubicBezTo>
                    <a:pt x="671" y="33"/>
                    <a:pt x="658" y="20"/>
                    <a:pt x="647" y="4"/>
                  </a:cubicBezTo>
                  <a:cubicBezTo>
                    <a:pt x="644" y="0"/>
                    <a:pt x="637" y="4"/>
                    <a:pt x="639" y="8"/>
                  </a:cubicBezTo>
                  <a:cubicBezTo>
                    <a:pt x="421" y="128"/>
                    <a:pt x="233" y="299"/>
                    <a:pt x="8" y="408"/>
                  </a:cubicBezTo>
                  <a:cubicBezTo>
                    <a:pt x="6" y="409"/>
                    <a:pt x="6" y="411"/>
                    <a:pt x="6" y="412"/>
                  </a:cubicBezTo>
                  <a:cubicBezTo>
                    <a:pt x="3" y="412"/>
                    <a:pt x="0" y="417"/>
                    <a:pt x="3" y="420"/>
                  </a:cubicBezTo>
                  <a:cubicBezTo>
                    <a:pt x="14" y="433"/>
                    <a:pt x="25" y="462"/>
                    <a:pt x="43" y="467"/>
                  </a:cubicBezTo>
                  <a:cubicBezTo>
                    <a:pt x="59" y="471"/>
                    <a:pt x="78" y="462"/>
                    <a:pt x="92" y="456"/>
                  </a:cubicBezTo>
                  <a:cubicBezTo>
                    <a:pt x="148" y="431"/>
                    <a:pt x="198" y="394"/>
                    <a:pt x="247" y="360"/>
                  </a:cubicBezTo>
                  <a:cubicBezTo>
                    <a:pt x="314" y="314"/>
                    <a:pt x="384" y="273"/>
                    <a:pt x="452" y="228"/>
                  </a:cubicBezTo>
                  <a:cubicBezTo>
                    <a:pt x="531" y="176"/>
                    <a:pt x="607" y="120"/>
                    <a:pt x="681" y="60"/>
                  </a:cubicBezTo>
                  <a:cubicBezTo>
                    <a:pt x="682" y="61"/>
                    <a:pt x="684" y="61"/>
                    <a:pt x="685" y="61"/>
                  </a:cubicBezTo>
                  <a:close/>
                  <a:moveTo>
                    <a:pt x="454" y="216"/>
                  </a:moveTo>
                  <a:cubicBezTo>
                    <a:pt x="389" y="259"/>
                    <a:pt x="322" y="299"/>
                    <a:pt x="257" y="342"/>
                  </a:cubicBezTo>
                  <a:cubicBezTo>
                    <a:pt x="211" y="373"/>
                    <a:pt x="165" y="406"/>
                    <a:pt x="116" y="433"/>
                  </a:cubicBezTo>
                  <a:cubicBezTo>
                    <a:pt x="97" y="444"/>
                    <a:pt x="76" y="456"/>
                    <a:pt x="54" y="459"/>
                  </a:cubicBezTo>
                  <a:cubicBezTo>
                    <a:pt x="35" y="461"/>
                    <a:pt x="22" y="431"/>
                    <a:pt x="12" y="416"/>
                  </a:cubicBezTo>
                  <a:cubicBezTo>
                    <a:pt x="12" y="416"/>
                    <a:pt x="12" y="416"/>
                    <a:pt x="13" y="416"/>
                  </a:cubicBezTo>
                  <a:cubicBezTo>
                    <a:pt x="23" y="411"/>
                    <a:pt x="34" y="406"/>
                    <a:pt x="44" y="400"/>
                  </a:cubicBezTo>
                  <a:cubicBezTo>
                    <a:pt x="44" y="400"/>
                    <a:pt x="44" y="401"/>
                    <a:pt x="45" y="401"/>
                  </a:cubicBezTo>
                  <a:cubicBezTo>
                    <a:pt x="53" y="413"/>
                    <a:pt x="59" y="429"/>
                    <a:pt x="72" y="437"/>
                  </a:cubicBezTo>
                  <a:cubicBezTo>
                    <a:pt x="77" y="440"/>
                    <a:pt x="82" y="433"/>
                    <a:pt x="77" y="429"/>
                  </a:cubicBezTo>
                  <a:cubicBezTo>
                    <a:pt x="65" y="422"/>
                    <a:pt x="60" y="407"/>
                    <a:pt x="52" y="396"/>
                  </a:cubicBezTo>
                  <a:cubicBezTo>
                    <a:pt x="52" y="396"/>
                    <a:pt x="52" y="396"/>
                    <a:pt x="52" y="396"/>
                  </a:cubicBezTo>
                  <a:cubicBezTo>
                    <a:pt x="58" y="393"/>
                    <a:pt x="64" y="390"/>
                    <a:pt x="70" y="387"/>
                  </a:cubicBezTo>
                  <a:cubicBezTo>
                    <a:pt x="69" y="388"/>
                    <a:pt x="69" y="389"/>
                    <a:pt x="70" y="390"/>
                  </a:cubicBezTo>
                  <a:cubicBezTo>
                    <a:pt x="74" y="395"/>
                    <a:pt x="77" y="400"/>
                    <a:pt x="82" y="405"/>
                  </a:cubicBezTo>
                  <a:cubicBezTo>
                    <a:pt x="86" y="409"/>
                    <a:pt x="92" y="402"/>
                    <a:pt x="88" y="398"/>
                  </a:cubicBezTo>
                  <a:cubicBezTo>
                    <a:pt x="84" y="394"/>
                    <a:pt x="81" y="390"/>
                    <a:pt x="78" y="386"/>
                  </a:cubicBezTo>
                  <a:cubicBezTo>
                    <a:pt x="77" y="384"/>
                    <a:pt x="76" y="384"/>
                    <a:pt x="75" y="384"/>
                  </a:cubicBezTo>
                  <a:cubicBezTo>
                    <a:pt x="78" y="382"/>
                    <a:pt x="81" y="381"/>
                    <a:pt x="83" y="379"/>
                  </a:cubicBezTo>
                  <a:cubicBezTo>
                    <a:pt x="83" y="379"/>
                    <a:pt x="83" y="380"/>
                    <a:pt x="84" y="380"/>
                  </a:cubicBezTo>
                  <a:cubicBezTo>
                    <a:pt x="86" y="387"/>
                    <a:pt x="90" y="393"/>
                    <a:pt x="97" y="395"/>
                  </a:cubicBezTo>
                  <a:cubicBezTo>
                    <a:pt x="103" y="397"/>
                    <a:pt x="105" y="388"/>
                    <a:pt x="100" y="386"/>
                  </a:cubicBezTo>
                  <a:cubicBezTo>
                    <a:pt x="95" y="385"/>
                    <a:pt x="93" y="382"/>
                    <a:pt x="92" y="378"/>
                  </a:cubicBezTo>
                  <a:cubicBezTo>
                    <a:pt x="92" y="376"/>
                    <a:pt x="91" y="376"/>
                    <a:pt x="90" y="375"/>
                  </a:cubicBezTo>
                  <a:cubicBezTo>
                    <a:pt x="93" y="374"/>
                    <a:pt x="95" y="372"/>
                    <a:pt x="98" y="371"/>
                  </a:cubicBezTo>
                  <a:cubicBezTo>
                    <a:pt x="100" y="378"/>
                    <a:pt x="105" y="383"/>
                    <a:pt x="113" y="385"/>
                  </a:cubicBezTo>
                  <a:cubicBezTo>
                    <a:pt x="118" y="386"/>
                    <a:pt x="121" y="377"/>
                    <a:pt x="115" y="376"/>
                  </a:cubicBezTo>
                  <a:cubicBezTo>
                    <a:pt x="110" y="375"/>
                    <a:pt x="107" y="372"/>
                    <a:pt x="106" y="367"/>
                  </a:cubicBezTo>
                  <a:cubicBezTo>
                    <a:pt x="106" y="367"/>
                    <a:pt x="106" y="367"/>
                    <a:pt x="106" y="366"/>
                  </a:cubicBezTo>
                  <a:cubicBezTo>
                    <a:pt x="107" y="365"/>
                    <a:pt x="109" y="364"/>
                    <a:pt x="111" y="363"/>
                  </a:cubicBezTo>
                  <a:cubicBezTo>
                    <a:pt x="111" y="364"/>
                    <a:pt x="111" y="366"/>
                    <a:pt x="112" y="367"/>
                  </a:cubicBezTo>
                  <a:cubicBezTo>
                    <a:pt x="115" y="370"/>
                    <a:pt x="117" y="374"/>
                    <a:pt x="120" y="377"/>
                  </a:cubicBezTo>
                  <a:cubicBezTo>
                    <a:pt x="124" y="382"/>
                    <a:pt x="130" y="375"/>
                    <a:pt x="126" y="371"/>
                  </a:cubicBezTo>
                  <a:cubicBezTo>
                    <a:pt x="123" y="368"/>
                    <a:pt x="121" y="364"/>
                    <a:pt x="118" y="360"/>
                  </a:cubicBezTo>
                  <a:cubicBezTo>
                    <a:pt x="118" y="360"/>
                    <a:pt x="118" y="360"/>
                    <a:pt x="117" y="359"/>
                  </a:cubicBezTo>
                  <a:cubicBezTo>
                    <a:pt x="124" y="356"/>
                    <a:pt x="130" y="352"/>
                    <a:pt x="137" y="348"/>
                  </a:cubicBezTo>
                  <a:cubicBezTo>
                    <a:pt x="137" y="348"/>
                    <a:pt x="137" y="349"/>
                    <a:pt x="137" y="349"/>
                  </a:cubicBezTo>
                  <a:cubicBezTo>
                    <a:pt x="144" y="363"/>
                    <a:pt x="152" y="381"/>
                    <a:pt x="166" y="390"/>
                  </a:cubicBezTo>
                  <a:cubicBezTo>
                    <a:pt x="171" y="393"/>
                    <a:pt x="176" y="386"/>
                    <a:pt x="171" y="382"/>
                  </a:cubicBezTo>
                  <a:cubicBezTo>
                    <a:pt x="158" y="375"/>
                    <a:pt x="151" y="357"/>
                    <a:pt x="145" y="345"/>
                  </a:cubicBezTo>
                  <a:cubicBezTo>
                    <a:pt x="145" y="344"/>
                    <a:pt x="144" y="344"/>
                    <a:pt x="144" y="343"/>
                  </a:cubicBezTo>
                  <a:cubicBezTo>
                    <a:pt x="149" y="340"/>
                    <a:pt x="155" y="337"/>
                    <a:pt x="160" y="334"/>
                  </a:cubicBezTo>
                  <a:cubicBezTo>
                    <a:pt x="160" y="334"/>
                    <a:pt x="160" y="334"/>
                    <a:pt x="160" y="334"/>
                  </a:cubicBezTo>
                  <a:cubicBezTo>
                    <a:pt x="164" y="341"/>
                    <a:pt x="169" y="347"/>
                    <a:pt x="174" y="353"/>
                  </a:cubicBezTo>
                  <a:cubicBezTo>
                    <a:pt x="178" y="357"/>
                    <a:pt x="185" y="351"/>
                    <a:pt x="181" y="347"/>
                  </a:cubicBezTo>
                  <a:cubicBezTo>
                    <a:pt x="176" y="341"/>
                    <a:pt x="171" y="336"/>
                    <a:pt x="168" y="329"/>
                  </a:cubicBezTo>
                  <a:cubicBezTo>
                    <a:pt x="168" y="329"/>
                    <a:pt x="168" y="329"/>
                    <a:pt x="167" y="329"/>
                  </a:cubicBezTo>
                  <a:cubicBezTo>
                    <a:pt x="172" y="326"/>
                    <a:pt x="176" y="323"/>
                    <a:pt x="180" y="321"/>
                  </a:cubicBezTo>
                  <a:cubicBezTo>
                    <a:pt x="180" y="329"/>
                    <a:pt x="186" y="335"/>
                    <a:pt x="193" y="339"/>
                  </a:cubicBezTo>
                  <a:cubicBezTo>
                    <a:pt x="199" y="341"/>
                    <a:pt x="203" y="333"/>
                    <a:pt x="198" y="331"/>
                  </a:cubicBezTo>
                  <a:cubicBezTo>
                    <a:pt x="194" y="329"/>
                    <a:pt x="189" y="326"/>
                    <a:pt x="189" y="321"/>
                  </a:cubicBezTo>
                  <a:cubicBezTo>
                    <a:pt x="190" y="319"/>
                    <a:pt x="189" y="317"/>
                    <a:pt x="188" y="316"/>
                  </a:cubicBezTo>
                  <a:cubicBezTo>
                    <a:pt x="189" y="315"/>
                    <a:pt x="191" y="314"/>
                    <a:pt x="193" y="313"/>
                  </a:cubicBezTo>
                  <a:cubicBezTo>
                    <a:pt x="193" y="313"/>
                    <a:pt x="193" y="313"/>
                    <a:pt x="193" y="313"/>
                  </a:cubicBezTo>
                  <a:cubicBezTo>
                    <a:pt x="194" y="318"/>
                    <a:pt x="199" y="322"/>
                    <a:pt x="203" y="325"/>
                  </a:cubicBezTo>
                  <a:cubicBezTo>
                    <a:pt x="207" y="328"/>
                    <a:pt x="212" y="320"/>
                    <a:pt x="207" y="317"/>
                  </a:cubicBezTo>
                  <a:cubicBezTo>
                    <a:pt x="205" y="316"/>
                    <a:pt x="202" y="313"/>
                    <a:pt x="202" y="311"/>
                  </a:cubicBezTo>
                  <a:cubicBezTo>
                    <a:pt x="201" y="309"/>
                    <a:pt x="201" y="309"/>
                    <a:pt x="200" y="308"/>
                  </a:cubicBezTo>
                  <a:cubicBezTo>
                    <a:pt x="201" y="307"/>
                    <a:pt x="203" y="306"/>
                    <a:pt x="204" y="305"/>
                  </a:cubicBezTo>
                  <a:cubicBezTo>
                    <a:pt x="206" y="309"/>
                    <a:pt x="209" y="312"/>
                    <a:pt x="213" y="314"/>
                  </a:cubicBezTo>
                  <a:cubicBezTo>
                    <a:pt x="218" y="317"/>
                    <a:pt x="223" y="309"/>
                    <a:pt x="218" y="306"/>
                  </a:cubicBezTo>
                  <a:cubicBezTo>
                    <a:pt x="215" y="305"/>
                    <a:pt x="213" y="303"/>
                    <a:pt x="212" y="301"/>
                  </a:cubicBezTo>
                  <a:cubicBezTo>
                    <a:pt x="212" y="300"/>
                    <a:pt x="212" y="300"/>
                    <a:pt x="212" y="300"/>
                  </a:cubicBezTo>
                  <a:cubicBezTo>
                    <a:pt x="219" y="296"/>
                    <a:pt x="225" y="291"/>
                    <a:pt x="232" y="287"/>
                  </a:cubicBezTo>
                  <a:cubicBezTo>
                    <a:pt x="232" y="288"/>
                    <a:pt x="233" y="289"/>
                    <a:pt x="233" y="289"/>
                  </a:cubicBezTo>
                  <a:cubicBezTo>
                    <a:pt x="239" y="295"/>
                    <a:pt x="241" y="304"/>
                    <a:pt x="245" y="311"/>
                  </a:cubicBezTo>
                  <a:cubicBezTo>
                    <a:pt x="248" y="316"/>
                    <a:pt x="253" y="325"/>
                    <a:pt x="261" y="324"/>
                  </a:cubicBezTo>
                  <a:cubicBezTo>
                    <a:pt x="267" y="324"/>
                    <a:pt x="267" y="315"/>
                    <a:pt x="261" y="315"/>
                  </a:cubicBezTo>
                  <a:cubicBezTo>
                    <a:pt x="256" y="315"/>
                    <a:pt x="251" y="303"/>
                    <a:pt x="249" y="300"/>
                  </a:cubicBezTo>
                  <a:cubicBezTo>
                    <a:pt x="246" y="294"/>
                    <a:pt x="244" y="288"/>
                    <a:pt x="240" y="283"/>
                  </a:cubicBezTo>
                  <a:cubicBezTo>
                    <a:pt x="240" y="283"/>
                    <a:pt x="239" y="283"/>
                    <a:pt x="239" y="282"/>
                  </a:cubicBezTo>
                  <a:cubicBezTo>
                    <a:pt x="246" y="278"/>
                    <a:pt x="252" y="273"/>
                    <a:pt x="259" y="269"/>
                  </a:cubicBezTo>
                  <a:cubicBezTo>
                    <a:pt x="261" y="275"/>
                    <a:pt x="264" y="279"/>
                    <a:pt x="269" y="282"/>
                  </a:cubicBezTo>
                  <a:cubicBezTo>
                    <a:pt x="274" y="286"/>
                    <a:pt x="279" y="278"/>
                    <a:pt x="274" y="275"/>
                  </a:cubicBezTo>
                  <a:cubicBezTo>
                    <a:pt x="271" y="272"/>
                    <a:pt x="268" y="269"/>
                    <a:pt x="267" y="265"/>
                  </a:cubicBezTo>
                  <a:cubicBezTo>
                    <a:pt x="267" y="265"/>
                    <a:pt x="266" y="264"/>
                    <a:pt x="266" y="264"/>
                  </a:cubicBezTo>
                  <a:cubicBezTo>
                    <a:pt x="269" y="262"/>
                    <a:pt x="272" y="260"/>
                    <a:pt x="275" y="258"/>
                  </a:cubicBezTo>
                  <a:cubicBezTo>
                    <a:pt x="277" y="262"/>
                    <a:pt x="280" y="265"/>
                    <a:pt x="283" y="267"/>
                  </a:cubicBezTo>
                  <a:cubicBezTo>
                    <a:pt x="288" y="271"/>
                    <a:pt x="292" y="263"/>
                    <a:pt x="288" y="259"/>
                  </a:cubicBezTo>
                  <a:cubicBezTo>
                    <a:pt x="286" y="258"/>
                    <a:pt x="283" y="255"/>
                    <a:pt x="282" y="253"/>
                  </a:cubicBezTo>
                  <a:cubicBezTo>
                    <a:pt x="283" y="252"/>
                    <a:pt x="285" y="251"/>
                    <a:pt x="286" y="251"/>
                  </a:cubicBezTo>
                  <a:cubicBezTo>
                    <a:pt x="289" y="254"/>
                    <a:pt x="293" y="258"/>
                    <a:pt x="298" y="260"/>
                  </a:cubicBezTo>
                  <a:cubicBezTo>
                    <a:pt x="303" y="262"/>
                    <a:pt x="306" y="254"/>
                    <a:pt x="300" y="251"/>
                  </a:cubicBezTo>
                  <a:cubicBezTo>
                    <a:pt x="297" y="250"/>
                    <a:pt x="295" y="248"/>
                    <a:pt x="293" y="245"/>
                  </a:cubicBezTo>
                  <a:cubicBezTo>
                    <a:pt x="295" y="244"/>
                    <a:pt x="296" y="243"/>
                    <a:pt x="298" y="242"/>
                  </a:cubicBezTo>
                  <a:cubicBezTo>
                    <a:pt x="299" y="244"/>
                    <a:pt x="300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3" y="246"/>
                    <a:pt x="304" y="247"/>
                    <a:pt x="305" y="248"/>
                  </a:cubicBezTo>
                  <a:cubicBezTo>
                    <a:pt x="309" y="253"/>
                    <a:pt x="315" y="246"/>
                    <a:pt x="311" y="242"/>
                  </a:cubicBezTo>
                  <a:cubicBezTo>
                    <a:pt x="310" y="240"/>
                    <a:pt x="308" y="238"/>
                    <a:pt x="306" y="237"/>
                  </a:cubicBezTo>
                  <a:cubicBezTo>
                    <a:pt x="314" y="231"/>
                    <a:pt x="322" y="226"/>
                    <a:pt x="329" y="220"/>
                  </a:cubicBezTo>
                  <a:cubicBezTo>
                    <a:pt x="329" y="220"/>
                    <a:pt x="329" y="220"/>
                    <a:pt x="329" y="221"/>
                  </a:cubicBezTo>
                  <a:cubicBezTo>
                    <a:pt x="335" y="235"/>
                    <a:pt x="342" y="253"/>
                    <a:pt x="357" y="260"/>
                  </a:cubicBezTo>
                  <a:cubicBezTo>
                    <a:pt x="363" y="262"/>
                    <a:pt x="367" y="254"/>
                    <a:pt x="362" y="252"/>
                  </a:cubicBezTo>
                  <a:cubicBezTo>
                    <a:pt x="349" y="246"/>
                    <a:pt x="343" y="230"/>
                    <a:pt x="338" y="218"/>
                  </a:cubicBezTo>
                  <a:cubicBezTo>
                    <a:pt x="338" y="217"/>
                    <a:pt x="337" y="216"/>
                    <a:pt x="336" y="216"/>
                  </a:cubicBezTo>
                  <a:cubicBezTo>
                    <a:pt x="343" y="211"/>
                    <a:pt x="351" y="205"/>
                    <a:pt x="358" y="200"/>
                  </a:cubicBezTo>
                  <a:cubicBezTo>
                    <a:pt x="362" y="204"/>
                    <a:pt x="366" y="208"/>
                    <a:pt x="370" y="212"/>
                  </a:cubicBezTo>
                  <a:cubicBezTo>
                    <a:pt x="374" y="216"/>
                    <a:pt x="381" y="210"/>
                    <a:pt x="377" y="205"/>
                  </a:cubicBezTo>
                  <a:cubicBezTo>
                    <a:pt x="373" y="202"/>
                    <a:pt x="369" y="198"/>
                    <a:pt x="366" y="195"/>
                  </a:cubicBezTo>
                  <a:cubicBezTo>
                    <a:pt x="369" y="193"/>
                    <a:pt x="373" y="190"/>
                    <a:pt x="376" y="188"/>
                  </a:cubicBezTo>
                  <a:cubicBezTo>
                    <a:pt x="377" y="191"/>
                    <a:pt x="380" y="194"/>
                    <a:pt x="382" y="197"/>
                  </a:cubicBezTo>
                  <a:cubicBezTo>
                    <a:pt x="386" y="201"/>
                    <a:pt x="393" y="194"/>
                    <a:pt x="389" y="190"/>
                  </a:cubicBezTo>
                  <a:cubicBezTo>
                    <a:pt x="388" y="190"/>
                    <a:pt x="387" y="189"/>
                    <a:pt x="386" y="188"/>
                  </a:cubicBezTo>
                  <a:cubicBezTo>
                    <a:pt x="386" y="187"/>
                    <a:pt x="386" y="187"/>
                    <a:pt x="385" y="187"/>
                  </a:cubicBezTo>
                  <a:cubicBezTo>
                    <a:pt x="386" y="185"/>
                    <a:pt x="385" y="184"/>
                    <a:pt x="384" y="183"/>
                  </a:cubicBezTo>
                  <a:cubicBezTo>
                    <a:pt x="385" y="181"/>
                    <a:pt x="387" y="180"/>
                    <a:pt x="389" y="179"/>
                  </a:cubicBezTo>
                  <a:cubicBezTo>
                    <a:pt x="389" y="179"/>
                    <a:pt x="389" y="180"/>
                    <a:pt x="390" y="180"/>
                  </a:cubicBezTo>
                  <a:cubicBezTo>
                    <a:pt x="392" y="182"/>
                    <a:pt x="394" y="184"/>
                    <a:pt x="397" y="185"/>
                  </a:cubicBezTo>
                  <a:cubicBezTo>
                    <a:pt x="402" y="188"/>
                    <a:pt x="407" y="180"/>
                    <a:pt x="401" y="177"/>
                  </a:cubicBezTo>
                  <a:cubicBezTo>
                    <a:pt x="400" y="176"/>
                    <a:pt x="398" y="175"/>
                    <a:pt x="396" y="174"/>
                  </a:cubicBezTo>
                  <a:cubicBezTo>
                    <a:pt x="398" y="173"/>
                    <a:pt x="400" y="171"/>
                    <a:pt x="402" y="170"/>
                  </a:cubicBezTo>
                  <a:cubicBezTo>
                    <a:pt x="402" y="170"/>
                    <a:pt x="402" y="171"/>
                    <a:pt x="402" y="171"/>
                  </a:cubicBezTo>
                  <a:cubicBezTo>
                    <a:pt x="405" y="174"/>
                    <a:pt x="408" y="177"/>
                    <a:pt x="410" y="181"/>
                  </a:cubicBezTo>
                  <a:cubicBezTo>
                    <a:pt x="414" y="185"/>
                    <a:pt x="422" y="181"/>
                    <a:pt x="418" y="176"/>
                  </a:cubicBezTo>
                  <a:cubicBezTo>
                    <a:pt x="416" y="172"/>
                    <a:pt x="412" y="169"/>
                    <a:pt x="409" y="165"/>
                  </a:cubicBezTo>
                  <a:cubicBezTo>
                    <a:pt x="418" y="159"/>
                    <a:pt x="427" y="153"/>
                    <a:pt x="436" y="147"/>
                  </a:cubicBezTo>
                  <a:cubicBezTo>
                    <a:pt x="436" y="147"/>
                    <a:pt x="436" y="147"/>
                    <a:pt x="436" y="147"/>
                  </a:cubicBezTo>
                  <a:cubicBezTo>
                    <a:pt x="441" y="156"/>
                    <a:pt x="445" y="165"/>
                    <a:pt x="450" y="173"/>
                  </a:cubicBezTo>
                  <a:cubicBezTo>
                    <a:pt x="454" y="179"/>
                    <a:pt x="460" y="187"/>
                    <a:pt x="467" y="187"/>
                  </a:cubicBezTo>
                  <a:cubicBezTo>
                    <a:pt x="473" y="188"/>
                    <a:pt x="473" y="179"/>
                    <a:pt x="467" y="178"/>
                  </a:cubicBezTo>
                  <a:cubicBezTo>
                    <a:pt x="462" y="178"/>
                    <a:pt x="457" y="167"/>
                    <a:pt x="455" y="164"/>
                  </a:cubicBezTo>
                  <a:cubicBezTo>
                    <a:pt x="451" y="157"/>
                    <a:pt x="448" y="150"/>
                    <a:pt x="444" y="143"/>
                  </a:cubicBezTo>
                  <a:cubicBezTo>
                    <a:pt x="444" y="142"/>
                    <a:pt x="444" y="142"/>
                    <a:pt x="443" y="142"/>
                  </a:cubicBezTo>
                  <a:cubicBezTo>
                    <a:pt x="450" y="137"/>
                    <a:pt x="457" y="133"/>
                    <a:pt x="463" y="128"/>
                  </a:cubicBezTo>
                  <a:cubicBezTo>
                    <a:pt x="463" y="129"/>
                    <a:pt x="464" y="129"/>
                    <a:pt x="464" y="130"/>
                  </a:cubicBezTo>
                  <a:cubicBezTo>
                    <a:pt x="468" y="134"/>
                    <a:pt x="471" y="138"/>
                    <a:pt x="475" y="142"/>
                  </a:cubicBezTo>
                  <a:cubicBezTo>
                    <a:pt x="479" y="146"/>
                    <a:pt x="485" y="140"/>
                    <a:pt x="481" y="136"/>
                  </a:cubicBezTo>
                  <a:cubicBezTo>
                    <a:pt x="478" y="132"/>
                    <a:pt x="474" y="127"/>
                    <a:pt x="471" y="124"/>
                  </a:cubicBezTo>
                  <a:cubicBezTo>
                    <a:pt x="471" y="123"/>
                    <a:pt x="471" y="123"/>
                    <a:pt x="470" y="123"/>
                  </a:cubicBezTo>
                  <a:cubicBezTo>
                    <a:pt x="473" y="122"/>
                    <a:pt x="476" y="120"/>
                    <a:pt x="479" y="118"/>
                  </a:cubicBezTo>
                  <a:cubicBezTo>
                    <a:pt x="478" y="120"/>
                    <a:pt x="478" y="123"/>
                    <a:pt x="481" y="124"/>
                  </a:cubicBezTo>
                  <a:cubicBezTo>
                    <a:pt x="481" y="124"/>
                    <a:pt x="481" y="124"/>
                    <a:pt x="481" y="124"/>
                  </a:cubicBezTo>
                  <a:cubicBezTo>
                    <a:pt x="482" y="124"/>
                    <a:pt x="482" y="124"/>
                    <a:pt x="482" y="125"/>
                  </a:cubicBezTo>
                  <a:cubicBezTo>
                    <a:pt x="483" y="126"/>
                    <a:pt x="484" y="128"/>
                    <a:pt x="484" y="129"/>
                  </a:cubicBezTo>
                  <a:cubicBezTo>
                    <a:pt x="486" y="135"/>
                    <a:pt x="495" y="133"/>
                    <a:pt x="493" y="127"/>
                  </a:cubicBezTo>
                  <a:cubicBezTo>
                    <a:pt x="492" y="123"/>
                    <a:pt x="489" y="116"/>
                    <a:pt x="484" y="115"/>
                  </a:cubicBezTo>
                  <a:cubicBezTo>
                    <a:pt x="484" y="115"/>
                    <a:pt x="484" y="115"/>
                    <a:pt x="483" y="115"/>
                  </a:cubicBezTo>
                  <a:cubicBezTo>
                    <a:pt x="486" y="113"/>
                    <a:pt x="489" y="111"/>
                    <a:pt x="491" y="110"/>
                  </a:cubicBezTo>
                  <a:cubicBezTo>
                    <a:pt x="493" y="115"/>
                    <a:pt x="497" y="120"/>
                    <a:pt x="503" y="122"/>
                  </a:cubicBezTo>
                  <a:cubicBezTo>
                    <a:pt x="508" y="124"/>
                    <a:pt x="510" y="115"/>
                    <a:pt x="505" y="113"/>
                  </a:cubicBezTo>
                  <a:cubicBezTo>
                    <a:pt x="502" y="112"/>
                    <a:pt x="500" y="109"/>
                    <a:pt x="499" y="106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4"/>
                    <a:pt x="501" y="103"/>
                    <a:pt x="503" y="102"/>
                  </a:cubicBezTo>
                  <a:cubicBezTo>
                    <a:pt x="503" y="104"/>
                    <a:pt x="504" y="105"/>
                    <a:pt x="506" y="105"/>
                  </a:cubicBezTo>
                  <a:cubicBezTo>
                    <a:pt x="507" y="106"/>
                    <a:pt x="508" y="108"/>
                    <a:pt x="509" y="109"/>
                  </a:cubicBezTo>
                  <a:cubicBezTo>
                    <a:pt x="512" y="114"/>
                    <a:pt x="520" y="110"/>
                    <a:pt x="517" y="105"/>
                  </a:cubicBezTo>
                  <a:cubicBezTo>
                    <a:pt x="515" y="102"/>
                    <a:pt x="513" y="99"/>
                    <a:pt x="510" y="97"/>
                  </a:cubicBezTo>
                  <a:cubicBezTo>
                    <a:pt x="517" y="93"/>
                    <a:pt x="523" y="89"/>
                    <a:pt x="530" y="84"/>
                  </a:cubicBezTo>
                  <a:cubicBezTo>
                    <a:pt x="530" y="85"/>
                    <a:pt x="531" y="85"/>
                    <a:pt x="531" y="86"/>
                  </a:cubicBezTo>
                  <a:cubicBezTo>
                    <a:pt x="541" y="96"/>
                    <a:pt x="545" y="111"/>
                    <a:pt x="554" y="122"/>
                  </a:cubicBezTo>
                  <a:cubicBezTo>
                    <a:pt x="558" y="127"/>
                    <a:pt x="564" y="120"/>
                    <a:pt x="560" y="116"/>
                  </a:cubicBezTo>
                  <a:cubicBezTo>
                    <a:pt x="551" y="105"/>
                    <a:pt x="547" y="90"/>
                    <a:pt x="538" y="80"/>
                  </a:cubicBezTo>
                  <a:cubicBezTo>
                    <a:pt x="546" y="75"/>
                    <a:pt x="553" y="70"/>
                    <a:pt x="561" y="65"/>
                  </a:cubicBezTo>
                  <a:cubicBezTo>
                    <a:pt x="565" y="68"/>
                    <a:pt x="567" y="73"/>
                    <a:pt x="570" y="77"/>
                  </a:cubicBezTo>
                  <a:cubicBezTo>
                    <a:pt x="573" y="82"/>
                    <a:pt x="581" y="78"/>
                    <a:pt x="578" y="73"/>
                  </a:cubicBezTo>
                  <a:cubicBezTo>
                    <a:pt x="575" y="69"/>
                    <a:pt x="572" y="64"/>
                    <a:pt x="569" y="60"/>
                  </a:cubicBezTo>
                  <a:cubicBezTo>
                    <a:pt x="573" y="58"/>
                    <a:pt x="577" y="55"/>
                    <a:pt x="581" y="53"/>
                  </a:cubicBezTo>
                  <a:cubicBezTo>
                    <a:pt x="581" y="53"/>
                    <a:pt x="581" y="54"/>
                    <a:pt x="581" y="55"/>
                  </a:cubicBezTo>
                  <a:cubicBezTo>
                    <a:pt x="583" y="60"/>
                    <a:pt x="586" y="64"/>
                    <a:pt x="590" y="68"/>
                  </a:cubicBezTo>
                  <a:cubicBezTo>
                    <a:pt x="594" y="72"/>
                    <a:pt x="601" y="65"/>
                    <a:pt x="597" y="61"/>
                  </a:cubicBezTo>
                  <a:cubicBezTo>
                    <a:pt x="594" y="59"/>
                    <a:pt x="592" y="56"/>
                    <a:pt x="590" y="53"/>
                  </a:cubicBezTo>
                  <a:cubicBezTo>
                    <a:pt x="590" y="51"/>
                    <a:pt x="588" y="50"/>
                    <a:pt x="586" y="50"/>
                  </a:cubicBezTo>
                  <a:cubicBezTo>
                    <a:pt x="590" y="48"/>
                    <a:pt x="593" y="46"/>
                    <a:pt x="597" y="43"/>
                  </a:cubicBezTo>
                  <a:cubicBezTo>
                    <a:pt x="596" y="45"/>
                    <a:pt x="596" y="47"/>
                    <a:pt x="598" y="48"/>
                  </a:cubicBezTo>
                  <a:cubicBezTo>
                    <a:pt x="598" y="48"/>
                    <a:pt x="598" y="48"/>
                    <a:pt x="598" y="48"/>
                  </a:cubicBezTo>
                  <a:cubicBezTo>
                    <a:pt x="598" y="52"/>
                    <a:pt x="600" y="56"/>
                    <a:pt x="602" y="59"/>
                  </a:cubicBezTo>
                  <a:cubicBezTo>
                    <a:pt x="605" y="64"/>
                    <a:pt x="613" y="60"/>
                    <a:pt x="610" y="55"/>
                  </a:cubicBezTo>
                  <a:cubicBezTo>
                    <a:pt x="609" y="54"/>
                    <a:pt x="609" y="53"/>
                    <a:pt x="609" y="53"/>
                  </a:cubicBezTo>
                  <a:cubicBezTo>
                    <a:pt x="610" y="51"/>
                    <a:pt x="611" y="48"/>
                    <a:pt x="609" y="46"/>
                  </a:cubicBezTo>
                  <a:cubicBezTo>
                    <a:pt x="607" y="45"/>
                    <a:pt x="606" y="43"/>
                    <a:pt x="604" y="42"/>
                  </a:cubicBezTo>
                  <a:cubicBezTo>
                    <a:pt x="604" y="41"/>
                    <a:pt x="603" y="41"/>
                    <a:pt x="602" y="40"/>
                  </a:cubicBezTo>
                  <a:cubicBezTo>
                    <a:pt x="605" y="39"/>
                    <a:pt x="608" y="37"/>
                    <a:pt x="610" y="35"/>
                  </a:cubicBezTo>
                  <a:cubicBezTo>
                    <a:pt x="613" y="40"/>
                    <a:pt x="616" y="45"/>
                    <a:pt x="618" y="50"/>
                  </a:cubicBezTo>
                  <a:cubicBezTo>
                    <a:pt x="621" y="55"/>
                    <a:pt x="629" y="51"/>
                    <a:pt x="626" y="45"/>
                  </a:cubicBezTo>
                  <a:cubicBezTo>
                    <a:pt x="624" y="41"/>
                    <a:pt x="621" y="36"/>
                    <a:pt x="618" y="31"/>
                  </a:cubicBezTo>
                  <a:cubicBezTo>
                    <a:pt x="627" y="26"/>
                    <a:pt x="636" y="21"/>
                    <a:pt x="645" y="16"/>
                  </a:cubicBezTo>
                  <a:cubicBezTo>
                    <a:pt x="654" y="29"/>
                    <a:pt x="665" y="40"/>
                    <a:pt x="675" y="53"/>
                  </a:cubicBezTo>
                  <a:cubicBezTo>
                    <a:pt x="604" y="111"/>
                    <a:pt x="530" y="165"/>
                    <a:pt x="454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599" y="1635"/>
              <a:ext cx="94" cy="73"/>
            </a:xfrm>
            <a:custGeom>
              <a:avLst/>
              <a:gdLst>
                <a:gd name="T0" fmla="*/ 18 w 35"/>
                <a:gd name="T1" fmla="*/ 0 h 27"/>
                <a:gd name="T2" fmla="*/ 18 w 35"/>
                <a:gd name="T3" fmla="*/ 27 h 27"/>
                <a:gd name="T4" fmla="*/ 18 w 35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7">
                  <a:moveTo>
                    <a:pt x="18" y="0"/>
                  </a:moveTo>
                  <a:cubicBezTo>
                    <a:pt x="0" y="0"/>
                    <a:pt x="0" y="27"/>
                    <a:pt x="18" y="27"/>
                  </a:cubicBezTo>
                  <a:cubicBezTo>
                    <a:pt x="35" y="27"/>
                    <a:pt x="35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9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60153" y="1900594"/>
            <a:ext cx="3207072" cy="862966"/>
            <a:chOff x="8386922" y="2192795"/>
            <a:chExt cx="3207072" cy="862966"/>
          </a:xfrm>
        </p:grpSpPr>
        <p:sp>
          <p:nvSpPr>
            <p:cNvPr id="16" name="矩形 1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86922" y="2542351"/>
              <a:ext cx="3207072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60153" y="3281718"/>
            <a:ext cx="3207072" cy="862966"/>
            <a:chOff x="8386922" y="2192795"/>
            <a:chExt cx="3207072" cy="862966"/>
          </a:xfrm>
        </p:grpSpPr>
        <p:sp>
          <p:nvSpPr>
            <p:cNvPr id="19" name="矩形 1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86922" y="2542351"/>
              <a:ext cx="3207072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03803" y="3789364"/>
            <a:ext cx="3207072" cy="862966"/>
            <a:chOff x="8386922" y="2192795"/>
            <a:chExt cx="3207072" cy="862966"/>
          </a:xfrm>
        </p:grpSpPr>
        <p:sp>
          <p:nvSpPr>
            <p:cNvPr id="22" name="矩形 2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86922" y="2542351"/>
              <a:ext cx="3207072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03803" y="5170489"/>
            <a:ext cx="3207072" cy="862966"/>
            <a:chOff x="8386922" y="2192795"/>
            <a:chExt cx="3207072" cy="862966"/>
          </a:xfrm>
        </p:grpSpPr>
        <p:sp>
          <p:nvSpPr>
            <p:cNvPr id="25" name="矩形 2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386922" y="2542351"/>
              <a:ext cx="3207072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8447666" y="1919000"/>
            <a:ext cx="2383703" cy="4389727"/>
            <a:chOff x="831" y="-6"/>
            <a:chExt cx="1925" cy="3545"/>
          </a:xfrm>
        </p:grpSpPr>
        <p:sp>
          <p:nvSpPr>
            <p:cNvPr id="5" name="Freeform 5"/>
            <p:cNvSpPr/>
            <p:nvPr/>
          </p:nvSpPr>
          <p:spPr bwMode="auto">
            <a:xfrm>
              <a:off x="1479" y="2862"/>
              <a:ext cx="281" cy="497"/>
            </a:xfrm>
            <a:custGeom>
              <a:avLst/>
              <a:gdLst>
                <a:gd name="T0" fmla="*/ 105 w 105"/>
                <a:gd name="T1" fmla="*/ 22 h 186"/>
                <a:gd name="T2" fmla="*/ 100 w 105"/>
                <a:gd name="T3" fmla="*/ 17 h 186"/>
                <a:gd name="T4" fmla="*/ 100 w 105"/>
                <a:gd name="T5" fmla="*/ 12 h 186"/>
                <a:gd name="T6" fmla="*/ 90 w 105"/>
                <a:gd name="T7" fmla="*/ 8 h 186"/>
                <a:gd name="T8" fmla="*/ 87 w 105"/>
                <a:gd name="T9" fmla="*/ 6 h 186"/>
                <a:gd name="T10" fmla="*/ 77 w 105"/>
                <a:gd name="T11" fmla="*/ 4 h 186"/>
                <a:gd name="T12" fmla="*/ 67 w 105"/>
                <a:gd name="T13" fmla="*/ 4 h 186"/>
                <a:gd name="T14" fmla="*/ 66 w 105"/>
                <a:gd name="T15" fmla="*/ 8 h 186"/>
                <a:gd name="T16" fmla="*/ 60 w 105"/>
                <a:gd name="T17" fmla="*/ 8 h 186"/>
                <a:gd name="T18" fmla="*/ 59 w 105"/>
                <a:gd name="T19" fmla="*/ 7 h 186"/>
                <a:gd name="T20" fmla="*/ 35 w 105"/>
                <a:gd name="T21" fmla="*/ 9 h 186"/>
                <a:gd name="T22" fmla="*/ 35 w 105"/>
                <a:gd name="T23" fmla="*/ 7 h 186"/>
                <a:gd name="T24" fmla="*/ 23 w 105"/>
                <a:gd name="T25" fmla="*/ 7 h 186"/>
                <a:gd name="T26" fmla="*/ 22 w 105"/>
                <a:gd name="T27" fmla="*/ 14 h 186"/>
                <a:gd name="T28" fmla="*/ 20 w 105"/>
                <a:gd name="T29" fmla="*/ 16 h 186"/>
                <a:gd name="T30" fmla="*/ 19 w 105"/>
                <a:gd name="T31" fmla="*/ 17 h 186"/>
                <a:gd name="T32" fmla="*/ 8 w 105"/>
                <a:gd name="T33" fmla="*/ 22 h 186"/>
                <a:gd name="T34" fmla="*/ 9 w 105"/>
                <a:gd name="T35" fmla="*/ 27 h 186"/>
                <a:gd name="T36" fmla="*/ 8 w 105"/>
                <a:gd name="T37" fmla="*/ 30 h 186"/>
                <a:gd name="T38" fmla="*/ 23 w 105"/>
                <a:gd name="T39" fmla="*/ 160 h 186"/>
                <a:gd name="T40" fmla="*/ 25 w 105"/>
                <a:gd name="T41" fmla="*/ 163 h 186"/>
                <a:gd name="T42" fmla="*/ 25 w 105"/>
                <a:gd name="T43" fmla="*/ 164 h 186"/>
                <a:gd name="T44" fmla="*/ 27 w 105"/>
                <a:gd name="T45" fmla="*/ 167 h 186"/>
                <a:gd name="T46" fmla="*/ 74 w 105"/>
                <a:gd name="T47" fmla="*/ 156 h 186"/>
                <a:gd name="T48" fmla="*/ 86 w 105"/>
                <a:gd name="T49" fmla="*/ 107 h 186"/>
                <a:gd name="T50" fmla="*/ 87 w 105"/>
                <a:gd name="T51" fmla="*/ 106 h 186"/>
                <a:gd name="T52" fmla="*/ 105 w 105"/>
                <a:gd name="T53" fmla="*/ 24 h 186"/>
                <a:gd name="T54" fmla="*/ 105 w 105"/>
                <a:gd name="T55" fmla="*/ 24 h 186"/>
                <a:gd name="T56" fmla="*/ 105 w 105"/>
                <a:gd name="T57" fmla="*/ 24 h 186"/>
                <a:gd name="T58" fmla="*/ 105 w 105"/>
                <a:gd name="T59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86">
                  <a:moveTo>
                    <a:pt x="105" y="22"/>
                  </a:moveTo>
                  <a:cubicBezTo>
                    <a:pt x="105" y="19"/>
                    <a:pt x="103" y="17"/>
                    <a:pt x="100" y="17"/>
                  </a:cubicBezTo>
                  <a:cubicBezTo>
                    <a:pt x="100" y="15"/>
                    <a:pt x="100" y="14"/>
                    <a:pt x="100" y="12"/>
                  </a:cubicBezTo>
                  <a:cubicBezTo>
                    <a:pt x="100" y="6"/>
                    <a:pt x="93" y="5"/>
                    <a:pt x="90" y="8"/>
                  </a:cubicBezTo>
                  <a:cubicBezTo>
                    <a:pt x="89" y="7"/>
                    <a:pt x="88" y="7"/>
                    <a:pt x="87" y="6"/>
                  </a:cubicBezTo>
                  <a:cubicBezTo>
                    <a:pt x="86" y="1"/>
                    <a:pt x="80" y="0"/>
                    <a:pt x="77" y="4"/>
                  </a:cubicBezTo>
                  <a:cubicBezTo>
                    <a:pt x="74" y="1"/>
                    <a:pt x="69" y="0"/>
                    <a:pt x="67" y="4"/>
                  </a:cubicBezTo>
                  <a:cubicBezTo>
                    <a:pt x="66" y="6"/>
                    <a:pt x="66" y="7"/>
                    <a:pt x="66" y="8"/>
                  </a:cubicBezTo>
                  <a:cubicBezTo>
                    <a:pt x="64" y="8"/>
                    <a:pt x="62" y="8"/>
                    <a:pt x="60" y="8"/>
                  </a:cubicBezTo>
                  <a:cubicBezTo>
                    <a:pt x="60" y="7"/>
                    <a:pt x="60" y="7"/>
                    <a:pt x="59" y="7"/>
                  </a:cubicBezTo>
                  <a:cubicBezTo>
                    <a:pt x="51" y="7"/>
                    <a:pt x="43" y="7"/>
                    <a:pt x="35" y="9"/>
                  </a:cubicBezTo>
                  <a:cubicBezTo>
                    <a:pt x="35" y="8"/>
                    <a:pt x="35" y="8"/>
                    <a:pt x="35" y="7"/>
                  </a:cubicBezTo>
                  <a:cubicBezTo>
                    <a:pt x="35" y="0"/>
                    <a:pt x="24" y="0"/>
                    <a:pt x="23" y="7"/>
                  </a:cubicBezTo>
                  <a:cubicBezTo>
                    <a:pt x="23" y="10"/>
                    <a:pt x="23" y="12"/>
                    <a:pt x="22" y="14"/>
                  </a:cubicBezTo>
                  <a:cubicBezTo>
                    <a:pt x="22" y="15"/>
                    <a:pt x="21" y="15"/>
                    <a:pt x="20" y="16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5" y="13"/>
                    <a:pt x="7" y="16"/>
                    <a:pt x="8" y="22"/>
                  </a:cubicBezTo>
                  <a:cubicBezTo>
                    <a:pt x="9" y="24"/>
                    <a:pt x="9" y="25"/>
                    <a:pt x="9" y="27"/>
                  </a:cubicBezTo>
                  <a:cubicBezTo>
                    <a:pt x="9" y="27"/>
                    <a:pt x="8" y="28"/>
                    <a:pt x="8" y="30"/>
                  </a:cubicBezTo>
                  <a:cubicBezTo>
                    <a:pt x="8" y="71"/>
                    <a:pt x="0" y="122"/>
                    <a:pt x="23" y="160"/>
                  </a:cubicBezTo>
                  <a:cubicBezTo>
                    <a:pt x="24" y="161"/>
                    <a:pt x="24" y="162"/>
                    <a:pt x="25" y="163"/>
                  </a:cubicBezTo>
                  <a:cubicBezTo>
                    <a:pt x="25" y="163"/>
                    <a:pt x="25" y="164"/>
                    <a:pt x="25" y="164"/>
                  </a:cubicBezTo>
                  <a:cubicBezTo>
                    <a:pt x="25" y="165"/>
                    <a:pt x="26" y="166"/>
                    <a:pt x="27" y="167"/>
                  </a:cubicBezTo>
                  <a:cubicBezTo>
                    <a:pt x="39" y="186"/>
                    <a:pt x="63" y="180"/>
                    <a:pt x="74" y="156"/>
                  </a:cubicBezTo>
                  <a:cubicBezTo>
                    <a:pt x="81" y="141"/>
                    <a:pt x="84" y="124"/>
                    <a:pt x="86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95" y="79"/>
                    <a:pt x="101" y="52"/>
                    <a:pt x="105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3"/>
                    <a:pt x="105" y="23"/>
                    <a:pt x="105" y="22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492" y="2884"/>
              <a:ext cx="279" cy="451"/>
            </a:xfrm>
            <a:custGeom>
              <a:avLst/>
              <a:gdLst>
                <a:gd name="T0" fmla="*/ 98 w 104"/>
                <a:gd name="T1" fmla="*/ 12 h 169"/>
                <a:gd name="T2" fmla="*/ 98 w 104"/>
                <a:gd name="T3" fmla="*/ 10 h 169"/>
                <a:gd name="T4" fmla="*/ 92 w 104"/>
                <a:gd name="T5" fmla="*/ 4 h 169"/>
                <a:gd name="T6" fmla="*/ 12 w 104"/>
                <a:gd name="T7" fmla="*/ 1 h 169"/>
                <a:gd name="T8" fmla="*/ 8 w 104"/>
                <a:gd name="T9" fmla="*/ 3 h 169"/>
                <a:gd name="T10" fmla="*/ 8 w 104"/>
                <a:gd name="T11" fmla="*/ 3 h 169"/>
                <a:gd name="T12" fmla="*/ 1 w 104"/>
                <a:gd name="T13" fmla="*/ 8 h 169"/>
                <a:gd name="T14" fmla="*/ 3 w 104"/>
                <a:gd name="T15" fmla="*/ 15 h 169"/>
                <a:gd name="T16" fmla="*/ 52 w 104"/>
                <a:gd name="T17" fmla="*/ 25 h 169"/>
                <a:gd name="T18" fmla="*/ 71 w 104"/>
                <a:gd name="T19" fmla="*/ 25 h 169"/>
                <a:gd name="T20" fmla="*/ 73 w 104"/>
                <a:gd name="T21" fmla="*/ 51 h 169"/>
                <a:gd name="T22" fmla="*/ 69 w 104"/>
                <a:gd name="T23" fmla="*/ 76 h 169"/>
                <a:gd name="T24" fmla="*/ 44 w 104"/>
                <a:gd name="T25" fmla="*/ 162 h 169"/>
                <a:gd name="T26" fmla="*/ 51 w 104"/>
                <a:gd name="T27" fmla="*/ 169 h 169"/>
                <a:gd name="T28" fmla="*/ 56 w 104"/>
                <a:gd name="T29" fmla="*/ 167 h 169"/>
                <a:gd name="T30" fmla="*/ 100 w 104"/>
                <a:gd name="T31" fmla="*/ 22 h 169"/>
                <a:gd name="T32" fmla="*/ 98 w 104"/>
                <a:gd name="T33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69">
                  <a:moveTo>
                    <a:pt x="98" y="12"/>
                  </a:moveTo>
                  <a:cubicBezTo>
                    <a:pt x="98" y="11"/>
                    <a:pt x="98" y="11"/>
                    <a:pt x="98" y="10"/>
                  </a:cubicBezTo>
                  <a:cubicBezTo>
                    <a:pt x="98" y="7"/>
                    <a:pt x="97" y="4"/>
                    <a:pt x="92" y="4"/>
                  </a:cubicBezTo>
                  <a:cubicBezTo>
                    <a:pt x="66" y="5"/>
                    <a:pt x="39" y="0"/>
                    <a:pt x="12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4" y="1"/>
                    <a:pt x="1" y="4"/>
                    <a:pt x="1" y="8"/>
                  </a:cubicBezTo>
                  <a:cubicBezTo>
                    <a:pt x="0" y="10"/>
                    <a:pt x="1" y="14"/>
                    <a:pt x="3" y="15"/>
                  </a:cubicBezTo>
                  <a:cubicBezTo>
                    <a:pt x="18" y="23"/>
                    <a:pt x="36" y="24"/>
                    <a:pt x="52" y="25"/>
                  </a:cubicBezTo>
                  <a:cubicBezTo>
                    <a:pt x="58" y="25"/>
                    <a:pt x="64" y="25"/>
                    <a:pt x="71" y="25"/>
                  </a:cubicBezTo>
                  <a:cubicBezTo>
                    <a:pt x="73" y="34"/>
                    <a:pt x="73" y="42"/>
                    <a:pt x="73" y="51"/>
                  </a:cubicBezTo>
                  <a:cubicBezTo>
                    <a:pt x="71" y="59"/>
                    <a:pt x="70" y="68"/>
                    <a:pt x="69" y="76"/>
                  </a:cubicBezTo>
                  <a:cubicBezTo>
                    <a:pt x="63" y="105"/>
                    <a:pt x="50" y="134"/>
                    <a:pt x="44" y="162"/>
                  </a:cubicBezTo>
                  <a:cubicBezTo>
                    <a:pt x="42" y="167"/>
                    <a:pt x="47" y="169"/>
                    <a:pt x="51" y="169"/>
                  </a:cubicBezTo>
                  <a:cubicBezTo>
                    <a:pt x="53" y="169"/>
                    <a:pt x="55" y="169"/>
                    <a:pt x="56" y="167"/>
                  </a:cubicBezTo>
                  <a:cubicBezTo>
                    <a:pt x="91" y="130"/>
                    <a:pt x="94" y="71"/>
                    <a:pt x="100" y="22"/>
                  </a:cubicBezTo>
                  <a:cubicBezTo>
                    <a:pt x="104" y="20"/>
                    <a:pt x="104" y="12"/>
                    <a:pt x="98" y="12"/>
                  </a:cubicBezTo>
                  <a:close/>
                </a:path>
              </a:pathLst>
            </a:custGeom>
            <a:solidFill>
              <a:srgbClr val="DBC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974" y="2825"/>
              <a:ext cx="287" cy="553"/>
            </a:xfrm>
            <a:custGeom>
              <a:avLst/>
              <a:gdLst>
                <a:gd name="T0" fmla="*/ 101 w 107"/>
                <a:gd name="T1" fmla="*/ 14 h 207"/>
                <a:gd name="T2" fmla="*/ 101 w 107"/>
                <a:gd name="T3" fmla="*/ 8 h 207"/>
                <a:gd name="T4" fmla="*/ 90 w 107"/>
                <a:gd name="T5" fmla="*/ 6 h 207"/>
                <a:gd name="T6" fmla="*/ 89 w 107"/>
                <a:gd name="T7" fmla="*/ 10 h 207"/>
                <a:gd name="T8" fmla="*/ 82 w 107"/>
                <a:gd name="T9" fmla="*/ 12 h 207"/>
                <a:gd name="T10" fmla="*/ 75 w 107"/>
                <a:gd name="T11" fmla="*/ 11 h 207"/>
                <a:gd name="T12" fmla="*/ 64 w 107"/>
                <a:gd name="T13" fmla="*/ 8 h 207"/>
                <a:gd name="T14" fmla="*/ 62 w 107"/>
                <a:gd name="T15" fmla="*/ 11 h 207"/>
                <a:gd name="T16" fmla="*/ 51 w 107"/>
                <a:gd name="T17" fmla="*/ 12 h 207"/>
                <a:gd name="T18" fmla="*/ 50 w 107"/>
                <a:gd name="T19" fmla="*/ 25 h 207"/>
                <a:gd name="T20" fmla="*/ 45 w 107"/>
                <a:gd name="T21" fmla="*/ 26 h 207"/>
                <a:gd name="T22" fmla="*/ 23 w 107"/>
                <a:gd name="T23" fmla="*/ 33 h 207"/>
                <a:gd name="T24" fmla="*/ 14 w 107"/>
                <a:gd name="T25" fmla="*/ 35 h 207"/>
                <a:gd name="T26" fmla="*/ 11 w 107"/>
                <a:gd name="T27" fmla="*/ 39 h 207"/>
                <a:gd name="T28" fmla="*/ 2 w 107"/>
                <a:gd name="T29" fmla="*/ 45 h 207"/>
                <a:gd name="T30" fmla="*/ 8 w 107"/>
                <a:gd name="T31" fmla="*/ 64 h 207"/>
                <a:gd name="T32" fmla="*/ 50 w 107"/>
                <a:gd name="T33" fmla="*/ 193 h 207"/>
                <a:gd name="T34" fmla="*/ 53 w 107"/>
                <a:gd name="T35" fmla="*/ 195 h 207"/>
                <a:gd name="T36" fmla="*/ 54 w 107"/>
                <a:gd name="T37" fmla="*/ 196 h 207"/>
                <a:gd name="T38" fmla="*/ 56 w 107"/>
                <a:gd name="T39" fmla="*/ 202 h 207"/>
                <a:gd name="T40" fmla="*/ 65 w 107"/>
                <a:gd name="T41" fmla="*/ 205 h 207"/>
                <a:gd name="T42" fmla="*/ 70 w 107"/>
                <a:gd name="T43" fmla="*/ 206 h 207"/>
                <a:gd name="T44" fmla="*/ 72 w 107"/>
                <a:gd name="T45" fmla="*/ 205 h 207"/>
                <a:gd name="T46" fmla="*/ 72 w 107"/>
                <a:gd name="T47" fmla="*/ 205 h 207"/>
                <a:gd name="T48" fmla="*/ 73 w 107"/>
                <a:gd name="T49" fmla="*/ 204 h 207"/>
                <a:gd name="T50" fmla="*/ 78 w 107"/>
                <a:gd name="T51" fmla="*/ 202 h 207"/>
                <a:gd name="T52" fmla="*/ 85 w 107"/>
                <a:gd name="T53" fmla="*/ 201 h 207"/>
                <a:gd name="T54" fmla="*/ 92 w 107"/>
                <a:gd name="T55" fmla="*/ 196 h 207"/>
                <a:gd name="T56" fmla="*/ 93 w 107"/>
                <a:gd name="T57" fmla="*/ 176 h 207"/>
                <a:gd name="T58" fmla="*/ 93 w 107"/>
                <a:gd name="T59" fmla="*/ 143 h 207"/>
                <a:gd name="T60" fmla="*/ 95 w 107"/>
                <a:gd name="T61" fmla="*/ 139 h 207"/>
                <a:gd name="T62" fmla="*/ 95 w 107"/>
                <a:gd name="T63" fmla="*/ 137 h 207"/>
                <a:gd name="T64" fmla="*/ 95 w 107"/>
                <a:gd name="T65" fmla="*/ 137 h 207"/>
                <a:gd name="T66" fmla="*/ 95 w 107"/>
                <a:gd name="T67" fmla="*/ 137 h 207"/>
                <a:gd name="T68" fmla="*/ 99 w 107"/>
                <a:gd name="T69" fmla="*/ 108 h 207"/>
                <a:gd name="T70" fmla="*/ 107 w 107"/>
                <a:gd name="T71" fmla="*/ 20 h 207"/>
                <a:gd name="T72" fmla="*/ 101 w 107"/>
                <a:gd name="T73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207">
                  <a:moveTo>
                    <a:pt x="101" y="14"/>
                  </a:moveTo>
                  <a:cubicBezTo>
                    <a:pt x="101" y="12"/>
                    <a:pt x="101" y="10"/>
                    <a:pt x="101" y="8"/>
                  </a:cubicBezTo>
                  <a:cubicBezTo>
                    <a:pt x="101" y="1"/>
                    <a:pt x="92" y="0"/>
                    <a:pt x="90" y="6"/>
                  </a:cubicBezTo>
                  <a:cubicBezTo>
                    <a:pt x="89" y="8"/>
                    <a:pt x="89" y="9"/>
                    <a:pt x="89" y="10"/>
                  </a:cubicBezTo>
                  <a:cubicBezTo>
                    <a:pt x="86" y="9"/>
                    <a:pt x="84" y="10"/>
                    <a:pt x="82" y="12"/>
                  </a:cubicBezTo>
                  <a:cubicBezTo>
                    <a:pt x="80" y="9"/>
                    <a:pt x="77" y="9"/>
                    <a:pt x="75" y="11"/>
                  </a:cubicBezTo>
                  <a:cubicBezTo>
                    <a:pt x="73" y="6"/>
                    <a:pt x="66" y="2"/>
                    <a:pt x="64" y="8"/>
                  </a:cubicBezTo>
                  <a:cubicBezTo>
                    <a:pt x="63" y="9"/>
                    <a:pt x="63" y="10"/>
                    <a:pt x="62" y="11"/>
                  </a:cubicBezTo>
                  <a:cubicBezTo>
                    <a:pt x="60" y="7"/>
                    <a:pt x="52" y="7"/>
                    <a:pt x="51" y="12"/>
                  </a:cubicBezTo>
                  <a:cubicBezTo>
                    <a:pt x="50" y="16"/>
                    <a:pt x="50" y="21"/>
                    <a:pt x="50" y="25"/>
                  </a:cubicBezTo>
                  <a:cubicBezTo>
                    <a:pt x="48" y="25"/>
                    <a:pt x="46" y="25"/>
                    <a:pt x="45" y="26"/>
                  </a:cubicBezTo>
                  <a:cubicBezTo>
                    <a:pt x="38" y="29"/>
                    <a:pt x="30" y="31"/>
                    <a:pt x="23" y="33"/>
                  </a:cubicBezTo>
                  <a:cubicBezTo>
                    <a:pt x="20" y="31"/>
                    <a:pt x="15" y="32"/>
                    <a:pt x="14" y="35"/>
                  </a:cubicBezTo>
                  <a:cubicBezTo>
                    <a:pt x="13" y="36"/>
                    <a:pt x="12" y="37"/>
                    <a:pt x="11" y="39"/>
                  </a:cubicBezTo>
                  <a:cubicBezTo>
                    <a:pt x="7" y="36"/>
                    <a:pt x="0" y="39"/>
                    <a:pt x="2" y="45"/>
                  </a:cubicBezTo>
                  <a:cubicBezTo>
                    <a:pt x="4" y="52"/>
                    <a:pt x="6" y="58"/>
                    <a:pt x="8" y="64"/>
                  </a:cubicBezTo>
                  <a:cubicBezTo>
                    <a:pt x="7" y="109"/>
                    <a:pt x="28" y="153"/>
                    <a:pt x="50" y="193"/>
                  </a:cubicBezTo>
                  <a:cubicBezTo>
                    <a:pt x="51" y="194"/>
                    <a:pt x="52" y="195"/>
                    <a:pt x="53" y="195"/>
                  </a:cubicBezTo>
                  <a:cubicBezTo>
                    <a:pt x="53" y="195"/>
                    <a:pt x="53" y="196"/>
                    <a:pt x="54" y="196"/>
                  </a:cubicBezTo>
                  <a:cubicBezTo>
                    <a:pt x="54" y="198"/>
                    <a:pt x="55" y="200"/>
                    <a:pt x="56" y="202"/>
                  </a:cubicBezTo>
                  <a:cubicBezTo>
                    <a:pt x="57" y="206"/>
                    <a:pt x="62" y="207"/>
                    <a:pt x="65" y="205"/>
                  </a:cubicBezTo>
                  <a:cubicBezTo>
                    <a:pt x="66" y="206"/>
                    <a:pt x="68" y="207"/>
                    <a:pt x="70" y="206"/>
                  </a:cubicBezTo>
                  <a:cubicBezTo>
                    <a:pt x="71" y="206"/>
                    <a:pt x="71" y="205"/>
                    <a:pt x="72" y="205"/>
                  </a:cubicBezTo>
                  <a:cubicBezTo>
                    <a:pt x="72" y="205"/>
                    <a:pt x="72" y="205"/>
                    <a:pt x="72" y="205"/>
                  </a:cubicBezTo>
                  <a:cubicBezTo>
                    <a:pt x="72" y="205"/>
                    <a:pt x="73" y="205"/>
                    <a:pt x="73" y="204"/>
                  </a:cubicBezTo>
                  <a:cubicBezTo>
                    <a:pt x="75" y="204"/>
                    <a:pt x="77" y="203"/>
                    <a:pt x="78" y="202"/>
                  </a:cubicBezTo>
                  <a:cubicBezTo>
                    <a:pt x="80" y="203"/>
                    <a:pt x="83" y="203"/>
                    <a:pt x="85" y="201"/>
                  </a:cubicBezTo>
                  <a:cubicBezTo>
                    <a:pt x="88" y="202"/>
                    <a:pt x="92" y="200"/>
                    <a:pt x="92" y="196"/>
                  </a:cubicBezTo>
                  <a:cubicBezTo>
                    <a:pt x="93" y="189"/>
                    <a:pt x="93" y="182"/>
                    <a:pt x="93" y="176"/>
                  </a:cubicBezTo>
                  <a:cubicBezTo>
                    <a:pt x="94" y="165"/>
                    <a:pt x="94" y="154"/>
                    <a:pt x="93" y="143"/>
                  </a:cubicBezTo>
                  <a:cubicBezTo>
                    <a:pt x="94" y="142"/>
                    <a:pt x="95" y="141"/>
                    <a:pt x="95" y="139"/>
                  </a:cubicBezTo>
                  <a:cubicBezTo>
                    <a:pt x="95" y="139"/>
                    <a:pt x="95" y="138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7" y="127"/>
                    <a:pt x="98" y="117"/>
                    <a:pt x="99" y="108"/>
                  </a:cubicBezTo>
                  <a:cubicBezTo>
                    <a:pt x="104" y="79"/>
                    <a:pt x="107" y="49"/>
                    <a:pt x="107" y="20"/>
                  </a:cubicBezTo>
                  <a:cubicBezTo>
                    <a:pt x="107" y="16"/>
                    <a:pt x="104" y="14"/>
                    <a:pt x="101" y="14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972" y="2822"/>
              <a:ext cx="302" cy="559"/>
            </a:xfrm>
            <a:custGeom>
              <a:avLst/>
              <a:gdLst>
                <a:gd name="T0" fmla="*/ 110 w 113"/>
                <a:gd name="T1" fmla="*/ 22 h 209"/>
                <a:gd name="T2" fmla="*/ 110 w 113"/>
                <a:gd name="T3" fmla="*/ 15 h 209"/>
                <a:gd name="T4" fmla="*/ 107 w 113"/>
                <a:gd name="T5" fmla="*/ 6 h 209"/>
                <a:gd name="T6" fmla="*/ 47 w 113"/>
                <a:gd name="T7" fmla="*/ 15 h 209"/>
                <a:gd name="T8" fmla="*/ 10 w 113"/>
                <a:gd name="T9" fmla="*/ 33 h 209"/>
                <a:gd name="T10" fmla="*/ 9 w 113"/>
                <a:gd name="T11" fmla="*/ 39 h 209"/>
                <a:gd name="T12" fmla="*/ 7 w 113"/>
                <a:gd name="T13" fmla="*/ 39 h 209"/>
                <a:gd name="T14" fmla="*/ 7 w 113"/>
                <a:gd name="T15" fmla="*/ 51 h 209"/>
                <a:gd name="T16" fmla="*/ 79 w 113"/>
                <a:gd name="T17" fmla="*/ 42 h 209"/>
                <a:gd name="T18" fmla="*/ 82 w 113"/>
                <a:gd name="T19" fmla="*/ 203 h 209"/>
                <a:gd name="T20" fmla="*/ 93 w 113"/>
                <a:gd name="T21" fmla="*/ 203 h 209"/>
                <a:gd name="T22" fmla="*/ 98 w 113"/>
                <a:gd name="T23" fmla="*/ 132 h 209"/>
                <a:gd name="T24" fmla="*/ 110 w 113"/>
                <a:gd name="T25" fmla="*/ 22 h 209"/>
                <a:gd name="T26" fmla="*/ 85 w 113"/>
                <a:gd name="T27" fmla="*/ 141 h 209"/>
                <a:gd name="T28" fmla="*/ 87 w 113"/>
                <a:gd name="T29" fmla="*/ 108 h 209"/>
                <a:gd name="T30" fmla="*/ 87 w 113"/>
                <a:gd name="T31" fmla="*/ 130 h 209"/>
                <a:gd name="T32" fmla="*/ 85 w 113"/>
                <a:gd name="T33" fmla="*/ 14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209">
                  <a:moveTo>
                    <a:pt x="110" y="22"/>
                  </a:moveTo>
                  <a:cubicBezTo>
                    <a:pt x="112" y="20"/>
                    <a:pt x="112" y="17"/>
                    <a:pt x="110" y="15"/>
                  </a:cubicBezTo>
                  <a:cubicBezTo>
                    <a:pt x="112" y="12"/>
                    <a:pt x="111" y="8"/>
                    <a:pt x="107" y="6"/>
                  </a:cubicBezTo>
                  <a:cubicBezTo>
                    <a:pt x="88" y="0"/>
                    <a:pt x="65" y="5"/>
                    <a:pt x="47" y="15"/>
                  </a:cubicBezTo>
                  <a:cubicBezTo>
                    <a:pt x="34" y="19"/>
                    <a:pt x="21" y="24"/>
                    <a:pt x="10" y="33"/>
                  </a:cubicBezTo>
                  <a:cubicBezTo>
                    <a:pt x="9" y="34"/>
                    <a:pt x="8" y="37"/>
                    <a:pt x="9" y="39"/>
                  </a:cubicBezTo>
                  <a:cubicBezTo>
                    <a:pt x="8" y="39"/>
                    <a:pt x="8" y="39"/>
                    <a:pt x="7" y="39"/>
                  </a:cubicBezTo>
                  <a:cubicBezTo>
                    <a:pt x="0" y="40"/>
                    <a:pt x="0" y="52"/>
                    <a:pt x="7" y="51"/>
                  </a:cubicBezTo>
                  <a:cubicBezTo>
                    <a:pt x="32" y="48"/>
                    <a:pt x="56" y="48"/>
                    <a:pt x="79" y="42"/>
                  </a:cubicBezTo>
                  <a:cubicBezTo>
                    <a:pt x="80" y="95"/>
                    <a:pt x="64" y="150"/>
                    <a:pt x="82" y="203"/>
                  </a:cubicBezTo>
                  <a:cubicBezTo>
                    <a:pt x="84" y="208"/>
                    <a:pt x="92" y="209"/>
                    <a:pt x="93" y="203"/>
                  </a:cubicBezTo>
                  <a:cubicBezTo>
                    <a:pt x="98" y="179"/>
                    <a:pt x="98" y="156"/>
                    <a:pt x="98" y="132"/>
                  </a:cubicBezTo>
                  <a:cubicBezTo>
                    <a:pt x="104" y="96"/>
                    <a:pt x="113" y="59"/>
                    <a:pt x="110" y="22"/>
                  </a:cubicBezTo>
                  <a:close/>
                  <a:moveTo>
                    <a:pt x="85" y="141"/>
                  </a:moveTo>
                  <a:cubicBezTo>
                    <a:pt x="85" y="130"/>
                    <a:pt x="86" y="119"/>
                    <a:pt x="87" y="108"/>
                  </a:cubicBezTo>
                  <a:cubicBezTo>
                    <a:pt x="87" y="115"/>
                    <a:pt x="87" y="123"/>
                    <a:pt x="87" y="130"/>
                  </a:cubicBezTo>
                  <a:cubicBezTo>
                    <a:pt x="86" y="133"/>
                    <a:pt x="86" y="137"/>
                    <a:pt x="85" y="141"/>
                  </a:cubicBezTo>
                  <a:close/>
                </a:path>
              </a:pathLst>
            </a:custGeom>
            <a:solidFill>
              <a:srgbClr val="DBC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377" y="11"/>
              <a:ext cx="1363" cy="1074"/>
            </a:xfrm>
            <a:custGeom>
              <a:avLst/>
              <a:gdLst>
                <a:gd name="T0" fmla="*/ 499 w 509"/>
                <a:gd name="T1" fmla="*/ 217 h 402"/>
                <a:gd name="T2" fmla="*/ 494 w 509"/>
                <a:gd name="T3" fmla="*/ 206 h 402"/>
                <a:gd name="T4" fmla="*/ 480 w 509"/>
                <a:gd name="T5" fmla="*/ 171 h 402"/>
                <a:gd name="T6" fmla="*/ 474 w 509"/>
                <a:gd name="T7" fmla="*/ 159 h 402"/>
                <a:gd name="T8" fmla="*/ 460 w 509"/>
                <a:gd name="T9" fmla="*/ 142 h 402"/>
                <a:gd name="T10" fmla="*/ 481 w 509"/>
                <a:gd name="T11" fmla="*/ 110 h 402"/>
                <a:gd name="T12" fmla="*/ 454 w 509"/>
                <a:gd name="T13" fmla="*/ 50 h 402"/>
                <a:gd name="T14" fmla="*/ 348 w 509"/>
                <a:gd name="T15" fmla="*/ 2 h 402"/>
                <a:gd name="T16" fmla="*/ 347 w 509"/>
                <a:gd name="T17" fmla="*/ 2 h 402"/>
                <a:gd name="T18" fmla="*/ 314 w 509"/>
                <a:gd name="T19" fmla="*/ 30 h 402"/>
                <a:gd name="T20" fmla="*/ 313 w 509"/>
                <a:gd name="T21" fmla="*/ 45 h 402"/>
                <a:gd name="T22" fmla="*/ 311 w 509"/>
                <a:gd name="T23" fmla="*/ 47 h 402"/>
                <a:gd name="T24" fmla="*/ 131 w 509"/>
                <a:gd name="T25" fmla="*/ 39 h 402"/>
                <a:gd name="T26" fmla="*/ 93 w 509"/>
                <a:gd name="T27" fmla="*/ 46 h 402"/>
                <a:gd name="T28" fmla="*/ 47 w 509"/>
                <a:gd name="T29" fmla="*/ 91 h 402"/>
                <a:gd name="T30" fmla="*/ 11 w 509"/>
                <a:gd name="T31" fmla="*/ 159 h 402"/>
                <a:gd name="T32" fmla="*/ 4 w 509"/>
                <a:gd name="T33" fmla="*/ 182 h 402"/>
                <a:gd name="T34" fmla="*/ 2 w 509"/>
                <a:gd name="T35" fmla="*/ 191 h 402"/>
                <a:gd name="T36" fmla="*/ 13 w 509"/>
                <a:gd name="T37" fmla="*/ 194 h 402"/>
                <a:gd name="T38" fmla="*/ 16 w 509"/>
                <a:gd name="T39" fmla="*/ 191 h 402"/>
                <a:gd name="T40" fmla="*/ 33 w 509"/>
                <a:gd name="T41" fmla="*/ 163 h 402"/>
                <a:gd name="T42" fmla="*/ 39 w 509"/>
                <a:gd name="T43" fmla="*/ 160 h 402"/>
                <a:gd name="T44" fmla="*/ 49 w 509"/>
                <a:gd name="T45" fmla="*/ 155 h 402"/>
                <a:gd name="T46" fmla="*/ 74 w 509"/>
                <a:gd name="T47" fmla="*/ 150 h 402"/>
                <a:gd name="T48" fmla="*/ 122 w 509"/>
                <a:gd name="T49" fmla="*/ 143 h 402"/>
                <a:gd name="T50" fmla="*/ 244 w 509"/>
                <a:gd name="T51" fmla="*/ 206 h 402"/>
                <a:gd name="T52" fmla="*/ 326 w 509"/>
                <a:gd name="T53" fmla="*/ 231 h 402"/>
                <a:gd name="T54" fmla="*/ 435 w 509"/>
                <a:gd name="T55" fmla="*/ 279 h 402"/>
                <a:gd name="T56" fmla="*/ 471 w 509"/>
                <a:gd name="T57" fmla="*/ 318 h 402"/>
                <a:gd name="T58" fmla="*/ 438 w 509"/>
                <a:gd name="T59" fmla="*/ 357 h 402"/>
                <a:gd name="T60" fmla="*/ 434 w 509"/>
                <a:gd name="T61" fmla="*/ 386 h 402"/>
                <a:gd name="T62" fmla="*/ 433 w 509"/>
                <a:gd name="T63" fmla="*/ 391 h 402"/>
                <a:gd name="T64" fmla="*/ 445 w 509"/>
                <a:gd name="T65" fmla="*/ 394 h 402"/>
                <a:gd name="T66" fmla="*/ 489 w 509"/>
                <a:gd name="T67" fmla="*/ 327 h 402"/>
                <a:gd name="T68" fmla="*/ 490 w 509"/>
                <a:gd name="T69" fmla="*/ 325 h 402"/>
                <a:gd name="T70" fmla="*/ 496 w 509"/>
                <a:gd name="T71" fmla="*/ 314 h 402"/>
                <a:gd name="T72" fmla="*/ 501 w 509"/>
                <a:gd name="T73" fmla="*/ 22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9" h="402">
                  <a:moveTo>
                    <a:pt x="501" y="220"/>
                  </a:moveTo>
                  <a:cubicBezTo>
                    <a:pt x="501" y="219"/>
                    <a:pt x="500" y="218"/>
                    <a:pt x="499" y="217"/>
                  </a:cubicBezTo>
                  <a:cubicBezTo>
                    <a:pt x="498" y="215"/>
                    <a:pt x="498" y="212"/>
                    <a:pt x="497" y="210"/>
                  </a:cubicBezTo>
                  <a:cubicBezTo>
                    <a:pt x="496" y="208"/>
                    <a:pt x="495" y="207"/>
                    <a:pt x="494" y="206"/>
                  </a:cubicBezTo>
                  <a:cubicBezTo>
                    <a:pt x="494" y="206"/>
                    <a:pt x="494" y="206"/>
                    <a:pt x="494" y="206"/>
                  </a:cubicBezTo>
                  <a:cubicBezTo>
                    <a:pt x="491" y="194"/>
                    <a:pt x="486" y="183"/>
                    <a:pt x="480" y="171"/>
                  </a:cubicBezTo>
                  <a:cubicBezTo>
                    <a:pt x="480" y="171"/>
                    <a:pt x="479" y="171"/>
                    <a:pt x="479" y="171"/>
                  </a:cubicBezTo>
                  <a:cubicBezTo>
                    <a:pt x="478" y="167"/>
                    <a:pt x="476" y="163"/>
                    <a:pt x="474" y="159"/>
                  </a:cubicBezTo>
                  <a:cubicBezTo>
                    <a:pt x="473" y="157"/>
                    <a:pt x="470" y="156"/>
                    <a:pt x="468" y="157"/>
                  </a:cubicBezTo>
                  <a:cubicBezTo>
                    <a:pt x="466" y="152"/>
                    <a:pt x="463" y="147"/>
                    <a:pt x="460" y="142"/>
                  </a:cubicBezTo>
                  <a:cubicBezTo>
                    <a:pt x="469" y="139"/>
                    <a:pt x="475" y="131"/>
                    <a:pt x="478" y="122"/>
                  </a:cubicBezTo>
                  <a:cubicBezTo>
                    <a:pt x="480" y="118"/>
                    <a:pt x="481" y="114"/>
                    <a:pt x="481" y="110"/>
                  </a:cubicBezTo>
                  <a:cubicBezTo>
                    <a:pt x="482" y="99"/>
                    <a:pt x="478" y="88"/>
                    <a:pt x="472" y="79"/>
                  </a:cubicBezTo>
                  <a:cubicBezTo>
                    <a:pt x="467" y="68"/>
                    <a:pt x="460" y="58"/>
                    <a:pt x="454" y="50"/>
                  </a:cubicBezTo>
                  <a:cubicBezTo>
                    <a:pt x="428" y="17"/>
                    <a:pt x="394" y="0"/>
                    <a:pt x="351" y="2"/>
                  </a:cubicBezTo>
                  <a:cubicBezTo>
                    <a:pt x="350" y="2"/>
                    <a:pt x="349" y="2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2"/>
                    <a:pt x="347" y="2"/>
                    <a:pt x="347" y="2"/>
                  </a:cubicBezTo>
                  <a:cubicBezTo>
                    <a:pt x="338" y="3"/>
                    <a:pt x="329" y="7"/>
                    <a:pt x="319" y="16"/>
                  </a:cubicBezTo>
                  <a:cubicBezTo>
                    <a:pt x="315" y="20"/>
                    <a:pt x="314" y="25"/>
                    <a:pt x="314" y="30"/>
                  </a:cubicBezTo>
                  <a:cubicBezTo>
                    <a:pt x="314" y="31"/>
                    <a:pt x="314" y="31"/>
                    <a:pt x="314" y="32"/>
                  </a:cubicBezTo>
                  <a:cubicBezTo>
                    <a:pt x="312" y="36"/>
                    <a:pt x="312" y="40"/>
                    <a:pt x="313" y="45"/>
                  </a:cubicBezTo>
                  <a:cubicBezTo>
                    <a:pt x="313" y="46"/>
                    <a:pt x="313" y="47"/>
                    <a:pt x="313" y="49"/>
                  </a:cubicBezTo>
                  <a:cubicBezTo>
                    <a:pt x="312" y="48"/>
                    <a:pt x="312" y="48"/>
                    <a:pt x="311" y="47"/>
                  </a:cubicBezTo>
                  <a:cubicBezTo>
                    <a:pt x="281" y="30"/>
                    <a:pt x="222" y="11"/>
                    <a:pt x="186" y="27"/>
                  </a:cubicBezTo>
                  <a:cubicBezTo>
                    <a:pt x="167" y="27"/>
                    <a:pt x="145" y="30"/>
                    <a:pt x="131" y="39"/>
                  </a:cubicBezTo>
                  <a:cubicBezTo>
                    <a:pt x="127" y="37"/>
                    <a:pt x="122" y="33"/>
                    <a:pt x="118" y="35"/>
                  </a:cubicBezTo>
                  <a:cubicBezTo>
                    <a:pt x="108" y="37"/>
                    <a:pt x="101" y="41"/>
                    <a:pt x="93" y="46"/>
                  </a:cubicBezTo>
                  <a:cubicBezTo>
                    <a:pt x="89" y="49"/>
                    <a:pt x="85" y="52"/>
                    <a:pt x="81" y="55"/>
                  </a:cubicBezTo>
                  <a:cubicBezTo>
                    <a:pt x="69" y="62"/>
                    <a:pt x="49" y="75"/>
                    <a:pt x="47" y="91"/>
                  </a:cubicBezTo>
                  <a:cubicBezTo>
                    <a:pt x="32" y="111"/>
                    <a:pt x="20" y="134"/>
                    <a:pt x="12" y="157"/>
                  </a:cubicBezTo>
                  <a:cubicBezTo>
                    <a:pt x="11" y="158"/>
                    <a:pt x="11" y="158"/>
                    <a:pt x="11" y="159"/>
                  </a:cubicBezTo>
                  <a:cubicBezTo>
                    <a:pt x="10" y="161"/>
                    <a:pt x="10" y="163"/>
                    <a:pt x="9" y="165"/>
                  </a:cubicBezTo>
                  <a:cubicBezTo>
                    <a:pt x="7" y="171"/>
                    <a:pt x="6" y="176"/>
                    <a:pt x="4" y="182"/>
                  </a:cubicBezTo>
                  <a:cubicBezTo>
                    <a:pt x="3" y="184"/>
                    <a:pt x="2" y="187"/>
                    <a:pt x="2" y="189"/>
                  </a:cubicBezTo>
                  <a:cubicBezTo>
                    <a:pt x="2" y="190"/>
                    <a:pt x="2" y="190"/>
                    <a:pt x="2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0" y="198"/>
                    <a:pt x="11" y="201"/>
                    <a:pt x="13" y="194"/>
                  </a:cubicBezTo>
                  <a:cubicBezTo>
                    <a:pt x="13" y="194"/>
                    <a:pt x="13" y="193"/>
                    <a:pt x="13" y="193"/>
                  </a:cubicBezTo>
                  <a:cubicBezTo>
                    <a:pt x="14" y="193"/>
                    <a:pt x="15" y="192"/>
                    <a:pt x="16" y="191"/>
                  </a:cubicBezTo>
                  <a:cubicBezTo>
                    <a:pt x="20" y="181"/>
                    <a:pt x="26" y="172"/>
                    <a:pt x="33" y="163"/>
                  </a:cubicBezTo>
                  <a:cubicBezTo>
                    <a:pt x="33" y="163"/>
                    <a:pt x="33" y="163"/>
                    <a:pt x="33" y="163"/>
                  </a:cubicBezTo>
                  <a:cubicBezTo>
                    <a:pt x="34" y="162"/>
                    <a:pt x="36" y="161"/>
                    <a:pt x="37" y="161"/>
                  </a:cubicBezTo>
                  <a:cubicBezTo>
                    <a:pt x="38" y="161"/>
                    <a:pt x="38" y="160"/>
                    <a:pt x="39" y="160"/>
                  </a:cubicBezTo>
                  <a:cubicBezTo>
                    <a:pt x="42" y="158"/>
                    <a:pt x="44" y="157"/>
                    <a:pt x="47" y="155"/>
                  </a:cubicBezTo>
                  <a:cubicBezTo>
                    <a:pt x="48" y="155"/>
                    <a:pt x="48" y="155"/>
                    <a:pt x="49" y="155"/>
                  </a:cubicBezTo>
                  <a:cubicBezTo>
                    <a:pt x="51" y="154"/>
                    <a:pt x="54" y="154"/>
                    <a:pt x="56" y="153"/>
                  </a:cubicBezTo>
                  <a:cubicBezTo>
                    <a:pt x="62" y="153"/>
                    <a:pt x="68" y="152"/>
                    <a:pt x="74" y="150"/>
                  </a:cubicBezTo>
                  <a:cubicBezTo>
                    <a:pt x="85" y="148"/>
                    <a:pt x="96" y="145"/>
                    <a:pt x="107" y="143"/>
                  </a:cubicBezTo>
                  <a:cubicBezTo>
                    <a:pt x="112" y="143"/>
                    <a:pt x="117" y="143"/>
                    <a:pt x="122" y="143"/>
                  </a:cubicBezTo>
                  <a:cubicBezTo>
                    <a:pt x="135" y="158"/>
                    <a:pt x="154" y="170"/>
                    <a:pt x="175" y="179"/>
                  </a:cubicBezTo>
                  <a:cubicBezTo>
                    <a:pt x="194" y="195"/>
                    <a:pt x="221" y="200"/>
                    <a:pt x="244" y="206"/>
                  </a:cubicBezTo>
                  <a:cubicBezTo>
                    <a:pt x="247" y="207"/>
                    <a:pt x="250" y="208"/>
                    <a:pt x="254" y="209"/>
                  </a:cubicBezTo>
                  <a:cubicBezTo>
                    <a:pt x="277" y="217"/>
                    <a:pt x="302" y="224"/>
                    <a:pt x="326" y="231"/>
                  </a:cubicBezTo>
                  <a:cubicBezTo>
                    <a:pt x="363" y="241"/>
                    <a:pt x="399" y="256"/>
                    <a:pt x="433" y="272"/>
                  </a:cubicBezTo>
                  <a:cubicBezTo>
                    <a:pt x="434" y="274"/>
                    <a:pt x="434" y="276"/>
                    <a:pt x="435" y="279"/>
                  </a:cubicBezTo>
                  <a:cubicBezTo>
                    <a:pt x="436" y="282"/>
                    <a:pt x="440" y="284"/>
                    <a:pt x="443" y="282"/>
                  </a:cubicBezTo>
                  <a:cubicBezTo>
                    <a:pt x="462" y="273"/>
                    <a:pt x="474" y="306"/>
                    <a:pt x="471" y="318"/>
                  </a:cubicBezTo>
                  <a:cubicBezTo>
                    <a:pt x="468" y="332"/>
                    <a:pt x="455" y="346"/>
                    <a:pt x="442" y="352"/>
                  </a:cubicBezTo>
                  <a:cubicBezTo>
                    <a:pt x="440" y="353"/>
                    <a:pt x="438" y="354"/>
                    <a:pt x="438" y="357"/>
                  </a:cubicBezTo>
                  <a:cubicBezTo>
                    <a:pt x="438" y="357"/>
                    <a:pt x="438" y="358"/>
                    <a:pt x="437" y="359"/>
                  </a:cubicBezTo>
                  <a:cubicBezTo>
                    <a:pt x="437" y="368"/>
                    <a:pt x="436" y="377"/>
                    <a:pt x="434" y="386"/>
                  </a:cubicBezTo>
                  <a:cubicBezTo>
                    <a:pt x="433" y="388"/>
                    <a:pt x="433" y="390"/>
                    <a:pt x="433" y="391"/>
                  </a:cubicBezTo>
                  <a:cubicBezTo>
                    <a:pt x="433" y="391"/>
                    <a:pt x="433" y="391"/>
                    <a:pt x="433" y="391"/>
                  </a:cubicBezTo>
                  <a:cubicBezTo>
                    <a:pt x="431" y="398"/>
                    <a:pt x="441" y="402"/>
                    <a:pt x="444" y="396"/>
                  </a:cubicBezTo>
                  <a:cubicBezTo>
                    <a:pt x="445" y="395"/>
                    <a:pt x="445" y="395"/>
                    <a:pt x="445" y="394"/>
                  </a:cubicBezTo>
                  <a:cubicBezTo>
                    <a:pt x="458" y="388"/>
                    <a:pt x="467" y="374"/>
                    <a:pt x="473" y="363"/>
                  </a:cubicBezTo>
                  <a:cubicBezTo>
                    <a:pt x="479" y="353"/>
                    <a:pt x="487" y="339"/>
                    <a:pt x="489" y="327"/>
                  </a:cubicBezTo>
                  <a:cubicBezTo>
                    <a:pt x="489" y="326"/>
                    <a:pt x="489" y="326"/>
                    <a:pt x="489" y="326"/>
                  </a:cubicBezTo>
                  <a:cubicBezTo>
                    <a:pt x="489" y="326"/>
                    <a:pt x="489" y="326"/>
                    <a:pt x="490" y="325"/>
                  </a:cubicBezTo>
                  <a:cubicBezTo>
                    <a:pt x="490" y="325"/>
                    <a:pt x="490" y="325"/>
                    <a:pt x="490" y="325"/>
                  </a:cubicBezTo>
                  <a:cubicBezTo>
                    <a:pt x="492" y="321"/>
                    <a:pt x="494" y="317"/>
                    <a:pt x="496" y="314"/>
                  </a:cubicBezTo>
                  <a:cubicBezTo>
                    <a:pt x="502" y="302"/>
                    <a:pt x="505" y="288"/>
                    <a:pt x="506" y="274"/>
                  </a:cubicBezTo>
                  <a:cubicBezTo>
                    <a:pt x="509" y="256"/>
                    <a:pt x="508" y="237"/>
                    <a:pt x="501" y="220"/>
                  </a:cubicBezTo>
                  <a:close/>
                </a:path>
              </a:pathLst>
            </a:custGeom>
            <a:solidFill>
              <a:srgbClr val="B99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372" y="2600"/>
              <a:ext cx="1009" cy="348"/>
            </a:xfrm>
            <a:custGeom>
              <a:avLst/>
              <a:gdLst>
                <a:gd name="T0" fmla="*/ 375 w 377"/>
                <a:gd name="T1" fmla="*/ 73 h 130"/>
                <a:gd name="T2" fmla="*/ 365 w 377"/>
                <a:gd name="T3" fmla="*/ 52 h 130"/>
                <a:gd name="T4" fmla="*/ 364 w 377"/>
                <a:gd name="T5" fmla="*/ 48 h 130"/>
                <a:gd name="T6" fmla="*/ 362 w 377"/>
                <a:gd name="T7" fmla="*/ 39 h 130"/>
                <a:gd name="T8" fmla="*/ 360 w 377"/>
                <a:gd name="T9" fmla="*/ 29 h 130"/>
                <a:gd name="T10" fmla="*/ 360 w 377"/>
                <a:gd name="T11" fmla="*/ 29 h 130"/>
                <a:gd name="T12" fmla="*/ 361 w 377"/>
                <a:gd name="T13" fmla="*/ 15 h 130"/>
                <a:gd name="T14" fmla="*/ 355 w 377"/>
                <a:gd name="T15" fmla="*/ 9 h 130"/>
                <a:gd name="T16" fmla="*/ 349 w 377"/>
                <a:gd name="T17" fmla="*/ 10 h 130"/>
                <a:gd name="T18" fmla="*/ 343 w 377"/>
                <a:gd name="T19" fmla="*/ 16 h 130"/>
                <a:gd name="T20" fmla="*/ 324 w 377"/>
                <a:gd name="T21" fmla="*/ 24 h 130"/>
                <a:gd name="T22" fmla="*/ 323 w 377"/>
                <a:gd name="T23" fmla="*/ 24 h 130"/>
                <a:gd name="T24" fmla="*/ 262 w 377"/>
                <a:gd name="T25" fmla="*/ 33 h 130"/>
                <a:gd name="T26" fmla="*/ 226 w 377"/>
                <a:gd name="T27" fmla="*/ 36 h 130"/>
                <a:gd name="T28" fmla="*/ 203 w 377"/>
                <a:gd name="T29" fmla="*/ 36 h 130"/>
                <a:gd name="T30" fmla="*/ 198 w 377"/>
                <a:gd name="T31" fmla="*/ 37 h 130"/>
                <a:gd name="T32" fmla="*/ 158 w 377"/>
                <a:gd name="T33" fmla="*/ 29 h 130"/>
                <a:gd name="T34" fmla="*/ 125 w 377"/>
                <a:gd name="T35" fmla="*/ 21 h 130"/>
                <a:gd name="T36" fmla="*/ 29 w 377"/>
                <a:gd name="T37" fmla="*/ 9 h 130"/>
                <a:gd name="T38" fmla="*/ 26 w 377"/>
                <a:gd name="T39" fmla="*/ 6 h 130"/>
                <a:gd name="T40" fmla="*/ 17 w 377"/>
                <a:gd name="T41" fmla="*/ 14 h 130"/>
                <a:gd name="T42" fmla="*/ 19 w 377"/>
                <a:gd name="T43" fmla="*/ 16 h 130"/>
                <a:gd name="T44" fmla="*/ 19 w 377"/>
                <a:gd name="T45" fmla="*/ 16 h 130"/>
                <a:gd name="T46" fmla="*/ 19 w 377"/>
                <a:gd name="T47" fmla="*/ 19 h 130"/>
                <a:gd name="T48" fmla="*/ 18 w 377"/>
                <a:gd name="T49" fmla="*/ 21 h 130"/>
                <a:gd name="T50" fmla="*/ 17 w 377"/>
                <a:gd name="T51" fmla="*/ 33 h 130"/>
                <a:gd name="T52" fmla="*/ 14 w 377"/>
                <a:gd name="T53" fmla="*/ 38 h 130"/>
                <a:gd name="T54" fmla="*/ 1 w 377"/>
                <a:gd name="T55" fmla="*/ 94 h 130"/>
                <a:gd name="T56" fmla="*/ 7 w 377"/>
                <a:gd name="T57" fmla="*/ 99 h 130"/>
                <a:gd name="T58" fmla="*/ 20 w 377"/>
                <a:gd name="T59" fmla="*/ 100 h 130"/>
                <a:gd name="T60" fmla="*/ 87 w 377"/>
                <a:gd name="T61" fmla="*/ 115 h 130"/>
                <a:gd name="T62" fmla="*/ 132 w 377"/>
                <a:gd name="T63" fmla="*/ 108 h 130"/>
                <a:gd name="T64" fmla="*/ 140 w 377"/>
                <a:gd name="T65" fmla="*/ 112 h 130"/>
                <a:gd name="T66" fmla="*/ 141 w 377"/>
                <a:gd name="T67" fmla="*/ 113 h 130"/>
                <a:gd name="T68" fmla="*/ 176 w 377"/>
                <a:gd name="T69" fmla="*/ 122 h 130"/>
                <a:gd name="T70" fmla="*/ 296 w 377"/>
                <a:gd name="T71" fmla="*/ 97 h 130"/>
                <a:gd name="T72" fmla="*/ 310 w 377"/>
                <a:gd name="T73" fmla="*/ 96 h 130"/>
                <a:gd name="T74" fmla="*/ 331 w 377"/>
                <a:gd name="T75" fmla="*/ 91 h 130"/>
                <a:gd name="T76" fmla="*/ 334 w 377"/>
                <a:gd name="T77" fmla="*/ 91 h 130"/>
                <a:gd name="T78" fmla="*/ 360 w 377"/>
                <a:gd name="T79" fmla="*/ 87 h 130"/>
                <a:gd name="T80" fmla="*/ 364 w 377"/>
                <a:gd name="T81" fmla="*/ 85 h 130"/>
                <a:gd name="T82" fmla="*/ 367 w 377"/>
                <a:gd name="T83" fmla="*/ 81 h 130"/>
                <a:gd name="T84" fmla="*/ 375 w 377"/>
                <a:gd name="T85" fmla="*/ 7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7" h="130">
                  <a:moveTo>
                    <a:pt x="375" y="73"/>
                  </a:moveTo>
                  <a:cubicBezTo>
                    <a:pt x="371" y="66"/>
                    <a:pt x="369" y="59"/>
                    <a:pt x="365" y="52"/>
                  </a:cubicBezTo>
                  <a:cubicBezTo>
                    <a:pt x="365" y="51"/>
                    <a:pt x="364" y="49"/>
                    <a:pt x="364" y="48"/>
                  </a:cubicBezTo>
                  <a:cubicBezTo>
                    <a:pt x="363" y="45"/>
                    <a:pt x="363" y="42"/>
                    <a:pt x="362" y="39"/>
                  </a:cubicBezTo>
                  <a:cubicBezTo>
                    <a:pt x="362" y="36"/>
                    <a:pt x="361" y="33"/>
                    <a:pt x="360" y="29"/>
                  </a:cubicBezTo>
                  <a:cubicBezTo>
                    <a:pt x="360" y="29"/>
                    <a:pt x="360" y="29"/>
                    <a:pt x="360" y="29"/>
                  </a:cubicBezTo>
                  <a:cubicBezTo>
                    <a:pt x="360" y="25"/>
                    <a:pt x="361" y="20"/>
                    <a:pt x="361" y="15"/>
                  </a:cubicBezTo>
                  <a:cubicBezTo>
                    <a:pt x="361" y="11"/>
                    <a:pt x="358" y="9"/>
                    <a:pt x="355" y="9"/>
                  </a:cubicBezTo>
                  <a:cubicBezTo>
                    <a:pt x="353" y="8"/>
                    <a:pt x="351" y="9"/>
                    <a:pt x="349" y="10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7" y="18"/>
                    <a:pt x="331" y="21"/>
                    <a:pt x="324" y="24"/>
                  </a:cubicBezTo>
                  <a:cubicBezTo>
                    <a:pt x="324" y="24"/>
                    <a:pt x="324" y="24"/>
                    <a:pt x="323" y="24"/>
                  </a:cubicBezTo>
                  <a:cubicBezTo>
                    <a:pt x="303" y="27"/>
                    <a:pt x="283" y="30"/>
                    <a:pt x="262" y="33"/>
                  </a:cubicBezTo>
                  <a:cubicBezTo>
                    <a:pt x="250" y="34"/>
                    <a:pt x="238" y="36"/>
                    <a:pt x="226" y="36"/>
                  </a:cubicBezTo>
                  <a:cubicBezTo>
                    <a:pt x="218" y="36"/>
                    <a:pt x="211" y="36"/>
                    <a:pt x="203" y="36"/>
                  </a:cubicBezTo>
                  <a:cubicBezTo>
                    <a:pt x="201" y="35"/>
                    <a:pt x="199" y="36"/>
                    <a:pt x="198" y="37"/>
                  </a:cubicBezTo>
                  <a:cubicBezTo>
                    <a:pt x="185" y="33"/>
                    <a:pt x="169" y="30"/>
                    <a:pt x="158" y="29"/>
                  </a:cubicBezTo>
                  <a:cubicBezTo>
                    <a:pt x="147" y="26"/>
                    <a:pt x="137" y="22"/>
                    <a:pt x="125" y="21"/>
                  </a:cubicBezTo>
                  <a:cubicBezTo>
                    <a:pt x="93" y="17"/>
                    <a:pt x="61" y="15"/>
                    <a:pt x="29" y="9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0" y="0"/>
                    <a:pt x="12" y="9"/>
                    <a:pt x="17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9" y="18"/>
                    <a:pt x="19" y="19"/>
                  </a:cubicBezTo>
                  <a:cubicBezTo>
                    <a:pt x="19" y="20"/>
                    <a:pt x="18" y="20"/>
                    <a:pt x="18" y="21"/>
                  </a:cubicBezTo>
                  <a:cubicBezTo>
                    <a:pt x="18" y="25"/>
                    <a:pt x="18" y="29"/>
                    <a:pt x="17" y="33"/>
                  </a:cubicBezTo>
                  <a:cubicBezTo>
                    <a:pt x="15" y="34"/>
                    <a:pt x="14" y="36"/>
                    <a:pt x="14" y="38"/>
                  </a:cubicBezTo>
                  <a:cubicBezTo>
                    <a:pt x="15" y="57"/>
                    <a:pt x="1" y="74"/>
                    <a:pt x="1" y="94"/>
                  </a:cubicBezTo>
                  <a:cubicBezTo>
                    <a:pt x="0" y="97"/>
                    <a:pt x="3" y="99"/>
                    <a:pt x="7" y="99"/>
                  </a:cubicBezTo>
                  <a:cubicBezTo>
                    <a:pt x="11" y="100"/>
                    <a:pt x="15" y="100"/>
                    <a:pt x="20" y="100"/>
                  </a:cubicBezTo>
                  <a:cubicBezTo>
                    <a:pt x="42" y="108"/>
                    <a:pt x="64" y="115"/>
                    <a:pt x="87" y="115"/>
                  </a:cubicBezTo>
                  <a:cubicBezTo>
                    <a:pt x="102" y="121"/>
                    <a:pt x="119" y="118"/>
                    <a:pt x="132" y="108"/>
                  </a:cubicBezTo>
                  <a:cubicBezTo>
                    <a:pt x="134" y="110"/>
                    <a:pt x="137" y="111"/>
                    <a:pt x="140" y="112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9" y="123"/>
                    <a:pt x="164" y="125"/>
                    <a:pt x="176" y="122"/>
                  </a:cubicBezTo>
                  <a:cubicBezTo>
                    <a:pt x="214" y="130"/>
                    <a:pt x="264" y="118"/>
                    <a:pt x="296" y="97"/>
                  </a:cubicBezTo>
                  <a:cubicBezTo>
                    <a:pt x="301" y="98"/>
                    <a:pt x="306" y="98"/>
                    <a:pt x="310" y="96"/>
                  </a:cubicBezTo>
                  <a:cubicBezTo>
                    <a:pt x="318" y="96"/>
                    <a:pt x="325" y="94"/>
                    <a:pt x="331" y="91"/>
                  </a:cubicBezTo>
                  <a:cubicBezTo>
                    <a:pt x="332" y="91"/>
                    <a:pt x="333" y="91"/>
                    <a:pt x="334" y="91"/>
                  </a:cubicBezTo>
                  <a:cubicBezTo>
                    <a:pt x="346" y="96"/>
                    <a:pt x="355" y="94"/>
                    <a:pt x="360" y="87"/>
                  </a:cubicBezTo>
                  <a:cubicBezTo>
                    <a:pt x="361" y="86"/>
                    <a:pt x="362" y="86"/>
                    <a:pt x="364" y="85"/>
                  </a:cubicBezTo>
                  <a:cubicBezTo>
                    <a:pt x="366" y="84"/>
                    <a:pt x="366" y="83"/>
                    <a:pt x="367" y="81"/>
                  </a:cubicBezTo>
                  <a:cubicBezTo>
                    <a:pt x="371" y="83"/>
                    <a:pt x="377" y="78"/>
                    <a:pt x="375" y="73"/>
                  </a:cubicBezTo>
                  <a:close/>
                </a:path>
              </a:pathLst>
            </a:custGeom>
            <a:solidFill>
              <a:srgbClr val="B99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056" y="1502"/>
              <a:ext cx="1309" cy="1224"/>
            </a:xfrm>
            <a:custGeom>
              <a:avLst/>
              <a:gdLst>
                <a:gd name="T0" fmla="*/ 487 w 489"/>
                <a:gd name="T1" fmla="*/ 378 h 458"/>
                <a:gd name="T2" fmla="*/ 488 w 489"/>
                <a:gd name="T3" fmla="*/ 362 h 458"/>
                <a:gd name="T4" fmla="*/ 487 w 489"/>
                <a:gd name="T5" fmla="*/ 359 h 458"/>
                <a:gd name="T6" fmla="*/ 482 w 489"/>
                <a:gd name="T7" fmla="*/ 333 h 458"/>
                <a:gd name="T8" fmla="*/ 480 w 489"/>
                <a:gd name="T9" fmla="*/ 304 h 458"/>
                <a:gd name="T10" fmla="*/ 480 w 489"/>
                <a:gd name="T11" fmla="*/ 298 h 458"/>
                <a:gd name="T12" fmla="*/ 461 w 489"/>
                <a:gd name="T13" fmla="*/ 296 h 458"/>
                <a:gd name="T14" fmla="*/ 452 w 489"/>
                <a:gd name="T15" fmla="*/ 300 h 458"/>
                <a:gd name="T16" fmla="*/ 420 w 489"/>
                <a:gd name="T17" fmla="*/ 311 h 458"/>
                <a:gd name="T18" fmla="*/ 415 w 489"/>
                <a:gd name="T19" fmla="*/ 314 h 458"/>
                <a:gd name="T20" fmla="*/ 346 w 489"/>
                <a:gd name="T21" fmla="*/ 345 h 458"/>
                <a:gd name="T22" fmla="*/ 323 w 489"/>
                <a:gd name="T23" fmla="*/ 322 h 458"/>
                <a:gd name="T24" fmla="*/ 283 w 489"/>
                <a:gd name="T25" fmla="*/ 219 h 458"/>
                <a:gd name="T26" fmla="*/ 282 w 489"/>
                <a:gd name="T27" fmla="*/ 214 h 458"/>
                <a:gd name="T28" fmla="*/ 251 w 489"/>
                <a:gd name="T29" fmla="*/ 126 h 458"/>
                <a:gd name="T30" fmla="*/ 247 w 489"/>
                <a:gd name="T31" fmla="*/ 115 h 458"/>
                <a:gd name="T32" fmla="*/ 205 w 489"/>
                <a:gd name="T33" fmla="*/ 51 h 458"/>
                <a:gd name="T34" fmla="*/ 196 w 489"/>
                <a:gd name="T35" fmla="*/ 30 h 458"/>
                <a:gd name="T36" fmla="*/ 200 w 489"/>
                <a:gd name="T37" fmla="*/ 20 h 458"/>
                <a:gd name="T38" fmla="*/ 194 w 489"/>
                <a:gd name="T39" fmla="*/ 10 h 458"/>
                <a:gd name="T40" fmla="*/ 194 w 489"/>
                <a:gd name="T41" fmla="*/ 10 h 458"/>
                <a:gd name="T42" fmla="*/ 145 w 489"/>
                <a:gd name="T43" fmla="*/ 37 h 458"/>
                <a:gd name="T44" fmla="*/ 126 w 489"/>
                <a:gd name="T45" fmla="*/ 42 h 458"/>
                <a:gd name="T46" fmla="*/ 87 w 489"/>
                <a:gd name="T47" fmla="*/ 34 h 458"/>
                <a:gd name="T48" fmla="*/ 57 w 489"/>
                <a:gd name="T49" fmla="*/ 11 h 458"/>
                <a:gd name="T50" fmla="*/ 41 w 489"/>
                <a:gd name="T51" fmla="*/ 11 h 458"/>
                <a:gd name="T52" fmla="*/ 36 w 489"/>
                <a:gd name="T53" fmla="*/ 22 h 458"/>
                <a:gd name="T54" fmla="*/ 5 w 489"/>
                <a:gd name="T55" fmla="*/ 47 h 458"/>
                <a:gd name="T56" fmla="*/ 85 w 489"/>
                <a:gd name="T57" fmla="*/ 149 h 458"/>
                <a:gd name="T58" fmla="*/ 156 w 489"/>
                <a:gd name="T59" fmla="*/ 147 h 458"/>
                <a:gd name="T60" fmla="*/ 142 w 489"/>
                <a:gd name="T61" fmla="*/ 234 h 458"/>
                <a:gd name="T62" fmla="*/ 127 w 489"/>
                <a:gd name="T63" fmla="*/ 376 h 458"/>
                <a:gd name="T64" fmla="*/ 127 w 489"/>
                <a:gd name="T65" fmla="*/ 386 h 458"/>
                <a:gd name="T66" fmla="*/ 179 w 489"/>
                <a:gd name="T67" fmla="*/ 425 h 458"/>
                <a:gd name="T68" fmla="*/ 268 w 489"/>
                <a:gd name="T69" fmla="*/ 436 h 458"/>
                <a:gd name="T70" fmla="*/ 455 w 489"/>
                <a:gd name="T71" fmla="*/ 423 h 458"/>
                <a:gd name="T72" fmla="*/ 468 w 489"/>
                <a:gd name="T73" fmla="*/ 417 h 458"/>
                <a:gd name="T74" fmla="*/ 489 w 489"/>
                <a:gd name="T75" fmla="*/ 399 h 458"/>
                <a:gd name="T76" fmla="*/ 487 w 489"/>
                <a:gd name="T77" fmla="*/ 39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9" h="458">
                  <a:moveTo>
                    <a:pt x="487" y="392"/>
                  </a:moveTo>
                  <a:cubicBezTo>
                    <a:pt x="488" y="388"/>
                    <a:pt x="487" y="383"/>
                    <a:pt x="487" y="378"/>
                  </a:cubicBezTo>
                  <a:cubicBezTo>
                    <a:pt x="487" y="374"/>
                    <a:pt x="487" y="370"/>
                    <a:pt x="487" y="366"/>
                  </a:cubicBezTo>
                  <a:cubicBezTo>
                    <a:pt x="487" y="365"/>
                    <a:pt x="488" y="363"/>
                    <a:pt x="488" y="362"/>
                  </a:cubicBezTo>
                  <a:cubicBezTo>
                    <a:pt x="487" y="361"/>
                    <a:pt x="487" y="360"/>
                    <a:pt x="487" y="359"/>
                  </a:cubicBezTo>
                  <a:cubicBezTo>
                    <a:pt x="487" y="359"/>
                    <a:pt x="487" y="359"/>
                    <a:pt x="487" y="359"/>
                  </a:cubicBezTo>
                  <a:cubicBezTo>
                    <a:pt x="487" y="359"/>
                    <a:pt x="487" y="358"/>
                    <a:pt x="487" y="358"/>
                  </a:cubicBezTo>
                  <a:cubicBezTo>
                    <a:pt x="486" y="349"/>
                    <a:pt x="484" y="341"/>
                    <a:pt x="482" y="333"/>
                  </a:cubicBezTo>
                  <a:cubicBezTo>
                    <a:pt x="481" y="326"/>
                    <a:pt x="480" y="320"/>
                    <a:pt x="479" y="313"/>
                  </a:cubicBezTo>
                  <a:cubicBezTo>
                    <a:pt x="479" y="310"/>
                    <a:pt x="479" y="307"/>
                    <a:pt x="480" y="304"/>
                  </a:cubicBezTo>
                  <a:cubicBezTo>
                    <a:pt x="480" y="303"/>
                    <a:pt x="480" y="302"/>
                    <a:pt x="480" y="301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0" y="287"/>
                    <a:pt x="466" y="286"/>
                    <a:pt x="463" y="295"/>
                  </a:cubicBezTo>
                  <a:cubicBezTo>
                    <a:pt x="462" y="296"/>
                    <a:pt x="461" y="296"/>
                    <a:pt x="461" y="296"/>
                  </a:cubicBezTo>
                  <a:cubicBezTo>
                    <a:pt x="459" y="296"/>
                    <a:pt x="458" y="297"/>
                    <a:pt x="456" y="297"/>
                  </a:cubicBezTo>
                  <a:cubicBezTo>
                    <a:pt x="455" y="298"/>
                    <a:pt x="454" y="299"/>
                    <a:pt x="452" y="300"/>
                  </a:cubicBezTo>
                  <a:cubicBezTo>
                    <a:pt x="450" y="299"/>
                    <a:pt x="448" y="299"/>
                    <a:pt x="446" y="300"/>
                  </a:cubicBezTo>
                  <a:cubicBezTo>
                    <a:pt x="437" y="305"/>
                    <a:pt x="429" y="308"/>
                    <a:pt x="420" y="311"/>
                  </a:cubicBezTo>
                  <a:cubicBezTo>
                    <a:pt x="418" y="312"/>
                    <a:pt x="417" y="313"/>
                    <a:pt x="416" y="314"/>
                  </a:cubicBezTo>
                  <a:cubicBezTo>
                    <a:pt x="415" y="314"/>
                    <a:pt x="415" y="314"/>
                    <a:pt x="415" y="314"/>
                  </a:cubicBezTo>
                  <a:cubicBezTo>
                    <a:pt x="405" y="318"/>
                    <a:pt x="395" y="323"/>
                    <a:pt x="385" y="328"/>
                  </a:cubicBezTo>
                  <a:cubicBezTo>
                    <a:pt x="371" y="332"/>
                    <a:pt x="359" y="339"/>
                    <a:pt x="346" y="345"/>
                  </a:cubicBezTo>
                  <a:cubicBezTo>
                    <a:pt x="344" y="346"/>
                    <a:pt x="343" y="346"/>
                    <a:pt x="341" y="346"/>
                  </a:cubicBezTo>
                  <a:cubicBezTo>
                    <a:pt x="335" y="338"/>
                    <a:pt x="329" y="330"/>
                    <a:pt x="323" y="322"/>
                  </a:cubicBezTo>
                  <a:cubicBezTo>
                    <a:pt x="320" y="316"/>
                    <a:pt x="317" y="311"/>
                    <a:pt x="314" y="305"/>
                  </a:cubicBezTo>
                  <a:cubicBezTo>
                    <a:pt x="305" y="276"/>
                    <a:pt x="297" y="246"/>
                    <a:pt x="283" y="219"/>
                  </a:cubicBezTo>
                  <a:cubicBezTo>
                    <a:pt x="282" y="219"/>
                    <a:pt x="282" y="219"/>
                    <a:pt x="282" y="219"/>
                  </a:cubicBezTo>
                  <a:cubicBezTo>
                    <a:pt x="282" y="217"/>
                    <a:pt x="282" y="216"/>
                    <a:pt x="282" y="214"/>
                  </a:cubicBezTo>
                  <a:cubicBezTo>
                    <a:pt x="280" y="208"/>
                    <a:pt x="278" y="203"/>
                    <a:pt x="276" y="197"/>
                  </a:cubicBezTo>
                  <a:cubicBezTo>
                    <a:pt x="269" y="173"/>
                    <a:pt x="259" y="150"/>
                    <a:pt x="251" y="126"/>
                  </a:cubicBezTo>
                  <a:cubicBezTo>
                    <a:pt x="250" y="126"/>
                    <a:pt x="250" y="125"/>
                    <a:pt x="250" y="124"/>
                  </a:cubicBezTo>
                  <a:cubicBezTo>
                    <a:pt x="249" y="121"/>
                    <a:pt x="248" y="118"/>
                    <a:pt x="247" y="115"/>
                  </a:cubicBezTo>
                  <a:cubicBezTo>
                    <a:pt x="241" y="91"/>
                    <a:pt x="234" y="64"/>
                    <a:pt x="211" y="52"/>
                  </a:cubicBezTo>
                  <a:cubicBezTo>
                    <a:pt x="209" y="51"/>
                    <a:pt x="207" y="51"/>
                    <a:pt x="205" y="51"/>
                  </a:cubicBezTo>
                  <a:cubicBezTo>
                    <a:pt x="204" y="45"/>
                    <a:pt x="202" y="37"/>
                    <a:pt x="197" y="33"/>
                  </a:cubicBezTo>
                  <a:cubicBezTo>
                    <a:pt x="197" y="32"/>
                    <a:pt x="196" y="31"/>
                    <a:pt x="196" y="30"/>
                  </a:cubicBezTo>
                  <a:cubicBezTo>
                    <a:pt x="195" y="29"/>
                    <a:pt x="195" y="28"/>
                    <a:pt x="194" y="27"/>
                  </a:cubicBezTo>
                  <a:cubicBezTo>
                    <a:pt x="196" y="24"/>
                    <a:pt x="198" y="22"/>
                    <a:pt x="200" y="20"/>
                  </a:cubicBezTo>
                  <a:cubicBezTo>
                    <a:pt x="206" y="17"/>
                    <a:pt x="202" y="7"/>
                    <a:pt x="196" y="9"/>
                  </a:cubicBezTo>
                  <a:cubicBezTo>
                    <a:pt x="195" y="9"/>
                    <a:pt x="195" y="10"/>
                    <a:pt x="194" y="10"/>
                  </a:cubicBezTo>
                  <a:cubicBezTo>
                    <a:pt x="194" y="10"/>
                    <a:pt x="194" y="10"/>
                    <a:pt x="194" y="10"/>
                  </a:cubicBezTo>
                  <a:cubicBezTo>
                    <a:pt x="194" y="10"/>
                    <a:pt x="194" y="10"/>
                    <a:pt x="194" y="10"/>
                  </a:cubicBezTo>
                  <a:cubicBezTo>
                    <a:pt x="185" y="15"/>
                    <a:pt x="177" y="21"/>
                    <a:pt x="168" y="26"/>
                  </a:cubicBezTo>
                  <a:cubicBezTo>
                    <a:pt x="160" y="29"/>
                    <a:pt x="152" y="33"/>
                    <a:pt x="145" y="37"/>
                  </a:cubicBezTo>
                  <a:cubicBezTo>
                    <a:pt x="140" y="38"/>
                    <a:pt x="134" y="39"/>
                    <a:pt x="129" y="41"/>
                  </a:cubicBezTo>
                  <a:cubicBezTo>
                    <a:pt x="128" y="41"/>
                    <a:pt x="127" y="41"/>
                    <a:pt x="126" y="42"/>
                  </a:cubicBezTo>
                  <a:cubicBezTo>
                    <a:pt x="122" y="42"/>
                    <a:pt x="117" y="42"/>
                    <a:pt x="113" y="42"/>
                  </a:cubicBezTo>
                  <a:cubicBezTo>
                    <a:pt x="105" y="39"/>
                    <a:pt x="96" y="36"/>
                    <a:pt x="87" y="34"/>
                  </a:cubicBezTo>
                  <a:cubicBezTo>
                    <a:pt x="80" y="28"/>
                    <a:pt x="72" y="21"/>
                    <a:pt x="65" y="13"/>
                  </a:cubicBezTo>
                  <a:cubicBezTo>
                    <a:pt x="63" y="11"/>
                    <a:pt x="60" y="10"/>
                    <a:pt x="57" y="11"/>
                  </a:cubicBezTo>
                  <a:cubicBezTo>
                    <a:pt x="58" y="5"/>
                    <a:pt x="52" y="0"/>
                    <a:pt x="47" y="5"/>
                  </a:cubicBezTo>
                  <a:cubicBezTo>
                    <a:pt x="45" y="7"/>
                    <a:pt x="43" y="9"/>
                    <a:pt x="41" y="11"/>
                  </a:cubicBezTo>
                  <a:cubicBezTo>
                    <a:pt x="40" y="13"/>
                    <a:pt x="39" y="15"/>
                    <a:pt x="40" y="17"/>
                  </a:cubicBezTo>
                  <a:cubicBezTo>
                    <a:pt x="39" y="18"/>
                    <a:pt x="37" y="20"/>
                    <a:pt x="36" y="22"/>
                  </a:cubicBezTo>
                  <a:cubicBezTo>
                    <a:pt x="31" y="27"/>
                    <a:pt x="25" y="32"/>
                    <a:pt x="20" y="37"/>
                  </a:cubicBezTo>
                  <a:cubicBezTo>
                    <a:pt x="15" y="40"/>
                    <a:pt x="10" y="44"/>
                    <a:pt x="5" y="47"/>
                  </a:cubicBezTo>
                  <a:cubicBezTo>
                    <a:pt x="0" y="50"/>
                    <a:pt x="3" y="57"/>
                    <a:pt x="7" y="58"/>
                  </a:cubicBezTo>
                  <a:cubicBezTo>
                    <a:pt x="27" y="93"/>
                    <a:pt x="54" y="125"/>
                    <a:pt x="85" y="149"/>
                  </a:cubicBezTo>
                  <a:cubicBezTo>
                    <a:pt x="97" y="158"/>
                    <a:pt x="111" y="160"/>
                    <a:pt x="126" y="159"/>
                  </a:cubicBezTo>
                  <a:cubicBezTo>
                    <a:pt x="137" y="159"/>
                    <a:pt x="146" y="153"/>
                    <a:pt x="156" y="147"/>
                  </a:cubicBezTo>
                  <a:cubicBezTo>
                    <a:pt x="159" y="147"/>
                    <a:pt x="163" y="146"/>
                    <a:pt x="167" y="145"/>
                  </a:cubicBezTo>
                  <a:cubicBezTo>
                    <a:pt x="148" y="166"/>
                    <a:pt x="146" y="203"/>
                    <a:pt x="142" y="234"/>
                  </a:cubicBezTo>
                  <a:cubicBezTo>
                    <a:pt x="135" y="262"/>
                    <a:pt x="130" y="290"/>
                    <a:pt x="126" y="318"/>
                  </a:cubicBezTo>
                  <a:cubicBezTo>
                    <a:pt x="124" y="335"/>
                    <a:pt x="123" y="357"/>
                    <a:pt x="127" y="376"/>
                  </a:cubicBezTo>
                  <a:cubicBezTo>
                    <a:pt x="126" y="378"/>
                    <a:pt x="126" y="380"/>
                    <a:pt x="126" y="383"/>
                  </a:cubicBezTo>
                  <a:cubicBezTo>
                    <a:pt x="127" y="384"/>
                    <a:pt x="127" y="385"/>
                    <a:pt x="127" y="386"/>
                  </a:cubicBezTo>
                  <a:cubicBezTo>
                    <a:pt x="125" y="397"/>
                    <a:pt x="132" y="405"/>
                    <a:pt x="142" y="411"/>
                  </a:cubicBezTo>
                  <a:cubicBezTo>
                    <a:pt x="152" y="419"/>
                    <a:pt x="165" y="423"/>
                    <a:pt x="179" y="425"/>
                  </a:cubicBezTo>
                  <a:cubicBezTo>
                    <a:pt x="204" y="439"/>
                    <a:pt x="234" y="438"/>
                    <a:pt x="264" y="434"/>
                  </a:cubicBezTo>
                  <a:cubicBezTo>
                    <a:pt x="265" y="435"/>
                    <a:pt x="266" y="435"/>
                    <a:pt x="268" y="436"/>
                  </a:cubicBezTo>
                  <a:cubicBezTo>
                    <a:pt x="325" y="448"/>
                    <a:pt x="401" y="458"/>
                    <a:pt x="454" y="423"/>
                  </a:cubicBezTo>
                  <a:cubicBezTo>
                    <a:pt x="454" y="423"/>
                    <a:pt x="455" y="423"/>
                    <a:pt x="455" y="423"/>
                  </a:cubicBezTo>
                  <a:cubicBezTo>
                    <a:pt x="458" y="421"/>
                    <a:pt x="461" y="420"/>
                    <a:pt x="464" y="418"/>
                  </a:cubicBezTo>
                  <a:cubicBezTo>
                    <a:pt x="465" y="418"/>
                    <a:pt x="467" y="418"/>
                    <a:pt x="468" y="417"/>
                  </a:cubicBezTo>
                  <a:cubicBezTo>
                    <a:pt x="474" y="414"/>
                    <a:pt x="478" y="411"/>
                    <a:pt x="481" y="407"/>
                  </a:cubicBezTo>
                  <a:cubicBezTo>
                    <a:pt x="485" y="407"/>
                    <a:pt x="489" y="404"/>
                    <a:pt x="489" y="399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5"/>
                    <a:pt x="488" y="393"/>
                    <a:pt x="487" y="392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281" y="403"/>
              <a:ext cx="1368" cy="1128"/>
            </a:xfrm>
            <a:custGeom>
              <a:avLst/>
              <a:gdLst>
                <a:gd name="T0" fmla="*/ 503 w 511"/>
                <a:gd name="T1" fmla="*/ 154 h 422"/>
                <a:gd name="T2" fmla="*/ 495 w 511"/>
                <a:gd name="T3" fmla="*/ 143 h 422"/>
                <a:gd name="T4" fmla="*/ 493 w 511"/>
                <a:gd name="T5" fmla="*/ 142 h 422"/>
                <a:gd name="T6" fmla="*/ 489 w 511"/>
                <a:gd name="T7" fmla="*/ 139 h 422"/>
                <a:gd name="T8" fmla="*/ 481 w 511"/>
                <a:gd name="T9" fmla="*/ 136 h 422"/>
                <a:gd name="T10" fmla="*/ 474 w 511"/>
                <a:gd name="T11" fmla="*/ 139 h 422"/>
                <a:gd name="T12" fmla="*/ 469 w 511"/>
                <a:gd name="T13" fmla="*/ 130 h 422"/>
                <a:gd name="T14" fmla="*/ 454 w 511"/>
                <a:gd name="T15" fmla="*/ 122 h 422"/>
                <a:gd name="T16" fmla="*/ 448 w 511"/>
                <a:gd name="T17" fmla="*/ 120 h 422"/>
                <a:gd name="T18" fmla="*/ 439 w 511"/>
                <a:gd name="T19" fmla="*/ 116 h 422"/>
                <a:gd name="T20" fmla="*/ 214 w 511"/>
                <a:gd name="T21" fmla="*/ 39 h 422"/>
                <a:gd name="T22" fmla="*/ 167 w 511"/>
                <a:gd name="T23" fmla="*/ 5 h 422"/>
                <a:gd name="T24" fmla="*/ 154 w 511"/>
                <a:gd name="T25" fmla="*/ 1 h 422"/>
                <a:gd name="T26" fmla="*/ 72 w 511"/>
                <a:gd name="T27" fmla="*/ 20 h 422"/>
                <a:gd name="T28" fmla="*/ 38 w 511"/>
                <a:gd name="T29" fmla="*/ 83 h 422"/>
                <a:gd name="T30" fmla="*/ 126 w 511"/>
                <a:gd name="T31" fmla="*/ 386 h 422"/>
                <a:gd name="T32" fmla="*/ 166 w 511"/>
                <a:gd name="T33" fmla="*/ 413 h 422"/>
                <a:gd name="T34" fmla="*/ 194 w 511"/>
                <a:gd name="T35" fmla="*/ 413 h 422"/>
                <a:gd name="T36" fmla="*/ 212 w 511"/>
                <a:gd name="T37" fmla="*/ 406 h 422"/>
                <a:gd name="T38" fmla="*/ 306 w 511"/>
                <a:gd name="T39" fmla="*/ 370 h 422"/>
                <a:gd name="T40" fmla="*/ 330 w 511"/>
                <a:gd name="T41" fmla="*/ 361 h 422"/>
                <a:gd name="T42" fmla="*/ 342 w 511"/>
                <a:gd name="T43" fmla="*/ 361 h 422"/>
                <a:gd name="T44" fmla="*/ 351 w 511"/>
                <a:gd name="T45" fmla="*/ 387 h 422"/>
                <a:gd name="T46" fmla="*/ 378 w 511"/>
                <a:gd name="T47" fmla="*/ 370 h 422"/>
                <a:gd name="T48" fmla="*/ 406 w 511"/>
                <a:gd name="T49" fmla="*/ 349 h 422"/>
                <a:gd name="T50" fmla="*/ 468 w 511"/>
                <a:gd name="T51" fmla="*/ 218 h 422"/>
                <a:gd name="T52" fmla="*/ 459 w 511"/>
                <a:gd name="T53" fmla="*/ 201 h 422"/>
                <a:gd name="T54" fmla="*/ 453 w 511"/>
                <a:gd name="T55" fmla="*/ 197 h 422"/>
                <a:gd name="T56" fmla="*/ 448 w 511"/>
                <a:gd name="T57" fmla="*/ 186 h 422"/>
                <a:gd name="T58" fmla="*/ 454 w 511"/>
                <a:gd name="T59" fmla="*/ 160 h 422"/>
                <a:gd name="T60" fmla="*/ 460 w 511"/>
                <a:gd name="T61" fmla="*/ 156 h 422"/>
                <a:gd name="T62" fmla="*/ 468 w 511"/>
                <a:gd name="T63" fmla="*/ 156 h 422"/>
                <a:gd name="T64" fmla="*/ 470 w 511"/>
                <a:gd name="T65" fmla="*/ 156 h 422"/>
                <a:gd name="T66" fmla="*/ 488 w 511"/>
                <a:gd name="T67" fmla="*/ 165 h 422"/>
                <a:gd name="T68" fmla="*/ 495 w 511"/>
                <a:gd name="T69" fmla="*/ 174 h 422"/>
                <a:gd name="T70" fmla="*/ 500 w 511"/>
                <a:gd name="T71" fmla="*/ 177 h 422"/>
                <a:gd name="T72" fmla="*/ 509 w 511"/>
                <a:gd name="T73" fmla="*/ 16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1" h="422">
                  <a:moveTo>
                    <a:pt x="509" y="161"/>
                  </a:moveTo>
                  <a:cubicBezTo>
                    <a:pt x="507" y="158"/>
                    <a:pt x="505" y="156"/>
                    <a:pt x="503" y="154"/>
                  </a:cubicBezTo>
                  <a:cubicBezTo>
                    <a:pt x="501" y="151"/>
                    <a:pt x="499" y="149"/>
                    <a:pt x="497" y="147"/>
                  </a:cubicBezTo>
                  <a:cubicBezTo>
                    <a:pt x="497" y="146"/>
                    <a:pt x="496" y="144"/>
                    <a:pt x="495" y="143"/>
                  </a:cubicBezTo>
                  <a:cubicBezTo>
                    <a:pt x="494" y="142"/>
                    <a:pt x="493" y="142"/>
                    <a:pt x="493" y="142"/>
                  </a:cubicBezTo>
                  <a:cubicBezTo>
                    <a:pt x="493" y="142"/>
                    <a:pt x="493" y="142"/>
                    <a:pt x="493" y="142"/>
                  </a:cubicBezTo>
                  <a:cubicBezTo>
                    <a:pt x="493" y="142"/>
                    <a:pt x="493" y="142"/>
                    <a:pt x="493" y="142"/>
                  </a:cubicBezTo>
                  <a:cubicBezTo>
                    <a:pt x="491" y="141"/>
                    <a:pt x="490" y="140"/>
                    <a:pt x="489" y="139"/>
                  </a:cubicBezTo>
                  <a:cubicBezTo>
                    <a:pt x="488" y="139"/>
                    <a:pt x="488" y="139"/>
                    <a:pt x="488" y="138"/>
                  </a:cubicBezTo>
                  <a:cubicBezTo>
                    <a:pt x="486" y="137"/>
                    <a:pt x="484" y="136"/>
                    <a:pt x="481" y="136"/>
                  </a:cubicBezTo>
                  <a:cubicBezTo>
                    <a:pt x="478" y="136"/>
                    <a:pt x="476" y="137"/>
                    <a:pt x="474" y="139"/>
                  </a:cubicBezTo>
                  <a:cubicBezTo>
                    <a:pt x="474" y="139"/>
                    <a:pt x="474" y="139"/>
                    <a:pt x="474" y="139"/>
                  </a:cubicBezTo>
                  <a:cubicBezTo>
                    <a:pt x="473" y="139"/>
                    <a:pt x="472" y="139"/>
                    <a:pt x="471" y="139"/>
                  </a:cubicBezTo>
                  <a:cubicBezTo>
                    <a:pt x="473" y="136"/>
                    <a:pt x="472" y="132"/>
                    <a:pt x="469" y="130"/>
                  </a:cubicBezTo>
                  <a:cubicBezTo>
                    <a:pt x="466" y="127"/>
                    <a:pt x="462" y="125"/>
                    <a:pt x="459" y="124"/>
                  </a:cubicBezTo>
                  <a:cubicBezTo>
                    <a:pt x="457" y="123"/>
                    <a:pt x="456" y="122"/>
                    <a:pt x="454" y="122"/>
                  </a:cubicBezTo>
                  <a:cubicBezTo>
                    <a:pt x="452" y="120"/>
                    <a:pt x="450" y="119"/>
                    <a:pt x="448" y="120"/>
                  </a:cubicBezTo>
                  <a:cubicBezTo>
                    <a:pt x="448" y="120"/>
                    <a:pt x="448" y="120"/>
                    <a:pt x="448" y="120"/>
                  </a:cubicBezTo>
                  <a:cubicBezTo>
                    <a:pt x="446" y="119"/>
                    <a:pt x="444" y="118"/>
                    <a:pt x="442" y="117"/>
                  </a:cubicBezTo>
                  <a:cubicBezTo>
                    <a:pt x="441" y="117"/>
                    <a:pt x="440" y="116"/>
                    <a:pt x="439" y="116"/>
                  </a:cubicBezTo>
                  <a:cubicBezTo>
                    <a:pt x="406" y="91"/>
                    <a:pt x="355" y="86"/>
                    <a:pt x="317" y="77"/>
                  </a:cubicBezTo>
                  <a:cubicBezTo>
                    <a:pt x="281" y="69"/>
                    <a:pt x="247" y="56"/>
                    <a:pt x="214" y="39"/>
                  </a:cubicBezTo>
                  <a:cubicBezTo>
                    <a:pt x="200" y="32"/>
                    <a:pt x="187" y="17"/>
                    <a:pt x="172" y="10"/>
                  </a:cubicBezTo>
                  <a:cubicBezTo>
                    <a:pt x="171" y="8"/>
                    <a:pt x="169" y="6"/>
                    <a:pt x="167" y="5"/>
                  </a:cubicBezTo>
                  <a:cubicBezTo>
                    <a:pt x="165" y="2"/>
                    <a:pt x="162" y="1"/>
                    <a:pt x="159" y="2"/>
                  </a:cubicBezTo>
                  <a:cubicBezTo>
                    <a:pt x="158" y="1"/>
                    <a:pt x="156" y="0"/>
                    <a:pt x="154" y="1"/>
                  </a:cubicBezTo>
                  <a:cubicBezTo>
                    <a:pt x="135" y="2"/>
                    <a:pt x="117" y="7"/>
                    <a:pt x="99" y="13"/>
                  </a:cubicBezTo>
                  <a:cubicBezTo>
                    <a:pt x="90" y="15"/>
                    <a:pt x="81" y="17"/>
                    <a:pt x="72" y="20"/>
                  </a:cubicBezTo>
                  <a:cubicBezTo>
                    <a:pt x="69" y="21"/>
                    <a:pt x="67" y="25"/>
                    <a:pt x="66" y="28"/>
                  </a:cubicBezTo>
                  <a:cubicBezTo>
                    <a:pt x="52" y="40"/>
                    <a:pt x="43" y="60"/>
                    <a:pt x="38" y="83"/>
                  </a:cubicBezTo>
                  <a:cubicBezTo>
                    <a:pt x="0" y="189"/>
                    <a:pt x="22" y="326"/>
                    <a:pt x="125" y="386"/>
                  </a:cubicBezTo>
                  <a:cubicBezTo>
                    <a:pt x="125" y="386"/>
                    <a:pt x="126" y="386"/>
                    <a:pt x="126" y="386"/>
                  </a:cubicBezTo>
                  <a:cubicBezTo>
                    <a:pt x="136" y="399"/>
                    <a:pt x="150" y="409"/>
                    <a:pt x="166" y="413"/>
                  </a:cubicBezTo>
                  <a:cubicBezTo>
                    <a:pt x="166" y="413"/>
                    <a:pt x="166" y="413"/>
                    <a:pt x="166" y="413"/>
                  </a:cubicBezTo>
                  <a:cubicBezTo>
                    <a:pt x="164" y="418"/>
                    <a:pt x="168" y="422"/>
                    <a:pt x="173" y="421"/>
                  </a:cubicBezTo>
                  <a:cubicBezTo>
                    <a:pt x="181" y="420"/>
                    <a:pt x="188" y="417"/>
                    <a:pt x="194" y="413"/>
                  </a:cubicBezTo>
                  <a:cubicBezTo>
                    <a:pt x="199" y="413"/>
                    <a:pt x="203" y="411"/>
                    <a:pt x="207" y="409"/>
                  </a:cubicBezTo>
                  <a:cubicBezTo>
                    <a:pt x="209" y="409"/>
                    <a:pt x="210" y="408"/>
                    <a:pt x="212" y="406"/>
                  </a:cubicBezTo>
                  <a:cubicBezTo>
                    <a:pt x="213" y="406"/>
                    <a:pt x="215" y="406"/>
                    <a:pt x="216" y="405"/>
                  </a:cubicBezTo>
                  <a:cubicBezTo>
                    <a:pt x="245" y="392"/>
                    <a:pt x="276" y="382"/>
                    <a:pt x="306" y="370"/>
                  </a:cubicBezTo>
                  <a:cubicBezTo>
                    <a:pt x="311" y="368"/>
                    <a:pt x="316" y="364"/>
                    <a:pt x="318" y="360"/>
                  </a:cubicBezTo>
                  <a:cubicBezTo>
                    <a:pt x="322" y="361"/>
                    <a:pt x="326" y="362"/>
                    <a:pt x="330" y="361"/>
                  </a:cubicBezTo>
                  <a:cubicBezTo>
                    <a:pt x="334" y="361"/>
                    <a:pt x="337" y="361"/>
                    <a:pt x="341" y="360"/>
                  </a:cubicBezTo>
                  <a:cubicBezTo>
                    <a:pt x="341" y="360"/>
                    <a:pt x="342" y="361"/>
                    <a:pt x="342" y="361"/>
                  </a:cubicBezTo>
                  <a:cubicBezTo>
                    <a:pt x="343" y="367"/>
                    <a:pt x="343" y="372"/>
                    <a:pt x="343" y="378"/>
                  </a:cubicBezTo>
                  <a:cubicBezTo>
                    <a:pt x="342" y="383"/>
                    <a:pt x="347" y="387"/>
                    <a:pt x="351" y="387"/>
                  </a:cubicBezTo>
                  <a:cubicBezTo>
                    <a:pt x="360" y="387"/>
                    <a:pt x="369" y="379"/>
                    <a:pt x="377" y="370"/>
                  </a:cubicBezTo>
                  <a:cubicBezTo>
                    <a:pt x="377" y="370"/>
                    <a:pt x="378" y="370"/>
                    <a:pt x="378" y="370"/>
                  </a:cubicBezTo>
                  <a:cubicBezTo>
                    <a:pt x="380" y="369"/>
                    <a:pt x="381" y="368"/>
                    <a:pt x="382" y="367"/>
                  </a:cubicBezTo>
                  <a:cubicBezTo>
                    <a:pt x="391" y="363"/>
                    <a:pt x="399" y="357"/>
                    <a:pt x="406" y="349"/>
                  </a:cubicBezTo>
                  <a:cubicBezTo>
                    <a:pt x="424" y="332"/>
                    <a:pt x="438" y="310"/>
                    <a:pt x="449" y="287"/>
                  </a:cubicBezTo>
                  <a:cubicBezTo>
                    <a:pt x="462" y="265"/>
                    <a:pt x="475" y="239"/>
                    <a:pt x="468" y="218"/>
                  </a:cubicBezTo>
                  <a:cubicBezTo>
                    <a:pt x="468" y="215"/>
                    <a:pt x="468" y="213"/>
                    <a:pt x="468" y="210"/>
                  </a:cubicBezTo>
                  <a:cubicBezTo>
                    <a:pt x="467" y="206"/>
                    <a:pt x="464" y="201"/>
                    <a:pt x="459" y="201"/>
                  </a:cubicBezTo>
                  <a:cubicBezTo>
                    <a:pt x="458" y="201"/>
                    <a:pt x="458" y="201"/>
                    <a:pt x="458" y="201"/>
                  </a:cubicBezTo>
                  <a:cubicBezTo>
                    <a:pt x="457" y="200"/>
                    <a:pt x="455" y="198"/>
                    <a:pt x="453" y="197"/>
                  </a:cubicBezTo>
                  <a:cubicBezTo>
                    <a:pt x="452" y="193"/>
                    <a:pt x="450" y="189"/>
                    <a:pt x="448" y="187"/>
                  </a:cubicBezTo>
                  <a:cubicBezTo>
                    <a:pt x="448" y="186"/>
                    <a:pt x="448" y="186"/>
                    <a:pt x="448" y="186"/>
                  </a:cubicBezTo>
                  <a:cubicBezTo>
                    <a:pt x="449" y="180"/>
                    <a:pt x="450" y="175"/>
                    <a:pt x="452" y="169"/>
                  </a:cubicBezTo>
                  <a:cubicBezTo>
                    <a:pt x="452" y="166"/>
                    <a:pt x="453" y="163"/>
                    <a:pt x="454" y="160"/>
                  </a:cubicBezTo>
                  <a:cubicBezTo>
                    <a:pt x="455" y="159"/>
                    <a:pt x="455" y="157"/>
                    <a:pt x="456" y="156"/>
                  </a:cubicBezTo>
                  <a:cubicBezTo>
                    <a:pt x="457" y="156"/>
                    <a:pt x="458" y="157"/>
                    <a:pt x="460" y="156"/>
                  </a:cubicBezTo>
                  <a:cubicBezTo>
                    <a:pt x="462" y="156"/>
                    <a:pt x="464" y="156"/>
                    <a:pt x="466" y="154"/>
                  </a:cubicBezTo>
                  <a:cubicBezTo>
                    <a:pt x="466" y="155"/>
                    <a:pt x="467" y="155"/>
                    <a:pt x="468" y="156"/>
                  </a:cubicBezTo>
                  <a:cubicBezTo>
                    <a:pt x="468" y="156"/>
                    <a:pt x="469" y="156"/>
                    <a:pt x="470" y="156"/>
                  </a:cubicBezTo>
                  <a:cubicBezTo>
                    <a:pt x="470" y="156"/>
                    <a:pt x="470" y="156"/>
                    <a:pt x="470" y="156"/>
                  </a:cubicBezTo>
                  <a:cubicBezTo>
                    <a:pt x="470" y="156"/>
                    <a:pt x="470" y="156"/>
                    <a:pt x="470" y="156"/>
                  </a:cubicBezTo>
                  <a:cubicBezTo>
                    <a:pt x="476" y="159"/>
                    <a:pt x="483" y="161"/>
                    <a:pt x="488" y="165"/>
                  </a:cubicBezTo>
                  <a:cubicBezTo>
                    <a:pt x="488" y="165"/>
                    <a:pt x="488" y="165"/>
                    <a:pt x="488" y="165"/>
                  </a:cubicBezTo>
                  <a:cubicBezTo>
                    <a:pt x="488" y="169"/>
                    <a:pt x="491" y="173"/>
                    <a:pt x="495" y="174"/>
                  </a:cubicBezTo>
                  <a:cubicBezTo>
                    <a:pt x="490" y="172"/>
                    <a:pt x="493" y="174"/>
                    <a:pt x="495" y="175"/>
                  </a:cubicBezTo>
                  <a:cubicBezTo>
                    <a:pt x="496" y="176"/>
                    <a:pt x="499" y="177"/>
                    <a:pt x="500" y="177"/>
                  </a:cubicBezTo>
                  <a:cubicBezTo>
                    <a:pt x="504" y="177"/>
                    <a:pt x="508" y="174"/>
                    <a:pt x="509" y="170"/>
                  </a:cubicBezTo>
                  <a:cubicBezTo>
                    <a:pt x="511" y="167"/>
                    <a:pt x="511" y="164"/>
                    <a:pt x="509" y="161"/>
                  </a:cubicBezTo>
                  <a:close/>
                </a:path>
              </a:pathLst>
            </a:custGeom>
            <a:solidFill>
              <a:srgbClr val="F0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1029" y="1243"/>
              <a:ext cx="129" cy="323"/>
            </a:xfrm>
            <a:custGeom>
              <a:avLst/>
              <a:gdLst>
                <a:gd name="T0" fmla="*/ 39 w 48"/>
                <a:gd name="T1" fmla="*/ 83 h 121"/>
                <a:gd name="T2" fmla="*/ 40 w 48"/>
                <a:gd name="T3" fmla="*/ 77 h 121"/>
                <a:gd name="T4" fmla="*/ 42 w 48"/>
                <a:gd name="T5" fmla="*/ 73 h 121"/>
                <a:gd name="T6" fmla="*/ 40 w 48"/>
                <a:gd name="T7" fmla="*/ 32 h 121"/>
                <a:gd name="T8" fmla="*/ 31 w 48"/>
                <a:gd name="T9" fmla="*/ 30 h 121"/>
                <a:gd name="T10" fmla="*/ 21 w 48"/>
                <a:gd name="T11" fmla="*/ 5 h 121"/>
                <a:gd name="T12" fmla="*/ 10 w 48"/>
                <a:gd name="T13" fmla="*/ 9 h 121"/>
                <a:gd name="T14" fmla="*/ 19 w 48"/>
                <a:gd name="T15" fmla="*/ 32 h 121"/>
                <a:gd name="T16" fmla="*/ 14 w 48"/>
                <a:gd name="T17" fmla="*/ 38 h 121"/>
                <a:gd name="T18" fmla="*/ 14 w 48"/>
                <a:gd name="T19" fmla="*/ 38 h 121"/>
                <a:gd name="T20" fmla="*/ 5 w 48"/>
                <a:gd name="T21" fmla="*/ 42 h 121"/>
                <a:gd name="T22" fmla="*/ 4 w 48"/>
                <a:gd name="T23" fmla="*/ 47 h 121"/>
                <a:gd name="T24" fmla="*/ 2 w 48"/>
                <a:gd name="T25" fmla="*/ 51 h 121"/>
                <a:gd name="T26" fmla="*/ 2 w 48"/>
                <a:gd name="T27" fmla="*/ 59 h 121"/>
                <a:gd name="T28" fmla="*/ 3 w 48"/>
                <a:gd name="T29" fmla="*/ 96 h 121"/>
                <a:gd name="T30" fmla="*/ 5 w 48"/>
                <a:gd name="T31" fmla="*/ 104 h 121"/>
                <a:gd name="T32" fmla="*/ 5 w 48"/>
                <a:gd name="T33" fmla="*/ 105 h 121"/>
                <a:gd name="T34" fmla="*/ 5 w 48"/>
                <a:gd name="T35" fmla="*/ 105 h 121"/>
                <a:gd name="T36" fmla="*/ 7 w 48"/>
                <a:gd name="T37" fmla="*/ 109 h 121"/>
                <a:gd name="T38" fmla="*/ 9 w 48"/>
                <a:gd name="T39" fmla="*/ 111 h 121"/>
                <a:gd name="T40" fmla="*/ 10 w 48"/>
                <a:gd name="T41" fmla="*/ 115 h 121"/>
                <a:gd name="T42" fmla="*/ 20 w 48"/>
                <a:gd name="T43" fmla="*/ 118 h 121"/>
                <a:gd name="T44" fmla="*/ 34 w 48"/>
                <a:gd name="T45" fmla="*/ 100 h 121"/>
                <a:gd name="T46" fmla="*/ 42 w 48"/>
                <a:gd name="T47" fmla="*/ 95 h 121"/>
                <a:gd name="T48" fmla="*/ 43 w 48"/>
                <a:gd name="T49" fmla="*/ 88 h 121"/>
                <a:gd name="T50" fmla="*/ 39 w 48"/>
                <a:gd name="T5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121">
                  <a:moveTo>
                    <a:pt x="39" y="83"/>
                  </a:moveTo>
                  <a:cubicBezTo>
                    <a:pt x="40" y="81"/>
                    <a:pt x="40" y="79"/>
                    <a:pt x="40" y="77"/>
                  </a:cubicBezTo>
                  <a:cubicBezTo>
                    <a:pt x="40" y="75"/>
                    <a:pt x="41" y="74"/>
                    <a:pt x="42" y="73"/>
                  </a:cubicBezTo>
                  <a:cubicBezTo>
                    <a:pt x="47" y="59"/>
                    <a:pt x="48" y="44"/>
                    <a:pt x="40" y="32"/>
                  </a:cubicBezTo>
                  <a:cubicBezTo>
                    <a:pt x="38" y="28"/>
                    <a:pt x="34" y="28"/>
                    <a:pt x="31" y="30"/>
                  </a:cubicBezTo>
                  <a:cubicBezTo>
                    <a:pt x="30" y="21"/>
                    <a:pt x="26" y="13"/>
                    <a:pt x="21" y="5"/>
                  </a:cubicBezTo>
                  <a:cubicBezTo>
                    <a:pt x="17" y="0"/>
                    <a:pt x="7" y="3"/>
                    <a:pt x="10" y="9"/>
                  </a:cubicBezTo>
                  <a:cubicBezTo>
                    <a:pt x="13" y="17"/>
                    <a:pt x="16" y="25"/>
                    <a:pt x="19" y="32"/>
                  </a:cubicBezTo>
                  <a:cubicBezTo>
                    <a:pt x="16" y="32"/>
                    <a:pt x="14" y="34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37"/>
                    <a:pt x="6" y="38"/>
                    <a:pt x="5" y="42"/>
                  </a:cubicBezTo>
                  <a:cubicBezTo>
                    <a:pt x="5" y="44"/>
                    <a:pt x="5" y="45"/>
                    <a:pt x="4" y="47"/>
                  </a:cubicBezTo>
                  <a:cubicBezTo>
                    <a:pt x="3" y="48"/>
                    <a:pt x="2" y="49"/>
                    <a:pt x="2" y="51"/>
                  </a:cubicBezTo>
                  <a:cubicBezTo>
                    <a:pt x="2" y="54"/>
                    <a:pt x="2" y="56"/>
                    <a:pt x="2" y="59"/>
                  </a:cubicBezTo>
                  <a:cubicBezTo>
                    <a:pt x="0" y="71"/>
                    <a:pt x="0" y="84"/>
                    <a:pt x="3" y="96"/>
                  </a:cubicBezTo>
                  <a:cubicBezTo>
                    <a:pt x="3" y="99"/>
                    <a:pt x="4" y="102"/>
                    <a:pt x="5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7" y="108"/>
                    <a:pt x="7" y="109"/>
                  </a:cubicBezTo>
                  <a:cubicBezTo>
                    <a:pt x="8" y="110"/>
                    <a:pt x="8" y="110"/>
                    <a:pt x="9" y="111"/>
                  </a:cubicBezTo>
                  <a:cubicBezTo>
                    <a:pt x="9" y="112"/>
                    <a:pt x="9" y="114"/>
                    <a:pt x="10" y="115"/>
                  </a:cubicBezTo>
                  <a:cubicBezTo>
                    <a:pt x="11" y="119"/>
                    <a:pt x="16" y="121"/>
                    <a:pt x="20" y="118"/>
                  </a:cubicBezTo>
                  <a:cubicBezTo>
                    <a:pt x="26" y="112"/>
                    <a:pt x="31" y="106"/>
                    <a:pt x="34" y="100"/>
                  </a:cubicBezTo>
                  <a:cubicBezTo>
                    <a:pt x="37" y="99"/>
                    <a:pt x="39" y="98"/>
                    <a:pt x="42" y="95"/>
                  </a:cubicBezTo>
                  <a:cubicBezTo>
                    <a:pt x="44" y="94"/>
                    <a:pt x="44" y="90"/>
                    <a:pt x="43" y="88"/>
                  </a:cubicBezTo>
                  <a:cubicBezTo>
                    <a:pt x="42" y="86"/>
                    <a:pt x="41" y="84"/>
                    <a:pt x="39" y="83"/>
                  </a:cubicBezTo>
                  <a:close/>
                </a:path>
              </a:pathLst>
            </a:custGeom>
            <a:solidFill>
              <a:srgbClr val="F0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811" y="2114"/>
              <a:ext cx="190" cy="190"/>
            </a:xfrm>
            <a:custGeom>
              <a:avLst/>
              <a:gdLst>
                <a:gd name="T0" fmla="*/ 69 w 71"/>
                <a:gd name="T1" fmla="*/ 51 h 71"/>
                <a:gd name="T2" fmla="*/ 63 w 71"/>
                <a:gd name="T3" fmla="*/ 44 h 71"/>
                <a:gd name="T4" fmla="*/ 54 w 71"/>
                <a:gd name="T5" fmla="*/ 5 h 71"/>
                <a:gd name="T6" fmla="*/ 45 w 71"/>
                <a:gd name="T7" fmla="*/ 1 h 71"/>
                <a:gd name="T8" fmla="*/ 40 w 71"/>
                <a:gd name="T9" fmla="*/ 0 h 71"/>
                <a:gd name="T10" fmla="*/ 5 w 71"/>
                <a:gd name="T11" fmla="*/ 17 h 71"/>
                <a:gd name="T12" fmla="*/ 6 w 71"/>
                <a:gd name="T13" fmla="*/ 26 h 71"/>
                <a:gd name="T14" fmla="*/ 6 w 71"/>
                <a:gd name="T15" fmla="*/ 27 h 71"/>
                <a:gd name="T16" fmla="*/ 8 w 71"/>
                <a:gd name="T17" fmla="*/ 31 h 71"/>
                <a:gd name="T18" fmla="*/ 6 w 71"/>
                <a:gd name="T19" fmla="*/ 32 h 71"/>
                <a:gd name="T20" fmla="*/ 5 w 71"/>
                <a:gd name="T21" fmla="*/ 43 h 71"/>
                <a:gd name="T22" fmla="*/ 7 w 71"/>
                <a:gd name="T23" fmla="*/ 44 h 71"/>
                <a:gd name="T24" fmla="*/ 6 w 71"/>
                <a:gd name="T25" fmla="*/ 44 h 71"/>
                <a:gd name="T26" fmla="*/ 9 w 71"/>
                <a:gd name="T27" fmla="*/ 55 h 71"/>
                <a:gd name="T28" fmla="*/ 11 w 71"/>
                <a:gd name="T29" fmla="*/ 56 h 71"/>
                <a:gd name="T30" fmla="*/ 11 w 71"/>
                <a:gd name="T31" fmla="*/ 58 h 71"/>
                <a:gd name="T32" fmla="*/ 12 w 71"/>
                <a:gd name="T33" fmla="*/ 64 h 71"/>
                <a:gd name="T34" fmla="*/ 20 w 71"/>
                <a:gd name="T35" fmla="*/ 70 h 71"/>
                <a:gd name="T36" fmla="*/ 34 w 71"/>
                <a:gd name="T37" fmla="*/ 66 h 71"/>
                <a:gd name="T38" fmla="*/ 36 w 71"/>
                <a:gd name="T39" fmla="*/ 66 h 71"/>
                <a:gd name="T40" fmla="*/ 46 w 71"/>
                <a:gd name="T41" fmla="*/ 63 h 71"/>
                <a:gd name="T42" fmla="*/ 54 w 71"/>
                <a:gd name="T43" fmla="*/ 61 h 71"/>
                <a:gd name="T44" fmla="*/ 55 w 71"/>
                <a:gd name="T45" fmla="*/ 62 h 71"/>
                <a:gd name="T46" fmla="*/ 63 w 71"/>
                <a:gd name="T47" fmla="*/ 60 h 71"/>
                <a:gd name="T48" fmla="*/ 66 w 71"/>
                <a:gd name="T49" fmla="*/ 60 h 71"/>
                <a:gd name="T50" fmla="*/ 69 w 71"/>
                <a:gd name="T51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1">
                  <a:moveTo>
                    <a:pt x="69" y="51"/>
                  </a:moveTo>
                  <a:cubicBezTo>
                    <a:pt x="67" y="48"/>
                    <a:pt x="65" y="46"/>
                    <a:pt x="63" y="44"/>
                  </a:cubicBezTo>
                  <a:cubicBezTo>
                    <a:pt x="61" y="30"/>
                    <a:pt x="57" y="18"/>
                    <a:pt x="54" y="5"/>
                  </a:cubicBezTo>
                  <a:cubicBezTo>
                    <a:pt x="52" y="0"/>
                    <a:pt x="48" y="0"/>
                    <a:pt x="45" y="1"/>
                  </a:cubicBezTo>
                  <a:cubicBezTo>
                    <a:pt x="44" y="1"/>
                    <a:pt x="42" y="0"/>
                    <a:pt x="40" y="0"/>
                  </a:cubicBezTo>
                  <a:cubicBezTo>
                    <a:pt x="27" y="3"/>
                    <a:pt x="15" y="9"/>
                    <a:pt x="5" y="17"/>
                  </a:cubicBezTo>
                  <a:cubicBezTo>
                    <a:pt x="2" y="19"/>
                    <a:pt x="3" y="24"/>
                    <a:pt x="6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9"/>
                    <a:pt x="7" y="30"/>
                    <a:pt x="8" y="31"/>
                  </a:cubicBezTo>
                  <a:cubicBezTo>
                    <a:pt x="8" y="31"/>
                    <a:pt x="7" y="32"/>
                    <a:pt x="6" y="32"/>
                  </a:cubicBezTo>
                  <a:cubicBezTo>
                    <a:pt x="1" y="33"/>
                    <a:pt x="0" y="40"/>
                    <a:pt x="5" y="43"/>
                  </a:cubicBezTo>
                  <a:cubicBezTo>
                    <a:pt x="5" y="43"/>
                    <a:pt x="6" y="43"/>
                    <a:pt x="7" y="44"/>
                  </a:cubicBezTo>
                  <a:cubicBezTo>
                    <a:pt x="7" y="44"/>
                    <a:pt x="6" y="44"/>
                    <a:pt x="6" y="44"/>
                  </a:cubicBezTo>
                  <a:cubicBezTo>
                    <a:pt x="1" y="48"/>
                    <a:pt x="3" y="55"/>
                    <a:pt x="9" y="55"/>
                  </a:cubicBezTo>
                  <a:cubicBezTo>
                    <a:pt x="10" y="55"/>
                    <a:pt x="11" y="55"/>
                    <a:pt x="11" y="56"/>
                  </a:cubicBezTo>
                  <a:cubicBezTo>
                    <a:pt x="11" y="56"/>
                    <a:pt x="11" y="57"/>
                    <a:pt x="11" y="58"/>
                  </a:cubicBezTo>
                  <a:cubicBezTo>
                    <a:pt x="11" y="60"/>
                    <a:pt x="11" y="62"/>
                    <a:pt x="12" y="64"/>
                  </a:cubicBezTo>
                  <a:cubicBezTo>
                    <a:pt x="12" y="68"/>
                    <a:pt x="16" y="71"/>
                    <a:pt x="20" y="70"/>
                  </a:cubicBezTo>
                  <a:cubicBezTo>
                    <a:pt x="25" y="69"/>
                    <a:pt x="30" y="67"/>
                    <a:pt x="34" y="66"/>
                  </a:cubicBezTo>
                  <a:cubicBezTo>
                    <a:pt x="35" y="66"/>
                    <a:pt x="35" y="66"/>
                    <a:pt x="36" y="66"/>
                  </a:cubicBezTo>
                  <a:cubicBezTo>
                    <a:pt x="39" y="65"/>
                    <a:pt x="43" y="64"/>
                    <a:pt x="46" y="63"/>
                  </a:cubicBezTo>
                  <a:cubicBezTo>
                    <a:pt x="49" y="62"/>
                    <a:pt x="52" y="62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8" y="63"/>
                    <a:pt x="62" y="62"/>
                    <a:pt x="63" y="60"/>
                  </a:cubicBezTo>
                  <a:cubicBezTo>
                    <a:pt x="64" y="60"/>
                    <a:pt x="65" y="60"/>
                    <a:pt x="66" y="60"/>
                  </a:cubicBezTo>
                  <a:cubicBezTo>
                    <a:pt x="69" y="59"/>
                    <a:pt x="71" y="54"/>
                    <a:pt x="69" y="51"/>
                  </a:cubicBezTo>
                  <a:close/>
                </a:path>
              </a:pathLst>
            </a:custGeom>
            <a:solidFill>
              <a:srgbClr val="F0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969" y="1473"/>
              <a:ext cx="591" cy="780"/>
            </a:xfrm>
            <a:custGeom>
              <a:avLst/>
              <a:gdLst>
                <a:gd name="T0" fmla="*/ 192 w 221"/>
                <a:gd name="T1" fmla="*/ 109 h 292"/>
                <a:gd name="T2" fmla="*/ 189 w 221"/>
                <a:gd name="T3" fmla="*/ 101 h 292"/>
                <a:gd name="T4" fmla="*/ 187 w 221"/>
                <a:gd name="T5" fmla="*/ 96 h 292"/>
                <a:gd name="T6" fmla="*/ 183 w 221"/>
                <a:gd name="T7" fmla="*/ 89 h 292"/>
                <a:gd name="T8" fmla="*/ 173 w 221"/>
                <a:gd name="T9" fmla="*/ 73 h 292"/>
                <a:gd name="T10" fmla="*/ 166 w 221"/>
                <a:gd name="T11" fmla="*/ 62 h 292"/>
                <a:gd name="T12" fmla="*/ 161 w 221"/>
                <a:gd name="T13" fmla="*/ 57 h 292"/>
                <a:gd name="T14" fmla="*/ 160 w 221"/>
                <a:gd name="T15" fmla="*/ 57 h 292"/>
                <a:gd name="T16" fmla="*/ 159 w 221"/>
                <a:gd name="T17" fmla="*/ 55 h 292"/>
                <a:gd name="T18" fmla="*/ 150 w 221"/>
                <a:gd name="T19" fmla="*/ 48 h 292"/>
                <a:gd name="T20" fmla="*/ 123 w 221"/>
                <a:gd name="T21" fmla="*/ 22 h 292"/>
                <a:gd name="T22" fmla="*/ 122 w 221"/>
                <a:gd name="T23" fmla="*/ 20 h 292"/>
                <a:gd name="T24" fmla="*/ 118 w 221"/>
                <a:gd name="T25" fmla="*/ 18 h 292"/>
                <a:gd name="T26" fmla="*/ 116 w 221"/>
                <a:gd name="T27" fmla="*/ 16 h 292"/>
                <a:gd name="T28" fmla="*/ 113 w 221"/>
                <a:gd name="T29" fmla="*/ 14 h 292"/>
                <a:gd name="T30" fmla="*/ 110 w 221"/>
                <a:gd name="T31" fmla="*/ 11 h 292"/>
                <a:gd name="T32" fmla="*/ 108 w 221"/>
                <a:gd name="T33" fmla="*/ 10 h 292"/>
                <a:gd name="T34" fmla="*/ 107 w 221"/>
                <a:gd name="T35" fmla="*/ 10 h 292"/>
                <a:gd name="T36" fmla="*/ 107 w 221"/>
                <a:gd name="T37" fmla="*/ 9 h 292"/>
                <a:gd name="T38" fmla="*/ 105 w 221"/>
                <a:gd name="T39" fmla="*/ 5 h 292"/>
                <a:gd name="T40" fmla="*/ 103 w 221"/>
                <a:gd name="T41" fmla="*/ 4 h 292"/>
                <a:gd name="T42" fmla="*/ 103 w 221"/>
                <a:gd name="T43" fmla="*/ 4 h 292"/>
                <a:gd name="T44" fmla="*/ 98 w 221"/>
                <a:gd name="T45" fmla="*/ 7 h 292"/>
                <a:gd name="T46" fmla="*/ 100 w 221"/>
                <a:gd name="T47" fmla="*/ 12 h 292"/>
                <a:gd name="T48" fmla="*/ 100 w 221"/>
                <a:gd name="T49" fmla="*/ 12 h 292"/>
                <a:gd name="T50" fmla="*/ 101 w 221"/>
                <a:gd name="T51" fmla="*/ 13 h 292"/>
                <a:gd name="T52" fmla="*/ 102 w 221"/>
                <a:gd name="T53" fmla="*/ 17 h 292"/>
                <a:gd name="T54" fmla="*/ 109 w 221"/>
                <a:gd name="T55" fmla="*/ 29 h 292"/>
                <a:gd name="T56" fmla="*/ 113 w 221"/>
                <a:gd name="T57" fmla="*/ 38 h 292"/>
                <a:gd name="T58" fmla="*/ 121 w 221"/>
                <a:gd name="T59" fmla="*/ 58 h 292"/>
                <a:gd name="T60" fmla="*/ 123 w 221"/>
                <a:gd name="T61" fmla="*/ 64 h 292"/>
                <a:gd name="T62" fmla="*/ 124 w 221"/>
                <a:gd name="T63" fmla="*/ 66 h 292"/>
                <a:gd name="T64" fmla="*/ 126 w 221"/>
                <a:gd name="T65" fmla="*/ 70 h 292"/>
                <a:gd name="T66" fmla="*/ 127 w 221"/>
                <a:gd name="T67" fmla="*/ 73 h 292"/>
                <a:gd name="T68" fmla="*/ 128 w 221"/>
                <a:gd name="T69" fmla="*/ 74 h 292"/>
                <a:gd name="T70" fmla="*/ 132 w 221"/>
                <a:gd name="T71" fmla="*/ 99 h 292"/>
                <a:gd name="T72" fmla="*/ 122 w 221"/>
                <a:gd name="T73" fmla="*/ 130 h 292"/>
                <a:gd name="T74" fmla="*/ 90 w 221"/>
                <a:gd name="T75" fmla="*/ 170 h 292"/>
                <a:gd name="T76" fmla="*/ 59 w 221"/>
                <a:gd name="T77" fmla="*/ 192 h 292"/>
                <a:gd name="T78" fmla="*/ 28 w 221"/>
                <a:gd name="T79" fmla="*/ 212 h 292"/>
                <a:gd name="T80" fmla="*/ 21 w 221"/>
                <a:gd name="T81" fmla="*/ 214 h 292"/>
                <a:gd name="T82" fmla="*/ 17 w 221"/>
                <a:gd name="T83" fmla="*/ 216 h 292"/>
                <a:gd name="T84" fmla="*/ 14 w 221"/>
                <a:gd name="T85" fmla="*/ 216 h 292"/>
                <a:gd name="T86" fmla="*/ 3 w 221"/>
                <a:gd name="T87" fmla="*/ 232 h 292"/>
                <a:gd name="T88" fmla="*/ 21 w 221"/>
                <a:gd name="T89" fmla="*/ 282 h 292"/>
                <a:gd name="T90" fmla="*/ 32 w 221"/>
                <a:gd name="T91" fmla="*/ 291 h 292"/>
                <a:gd name="T92" fmla="*/ 61 w 221"/>
                <a:gd name="T93" fmla="*/ 287 h 292"/>
                <a:gd name="T94" fmla="*/ 144 w 221"/>
                <a:gd name="T95" fmla="*/ 258 h 292"/>
                <a:gd name="T96" fmla="*/ 145 w 221"/>
                <a:gd name="T97" fmla="*/ 258 h 292"/>
                <a:gd name="T98" fmla="*/ 167 w 221"/>
                <a:gd name="T99" fmla="*/ 242 h 292"/>
                <a:gd name="T100" fmla="*/ 184 w 221"/>
                <a:gd name="T101" fmla="*/ 222 h 292"/>
                <a:gd name="T102" fmla="*/ 192 w 221"/>
                <a:gd name="T103" fmla="*/ 10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1" h="292">
                  <a:moveTo>
                    <a:pt x="192" y="109"/>
                  </a:moveTo>
                  <a:cubicBezTo>
                    <a:pt x="191" y="106"/>
                    <a:pt x="190" y="104"/>
                    <a:pt x="189" y="101"/>
                  </a:cubicBezTo>
                  <a:cubicBezTo>
                    <a:pt x="189" y="99"/>
                    <a:pt x="188" y="98"/>
                    <a:pt x="187" y="96"/>
                  </a:cubicBezTo>
                  <a:cubicBezTo>
                    <a:pt x="185" y="94"/>
                    <a:pt x="184" y="91"/>
                    <a:pt x="183" y="89"/>
                  </a:cubicBezTo>
                  <a:cubicBezTo>
                    <a:pt x="180" y="84"/>
                    <a:pt x="176" y="78"/>
                    <a:pt x="173" y="73"/>
                  </a:cubicBezTo>
                  <a:cubicBezTo>
                    <a:pt x="170" y="69"/>
                    <a:pt x="168" y="66"/>
                    <a:pt x="166" y="62"/>
                  </a:cubicBezTo>
                  <a:cubicBezTo>
                    <a:pt x="165" y="59"/>
                    <a:pt x="163" y="58"/>
                    <a:pt x="161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6"/>
                    <a:pt x="160" y="56"/>
                    <a:pt x="159" y="55"/>
                  </a:cubicBezTo>
                  <a:cubicBezTo>
                    <a:pt x="156" y="53"/>
                    <a:pt x="153" y="50"/>
                    <a:pt x="150" y="48"/>
                  </a:cubicBezTo>
                  <a:cubicBezTo>
                    <a:pt x="143" y="38"/>
                    <a:pt x="133" y="29"/>
                    <a:pt x="123" y="22"/>
                  </a:cubicBezTo>
                  <a:cubicBezTo>
                    <a:pt x="123" y="21"/>
                    <a:pt x="122" y="21"/>
                    <a:pt x="122" y="20"/>
                  </a:cubicBezTo>
                  <a:cubicBezTo>
                    <a:pt x="121" y="19"/>
                    <a:pt x="119" y="18"/>
                    <a:pt x="118" y="18"/>
                  </a:cubicBezTo>
                  <a:cubicBezTo>
                    <a:pt x="117" y="17"/>
                    <a:pt x="117" y="16"/>
                    <a:pt x="116" y="16"/>
                  </a:cubicBezTo>
                  <a:cubicBezTo>
                    <a:pt x="116" y="14"/>
                    <a:pt x="114" y="14"/>
                    <a:pt x="113" y="14"/>
                  </a:cubicBezTo>
                  <a:cubicBezTo>
                    <a:pt x="112" y="13"/>
                    <a:pt x="111" y="12"/>
                    <a:pt x="110" y="11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0"/>
                    <a:pt x="108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4" y="5"/>
                    <a:pt x="104" y="4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1" y="0"/>
                    <a:pt x="96" y="3"/>
                    <a:pt x="98" y="7"/>
                  </a:cubicBezTo>
                  <a:cubicBezTo>
                    <a:pt x="99" y="8"/>
                    <a:pt x="100" y="10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3"/>
                    <a:pt x="101" y="13"/>
                  </a:cubicBezTo>
                  <a:cubicBezTo>
                    <a:pt x="101" y="15"/>
                    <a:pt x="101" y="16"/>
                    <a:pt x="102" y="17"/>
                  </a:cubicBezTo>
                  <a:cubicBezTo>
                    <a:pt x="104" y="21"/>
                    <a:pt x="106" y="26"/>
                    <a:pt x="109" y="29"/>
                  </a:cubicBezTo>
                  <a:cubicBezTo>
                    <a:pt x="110" y="32"/>
                    <a:pt x="111" y="35"/>
                    <a:pt x="113" y="38"/>
                  </a:cubicBezTo>
                  <a:cubicBezTo>
                    <a:pt x="115" y="45"/>
                    <a:pt x="118" y="52"/>
                    <a:pt x="121" y="58"/>
                  </a:cubicBezTo>
                  <a:cubicBezTo>
                    <a:pt x="122" y="60"/>
                    <a:pt x="122" y="62"/>
                    <a:pt x="123" y="64"/>
                  </a:cubicBezTo>
                  <a:cubicBezTo>
                    <a:pt x="124" y="65"/>
                    <a:pt x="124" y="65"/>
                    <a:pt x="124" y="66"/>
                  </a:cubicBezTo>
                  <a:cubicBezTo>
                    <a:pt x="125" y="67"/>
                    <a:pt x="125" y="69"/>
                    <a:pt x="126" y="70"/>
                  </a:cubicBezTo>
                  <a:cubicBezTo>
                    <a:pt x="126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8" y="74"/>
                  </a:cubicBezTo>
                  <a:cubicBezTo>
                    <a:pt x="129" y="82"/>
                    <a:pt x="131" y="91"/>
                    <a:pt x="132" y="99"/>
                  </a:cubicBezTo>
                  <a:cubicBezTo>
                    <a:pt x="128" y="109"/>
                    <a:pt x="125" y="119"/>
                    <a:pt x="122" y="130"/>
                  </a:cubicBezTo>
                  <a:cubicBezTo>
                    <a:pt x="112" y="144"/>
                    <a:pt x="102" y="158"/>
                    <a:pt x="90" y="170"/>
                  </a:cubicBezTo>
                  <a:cubicBezTo>
                    <a:pt x="80" y="177"/>
                    <a:pt x="70" y="185"/>
                    <a:pt x="59" y="192"/>
                  </a:cubicBezTo>
                  <a:cubicBezTo>
                    <a:pt x="49" y="199"/>
                    <a:pt x="38" y="205"/>
                    <a:pt x="28" y="212"/>
                  </a:cubicBezTo>
                  <a:cubicBezTo>
                    <a:pt x="26" y="213"/>
                    <a:pt x="24" y="213"/>
                    <a:pt x="21" y="214"/>
                  </a:cubicBezTo>
                  <a:cubicBezTo>
                    <a:pt x="20" y="214"/>
                    <a:pt x="18" y="215"/>
                    <a:pt x="17" y="216"/>
                  </a:cubicBezTo>
                  <a:cubicBezTo>
                    <a:pt x="16" y="216"/>
                    <a:pt x="15" y="216"/>
                    <a:pt x="14" y="216"/>
                  </a:cubicBezTo>
                  <a:cubicBezTo>
                    <a:pt x="7" y="217"/>
                    <a:pt x="0" y="223"/>
                    <a:pt x="3" y="232"/>
                  </a:cubicBezTo>
                  <a:cubicBezTo>
                    <a:pt x="8" y="248"/>
                    <a:pt x="14" y="265"/>
                    <a:pt x="21" y="282"/>
                  </a:cubicBezTo>
                  <a:cubicBezTo>
                    <a:pt x="22" y="287"/>
                    <a:pt x="26" y="291"/>
                    <a:pt x="32" y="291"/>
                  </a:cubicBezTo>
                  <a:cubicBezTo>
                    <a:pt x="42" y="291"/>
                    <a:pt x="52" y="290"/>
                    <a:pt x="61" y="287"/>
                  </a:cubicBezTo>
                  <a:cubicBezTo>
                    <a:pt x="91" y="292"/>
                    <a:pt x="119" y="278"/>
                    <a:pt x="144" y="258"/>
                  </a:cubicBezTo>
                  <a:cubicBezTo>
                    <a:pt x="144" y="258"/>
                    <a:pt x="144" y="258"/>
                    <a:pt x="145" y="258"/>
                  </a:cubicBezTo>
                  <a:cubicBezTo>
                    <a:pt x="153" y="255"/>
                    <a:pt x="160" y="249"/>
                    <a:pt x="167" y="242"/>
                  </a:cubicBezTo>
                  <a:cubicBezTo>
                    <a:pt x="174" y="236"/>
                    <a:pt x="179" y="229"/>
                    <a:pt x="184" y="222"/>
                  </a:cubicBezTo>
                  <a:cubicBezTo>
                    <a:pt x="221" y="205"/>
                    <a:pt x="211" y="143"/>
                    <a:pt x="192" y="109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498" y="1836"/>
              <a:ext cx="174" cy="208"/>
            </a:xfrm>
            <a:custGeom>
              <a:avLst/>
              <a:gdLst>
                <a:gd name="T0" fmla="*/ 58 w 65"/>
                <a:gd name="T1" fmla="*/ 64 h 78"/>
                <a:gd name="T2" fmla="*/ 35 w 65"/>
                <a:gd name="T3" fmla="*/ 64 h 78"/>
                <a:gd name="T4" fmla="*/ 31 w 65"/>
                <a:gd name="T5" fmla="*/ 64 h 78"/>
                <a:gd name="T6" fmla="*/ 17 w 65"/>
                <a:gd name="T7" fmla="*/ 52 h 78"/>
                <a:gd name="T8" fmla="*/ 23 w 65"/>
                <a:gd name="T9" fmla="*/ 11 h 78"/>
                <a:gd name="T10" fmla="*/ 12 w 65"/>
                <a:gd name="T11" fmla="*/ 7 h 78"/>
                <a:gd name="T12" fmla="*/ 7 w 65"/>
                <a:gd name="T13" fmla="*/ 60 h 78"/>
                <a:gd name="T14" fmla="*/ 21 w 65"/>
                <a:gd name="T15" fmla="*/ 73 h 78"/>
                <a:gd name="T16" fmla="*/ 23 w 65"/>
                <a:gd name="T17" fmla="*/ 74 h 78"/>
                <a:gd name="T18" fmla="*/ 42 w 65"/>
                <a:gd name="T19" fmla="*/ 77 h 78"/>
                <a:gd name="T20" fmla="*/ 55 w 65"/>
                <a:gd name="T21" fmla="*/ 78 h 78"/>
                <a:gd name="T22" fmla="*/ 58 w 65"/>
                <a:gd name="T23" fmla="*/ 76 h 78"/>
                <a:gd name="T24" fmla="*/ 58 w 65"/>
                <a:gd name="T25" fmla="*/ 6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8">
                  <a:moveTo>
                    <a:pt x="58" y="64"/>
                  </a:moveTo>
                  <a:cubicBezTo>
                    <a:pt x="52" y="64"/>
                    <a:pt x="43" y="65"/>
                    <a:pt x="35" y="64"/>
                  </a:cubicBezTo>
                  <a:cubicBezTo>
                    <a:pt x="34" y="64"/>
                    <a:pt x="32" y="64"/>
                    <a:pt x="31" y="64"/>
                  </a:cubicBezTo>
                  <a:cubicBezTo>
                    <a:pt x="24" y="62"/>
                    <a:pt x="19" y="59"/>
                    <a:pt x="17" y="52"/>
                  </a:cubicBezTo>
                  <a:cubicBezTo>
                    <a:pt x="14" y="39"/>
                    <a:pt x="20" y="23"/>
                    <a:pt x="23" y="11"/>
                  </a:cubicBezTo>
                  <a:cubicBezTo>
                    <a:pt x="25" y="3"/>
                    <a:pt x="14" y="0"/>
                    <a:pt x="12" y="7"/>
                  </a:cubicBezTo>
                  <a:cubicBezTo>
                    <a:pt x="8" y="23"/>
                    <a:pt x="0" y="44"/>
                    <a:pt x="7" y="60"/>
                  </a:cubicBezTo>
                  <a:cubicBezTo>
                    <a:pt x="10" y="66"/>
                    <a:pt x="15" y="70"/>
                    <a:pt x="21" y="73"/>
                  </a:cubicBezTo>
                  <a:cubicBezTo>
                    <a:pt x="22" y="73"/>
                    <a:pt x="22" y="74"/>
                    <a:pt x="23" y="74"/>
                  </a:cubicBezTo>
                  <a:cubicBezTo>
                    <a:pt x="29" y="77"/>
                    <a:pt x="35" y="77"/>
                    <a:pt x="42" y="77"/>
                  </a:cubicBezTo>
                  <a:cubicBezTo>
                    <a:pt x="46" y="78"/>
                    <a:pt x="50" y="78"/>
                    <a:pt x="55" y="78"/>
                  </a:cubicBezTo>
                  <a:cubicBezTo>
                    <a:pt x="56" y="77"/>
                    <a:pt x="57" y="77"/>
                    <a:pt x="58" y="76"/>
                  </a:cubicBezTo>
                  <a:cubicBezTo>
                    <a:pt x="65" y="74"/>
                    <a:pt x="65" y="64"/>
                    <a:pt x="58" y="64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067" y="1518"/>
              <a:ext cx="535" cy="433"/>
            </a:xfrm>
            <a:custGeom>
              <a:avLst/>
              <a:gdLst>
                <a:gd name="T0" fmla="*/ 195 w 200"/>
                <a:gd name="T1" fmla="*/ 21 h 162"/>
                <a:gd name="T2" fmla="*/ 194 w 200"/>
                <a:gd name="T3" fmla="*/ 16 h 162"/>
                <a:gd name="T4" fmla="*/ 196 w 200"/>
                <a:gd name="T5" fmla="*/ 12 h 162"/>
                <a:gd name="T6" fmla="*/ 185 w 200"/>
                <a:gd name="T7" fmla="*/ 6 h 162"/>
                <a:gd name="T8" fmla="*/ 179 w 200"/>
                <a:gd name="T9" fmla="*/ 22 h 162"/>
                <a:gd name="T10" fmla="*/ 180 w 200"/>
                <a:gd name="T11" fmla="*/ 26 h 162"/>
                <a:gd name="T12" fmla="*/ 138 w 200"/>
                <a:gd name="T13" fmla="*/ 108 h 162"/>
                <a:gd name="T14" fmla="*/ 125 w 200"/>
                <a:gd name="T15" fmla="*/ 113 h 162"/>
                <a:gd name="T16" fmla="*/ 37 w 200"/>
                <a:gd name="T17" fmla="*/ 22 h 162"/>
                <a:gd name="T18" fmla="*/ 26 w 200"/>
                <a:gd name="T19" fmla="*/ 21 h 162"/>
                <a:gd name="T20" fmla="*/ 8 w 200"/>
                <a:gd name="T21" fmla="*/ 37 h 162"/>
                <a:gd name="T22" fmla="*/ 7 w 200"/>
                <a:gd name="T23" fmla="*/ 37 h 162"/>
                <a:gd name="T24" fmla="*/ 0 w 200"/>
                <a:gd name="T25" fmla="*/ 45 h 162"/>
                <a:gd name="T26" fmla="*/ 4 w 200"/>
                <a:gd name="T27" fmla="*/ 50 h 162"/>
                <a:gd name="T28" fmla="*/ 79 w 200"/>
                <a:gd name="T29" fmla="*/ 142 h 162"/>
                <a:gd name="T30" fmla="*/ 149 w 200"/>
                <a:gd name="T31" fmla="*/ 143 h 162"/>
                <a:gd name="T32" fmla="*/ 157 w 200"/>
                <a:gd name="T33" fmla="*/ 141 h 162"/>
                <a:gd name="T34" fmla="*/ 159 w 200"/>
                <a:gd name="T35" fmla="*/ 138 h 162"/>
                <a:gd name="T36" fmla="*/ 161 w 200"/>
                <a:gd name="T37" fmla="*/ 136 h 162"/>
                <a:gd name="T38" fmla="*/ 162 w 200"/>
                <a:gd name="T39" fmla="*/ 128 h 162"/>
                <a:gd name="T40" fmla="*/ 187 w 200"/>
                <a:gd name="T41" fmla="*/ 68 h 162"/>
                <a:gd name="T42" fmla="*/ 196 w 200"/>
                <a:gd name="T43" fmla="*/ 45 h 162"/>
                <a:gd name="T44" fmla="*/ 193 w 200"/>
                <a:gd name="T45" fmla="*/ 24 h 162"/>
                <a:gd name="T46" fmla="*/ 195 w 200"/>
                <a:gd name="T47" fmla="*/ 2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62">
                  <a:moveTo>
                    <a:pt x="195" y="21"/>
                  </a:moveTo>
                  <a:cubicBezTo>
                    <a:pt x="195" y="19"/>
                    <a:pt x="195" y="17"/>
                    <a:pt x="194" y="16"/>
                  </a:cubicBezTo>
                  <a:cubicBezTo>
                    <a:pt x="194" y="15"/>
                    <a:pt x="195" y="13"/>
                    <a:pt x="196" y="12"/>
                  </a:cubicBezTo>
                  <a:cubicBezTo>
                    <a:pt x="200" y="6"/>
                    <a:pt x="190" y="0"/>
                    <a:pt x="185" y="6"/>
                  </a:cubicBezTo>
                  <a:cubicBezTo>
                    <a:pt x="182" y="10"/>
                    <a:pt x="178" y="16"/>
                    <a:pt x="179" y="22"/>
                  </a:cubicBezTo>
                  <a:cubicBezTo>
                    <a:pt x="180" y="23"/>
                    <a:pt x="180" y="25"/>
                    <a:pt x="180" y="26"/>
                  </a:cubicBezTo>
                  <a:cubicBezTo>
                    <a:pt x="169" y="56"/>
                    <a:pt x="156" y="83"/>
                    <a:pt x="138" y="108"/>
                  </a:cubicBezTo>
                  <a:cubicBezTo>
                    <a:pt x="133" y="110"/>
                    <a:pt x="129" y="112"/>
                    <a:pt x="125" y="113"/>
                  </a:cubicBezTo>
                  <a:cubicBezTo>
                    <a:pt x="90" y="103"/>
                    <a:pt x="46" y="44"/>
                    <a:pt x="37" y="22"/>
                  </a:cubicBezTo>
                  <a:cubicBezTo>
                    <a:pt x="35" y="17"/>
                    <a:pt x="28" y="17"/>
                    <a:pt x="26" y="21"/>
                  </a:cubicBezTo>
                  <a:cubicBezTo>
                    <a:pt x="19" y="25"/>
                    <a:pt x="13" y="31"/>
                    <a:pt x="8" y="37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3" y="37"/>
                    <a:pt x="0" y="40"/>
                    <a:pt x="0" y="45"/>
                  </a:cubicBezTo>
                  <a:cubicBezTo>
                    <a:pt x="0" y="48"/>
                    <a:pt x="2" y="50"/>
                    <a:pt x="4" y="50"/>
                  </a:cubicBezTo>
                  <a:cubicBezTo>
                    <a:pt x="27" y="84"/>
                    <a:pt x="46" y="117"/>
                    <a:pt x="79" y="142"/>
                  </a:cubicBezTo>
                  <a:cubicBezTo>
                    <a:pt x="106" y="162"/>
                    <a:pt x="126" y="157"/>
                    <a:pt x="149" y="143"/>
                  </a:cubicBezTo>
                  <a:cubicBezTo>
                    <a:pt x="152" y="145"/>
                    <a:pt x="155" y="145"/>
                    <a:pt x="157" y="141"/>
                  </a:cubicBezTo>
                  <a:cubicBezTo>
                    <a:pt x="157" y="140"/>
                    <a:pt x="158" y="139"/>
                    <a:pt x="159" y="138"/>
                  </a:cubicBezTo>
                  <a:cubicBezTo>
                    <a:pt x="159" y="137"/>
                    <a:pt x="160" y="137"/>
                    <a:pt x="161" y="136"/>
                  </a:cubicBezTo>
                  <a:cubicBezTo>
                    <a:pt x="164" y="134"/>
                    <a:pt x="164" y="130"/>
                    <a:pt x="162" y="128"/>
                  </a:cubicBezTo>
                  <a:cubicBezTo>
                    <a:pt x="170" y="108"/>
                    <a:pt x="176" y="87"/>
                    <a:pt x="187" y="68"/>
                  </a:cubicBezTo>
                  <a:cubicBezTo>
                    <a:pt x="190" y="61"/>
                    <a:pt x="195" y="53"/>
                    <a:pt x="196" y="45"/>
                  </a:cubicBezTo>
                  <a:cubicBezTo>
                    <a:pt x="196" y="40"/>
                    <a:pt x="194" y="32"/>
                    <a:pt x="193" y="24"/>
                  </a:cubicBezTo>
                  <a:cubicBezTo>
                    <a:pt x="194" y="23"/>
                    <a:pt x="194" y="22"/>
                    <a:pt x="195" y="21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589" y="1622"/>
              <a:ext cx="776" cy="1035"/>
            </a:xfrm>
            <a:custGeom>
              <a:avLst/>
              <a:gdLst>
                <a:gd name="T0" fmla="*/ 290 w 290"/>
                <a:gd name="T1" fmla="*/ 348 h 387"/>
                <a:gd name="T2" fmla="*/ 283 w 290"/>
                <a:gd name="T3" fmla="*/ 295 h 387"/>
                <a:gd name="T4" fmla="*/ 283 w 290"/>
                <a:gd name="T5" fmla="*/ 289 h 387"/>
                <a:gd name="T6" fmla="*/ 278 w 290"/>
                <a:gd name="T7" fmla="*/ 251 h 387"/>
                <a:gd name="T8" fmla="*/ 269 w 290"/>
                <a:gd name="T9" fmla="*/ 248 h 387"/>
                <a:gd name="T10" fmla="*/ 266 w 290"/>
                <a:gd name="T11" fmla="*/ 250 h 387"/>
                <a:gd name="T12" fmla="*/ 263 w 290"/>
                <a:gd name="T13" fmla="*/ 251 h 387"/>
                <a:gd name="T14" fmla="*/ 230 w 290"/>
                <a:gd name="T15" fmla="*/ 266 h 387"/>
                <a:gd name="T16" fmla="*/ 222 w 290"/>
                <a:gd name="T17" fmla="*/ 259 h 387"/>
                <a:gd name="T18" fmla="*/ 163 w 290"/>
                <a:gd name="T19" fmla="*/ 292 h 387"/>
                <a:gd name="T20" fmla="*/ 141 w 290"/>
                <a:gd name="T21" fmla="*/ 303 h 387"/>
                <a:gd name="T22" fmla="*/ 113 w 290"/>
                <a:gd name="T23" fmla="*/ 259 h 387"/>
                <a:gd name="T24" fmla="*/ 110 w 290"/>
                <a:gd name="T25" fmla="*/ 255 h 387"/>
                <a:gd name="T26" fmla="*/ 103 w 290"/>
                <a:gd name="T27" fmla="*/ 254 h 387"/>
                <a:gd name="T28" fmla="*/ 98 w 290"/>
                <a:gd name="T29" fmla="*/ 253 h 387"/>
                <a:gd name="T30" fmla="*/ 85 w 290"/>
                <a:gd name="T31" fmla="*/ 238 h 387"/>
                <a:gd name="T32" fmla="*/ 86 w 290"/>
                <a:gd name="T33" fmla="*/ 217 h 387"/>
                <a:gd name="T34" fmla="*/ 85 w 290"/>
                <a:gd name="T35" fmla="*/ 212 h 387"/>
                <a:gd name="T36" fmla="*/ 87 w 290"/>
                <a:gd name="T37" fmla="*/ 192 h 387"/>
                <a:gd name="T38" fmla="*/ 74 w 290"/>
                <a:gd name="T39" fmla="*/ 152 h 387"/>
                <a:gd name="T40" fmla="*/ 74 w 290"/>
                <a:gd name="T41" fmla="*/ 151 h 387"/>
                <a:gd name="T42" fmla="*/ 50 w 290"/>
                <a:gd name="T43" fmla="*/ 78 h 387"/>
                <a:gd name="T44" fmla="*/ 44 w 290"/>
                <a:gd name="T45" fmla="*/ 57 h 387"/>
                <a:gd name="T46" fmla="*/ 36 w 290"/>
                <a:gd name="T47" fmla="*/ 36 h 387"/>
                <a:gd name="T48" fmla="*/ 32 w 290"/>
                <a:gd name="T49" fmla="*/ 26 h 387"/>
                <a:gd name="T50" fmla="*/ 26 w 290"/>
                <a:gd name="T51" fmla="*/ 22 h 387"/>
                <a:gd name="T52" fmla="*/ 13 w 290"/>
                <a:gd name="T53" fmla="*/ 6 h 387"/>
                <a:gd name="T54" fmla="*/ 5 w 290"/>
                <a:gd name="T55" fmla="*/ 14 h 387"/>
                <a:gd name="T56" fmla="*/ 25 w 290"/>
                <a:gd name="T57" fmla="*/ 45 h 387"/>
                <a:gd name="T58" fmla="*/ 41 w 290"/>
                <a:gd name="T59" fmla="*/ 90 h 387"/>
                <a:gd name="T60" fmla="*/ 45 w 290"/>
                <a:gd name="T61" fmla="*/ 106 h 387"/>
                <a:gd name="T62" fmla="*/ 60 w 290"/>
                <a:gd name="T63" fmla="*/ 149 h 387"/>
                <a:gd name="T64" fmla="*/ 62 w 290"/>
                <a:gd name="T65" fmla="*/ 157 h 387"/>
                <a:gd name="T66" fmla="*/ 65 w 290"/>
                <a:gd name="T67" fmla="*/ 182 h 387"/>
                <a:gd name="T68" fmla="*/ 67 w 290"/>
                <a:gd name="T69" fmla="*/ 221 h 387"/>
                <a:gd name="T70" fmla="*/ 68 w 290"/>
                <a:gd name="T71" fmla="*/ 245 h 387"/>
                <a:gd name="T72" fmla="*/ 96 w 290"/>
                <a:gd name="T73" fmla="*/ 266 h 387"/>
                <a:gd name="T74" fmla="*/ 99 w 290"/>
                <a:gd name="T75" fmla="*/ 266 h 387"/>
                <a:gd name="T76" fmla="*/ 103 w 290"/>
                <a:gd name="T77" fmla="*/ 266 h 387"/>
                <a:gd name="T78" fmla="*/ 118 w 290"/>
                <a:gd name="T79" fmla="*/ 297 h 387"/>
                <a:gd name="T80" fmla="*/ 139 w 290"/>
                <a:gd name="T81" fmla="*/ 316 h 387"/>
                <a:gd name="T82" fmla="*/ 142 w 290"/>
                <a:gd name="T83" fmla="*/ 317 h 387"/>
                <a:gd name="T84" fmla="*/ 143 w 290"/>
                <a:gd name="T85" fmla="*/ 317 h 387"/>
                <a:gd name="T86" fmla="*/ 146 w 290"/>
                <a:gd name="T87" fmla="*/ 315 h 387"/>
                <a:gd name="T88" fmla="*/ 149 w 290"/>
                <a:gd name="T89" fmla="*/ 315 h 387"/>
                <a:gd name="T90" fmla="*/ 222 w 290"/>
                <a:gd name="T91" fmla="*/ 293 h 387"/>
                <a:gd name="T92" fmla="*/ 226 w 290"/>
                <a:gd name="T93" fmla="*/ 306 h 387"/>
                <a:gd name="T94" fmla="*/ 226 w 290"/>
                <a:gd name="T95" fmla="*/ 336 h 387"/>
                <a:gd name="T96" fmla="*/ 232 w 290"/>
                <a:gd name="T97" fmla="*/ 358 h 387"/>
                <a:gd name="T98" fmla="*/ 232 w 290"/>
                <a:gd name="T99" fmla="*/ 359 h 387"/>
                <a:gd name="T100" fmla="*/ 232 w 290"/>
                <a:gd name="T101" fmla="*/ 381 h 387"/>
                <a:gd name="T102" fmla="*/ 240 w 290"/>
                <a:gd name="T103" fmla="*/ 386 h 387"/>
                <a:gd name="T104" fmla="*/ 266 w 290"/>
                <a:gd name="T105" fmla="*/ 374 h 387"/>
                <a:gd name="T106" fmla="*/ 268 w 290"/>
                <a:gd name="T107" fmla="*/ 372 h 387"/>
                <a:gd name="T108" fmla="*/ 269 w 290"/>
                <a:gd name="T109" fmla="*/ 372 h 387"/>
                <a:gd name="T110" fmla="*/ 282 w 290"/>
                <a:gd name="T111" fmla="*/ 357 h 387"/>
                <a:gd name="T112" fmla="*/ 287 w 290"/>
                <a:gd name="T113" fmla="*/ 353 h 387"/>
                <a:gd name="T114" fmla="*/ 290 w 290"/>
                <a:gd name="T115" fmla="*/ 34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0" h="387">
                  <a:moveTo>
                    <a:pt x="290" y="348"/>
                  </a:moveTo>
                  <a:cubicBezTo>
                    <a:pt x="289" y="330"/>
                    <a:pt x="287" y="312"/>
                    <a:pt x="283" y="295"/>
                  </a:cubicBezTo>
                  <a:cubicBezTo>
                    <a:pt x="283" y="293"/>
                    <a:pt x="283" y="291"/>
                    <a:pt x="283" y="289"/>
                  </a:cubicBezTo>
                  <a:cubicBezTo>
                    <a:pt x="282" y="276"/>
                    <a:pt x="281" y="264"/>
                    <a:pt x="278" y="251"/>
                  </a:cubicBezTo>
                  <a:cubicBezTo>
                    <a:pt x="277" y="248"/>
                    <a:pt x="272" y="246"/>
                    <a:pt x="269" y="248"/>
                  </a:cubicBezTo>
                  <a:cubicBezTo>
                    <a:pt x="268" y="248"/>
                    <a:pt x="267" y="249"/>
                    <a:pt x="266" y="250"/>
                  </a:cubicBezTo>
                  <a:cubicBezTo>
                    <a:pt x="265" y="250"/>
                    <a:pt x="264" y="250"/>
                    <a:pt x="263" y="251"/>
                  </a:cubicBezTo>
                  <a:cubicBezTo>
                    <a:pt x="252" y="256"/>
                    <a:pt x="241" y="261"/>
                    <a:pt x="230" y="266"/>
                  </a:cubicBezTo>
                  <a:cubicBezTo>
                    <a:pt x="231" y="262"/>
                    <a:pt x="227" y="257"/>
                    <a:pt x="222" y="259"/>
                  </a:cubicBezTo>
                  <a:cubicBezTo>
                    <a:pt x="202" y="271"/>
                    <a:pt x="183" y="281"/>
                    <a:pt x="163" y="292"/>
                  </a:cubicBezTo>
                  <a:cubicBezTo>
                    <a:pt x="156" y="296"/>
                    <a:pt x="148" y="299"/>
                    <a:pt x="141" y="303"/>
                  </a:cubicBezTo>
                  <a:cubicBezTo>
                    <a:pt x="132" y="288"/>
                    <a:pt x="121" y="274"/>
                    <a:pt x="113" y="259"/>
                  </a:cubicBezTo>
                  <a:cubicBezTo>
                    <a:pt x="112" y="258"/>
                    <a:pt x="112" y="256"/>
                    <a:pt x="110" y="255"/>
                  </a:cubicBezTo>
                  <a:cubicBezTo>
                    <a:pt x="108" y="252"/>
                    <a:pt x="105" y="252"/>
                    <a:pt x="103" y="254"/>
                  </a:cubicBezTo>
                  <a:cubicBezTo>
                    <a:pt x="101" y="253"/>
                    <a:pt x="100" y="253"/>
                    <a:pt x="98" y="253"/>
                  </a:cubicBezTo>
                  <a:cubicBezTo>
                    <a:pt x="93" y="248"/>
                    <a:pt x="88" y="243"/>
                    <a:pt x="85" y="238"/>
                  </a:cubicBezTo>
                  <a:cubicBezTo>
                    <a:pt x="84" y="232"/>
                    <a:pt x="84" y="225"/>
                    <a:pt x="86" y="217"/>
                  </a:cubicBezTo>
                  <a:cubicBezTo>
                    <a:pt x="86" y="215"/>
                    <a:pt x="86" y="214"/>
                    <a:pt x="85" y="212"/>
                  </a:cubicBezTo>
                  <a:cubicBezTo>
                    <a:pt x="86" y="205"/>
                    <a:pt x="88" y="198"/>
                    <a:pt x="87" y="192"/>
                  </a:cubicBezTo>
                  <a:cubicBezTo>
                    <a:pt x="87" y="179"/>
                    <a:pt x="81" y="165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0" y="126"/>
                    <a:pt x="60" y="102"/>
                    <a:pt x="50" y="78"/>
                  </a:cubicBezTo>
                  <a:cubicBezTo>
                    <a:pt x="48" y="71"/>
                    <a:pt x="46" y="64"/>
                    <a:pt x="44" y="57"/>
                  </a:cubicBezTo>
                  <a:cubicBezTo>
                    <a:pt x="42" y="49"/>
                    <a:pt x="39" y="42"/>
                    <a:pt x="36" y="36"/>
                  </a:cubicBezTo>
                  <a:cubicBezTo>
                    <a:pt x="35" y="33"/>
                    <a:pt x="33" y="30"/>
                    <a:pt x="32" y="26"/>
                  </a:cubicBezTo>
                  <a:cubicBezTo>
                    <a:pt x="31" y="23"/>
                    <a:pt x="29" y="22"/>
                    <a:pt x="26" y="22"/>
                  </a:cubicBezTo>
                  <a:cubicBezTo>
                    <a:pt x="22" y="17"/>
                    <a:pt x="18" y="12"/>
                    <a:pt x="13" y="6"/>
                  </a:cubicBezTo>
                  <a:cubicBezTo>
                    <a:pt x="8" y="0"/>
                    <a:pt x="0" y="9"/>
                    <a:pt x="5" y="14"/>
                  </a:cubicBezTo>
                  <a:cubicBezTo>
                    <a:pt x="13" y="24"/>
                    <a:pt x="20" y="35"/>
                    <a:pt x="25" y="45"/>
                  </a:cubicBezTo>
                  <a:cubicBezTo>
                    <a:pt x="29" y="60"/>
                    <a:pt x="35" y="75"/>
                    <a:pt x="41" y="90"/>
                  </a:cubicBezTo>
                  <a:cubicBezTo>
                    <a:pt x="42" y="95"/>
                    <a:pt x="44" y="100"/>
                    <a:pt x="45" y="106"/>
                  </a:cubicBezTo>
                  <a:cubicBezTo>
                    <a:pt x="48" y="121"/>
                    <a:pt x="54" y="135"/>
                    <a:pt x="60" y="149"/>
                  </a:cubicBezTo>
                  <a:cubicBezTo>
                    <a:pt x="61" y="151"/>
                    <a:pt x="62" y="154"/>
                    <a:pt x="62" y="157"/>
                  </a:cubicBezTo>
                  <a:cubicBezTo>
                    <a:pt x="64" y="165"/>
                    <a:pt x="65" y="173"/>
                    <a:pt x="65" y="182"/>
                  </a:cubicBezTo>
                  <a:cubicBezTo>
                    <a:pt x="65" y="196"/>
                    <a:pt x="65" y="209"/>
                    <a:pt x="67" y="221"/>
                  </a:cubicBezTo>
                  <a:cubicBezTo>
                    <a:pt x="65" y="229"/>
                    <a:pt x="63" y="237"/>
                    <a:pt x="68" y="245"/>
                  </a:cubicBezTo>
                  <a:cubicBezTo>
                    <a:pt x="75" y="258"/>
                    <a:pt x="84" y="264"/>
                    <a:pt x="96" y="266"/>
                  </a:cubicBezTo>
                  <a:cubicBezTo>
                    <a:pt x="97" y="266"/>
                    <a:pt x="98" y="266"/>
                    <a:pt x="99" y="266"/>
                  </a:cubicBezTo>
                  <a:cubicBezTo>
                    <a:pt x="100" y="266"/>
                    <a:pt x="101" y="266"/>
                    <a:pt x="103" y="266"/>
                  </a:cubicBezTo>
                  <a:cubicBezTo>
                    <a:pt x="108" y="276"/>
                    <a:pt x="112" y="287"/>
                    <a:pt x="118" y="297"/>
                  </a:cubicBezTo>
                  <a:cubicBezTo>
                    <a:pt x="123" y="304"/>
                    <a:pt x="129" y="314"/>
                    <a:pt x="139" y="316"/>
                  </a:cubicBezTo>
                  <a:cubicBezTo>
                    <a:pt x="140" y="317"/>
                    <a:pt x="141" y="317"/>
                    <a:pt x="142" y="317"/>
                  </a:cubicBezTo>
                  <a:cubicBezTo>
                    <a:pt x="142" y="317"/>
                    <a:pt x="143" y="317"/>
                    <a:pt x="143" y="317"/>
                  </a:cubicBezTo>
                  <a:cubicBezTo>
                    <a:pt x="144" y="317"/>
                    <a:pt x="145" y="316"/>
                    <a:pt x="146" y="315"/>
                  </a:cubicBezTo>
                  <a:cubicBezTo>
                    <a:pt x="147" y="315"/>
                    <a:pt x="148" y="315"/>
                    <a:pt x="149" y="315"/>
                  </a:cubicBezTo>
                  <a:cubicBezTo>
                    <a:pt x="173" y="306"/>
                    <a:pt x="198" y="300"/>
                    <a:pt x="222" y="293"/>
                  </a:cubicBezTo>
                  <a:cubicBezTo>
                    <a:pt x="224" y="298"/>
                    <a:pt x="225" y="302"/>
                    <a:pt x="226" y="306"/>
                  </a:cubicBezTo>
                  <a:cubicBezTo>
                    <a:pt x="224" y="316"/>
                    <a:pt x="225" y="326"/>
                    <a:pt x="226" y="336"/>
                  </a:cubicBezTo>
                  <a:cubicBezTo>
                    <a:pt x="227" y="344"/>
                    <a:pt x="229" y="351"/>
                    <a:pt x="232" y="358"/>
                  </a:cubicBezTo>
                  <a:cubicBezTo>
                    <a:pt x="232" y="358"/>
                    <a:pt x="232" y="358"/>
                    <a:pt x="232" y="359"/>
                  </a:cubicBezTo>
                  <a:cubicBezTo>
                    <a:pt x="232" y="366"/>
                    <a:pt x="232" y="373"/>
                    <a:pt x="232" y="381"/>
                  </a:cubicBezTo>
                  <a:cubicBezTo>
                    <a:pt x="232" y="385"/>
                    <a:pt x="236" y="387"/>
                    <a:pt x="240" y="386"/>
                  </a:cubicBezTo>
                  <a:cubicBezTo>
                    <a:pt x="249" y="384"/>
                    <a:pt x="258" y="379"/>
                    <a:pt x="266" y="374"/>
                  </a:cubicBezTo>
                  <a:cubicBezTo>
                    <a:pt x="267" y="373"/>
                    <a:pt x="268" y="373"/>
                    <a:pt x="268" y="372"/>
                  </a:cubicBezTo>
                  <a:cubicBezTo>
                    <a:pt x="269" y="372"/>
                    <a:pt x="269" y="372"/>
                    <a:pt x="269" y="372"/>
                  </a:cubicBezTo>
                  <a:cubicBezTo>
                    <a:pt x="275" y="367"/>
                    <a:pt x="279" y="362"/>
                    <a:pt x="282" y="357"/>
                  </a:cubicBezTo>
                  <a:cubicBezTo>
                    <a:pt x="284" y="356"/>
                    <a:pt x="286" y="355"/>
                    <a:pt x="287" y="353"/>
                  </a:cubicBezTo>
                  <a:cubicBezTo>
                    <a:pt x="289" y="353"/>
                    <a:pt x="290" y="351"/>
                    <a:pt x="290" y="348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2220" y="1473"/>
              <a:ext cx="132" cy="229"/>
            </a:xfrm>
            <a:custGeom>
              <a:avLst/>
              <a:gdLst>
                <a:gd name="T0" fmla="*/ 46 w 49"/>
                <a:gd name="T1" fmla="*/ 77 h 86"/>
                <a:gd name="T2" fmla="*/ 37 w 49"/>
                <a:gd name="T3" fmla="*/ 50 h 86"/>
                <a:gd name="T4" fmla="*/ 22 w 49"/>
                <a:gd name="T5" fmla="*/ 11 h 86"/>
                <a:gd name="T6" fmla="*/ 16 w 49"/>
                <a:gd name="T7" fmla="*/ 8 h 86"/>
                <a:gd name="T8" fmla="*/ 14 w 49"/>
                <a:gd name="T9" fmla="*/ 5 h 86"/>
                <a:gd name="T10" fmla="*/ 5 w 49"/>
                <a:gd name="T11" fmla="*/ 14 h 86"/>
                <a:gd name="T12" fmla="*/ 29 w 49"/>
                <a:gd name="T13" fmla="*/ 75 h 86"/>
                <a:gd name="T14" fmla="*/ 36 w 49"/>
                <a:gd name="T15" fmla="*/ 81 h 86"/>
                <a:gd name="T16" fmla="*/ 46 w 49"/>
                <a:gd name="T17" fmla="*/ 7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86">
                  <a:moveTo>
                    <a:pt x="46" y="77"/>
                  </a:moveTo>
                  <a:cubicBezTo>
                    <a:pt x="43" y="68"/>
                    <a:pt x="40" y="59"/>
                    <a:pt x="37" y="50"/>
                  </a:cubicBezTo>
                  <a:cubicBezTo>
                    <a:pt x="34" y="36"/>
                    <a:pt x="29" y="23"/>
                    <a:pt x="22" y="11"/>
                  </a:cubicBezTo>
                  <a:cubicBezTo>
                    <a:pt x="21" y="9"/>
                    <a:pt x="18" y="8"/>
                    <a:pt x="16" y="8"/>
                  </a:cubicBezTo>
                  <a:cubicBezTo>
                    <a:pt x="15" y="7"/>
                    <a:pt x="14" y="6"/>
                    <a:pt x="14" y="5"/>
                  </a:cubicBezTo>
                  <a:cubicBezTo>
                    <a:pt x="8" y="0"/>
                    <a:pt x="0" y="8"/>
                    <a:pt x="5" y="14"/>
                  </a:cubicBezTo>
                  <a:cubicBezTo>
                    <a:pt x="20" y="30"/>
                    <a:pt x="27" y="54"/>
                    <a:pt x="29" y="75"/>
                  </a:cubicBezTo>
                  <a:cubicBezTo>
                    <a:pt x="29" y="79"/>
                    <a:pt x="33" y="81"/>
                    <a:pt x="36" y="81"/>
                  </a:cubicBezTo>
                  <a:cubicBezTo>
                    <a:pt x="39" y="86"/>
                    <a:pt x="49" y="83"/>
                    <a:pt x="46" y="77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2001" y="1815"/>
              <a:ext cx="549" cy="454"/>
            </a:xfrm>
            <a:custGeom>
              <a:avLst/>
              <a:gdLst>
                <a:gd name="T0" fmla="*/ 197 w 205"/>
                <a:gd name="T1" fmla="*/ 12 h 170"/>
                <a:gd name="T2" fmla="*/ 196 w 205"/>
                <a:gd name="T3" fmla="*/ 10 h 170"/>
                <a:gd name="T4" fmla="*/ 195 w 205"/>
                <a:gd name="T5" fmla="*/ 7 h 170"/>
                <a:gd name="T6" fmla="*/ 184 w 205"/>
                <a:gd name="T7" fmla="*/ 8 h 170"/>
                <a:gd name="T8" fmla="*/ 182 w 205"/>
                <a:gd name="T9" fmla="*/ 20 h 170"/>
                <a:gd name="T10" fmla="*/ 125 w 205"/>
                <a:gd name="T11" fmla="*/ 97 h 170"/>
                <a:gd name="T12" fmla="*/ 9 w 205"/>
                <a:gd name="T13" fmla="*/ 142 h 170"/>
                <a:gd name="T14" fmla="*/ 5 w 205"/>
                <a:gd name="T15" fmla="*/ 148 h 170"/>
                <a:gd name="T16" fmla="*/ 7 w 205"/>
                <a:gd name="T17" fmla="*/ 153 h 170"/>
                <a:gd name="T18" fmla="*/ 7 w 205"/>
                <a:gd name="T19" fmla="*/ 164 h 170"/>
                <a:gd name="T20" fmla="*/ 53 w 205"/>
                <a:gd name="T21" fmla="*/ 167 h 170"/>
                <a:gd name="T22" fmla="*/ 60 w 205"/>
                <a:gd name="T23" fmla="*/ 168 h 170"/>
                <a:gd name="T24" fmla="*/ 68 w 205"/>
                <a:gd name="T25" fmla="*/ 164 h 170"/>
                <a:gd name="T26" fmla="*/ 145 w 205"/>
                <a:gd name="T27" fmla="*/ 123 h 170"/>
                <a:gd name="T28" fmla="*/ 170 w 205"/>
                <a:gd name="T29" fmla="*/ 101 h 170"/>
                <a:gd name="T30" fmla="*/ 197 w 205"/>
                <a:gd name="T31" fmla="*/ 1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5" h="170">
                  <a:moveTo>
                    <a:pt x="197" y="12"/>
                  </a:moveTo>
                  <a:cubicBezTo>
                    <a:pt x="197" y="11"/>
                    <a:pt x="197" y="10"/>
                    <a:pt x="196" y="10"/>
                  </a:cubicBezTo>
                  <a:cubicBezTo>
                    <a:pt x="196" y="9"/>
                    <a:pt x="196" y="8"/>
                    <a:pt x="195" y="7"/>
                  </a:cubicBezTo>
                  <a:cubicBezTo>
                    <a:pt x="193" y="0"/>
                    <a:pt x="184" y="2"/>
                    <a:pt x="184" y="8"/>
                  </a:cubicBezTo>
                  <a:cubicBezTo>
                    <a:pt x="183" y="12"/>
                    <a:pt x="183" y="16"/>
                    <a:pt x="182" y="20"/>
                  </a:cubicBezTo>
                  <a:cubicBezTo>
                    <a:pt x="171" y="51"/>
                    <a:pt x="150" y="76"/>
                    <a:pt x="125" y="97"/>
                  </a:cubicBezTo>
                  <a:cubicBezTo>
                    <a:pt x="91" y="126"/>
                    <a:pt x="52" y="133"/>
                    <a:pt x="9" y="142"/>
                  </a:cubicBezTo>
                  <a:cubicBezTo>
                    <a:pt x="6" y="143"/>
                    <a:pt x="5" y="145"/>
                    <a:pt x="5" y="148"/>
                  </a:cubicBezTo>
                  <a:cubicBezTo>
                    <a:pt x="5" y="150"/>
                    <a:pt x="6" y="152"/>
                    <a:pt x="7" y="153"/>
                  </a:cubicBezTo>
                  <a:cubicBezTo>
                    <a:pt x="1" y="154"/>
                    <a:pt x="0" y="162"/>
                    <a:pt x="7" y="164"/>
                  </a:cubicBezTo>
                  <a:cubicBezTo>
                    <a:pt x="21" y="169"/>
                    <a:pt x="37" y="170"/>
                    <a:pt x="53" y="167"/>
                  </a:cubicBezTo>
                  <a:cubicBezTo>
                    <a:pt x="55" y="169"/>
                    <a:pt x="57" y="169"/>
                    <a:pt x="60" y="168"/>
                  </a:cubicBezTo>
                  <a:cubicBezTo>
                    <a:pt x="63" y="167"/>
                    <a:pt x="66" y="165"/>
                    <a:pt x="68" y="164"/>
                  </a:cubicBezTo>
                  <a:cubicBezTo>
                    <a:pt x="95" y="157"/>
                    <a:pt x="122" y="142"/>
                    <a:pt x="145" y="123"/>
                  </a:cubicBezTo>
                  <a:cubicBezTo>
                    <a:pt x="154" y="117"/>
                    <a:pt x="162" y="109"/>
                    <a:pt x="170" y="101"/>
                  </a:cubicBezTo>
                  <a:cubicBezTo>
                    <a:pt x="193" y="77"/>
                    <a:pt x="205" y="44"/>
                    <a:pt x="197" y="12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1388" y="2595"/>
              <a:ext cx="1009" cy="356"/>
            </a:xfrm>
            <a:custGeom>
              <a:avLst/>
              <a:gdLst>
                <a:gd name="T0" fmla="*/ 369 w 377"/>
                <a:gd name="T1" fmla="*/ 69 h 133"/>
                <a:gd name="T2" fmla="*/ 354 w 377"/>
                <a:gd name="T3" fmla="*/ 11 h 133"/>
                <a:gd name="T4" fmla="*/ 343 w 377"/>
                <a:gd name="T5" fmla="*/ 11 h 133"/>
                <a:gd name="T6" fmla="*/ 330 w 377"/>
                <a:gd name="T7" fmla="*/ 20 h 133"/>
                <a:gd name="T8" fmla="*/ 273 w 377"/>
                <a:gd name="T9" fmla="*/ 32 h 133"/>
                <a:gd name="T10" fmla="*/ 230 w 377"/>
                <a:gd name="T11" fmla="*/ 39 h 133"/>
                <a:gd name="T12" fmla="*/ 154 w 377"/>
                <a:gd name="T13" fmla="*/ 26 h 133"/>
                <a:gd name="T14" fmla="*/ 139 w 377"/>
                <a:gd name="T15" fmla="*/ 29 h 133"/>
                <a:gd name="T16" fmla="*/ 134 w 377"/>
                <a:gd name="T17" fmla="*/ 27 h 133"/>
                <a:gd name="T18" fmla="*/ 82 w 377"/>
                <a:gd name="T19" fmla="*/ 23 h 133"/>
                <a:gd name="T20" fmla="*/ 39 w 377"/>
                <a:gd name="T21" fmla="*/ 19 h 133"/>
                <a:gd name="T22" fmla="*/ 21 w 377"/>
                <a:gd name="T23" fmla="*/ 5 h 133"/>
                <a:gd name="T24" fmla="*/ 14 w 377"/>
                <a:gd name="T25" fmla="*/ 15 h 133"/>
                <a:gd name="T26" fmla="*/ 14 w 377"/>
                <a:gd name="T27" fmla="*/ 22 h 133"/>
                <a:gd name="T28" fmla="*/ 1 w 377"/>
                <a:gd name="T29" fmla="*/ 85 h 133"/>
                <a:gd name="T30" fmla="*/ 3 w 377"/>
                <a:gd name="T31" fmla="*/ 99 h 133"/>
                <a:gd name="T32" fmla="*/ 37 w 377"/>
                <a:gd name="T33" fmla="*/ 31 h 133"/>
                <a:gd name="T34" fmla="*/ 45 w 377"/>
                <a:gd name="T35" fmla="*/ 33 h 133"/>
                <a:gd name="T36" fmla="*/ 68 w 377"/>
                <a:gd name="T37" fmla="*/ 36 h 133"/>
                <a:gd name="T38" fmla="*/ 63 w 377"/>
                <a:gd name="T39" fmla="*/ 40 h 133"/>
                <a:gd name="T40" fmla="*/ 58 w 377"/>
                <a:gd name="T41" fmla="*/ 65 h 133"/>
                <a:gd name="T42" fmla="*/ 57 w 377"/>
                <a:gd name="T43" fmla="*/ 112 h 133"/>
                <a:gd name="T44" fmla="*/ 82 w 377"/>
                <a:gd name="T45" fmla="*/ 121 h 133"/>
                <a:gd name="T46" fmla="*/ 85 w 377"/>
                <a:gd name="T47" fmla="*/ 107 h 133"/>
                <a:gd name="T48" fmla="*/ 85 w 377"/>
                <a:gd name="T49" fmla="*/ 107 h 133"/>
                <a:gd name="T50" fmla="*/ 85 w 377"/>
                <a:gd name="T51" fmla="*/ 103 h 133"/>
                <a:gd name="T52" fmla="*/ 87 w 377"/>
                <a:gd name="T53" fmla="*/ 88 h 133"/>
                <a:gd name="T54" fmla="*/ 94 w 377"/>
                <a:gd name="T55" fmla="*/ 39 h 133"/>
                <a:gd name="T56" fmla="*/ 124 w 377"/>
                <a:gd name="T57" fmla="*/ 97 h 133"/>
                <a:gd name="T58" fmla="*/ 157 w 377"/>
                <a:gd name="T59" fmla="*/ 120 h 133"/>
                <a:gd name="T60" fmla="*/ 164 w 377"/>
                <a:gd name="T61" fmla="*/ 100 h 133"/>
                <a:gd name="T62" fmla="*/ 169 w 377"/>
                <a:gd name="T63" fmla="*/ 48 h 133"/>
                <a:gd name="T64" fmla="*/ 167 w 377"/>
                <a:gd name="T65" fmla="*/ 43 h 133"/>
                <a:gd name="T66" fmla="*/ 230 w 377"/>
                <a:gd name="T67" fmla="*/ 122 h 133"/>
                <a:gd name="T68" fmla="*/ 237 w 377"/>
                <a:gd name="T69" fmla="*/ 118 h 133"/>
                <a:gd name="T70" fmla="*/ 238 w 377"/>
                <a:gd name="T71" fmla="*/ 104 h 133"/>
                <a:gd name="T72" fmla="*/ 235 w 377"/>
                <a:gd name="T73" fmla="*/ 92 h 133"/>
                <a:gd name="T74" fmla="*/ 233 w 377"/>
                <a:gd name="T75" fmla="*/ 50 h 133"/>
                <a:gd name="T76" fmla="*/ 284 w 377"/>
                <a:gd name="T77" fmla="*/ 93 h 133"/>
                <a:gd name="T78" fmla="*/ 316 w 377"/>
                <a:gd name="T79" fmla="*/ 92 h 133"/>
                <a:gd name="T80" fmla="*/ 331 w 377"/>
                <a:gd name="T81" fmla="*/ 32 h 133"/>
                <a:gd name="T82" fmla="*/ 332 w 377"/>
                <a:gd name="T83" fmla="*/ 39 h 133"/>
                <a:gd name="T84" fmla="*/ 360 w 377"/>
                <a:gd name="T85" fmla="*/ 89 h 133"/>
                <a:gd name="T86" fmla="*/ 367 w 377"/>
                <a:gd name="T87" fmla="*/ 83 h 133"/>
                <a:gd name="T88" fmla="*/ 374 w 377"/>
                <a:gd name="T89" fmla="*/ 7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7" h="133">
                  <a:moveTo>
                    <a:pt x="370" y="69"/>
                  </a:moveTo>
                  <a:cubicBezTo>
                    <a:pt x="369" y="69"/>
                    <a:pt x="369" y="69"/>
                    <a:pt x="369" y="69"/>
                  </a:cubicBezTo>
                  <a:cubicBezTo>
                    <a:pt x="369" y="65"/>
                    <a:pt x="368" y="61"/>
                    <a:pt x="367" y="58"/>
                  </a:cubicBezTo>
                  <a:cubicBezTo>
                    <a:pt x="365" y="42"/>
                    <a:pt x="359" y="26"/>
                    <a:pt x="354" y="11"/>
                  </a:cubicBezTo>
                  <a:cubicBezTo>
                    <a:pt x="353" y="5"/>
                    <a:pt x="344" y="4"/>
                    <a:pt x="343" y="11"/>
                  </a:cubicBezTo>
                  <a:cubicBezTo>
                    <a:pt x="343" y="11"/>
                    <a:pt x="343" y="11"/>
                    <a:pt x="343" y="11"/>
                  </a:cubicBezTo>
                  <a:cubicBezTo>
                    <a:pt x="340" y="13"/>
                    <a:pt x="337" y="15"/>
                    <a:pt x="336" y="17"/>
                  </a:cubicBezTo>
                  <a:cubicBezTo>
                    <a:pt x="334" y="17"/>
                    <a:pt x="332" y="18"/>
                    <a:pt x="330" y="20"/>
                  </a:cubicBezTo>
                  <a:cubicBezTo>
                    <a:pt x="317" y="24"/>
                    <a:pt x="303" y="28"/>
                    <a:pt x="289" y="31"/>
                  </a:cubicBezTo>
                  <a:cubicBezTo>
                    <a:pt x="284" y="31"/>
                    <a:pt x="278" y="31"/>
                    <a:pt x="273" y="32"/>
                  </a:cubicBezTo>
                  <a:cubicBezTo>
                    <a:pt x="270" y="32"/>
                    <a:pt x="269" y="33"/>
                    <a:pt x="268" y="35"/>
                  </a:cubicBezTo>
                  <a:cubicBezTo>
                    <a:pt x="255" y="37"/>
                    <a:pt x="243" y="38"/>
                    <a:pt x="230" y="39"/>
                  </a:cubicBezTo>
                  <a:cubicBezTo>
                    <a:pt x="228" y="35"/>
                    <a:pt x="223" y="36"/>
                    <a:pt x="220" y="39"/>
                  </a:cubicBezTo>
                  <a:cubicBezTo>
                    <a:pt x="198" y="38"/>
                    <a:pt x="176" y="35"/>
                    <a:pt x="154" y="26"/>
                  </a:cubicBezTo>
                  <a:cubicBezTo>
                    <a:pt x="151" y="25"/>
                    <a:pt x="148" y="26"/>
                    <a:pt x="147" y="29"/>
                  </a:cubicBezTo>
                  <a:cubicBezTo>
                    <a:pt x="145" y="27"/>
                    <a:pt x="141" y="27"/>
                    <a:pt x="139" y="29"/>
                  </a:cubicBezTo>
                  <a:cubicBezTo>
                    <a:pt x="139" y="29"/>
                    <a:pt x="139" y="29"/>
                    <a:pt x="138" y="29"/>
                  </a:cubicBezTo>
                  <a:cubicBezTo>
                    <a:pt x="137" y="28"/>
                    <a:pt x="136" y="27"/>
                    <a:pt x="134" y="27"/>
                  </a:cubicBezTo>
                  <a:cubicBezTo>
                    <a:pt x="118" y="26"/>
                    <a:pt x="102" y="26"/>
                    <a:pt x="85" y="25"/>
                  </a:cubicBezTo>
                  <a:cubicBezTo>
                    <a:pt x="84" y="24"/>
                    <a:pt x="83" y="23"/>
                    <a:pt x="82" y="23"/>
                  </a:cubicBezTo>
                  <a:cubicBezTo>
                    <a:pt x="79" y="22"/>
                    <a:pt x="77" y="23"/>
                    <a:pt x="76" y="24"/>
                  </a:cubicBezTo>
                  <a:cubicBezTo>
                    <a:pt x="64" y="23"/>
                    <a:pt x="51" y="22"/>
                    <a:pt x="39" y="19"/>
                  </a:cubicBezTo>
                  <a:cubicBezTo>
                    <a:pt x="39" y="15"/>
                    <a:pt x="33" y="13"/>
                    <a:pt x="30" y="15"/>
                  </a:cubicBezTo>
                  <a:cubicBezTo>
                    <a:pt x="27" y="11"/>
                    <a:pt x="24" y="8"/>
                    <a:pt x="21" y="5"/>
                  </a:cubicBezTo>
                  <a:cubicBezTo>
                    <a:pt x="16" y="0"/>
                    <a:pt x="7" y="8"/>
                    <a:pt x="13" y="13"/>
                  </a:cubicBezTo>
                  <a:cubicBezTo>
                    <a:pt x="13" y="14"/>
                    <a:pt x="14" y="15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9"/>
                    <a:pt x="14" y="20"/>
                    <a:pt x="14" y="22"/>
                  </a:cubicBezTo>
                  <a:cubicBezTo>
                    <a:pt x="12" y="32"/>
                    <a:pt x="11" y="41"/>
                    <a:pt x="10" y="51"/>
                  </a:cubicBezTo>
                  <a:cubicBezTo>
                    <a:pt x="7" y="62"/>
                    <a:pt x="4" y="74"/>
                    <a:pt x="1" y="85"/>
                  </a:cubicBezTo>
                  <a:cubicBezTo>
                    <a:pt x="0" y="86"/>
                    <a:pt x="1" y="87"/>
                    <a:pt x="1" y="88"/>
                  </a:cubicBezTo>
                  <a:cubicBezTo>
                    <a:pt x="1" y="92"/>
                    <a:pt x="1" y="96"/>
                    <a:pt x="3" y="99"/>
                  </a:cubicBezTo>
                  <a:cubicBezTo>
                    <a:pt x="8" y="105"/>
                    <a:pt x="14" y="106"/>
                    <a:pt x="21" y="102"/>
                  </a:cubicBezTo>
                  <a:cubicBezTo>
                    <a:pt x="40" y="87"/>
                    <a:pt x="35" y="54"/>
                    <a:pt x="37" y="31"/>
                  </a:cubicBezTo>
                  <a:cubicBezTo>
                    <a:pt x="39" y="31"/>
                    <a:pt x="40" y="31"/>
                    <a:pt x="42" y="32"/>
                  </a:cubicBezTo>
                  <a:cubicBezTo>
                    <a:pt x="43" y="32"/>
                    <a:pt x="44" y="33"/>
                    <a:pt x="45" y="33"/>
                  </a:cubicBezTo>
                  <a:cubicBezTo>
                    <a:pt x="53" y="34"/>
                    <a:pt x="60" y="35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6" y="36"/>
                    <a:pt x="64" y="38"/>
                    <a:pt x="63" y="40"/>
                  </a:cubicBezTo>
                  <a:cubicBezTo>
                    <a:pt x="62" y="46"/>
                    <a:pt x="60" y="52"/>
                    <a:pt x="59" y="58"/>
                  </a:cubicBezTo>
                  <a:cubicBezTo>
                    <a:pt x="59" y="60"/>
                    <a:pt x="59" y="63"/>
                    <a:pt x="58" y="65"/>
                  </a:cubicBezTo>
                  <a:cubicBezTo>
                    <a:pt x="57" y="78"/>
                    <a:pt x="56" y="91"/>
                    <a:pt x="57" y="104"/>
                  </a:cubicBezTo>
                  <a:cubicBezTo>
                    <a:pt x="55" y="106"/>
                    <a:pt x="55" y="109"/>
                    <a:pt x="57" y="112"/>
                  </a:cubicBezTo>
                  <a:cubicBezTo>
                    <a:pt x="64" y="117"/>
                    <a:pt x="71" y="120"/>
                    <a:pt x="80" y="120"/>
                  </a:cubicBezTo>
                  <a:cubicBezTo>
                    <a:pt x="81" y="120"/>
                    <a:pt x="81" y="120"/>
                    <a:pt x="82" y="121"/>
                  </a:cubicBezTo>
                  <a:cubicBezTo>
                    <a:pt x="85" y="122"/>
                    <a:pt x="88" y="120"/>
                    <a:pt x="89" y="117"/>
                  </a:cubicBezTo>
                  <a:cubicBezTo>
                    <a:pt x="92" y="114"/>
                    <a:pt x="91" y="107"/>
                    <a:pt x="85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5" y="107"/>
                    <a:pt x="85" y="106"/>
                    <a:pt x="85" y="105"/>
                  </a:cubicBezTo>
                  <a:cubicBezTo>
                    <a:pt x="85" y="105"/>
                    <a:pt x="85" y="104"/>
                    <a:pt x="85" y="103"/>
                  </a:cubicBezTo>
                  <a:cubicBezTo>
                    <a:pt x="86" y="99"/>
                    <a:pt x="86" y="95"/>
                    <a:pt x="86" y="91"/>
                  </a:cubicBezTo>
                  <a:cubicBezTo>
                    <a:pt x="86" y="90"/>
                    <a:pt x="87" y="89"/>
                    <a:pt x="87" y="88"/>
                  </a:cubicBezTo>
                  <a:cubicBezTo>
                    <a:pt x="88" y="78"/>
                    <a:pt x="88" y="68"/>
                    <a:pt x="89" y="57"/>
                  </a:cubicBezTo>
                  <a:cubicBezTo>
                    <a:pt x="90" y="51"/>
                    <a:pt x="91" y="45"/>
                    <a:pt x="94" y="39"/>
                  </a:cubicBezTo>
                  <a:cubicBezTo>
                    <a:pt x="104" y="40"/>
                    <a:pt x="115" y="40"/>
                    <a:pt x="126" y="41"/>
                  </a:cubicBezTo>
                  <a:cubicBezTo>
                    <a:pt x="123" y="60"/>
                    <a:pt x="122" y="79"/>
                    <a:pt x="124" y="97"/>
                  </a:cubicBezTo>
                  <a:cubicBezTo>
                    <a:pt x="126" y="112"/>
                    <a:pt x="138" y="118"/>
                    <a:pt x="151" y="122"/>
                  </a:cubicBezTo>
                  <a:cubicBezTo>
                    <a:pt x="153" y="123"/>
                    <a:pt x="155" y="122"/>
                    <a:pt x="157" y="120"/>
                  </a:cubicBezTo>
                  <a:cubicBezTo>
                    <a:pt x="160" y="122"/>
                    <a:pt x="166" y="119"/>
                    <a:pt x="165" y="113"/>
                  </a:cubicBezTo>
                  <a:cubicBezTo>
                    <a:pt x="165" y="109"/>
                    <a:pt x="165" y="104"/>
                    <a:pt x="164" y="100"/>
                  </a:cubicBezTo>
                  <a:cubicBezTo>
                    <a:pt x="165" y="93"/>
                    <a:pt x="165" y="87"/>
                    <a:pt x="166" y="81"/>
                  </a:cubicBezTo>
                  <a:cubicBezTo>
                    <a:pt x="166" y="70"/>
                    <a:pt x="169" y="59"/>
                    <a:pt x="169" y="48"/>
                  </a:cubicBezTo>
                  <a:cubicBezTo>
                    <a:pt x="169" y="47"/>
                    <a:pt x="168" y="45"/>
                    <a:pt x="167" y="45"/>
                  </a:cubicBezTo>
                  <a:cubicBezTo>
                    <a:pt x="167" y="44"/>
                    <a:pt x="167" y="43"/>
                    <a:pt x="167" y="43"/>
                  </a:cubicBezTo>
                  <a:cubicBezTo>
                    <a:pt x="179" y="46"/>
                    <a:pt x="191" y="49"/>
                    <a:pt x="204" y="50"/>
                  </a:cubicBezTo>
                  <a:cubicBezTo>
                    <a:pt x="200" y="75"/>
                    <a:pt x="194" y="133"/>
                    <a:pt x="230" y="122"/>
                  </a:cubicBezTo>
                  <a:cubicBezTo>
                    <a:pt x="232" y="122"/>
                    <a:pt x="233" y="120"/>
                    <a:pt x="234" y="118"/>
                  </a:cubicBezTo>
                  <a:cubicBezTo>
                    <a:pt x="235" y="118"/>
                    <a:pt x="236" y="118"/>
                    <a:pt x="237" y="118"/>
                  </a:cubicBezTo>
                  <a:cubicBezTo>
                    <a:pt x="240" y="117"/>
                    <a:pt x="243" y="113"/>
                    <a:pt x="241" y="109"/>
                  </a:cubicBezTo>
                  <a:cubicBezTo>
                    <a:pt x="240" y="107"/>
                    <a:pt x="239" y="105"/>
                    <a:pt x="238" y="104"/>
                  </a:cubicBezTo>
                  <a:cubicBezTo>
                    <a:pt x="238" y="103"/>
                    <a:pt x="238" y="103"/>
                    <a:pt x="238" y="103"/>
                  </a:cubicBezTo>
                  <a:cubicBezTo>
                    <a:pt x="237" y="99"/>
                    <a:pt x="236" y="96"/>
                    <a:pt x="235" y="92"/>
                  </a:cubicBezTo>
                  <a:cubicBezTo>
                    <a:pt x="235" y="89"/>
                    <a:pt x="235" y="86"/>
                    <a:pt x="235" y="83"/>
                  </a:cubicBezTo>
                  <a:cubicBezTo>
                    <a:pt x="234" y="72"/>
                    <a:pt x="234" y="61"/>
                    <a:pt x="233" y="50"/>
                  </a:cubicBezTo>
                  <a:cubicBezTo>
                    <a:pt x="245" y="50"/>
                    <a:pt x="256" y="49"/>
                    <a:pt x="268" y="47"/>
                  </a:cubicBezTo>
                  <a:cubicBezTo>
                    <a:pt x="268" y="62"/>
                    <a:pt x="273" y="82"/>
                    <a:pt x="284" y="93"/>
                  </a:cubicBezTo>
                  <a:cubicBezTo>
                    <a:pt x="290" y="100"/>
                    <a:pt x="298" y="104"/>
                    <a:pt x="312" y="100"/>
                  </a:cubicBezTo>
                  <a:cubicBezTo>
                    <a:pt x="314" y="99"/>
                    <a:pt x="317" y="95"/>
                    <a:pt x="316" y="92"/>
                  </a:cubicBezTo>
                  <a:cubicBezTo>
                    <a:pt x="309" y="76"/>
                    <a:pt x="302" y="57"/>
                    <a:pt x="305" y="39"/>
                  </a:cubicBezTo>
                  <a:cubicBezTo>
                    <a:pt x="314" y="37"/>
                    <a:pt x="322" y="35"/>
                    <a:pt x="331" y="32"/>
                  </a:cubicBezTo>
                  <a:cubicBezTo>
                    <a:pt x="331" y="34"/>
                    <a:pt x="332" y="35"/>
                    <a:pt x="332" y="37"/>
                  </a:cubicBezTo>
                  <a:cubicBezTo>
                    <a:pt x="332" y="38"/>
                    <a:pt x="332" y="38"/>
                    <a:pt x="332" y="39"/>
                  </a:cubicBezTo>
                  <a:cubicBezTo>
                    <a:pt x="336" y="56"/>
                    <a:pt x="341" y="73"/>
                    <a:pt x="351" y="88"/>
                  </a:cubicBezTo>
                  <a:cubicBezTo>
                    <a:pt x="353" y="92"/>
                    <a:pt x="358" y="92"/>
                    <a:pt x="360" y="89"/>
                  </a:cubicBezTo>
                  <a:cubicBezTo>
                    <a:pt x="361" y="89"/>
                    <a:pt x="361" y="89"/>
                    <a:pt x="362" y="89"/>
                  </a:cubicBezTo>
                  <a:cubicBezTo>
                    <a:pt x="364" y="87"/>
                    <a:pt x="366" y="86"/>
                    <a:pt x="367" y="83"/>
                  </a:cubicBezTo>
                  <a:cubicBezTo>
                    <a:pt x="368" y="84"/>
                    <a:pt x="369" y="84"/>
                    <a:pt x="370" y="83"/>
                  </a:cubicBezTo>
                  <a:cubicBezTo>
                    <a:pt x="372" y="83"/>
                    <a:pt x="373" y="81"/>
                    <a:pt x="374" y="79"/>
                  </a:cubicBezTo>
                  <a:cubicBezTo>
                    <a:pt x="377" y="76"/>
                    <a:pt x="375" y="69"/>
                    <a:pt x="370" y="69"/>
                  </a:cubicBezTo>
                  <a:close/>
                </a:path>
              </a:pathLst>
            </a:custGeom>
            <a:solidFill>
              <a:srgbClr val="A38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388" y="43"/>
              <a:ext cx="1338" cy="1031"/>
            </a:xfrm>
            <a:custGeom>
              <a:avLst/>
              <a:gdLst>
                <a:gd name="T0" fmla="*/ 497 w 500"/>
                <a:gd name="T1" fmla="*/ 241 h 386"/>
                <a:gd name="T2" fmla="*/ 466 w 500"/>
                <a:gd name="T3" fmla="*/ 150 h 386"/>
                <a:gd name="T4" fmla="*/ 458 w 500"/>
                <a:gd name="T5" fmla="*/ 133 h 386"/>
                <a:gd name="T6" fmla="*/ 454 w 500"/>
                <a:gd name="T7" fmla="*/ 126 h 386"/>
                <a:gd name="T8" fmla="*/ 473 w 500"/>
                <a:gd name="T9" fmla="*/ 110 h 386"/>
                <a:gd name="T10" fmla="*/ 429 w 500"/>
                <a:gd name="T11" fmla="*/ 12 h 386"/>
                <a:gd name="T12" fmla="*/ 420 w 500"/>
                <a:gd name="T13" fmla="*/ 10 h 386"/>
                <a:gd name="T14" fmla="*/ 413 w 500"/>
                <a:gd name="T15" fmla="*/ 65 h 386"/>
                <a:gd name="T16" fmla="*/ 423 w 500"/>
                <a:gd name="T17" fmla="*/ 72 h 386"/>
                <a:gd name="T18" fmla="*/ 438 w 500"/>
                <a:gd name="T19" fmla="*/ 88 h 386"/>
                <a:gd name="T20" fmla="*/ 446 w 500"/>
                <a:gd name="T21" fmla="*/ 106 h 386"/>
                <a:gd name="T22" fmla="*/ 447 w 500"/>
                <a:gd name="T23" fmla="*/ 116 h 386"/>
                <a:gd name="T24" fmla="*/ 434 w 500"/>
                <a:gd name="T25" fmla="*/ 115 h 386"/>
                <a:gd name="T26" fmla="*/ 392 w 500"/>
                <a:gd name="T27" fmla="*/ 109 h 386"/>
                <a:gd name="T28" fmla="*/ 118 w 500"/>
                <a:gd name="T29" fmla="*/ 29 h 386"/>
                <a:gd name="T30" fmla="*/ 112 w 500"/>
                <a:gd name="T31" fmla="*/ 43 h 386"/>
                <a:gd name="T32" fmla="*/ 339 w 500"/>
                <a:gd name="T33" fmla="*/ 149 h 386"/>
                <a:gd name="T34" fmla="*/ 419 w 500"/>
                <a:gd name="T35" fmla="*/ 226 h 386"/>
                <a:gd name="T36" fmla="*/ 374 w 500"/>
                <a:gd name="T37" fmla="*/ 204 h 386"/>
                <a:gd name="T38" fmla="*/ 370 w 500"/>
                <a:gd name="T39" fmla="*/ 200 h 386"/>
                <a:gd name="T40" fmla="*/ 313 w 500"/>
                <a:gd name="T41" fmla="*/ 182 h 386"/>
                <a:gd name="T42" fmla="*/ 285 w 500"/>
                <a:gd name="T43" fmla="*/ 170 h 386"/>
                <a:gd name="T44" fmla="*/ 159 w 500"/>
                <a:gd name="T45" fmla="*/ 125 h 386"/>
                <a:gd name="T46" fmla="*/ 111 w 500"/>
                <a:gd name="T47" fmla="*/ 80 h 386"/>
                <a:gd name="T48" fmla="*/ 109 w 500"/>
                <a:gd name="T49" fmla="*/ 77 h 386"/>
                <a:gd name="T50" fmla="*/ 5 w 500"/>
                <a:gd name="T51" fmla="*/ 143 h 386"/>
                <a:gd name="T52" fmla="*/ 7 w 500"/>
                <a:gd name="T53" fmla="*/ 150 h 386"/>
                <a:gd name="T54" fmla="*/ 4 w 500"/>
                <a:gd name="T55" fmla="*/ 161 h 386"/>
                <a:gd name="T56" fmla="*/ 12 w 500"/>
                <a:gd name="T57" fmla="*/ 179 h 386"/>
                <a:gd name="T58" fmla="*/ 50 w 500"/>
                <a:gd name="T59" fmla="*/ 143 h 386"/>
                <a:gd name="T60" fmla="*/ 97 w 500"/>
                <a:gd name="T61" fmla="*/ 132 h 386"/>
                <a:gd name="T62" fmla="*/ 112 w 500"/>
                <a:gd name="T63" fmla="*/ 133 h 386"/>
                <a:gd name="T64" fmla="*/ 204 w 500"/>
                <a:gd name="T65" fmla="*/ 183 h 386"/>
                <a:gd name="T66" fmla="*/ 335 w 500"/>
                <a:gd name="T67" fmla="*/ 219 h 386"/>
                <a:gd name="T68" fmla="*/ 387 w 500"/>
                <a:gd name="T69" fmla="*/ 236 h 386"/>
                <a:gd name="T70" fmla="*/ 429 w 500"/>
                <a:gd name="T71" fmla="*/ 266 h 386"/>
                <a:gd name="T72" fmla="*/ 456 w 500"/>
                <a:gd name="T73" fmla="*/ 272 h 386"/>
                <a:gd name="T74" fmla="*/ 462 w 500"/>
                <a:gd name="T75" fmla="*/ 275 h 386"/>
                <a:gd name="T76" fmla="*/ 466 w 500"/>
                <a:gd name="T77" fmla="*/ 292 h 386"/>
                <a:gd name="T78" fmla="*/ 466 w 500"/>
                <a:gd name="T79" fmla="*/ 313 h 386"/>
                <a:gd name="T80" fmla="*/ 461 w 500"/>
                <a:gd name="T81" fmla="*/ 319 h 386"/>
                <a:gd name="T82" fmla="*/ 441 w 500"/>
                <a:gd name="T83" fmla="*/ 339 h 386"/>
                <a:gd name="T84" fmla="*/ 440 w 500"/>
                <a:gd name="T85" fmla="*/ 340 h 386"/>
                <a:gd name="T86" fmla="*/ 432 w 500"/>
                <a:gd name="T87" fmla="*/ 378 h 386"/>
                <a:gd name="T88" fmla="*/ 444 w 500"/>
                <a:gd name="T89" fmla="*/ 377 h 386"/>
                <a:gd name="T90" fmla="*/ 488 w 500"/>
                <a:gd name="T91" fmla="*/ 308 h 386"/>
                <a:gd name="T92" fmla="*/ 496 w 500"/>
                <a:gd name="T93" fmla="*/ 249 h 386"/>
                <a:gd name="T94" fmla="*/ 93 w 500"/>
                <a:gd name="T95" fmla="*/ 113 h 386"/>
                <a:gd name="T96" fmla="*/ 88 w 500"/>
                <a:gd name="T97" fmla="*/ 117 h 386"/>
                <a:gd name="T98" fmla="*/ 88 w 500"/>
                <a:gd name="T99" fmla="*/ 117 h 386"/>
                <a:gd name="T100" fmla="*/ 20 w 500"/>
                <a:gd name="T101" fmla="*/ 137 h 386"/>
                <a:gd name="T102" fmla="*/ 106 w 500"/>
                <a:gd name="T103" fmla="*/ 111 h 386"/>
                <a:gd name="T104" fmla="*/ 437 w 500"/>
                <a:gd name="T105" fmla="*/ 211 h 386"/>
                <a:gd name="T106" fmla="*/ 276 w 500"/>
                <a:gd name="T107" fmla="*/ 108 h 386"/>
                <a:gd name="T108" fmla="*/ 124 w 500"/>
                <a:gd name="T109" fmla="*/ 43 h 386"/>
                <a:gd name="T110" fmla="*/ 124 w 500"/>
                <a:gd name="T111" fmla="*/ 39 h 386"/>
                <a:gd name="T112" fmla="*/ 158 w 500"/>
                <a:gd name="T113" fmla="*/ 30 h 386"/>
                <a:gd name="T114" fmla="*/ 300 w 500"/>
                <a:gd name="T115" fmla="*/ 71 h 386"/>
                <a:gd name="T116" fmla="*/ 446 w 500"/>
                <a:gd name="T117" fmla="*/ 175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" h="386">
                  <a:moveTo>
                    <a:pt x="496" y="249"/>
                  </a:moveTo>
                  <a:cubicBezTo>
                    <a:pt x="496" y="247"/>
                    <a:pt x="497" y="244"/>
                    <a:pt x="497" y="241"/>
                  </a:cubicBezTo>
                  <a:cubicBezTo>
                    <a:pt x="500" y="209"/>
                    <a:pt x="485" y="179"/>
                    <a:pt x="468" y="152"/>
                  </a:cubicBezTo>
                  <a:cubicBezTo>
                    <a:pt x="468" y="151"/>
                    <a:pt x="467" y="150"/>
                    <a:pt x="466" y="150"/>
                  </a:cubicBezTo>
                  <a:cubicBezTo>
                    <a:pt x="465" y="149"/>
                    <a:pt x="466" y="149"/>
                    <a:pt x="465" y="149"/>
                  </a:cubicBezTo>
                  <a:cubicBezTo>
                    <a:pt x="463" y="144"/>
                    <a:pt x="460" y="138"/>
                    <a:pt x="458" y="133"/>
                  </a:cubicBezTo>
                  <a:cubicBezTo>
                    <a:pt x="458" y="132"/>
                    <a:pt x="457" y="131"/>
                    <a:pt x="456" y="130"/>
                  </a:cubicBezTo>
                  <a:cubicBezTo>
                    <a:pt x="456" y="129"/>
                    <a:pt x="455" y="128"/>
                    <a:pt x="454" y="126"/>
                  </a:cubicBezTo>
                  <a:cubicBezTo>
                    <a:pt x="455" y="127"/>
                    <a:pt x="456" y="127"/>
                    <a:pt x="457" y="126"/>
                  </a:cubicBezTo>
                  <a:cubicBezTo>
                    <a:pt x="466" y="123"/>
                    <a:pt x="471" y="117"/>
                    <a:pt x="473" y="110"/>
                  </a:cubicBezTo>
                  <a:cubicBezTo>
                    <a:pt x="489" y="89"/>
                    <a:pt x="472" y="60"/>
                    <a:pt x="453" y="40"/>
                  </a:cubicBezTo>
                  <a:cubicBezTo>
                    <a:pt x="445" y="31"/>
                    <a:pt x="437" y="22"/>
                    <a:pt x="429" y="12"/>
                  </a:cubicBezTo>
                  <a:cubicBezTo>
                    <a:pt x="426" y="9"/>
                    <a:pt x="422" y="10"/>
                    <a:pt x="420" y="13"/>
                  </a:cubicBezTo>
                  <a:cubicBezTo>
                    <a:pt x="420" y="12"/>
                    <a:pt x="420" y="11"/>
                    <a:pt x="420" y="10"/>
                  </a:cubicBezTo>
                  <a:cubicBezTo>
                    <a:pt x="418" y="3"/>
                    <a:pt x="407" y="6"/>
                    <a:pt x="408" y="14"/>
                  </a:cubicBezTo>
                  <a:cubicBezTo>
                    <a:pt x="413" y="31"/>
                    <a:pt x="415" y="48"/>
                    <a:pt x="413" y="65"/>
                  </a:cubicBezTo>
                  <a:cubicBezTo>
                    <a:pt x="412" y="72"/>
                    <a:pt x="420" y="75"/>
                    <a:pt x="423" y="71"/>
                  </a:cubicBezTo>
                  <a:cubicBezTo>
                    <a:pt x="423" y="72"/>
                    <a:pt x="423" y="72"/>
                    <a:pt x="423" y="72"/>
                  </a:cubicBezTo>
                  <a:cubicBezTo>
                    <a:pt x="426" y="72"/>
                    <a:pt x="429" y="74"/>
                    <a:pt x="433" y="78"/>
                  </a:cubicBezTo>
                  <a:cubicBezTo>
                    <a:pt x="435" y="81"/>
                    <a:pt x="437" y="85"/>
                    <a:pt x="438" y="88"/>
                  </a:cubicBezTo>
                  <a:cubicBezTo>
                    <a:pt x="438" y="89"/>
                    <a:pt x="438" y="91"/>
                    <a:pt x="439" y="92"/>
                  </a:cubicBezTo>
                  <a:cubicBezTo>
                    <a:pt x="441" y="97"/>
                    <a:pt x="443" y="102"/>
                    <a:pt x="446" y="106"/>
                  </a:cubicBezTo>
                  <a:cubicBezTo>
                    <a:pt x="447" y="109"/>
                    <a:pt x="448" y="113"/>
                    <a:pt x="449" y="117"/>
                  </a:cubicBezTo>
                  <a:cubicBezTo>
                    <a:pt x="448" y="117"/>
                    <a:pt x="447" y="116"/>
                    <a:pt x="447" y="116"/>
                  </a:cubicBezTo>
                  <a:cubicBezTo>
                    <a:pt x="446" y="115"/>
                    <a:pt x="446" y="113"/>
                    <a:pt x="445" y="112"/>
                  </a:cubicBezTo>
                  <a:cubicBezTo>
                    <a:pt x="443" y="104"/>
                    <a:pt x="431" y="107"/>
                    <a:pt x="434" y="115"/>
                  </a:cubicBezTo>
                  <a:cubicBezTo>
                    <a:pt x="438" y="128"/>
                    <a:pt x="442" y="143"/>
                    <a:pt x="445" y="157"/>
                  </a:cubicBezTo>
                  <a:cubicBezTo>
                    <a:pt x="427" y="141"/>
                    <a:pt x="411" y="124"/>
                    <a:pt x="392" y="109"/>
                  </a:cubicBezTo>
                  <a:cubicBezTo>
                    <a:pt x="360" y="86"/>
                    <a:pt x="324" y="68"/>
                    <a:pt x="288" y="52"/>
                  </a:cubicBezTo>
                  <a:cubicBezTo>
                    <a:pt x="236" y="29"/>
                    <a:pt x="174" y="0"/>
                    <a:pt x="118" y="29"/>
                  </a:cubicBezTo>
                  <a:cubicBezTo>
                    <a:pt x="114" y="31"/>
                    <a:pt x="115" y="35"/>
                    <a:pt x="117" y="38"/>
                  </a:cubicBezTo>
                  <a:cubicBezTo>
                    <a:pt x="114" y="39"/>
                    <a:pt x="113" y="40"/>
                    <a:pt x="112" y="43"/>
                  </a:cubicBezTo>
                  <a:cubicBezTo>
                    <a:pt x="107" y="81"/>
                    <a:pt x="177" y="89"/>
                    <a:pt x="201" y="97"/>
                  </a:cubicBezTo>
                  <a:cubicBezTo>
                    <a:pt x="248" y="111"/>
                    <a:pt x="295" y="126"/>
                    <a:pt x="339" y="149"/>
                  </a:cubicBezTo>
                  <a:cubicBezTo>
                    <a:pt x="374" y="168"/>
                    <a:pt x="399" y="195"/>
                    <a:pt x="429" y="219"/>
                  </a:cubicBezTo>
                  <a:cubicBezTo>
                    <a:pt x="426" y="222"/>
                    <a:pt x="423" y="224"/>
                    <a:pt x="419" y="226"/>
                  </a:cubicBezTo>
                  <a:cubicBezTo>
                    <a:pt x="408" y="214"/>
                    <a:pt x="393" y="208"/>
                    <a:pt x="376" y="205"/>
                  </a:cubicBezTo>
                  <a:cubicBezTo>
                    <a:pt x="375" y="205"/>
                    <a:pt x="375" y="204"/>
                    <a:pt x="374" y="204"/>
                  </a:cubicBezTo>
                  <a:cubicBezTo>
                    <a:pt x="374" y="204"/>
                    <a:pt x="374" y="204"/>
                    <a:pt x="374" y="204"/>
                  </a:cubicBezTo>
                  <a:cubicBezTo>
                    <a:pt x="373" y="202"/>
                    <a:pt x="372" y="200"/>
                    <a:pt x="370" y="200"/>
                  </a:cubicBezTo>
                  <a:cubicBezTo>
                    <a:pt x="352" y="194"/>
                    <a:pt x="335" y="187"/>
                    <a:pt x="317" y="184"/>
                  </a:cubicBezTo>
                  <a:cubicBezTo>
                    <a:pt x="316" y="183"/>
                    <a:pt x="315" y="182"/>
                    <a:pt x="313" y="182"/>
                  </a:cubicBezTo>
                  <a:cubicBezTo>
                    <a:pt x="305" y="180"/>
                    <a:pt x="297" y="178"/>
                    <a:pt x="289" y="176"/>
                  </a:cubicBezTo>
                  <a:cubicBezTo>
                    <a:pt x="290" y="174"/>
                    <a:pt x="288" y="171"/>
                    <a:pt x="285" y="170"/>
                  </a:cubicBezTo>
                  <a:cubicBezTo>
                    <a:pt x="275" y="168"/>
                    <a:pt x="264" y="167"/>
                    <a:pt x="251" y="164"/>
                  </a:cubicBezTo>
                  <a:cubicBezTo>
                    <a:pt x="221" y="150"/>
                    <a:pt x="190" y="137"/>
                    <a:pt x="159" y="125"/>
                  </a:cubicBezTo>
                  <a:cubicBezTo>
                    <a:pt x="150" y="119"/>
                    <a:pt x="141" y="113"/>
                    <a:pt x="132" y="107"/>
                  </a:cubicBezTo>
                  <a:cubicBezTo>
                    <a:pt x="125" y="99"/>
                    <a:pt x="118" y="90"/>
                    <a:pt x="111" y="80"/>
                  </a:cubicBezTo>
                  <a:cubicBezTo>
                    <a:pt x="111" y="80"/>
                    <a:pt x="110" y="79"/>
                    <a:pt x="109" y="79"/>
                  </a:cubicBezTo>
                  <a:cubicBezTo>
                    <a:pt x="109" y="78"/>
                    <a:pt x="109" y="78"/>
                    <a:pt x="109" y="77"/>
                  </a:cubicBezTo>
                  <a:cubicBezTo>
                    <a:pt x="115" y="76"/>
                    <a:pt x="115" y="66"/>
                    <a:pt x="108" y="66"/>
                  </a:cubicBezTo>
                  <a:cubicBezTo>
                    <a:pt x="59" y="65"/>
                    <a:pt x="21" y="98"/>
                    <a:pt x="5" y="143"/>
                  </a:cubicBezTo>
                  <a:cubicBezTo>
                    <a:pt x="4" y="146"/>
                    <a:pt x="6" y="148"/>
                    <a:pt x="8" y="149"/>
                  </a:cubicBezTo>
                  <a:cubicBezTo>
                    <a:pt x="8" y="150"/>
                    <a:pt x="7" y="150"/>
                    <a:pt x="7" y="150"/>
                  </a:cubicBezTo>
                  <a:cubicBezTo>
                    <a:pt x="5" y="155"/>
                    <a:pt x="5" y="156"/>
                    <a:pt x="4" y="161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2" y="166"/>
                    <a:pt x="1" y="171"/>
                    <a:pt x="1" y="177"/>
                  </a:cubicBezTo>
                  <a:cubicBezTo>
                    <a:pt x="0" y="184"/>
                    <a:pt x="10" y="185"/>
                    <a:pt x="12" y="179"/>
                  </a:cubicBezTo>
                  <a:cubicBezTo>
                    <a:pt x="18" y="158"/>
                    <a:pt x="32" y="149"/>
                    <a:pt x="48" y="143"/>
                  </a:cubicBezTo>
                  <a:cubicBezTo>
                    <a:pt x="49" y="143"/>
                    <a:pt x="49" y="143"/>
                    <a:pt x="50" y="143"/>
                  </a:cubicBezTo>
                  <a:cubicBezTo>
                    <a:pt x="60" y="140"/>
                    <a:pt x="70" y="137"/>
                    <a:pt x="80" y="135"/>
                  </a:cubicBezTo>
                  <a:cubicBezTo>
                    <a:pt x="86" y="135"/>
                    <a:pt x="91" y="134"/>
                    <a:pt x="97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103" y="133"/>
                    <a:pt x="107" y="133"/>
                    <a:pt x="112" y="133"/>
                  </a:cubicBezTo>
                  <a:cubicBezTo>
                    <a:pt x="115" y="132"/>
                    <a:pt x="117" y="130"/>
                    <a:pt x="118" y="128"/>
                  </a:cubicBezTo>
                  <a:cubicBezTo>
                    <a:pt x="139" y="155"/>
                    <a:pt x="173" y="176"/>
                    <a:pt x="204" y="183"/>
                  </a:cubicBezTo>
                  <a:cubicBezTo>
                    <a:pt x="235" y="199"/>
                    <a:pt x="268" y="209"/>
                    <a:pt x="303" y="213"/>
                  </a:cubicBezTo>
                  <a:cubicBezTo>
                    <a:pt x="313" y="216"/>
                    <a:pt x="325" y="216"/>
                    <a:pt x="335" y="219"/>
                  </a:cubicBezTo>
                  <a:cubicBezTo>
                    <a:pt x="352" y="224"/>
                    <a:pt x="369" y="230"/>
                    <a:pt x="386" y="236"/>
                  </a:cubicBezTo>
                  <a:cubicBezTo>
                    <a:pt x="386" y="236"/>
                    <a:pt x="387" y="236"/>
                    <a:pt x="387" y="236"/>
                  </a:cubicBezTo>
                  <a:cubicBezTo>
                    <a:pt x="400" y="243"/>
                    <a:pt x="411" y="252"/>
                    <a:pt x="423" y="259"/>
                  </a:cubicBezTo>
                  <a:cubicBezTo>
                    <a:pt x="423" y="262"/>
                    <a:pt x="425" y="266"/>
                    <a:pt x="429" y="266"/>
                  </a:cubicBezTo>
                  <a:cubicBezTo>
                    <a:pt x="437" y="267"/>
                    <a:pt x="445" y="269"/>
                    <a:pt x="453" y="270"/>
                  </a:cubicBezTo>
                  <a:cubicBezTo>
                    <a:pt x="454" y="270"/>
                    <a:pt x="455" y="271"/>
                    <a:pt x="456" y="272"/>
                  </a:cubicBezTo>
                  <a:cubicBezTo>
                    <a:pt x="457" y="273"/>
                    <a:pt x="459" y="274"/>
                    <a:pt x="460" y="274"/>
                  </a:cubicBezTo>
                  <a:cubicBezTo>
                    <a:pt x="461" y="274"/>
                    <a:pt x="461" y="274"/>
                    <a:pt x="462" y="275"/>
                  </a:cubicBezTo>
                  <a:cubicBezTo>
                    <a:pt x="462" y="275"/>
                    <a:pt x="462" y="275"/>
                    <a:pt x="462" y="275"/>
                  </a:cubicBezTo>
                  <a:cubicBezTo>
                    <a:pt x="463" y="281"/>
                    <a:pt x="465" y="286"/>
                    <a:pt x="466" y="292"/>
                  </a:cubicBezTo>
                  <a:cubicBezTo>
                    <a:pt x="467" y="294"/>
                    <a:pt x="469" y="295"/>
                    <a:pt x="471" y="296"/>
                  </a:cubicBezTo>
                  <a:cubicBezTo>
                    <a:pt x="469" y="302"/>
                    <a:pt x="467" y="307"/>
                    <a:pt x="466" y="313"/>
                  </a:cubicBezTo>
                  <a:cubicBezTo>
                    <a:pt x="465" y="315"/>
                    <a:pt x="464" y="316"/>
                    <a:pt x="463" y="317"/>
                  </a:cubicBezTo>
                  <a:cubicBezTo>
                    <a:pt x="462" y="318"/>
                    <a:pt x="461" y="318"/>
                    <a:pt x="461" y="319"/>
                  </a:cubicBezTo>
                  <a:cubicBezTo>
                    <a:pt x="456" y="323"/>
                    <a:pt x="452" y="328"/>
                    <a:pt x="449" y="333"/>
                  </a:cubicBezTo>
                  <a:cubicBezTo>
                    <a:pt x="447" y="335"/>
                    <a:pt x="444" y="337"/>
                    <a:pt x="441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40" y="339"/>
                    <a:pt x="440" y="339"/>
                    <a:pt x="440" y="340"/>
                  </a:cubicBezTo>
                  <a:cubicBezTo>
                    <a:pt x="437" y="340"/>
                    <a:pt x="435" y="342"/>
                    <a:pt x="435" y="345"/>
                  </a:cubicBezTo>
                  <a:cubicBezTo>
                    <a:pt x="435" y="356"/>
                    <a:pt x="433" y="367"/>
                    <a:pt x="432" y="378"/>
                  </a:cubicBezTo>
                  <a:cubicBezTo>
                    <a:pt x="431" y="385"/>
                    <a:pt x="442" y="386"/>
                    <a:pt x="444" y="380"/>
                  </a:cubicBezTo>
                  <a:cubicBezTo>
                    <a:pt x="444" y="379"/>
                    <a:pt x="444" y="378"/>
                    <a:pt x="444" y="377"/>
                  </a:cubicBezTo>
                  <a:cubicBezTo>
                    <a:pt x="460" y="366"/>
                    <a:pt x="471" y="350"/>
                    <a:pt x="478" y="332"/>
                  </a:cubicBezTo>
                  <a:cubicBezTo>
                    <a:pt x="483" y="325"/>
                    <a:pt x="486" y="316"/>
                    <a:pt x="488" y="308"/>
                  </a:cubicBezTo>
                  <a:cubicBezTo>
                    <a:pt x="489" y="307"/>
                    <a:pt x="489" y="307"/>
                    <a:pt x="489" y="307"/>
                  </a:cubicBezTo>
                  <a:cubicBezTo>
                    <a:pt x="500" y="290"/>
                    <a:pt x="499" y="269"/>
                    <a:pt x="496" y="249"/>
                  </a:cubicBezTo>
                  <a:close/>
                  <a:moveTo>
                    <a:pt x="95" y="113"/>
                  </a:moveTo>
                  <a:cubicBezTo>
                    <a:pt x="94" y="113"/>
                    <a:pt x="93" y="113"/>
                    <a:pt x="93" y="113"/>
                  </a:cubicBezTo>
                  <a:cubicBezTo>
                    <a:pt x="90" y="114"/>
                    <a:pt x="89" y="115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7" y="115"/>
                    <a:pt x="84" y="113"/>
                    <a:pt x="81" y="113"/>
                  </a:cubicBezTo>
                  <a:cubicBezTo>
                    <a:pt x="60" y="118"/>
                    <a:pt x="36" y="122"/>
                    <a:pt x="20" y="137"/>
                  </a:cubicBezTo>
                  <a:cubicBezTo>
                    <a:pt x="34" y="105"/>
                    <a:pt x="62" y="82"/>
                    <a:pt x="97" y="78"/>
                  </a:cubicBezTo>
                  <a:cubicBezTo>
                    <a:pt x="98" y="89"/>
                    <a:pt x="101" y="100"/>
                    <a:pt x="106" y="111"/>
                  </a:cubicBezTo>
                  <a:cubicBezTo>
                    <a:pt x="102" y="111"/>
                    <a:pt x="98" y="111"/>
                    <a:pt x="95" y="113"/>
                  </a:cubicBezTo>
                  <a:close/>
                  <a:moveTo>
                    <a:pt x="437" y="211"/>
                  </a:moveTo>
                  <a:cubicBezTo>
                    <a:pt x="415" y="192"/>
                    <a:pt x="396" y="171"/>
                    <a:pt x="373" y="156"/>
                  </a:cubicBezTo>
                  <a:cubicBezTo>
                    <a:pt x="342" y="136"/>
                    <a:pt x="310" y="121"/>
                    <a:pt x="276" y="108"/>
                  </a:cubicBezTo>
                  <a:cubicBezTo>
                    <a:pt x="247" y="98"/>
                    <a:pt x="218" y="89"/>
                    <a:pt x="189" y="81"/>
                  </a:cubicBezTo>
                  <a:cubicBezTo>
                    <a:pt x="172" y="76"/>
                    <a:pt x="121" y="67"/>
                    <a:pt x="124" y="43"/>
                  </a:cubicBezTo>
                  <a:cubicBezTo>
                    <a:pt x="124" y="42"/>
                    <a:pt x="124" y="41"/>
                    <a:pt x="123" y="40"/>
                  </a:cubicBezTo>
                  <a:cubicBezTo>
                    <a:pt x="123" y="40"/>
                    <a:pt x="124" y="40"/>
                    <a:pt x="124" y="39"/>
                  </a:cubicBezTo>
                  <a:cubicBezTo>
                    <a:pt x="135" y="34"/>
                    <a:pt x="145" y="31"/>
                    <a:pt x="156" y="29"/>
                  </a:cubicBezTo>
                  <a:cubicBezTo>
                    <a:pt x="157" y="30"/>
                    <a:pt x="158" y="30"/>
                    <a:pt x="158" y="30"/>
                  </a:cubicBezTo>
                  <a:cubicBezTo>
                    <a:pt x="159" y="30"/>
                    <a:pt x="160" y="29"/>
                    <a:pt x="161" y="29"/>
                  </a:cubicBezTo>
                  <a:cubicBezTo>
                    <a:pt x="209" y="25"/>
                    <a:pt x="259" y="52"/>
                    <a:pt x="300" y="71"/>
                  </a:cubicBezTo>
                  <a:cubicBezTo>
                    <a:pt x="327" y="83"/>
                    <a:pt x="353" y="97"/>
                    <a:pt x="378" y="114"/>
                  </a:cubicBezTo>
                  <a:cubicBezTo>
                    <a:pt x="404" y="131"/>
                    <a:pt x="423" y="155"/>
                    <a:pt x="446" y="175"/>
                  </a:cubicBezTo>
                  <a:cubicBezTo>
                    <a:pt x="447" y="188"/>
                    <a:pt x="444" y="200"/>
                    <a:pt x="437" y="211"/>
                  </a:cubicBezTo>
                  <a:close/>
                </a:path>
              </a:pathLst>
            </a:custGeom>
            <a:solidFill>
              <a:srgbClr val="A38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436" y="3325"/>
              <a:ext cx="225" cy="165"/>
            </a:xfrm>
            <a:custGeom>
              <a:avLst/>
              <a:gdLst>
                <a:gd name="T0" fmla="*/ 82 w 84"/>
                <a:gd name="T1" fmla="*/ 14 h 62"/>
                <a:gd name="T2" fmla="*/ 82 w 84"/>
                <a:gd name="T3" fmla="*/ 13 h 62"/>
                <a:gd name="T4" fmla="*/ 76 w 84"/>
                <a:gd name="T5" fmla="*/ 7 h 62"/>
                <a:gd name="T6" fmla="*/ 63 w 84"/>
                <a:gd name="T7" fmla="*/ 7 h 62"/>
                <a:gd name="T8" fmla="*/ 58 w 84"/>
                <a:gd name="T9" fmla="*/ 10 h 62"/>
                <a:gd name="T10" fmla="*/ 43 w 84"/>
                <a:gd name="T11" fmla="*/ 3 h 62"/>
                <a:gd name="T12" fmla="*/ 35 w 84"/>
                <a:gd name="T13" fmla="*/ 3 h 62"/>
                <a:gd name="T14" fmla="*/ 32 w 84"/>
                <a:gd name="T15" fmla="*/ 7 h 62"/>
                <a:gd name="T16" fmla="*/ 28 w 84"/>
                <a:gd name="T17" fmla="*/ 21 h 62"/>
                <a:gd name="T18" fmla="*/ 23 w 84"/>
                <a:gd name="T19" fmla="*/ 29 h 62"/>
                <a:gd name="T20" fmla="*/ 17 w 84"/>
                <a:gd name="T21" fmla="*/ 36 h 62"/>
                <a:gd name="T22" fmla="*/ 17 w 84"/>
                <a:gd name="T23" fmla="*/ 36 h 62"/>
                <a:gd name="T24" fmla="*/ 15 w 84"/>
                <a:gd name="T25" fmla="*/ 37 h 62"/>
                <a:gd name="T26" fmla="*/ 14 w 84"/>
                <a:gd name="T27" fmla="*/ 38 h 62"/>
                <a:gd name="T28" fmla="*/ 5 w 84"/>
                <a:gd name="T29" fmla="*/ 44 h 62"/>
                <a:gd name="T30" fmla="*/ 5 w 84"/>
                <a:gd name="T31" fmla="*/ 54 h 62"/>
                <a:gd name="T32" fmla="*/ 13 w 84"/>
                <a:gd name="T33" fmla="*/ 56 h 62"/>
                <a:gd name="T34" fmla="*/ 15 w 84"/>
                <a:gd name="T35" fmla="*/ 56 h 62"/>
                <a:gd name="T36" fmla="*/ 18 w 84"/>
                <a:gd name="T37" fmla="*/ 58 h 62"/>
                <a:gd name="T38" fmla="*/ 24 w 84"/>
                <a:gd name="T39" fmla="*/ 58 h 62"/>
                <a:gd name="T40" fmla="*/ 62 w 84"/>
                <a:gd name="T41" fmla="*/ 41 h 62"/>
                <a:gd name="T42" fmla="*/ 63 w 84"/>
                <a:gd name="T43" fmla="*/ 42 h 62"/>
                <a:gd name="T44" fmla="*/ 65 w 84"/>
                <a:gd name="T45" fmla="*/ 44 h 62"/>
                <a:gd name="T46" fmla="*/ 68 w 84"/>
                <a:gd name="T47" fmla="*/ 55 h 62"/>
                <a:gd name="T48" fmla="*/ 79 w 84"/>
                <a:gd name="T49" fmla="*/ 54 h 62"/>
                <a:gd name="T50" fmla="*/ 82 w 84"/>
                <a:gd name="T51" fmla="*/ 49 h 62"/>
                <a:gd name="T52" fmla="*/ 82 w 84"/>
                <a:gd name="T53" fmla="*/ 21 h 62"/>
                <a:gd name="T54" fmla="*/ 82 w 84"/>
                <a:gd name="T55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62">
                  <a:moveTo>
                    <a:pt x="82" y="14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10"/>
                    <a:pt x="80" y="7"/>
                    <a:pt x="76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1" y="7"/>
                    <a:pt x="59" y="8"/>
                    <a:pt x="58" y="10"/>
                  </a:cubicBezTo>
                  <a:cubicBezTo>
                    <a:pt x="53" y="8"/>
                    <a:pt x="47" y="7"/>
                    <a:pt x="43" y="3"/>
                  </a:cubicBezTo>
                  <a:cubicBezTo>
                    <a:pt x="40" y="0"/>
                    <a:pt x="37" y="1"/>
                    <a:pt x="35" y="3"/>
                  </a:cubicBezTo>
                  <a:cubicBezTo>
                    <a:pt x="33" y="4"/>
                    <a:pt x="32" y="5"/>
                    <a:pt x="32" y="7"/>
                  </a:cubicBezTo>
                  <a:cubicBezTo>
                    <a:pt x="31" y="12"/>
                    <a:pt x="30" y="17"/>
                    <a:pt x="28" y="21"/>
                  </a:cubicBezTo>
                  <a:cubicBezTo>
                    <a:pt x="26" y="24"/>
                    <a:pt x="25" y="26"/>
                    <a:pt x="23" y="29"/>
                  </a:cubicBezTo>
                  <a:cubicBezTo>
                    <a:pt x="21" y="31"/>
                    <a:pt x="19" y="33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7"/>
                    <a:pt x="15" y="37"/>
                    <a:pt x="15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40"/>
                    <a:pt x="8" y="42"/>
                    <a:pt x="5" y="44"/>
                  </a:cubicBezTo>
                  <a:cubicBezTo>
                    <a:pt x="1" y="46"/>
                    <a:pt x="0" y="52"/>
                    <a:pt x="5" y="54"/>
                  </a:cubicBezTo>
                  <a:cubicBezTo>
                    <a:pt x="8" y="55"/>
                    <a:pt x="10" y="56"/>
                    <a:pt x="13" y="56"/>
                  </a:cubicBezTo>
                  <a:cubicBezTo>
                    <a:pt x="13" y="56"/>
                    <a:pt x="14" y="56"/>
                    <a:pt x="15" y="56"/>
                  </a:cubicBezTo>
                  <a:cubicBezTo>
                    <a:pt x="16" y="57"/>
                    <a:pt x="17" y="58"/>
                    <a:pt x="18" y="58"/>
                  </a:cubicBezTo>
                  <a:cubicBezTo>
                    <a:pt x="20" y="58"/>
                    <a:pt x="22" y="58"/>
                    <a:pt x="24" y="58"/>
                  </a:cubicBezTo>
                  <a:cubicBezTo>
                    <a:pt x="38" y="62"/>
                    <a:pt x="51" y="52"/>
                    <a:pt x="62" y="41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4" y="43"/>
                    <a:pt x="65" y="43"/>
                    <a:pt x="65" y="44"/>
                  </a:cubicBezTo>
                  <a:cubicBezTo>
                    <a:pt x="66" y="47"/>
                    <a:pt x="67" y="51"/>
                    <a:pt x="68" y="55"/>
                  </a:cubicBezTo>
                  <a:cubicBezTo>
                    <a:pt x="69" y="62"/>
                    <a:pt x="78" y="59"/>
                    <a:pt x="79" y="54"/>
                  </a:cubicBezTo>
                  <a:cubicBezTo>
                    <a:pt x="81" y="53"/>
                    <a:pt x="82" y="51"/>
                    <a:pt x="82" y="4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4" y="19"/>
                    <a:pt x="84" y="16"/>
                    <a:pt x="82" y="14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025" y="3373"/>
              <a:ext cx="220" cy="149"/>
            </a:xfrm>
            <a:custGeom>
              <a:avLst/>
              <a:gdLst>
                <a:gd name="T0" fmla="*/ 81 w 82"/>
                <a:gd name="T1" fmla="*/ 32 h 56"/>
                <a:gd name="T2" fmla="*/ 78 w 82"/>
                <a:gd name="T3" fmla="*/ 23 h 56"/>
                <a:gd name="T4" fmla="*/ 75 w 82"/>
                <a:gd name="T5" fmla="*/ 16 h 56"/>
                <a:gd name="T6" fmla="*/ 75 w 82"/>
                <a:gd name="T7" fmla="*/ 4 h 56"/>
                <a:gd name="T8" fmla="*/ 42 w 82"/>
                <a:gd name="T9" fmla="*/ 1 h 56"/>
                <a:gd name="T10" fmla="*/ 36 w 82"/>
                <a:gd name="T11" fmla="*/ 4 h 56"/>
                <a:gd name="T12" fmla="*/ 28 w 82"/>
                <a:gd name="T13" fmla="*/ 7 h 56"/>
                <a:gd name="T14" fmla="*/ 25 w 82"/>
                <a:gd name="T15" fmla="*/ 13 h 56"/>
                <a:gd name="T16" fmla="*/ 25 w 82"/>
                <a:gd name="T17" fmla="*/ 15 h 56"/>
                <a:gd name="T18" fmla="*/ 16 w 82"/>
                <a:gd name="T19" fmla="*/ 29 h 56"/>
                <a:gd name="T20" fmla="*/ 16 w 82"/>
                <a:gd name="T21" fmla="*/ 32 h 56"/>
                <a:gd name="T22" fmla="*/ 12 w 82"/>
                <a:gd name="T23" fmla="*/ 39 h 56"/>
                <a:gd name="T24" fmla="*/ 7 w 82"/>
                <a:gd name="T25" fmla="*/ 42 h 56"/>
                <a:gd name="T26" fmla="*/ 13 w 82"/>
                <a:gd name="T27" fmla="*/ 52 h 56"/>
                <a:gd name="T28" fmla="*/ 14 w 82"/>
                <a:gd name="T29" fmla="*/ 51 h 56"/>
                <a:gd name="T30" fmla="*/ 15 w 82"/>
                <a:gd name="T31" fmla="*/ 51 h 56"/>
                <a:gd name="T32" fmla="*/ 17 w 82"/>
                <a:gd name="T33" fmla="*/ 52 h 56"/>
                <a:gd name="T34" fmla="*/ 28 w 82"/>
                <a:gd name="T35" fmla="*/ 49 h 56"/>
                <a:gd name="T36" fmla="*/ 60 w 82"/>
                <a:gd name="T37" fmla="*/ 27 h 56"/>
                <a:gd name="T38" fmla="*/ 61 w 82"/>
                <a:gd name="T39" fmla="*/ 26 h 56"/>
                <a:gd name="T40" fmla="*/ 62 w 82"/>
                <a:gd name="T41" fmla="*/ 38 h 56"/>
                <a:gd name="T42" fmla="*/ 72 w 82"/>
                <a:gd name="T43" fmla="*/ 44 h 56"/>
                <a:gd name="T44" fmla="*/ 76 w 82"/>
                <a:gd name="T45" fmla="*/ 39 h 56"/>
                <a:gd name="T46" fmla="*/ 81 w 82"/>
                <a:gd name="T4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81" y="32"/>
                  </a:moveTo>
                  <a:cubicBezTo>
                    <a:pt x="80" y="29"/>
                    <a:pt x="79" y="26"/>
                    <a:pt x="78" y="23"/>
                  </a:cubicBezTo>
                  <a:cubicBezTo>
                    <a:pt x="77" y="21"/>
                    <a:pt x="76" y="18"/>
                    <a:pt x="75" y="16"/>
                  </a:cubicBezTo>
                  <a:cubicBezTo>
                    <a:pt x="80" y="15"/>
                    <a:pt x="81" y="6"/>
                    <a:pt x="75" y="4"/>
                  </a:cubicBezTo>
                  <a:cubicBezTo>
                    <a:pt x="64" y="1"/>
                    <a:pt x="53" y="4"/>
                    <a:pt x="42" y="1"/>
                  </a:cubicBezTo>
                  <a:cubicBezTo>
                    <a:pt x="39" y="0"/>
                    <a:pt x="37" y="2"/>
                    <a:pt x="36" y="4"/>
                  </a:cubicBezTo>
                  <a:cubicBezTo>
                    <a:pt x="33" y="3"/>
                    <a:pt x="29" y="4"/>
                    <a:pt x="28" y="7"/>
                  </a:cubicBezTo>
                  <a:cubicBezTo>
                    <a:pt x="27" y="9"/>
                    <a:pt x="26" y="11"/>
                    <a:pt x="25" y="13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2" y="20"/>
                    <a:pt x="19" y="24"/>
                    <a:pt x="16" y="29"/>
                  </a:cubicBezTo>
                  <a:cubicBezTo>
                    <a:pt x="16" y="30"/>
                    <a:pt x="16" y="31"/>
                    <a:pt x="16" y="32"/>
                  </a:cubicBezTo>
                  <a:cubicBezTo>
                    <a:pt x="14" y="34"/>
                    <a:pt x="13" y="36"/>
                    <a:pt x="12" y="39"/>
                  </a:cubicBezTo>
                  <a:cubicBezTo>
                    <a:pt x="10" y="40"/>
                    <a:pt x="8" y="41"/>
                    <a:pt x="7" y="42"/>
                  </a:cubicBezTo>
                  <a:cubicBezTo>
                    <a:pt x="0" y="46"/>
                    <a:pt x="6" y="56"/>
                    <a:pt x="13" y="52"/>
                  </a:cubicBezTo>
                  <a:cubicBezTo>
                    <a:pt x="13" y="52"/>
                    <a:pt x="13" y="52"/>
                    <a:pt x="14" y="51"/>
                  </a:cubicBezTo>
                  <a:cubicBezTo>
                    <a:pt x="14" y="51"/>
                    <a:pt x="15" y="51"/>
                    <a:pt x="15" y="51"/>
                  </a:cubicBezTo>
                  <a:cubicBezTo>
                    <a:pt x="15" y="51"/>
                    <a:pt x="16" y="52"/>
                    <a:pt x="17" y="52"/>
                  </a:cubicBezTo>
                  <a:cubicBezTo>
                    <a:pt x="21" y="51"/>
                    <a:pt x="25" y="51"/>
                    <a:pt x="28" y="49"/>
                  </a:cubicBezTo>
                  <a:cubicBezTo>
                    <a:pt x="41" y="47"/>
                    <a:pt x="51" y="38"/>
                    <a:pt x="60" y="27"/>
                  </a:cubicBezTo>
                  <a:cubicBezTo>
                    <a:pt x="60" y="27"/>
                    <a:pt x="61" y="26"/>
                    <a:pt x="61" y="26"/>
                  </a:cubicBezTo>
                  <a:cubicBezTo>
                    <a:pt x="62" y="29"/>
                    <a:pt x="62" y="34"/>
                    <a:pt x="62" y="38"/>
                  </a:cubicBezTo>
                  <a:cubicBezTo>
                    <a:pt x="61" y="44"/>
                    <a:pt x="67" y="48"/>
                    <a:pt x="72" y="44"/>
                  </a:cubicBezTo>
                  <a:cubicBezTo>
                    <a:pt x="73" y="42"/>
                    <a:pt x="75" y="41"/>
                    <a:pt x="76" y="39"/>
                  </a:cubicBezTo>
                  <a:cubicBezTo>
                    <a:pt x="79" y="39"/>
                    <a:pt x="82" y="36"/>
                    <a:pt x="81" y="32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420" y="3311"/>
              <a:ext cx="257" cy="214"/>
            </a:xfrm>
            <a:custGeom>
              <a:avLst/>
              <a:gdLst>
                <a:gd name="T0" fmla="*/ 85 w 96"/>
                <a:gd name="T1" fmla="*/ 11 h 80"/>
                <a:gd name="T2" fmla="*/ 50 w 96"/>
                <a:gd name="T3" fmla="*/ 4 h 80"/>
                <a:gd name="T4" fmla="*/ 44 w 96"/>
                <a:gd name="T5" fmla="*/ 14 h 80"/>
                <a:gd name="T6" fmla="*/ 67 w 96"/>
                <a:gd name="T7" fmla="*/ 23 h 80"/>
                <a:gd name="T8" fmla="*/ 68 w 96"/>
                <a:gd name="T9" fmla="*/ 36 h 80"/>
                <a:gd name="T10" fmla="*/ 63 w 96"/>
                <a:gd name="T11" fmla="*/ 38 h 80"/>
                <a:gd name="T12" fmla="*/ 14 w 96"/>
                <a:gd name="T13" fmla="*/ 49 h 80"/>
                <a:gd name="T14" fmla="*/ 5 w 96"/>
                <a:gd name="T15" fmla="*/ 58 h 80"/>
                <a:gd name="T16" fmla="*/ 69 w 96"/>
                <a:gd name="T17" fmla="*/ 48 h 80"/>
                <a:gd name="T18" fmla="*/ 72 w 96"/>
                <a:gd name="T19" fmla="*/ 63 h 80"/>
                <a:gd name="T20" fmla="*/ 84 w 96"/>
                <a:gd name="T21" fmla="*/ 63 h 80"/>
                <a:gd name="T22" fmla="*/ 85 w 96"/>
                <a:gd name="T23" fmla="*/ 59 h 80"/>
                <a:gd name="T24" fmla="*/ 88 w 96"/>
                <a:gd name="T25" fmla="*/ 52 h 80"/>
                <a:gd name="T26" fmla="*/ 88 w 96"/>
                <a:gd name="T27" fmla="*/ 27 h 80"/>
                <a:gd name="T28" fmla="*/ 87 w 96"/>
                <a:gd name="T29" fmla="*/ 22 h 80"/>
                <a:gd name="T30" fmla="*/ 88 w 96"/>
                <a:gd name="T31" fmla="*/ 22 h 80"/>
                <a:gd name="T32" fmla="*/ 85 w 96"/>
                <a:gd name="T33" fmla="*/ 1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80">
                  <a:moveTo>
                    <a:pt x="85" y="11"/>
                  </a:moveTo>
                  <a:cubicBezTo>
                    <a:pt x="73" y="13"/>
                    <a:pt x="60" y="11"/>
                    <a:pt x="50" y="4"/>
                  </a:cubicBezTo>
                  <a:cubicBezTo>
                    <a:pt x="43" y="0"/>
                    <a:pt x="37" y="10"/>
                    <a:pt x="44" y="14"/>
                  </a:cubicBezTo>
                  <a:cubicBezTo>
                    <a:pt x="51" y="19"/>
                    <a:pt x="59" y="22"/>
                    <a:pt x="67" y="23"/>
                  </a:cubicBezTo>
                  <a:cubicBezTo>
                    <a:pt x="67" y="27"/>
                    <a:pt x="67" y="32"/>
                    <a:pt x="68" y="36"/>
                  </a:cubicBezTo>
                  <a:cubicBezTo>
                    <a:pt x="66" y="36"/>
                    <a:pt x="65" y="36"/>
                    <a:pt x="63" y="38"/>
                  </a:cubicBezTo>
                  <a:cubicBezTo>
                    <a:pt x="50" y="48"/>
                    <a:pt x="28" y="66"/>
                    <a:pt x="14" y="49"/>
                  </a:cubicBezTo>
                  <a:cubicBezTo>
                    <a:pt x="8" y="44"/>
                    <a:pt x="0" y="52"/>
                    <a:pt x="5" y="58"/>
                  </a:cubicBezTo>
                  <a:cubicBezTo>
                    <a:pt x="24" y="80"/>
                    <a:pt x="50" y="63"/>
                    <a:pt x="69" y="48"/>
                  </a:cubicBezTo>
                  <a:cubicBezTo>
                    <a:pt x="69" y="53"/>
                    <a:pt x="70" y="58"/>
                    <a:pt x="72" y="63"/>
                  </a:cubicBezTo>
                  <a:cubicBezTo>
                    <a:pt x="74" y="68"/>
                    <a:pt x="81" y="68"/>
                    <a:pt x="84" y="63"/>
                  </a:cubicBezTo>
                  <a:cubicBezTo>
                    <a:pt x="84" y="61"/>
                    <a:pt x="84" y="60"/>
                    <a:pt x="85" y="59"/>
                  </a:cubicBezTo>
                  <a:cubicBezTo>
                    <a:pt x="87" y="58"/>
                    <a:pt x="89" y="55"/>
                    <a:pt x="88" y="52"/>
                  </a:cubicBezTo>
                  <a:cubicBezTo>
                    <a:pt x="86" y="44"/>
                    <a:pt x="87" y="35"/>
                    <a:pt x="88" y="27"/>
                  </a:cubicBezTo>
                  <a:cubicBezTo>
                    <a:pt x="88" y="25"/>
                    <a:pt x="88" y="24"/>
                    <a:pt x="87" y="22"/>
                  </a:cubicBezTo>
                  <a:cubicBezTo>
                    <a:pt x="87" y="22"/>
                    <a:pt x="88" y="22"/>
                    <a:pt x="88" y="22"/>
                  </a:cubicBezTo>
                  <a:cubicBezTo>
                    <a:pt x="96" y="21"/>
                    <a:pt x="93" y="9"/>
                    <a:pt x="85" y="11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2017" y="3354"/>
              <a:ext cx="225" cy="166"/>
            </a:xfrm>
            <a:custGeom>
              <a:avLst/>
              <a:gdLst>
                <a:gd name="T0" fmla="*/ 84 w 84"/>
                <a:gd name="T1" fmla="*/ 45 h 62"/>
                <a:gd name="T2" fmla="*/ 76 w 84"/>
                <a:gd name="T3" fmla="*/ 14 h 62"/>
                <a:gd name="T4" fmla="*/ 71 w 84"/>
                <a:gd name="T5" fmla="*/ 9 h 62"/>
                <a:gd name="T6" fmla="*/ 42 w 84"/>
                <a:gd name="T7" fmla="*/ 4 h 62"/>
                <a:gd name="T8" fmla="*/ 36 w 84"/>
                <a:gd name="T9" fmla="*/ 15 h 62"/>
                <a:gd name="T10" fmla="*/ 62 w 84"/>
                <a:gd name="T11" fmla="*/ 21 h 62"/>
                <a:gd name="T12" fmla="*/ 63 w 84"/>
                <a:gd name="T13" fmla="*/ 25 h 62"/>
                <a:gd name="T14" fmla="*/ 62 w 84"/>
                <a:gd name="T15" fmla="*/ 26 h 62"/>
                <a:gd name="T16" fmla="*/ 8 w 84"/>
                <a:gd name="T17" fmla="*/ 50 h 62"/>
                <a:gd name="T18" fmla="*/ 8 w 84"/>
                <a:gd name="T19" fmla="*/ 62 h 62"/>
                <a:gd name="T20" fmla="*/ 65 w 84"/>
                <a:gd name="T21" fmla="*/ 39 h 62"/>
                <a:gd name="T22" fmla="*/ 66 w 84"/>
                <a:gd name="T23" fmla="*/ 48 h 62"/>
                <a:gd name="T24" fmla="*/ 72 w 84"/>
                <a:gd name="T25" fmla="*/ 53 h 62"/>
                <a:gd name="T26" fmla="*/ 78 w 84"/>
                <a:gd name="T27" fmla="*/ 53 h 62"/>
                <a:gd name="T28" fmla="*/ 84 w 84"/>
                <a:gd name="T2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62">
                  <a:moveTo>
                    <a:pt x="84" y="45"/>
                  </a:moveTo>
                  <a:cubicBezTo>
                    <a:pt x="82" y="34"/>
                    <a:pt x="79" y="24"/>
                    <a:pt x="76" y="14"/>
                  </a:cubicBezTo>
                  <a:cubicBezTo>
                    <a:pt x="75" y="11"/>
                    <a:pt x="73" y="10"/>
                    <a:pt x="71" y="9"/>
                  </a:cubicBezTo>
                  <a:cubicBezTo>
                    <a:pt x="61" y="8"/>
                    <a:pt x="51" y="9"/>
                    <a:pt x="42" y="4"/>
                  </a:cubicBezTo>
                  <a:cubicBezTo>
                    <a:pt x="36" y="0"/>
                    <a:pt x="30" y="11"/>
                    <a:pt x="36" y="15"/>
                  </a:cubicBezTo>
                  <a:cubicBezTo>
                    <a:pt x="44" y="19"/>
                    <a:pt x="53" y="20"/>
                    <a:pt x="62" y="21"/>
                  </a:cubicBezTo>
                  <a:cubicBezTo>
                    <a:pt x="62" y="22"/>
                    <a:pt x="63" y="24"/>
                    <a:pt x="63" y="25"/>
                  </a:cubicBezTo>
                  <a:cubicBezTo>
                    <a:pt x="63" y="26"/>
                    <a:pt x="62" y="26"/>
                    <a:pt x="62" y="26"/>
                  </a:cubicBezTo>
                  <a:cubicBezTo>
                    <a:pt x="46" y="39"/>
                    <a:pt x="29" y="49"/>
                    <a:pt x="8" y="50"/>
                  </a:cubicBezTo>
                  <a:cubicBezTo>
                    <a:pt x="0" y="50"/>
                    <a:pt x="0" y="62"/>
                    <a:pt x="8" y="62"/>
                  </a:cubicBezTo>
                  <a:cubicBezTo>
                    <a:pt x="30" y="61"/>
                    <a:pt x="48" y="52"/>
                    <a:pt x="65" y="39"/>
                  </a:cubicBezTo>
                  <a:cubicBezTo>
                    <a:pt x="65" y="42"/>
                    <a:pt x="66" y="45"/>
                    <a:pt x="66" y="48"/>
                  </a:cubicBezTo>
                  <a:cubicBezTo>
                    <a:pt x="67" y="51"/>
                    <a:pt x="70" y="53"/>
                    <a:pt x="72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82" y="53"/>
                    <a:pt x="84" y="49"/>
                    <a:pt x="84" y="45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1045" y="1470"/>
              <a:ext cx="150" cy="158"/>
            </a:xfrm>
            <a:custGeom>
              <a:avLst/>
              <a:gdLst>
                <a:gd name="T0" fmla="*/ 42 w 56"/>
                <a:gd name="T1" fmla="*/ 6 h 59"/>
                <a:gd name="T2" fmla="*/ 5 w 56"/>
                <a:gd name="T3" fmla="*/ 45 h 59"/>
                <a:gd name="T4" fmla="*/ 14 w 56"/>
                <a:gd name="T5" fmla="*/ 54 h 59"/>
                <a:gd name="T6" fmla="*/ 51 w 56"/>
                <a:gd name="T7" fmla="*/ 15 h 59"/>
                <a:gd name="T8" fmla="*/ 42 w 56"/>
                <a:gd name="T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9">
                  <a:moveTo>
                    <a:pt x="42" y="6"/>
                  </a:moveTo>
                  <a:cubicBezTo>
                    <a:pt x="31" y="20"/>
                    <a:pt x="17" y="32"/>
                    <a:pt x="5" y="45"/>
                  </a:cubicBezTo>
                  <a:cubicBezTo>
                    <a:pt x="0" y="51"/>
                    <a:pt x="9" y="59"/>
                    <a:pt x="14" y="54"/>
                  </a:cubicBezTo>
                  <a:cubicBezTo>
                    <a:pt x="26" y="40"/>
                    <a:pt x="40" y="29"/>
                    <a:pt x="51" y="15"/>
                  </a:cubicBezTo>
                  <a:cubicBezTo>
                    <a:pt x="56" y="9"/>
                    <a:pt x="47" y="0"/>
                    <a:pt x="4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1583" y="1481"/>
              <a:ext cx="145" cy="163"/>
            </a:xfrm>
            <a:custGeom>
              <a:avLst/>
              <a:gdLst>
                <a:gd name="T0" fmla="*/ 51 w 54"/>
                <a:gd name="T1" fmla="*/ 15 h 61"/>
                <a:gd name="T2" fmla="*/ 48 w 54"/>
                <a:gd name="T3" fmla="*/ 9 h 61"/>
                <a:gd name="T4" fmla="*/ 26 w 54"/>
                <a:gd name="T5" fmla="*/ 1 h 61"/>
                <a:gd name="T6" fmla="*/ 19 w 54"/>
                <a:gd name="T7" fmla="*/ 8 h 61"/>
                <a:gd name="T8" fmla="*/ 16 w 54"/>
                <a:gd name="T9" fmla="*/ 10 h 61"/>
                <a:gd name="T10" fmla="*/ 17 w 54"/>
                <a:gd name="T11" fmla="*/ 58 h 61"/>
                <a:gd name="T12" fmla="*/ 25 w 54"/>
                <a:gd name="T13" fmla="*/ 50 h 61"/>
                <a:gd name="T14" fmla="*/ 32 w 54"/>
                <a:gd name="T15" fmla="*/ 34 h 61"/>
                <a:gd name="T16" fmla="*/ 51 w 54"/>
                <a:gd name="T17" fmla="*/ 23 h 61"/>
                <a:gd name="T18" fmla="*/ 51 w 54"/>
                <a:gd name="T1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61">
                  <a:moveTo>
                    <a:pt x="51" y="15"/>
                  </a:moveTo>
                  <a:cubicBezTo>
                    <a:pt x="51" y="13"/>
                    <a:pt x="50" y="10"/>
                    <a:pt x="48" y="9"/>
                  </a:cubicBezTo>
                  <a:cubicBezTo>
                    <a:pt x="41" y="6"/>
                    <a:pt x="34" y="3"/>
                    <a:pt x="26" y="1"/>
                  </a:cubicBezTo>
                  <a:cubicBezTo>
                    <a:pt x="21" y="0"/>
                    <a:pt x="18" y="5"/>
                    <a:pt x="19" y="8"/>
                  </a:cubicBezTo>
                  <a:cubicBezTo>
                    <a:pt x="18" y="9"/>
                    <a:pt x="17" y="9"/>
                    <a:pt x="16" y="10"/>
                  </a:cubicBezTo>
                  <a:cubicBezTo>
                    <a:pt x="1" y="22"/>
                    <a:pt x="0" y="47"/>
                    <a:pt x="17" y="58"/>
                  </a:cubicBezTo>
                  <a:cubicBezTo>
                    <a:pt x="22" y="61"/>
                    <a:pt x="27" y="55"/>
                    <a:pt x="25" y="50"/>
                  </a:cubicBezTo>
                  <a:cubicBezTo>
                    <a:pt x="21" y="41"/>
                    <a:pt x="24" y="38"/>
                    <a:pt x="32" y="34"/>
                  </a:cubicBezTo>
                  <a:cubicBezTo>
                    <a:pt x="39" y="30"/>
                    <a:pt x="45" y="28"/>
                    <a:pt x="51" y="23"/>
                  </a:cubicBezTo>
                  <a:cubicBezTo>
                    <a:pt x="54" y="20"/>
                    <a:pt x="53" y="17"/>
                    <a:pt x="5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650" y="1382"/>
              <a:ext cx="659" cy="756"/>
            </a:xfrm>
            <a:custGeom>
              <a:avLst/>
              <a:gdLst>
                <a:gd name="T0" fmla="*/ 225 w 246"/>
                <a:gd name="T1" fmla="*/ 75 h 283"/>
                <a:gd name="T2" fmla="*/ 217 w 246"/>
                <a:gd name="T3" fmla="*/ 57 h 283"/>
                <a:gd name="T4" fmla="*/ 215 w 246"/>
                <a:gd name="T5" fmla="*/ 53 h 283"/>
                <a:gd name="T6" fmla="*/ 200 w 246"/>
                <a:gd name="T7" fmla="*/ 5 h 283"/>
                <a:gd name="T8" fmla="*/ 190 w 246"/>
                <a:gd name="T9" fmla="*/ 2 h 283"/>
                <a:gd name="T10" fmla="*/ 187 w 246"/>
                <a:gd name="T11" fmla="*/ 3 h 283"/>
                <a:gd name="T12" fmla="*/ 181 w 246"/>
                <a:gd name="T13" fmla="*/ 1 h 283"/>
                <a:gd name="T14" fmla="*/ 91 w 246"/>
                <a:gd name="T15" fmla="*/ 38 h 283"/>
                <a:gd name="T16" fmla="*/ 9 w 246"/>
                <a:gd name="T17" fmla="*/ 72 h 283"/>
                <a:gd name="T18" fmla="*/ 1 w 246"/>
                <a:gd name="T19" fmla="*/ 79 h 283"/>
                <a:gd name="T20" fmla="*/ 27 w 246"/>
                <a:gd name="T21" fmla="*/ 157 h 283"/>
                <a:gd name="T22" fmla="*/ 44 w 246"/>
                <a:gd name="T23" fmla="*/ 204 h 283"/>
                <a:gd name="T24" fmla="*/ 51 w 246"/>
                <a:gd name="T25" fmla="*/ 223 h 283"/>
                <a:gd name="T26" fmla="*/ 65 w 246"/>
                <a:gd name="T27" fmla="*/ 268 h 283"/>
                <a:gd name="T28" fmla="*/ 66 w 246"/>
                <a:gd name="T29" fmla="*/ 276 h 283"/>
                <a:gd name="T30" fmla="*/ 75 w 246"/>
                <a:gd name="T31" fmla="*/ 281 h 283"/>
                <a:gd name="T32" fmla="*/ 89 w 246"/>
                <a:gd name="T33" fmla="*/ 273 h 283"/>
                <a:gd name="T34" fmla="*/ 91 w 246"/>
                <a:gd name="T35" fmla="*/ 267 h 283"/>
                <a:gd name="T36" fmla="*/ 90 w 246"/>
                <a:gd name="T37" fmla="*/ 263 h 283"/>
                <a:gd name="T38" fmla="*/ 90 w 246"/>
                <a:gd name="T39" fmla="*/ 259 h 283"/>
                <a:gd name="T40" fmla="*/ 66 w 246"/>
                <a:gd name="T41" fmla="*/ 173 h 283"/>
                <a:gd name="T42" fmla="*/ 57 w 246"/>
                <a:gd name="T43" fmla="*/ 170 h 283"/>
                <a:gd name="T44" fmla="*/ 48 w 246"/>
                <a:gd name="T45" fmla="*/ 123 h 283"/>
                <a:gd name="T46" fmla="*/ 54 w 246"/>
                <a:gd name="T47" fmla="*/ 120 h 283"/>
                <a:gd name="T48" fmla="*/ 56 w 246"/>
                <a:gd name="T49" fmla="*/ 119 h 283"/>
                <a:gd name="T50" fmla="*/ 115 w 246"/>
                <a:gd name="T51" fmla="*/ 90 h 283"/>
                <a:gd name="T52" fmla="*/ 116 w 246"/>
                <a:gd name="T53" fmla="*/ 90 h 283"/>
                <a:gd name="T54" fmla="*/ 133 w 246"/>
                <a:gd name="T55" fmla="*/ 83 h 283"/>
                <a:gd name="T56" fmla="*/ 172 w 246"/>
                <a:gd name="T57" fmla="*/ 69 h 283"/>
                <a:gd name="T58" fmla="*/ 175 w 246"/>
                <a:gd name="T59" fmla="*/ 66 h 283"/>
                <a:gd name="T60" fmla="*/ 183 w 246"/>
                <a:gd name="T61" fmla="*/ 66 h 283"/>
                <a:gd name="T62" fmla="*/ 188 w 246"/>
                <a:gd name="T63" fmla="*/ 67 h 283"/>
                <a:gd name="T64" fmla="*/ 190 w 246"/>
                <a:gd name="T65" fmla="*/ 68 h 283"/>
                <a:gd name="T66" fmla="*/ 190 w 246"/>
                <a:gd name="T67" fmla="*/ 73 h 283"/>
                <a:gd name="T68" fmla="*/ 199 w 246"/>
                <a:gd name="T69" fmla="*/ 79 h 283"/>
                <a:gd name="T70" fmla="*/ 204 w 246"/>
                <a:gd name="T71" fmla="*/ 85 h 283"/>
                <a:gd name="T72" fmla="*/ 206 w 246"/>
                <a:gd name="T73" fmla="*/ 88 h 283"/>
                <a:gd name="T74" fmla="*/ 221 w 246"/>
                <a:gd name="T75" fmla="*/ 120 h 283"/>
                <a:gd name="T76" fmla="*/ 226 w 246"/>
                <a:gd name="T77" fmla="*/ 132 h 283"/>
                <a:gd name="T78" fmla="*/ 227 w 246"/>
                <a:gd name="T79" fmla="*/ 134 h 283"/>
                <a:gd name="T80" fmla="*/ 232 w 246"/>
                <a:gd name="T81" fmla="*/ 148 h 283"/>
                <a:gd name="T82" fmla="*/ 243 w 246"/>
                <a:gd name="T83" fmla="*/ 146 h 283"/>
                <a:gd name="T84" fmla="*/ 225 w 246"/>
                <a:gd name="T85" fmla="*/ 75 h 283"/>
                <a:gd name="T86" fmla="*/ 93 w 246"/>
                <a:gd name="T87" fmla="*/ 84 h 283"/>
                <a:gd name="T88" fmla="*/ 122 w 246"/>
                <a:gd name="T89" fmla="*/ 73 h 283"/>
                <a:gd name="T90" fmla="*/ 93 w 246"/>
                <a:gd name="T91" fmla="*/ 8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6" h="283">
                  <a:moveTo>
                    <a:pt x="225" y="75"/>
                  </a:moveTo>
                  <a:cubicBezTo>
                    <a:pt x="222" y="69"/>
                    <a:pt x="220" y="63"/>
                    <a:pt x="217" y="57"/>
                  </a:cubicBezTo>
                  <a:cubicBezTo>
                    <a:pt x="216" y="56"/>
                    <a:pt x="216" y="54"/>
                    <a:pt x="215" y="53"/>
                  </a:cubicBezTo>
                  <a:cubicBezTo>
                    <a:pt x="211" y="37"/>
                    <a:pt x="206" y="21"/>
                    <a:pt x="200" y="5"/>
                  </a:cubicBezTo>
                  <a:cubicBezTo>
                    <a:pt x="198" y="0"/>
                    <a:pt x="193" y="0"/>
                    <a:pt x="190" y="2"/>
                  </a:cubicBezTo>
                  <a:cubicBezTo>
                    <a:pt x="189" y="2"/>
                    <a:pt x="188" y="2"/>
                    <a:pt x="187" y="3"/>
                  </a:cubicBezTo>
                  <a:cubicBezTo>
                    <a:pt x="186" y="1"/>
                    <a:pt x="184" y="0"/>
                    <a:pt x="181" y="1"/>
                  </a:cubicBezTo>
                  <a:cubicBezTo>
                    <a:pt x="151" y="10"/>
                    <a:pt x="117" y="18"/>
                    <a:pt x="91" y="38"/>
                  </a:cubicBezTo>
                  <a:cubicBezTo>
                    <a:pt x="63" y="47"/>
                    <a:pt x="31" y="53"/>
                    <a:pt x="9" y="72"/>
                  </a:cubicBezTo>
                  <a:cubicBezTo>
                    <a:pt x="5" y="71"/>
                    <a:pt x="0" y="74"/>
                    <a:pt x="1" y="79"/>
                  </a:cubicBezTo>
                  <a:cubicBezTo>
                    <a:pt x="7" y="106"/>
                    <a:pt x="16" y="132"/>
                    <a:pt x="27" y="157"/>
                  </a:cubicBezTo>
                  <a:cubicBezTo>
                    <a:pt x="31" y="173"/>
                    <a:pt x="38" y="189"/>
                    <a:pt x="44" y="204"/>
                  </a:cubicBezTo>
                  <a:cubicBezTo>
                    <a:pt x="46" y="210"/>
                    <a:pt x="49" y="217"/>
                    <a:pt x="51" y="223"/>
                  </a:cubicBezTo>
                  <a:cubicBezTo>
                    <a:pt x="55" y="238"/>
                    <a:pt x="59" y="254"/>
                    <a:pt x="65" y="268"/>
                  </a:cubicBezTo>
                  <a:cubicBezTo>
                    <a:pt x="66" y="271"/>
                    <a:pt x="66" y="273"/>
                    <a:pt x="66" y="276"/>
                  </a:cubicBezTo>
                  <a:cubicBezTo>
                    <a:pt x="67" y="280"/>
                    <a:pt x="71" y="283"/>
                    <a:pt x="75" y="281"/>
                  </a:cubicBezTo>
                  <a:cubicBezTo>
                    <a:pt x="80" y="278"/>
                    <a:pt x="84" y="276"/>
                    <a:pt x="89" y="273"/>
                  </a:cubicBezTo>
                  <a:cubicBezTo>
                    <a:pt x="91" y="272"/>
                    <a:pt x="92" y="269"/>
                    <a:pt x="91" y="267"/>
                  </a:cubicBezTo>
                  <a:cubicBezTo>
                    <a:pt x="91" y="265"/>
                    <a:pt x="90" y="264"/>
                    <a:pt x="90" y="263"/>
                  </a:cubicBezTo>
                  <a:cubicBezTo>
                    <a:pt x="90" y="262"/>
                    <a:pt x="90" y="261"/>
                    <a:pt x="90" y="259"/>
                  </a:cubicBezTo>
                  <a:cubicBezTo>
                    <a:pt x="82" y="230"/>
                    <a:pt x="73" y="202"/>
                    <a:pt x="66" y="173"/>
                  </a:cubicBezTo>
                  <a:cubicBezTo>
                    <a:pt x="65" y="169"/>
                    <a:pt x="60" y="168"/>
                    <a:pt x="57" y="170"/>
                  </a:cubicBezTo>
                  <a:cubicBezTo>
                    <a:pt x="53" y="154"/>
                    <a:pt x="50" y="139"/>
                    <a:pt x="48" y="123"/>
                  </a:cubicBezTo>
                  <a:cubicBezTo>
                    <a:pt x="50" y="122"/>
                    <a:pt x="52" y="121"/>
                    <a:pt x="54" y="120"/>
                  </a:cubicBezTo>
                  <a:cubicBezTo>
                    <a:pt x="55" y="119"/>
                    <a:pt x="55" y="120"/>
                    <a:pt x="56" y="119"/>
                  </a:cubicBezTo>
                  <a:cubicBezTo>
                    <a:pt x="77" y="112"/>
                    <a:pt x="96" y="101"/>
                    <a:pt x="115" y="90"/>
                  </a:cubicBezTo>
                  <a:cubicBezTo>
                    <a:pt x="115" y="90"/>
                    <a:pt x="115" y="90"/>
                    <a:pt x="116" y="90"/>
                  </a:cubicBezTo>
                  <a:cubicBezTo>
                    <a:pt x="121" y="88"/>
                    <a:pt x="127" y="85"/>
                    <a:pt x="133" y="83"/>
                  </a:cubicBezTo>
                  <a:cubicBezTo>
                    <a:pt x="146" y="79"/>
                    <a:pt x="159" y="73"/>
                    <a:pt x="172" y="69"/>
                  </a:cubicBezTo>
                  <a:cubicBezTo>
                    <a:pt x="173" y="68"/>
                    <a:pt x="174" y="67"/>
                    <a:pt x="175" y="66"/>
                  </a:cubicBezTo>
                  <a:cubicBezTo>
                    <a:pt x="178" y="67"/>
                    <a:pt x="181" y="67"/>
                    <a:pt x="183" y="66"/>
                  </a:cubicBezTo>
                  <a:cubicBezTo>
                    <a:pt x="185" y="66"/>
                    <a:pt x="187" y="67"/>
                    <a:pt x="188" y="67"/>
                  </a:cubicBezTo>
                  <a:cubicBezTo>
                    <a:pt x="189" y="67"/>
                    <a:pt x="189" y="68"/>
                    <a:pt x="190" y="68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90" y="78"/>
                    <a:pt x="195" y="81"/>
                    <a:pt x="199" y="79"/>
                  </a:cubicBezTo>
                  <a:cubicBezTo>
                    <a:pt x="201" y="81"/>
                    <a:pt x="203" y="83"/>
                    <a:pt x="204" y="85"/>
                  </a:cubicBezTo>
                  <a:cubicBezTo>
                    <a:pt x="205" y="86"/>
                    <a:pt x="206" y="87"/>
                    <a:pt x="206" y="88"/>
                  </a:cubicBezTo>
                  <a:cubicBezTo>
                    <a:pt x="210" y="99"/>
                    <a:pt x="215" y="109"/>
                    <a:pt x="221" y="120"/>
                  </a:cubicBezTo>
                  <a:cubicBezTo>
                    <a:pt x="223" y="124"/>
                    <a:pt x="224" y="128"/>
                    <a:pt x="226" y="132"/>
                  </a:cubicBezTo>
                  <a:cubicBezTo>
                    <a:pt x="226" y="133"/>
                    <a:pt x="227" y="133"/>
                    <a:pt x="227" y="134"/>
                  </a:cubicBezTo>
                  <a:cubicBezTo>
                    <a:pt x="229" y="139"/>
                    <a:pt x="230" y="143"/>
                    <a:pt x="232" y="148"/>
                  </a:cubicBezTo>
                  <a:cubicBezTo>
                    <a:pt x="234" y="155"/>
                    <a:pt x="243" y="153"/>
                    <a:pt x="243" y="146"/>
                  </a:cubicBezTo>
                  <a:cubicBezTo>
                    <a:pt x="246" y="119"/>
                    <a:pt x="239" y="97"/>
                    <a:pt x="225" y="75"/>
                  </a:cubicBezTo>
                  <a:close/>
                  <a:moveTo>
                    <a:pt x="93" y="84"/>
                  </a:moveTo>
                  <a:cubicBezTo>
                    <a:pt x="102" y="80"/>
                    <a:pt x="112" y="76"/>
                    <a:pt x="122" y="73"/>
                  </a:cubicBezTo>
                  <a:cubicBezTo>
                    <a:pt x="112" y="77"/>
                    <a:pt x="103" y="81"/>
                    <a:pt x="93" y="84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1902" y="2103"/>
              <a:ext cx="594" cy="316"/>
            </a:xfrm>
            <a:custGeom>
              <a:avLst/>
              <a:gdLst>
                <a:gd name="T0" fmla="*/ 220 w 222"/>
                <a:gd name="T1" fmla="*/ 25 h 118"/>
                <a:gd name="T2" fmla="*/ 217 w 222"/>
                <a:gd name="T3" fmla="*/ 11 h 118"/>
                <a:gd name="T4" fmla="*/ 216 w 222"/>
                <a:gd name="T5" fmla="*/ 6 h 118"/>
                <a:gd name="T6" fmla="*/ 213 w 222"/>
                <a:gd name="T7" fmla="*/ 2 h 118"/>
                <a:gd name="T8" fmla="*/ 207 w 222"/>
                <a:gd name="T9" fmla="*/ 0 h 118"/>
                <a:gd name="T10" fmla="*/ 201 w 222"/>
                <a:gd name="T11" fmla="*/ 5 h 118"/>
                <a:gd name="T12" fmla="*/ 197 w 222"/>
                <a:gd name="T13" fmla="*/ 8 h 118"/>
                <a:gd name="T14" fmla="*/ 196 w 222"/>
                <a:gd name="T15" fmla="*/ 13 h 118"/>
                <a:gd name="T16" fmla="*/ 195 w 222"/>
                <a:gd name="T17" fmla="*/ 15 h 118"/>
                <a:gd name="T18" fmla="*/ 194 w 222"/>
                <a:gd name="T19" fmla="*/ 25 h 118"/>
                <a:gd name="T20" fmla="*/ 194 w 222"/>
                <a:gd name="T21" fmla="*/ 27 h 118"/>
                <a:gd name="T22" fmla="*/ 183 w 222"/>
                <a:gd name="T23" fmla="*/ 33 h 118"/>
                <a:gd name="T24" fmla="*/ 107 w 222"/>
                <a:gd name="T25" fmla="*/ 69 h 118"/>
                <a:gd name="T26" fmla="*/ 61 w 222"/>
                <a:gd name="T27" fmla="*/ 85 h 118"/>
                <a:gd name="T28" fmla="*/ 55 w 222"/>
                <a:gd name="T29" fmla="*/ 85 h 118"/>
                <a:gd name="T30" fmla="*/ 54 w 222"/>
                <a:gd name="T31" fmla="*/ 86 h 118"/>
                <a:gd name="T32" fmla="*/ 35 w 222"/>
                <a:gd name="T33" fmla="*/ 88 h 118"/>
                <a:gd name="T34" fmla="*/ 31 w 222"/>
                <a:gd name="T35" fmla="*/ 89 h 118"/>
                <a:gd name="T36" fmla="*/ 30 w 222"/>
                <a:gd name="T37" fmla="*/ 89 h 118"/>
                <a:gd name="T38" fmla="*/ 29 w 222"/>
                <a:gd name="T39" fmla="*/ 89 h 118"/>
                <a:gd name="T40" fmla="*/ 27 w 222"/>
                <a:gd name="T41" fmla="*/ 83 h 118"/>
                <a:gd name="T42" fmla="*/ 23 w 222"/>
                <a:gd name="T43" fmla="*/ 79 h 118"/>
                <a:gd name="T44" fmla="*/ 23 w 222"/>
                <a:gd name="T45" fmla="*/ 79 h 118"/>
                <a:gd name="T46" fmla="*/ 20 w 222"/>
                <a:gd name="T47" fmla="*/ 75 h 118"/>
                <a:gd name="T48" fmla="*/ 11 w 222"/>
                <a:gd name="T49" fmla="*/ 73 h 118"/>
                <a:gd name="T50" fmla="*/ 9 w 222"/>
                <a:gd name="T51" fmla="*/ 73 h 118"/>
                <a:gd name="T52" fmla="*/ 4 w 222"/>
                <a:gd name="T53" fmla="*/ 76 h 118"/>
                <a:gd name="T54" fmla="*/ 3 w 222"/>
                <a:gd name="T55" fmla="*/ 77 h 118"/>
                <a:gd name="T56" fmla="*/ 2 w 222"/>
                <a:gd name="T57" fmla="*/ 86 h 118"/>
                <a:gd name="T58" fmla="*/ 13 w 222"/>
                <a:gd name="T59" fmla="*/ 103 h 118"/>
                <a:gd name="T60" fmla="*/ 17 w 222"/>
                <a:gd name="T61" fmla="*/ 105 h 118"/>
                <a:gd name="T62" fmla="*/ 19 w 222"/>
                <a:gd name="T63" fmla="*/ 108 h 118"/>
                <a:gd name="T64" fmla="*/ 22 w 222"/>
                <a:gd name="T65" fmla="*/ 111 h 118"/>
                <a:gd name="T66" fmla="*/ 30 w 222"/>
                <a:gd name="T67" fmla="*/ 115 h 118"/>
                <a:gd name="T68" fmla="*/ 32 w 222"/>
                <a:gd name="T69" fmla="*/ 114 h 118"/>
                <a:gd name="T70" fmla="*/ 34 w 222"/>
                <a:gd name="T71" fmla="*/ 113 h 118"/>
                <a:gd name="T72" fmla="*/ 36 w 222"/>
                <a:gd name="T73" fmla="*/ 112 h 118"/>
                <a:gd name="T74" fmla="*/ 94 w 222"/>
                <a:gd name="T75" fmla="*/ 90 h 118"/>
                <a:gd name="T76" fmla="*/ 97 w 222"/>
                <a:gd name="T77" fmla="*/ 88 h 118"/>
                <a:gd name="T78" fmla="*/ 130 w 222"/>
                <a:gd name="T79" fmla="*/ 75 h 118"/>
                <a:gd name="T80" fmla="*/ 133 w 222"/>
                <a:gd name="T81" fmla="*/ 71 h 118"/>
                <a:gd name="T82" fmla="*/ 140 w 222"/>
                <a:gd name="T83" fmla="*/ 68 h 118"/>
                <a:gd name="T84" fmla="*/ 145 w 222"/>
                <a:gd name="T85" fmla="*/ 67 h 118"/>
                <a:gd name="T86" fmla="*/ 154 w 222"/>
                <a:gd name="T87" fmla="*/ 62 h 118"/>
                <a:gd name="T88" fmla="*/ 164 w 222"/>
                <a:gd name="T89" fmla="*/ 57 h 118"/>
                <a:gd name="T90" fmla="*/ 167 w 222"/>
                <a:gd name="T91" fmla="*/ 54 h 118"/>
                <a:gd name="T92" fmla="*/ 175 w 222"/>
                <a:gd name="T93" fmla="*/ 50 h 118"/>
                <a:gd name="T94" fmla="*/ 178 w 222"/>
                <a:gd name="T95" fmla="*/ 50 h 118"/>
                <a:gd name="T96" fmla="*/ 199 w 222"/>
                <a:gd name="T97" fmla="*/ 38 h 118"/>
                <a:gd name="T98" fmla="*/ 200 w 222"/>
                <a:gd name="T99" fmla="*/ 38 h 118"/>
                <a:gd name="T100" fmla="*/ 200 w 222"/>
                <a:gd name="T101" fmla="*/ 37 h 118"/>
                <a:gd name="T102" fmla="*/ 207 w 222"/>
                <a:gd name="T103" fmla="*/ 33 h 118"/>
                <a:gd name="T104" fmla="*/ 214 w 222"/>
                <a:gd name="T105" fmla="*/ 33 h 118"/>
                <a:gd name="T106" fmla="*/ 220 w 222"/>
                <a:gd name="T107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2" h="118">
                  <a:moveTo>
                    <a:pt x="220" y="25"/>
                  </a:moveTo>
                  <a:cubicBezTo>
                    <a:pt x="219" y="20"/>
                    <a:pt x="218" y="16"/>
                    <a:pt x="217" y="11"/>
                  </a:cubicBezTo>
                  <a:cubicBezTo>
                    <a:pt x="217" y="9"/>
                    <a:pt x="216" y="8"/>
                    <a:pt x="216" y="6"/>
                  </a:cubicBezTo>
                  <a:cubicBezTo>
                    <a:pt x="216" y="4"/>
                    <a:pt x="215" y="3"/>
                    <a:pt x="213" y="2"/>
                  </a:cubicBezTo>
                  <a:cubicBezTo>
                    <a:pt x="212" y="0"/>
                    <a:pt x="210" y="0"/>
                    <a:pt x="207" y="0"/>
                  </a:cubicBezTo>
                  <a:cubicBezTo>
                    <a:pt x="204" y="0"/>
                    <a:pt x="201" y="2"/>
                    <a:pt x="201" y="5"/>
                  </a:cubicBezTo>
                  <a:cubicBezTo>
                    <a:pt x="200" y="6"/>
                    <a:pt x="198" y="7"/>
                    <a:pt x="197" y="8"/>
                  </a:cubicBezTo>
                  <a:cubicBezTo>
                    <a:pt x="195" y="9"/>
                    <a:pt x="195" y="11"/>
                    <a:pt x="196" y="13"/>
                  </a:cubicBezTo>
                  <a:cubicBezTo>
                    <a:pt x="196" y="14"/>
                    <a:pt x="195" y="14"/>
                    <a:pt x="195" y="15"/>
                  </a:cubicBezTo>
                  <a:cubicBezTo>
                    <a:pt x="195" y="18"/>
                    <a:pt x="195" y="22"/>
                    <a:pt x="194" y="25"/>
                  </a:cubicBezTo>
                  <a:cubicBezTo>
                    <a:pt x="194" y="26"/>
                    <a:pt x="194" y="26"/>
                    <a:pt x="194" y="27"/>
                  </a:cubicBezTo>
                  <a:cubicBezTo>
                    <a:pt x="190" y="29"/>
                    <a:pt x="187" y="31"/>
                    <a:pt x="183" y="33"/>
                  </a:cubicBezTo>
                  <a:cubicBezTo>
                    <a:pt x="158" y="46"/>
                    <a:pt x="133" y="58"/>
                    <a:pt x="107" y="69"/>
                  </a:cubicBezTo>
                  <a:cubicBezTo>
                    <a:pt x="92" y="75"/>
                    <a:pt x="77" y="81"/>
                    <a:pt x="61" y="85"/>
                  </a:cubicBezTo>
                  <a:cubicBezTo>
                    <a:pt x="60" y="85"/>
                    <a:pt x="58" y="84"/>
                    <a:pt x="55" y="85"/>
                  </a:cubicBezTo>
                  <a:cubicBezTo>
                    <a:pt x="55" y="86"/>
                    <a:pt x="54" y="86"/>
                    <a:pt x="54" y="86"/>
                  </a:cubicBezTo>
                  <a:cubicBezTo>
                    <a:pt x="47" y="87"/>
                    <a:pt x="41" y="87"/>
                    <a:pt x="35" y="88"/>
                  </a:cubicBezTo>
                  <a:cubicBezTo>
                    <a:pt x="33" y="88"/>
                    <a:pt x="32" y="88"/>
                    <a:pt x="31" y="89"/>
                  </a:cubicBezTo>
                  <a:cubicBezTo>
                    <a:pt x="31" y="89"/>
                    <a:pt x="31" y="89"/>
                    <a:pt x="30" y="89"/>
                  </a:cubicBezTo>
                  <a:cubicBezTo>
                    <a:pt x="30" y="89"/>
                    <a:pt x="29" y="89"/>
                    <a:pt x="29" y="89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6" y="81"/>
                    <a:pt x="25" y="79"/>
                    <a:pt x="23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2" y="77"/>
                    <a:pt x="21" y="76"/>
                    <a:pt x="20" y="75"/>
                  </a:cubicBezTo>
                  <a:cubicBezTo>
                    <a:pt x="17" y="73"/>
                    <a:pt x="14" y="73"/>
                    <a:pt x="11" y="73"/>
                  </a:cubicBezTo>
                  <a:cubicBezTo>
                    <a:pt x="11" y="73"/>
                    <a:pt x="10" y="73"/>
                    <a:pt x="9" y="73"/>
                  </a:cubicBezTo>
                  <a:cubicBezTo>
                    <a:pt x="7" y="73"/>
                    <a:pt x="5" y="74"/>
                    <a:pt x="4" y="76"/>
                  </a:cubicBezTo>
                  <a:cubicBezTo>
                    <a:pt x="4" y="76"/>
                    <a:pt x="4" y="76"/>
                    <a:pt x="3" y="77"/>
                  </a:cubicBezTo>
                  <a:cubicBezTo>
                    <a:pt x="0" y="79"/>
                    <a:pt x="0" y="83"/>
                    <a:pt x="2" y="86"/>
                  </a:cubicBezTo>
                  <a:cubicBezTo>
                    <a:pt x="7" y="91"/>
                    <a:pt x="9" y="97"/>
                    <a:pt x="13" y="103"/>
                  </a:cubicBezTo>
                  <a:cubicBezTo>
                    <a:pt x="14" y="104"/>
                    <a:pt x="15" y="105"/>
                    <a:pt x="17" y="105"/>
                  </a:cubicBezTo>
                  <a:cubicBezTo>
                    <a:pt x="18" y="106"/>
                    <a:pt x="18" y="107"/>
                    <a:pt x="19" y="108"/>
                  </a:cubicBezTo>
                  <a:cubicBezTo>
                    <a:pt x="20" y="110"/>
                    <a:pt x="21" y="110"/>
                    <a:pt x="22" y="111"/>
                  </a:cubicBezTo>
                  <a:cubicBezTo>
                    <a:pt x="22" y="115"/>
                    <a:pt x="26" y="118"/>
                    <a:pt x="30" y="115"/>
                  </a:cubicBezTo>
                  <a:cubicBezTo>
                    <a:pt x="31" y="115"/>
                    <a:pt x="32" y="114"/>
                    <a:pt x="32" y="114"/>
                  </a:cubicBezTo>
                  <a:cubicBezTo>
                    <a:pt x="33" y="113"/>
                    <a:pt x="33" y="113"/>
                    <a:pt x="34" y="113"/>
                  </a:cubicBezTo>
                  <a:cubicBezTo>
                    <a:pt x="35" y="113"/>
                    <a:pt x="35" y="112"/>
                    <a:pt x="36" y="112"/>
                  </a:cubicBezTo>
                  <a:cubicBezTo>
                    <a:pt x="55" y="104"/>
                    <a:pt x="75" y="98"/>
                    <a:pt x="94" y="90"/>
                  </a:cubicBezTo>
                  <a:cubicBezTo>
                    <a:pt x="95" y="90"/>
                    <a:pt x="96" y="89"/>
                    <a:pt x="97" y="88"/>
                  </a:cubicBezTo>
                  <a:cubicBezTo>
                    <a:pt x="108" y="85"/>
                    <a:pt x="119" y="80"/>
                    <a:pt x="130" y="75"/>
                  </a:cubicBezTo>
                  <a:cubicBezTo>
                    <a:pt x="132" y="74"/>
                    <a:pt x="133" y="73"/>
                    <a:pt x="133" y="71"/>
                  </a:cubicBezTo>
                  <a:cubicBezTo>
                    <a:pt x="135" y="70"/>
                    <a:pt x="137" y="69"/>
                    <a:pt x="140" y="68"/>
                  </a:cubicBezTo>
                  <a:cubicBezTo>
                    <a:pt x="141" y="69"/>
                    <a:pt x="143" y="69"/>
                    <a:pt x="145" y="67"/>
                  </a:cubicBezTo>
                  <a:cubicBezTo>
                    <a:pt x="148" y="65"/>
                    <a:pt x="151" y="63"/>
                    <a:pt x="154" y="62"/>
                  </a:cubicBezTo>
                  <a:cubicBezTo>
                    <a:pt x="157" y="60"/>
                    <a:pt x="161" y="59"/>
                    <a:pt x="164" y="57"/>
                  </a:cubicBezTo>
                  <a:cubicBezTo>
                    <a:pt x="166" y="56"/>
                    <a:pt x="166" y="55"/>
                    <a:pt x="167" y="54"/>
                  </a:cubicBezTo>
                  <a:cubicBezTo>
                    <a:pt x="169" y="53"/>
                    <a:pt x="172" y="52"/>
                    <a:pt x="175" y="50"/>
                  </a:cubicBezTo>
                  <a:cubicBezTo>
                    <a:pt x="176" y="50"/>
                    <a:pt x="177" y="50"/>
                    <a:pt x="178" y="50"/>
                  </a:cubicBezTo>
                  <a:cubicBezTo>
                    <a:pt x="185" y="46"/>
                    <a:pt x="192" y="42"/>
                    <a:pt x="199" y="38"/>
                  </a:cubicBezTo>
                  <a:cubicBezTo>
                    <a:pt x="199" y="38"/>
                    <a:pt x="200" y="38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203" y="36"/>
                    <a:pt x="205" y="35"/>
                    <a:pt x="207" y="33"/>
                  </a:cubicBezTo>
                  <a:cubicBezTo>
                    <a:pt x="209" y="34"/>
                    <a:pt x="212" y="34"/>
                    <a:pt x="214" y="33"/>
                  </a:cubicBezTo>
                  <a:cubicBezTo>
                    <a:pt x="217" y="33"/>
                    <a:pt x="222" y="29"/>
                    <a:pt x="220" y="25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776" y="1563"/>
              <a:ext cx="535" cy="546"/>
            </a:xfrm>
            <a:custGeom>
              <a:avLst/>
              <a:gdLst>
                <a:gd name="T0" fmla="*/ 185 w 200"/>
                <a:gd name="T1" fmla="*/ 88 h 204"/>
                <a:gd name="T2" fmla="*/ 158 w 200"/>
                <a:gd name="T3" fmla="*/ 14 h 204"/>
                <a:gd name="T4" fmla="*/ 149 w 200"/>
                <a:gd name="T5" fmla="*/ 13 h 204"/>
                <a:gd name="T6" fmla="*/ 141 w 200"/>
                <a:gd name="T7" fmla="*/ 18 h 204"/>
                <a:gd name="T8" fmla="*/ 141 w 200"/>
                <a:gd name="T9" fmla="*/ 18 h 204"/>
                <a:gd name="T10" fmla="*/ 139 w 200"/>
                <a:gd name="T11" fmla="*/ 19 h 204"/>
                <a:gd name="T12" fmla="*/ 138 w 200"/>
                <a:gd name="T13" fmla="*/ 19 h 204"/>
                <a:gd name="T14" fmla="*/ 137 w 200"/>
                <a:gd name="T15" fmla="*/ 18 h 204"/>
                <a:gd name="T16" fmla="*/ 137 w 200"/>
                <a:gd name="T17" fmla="*/ 16 h 204"/>
                <a:gd name="T18" fmla="*/ 132 w 200"/>
                <a:gd name="T19" fmla="*/ 12 h 204"/>
                <a:gd name="T20" fmla="*/ 126 w 200"/>
                <a:gd name="T21" fmla="*/ 3 h 204"/>
                <a:gd name="T22" fmla="*/ 43 w 200"/>
                <a:gd name="T23" fmla="*/ 38 h 204"/>
                <a:gd name="T24" fmla="*/ 11 w 200"/>
                <a:gd name="T25" fmla="*/ 58 h 204"/>
                <a:gd name="T26" fmla="*/ 5 w 200"/>
                <a:gd name="T27" fmla="*/ 62 h 204"/>
                <a:gd name="T28" fmla="*/ 20 w 200"/>
                <a:gd name="T29" fmla="*/ 134 h 204"/>
                <a:gd name="T30" fmla="*/ 22 w 200"/>
                <a:gd name="T31" fmla="*/ 140 h 204"/>
                <a:gd name="T32" fmla="*/ 47 w 200"/>
                <a:gd name="T33" fmla="*/ 198 h 204"/>
                <a:gd name="T34" fmla="*/ 48 w 200"/>
                <a:gd name="T35" fmla="*/ 199 h 204"/>
                <a:gd name="T36" fmla="*/ 56 w 200"/>
                <a:gd name="T37" fmla="*/ 202 h 204"/>
                <a:gd name="T38" fmla="*/ 66 w 200"/>
                <a:gd name="T39" fmla="*/ 192 h 204"/>
                <a:gd name="T40" fmla="*/ 70 w 200"/>
                <a:gd name="T41" fmla="*/ 189 h 204"/>
                <a:gd name="T42" fmla="*/ 98 w 200"/>
                <a:gd name="T43" fmla="*/ 172 h 204"/>
                <a:gd name="T44" fmla="*/ 151 w 200"/>
                <a:gd name="T45" fmla="*/ 139 h 204"/>
                <a:gd name="T46" fmla="*/ 185 w 200"/>
                <a:gd name="T47" fmla="*/ 8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204">
                  <a:moveTo>
                    <a:pt x="185" y="88"/>
                  </a:moveTo>
                  <a:cubicBezTo>
                    <a:pt x="179" y="62"/>
                    <a:pt x="170" y="38"/>
                    <a:pt x="158" y="14"/>
                  </a:cubicBezTo>
                  <a:cubicBezTo>
                    <a:pt x="157" y="11"/>
                    <a:pt x="151" y="10"/>
                    <a:pt x="149" y="13"/>
                  </a:cubicBezTo>
                  <a:cubicBezTo>
                    <a:pt x="147" y="15"/>
                    <a:pt x="144" y="17"/>
                    <a:pt x="141" y="18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0" y="18"/>
                    <a:pt x="139" y="18"/>
                    <a:pt x="139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8"/>
                    <a:pt x="137" y="18"/>
                  </a:cubicBezTo>
                  <a:cubicBezTo>
                    <a:pt x="137" y="17"/>
                    <a:pt x="137" y="16"/>
                    <a:pt x="137" y="16"/>
                  </a:cubicBezTo>
                  <a:cubicBezTo>
                    <a:pt x="136" y="14"/>
                    <a:pt x="134" y="12"/>
                    <a:pt x="132" y="12"/>
                  </a:cubicBezTo>
                  <a:cubicBezTo>
                    <a:pt x="135" y="7"/>
                    <a:pt x="132" y="0"/>
                    <a:pt x="126" y="3"/>
                  </a:cubicBezTo>
                  <a:cubicBezTo>
                    <a:pt x="98" y="13"/>
                    <a:pt x="69" y="22"/>
                    <a:pt x="43" y="38"/>
                  </a:cubicBezTo>
                  <a:cubicBezTo>
                    <a:pt x="31" y="43"/>
                    <a:pt x="20" y="49"/>
                    <a:pt x="11" y="58"/>
                  </a:cubicBezTo>
                  <a:cubicBezTo>
                    <a:pt x="8" y="57"/>
                    <a:pt x="5" y="58"/>
                    <a:pt x="5" y="62"/>
                  </a:cubicBezTo>
                  <a:cubicBezTo>
                    <a:pt x="0" y="84"/>
                    <a:pt x="13" y="113"/>
                    <a:pt x="20" y="134"/>
                  </a:cubicBezTo>
                  <a:cubicBezTo>
                    <a:pt x="21" y="136"/>
                    <a:pt x="21" y="138"/>
                    <a:pt x="22" y="140"/>
                  </a:cubicBezTo>
                  <a:cubicBezTo>
                    <a:pt x="27" y="157"/>
                    <a:pt x="33" y="187"/>
                    <a:pt x="47" y="198"/>
                  </a:cubicBezTo>
                  <a:cubicBezTo>
                    <a:pt x="47" y="198"/>
                    <a:pt x="48" y="199"/>
                    <a:pt x="48" y="199"/>
                  </a:cubicBezTo>
                  <a:cubicBezTo>
                    <a:pt x="49" y="203"/>
                    <a:pt x="53" y="204"/>
                    <a:pt x="56" y="202"/>
                  </a:cubicBezTo>
                  <a:cubicBezTo>
                    <a:pt x="63" y="200"/>
                    <a:pt x="65" y="197"/>
                    <a:pt x="66" y="192"/>
                  </a:cubicBezTo>
                  <a:cubicBezTo>
                    <a:pt x="68" y="192"/>
                    <a:pt x="69" y="190"/>
                    <a:pt x="70" y="189"/>
                  </a:cubicBezTo>
                  <a:cubicBezTo>
                    <a:pt x="70" y="187"/>
                    <a:pt x="92" y="175"/>
                    <a:pt x="98" y="172"/>
                  </a:cubicBezTo>
                  <a:cubicBezTo>
                    <a:pt x="116" y="161"/>
                    <a:pt x="134" y="151"/>
                    <a:pt x="151" y="139"/>
                  </a:cubicBezTo>
                  <a:cubicBezTo>
                    <a:pt x="164" y="130"/>
                    <a:pt x="200" y="107"/>
                    <a:pt x="185" y="88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982" y="2138"/>
              <a:ext cx="431" cy="200"/>
            </a:xfrm>
            <a:custGeom>
              <a:avLst/>
              <a:gdLst>
                <a:gd name="T0" fmla="*/ 155 w 161"/>
                <a:gd name="T1" fmla="*/ 2 h 75"/>
                <a:gd name="T2" fmla="*/ 141 w 161"/>
                <a:gd name="T3" fmla="*/ 11 h 75"/>
                <a:gd name="T4" fmla="*/ 69 w 161"/>
                <a:gd name="T5" fmla="*/ 46 h 75"/>
                <a:gd name="T6" fmla="*/ 65 w 161"/>
                <a:gd name="T7" fmla="*/ 43 h 75"/>
                <a:gd name="T8" fmla="*/ 34 w 161"/>
                <a:gd name="T9" fmla="*/ 47 h 75"/>
                <a:gd name="T10" fmla="*/ 15 w 161"/>
                <a:gd name="T11" fmla="*/ 48 h 75"/>
                <a:gd name="T12" fmla="*/ 15 w 161"/>
                <a:gd name="T13" fmla="*/ 48 h 75"/>
                <a:gd name="T14" fmla="*/ 15 w 161"/>
                <a:gd name="T15" fmla="*/ 48 h 75"/>
                <a:gd name="T16" fmla="*/ 14 w 161"/>
                <a:gd name="T17" fmla="*/ 48 h 75"/>
                <a:gd name="T18" fmla="*/ 12 w 161"/>
                <a:gd name="T19" fmla="*/ 50 h 75"/>
                <a:gd name="T20" fmla="*/ 11 w 161"/>
                <a:gd name="T21" fmla="*/ 50 h 75"/>
                <a:gd name="T22" fmla="*/ 8 w 161"/>
                <a:gd name="T23" fmla="*/ 50 h 75"/>
                <a:gd name="T24" fmla="*/ 2 w 161"/>
                <a:gd name="T25" fmla="*/ 52 h 75"/>
                <a:gd name="T26" fmla="*/ 0 w 161"/>
                <a:gd name="T27" fmla="*/ 56 h 75"/>
                <a:gd name="T28" fmla="*/ 2 w 161"/>
                <a:gd name="T29" fmla="*/ 59 h 75"/>
                <a:gd name="T30" fmla="*/ 2 w 161"/>
                <a:gd name="T31" fmla="*/ 60 h 75"/>
                <a:gd name="T32" fmla="*/ 2 w 161"/>
                <a:gd name="T33" fmla="*/ 67 h 75"/>
                <a:gd name="T34" fmla="*/ 4 w 161"/>
                <a:gd name="T35" fmla="*/ 70 h 75"/>
                <a:gd name="T36" fmla="*/ 7 w 161"/>
                <a:gd name="T37" fmla="*/ 74 h 75"/>
                <a:gd name="T38" fmla="*/ 24 w 161"/>
                <a:gd name="T39" fmla="*/ 68 h 75"/>
                <a:gd name="T40" fmla="*/ 112 w 161"/>
                <a:gd name="T41" fmla="*/ 35 h 75"/>
                <a:gd name="T42" fmla="*/ 153 w 161"/>
                <a:gd name="T43" fmla="*/ 11 h 75"/>
                <a:gd name="T44" fmla="*/ 156 w 161"/>
                <a:gd name="T45" fmla="*/ 9 h 75"/>
                <a:gd name="T46" fmla="*/ 157 w 161"/>
                <a:gd name="T47" fmla="*/ 8 h 75"/>
                <a:gd name="T48" fmla="*/ 158 w 161"/>
                <a:gd name="T49" fmla="*/ 7 h 75"/>
                <a:gd name="T50" fmla="*/ 155 w 161"/>
                <a:gd name="T5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" h="75">
                  <a:moveTo>
                    <a:pt x="155" y="2"/>
                  </a:moveTo>
                  <a:cubicBezTo>
                    <a:pt x="150" y="5"/>
                    <a:pt x="146" y="8"/>
                    <a:pt x="141" y="11"/>
                  </a:cubicBezTo>
                  <a:cubicBezTo>
                    <a:pt x="118" y="25"/>
                    <a:pt x="94" y="37"/>
                    <a:pt x="69" y="46"/>
                  </a:cubicBezTo>
                  <a:cubicBezTo>
                    <a:pt x="68" y="45"/>
                    <a:pt x="67" y="43"/>
                    <a:pt x="65" y="43"/>
                  </a:cubicBezTo>
                  <a:cubicBezTo>
                    <a:pt x="55" y="46"/>
                    <a:pt x="44" y="46"/>
                    <a:pt x="34" y="47"/>
                  </a:cubicBezTo>
                  <a:cubicBezTo>
                    <a:pt x="28" y="47"/>
                    <a:pt x="22" y="47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3" y="48"/>
                    <a:pt x="13" y="49"/>
                    <a:pt x="12" y="50"/>
                  </a:cubicBezTo>
                  <a:cubicBezTo>
                    <a:pt x="12" y="50"/>
                    <a:pt x="12" y="50"/>
                    <a:pt x="11" y="50"/>
                  </a:cubicBezTo>
                  <a:cubicBezTo>
                    <a:pt x="11" y="49"/>
                    <a:pt x="9" y="49"/>
                    <a:pt x="8" y="50"/>
                  </a:cubicBezTo>
                  <a:cubicBezTo>
                    <a:pt x="6" y="51"/>
                    <a:pt x="4" y="52"/>
                    <a:pt x="2" y="52"/>
                  </a:cubicBezTo>
                  <a:cubicBezTo>
                    <a:pt x="1" y="53"/>
                    <a:pt x="0" y="55"/>
                    <a:pt x="0" y="56"/>
                  </a:cubicBezTo>
                  <a:cubicBezTo>
                    <a:pt x="0" y="57"/>
                    <a:pt x="1" y="5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3" y="70"/>
                    <a:pt x="4" y="70"/>
                  </a:cubicBezTo>
                  <a:cubicBezTo>
                    <a:pt x="2" y="72"/>
                    <a:pt x="4" y="75"/>
                    <a:pt x="7" y="74"/>
                  </a:cubicBezTo>
                  <a:cubicBezTo>
                    <a:pt x="13" y="73"/>
                    <a:pt x="18" y="71"/>
                    <a:pt x="24" y="68"/>
                  </a:cubicBezTo>
                  <a:cubicBezTo>
                    <a:pt x="54" y="63"/>
                    <a:pt x="84" y="51"/>
                    <a:pt x="112" y="35"/>
                  </a:cubicBezTo>
                  <a:cubicBezTo>
                    <a:pt x="126" y="28"/>
                    <a:pt x="140" y="20"/>
                    <a:pt x="153" y="11"/>
                  </a:cubicBezTo>
                  <a:cubicBezTo>
                    <a:pt x="154" y="10"/>
                    <a:pt x="155" y="10"/>
                    <a:pt x="156" y="9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61" y="5"/>
                    <a:pt x="158" y="0"/>
                    <a:pt x="155" y="2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824" y="1585"/>
              <a:ext cx="332" cy="152"/>
            </a:xfrm>
            <a:custGeom>
              <a:avLst/>
              <a:gdLst>
                <a:gd name="T0" fmla="*/ 117 w 124"/>
                <a:gd name="T1" fmla="*/ 2 h 57"/>
                <a:gd name="T2" fmla="*/ 3 w 124"/>
                <a:gd name="T3" fmla="*/ 50 h 57"/>
                <a:gd name="T4" fmla="*/ 5 w 124"/>
                <a:gd name="T5" fmla="*/ 55 h 57"/>
                <a:gd name="T6" fmla="*/ 120 w 124"/>
                <a:gd name="T7" fmla="*/ 7 h 57"/>
                <a:gd name="T8" fmla="*/ 117 w 124"/>
                <a:gd name="T9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7">
                  <a:moveTo>
                    <a:pt x="117" y="2"/>
                  </a:moveTo>
                  <a:cubicBezTo>
                    <a:pt x="82" y="24"/>
                    <a:pt x="42" y="35"/>
                    <a:pt x="3" y="50"/>
                  </a:cubicBezTo>
                  <a:cubicBezTo>
                    <a:pt x="0" y="51"/>
                    <a:pt x="1" y="57"/>
                    <a:pt x="5" y="55"/>
                  </a:cubicBezTo>
                  <a:cubicBezTo>
                    <a:pt x="44" y="40"/>
                    <a:pt x="84" y="29"/>
                    <a:pt x="120" y="7"/>
                  </a:cubicBezTo>
                  <a:cubicBezTo>
                    <a:pt x="124" y="5"/>
                    <a:pt x="121" y="0"/>
                    <a:pt x="117" y="2"/>
                  </a:cubicBezTo>
                  <a:close/>
                </a:path>
              </a:pathLst>
            </a:custGeom>
            <a:solidFill>
              <a:srgbClr val="F1D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2485" y="831"/>
              <a:ext cx="129" cy="104"/>
            </a:xfrm>
            <a:custGeom>
              <a:avLst/>
              <a:gdLst>
                <a:gd name="T0" fmla="*/ 43 w 48"/>
                <a:gd name="T1" fmla="*/ 8 h 39"/>
                <a:gd name="T2" fmla="*/ 40 w 48"/>
                <a:gd name="T3" fmla="*/ 7 h 39"/>
                <a:gd name="T4" fmla="*/ 40 w 48"/>
                <a:gd name="T5" fmla="*/ 7 h 39"/>
                <a:gd name="T6" fmla="*/ 26 w 48"/>
                <a:gd name="T7" fmla="*/ 1 h 39"/>
                <a:gd name="T8" fmla="*/ 21 w 48"/>
                <a:gd name="T9" fmla="*/ 2 h 39"/>
                <a:gd name="T10" fmla="*/ 10 w 48"/>
                <a:gd name="T11" fmla="*/ 4 h 39"/>
                <a:gd name="T12" fmla="*/ 9 w 48"/>
                <a:gd name="T13" fmla="*/ 4 h 39"/>
                <a:gd name="T14" fmla="*/ 1 w 48"/>
                <a:gd name="T15" fmla="*/ 21 h 39"/>
                <a:gd name="T16" fmla="*/ 4 w 48"/>
                <a:gd name="T17" fmla="*/ 27 h 39"/>
                <a:gd name="T18" fmla="*/ 12 w 48"/>
                <a:gd name="T19" fmla="*/ 35 h 39"/>
                <a:gd name="T20" fmla="*/ 12 w 48"/>
                <a:gd name="T21" fmla="*/ 35 h 39"/>
                <a:gd name="T22" fmla="*/ 24 w 48"/>
                <a:gd name="T23" fmla="*/ 39 h 39"/>
                <a:gd name="T24" fmla="*/ 25 w 48"/>
                <a:gd name="T25" fmla="*/ 39 h 39"/>
                <a:gd name="T26" fmla="*/ 25 w 48"/>
                <a:gd name="T27" fmla="*/ 39 h 39"/>
                <a:gd name="T28" fmla="*/ 28 w 48"/>
                <a:gd name="T29" fmla="*/ 39 h 39"/>
                <a:gd name="T30" fmla="*/ 28 w 48"/>
                <a:gd name="T31" fmla="*/ 39 h 39"/>
                <a:gd name="T32" fmla="*/ 30 w 48"/>
                <a:gd name="T33" fmla="*/ 39 h 39"/>
                <a:gd name="T34" fmla="*/ 36 w 48"/>
                <a:gd name="T35" fmla="*/ 35 h 39"/>
                <a:gd name="T36" fmla="*/ 43 w 48"/>
                <a:gd name="T37" fmla="*/ 28 h 39"/>
                <a:gd name="T38" fmla="*/ 46 w 48"/>
                <a:gd name="T39" fmla="*/ 23 h 39"/>
                <a:gd name="T40" fmla="*/ 47 w 48"/>
                <a:gd name="T41" fmla="*/ 18 h 39"/>
                <a:gd name="T42" fmla="*/ 43 w 48"/>
                <a:gd name="T4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39">
                  <a:moveTo>
                    <a:pt x="43" y="8"/>
                  </a:moveTo>
                  <a:cubicBezTo>
                    <a:pt x="42" y="8"/>
                    <a:pt x="41" y="8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6" y="4"/>
                    <a:pt x="31" y="0"/>
                    <a:pt x="26" y="1"/>
                  </a:cubicBezTo>
                  <a:cubicBezTo>
                    <a:pt x="24" y="1"/>
                    <a:pt x="23" y="1"/>
                    <a:pt x="21" y="2"/>
                  </a:cubicBezTo>
                  <a:cubicBezTo>
                    <a:pt x="17" y="1"/>
                    <a:pt x="13" y="1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2" y="7"/>
                    <a:pt x="0" y="14"/>
                    <a:pt x="1" y="21"/>
                  </a:cubicBezTo>
                  <a:cubicBezTo>
                    <a:pt x="2" y="23"/>
                    <a:pt x="3" y="25"/>
                    <a:pt x="4" y="27"/>
                  </a:cubicBezTo>
                  <a:cubicBezTo>
                    <a:pt x="6" y="31"/>
                    <a:pt x="8" y="34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6" y="38"/>
                    <a:pt x="20" y="39"/>
                    <a:pt x="24" y="39"/>
                  </a:cubicBezTo>
                  <a:cubicBezTo>
                    <a:pt x="24" y="39"/>
                    <a:pt x="24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7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9"/>
                    <a:pt x="29" y="39"/>
                    <a:pt x="30" y="39"/>
                  </a:cubicBezTo>
                  <a:cubicBezTo>
                    <a:pt x="32" y="38"/>
                    <a:pt x="34" y="37"/>
                    <a:pt x="36" y="35"/>
                  </a:cubicBezTo>
                  <a:cubicBezTo>
                    <a:pt x="39" y="33"/>
                    <a:pt x="41" y="31"/>
                    <a:pt x="43" y="28"/>
                  </a:cubicBezTo>
                  <a:cubicBezTo>
                    <a:pt x="45" y="27"/>
                    <a:pt x="45" y="25"/>
                    <a:pt x="46" y="23"/>
                  </a:cubicBezTo>
                  <a:cubicBezTo>
                    <a:pt x="46" y="22"/>
                    <a:pt x="47" y="20"/>
                    <a:pt x="47" y="18"/>
                  </a:cubicBezTo>
                  <a:cubicBezTo>
                    <a:pt x="48" y="14"/>
                    <a:pt x="47" y="11"/>
                    <a:pt x="43" y="8"/>
                  </a:cubicBezTo>
                  <a:close/>
                </a:path>
              </a:pathLst>
            </a:custGeom>
            <a:solidFill>
              <a:srgbClr val="86A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2480" y="831"/>
              <a:ext cx="150" cy="110"/>
            </a:xfrm>
            <a:custGeom>
              <a:avLst/>
              <a:gdLst>
                <a:gd name="T0" fmla="*/ 45 w 56"/>
                <a:gd name="T1" fmla="*/ 6 h 41"/>
                <a:gd name="T2" fmla="*/ 36 w 56"/>
                <a:gd name="T3" fmla="*/ 14 h 41"/>
                <a:gd name="T4" fmla="*/ 14 w 56"/>
                <a:gd name="T5" fmla="*/ 22 h 41"/>
                <a:gd name="T6" fmla="*/ 4 w 56"/>
                <a:gd name="T7" fmla="*/ 28 h 41"/>
                <a:gd name="T8" fmla="*/ 17 w 56"/>
                <a:gd name="T9" fmla="*/ 37 h 41"/>
                <a:gd name="T10" fmla="*/ 23 w 56"/>
                <a:gd name="T11" fmla="*/ 41 h 41"/>
                <a:gd name="T12" fmla="*/ 34 w 56"/>
                <a:gd name="T13" fmla="*/ 39 h 41"/>
                <a:gd name="T14" fmla="*/ 37 w 56"/>
                <a:gd name="T15" fmla="*/ 35 h 41"/>
                <a:gd name="T16" fmla="*/ 45 w 56"/>
                <a:gd name="T17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1">
                  <a:moveTo>
                    <a:pt x="45" y="6"/>
                  </a:moveTo>
                  <a:cubicBezTo>
                    <a:pt x="39" y="0"/>
                    <a:pt x="31" y="9"/>
                    <a:pt x="36" y="14"/>
                  </a:cubicBezTo>
                  <a:cubicBezTo>
                    <a:pt x="45" y="24"/>
                    <a:pt x="20" y="31"/>
                    <a:pt x="14" y="22"/>
                  </a:cubicBezTo>
                  <a:cubicBezTo>
                    <a:pt x="10" y="16"/>
                    <a:pt x="0" y="22"/>
                    <a:pt x="4" y="28"/>
                  </a:cubicBezTo>
                  <a:cubicBezTo>
                    <a:pt x="7" y="33"/>
                    <a:pt x="12" y="35"/>
                    <a:pt x="17" y="37"/>
                  </a:cubicBezTo>
                  <a:cubicBezTo>
                    <a:pt x="17" y="39"/>
                    <a:pt x="19" y="41"/>
                    <a:pt x="23" y="41"/>
                  </a:cubicBezTo>
                  <a:cubicBezTo>
                    <a:pt x="27" y="41"/>
                    <a:pt x="31" y="41"/>
                    <a:pt x="34" y="39"/>
                  </a:cubicBezTo>
                  <a:cubicBezTo>
                    <a:pt x="36" y="38"/>
                    <a:pt x="37" y="37"/>
                    <a:pt x="37" y="35"/>
                  </a:cubicBezTo>
                  <a:cubicBezTo>
                    <a:pt x="49" y="29"/>
                    <a:pt x="56" y="18"/>
                    <a:pt x="45" y="6"/>
                  </a:cubicBezTo>
                  <a:close/>
                </a:path>
              </a:pathLst>
            </a:custGeom>
            <a:solidFill>
              <a:srgbClr val="739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1318" y="-6"/>
              <a:ext cx="1438" cy="1529"/>
            </a:xfrm>
            <a:custGeom>
              <a:avLst/>
              <a:gdLst>
                <a:gd name="T0" fmla="*/ 501 w 537"/>
                <a:gd name="T1" fmla="*/ 82 h 572"/>
                <a:gd name="T2" fmla="*/ 433 w 537"/>
                <a:gd name="T3" fmla="*/ 17 h 572"/>
                <a:gd name="T4" fmla="*/ 366 w 537"/>
                <a:gd name="T5" fmla="*/ 4 h 572"/>
                <a:gd name="T6" fmla="*/ 335 w 537"/>
                <a:gd name="T7" fmla="*/ 14 h 572"/>
                <a:gd name="T8" fmla="*/ 302 w 537"/>
                <a:gd name="T9" fmla="*/ 19 h 572"/>
                <a:gd name="T10" fmla="*/ 154 w 537"/>
                <a:gd name="T11" fmla="*/ 38 h 572"/>
                <a:gd name="T12" fmla="*/ 27 w 537"/>
                <a:gd name="T13" fmla="*/ 213 h 572"/>
                <a:gd name="T14" fmla="*/ 188 w 537"/>
                <a:gd name="T15" fmla="*/ 570 h 572"/>
                <a:gd name="T16" fmla="*/ 50 w 537"/>
                <a:gd name="T17" fmla="*/ 183 h 572"/>
                <a:gd name="T18" fmla="*/ 454 w 537"/>
                <a:gd name="T19" fmla="*/ 308 h 572"/>
                <a:gd name="T20" fmla="*/ 456 w 537"/>
                <a:gd name="T21" fmla="*/ 358 h 572"/>
                <a:gd name="T22" fmla="*/ 331 w 537"/>
                <a:gd name="T23" fmla="*/ 550 h 572"/>
                <a:gd name="T24" fmla="*/ 530 w 537"/>
                <a:gd name="T25" fmla="*/ 284 h 572"/>
                <a:gd name="T26" fmla="*/ 486 w 537"/>
                <a:gd name="T27" fmla="*/ 126 h 572"/>
                <a:gd name="T28" fmla="*/ 482 w 537"/>
                <a:gd name="T29" fmla="*/ 118 h 572"/>
                <a:gd name="T30" fmla="*/ 501 w 537"/>
                <a:gd name="T31" fmla="*/ 128 h 572"/>
                <a:gd name="T32" fmla="*/ 440 w 537"/>
                <a:gd name="T33" fmla="*/ 67 h 572"/>
                <a:gd name="T34" fmla="*/ 451 w 537"/>
                <a:gd name="T35" fmla="*/ 35 h 572"/>
                <a:gd name="T36" fmla="*/ 451 w 537"/>
                <a:gd name="T37" fmla="*/ 35 h 572"/>
                <a:gd name="T38" fmla="*/ 403 w 537"/>
                <a:gd name="T39" fmla="*/ 12 h 572"/>
                <a:gd name="T40" fmla="*/ 408 w 537"/>
                <a:gd name="T41" fmla="*/ 66 h 572"/>
                <a:gd name="T42" fmla="*/ 366 w 537"/>
                <a:gd name="T43" fmla="*/ 10 h 572"/>
                <a:gd name="T44" fmla="*/ 366 w 537"/>
                <a:gd name="T45" fmla="*/ 10 h 572"/>
                <a:gd name="T46" fmla="*/ 348 w 537"/>
                <a:gd name="T47" fmla="*/ 42 h 572"/>
                <a:gd name="T48" fmla="*/ 144 w 537"/>
                <a:gd name="T49" fmla="*/ 45 h 572"/>
                <a:gd name="T50" fmla="*/ 64 w 537"/>
                <a:gd name="T51" fmla="*/ 102 h 572"/>
                <a:gd name="T52" fmla="*/ 423 w 537"/>
                <a:gd name="T53" fmla="*/ 224 h 572"/>
                <a:gd name="T54" fmla="*/ 129 w 537"/>
                <a:gd name="T55" fmla="*/ 81 h 572"/>
                <a:gd name="T56" fmla="*/ 140 w 537"/>
                <a:gd name="T57" fmla="*/ 59 h 572"/>
                <a:gd name="T58" fmla="*/ 497 w 537"/>
                <a:gd name="T59" fmla="*/ 309 h 572"/>
                <a:gd name="T60" fmla="*/ 480 w 537"/>
                <a:gd name="T61" fmla="*/ 315 h 572"/>
                <a:gd name="T62" fmla="*/ 490 w 537"/>
                <a:gd name="T63" fmla="*/ 309 h 572"/>
                <a:gd name="T64" fmla="*/ 123 w 537"/>
                <a:gd name="T65" fmla="*/ 82 h 572"/>
                <a:gd name="T66" fmla="*/ 125 w 537"/>
                <a:gd name="T67" fmla="*/ 124 h 572"/>
                <a:gd name="T68" fmla="*/ 42 w 537"/>
                <a:gd name="T69" fmla="*/ 186 h 572"/>
                <a:gd name="T70" fmla="*/ 36 w 537"/>
                <a:gd name="T71" fmla="*/ 168 h 572"/>
                <a:gd name="T72" fmla="*/ 452 w 537"/>
                <a:gd name="T73" fmla="*/ 271 h 572"/>
                <a:gd name="T74" fmla="*/ 135 w 537"/>
                <a:gd name="T75" fmla="*/ 127 h 572"/>
                <a:gd name="T76" fmla="*/ 128 w 537"/>
                <a:gd name="T77" fmla="*/ 86 h 572"/>
                <a:gd name="T78" fmla="*/ 448 w 537"/>
                <a:gd name="T79" fmla="*/ 246 h 572"/>
                <a:gd name="T80" fmla="*/ 458 w 537"/>
                <a:gd name="T81" fmla="*/ 283 h 572"/>
                <a:gd name="T82" fmla="*/ 452 w 537"/>
                <a:gd name="T83" fmla="*/ 271 h 572"/>
                <a:gd name="T84" fmla="*/ 439 w 537"/>
                <a:gd name="T85" fmla="*/ 337 h 572"/>
                <a:gd name="T86" fmla="*/ 454 w 537"/>
                <a:gd name="T87" fmla="*/ 314 h 572"/>
                <a:gd name="T88" fmla="*/ 457 w 537"/>
                <a:gd name="T89" fmla="*/ 314 h 572"/>
                <a:gd name="T90" fmla="*/ 483 w 537"/>
                <a:gd name="T91" fmla="*/ 333 h 572"/>
                <a:gd name="T92" fmla="*/ 466 w 537"/>
                <a:gd name="T93" fmla="*/ 352 h 572"/>
                <a:gd name="T94" fmla="*/ 455 w 537"/>
                <a:gd name="T95" fmla="*/ 352 h 572"/>
                <a:gd name="T96" fmla="*/ 461 w 537"/>
                <a:gd name="T97" fmla="*/ 368 h 572"/>
                <a:gd name="T98" fmla="*/ 491 w 537"/>
                <a:gd name="T99" fmla="*/ 335 h 572"/>
                <a:gd name="T100" fmla="*/ 281 w 537"/>
                <a:gd name="T101" fmla="*/ 112 h 572"/>
                <a:gd name="T102" fmla="*/ 145 w 537"/>
                <a:gd name="T103" fmla="*/ 52 h 572"/>
                <a:gd name="T104" fmla="*/ 524 w 537"/>
                <a:gd name="T105" fmla="*/ 273 h 572"/>
                <a:gd name="T106" fmla="*/ 449 w 537"/>
                <a:gd name="T107" fmla="*/ 144 h 572"/>
                <a:gd name="T108" fmla="*/ 312 w 537"/>
                <a:gd name="T109" fmla="*/ 47 h 572"/>
                <a:gd name="T110" fmla="*/ 496 w 537"/>
                <a:gd name="T111" fmla="*/ 173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7" h="572">
                  <a:moveTo>
                    <a:pt x="510" y="185"/>
                  </a:moveTo>
                  <a:cubicBezTo>
                    <a:pt x="504" y="174"/>
                    <a:pt x="496" y="163"/>
                    <a:pt x="488" y="153"/>
                  </a:cubicBezTo>
                  <a:cubicBezTo>
                    <a:pt x="489" y="152"/>
                    <a:pt x="491" y="151"/>
                    <a:pt x="491" y="149"/>
                  </a:cubicBezTo>
                  <a:cubicBezTo>
                    <a:pt x="515" y="131"/>
                    <a:pt x="513" y="106"/>
                    <a:pt x="501" y="82"/>
                  </a:cubicBezTo>
                  <a:cubicBezTo>
                    <a:pt x="503" y="82"/>
                    <a:pt x="504" y="78"/>
                    <a:pt x="501" y="77"/>
                  </a:cubicBezTo>
                  <a:cubicBezTo>
                    <a:pt x="499" y="76"/>
                    <a:pt x="498" y="75"/>
                    <a:pt x="496" y="75"/>
                  </a:cubicBezTo>
                  <a:cubicBezTo>
                    <a:pt x="486" y="58"/>
                    <a:pt x="471" y="43"/>
                    <a:pt x="459" y="33"/>
                  </a:cubicBezTo>
                  <a:cubicBezTo>
                    <a:pt x="451" y="27"/>
                    <a:pt x="442" y="22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2" y="15"/>
                    <a:pt x="431" y="15"/>
                    <a:pt x="429" y="15"/>
                  </a:cubicBezTo>
                  <a:cubicBezTo>
                    <a:pt x="409" y="6"/>
                    <a:pt x="387" y="0"/>
                    <a:pt x="367" y="3"/>
                  </a:cubicBezTo>
                  <a:cubicBezTo>
                    <a:pt x="367" y="3"/>
                    <a:pt x="366" y="3"/>
                    <a:pt x="366" y="4"/>
                  </a:cubicBezTo>
                  <a:cubicBezTo>
                    <a:pt x="358" y="5"/>
                    <a:pt x="350" y="8"/>
                    <a:pt x="343" y="12"/>
                  </a:cubicBezTo>
                  <a:cubicBezTo>
                    <a:pt x="342" y="11"/>
                    <a:pt x="340" y="11"/>
                    <a:pt x="339" y="12"/>
                  </a:cubicBezTo>
                  <a:cubicBezTo>
                    <a:pt x="338" y="12"/>
                    <a:pt x="338" y="13"/>
                    <a:pt x="338" y="13"/>
                  </a:cubicBezTo>
                  <a:cubicBezTo>
                    <a:pt x="337" y="13"/>
                    <a:pt x="336" y="13"/>
                    <a:pt x="335" y="14"/>
                  </a:cubicBezTo>
                  <a:cubicBezTo>
                    <a:pt x="332" y="16"/>
                    <a:pt x="329" y="19"/>
                    <a:pt x="327" y="22"/>
                  </a:cubicBezTo>
                  <a:cubicBezTo>
                    <a:pt x="324" y="25"/>
                    <a:pt x="323" y="29"/>
                    <a:pt x="322" y="32"/>
                  </a:cubicBezTo>
                  <a:cubicBezTo>
                    <a:pt x="317" y="27"/>
                    <a:pt x="312" y="23"/>
                    <a:pt x="307" y="18"/>
                  </a:cubicBezTo>
                  <a:cubicBezTo>
                    <a:pt x="306" y="16"/>
                    <a:pt x="303" y="17"/>
                    <a:pt x="302" y="19"/>
                  </a:cubicBezTo>
                  <a:cubicBezTo>
                    <a:pt x="300" y="25"/>
                    <a:pt x="297" y="30"/>
                    <a:pt x="296" y="36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5" y="36"/>
                    <a:pt x="294" y="36"/>
                    <a:pt x="293" y="35"/>
                  </a:cubicBezTo>
                  <a:cubicBezTo>
                    <a:pt x="247" y="23"/>
                    <a:pt x="199" y="21"/>
                    <a:pt x="154" y="38"/>
                  </a:cubicBezTo>
                  <a:cubicBezTo>
                    <a:pt x="154" y="37"/>
                    <a:pt x="153" y="37"/>
                    <a:pt x="153" y="37"/>
                  </a:cubicBezTo>
                  <a:cubicBezTo>
                    <a:pt x="112" y="37"/>
                    <a:pt x="81" y="69"/>
                    <a:pt x="59" y="100"/>
                  </a:cubicBezTo>
                  <a:cubicBezTo>
                    <a:pt x="38" y="130"/>
                    <a:pt x="17" y="173"/>
                    <a:pt x="25" y="211"/>
                  </a:cubicBezTo>
                  <a:cubicBezTo>
                    <a:pt x="25" y="213"/>
                    <a:pt x="26" y="213"/>
                    <a:pt x="27" y="213"/>
                  </a:cubicBezTo>
                  <a:cubicBezTo>
                    <a:pt x="13" y="244"/>
                    <a:pt x="6" y="275"/>
                    <a:pt x="4" y="309"/>
                  </a:cubicBezTo>
                  <a:cubicBezTo>
                    <a:pt x="0" y="379"/>
                    <a:pt x="12" y="449"/>
                    <a:pt x="58" y="504"/>
                  </a:cubicBezTo>
                  <a:cubicBezTo>
                    <a:pt x="91" y="543"/>
                    <a:pt x="136" y="565"/>
                    <a:pt x="184" y="572"/>
                  </a:cubicBezTo>
                  <a:cubicBezTo>
                    <a:pt x="185" y="572"/>
                    <a:pt x="187" y="571"/>
                    <a:pt x="188" y="570"/>
                  </a:cubicBezTo>
                  <a:cubicBezTo>
                    <a:pt x="189" y="569"/>
                    <a:pt x="191" y="569"/>
                    <a:pt x="192" y="567"/>
                  </a:cubicBezTo>
                  <a:cubicBezTo>
                    <a:pt x="149" y="562"/>
                    <a:pt x="108" y="544"/>
                    <a:pt x="75" y="513"/>
                  </a:cubicBezTo>
                  <a:cubicBezTo>
                    <a:pt x="17" y="457"/>
                    <a:pt x="6" y="376"/>
                    <a:pt x="11" y="300"/>
                  </a:cubicBezTo>
                  <a:cubicBezTo>
                    <a:pt x="13" y="259"/>
                    <a:pt x="26" y="216"/>
                    <a:pt x="50" y="183"/>
                  </a:cubicBezTo>
                  <a:cubicBezTo>
                    <a:pt x="52" y="180"/>
                    <a:pt x="54" y="178"/>
                    <a:pt x="56" y="175"/>
                  </a:cubicBezTo>
                  <a:cubicBezTo>
                    <a:pt x="82" y="159"/>
                    <a:pt x="118" y="159"/>
                    <a:pt x="147" y="152"/>
                  </a:cubicBezTo>
                  <a:cubicBezTo>
                    <a:pt x="221" y="232"/>
                    <a:pt x="355" y="230"/>
                    <a:pt x="449" y="278"/>
                  </a:cubicBezTo>
                  <a:cubicBezTo>
                    <a:pt x="451" y="288"/>
                    <a:pt x="453" y="298"/>
                    <a:pt x="454" y="308"/>
                  </a:cubicBezTo>
                  <a:cubicBezTo>
                    <a:pt x="451" y="308"/>
                    <a:pt x="447" y="309"/>
                    <a:pt x="444" y="310"/>
                  </a:cubicBezTo>
                  <a:cubicBezTo>
                    <a:pt x="430" y="315"/>
                    <a:pt x="429" y="330"/>
                    <a:pt x="433" y="342"/>
                  </a:cubicBezTo>
                  <a:cubicBezTo>
                    <a:pt x="434" y="345"/>
                    <a:pt x="437" y="345"/>
                    <a:pt x="438" y="344"/>
                  </a:cubicBezTo>
                  <a:cubicBezTo>
                    <a:pt x="441" y="351"/>
                    <a:pt x="448" y="356"/>
                    <a:pt x="456" y="358"/>
                  </a:cubicBezTo>
                  <a:cubicBezTo>
                    <a:pt x="454" y="390"/>
                    <a:pt x="446" y="420"/>
                    <a:pt x="431" y="449"/>
                  </a:cubicBezTo>
                  <a:cubicBezTo>
                    <a:pt x="409" y="491"/>
                    <a:pt x="373" y="523"/>
                    <a:pt x="330" y="544"/>
                  </a:cubicBezTo>
                  <a:cubicBezTo>
                    <a:pt x="331" y="544"/>
                    <a:pt x="331" y="545"/>
                    <a:pt x="331" y="546"/>
                  </a:cubicBezTo>
                  <a:cubicBezTo>
                    <a:pt x="331" y="550"/>
                    <a:pt x="331" y="550"/>
                    <a:pt x="331" y="550"/>
                  </a:cubicBezTo>
                  <a:cubicBezTo>
                    <a:pt x="353" y="539"/>
                    <a:pt x="373" y="526"/>
                    <a:pt x="391" y="510"/>
                  </a:cubicBezTo>
                  <a:cubicBezTo>
                    <a:pt x="421" y="484"/>
                    <a:pt x="441" y="449"/>
                    <a:pt x="452" y="412"/>
                  </a:cubicBezTo>
                  <a:cubicBezTo>
                    <a:pt x="453" y="412"/>
                    <a:pt x="453" y="412"/>
                    <a:pt x="454" y="411"/>
                  </a:cubicBezTo>
                  <a:cubicBezTo>
                    <a:pt x="498" y="391"/>
                    <a:pt x="529" y="331"/>
                    <a:pt x="530" y="284"/>
                  </a:cubicBezTo>
                  <a:cubicBezTo>
                    <a:pt x="530" y="282"/>
                    <a:pt x="530" y="280"/>
                    <a:pt x="530" y="279"/>
                  </a:cubicBezTo>
                  <a:cubicBezTo>
                    <a:pt x="537" y="248"/>
                    <a:pt x="525" y="212"/>
                    <a:pt x="510" y="185"/>
                  </a:cubicBezTo>
                  <a:close/>
                  <a:moveTo>
                    <a:pt x="491" y="142"/>
                  </a:moveTo>
                  <a:cubicBezTo>
                    <a:pt x="490" y="136"/>
                    <a:pt x="489" y="131"/>
                    <a:pt x="486" y="126"/>
                  </a:cubicBezTo>
                  <a:cubicBezTo>
                    <a:pt x="490" y="128"/>
                    <a:pt x="494" y="131"/>
                    <a:pt x="498" y="134"/>
                  </a:cubicBezTo>
                  <a:cubicBezTo>
                    <a:pt x="496" y="137"/>
                    <a:pt x="494" y="139"/>
                    <a:pt x="491" y="142"/>
                  </a:cubicBezTo>
                  <a:close/>
                  <a:moveTo>
                    <a:pt x="501" y="128"/>
                  </a:moveTo>
                  <a:cubicBezTo>
                    <a:pt x="495" y="124"/>
                    <a:pt x="488" y="120"/>
                    <a:pt x="482" y="118"/>
                  </a:cubicBezTo>
                  <a:cubicBezTo>
                    <a:pt x="475" y="108"/>
                    <a:pt x="466" y="99"/>
                    <a:pt x="455" y="91"/>
                  </a:cubicBezTo>
                  <a:cubicBezTo>
                    <a:pt x="471" y="91"/>
                    <a:pt x="491" y="98"/>
                    <a:pt x="502" y="109"/>
                  </a:cubicBezTo>
                  <a:cubicBezTo>
                    <a:pt x="502" y="110"/>
                    <a:pt x="503" y="110"/>
                    <a:pt x="504" y="110"/>
                  </a:cubicBezTo>
                  <a:cubicBezTo>
                    <a:pt x="504" y="117"/>
                    <a:pt x="503" y="123"/>
                    <a:pt x="501" y="128"/>
                  </a:cubicBezTo>
                  <a:close/>
                  <a:moveTo>
                    <a:pt x="502" y="102"/>
                  </a:moveTo>
                  <a:cubicBezTo>
                    <a:pt x="488" y="90"/>
                    <a:pt x="465" y="83"/>
                    <a:pt x="447" y="86"/>
                  </a:cubicBezTo>
                  <a:cubicBezTo>
                    <a:pt x="444" y="84"/>
                    <a:pt x="442" y="83"/>
                    <a:pt x="440" y="82"/>
                  </a:cubicBezTo>
                  <a:cubicBezTo>
                    <a:pt x="440" y="77"/>
                    <a:pt x="440" y="72"/>
                    <a:pt x="440" y="67"/>
                  </a:cubicBezTo>
                  <a:cubicBezTo>
                    <a:pt x="440" y="67"/>
                    <a:pt x="441" y="67"/>
                    <a:pt x="441" y="67"/>
                  </a:cubicBezTo>
                  <a:cubicBezTo>
                    <a:pt x="459" y="64"/>
                    <a:pt x="476" y="71"/>
                    <a:pt x="492" y="79"/>
                  </a:cubicBezTo>
                  <a:cubicBezTo>
                    <a:pt x="497" y="87"/>
                    <a:pt x="500" y="94"/>
                    <a:pt x="502" y="102"/>
                  </a:cubicBezTo>
                  <a:close/>
                  <a:moveTo>
                    <a:pt x="451" y="35"/>
                  </a:moveTo>
                  <a:cubicBezTo>
                    <a:pt x="462" y="43"/>
                    <a:pt x="476" y="56"/>
                    <a:pt x="486" y="70"/>
                  </a:cubicBezTo>
                  <a:cubicBezTo>
                    <a:pt x="471" y="63"/>
                    <a:pt x="456" y="59"/>
                    <a:pt x="440" y="61"/>
                  </a:cubicBezTo>
                  <a:cubicBezTo>
                    <a:pt x="440" y="49"/>
                    <a:pt x="440" y="37"/>
                    <a:pt x="436" y="26"/>
                  </a:cubicBezTo>
                  <a:cubicBezTo>
                    <a:pt x="441" y="29"/>
                    <a:pt x="446" y="32"/>
                    <a:pt x="451" y="35"/>
                  </a:cubicBezTo>
                  <a:close/>
                  <a:moveTo>
                    <a:pt x="429" y="22"/>
                  </a:moveTo>
                  <a:cubicBezTo>
                    <a:pt x="437" y="40"/>
                    <a:pt x="434" y="59"/>
                    <a:pt x="434" y="79"/>
                  </a:cubicBezTo>
                  <a:cubicBezTo>
                    <a:pt x="428" y="75"/>
                    <a:pt x="421" y="72"/>
                    <a:pt x="414" y="69"/>
                  </a:cubicBezTo>
                  <a:cubicBezTo>
                    <a:pt x="412" y="50"/>
                    <a:pt x="411" y="30"/>
                    <a:pt x="403" y="12"/>
                  </a:cubicBezTo>
                  <a:cubicBezTo>
                    <a:pt x="412" y="14"/>
                    <a:pt x="420" y="18"/>
                    <a:pt x="429" y="22"/>
                  </a:cubicBezTo>
                  <a:close/>
                  <a:moveTo>
                    <a:pt x="396" y="10"/>
                  </a:moveTo>
                  <a:cubicBezTo>
                    <a:pt x="405" y="28"/>
                    <a:pt x="406" y="47"/>
                    <a:pt x="408" y="66"/>
                  </a:cubicBezTo>
                  <a:cubicBezTo>
                    <a:pt x="408" y="66"/>
                    <a:pt x="408" y="66"/>
                    <a:pt x="408" y="66"/>
                  </a:cubicBezTo>
                  <a:cubicBezTo>
                    <a:pt x="401" y="63"/>
                    <a:pt x="395" y="59"/>
                    <a:pt x="388" y="56"/>
                  </a:cubicBezTo>
                  <a:cubicBezTo>
                    <a:pt x="385" y="40"/>
                    <a:pt x="382" y="23"/>
                    <a:pt x="372" y="9"/>
                  </a:cubicBezTo>
                  <a:cubicBezTo>
                    <a:pt x="380" y="8"/>
                    <a:pt x="388" y="9"/>
                    <a:pt x="396" y="10"/>
                  </a:cubicBezTo>
                  <a:close/>
                  <a:moveTo>
                    <a:pt x="366" y="10"/>
                  </a:moveTo>
                  <a:cubicBezTo>
                    <a:pt x="375" y="22"/>
                    <a:pt x="379" y="38"/>
                    <a:pt x="382" y="54"/>
                  </a:cubicBezTo>
                  <a:cubicBezTo>
                    <a:pt x="376" y="51"/>
                    <a:pt x="370" y="49"/>
                    <a:pt x="364" y="47"/>
                  </a:cubicBezTo>
                  <a:cubicBezTo>
                    <a:pt x="361" y="35"/>
                    <a:pt x="359" y="23"/>
                    <a:pt x="350" y="15"/>
                  </a:cubicBezTo>
                  <a:cubicBezTo>
                    <a:pt x="355" y="13"/>
                    <a:pt x="360" y="11"/>
                    <a:pt x="366" y="10"/>
                  </a:cubicBezTo>
                  <a:close/>
                  <a:moveTo>
                    <a:pt x="345" y="18"/>
                  </a:moveTo>
                  <a:cubicBezTo>
                    <a:pt x="345" y="19"/>
                    <a:pt x="345" y="19"/>
                    <a:pt x="345" y="19"/>
                  </a:cubicBezTo>
                  <a:cubicBezTo>
                    <a:pt x="353" y="24"/>
                    <a:pt x="356" y="35"/>
                    <a:pt x="357" y="45"/>
                  </a:cubicBezTo>
                  <a:cubicBezTo>
                    <a:pt x="354" y="44"/>
                    <a:pt x="351" y="43"/>
                    <a:pt x="348" y="42"/>
                  </a:cubicBezTo>
                  <a:cubicBezTo>
                    <a:pt x="347" y="34"/>
                    <a:pt x="346" y="27"/>
                    <a:pt x="345" y="19"/>
                  </a:cubicBezTo>
                  <a:cubicBezTo>
                    <a:pt x="345" y="19"/>
                    <a:pt x="345" y="19"/>
                    <a:pt x="345" y="18"/>
                  </a:cubicBezTo>
                  <a:close/>
                  <a:moveTo>
                    <a:pt x="144" y="44"/>
                  </a:moveTo>
                  <a:cubicBezTo>
                    <a:pt x="144" y="44"/>
                    <a:pt x="144" y="44"/>
                    <a:pt x="144" y="45"/>
                  </a:cubicBezTo>
                  <a:cubicBezTo>
                    <a:pt x="142" y="46"/>
                    <a:pt x="141" y="46"/>
                    <a:pt x="139" y="47"/>
                  </a:cubicBezTo>
                  <a:cubicBezTo>
                    <a:pt x="138" y="48"/>
                    <a:pt x="137" y="50"/>
                    <a:pt x="138" y="51"/>
                  </a:cubicBezTo>
                  <a:cubicBezTo>
                    <a:pt x="132" y="59"/>
                    <a:pt x="128" y="67"/>
                    <a:pt x="125" y="76"/>
                  </a:cubicBezTo>
                  <a:cubicBezTo>
                    <a:pt x="104" y="82"/>
                    <a:pt x="81" y="89"/>
                    <a:pt x="64" y="102"/>
                  </a:cubicBezTo>
                  <a:cubicBezTo>
                    <a:pt x="83" y="75"/>
                    <a:pt x="111" y="48"/>
                    <a:pt x="144" y="44"/>
                  </a:cubicBezTo>
                  <a:close/>
                  <a:moveTo>
                    <a:pt x="483" y="287"/>
                  </a:moveTo>
                  <a:cubicBezTo>
                    <a:pt x="483" y="287"/>
                    <a:pt x="483" y="287"/>
                    <a:pt x="482" y="286"/>
                  </a:cubicBezTo>
                  <a:cubicBezTo>
                    <a:pt x="468" y="259"/>
                    <a:pt x="452" y="237"/>
                    <a:pt x="423" y="224"/>
                  </a:cubicBezTo>
                  <a:cubicBezTo>
                    <a:pt x="380" y="203"/>
                    <a:pt x="330" y="194"/>
                    <a:pt x="284" y="178"/>
                  </a:cubicBezTo>
                  <a:cubicBezTo>
                    <a:pt x="256" y="168"/>
                    <a:pt x="228" y="158"/>
                    <a:pt x="201" y="145"/>
                  </a:cubicBezTo>
                  <a:cubicBezTo>
                    <a:pt x="174" y="133"/>
                    <a:pt x="139" y="114"/>
                    <a:pt x="134" y="83"/>
                  </a:cubicBezTo>
                  <a:cubicBezTo>
                    <a:pt x="133" y="81"/>
                    <a:pt x="131" y="80"/>
                    <a:pt x="129" y="81"/>
                  </a:cubicBezTo>
                  <a:cubicBezTo>
                    <a:pt x="129" y="81"/>
                    <a:pt x="129" y="81"/>
                    <a:pt x="130" y="80"/>
                  </a:cubicBezTo>
                  <a:cubicBezTo>
                    <a:pt x="132" y="80"/>
                    <a:pt x="132" y="77"/>
                    <a:pt x="131" y="76"/>
                  </a:cubicBezTo>
                  <a:cubicBezTo>
                    <a:pt x="133" y="70"/>
                    <a:pt x="136" y="64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58" y="91"/>
                    <a:pt x="207" y="99"/>
                    <a:pt x="239" y="107"/>
                  </a:cubicBezTo>
                  <a:cubicBezTo>
                    <a:pt x="262" y="113"/>
                    <a:pt x="286" y="119"/>
                    <a:pt x="309" y="127"/>
                  </a:cubicBezTo>
                  <a:cubicBezTo>
                    <a:pt x="331" y="135"/>
                    <a:pt x="352" y="146"/>
                    <a:pt x="372" y="158"/>
                  </a:cubicBezTo>
                  <a:cubicBezTo>
                    <a:pt x="429" y="190"/>
                    <a:pt x="506" y="235"/>
                    <a:pt x="497" y="309"/>
                  </a:cubicBezTo>
                  <a:cubicBezTo>
                    <a:pt x="496" y="309"/>
                    <a:pt x="496" y="309"/>
                    <a:pt x="496" y="309"/>
                  </a:cubicBezTo>
                  <a:cubicBezTo>
                    <a:pt x="495" y="300"/>
                    <a:pt x="490" y="292"/>
                    <a:pt x="483" y="287"/>
                  </a:cubicBezTo>
                  <a:close/>
                  <a:moveTo>
                    <a:pt x="488" y="328"/>
                  </a:moveTo>
                  <a:cubicBezTo>
                    <a:pt x="487" y="323"/>
                    <a:pt x="484" y="319"/>
                    <a:pt x="480" y="315"/>
                  </a:cubicBezTo>
                  <a:cubicBezTo>
                    <a:pt x="474" y="311"/>
                    <a:pt x="467" y="309"/>
                    <a:pt x="460" y="308"/>
                  </a:cubicBezTo>
                  <a:cubicBezTo>
                    <a:pt x="460" y="305"/>
                    <a:pt x="459" y="301"/>
                    <a:pt x="459" y="297"/>
                  </a:cubicBezTo>
                  <a:cubicBezTo>
                    <a:pt x="464" y="292"/>
                    <a:pt x="471" y="288"/>
                    <a:pt x="479" y="292"/>
                  </a:cubicBezTo>
                  <a:cubicBezTo>
                    <a:pt x="485" y="295"/>
                    <a:pt x="489" y="303"/>
                    <a:pt x="490" y="309"/>
                  </a:cubicBezTo>
                  <a:cubicBezTo>
                    <a:pt x="492" y="315"/>
                    <a:pt x="492" y="323"/>
                    <a:pt x="488" y="328"/>
                  </a:cubicBezTo>
                  <a:close/>
                  <a:moveTo>
                    <a:pt x="47" y="132"/>
                  </a:moveTo>
                  <a:cubicBezTo>
                    <a:pt x="48" y="132"/>
                    <a:pt x="49" y="132"/>
                    <a:pt x="50" y="131"/>
                  </a:cubicBezTo>
                  <a:cubicBezTo>
                    <a:pt x="63" y="101"/>
                    <a:pt x="94" y="91"/>
                    <a:pt x="123" y="82"/>
                  </a:cubicBezTo>
                  <a:cubicBezTo>
                    <a:pt x="120" y="92"/>
                    <a:pt x="119" y="103"/>
                    <a:pt x="120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20" y="114"/>
                    <a:pt x="120" y="114"/>
                    <a:pt x="120" y="115"/>
                  </a:cubicBezTo>
                  <a:cubicBezTo>
                    <a:pt x="122" y="118"/>
                    <a:pt x="124" y="121"/>
                    <a:pt x="125" y="124"/>
                  </a:cubicBezTo>
                  <a:cubicBezTo>
                    <a:pt x="93" y="130"/>
                    <a:pt x="57" y="130"/>
                    <a:pt x="36" y="158"/>
                  </a:cubicBezTo>
                  <a:cubicBezTo>
                    <a:pt x="39" y="149"/>
                    <a:pt x="43" y="140"/>
                    <a:pt x="47" y="132"/>
                  </a:cubicBezTo>
                  <a:close/>
                  <a:moveTo>
                    <a:pt x="39" y="181"/>
                  </a:moveTo>
                  <a:cubicBezTo>
                    <a:pt x="37" y="183"/>
                    <a:pt x="39" y="186"/>
                    <a:pt x="42" y="186"/>
                  </a:cubicBezTo>
                  <a:cubicBezTo>
                    <a:pt x="39" y="189"/>
                    <a:pt x="37" y="193"/>
                    <a:pt x="35" y="197"/>
                  </a:cubicBezTo>
                  <a:cubicBezTo>
                    <a:pt x="33" y="200"/>
                    <a:pt x="32" y="203"/>
                    <a:pt x="30" y="207"/>
                  </a:cubicBezTo>
                  <a:cubicBezTo>
                    <a:pt x="28" y="194"/>
                    <a:pt x="29" y="182"/>
                    <a:pt x="32" y="170"/>
                  </a:cubicBezTo>
                  <a:cubicBezTo>
                    <a:pt x="34" y="170"/>
                    <a:pt x="35" y="170"/>
                    <a:pt x="36" y="168"/>
                  </a:cubicBezTo>
                  <a:cubicBezTo>
                    <a:pt x="55" y="135"/>
                    <a:pt x="95" y="136"/>
                    <a:pt x="129" y="129"/>
                  </a:cubicBezTo>
                  <a:cubicBezTo>
                    <a:pt x="133" y="135"/>
                    <a:pt x="138" y="141"/>
                    <a:pt x="142" y="147"/>
                  </a:cubicBezTo>
                  <a:cubicBezTo>
                    <a:pt x="108" y="155"/>
                    <a:pt x="65" y="154"/>
                    <a:pt x="39" y="181"/>
                  </a:cubicBezTo>
                  <a:close/>
                  <a:moveTo>
                    <a:pt x="452" y="271"/>
                  </a:moveTo>
                  <a:cubicBezTo>
                    <a:pt x="451" y="271"/>
                    <a:pt x="449" y="270"/>
                    <a:pt x="448" y="269"/>
                  </a:cubicBezTo>
                  <a:cubicBezTo>
                    <a:pt x="448" y="269"/>
                    <a:pt x="448" y="269"/>
                    <a:pt x="447" y="269"/>
                  </a:cubicBezTo>
                  <a:cubicBezTo>
                    <a:pt x="448" y="269"/>
                    <a:pt x="448" y="270"/>
                    <a:pt x="448" y="270"/>
                  </a:cubicBezTo>
                  <a:cubicBezTo>
                    <a:pt x="347" y="222"/>
                    <a:pt x="202" y="226"/>
                    <a:pt x="135" y="127"/>
                  </a:cubicBezTo>
                  <a:cubicBezTo>
                    <a:pt x="137" y="125"/>
                    <a:pt x="135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19"/>
                    <a:pt x="128" y="116"/>
                    <a:pt x="126" y="112"/>
                  </a:cubicBezTo>
                  <a:cubicBezTo>
                    <a:pt x="125" y="104"/>
                    <a:pt x="126" y="94"/>
                    <a:pt x="128" y="86"/>
                  </a:cubicBezTo>
                  <a:cubicBezTo>
                    <a:pt x="134" y="111"/>
                    <a:pt x="157" y="128"/>
                    <a:pt x="179" y="141"/>
                  </a:cubicBezTo>
                  <a:cubicBezTo>
                    <a:pt x="206" y="156"/>
                    <a:pt x="236" y="167"/>
                    <a:pt x="265" y="177"/>
                  </a:cubicBezTo>
                  <a:cubicBezTo>
                    <a:pt x="309" y="193"/>
                    <a:pt x="353" y="205"/>
                    <a:pt x="396" y="219"/>
                  </a:cubicBezTo>
                  <a:cubicBezTo>
                    <a:pt x="415" y="226"/>
                    <a:pt x="433" y="233"/>
                    <a:pt x="448" y="246"/>
                  </a:cubicBezTo>
                  <a:cubicBezTo>
                    <a:pt x="460" y="257"/>
                    <a:pt x="468" y="271"/>
                    <a:pt x="475" y="284"/>
                  </a:cubicBezTo>
                  <a:cubicBezTo>
                    <a:pt x="469" y="284"/>
                    <a:pt x="463" y="286"/>
                    <a:pt x="458" y="290"/>
                  </a:cubicBezTo>
                  <a:cubicBezTo>
                    <a:pt x="457" y="287"/>
                    <a:pt x="457" y="284"/>
                    <a:pt x="456" y="281"/>
                  </a:cubicBezTo>
                  <a:cubicBezTo>
                    <a:pt x="457" y="282"/>
                    <a:pt x="458" y="282"/>
                    <a:pt x="458" y="283"/>
                  </a:cubicBezTo>
                  <a:cubicBezTo>
                    <a:pt x="462" y="284"/>
                    <a:pt x="465" y="279"/>
                    <a:pt x="461" y="277"/>
                  </a:cubicBezTo>
                  <a:cubicBezTo>
                    <a:pt x="459" y="276"/>
                    <a:pt x="457" y="275"/>
                    <a:pt x="455" y="274"/>
                  </a:cubicBezTo>
                  <a:cubicBezTo>
                    <a:pt x="454" y="273"/>
                    <a:pt x="454" y="272"/>
                    <a:pt x="454" y="272"/>
                  </a:cubicBezTo>
                  <a:cubicBezTo>
                    <a:pt x="453" y="272"/>
                    <a:pt x="453" y="272"/>
                    <a:pt x="452" y="271"/>
                  </a:cubicBezTo>
                  <a:close/>
                  <a:moveTo>
                    <a:pt x="455" y="352"/>
                  </a:moveTo>
                  <a:cubicBezTo>
                    <a:pt x="451" y="351"/>
                    <a:pt x="447" y="348"/>
                    <a:pt x="445" y="344"/>
                  </a:cubicBezTo>
                  <a:cubicBezTo>
                    <a:pt x="443" y="342"/>
                    <a:pt x="441" y="341"/>
                    <a:pt x="439" y="338"/>
                  </a:cubicBezTo>
                  <a:cubicBezTo>
                    <a:pt x="439" y="338"/>
                    <a:pt x="439" y="338"/>
                    <a:pt x="439" y="337"/>
                  </a:cubicBezTo>
                  <a:cubicBezTo>
                    <a:pt x="439" y="337"/>
                    <a:pt x="438" y="337"/>
                    <a:pt x="438" y="338"/>
                  </a:cubicBezTo>
                  <a:cubicBezTo>
                    <a:pt x="436" y="329"/>
                    <a:pt x="436" y="320"/>
                    <a:pt x="445" y="316"/>
                  </a:cubicBezTo>
                  <a:cubicBezTo>
                    <a:pt x="447" y="315"/>
                    <a:pt x="450" y="314"/>
                    <a:pt x="453" y="314"/>
                  </a:cubicBezTo>
                  <a:cubicBezTo>
                    <a:pt x="453" y="314"/>
                    <a:pt x="454" y="314"/>
                    <a:pt x="454" y="314"/>
                  </a:cubicBezTo>
                  <a:cubicBezTo>
                    <a:pt x="454" y="314"/>
                    <a:pt x="455" y="314"/>
                    <a:pt x="455" y="314"/>
                  </a:cubicBezTo>
                  <a:cubicBezTo>
                    <a:pt x="455" y="314"/>
                    <a:pt x="455" y="314"/>
                    <a:pt x="455" y="314"/>
                  </a:cubicBezTo>
                  <a:cubicBezTo>
                    <a:pt x="455" y="314"/>
                    <a:pt x="455" y="314"/>
                    <a:pt x="455" y="314"/>
                  </a:cubicBezTo>
                  <a:cubicBezTo>
                    <a:pt x="457" y="314"/>
                    <a:pt x="457" y="314"/>
                    <a:pt x="457" y="314"/>
                  </a:cubicBezTo>
                  <a:cubicBezTo>
                    <a:pt x="458" y="314"/>
                    <a:pt x="458" y="314"/>
                    <a:pt x="459" y="314"/>
                  </a:cubicBezTo>
                  <a:cubicBezTo>
                    <a:pt x="460" y="314"/>
                    <a:pt x="461" y="314"/>
                    <a:pt x="462" y="315"/>
                  </a:cubicBezTo>
                  <a:cubicBezTo>
                    <a:pt x="466" y="315"/>
                    <a:pt x="469" y="316"/>
                    <a:pt x="472" y="318"/>
                  </a:cubicBezTo>
                  <a:cubicBezTo>
                    <a:pt x="478" y="321"/>
                    <a:pt x="484" y="326"/>
                    <a:pt x="483" y="333"/>
                  </a:cubicBezTo>
                  <a:cubicBezTo>
                    <a:pt x="482" y="333"/>
                    <a:pt x="482" y="333"/>
                    <a:pt x="482" y="334"/>
                  </a:cubicBezTo>
                  <a:cubicBezTo>
                    <a:pt x="482" y="337"/>
                    <a:pt x="481" y="340"/>
                    <a:pt x="479" y="343"/>
                  </a:cubicBezTo>
                  <a:cubicBezTo>
                    <a:pt x="478" y="345"/>
                    <a:pt x="477" y="345"/>
                    <a:pt x="476" y="345"/>
                  </a:cubicBezTo>
                  <a:cubicBezTo>
                    <a:pt x="473" y="348"/>
                    <a:pt x="469" y="351"/>
                    <a:pt x="466" y="352"/>
                  </a:cubicBezTo>
                  <a:cubicBezTo>
                    <a:pt x="464" y="352"/>
                    <a:pt x="463" y="353"/>
                    <a:pt x="462" y="353"/>
                  </a:cubicBezTo>
                  <a:cubicBezTo>
                    <a:pt x="462" y="353"/>
                    <a:pt x="462" y="352"/>
                    <a:pt x="462" y="352"/>
                  </a:cubicBezTo>
                  <a:cubicBezTo>
                    <a:pt x="461" y="353"/>
                    <a:pt x="460" y="353"/>
                    <a:pt x="459" y="353"/>
                  </a:cubicBezTo>
                  <a:cubicBezTo>
                    <a:pt x="458" y="354"/>
                    <a:pt x="456" y="353"/>
                    <a:pt x="455" y="352"/>
                  </a:cubicBezTo>
                  <a:close/>
                  <a:moveTo>
                    <a:pt x="524" y="293"/>
                  </a:moveTo>
                  <a:cubicBezTo>
                    <a:pt x="522" y="313"/>
                    <a:pt x="514" y="332"/>
                    <a:pt x="504" y="350"/>
                  </a:cubicBezTo>
                  <a:cubicBezTo>
                    <a:pt x="493" y="371"/>
                    <a:pt x="476" y="393"/>
                    <a:pt x="454" y="404"/>
                  </a:cubicBezTo>
                  <a:cubicBezTo>
                    <a:pt x="458" y="392"/>
                    <a:pt x="460" y="380"/>
                    <a:pt x="461" y="368"/>
                  </a:cubicBezTo>
                  <a:cubicBezTo>
                    <a:pt x="461" y="365"/>
                    <a:pt x="462" y="362"/>
                    <a:pt x="462" y="359"/>
                  </a:cubicBezTo>
                  <a:cubicBezTo>
                    <a:pt x="470" y="358"/>
                    <a:pt x="477" y="353"/>
                    <a:pt x="483" y="346"/>
                  </a:cubicBezTo>
                  <a:cubicBezTo>
                    <a:pt x="485" y="343"/>
                    <a:pt x="487" y="340"/>
                    <a:pt x="488" y="337"/>
                  </a:cubicBezTo>
                  <a:cubicBezTo>
                    <a:pt x="489" y="336"/>
                    <a:pt x="490" y="336"/>
                    <a:pt x="491" y="335"/>
                  </a:cubicBezTo>
                  <a:cubicBezTo>
                    <a:pt x="494" y="331"/>
                    <a:pt x="496" y="327"/>
                    <a:pt x="497" y="322"/>
                  </a:cubicBezTo>
                  <a:cubicBezTo>
                    <a:pt x="498" y="323"/>
                    <a:pt x="500" y="322"/>
                    <a:pt x="501" y="320"/>
                  </a:cubicBezTo>
                  <a:cubicBezTo>
                    <a:pt x="517" y="247"/>
                    <a:pt x="453" y="199"/>
                    <a:pt x="397" y="165"/>
                  </a:cubicBezTo>
                  <a:cubicBezTo>
                    <a:pt x="360" y="143"/>
                    <a:pt x="323" y="124"/>
                    <a:pt x="281" y="112"/>
                  </a:cubicBezTo>
                  <a:cubicBezTo>
                    <a:pt x="256" y="105"/>
                    <a:pt x="230" y="99"/>
                    <a:pt x="205" y="92"/>
                  </a:cubicBezTo>
                  <a:cubicBezTo>
                    <a:pt x="184" y="85"/>
                    <a:pt x="157" y="77"/>
                    <a:pt x="145" y="56"/>
                  </a:cubicBezTo>
                  <a:cubicBezTo>
                    <a:pt x="145" y="55"/>
                    <a:pt x="143" y="55"/>
                    <a:pt x="143" y="55"/>
                  </a:cubicBezTo>
                  <a:cubicBezTo>
                    <a:pt x="143" y="54"/>
                    <a:pt x="144" y="53"/>
                    <a:pt x="145" y="52"/>
                  </a:cubicBezTo>
                  <a:cubicBezTo>
                    <a:pt x="145" y="52"/>
                    <a:pt x="145" y="51"/>
                    <a:pt x="145" y="51"/>
                  </a:cubicBezTo>
                  <a:cubicBezTo>
                    <a:pt x="193" y="25"/>
                    <a:pt x="254" y="46"/>
                    <a:pt x="301" y="64"/>
                  </a:cubicBezTo>
                  <a:cubicBezTo>
                    <a:pt x="349" y="83"/>
                    <a:pt x="395" y="107"/>
                    <a:pt x="435" y="140"/>
                  </a:cubicBezTo>
                  <a:cubicBezTo>
                    <a:pt x="476" y="173"/>
                    <a:pt x="517" y="218"/>
                    <a:pt x="524" y="273"/>
                  </a:cubicBezTo>
                  <a:cubicBezTo>
                    <a:pt x="524" y="275"/>
                    <a:pt x="524" y="277"/>
                    <a:pt x="524" y="279"/>
                  </a:cubicBezTo>
                  <a:cubicBezTo>
                    <a:pt x="523" y="282"/>
                    <a:pt x="522" y="285"/>
                    <a:pt x="521" y="288"/>
                  </a:cubicBezTo>
                  <a:cubicBezTo>
                    <a:pt x="520" y="291"/>
                    <a:pt x="522" y="293"/>
                    <a:pt x="524" y="293"/>
                  </a:cubicBezTo>
                  <a:close/>
                  <a:moveTo>
                    <a:pt x="449" y="144"/>
                  </a:moveTo>
                  <a:cubicBezTo>
                    <a:pt x="407" y="107"/>
                    <a:pt x="358" y="81"/>
                    <a:pt x="307" y="60"/>
                  </a:cubicBezTo>
                  <a:cubicBezTo>
                    <a:pt x="276" y="47"/>
                    <a:pt x="239" y="34"/>
                    <a:pt x="203" y="33"/>
                  </a:cubicBezTo>
                  <a:cubicBezTo>
                    <a:pt x="230" y="30"/>
                    <a:pt x="258" y="33"/>
                    <a:pt x="286" y="40"/>
                  </a:cubicBezTo>
                  <a:cubicBezTo>
                    <a:pt x="295" y="42"/>
                    <a:pt x="303" y="44"/>
                    <a:pt x="312" y="47"/>
                  </a:cubicBezTo>
                  <a:cubicBezTo>
                    <a:pt x="312" y="47"/>
                    <a:pt x="313" y="47"/>
                    <a:pt x="313" y="47"/>
                  </a:cubicBezTo>
                  <a:cubicBezTo>
                    <a:pt x="314" y="49"/>
                    <a:pt x="315" y="49"/>
                    <a:pt x="317" y="48"/>
                  </a:cubicBezTo>
                  <a:cubicBezTo>
                    <a:pt x="350" y="59"/>
                    <a:pt x="383" y="74"/>
                    <a:pt x="411" y="92"/>
                  </a:cubicBezTo>
                  <a:cubicBezTo>
                    <a:pt x="444" y="113"/>
                    <a:pt x="474" y="141"/>
                    <a:pt x="496" y="173"/>
                  </a:cubicBezTo>
                  <a:cubicBezTo>
                    <a:pt x="510" y="194"/>
                    <a:pt x="524" y="224"/>
                    <a:pt x="526" y="252"/>
                  </a:cubicBezTo>
                  <a:cubicBezTo>
                    <a:pt x="515" y="209"/>
                    <a:pt x="481" y="172"/>
                    <a:pt x="449" y="14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549" y="631"/>
              <a:ext cx="80" cy="64"/>
            </a:xfrm>
            <a:custGeom>
              <a:avLst/>
              <a:gdLst>
                <a:gd name="T0" fmla="*/ 15 w 30"/>
                <a:gd name="T1" fmla="*/ 0 h 24"/>
                <a:gd name="T2" fmla="*/ 15 w 30"/>
                <a:gd name="T3" fmla="*/ 24 h 24"/>
                <a:gd name="T4" fmla="*/ 15 w 3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4">
                  <a:moveTo>
                    <a:pt x="15" y="0"/>
                  </a:moveTo>
                  <a:cubicBezTo>
                    <a:pt x="0" y="0"/>
                    <a:pt x="0" y="24"/>
                    <a:pt x="15" y="24"/>
                  </a:cubicBezTo>
                  <a:cubicBezTo>
                    <a:pt x="30" y="24"/>
                    <a:pt x="30" y="0"/>
                    <a:pt x="15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2164" y="812"/>
              <a:ext cx="81" cy="64"/>
            </a:xfrm>
            <a:custGeom>
              <a:avLst/>
              <a:gdLst>
                <a:gd name="T0" fmla="*/ 15 w 30"/>
                <a:gd name="T1" fmla="*/ 0 h 24"/>
                <a:gd name="T2" fmla="*/ 15 w 30"/>
                <a:gd name="T3" fmla="*/ 24 h 24"/>
                <a:gd name="T4" fmla="*/ 15 w 3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4">
                  <a:moveTo>
                    <a:pt x="15" y="0"/>
                  </a:moveTo>
                  <a:cubicBezTo>
                    <a:pt x="0" y="0"/>
                    <a:pt x="0" y="24"/>
                    <a:pt x="15" y="24"/>
                  </a:cubicBezTo>
                  <a:cubicBezTo>
                    <a:pt x="30" y="24"/>
                    <a:pt x="30" y="0"/>
                    <a:pt x="15" y="0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1800" y="823"/>
              <a:ext cx="67" cy="67"/>
            </a:xfrm>
            <a:custGeom>
              <a:avLst/>
              <a:gdLst>
                <a:gd name="T0" fmla="*/ 21 w 25"/>
                <a:gd name="T1" fmla="*/ 19 h 25"/>
                <a:gd name="T2" fmla="*/ 7 w 25"/>
                <a:gd name="T3" fmla="*/ 9 h 25"/>
                <a:gd name="T4" fmla="*/ 7 w 25"/>
                <a:gd name="T5" fmla="*/ 9 h 25"/>
                <a:gd name="T6" fmla="*/ 8 w 25"/>
                <a:gd name="T7" fmla="*/ 9 h 25"/>
                <a:gd name="T8" fmla="*/ 17 w 25"/>
                <a:gd name="T9" fmla="*/ 11 h 25"/>
                <a:gd name="T10" fmla="*/ 19 w 25"/>
                <a:gd name="T11" fmla="*/ 5 h 25"/>
                <a:gd name="T12" fmla="*/ 1 w 25"/>
                <a:gd name="T13" fmla="*/ 9 h 25"/>
                <a:gd name="T14" fmla="*/ 5 w 25"/>
                <a:gd name="T15" fmla="*/ 17 h 25"/>
                <a:gd name="T16" fmla="*/ 19 w 25"/>
                <a:gd name="T17" fmla="*/ 24 h 25"/>
                <a:gd name="T18" fmla="*/ 21 w 25"/>
                <a:gd name="T1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21" y="19"/>
                  </a:moveTo>
                  <a:cubicBezTo>
                    <a:pt x="16" y="17"/>
                    <a:pt x="8" y="15"/>
                    <a:pt x="7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11" y="8"/>
                    <a:pt x="15" y="9"/>
                    <a:pt x="17" y="11"/>
                  </a:cubicBezTo>
                  <a:cubicBezTo>
                    <a:pt x="21" y="12"/>
                    <a:pt x="22" y="6"/>
                    <a:pt x="19" y="5"/>
                  </a:cubicBezTo>
                  <a:cubicBezTo>
                    <a:pt x="13" y="3"/>
                    <a:pt x="1" y="0"/>
                    <a:pt x="1" y="9"/>
                  </a:cubicBezTo>
                  <a:cubicBezTo>
                    <a:pt x="0" y="12"/>
                    <a:pt x="3" y="15"/>
                    <a:pt x="5" y="17"/>
                  </a:cubicBezTo>
                  <a:cubicBezTo>
                    <a:pt x="9" y="21"/>
                    <a:pt x="14" y="23"/>
                    <a:pt x="19" y="24"/>
                  </a:cubicBezTo>
                  <a:cubicBezTo>
                    <a:pt x="23" y="25"/>
                    <a:pt x="25" y="20"/>
                    <a:pt x="21" y="19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709" y="962"/>
              <a:ext cx="281" cy="112"/>
            </a:xfrm>
            <a:custGeom>
              <a:avLst/>
              <a:gdLst>
                <a:gd name="T0" fmla="*/ 98 w 105"/>
                <a:gd name="T1" fmla="*/ 13 h 42"/>
                <a:gd name="T2" fmla="*/ 7 w 105"/>
                <a:gd name="T3" fmla="*/ 3 h 42"/>
                <a:gd name="T4" fmla="*/ 2 w 105"/>
                <a:gd name="T5" fmla="*/ 7 h 42"/>
                <a:gd name="T6" fmla="*/ 102 w 105"/>
                <a:gd name="T7" fmla="*/ 17 h 42"/>
                <a:gd name="T8" fmla="*/ 98 w 105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2">
                  <a:moveTo>
                    <a:pt x="98" y="13"/>
                  </a:moveTo>
                  <a:cubicBezTo>
                    <a:pt x="71" y="36"/>
                    <a:pt x="28" y="31"/>
                    <a:pt x="7" y="3"/>
                  </a:cubicBezTo>
                  <a:cubicBezTo>
                    <a:pt x="4" y="0"/>
                    <a:pt x="0" y="4"/>
                    <a:pt x="2" y="7"/>
                  </a:cubicBezTo>
                  <a:cubicBezTo>
                    <a:pt x="26" y="38"/>
                    <a:pt x="73" y="42"/>
                    <a:pt x="102" y="17"/>
                  </a:cubicBezTo>
                  <a:cubicBezTo>
                    <a:pt x="105" y="15"/>
                    <a:pt x="101" y="11"/>
                    <a:pt x="98" y="13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1546" y="508"/>
              <a:ext cx="80" cy="45"/>
            </a:xfrm>
            <a:custGeom>
              <a:avLst/>
              <a:gdLst>
                <a:gd name="T0" fmla="*/ 27 w 30"/>
                <a:gd name="T1" fmla="*/ 4 h 17"/>
                <a:gd name="T2" fmla="*/ 1 w 30"/>
                <a:gd name="T3" fmla="*/ 11 h 17"/>
                <a:gd name="T4" fmla="*/ 7 w 30"/>
                <a:gd name="T5" fmla="*/ 14 h 17"/>
                <a:gd name="T6" fmla="*/ 25 w 30"/>
                <a:gd name="T7" fmla="*/ 10 h 17"/>
                <a:gd name="T8" fmla="*/ 27 w 30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7" y="4"/>
                  </a:moveTo>
                  <a:cubicBezTo>
                    <a:pt x="17" y="0"/>
                    <a:pt x="7" y="1"/>
                    <a:pt x="1" y="11"/>
                  </a:cubicBezTo>
                  <a:cubicBezTo>
                    <a:pt x="0" y="14"/>
                    <a:pt x="5" y="17"/>
                    <a:pt x="7" y="14"/>
                  </a:cubicBezTo>
                  <a:cubicBezTo>
                    <a:pt x="11" y="7"/>
                    <a:pt x="18" y="7"/>
                    <a:pt x="25" y="10"/>
                  </a:cubicBezTo>
                  <a:cubicBezTo>
                    <a:pt x="29" y="11"/>
                    <a:pt x="30" y="5"/>
                    <a:pt x="27" y="4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58" y="708"/>
              <a:ext cx="64" cy="48"/>
            </a:xfrm>
            <a:custGeom>
              <a:avLst/>
              <a:gdLst>
                <a:gd name="T0" fmla="*/ 22 w 24"/>
                <a:gd name="T1" fmla="*/ 11 h 18"/>
                <a:gd name="T2" fmla="*/ 4 w 24"/>
                <a:gd name="T3" fmla="*/ 0 h 18"/>
                <a:gd name="T4" fmla="*/ 4 w 24"/>
                <a:gd name="T5" fmla="*/ 6 h 18"/>
                <a:gd name="T6" fmla="*/ 17 w 24"/>
                <a:gd name="T7" fmla="*/ 14 h 18"/>
                <a:gd name="T8" fmla="*/ 22 w 24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8">
                  <a:moveTo>
                    <a:pt x="22" y="11"/>
                  </a:moveTo>
                  <a:cubicBezTo>
                    <a:pt x="18" y="5"/>
                    <a:pt x="12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ubicBezTo>
                    <a:pt x="10" y="6"/>
                    <a:pt x="14" y="10"/>
                    <a:pt x="17" y="14"/>
                  </a:cubicBezTo>
                  <a:cubicBezTo>
                    <a:pt x="19" y="18"/>
                    <a:pt x="24" y="15"/>
                    <a:pt x="22" y="11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1517" y="1839"/>
              <a:ext cx="120" cy="173"/>
            </a:xfrm>
            <a:custGeom>
              <a:avLst/>
              <a:gdLst>
                <a:gd name="T0" fmla="*/ 41 w 45"/>
                <a:gd name="T1" fmla="*/ 57 h 65"/>
                <a:gd name="T2" fmla="*/ 8 w 45"/>
                <a:gd name="T3" fmla="*/ 41 h 65"/>
                <a:gd name="T4" fmla="*/ 19 w 45"/>
                <a:gd name="T5" fmla="*/ 6 h 65"/>
                <a:gd name="T6" fmla="*/ 14 w 45"/>
                <a:gd name="T7" fmla="*/ 3 h 65"/>
                <a:gd name="T8" fmla="*/ 2 w 45"/>
                <a:gd name="T9" fmla="*/ 47 h 65"/>
                <a:gd name="T10" fmla="*/ 41 w 45"/>
                <a:gd name="T11" fmla="*/ 63 h 65"/>
                <a:gd name="T12" fmla="*/ 41 w 45"/>
                <a:gd name="T13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5">
                  <a:moveTo>
                    <a:pt x="41" y="57"/>
                  </a:moveTo>
                  <a:cubicBezTo>
                    <a:pt x="27" y="59"/>
                    <a:pt x="8" y="59"/>
                    <a:pt x="8" y="41"/>
                  </a:cubicBezTo>
                  <a:cubicBezTo>
                    <a:pt x="7" y="29"/>
                    <a:pt x="14" y="16"/>
                    <a:pt x="19" y="6"/>
                  </a:cubicBezTo>
                  <a:cubicBezTo>
                    <a:pt x="21" y="3"/>
                    <a:pt x="16" y="0"/>
                    <a:pt x="14" y="3"/>
                  </a:cubicBezTo>
                  <a:cubicBezTo>
                    <a:pt x="7" y="16"/>
                    <a:pt x="0" y="31"/>
                    <a:pt x="2" y="47"/>
                  </a:cubicBezTo>
                  <a:cubicBezTo>
                    <a:pt x="5" y="64"/>
                    <a:pt x="27" y="65"/>
                    <a:pt x="41" y="63"/>
                  </a:cubicBezTo>
                  <a:cubicBezTo>
                    <a:pt x="45" y="63"/>
                    <a:pt x="45" y="57"/>
                    <a:pt x="41" y="57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831" y="468"/>
              <a:ext cx="1788" cy="3071"/>
            </a:xfrm>
            <a:custGeom>
              <a:avLst/>
              <a:gdLst>
                <a:gd name="T0" fmla="*/ 526 w 668"/>
                <a:gd name="T1" fmla="*/ 372 h 1149"/>
                <a:gd name="T2" fmla="*/ 338 w 668"/>
                <a:gd name="T3" fmla="*/ 395 h 1149"/>
                <a:gd name="T4" fmla="*/ 306 w 668"/>
                <a:gd name="T5" fmla="*/ 441 h 1149"/>
                <a:gd name="T6" fmla="*/ 137 w 668"/>
                <a:gd name="T7" fmla="*/ 382 h 1149"/>
                <a:gd name="T8" fmla="*/ 107 w 668"/>
                <a:gd name="T9" fmla="*/ 313 h 1149"/>
                <a:gd name="T10" fmla="*/ 9 w 668"/>
                <a:gd name="T11" fmla="*/ 6 h 1149"/>
                <a:gd name="T12" fmla="*/ 76 w 668"/>
                <a:gd name="T13" fmla="*/ 325 h 1149"/>
                <a:gd name="T14" fmla="*/ 84 w 668"/>
                <a:gd name="T15" fmla="*/ 437 h 1149"/>
                <a:gd name="T16" fmla="*/ 210 w 668"/>
                <a:gd name="T17" fmla="*/ 792 h 1149"/>
                <a:gd name="T18" fmla="*/ 258 w 668"/>
                <a:gd name="T19" fmla="*/ 1056 h 1149"/>
                <a:gd name="T20" fmla="*/ 291 w 668"/>
                <a:gd name="T21" fmla="*/ 1132 h 1149"/>
                <a:gd name="T22" fmla="*/ 353 w 668"/>
                <a:gd name="T23" fmla="*/ 919 h 1149"/>
                <a:gd name="T24" fmla="*/ 443 w 668"/>
                <a:gd name="T25" fmla="*/ 1139 h 1149"/>
                <a:gd name="T26" fmla="*/ 524 w 668"/>
                <a:gd name="T27" fmla="*/ 1081 h 1149"/>
                <a:gd name="T28" fmla="*/ 577 w 668"/>
                <a:gd name="T29" fmla="*/ 789 h 1149"/>
                <a:gd name="T30" fmla="*/ 612 w 668"/>
                <a:gd name="T31" fmla="*/ 596 h 1149"/>
                <a:gd name="T32" fmla="*/ 427 w 668"/>
                <a:gd name="T33" fmla="*/ 599 h 1149"/>
                <a:gd name="T34" fmla="*/ 552 w 668"/>
                <a:gd name="T35" fmla="*/ 448 h 1149"/>
                <a:gd name="T36" fmla="*/ 391 w 668"/>
                <a:gd name="T37" fmla="*/ 685 h 1149"/>
                <a:gd name="T38" fmla="*/ 372 w 668"/>
                <a:gd name="T39" fmla="*/ 635 h 1149"/>
                <a:gd name="T40" fmla="*/ 436 w 668"/>
                <a:gd name="T41" fmla="*/ 670 h 1149"/>
                <a:gd name="T42" fmla="*/ 358 w 668"/>
                <a:gd name="T43" fmla="*/ 481 h 1149"/>
                <a:gd name="T44" fmla="*/ 422 w 668"/>
                <a:gd name="T45" fmla="*/ 600 h 1149"/>
                <a:gd name="T46" fmla="*/ 542 w 668"/>
                <a:gd name="T47" fmla="*/ 504 h 1149"/>
                <a:gd name="T48" fmla="*/ 433 w 668"/>
                <a:gd name="T49" fmla="*/ 641 h 1149"/>
                <a:gd name="T50" fmla="*/ 432 w 668"/>
                <a:gd name="T51" fmla="*/ 456 h 1149"/>
                <a:gd name="T52" fmla="*/ 420 w 668"/>
                <a:gd name="T53" fmla="*/ 440 h 1149"/>
                <a:gd name="T54" fmla="*/ 592 w 668"/>
                <a:gd name="T55" fmla="*/ 626 h 1149"/>
                <a:gd name="T56" fmla="*/ 511 w 668"/>
                <a:gd name="T57" fmla="*/ 366 h 1149"/>
                <a:gd name="T58" fmla="*/ 499 w 668"/>
                <a:gd name="T59" fmla="*/ 420 h 1149"/>
                <a:gd name="T60" fmla="*/ 349 w 668"/>
                <a:gd name="T61" fmla="*/ 478 h 1149"/>
                <a:gd name="T62" fmla="*/ 314 w 668"/>
                <a:gd name="T63" fmla="*/ 445 h 1149"/>
                <a:gd name="T64" fmla="*/ 83 w 668"/>
                <a:gd name="T65" fmla="*/ 328 h 1149"/>
                <a:gd name="T66" fmla="*/ 116 w 668"/>
                <a:gd name="T67" fmla="*/ 379 h 1149"/>
                <a:gd name="T68" fmla="*/ 87 w 668"/>
                <a:gd name="T69" fmla="*/ 429 h 1149"/>
                <a:gd name="T70" fmla="*/ 285 w 668"/>
                <a:gd name="T71" fmla="*/ 396 h 1149"/>
                <a:gd name="T72" fmla="*/ 289 w 668"/>
                <a:gd name="T73" fmla="*/ 436 h 1149"/>
                <a:gd name="T74" fmla="*/ 215 w 668"/>
                <a:gd name="T75" fmla="*/ 789 h 1149"/>
                <a:gd name="T76" fmla="*/ 296 w 668"/>
                <a:gd name="T77" fmla="*/ 909 h 1149"/>
                <a:gd name="T78" fmla="*/ 209 w 668"/>
                <a:gd name="T79" fmla="*/ 894 h 1149"/>
                <a:gd name="T80" fmla="*/ 248 w 668"/>
                <a:gd name="T81" fmla="*/ 815 h 1149"/>
                <a:gd name="T82" fmla="*/ 289 w 668"/>
                <a:gd name="T83" fmla="*/ 1113 h 1149"/>
                <a:gd name="T84" fmla="*/ 264 w 668"/>
                <a:gd name="T85" fmla="*/ 1058 h 1149"/>
                <a:gd name="T86" fmla="*/ 304 w 668"/>
                <a:gd name="T87" fmla="*/ 1070 h 1149"/>
                <a:gd name="T88" fmla="*/ 350 w 668"/>
                <a:gd name="T89" fmla="*/ 824 h 1149"/>
                <a:gd name="T90" fmla="*/ 379 w 668"/>
                <a:gd name="T91" fmla="*/ 833 h 1149"/>
                <a:gd name="T92" fmla="*/ 437 w 668"/>
                <a:gd name="T93" fmla="*/ 835 h 1149"/>
                <a:gd name="T94" fmla="*/ 482 w 668"/>
                <a:gd name="T95" fmla="*/ 836 h 1149"/>
                <a:gd name="T96" fmla="*/ 441 w 668"/>
                <a:gd name="T97" fmla="*/ 835 h 1149"/>
                <a:gd name="T98" fmla="*/ 509 w 668"/>
                <a:gd name="T99" fmla="*/ 1117 h 1149"/>
                <a:gd name="T100" fmla="*/ 518 w 668"/>
                <a:gd name="T101" fmla="*/ 1125 h 1149"/>
                <a:gd name="T102" fmla="*/ 491 w 668"/>
                <a:gd name="T103" fmla="*/ 900 h 1149"/>
                <a:gd name="T104" fmla="*/ 514 w 668"/>
                <a:gd name="T105" fmla="*/ 827 h 1149"/>
                <a:gd name="T106" fmla="*/ 538 w 668"/>
                <a:gd name="T107" fmla="*/ 817 h 1149"/>
                <a:gd name="T108" fmla="*/ 464 w 668"/>
                <a:gd name="T109" fmla="*/ 827 h 1149"/>
                <a:gd name="T110" fmla="*/ 368 w 668"/>
                <a:gd name="T111" fmla="*/ 644 h 1149"/>
                <a:gd name="T112" fmla="*/ 422 w 668"/>
                <a:gd name="T113" fmla="*/ 734 h 1149"/>
                <a:gd name="T114" fmla="*/ 400 w 668"/>
                <a:gd name="T115" fmla="*/ 690 h 1149"/>
                <a:gd name="T116" fmla="*/ 596 w 668"/>
                <a:gd name="T117" fmla="*/ 638 h 1149"/>
                <a:gd name="T118" fmla="*/ 623 w 668"/>
                <a:gd name="T119" fmla="*/ 638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8" h="1149">
                  <a:moveTo>
                    <a:pt x="615" y="602"/>
                  </a:moveTo>
                  <a:cubicBezTo>
                    <a:pt x="619" y="596"/>
                    <a:pt x="623" y="590"/>
                    <a:pt x="626" y="584"/>
                  </a:cubicBezTo>
                  <a:cubicBezTo>
                    <a:pt x="668" y="506"/>
                    <a:pt x="593" y="419"/>
                    <a:pt x="530" y="376"/>
                  </a:cubicBezTo>
                  <a:cubicBezTo>
                    <a:pt x="530" y="376"/>
                    <a:pt x="530" y="376"/>
                    <a:pt x="530" y="376"/>
                  </a:cubicBezTo>
                  <a:cubicBezTo>
                    <a:pt x="530" y="376"/>
                    <a:pt x="530" y="376"/>
                    <a:pt x="530" y="376"/>
                  </a:cubicBezTo>
                  <a:cubicBezTo>
                    <a:pt x="530" y="376"/>
                    <a:pt x="529" y="376"/>
                    <a:pt x="529" y="375"/>
                  </a:cubicBezTo>
                  <a:cubicBezTo>
                    <a:pt x="529" y="374"/>
                    <a:pt x="528" y="373"/>
                    <a:pt x="527" y="372"/>
                  </a:cubicBezTo>
                  <a:cubicBezTo>
                    <a:pt x="527" y="372"/>
                    <a:pt x="526" y="372"/>
                    <a:pt x="526" y="372"/>
                  </a:cubicBezTo>
                  <a:cubicBezTo>
                    <a:pt x="525" y="372"/>
                    <a:pt x="524" y="372"/>
                    <a:pt x="524" y="372"/>
                  </a:cubicBezTo>
                  <a:cubicBezTo>
                    <a:pt x="522" y="371"/>
                    <a:pt x="521" y="372"/>
                    <a:pt x="520" y="374"/>
                  </a:cubicBezTo>
                  <a:cubicBezTo>
                    <a:pt x="516" y="363"/>
                    <a:pt x="513" y="352"/>
                    <a:pt x="510" y="340"/>
                  </a:cubicBezTo>
                  <a:cubicBezTo>
                    <a:pt x="510" y="339"/>
                    <a:pt x="509" y="338"/>
                    <a:pt x="508" y="338"/>
                  </a:cubicBezTo>
                  <a:cubicBezTo>
                    <a:pt x="507" y="337"/>
                    <a:pt x="506" y="336"/>
                    <a:pt x="504" y="336"/>
                  </a:cubicBezTo>
                  <a:cubicBezTo>
                    <a:pt x="446" y="345"/>
                    <a:pt x="395" y="376"/>
                    <a:pt x="340" y="397"/>
                  </a:cubicBezTo>
                  <a:cubicBezTo>
                    <a:pt x="340" y="396"/>
                    <a:pt x="339" y="396"/>
                    <a:pt x="338" y="396"/>
                  </a:cubicBezTo>
                  <a:cubicBezTo>
                    <a:pt x="340" y="396"/>
                    <a:pt x="339" y="395"/>
                    <a:pt x="338" y="395"/>
                  </a:cubicBezTo>
                  <a:cubicBezTo>
                    <a:pt x="337" y="394"/>
                    <a:pt x="337" y="393"/>
                    <a:pt x="336" y="392"/>
                  </a:cubicBezTo>
                  <a:cubicBezTo>
                    <a:pt x="335" y="390"/>
                    <a:pt x="334" y="387"/>
                    <a:pt x="333" y="384"/>
                  </a:cubicBezTo>
                  <a:cubicBezTo>
                    <a:pt x="332" y="380"/>
                    <a:pt x="327" y="382"/>
                    <a:pt x="328" y="385"/>
                  </a:cubicBezTo>
                  <a:cubicBezTo>
                    <a:pt x="329" y="389"/>
                    <a:pt x="330" y="395"/>
                    <a:pt x="334" y="399"/>
                  </a:cubicBezTo>
                  <a:cubicBezTo>
                    <a:pt x="321" y="403"/>
                    <a:pt x="309" y="407"/>
                    <a:pt x="296" y="410"/>
                  </a:cubicBezTo>
                  <a:cubicBezTo>
                    <a:pt x="294" y="410"/>
                    <a:pt x="294" y="412"/>
                    <a:pt x="294" y="413"/>
                  </a:cubicBezTo>
                  <a:cubicBezTo>
                    <a:pt x="294" y="413"/>
                    <a:pt x="294" y="414"/>
                    <a:pt x="294" y="414"/>
                  </a:cubicBezTo>
                  <a:cubicBezTo>
                    <a:pt x="298" y="423"/>
                    <a:pt x="302" y="432"/>
                    <a:pt x="306" y="441"/>
                  </a:cubicBezTo>
                  <a:cubicBezTo>
                    <a:pt x="294" y="434"/>
                    <a:pt x="283" y="424"/>
                    <a:pt x="286" y="410"/>
                  </a:cubicBezTo>
                  <a:cubicBezTo>
                    <a:pt x="288" y="397"/>
                    <a:pt x="298" y="385"/>
                    <a:pt x="305" y="374"/>
                  </a:cubicBezTo>
                  <a:cubicBezTo>
                    <a:pt x="307" y="371"/>
                    <a:pt x="302" y="368"/>
                    <a:pt x="300" y="371"/>
                  </a:cubicBezTo>
                  <a:cubicBezTo>
                    <a:pt x="297" y="376"/>
                    <a:pt x="294" y="381"/>
                    <a:pt x="290" y="386"/>
                  </a:cubicBezTo>
                  <a:cubicBezTo>
                    <a:pt x="290" y="386"/>
                    <a:pt x="290" y="386"/>
                    <a:pt x="289" y="386"/>
                  </a:cubicBezTo>
                  <a:cubicBezTo>
                    <a:pt x="266" y="400"/>
                    <a:pt x="242" y="416"/>
                    <a:pt x="214" y="422"/>
                  </a:cubicBezTo>
                  <a:cubicBezTo>
                    <a:pt x="182" y="428"/>
                    <a:pt x="157" y="406"/>
                    <a:pt x="138" y="383"/>
                  </a:cubicBezTo>
                  <a:cubicBezTo>
                    <a:pt x="138" y="382"/>
                    <a:pt x="137" y="382"/>
                    <a:pt x="137" y="382"/>
                  </a:cubicBezTo>
                  <a:cubicBezTo>
                    <a:pt x="137" y="382"/>
                    <a:pt x="137" y="382"/>
                    <a:pt x="137" y="381"/>
                  </a:cubicBezTo>
                  <a:cubicBezTo>
                    <a:pt x="138" y="378"/>
                    <a:pt x="132" y="376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29" y="379"/>
                    <a:pt x="128" y="377"/>
                    <a:pt x="127" y="375"/>
                  </a:cubicBezTo>
                  <a:cubicBezTo>
                    <a:pt x="126" y="374"/>
                    <a:pt x="123" y="373"/>
                    <a:pt x="122" y="375"/>
                  </a:cubicBezTo>
                  <a:cubicBezTo>
                    <a:pt x="122" y="375"/>
                    <a:pt x="122" y="375"/>
                    <a:pt x="121" y="375"/>
                  </a:cubicBezTo>
                  <a:cubicBezTo>
                    <a:pt x="124" y="356"/>
                    <a:pt x="132" y="323"/>
                    <a:pt x="110" y="313"/>
                  </a:cubicBezTo>
                  <a:cubicBezTo>
                    <a:pt x="109" y="312"/>
                    <a:pt x="108" y="312"/>
                    <a:pt x="107" y="313"/>
                  </a:cubicBezTo>
                  <a:cubicBezTo>
                    <a:pt x="103" y="301"/>
                    <a:pt x="96" y="291"/>
                    <a:pt x="83" y="287"/>
                  </a:cubicBezTo>
                  <a:cubicBezTo>
                    <a:pt x="82" y="286"/>
                    <a:pt x="81" y="287"/>
                    <a:pt x="80" y="288"/>
                  </a:cubicBezTo>
                  <a:cubicBezTo>
                    <a:pt x="71" y="252"/>
                    <a:pt x="61" y="216"/>
                    <a:pt x="51" y="181"/>
                  </a:cubicBezTo>
                  <a:cubicBezTo>
                    <a:pt x="45" y="152"/>
                    <a:pt x="40" y="124"/>
                    <a:pt x="34" y="96"/>
                  </a:cubicBezTo>
                  <a:cubicBezTo>
                    <a:pt x="34" y="95"/>
                    <a:pt x="33" y="95"/>
                    <a:pt x="32" y="94"/>
                  </a:cubicBezTo>
                  <a:cubicBezTo>
                    <a:pt x="26" y="66"/>
                    <a:pt x="19" y="39"/>
                    <a:pt x="11" y="11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9" y="6"/>
                    <a:pt x="9" y="6"/>
                  </a:cubicBezTo>
                  <a:cubicBezTo>
                    <a:pt x="9" y="5"/>
                    <a:pt x="8" y="4"/>
                    <a:pt x="8" y="3"/>
                  </a:cubicBezTo>
                  <a:cubicBezTo>
                    <a:pt x="7" y="1"/>
                    <a:pt x="6" y="1"/>
                    <a:pt x="4" y="1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4" y="17"/>
                    <a:pt x="7" y="30"/>
                    <a:pt x="10" y="42"/>
                  </a:cubicBezTo>
                  <a:cubicBezTo>
                    <a:pt x="13" y="61"/>
                    <a:pt x="17" y="79"/>
                    <a:pt x="21" y="97"/>
                  </a:cubicBezTo>
                  <a:cubicBezTo>
                    <a:pt x="33" y="152"/>
                    <a:pt x="43" y="207"/>
                    <a:pt x="60" y="261"/>
                  </a:cubicBezTo>
                  <a:cubicBezTo>
                    <a:pt x="64" y="282"/>
                    <a:pt x="69" y="303"/>
                    <a:pt x="76" y="324"/>
                  </a:cubicBezTo>
                  <a:cubicBezTo>
                    <a:pt x="76" y="324"/>
                    <a:pt x="76" y="324"/>
                    <a:pt x="76" y="325"/>
                  </a:cubicBezTo>
                  <a:cubicBezTo>
                    <a:pt x="68" y="344"/>
                    <a:pt x="67" y="364"/>
                    <a:pt x="69" y="384"/>
                  </a:cubicBezTo>
                  <a:cubicBezTo>
                    <a:pt x="68" y="385"/>
                    <a:pt x="67" y="386"/>
                    <a:pt x="68" y="387"/>
                  </a:cubicBezTo>
                  <a:cubicBezTo>
                    <a:pt x="70" y="398"/>
                    <a:pt x="77" y="406"/>
                    <a:pt x="85" y="412"/>
                  </a:cubicBezTo>
                  <a:cubicBezTo>
                    <a:pt x="82" y="415"/>
                    <a:pt x="79" y="418"/>
                    <a:pt x="76" y="420"/>
                  </a:cubicBezTo>
                  <a:cubicBezTo>
                    <a:pt x="75" y="421"/>
                    <a:pt x="75" y="424"/>
                    <a:pt x="76" y="424"/>
                  </a:cubicBezTo>
                  <a:cubicBezTo>
                    <a:pt x="79" y="427"/>
                    <a:pt x="80" y="429"/>
                    <a:pt x="82" y="432"/>
                  </a:cubicBezTo>
                  <a:cubicBezTo>
                    <a:pt x="82" y="432"/>
                    <a:pt x="82" y="432"/>
                    <a:pt x="82" y="432"/>
                  </a:cubicBezTo>
                  <a:cubicBezTo>
                    <a:pt x="81" y="434"/>
                    <a:pt x="82" y="437"/>
                    <a:pt x="84" y="437"/>
                  </a:cubicBezTo>
                  <a:cubicBezTo>
                    <a:pt x="83" y="438"/>
                    <a:pt x="83" y="439"/>
                    <a:pt x="84" y="440"/>
                  </a:cubicBezTo>
                  <a:cubicBezTo>
                    <a:pt x="121" y="483"/>
                    <a:pt x="176" y="594"/>
                    <a:pt x="245" y="538"/>
                  </a:cubicBezTo>
                  <a:cubicBezTo>
                    <a:pt x="236" y="565"/>
                    <a:pt x="228" y="592"/>
                    <a:pt x="221" y="620"/>
                  </a:cubicBezTo>
                  <a:cubicBezTo>
                    <a:pt x="208" y="674"/>
                    <a:pt x="199" y="732"/>
                    <a:pt x="209" y="788"/>
                  </a:cubicBezTo>
                  <a:cubicBezTo>
                    <a:pt x="208" y="789"/>
                    <a:pt x="208" y="790"/>
                    <a:pt x="209" y="791"/>
                  </a:cubicBezTo>
                  <a:cubicBezTo>
                    <a:pt x="209" y="791"/>
                    <a:pt x="209" y="791"/>
                    <a:pt x="209" y="791"/>
                  </a:cubicBezTo>
                  <a:cubicBezTo>
                    <a:pt x="209" y="792"/>
                    <a:pt x="209" y="792"/>
                    <a:pt x="209" y="792"/>
                  </a:cubicBezTo>
                  <a:cubicBezTo>
                    <a:pt x="210" y="792"/>
                    <a:pt x="210" y="792"/>
                    <a:pt x="210" y="792"/>
                  </a:cubicBezTo>
                  <a:cubicBezTo>
                    <a:pt x="212" y="794"/>
                    <a:pt x="213" y="796"/>
                    <a:pt x="215" y="798"/>
                  </a:cubicBezTo>
                  <a:cubicBezTo>
                    <a:pt x="215" y="798"/>
                    <a:pt x="214" y="799"/>
                    <a:pt x="215" y="800"/>
                  </a:cubicBezTo>
                  <a:cubicBezTo>
                    <a:pt x="220" y="833"/>
                    <a:pt x="203" y="864"/>
                    <a:pt x="203" y="897"/>
                  </a:cubicBezTo>
                  <a:cubicBezTo>
                    <a:pt x="202" y="899"/>
                    <a:pt x="205" y="900"/>
                    <a:pt x="206" y="899"/>
                  </a:cubicBezTo>
                  <a:cubicBezTo>
                    <a:pt x="207" y="899"/>
                    <a:pt x="207" y="899"/>
                    <a:pt x="207" y="899"/>
                  </a:cubicBezTo>
                  <a:cubicBezTo>
                    <a:pt x="219" y="904"/>
                    <a:pt x="232" y="907"/>
                    <a:pt x="245" y="911"/>
                  </a:cubicBezTo>
                  <a:cubicBezTo>
                    <a:pt x="244" y="911"/>
                    <a:pt x="244" y="912"/>
                    <a:pt x="244" y="912"/>
                  </a:cubicBezTo>
                  <a:cubicBezTo>
                    <a:pt x="250" y="960"/>
                    <a:pt x="247" y="1009"/>
                    <a:pt x="258" y="1056"/>
                  </a:cubicBezTo>
                  <a:cubicBezTo>
                    <a:pt x="258" y="1056"/>
                    <a:pt x="258" y="1057"/>
                    <a:pt x="259" y="1057"/>
                  </a:cubicBezTo>
                  <a:cubicBezTo>
                    <a:pt x="258" y="1058"/>
                    <a:pt x="258" y="1059"/>
                    <a:pt x="258" y="1060"/>
                  </a:cubicBezTo>
                  <a:cubicBezTo>
                    <a:pt x="259" y="1061"/>
                    <a:pt x="259" y="1062"/>
                    <a:pt x="260" y="1063"/>
                  </a:cubicBezTo>
                  <a:cubicBezTo>
                    <a:pt x="253" y="1084"/>
                    <a:pt x="239" y="1102"/>
                    <a:pt x="222" y="1114"/>
                  </a:cubicBezTo>
                  <a:cubicBezTo>
                    <a:pt x="220" y="1115"/>
                    <a:pt x="220" y="1117"/>
                    <a:pt x="221" y="1119"/>
                  </a:cubicBezTo>
                  <a:cubicBezTo>
                    <a:pt x="238" y="1141"/>
                    <a:pt x="271" y="1136"/>
                    <a:pt x="288" y="1117"/>
                  </a:cubicBezTo>
                  <a:cubicBezTo>
                    <a:pt x="289" y="1121"/>
                    <a:pt x="290" y="1123"/>
                    <a:pt x="288" y="1127"/>
                  </a:cubicBezTo>
                  <a:cubicBezTo>
                    <a:pt x="287" y="1129"/>
                    <a:pt x="288" y="1131"/>
                    <a:pt x="291" y="1132"/>
                  </a:cubicBezTo>
                  <a:cubicBezTo>
                    <a:pt x="296" y="1132"/>
                    <a:pt x="301" y="1133"/>
                    <a:pt x="307" y="1134"/>
                  </a:cubicBezTo>
                  <a:cubicBezTo>
                    <a:pt x="308" y="1134"/>
                    <a:pt x="310" y="1132"/>
                    <a:pt x="310" y="1131"/>
                  </a:cubicBezTo>
                  <a:cubicBezTo>
                    <a:pt x="310" y="1112"/>
                    <a:pt x="311" y="1094"/>
                    <a:pt x="313" y="1076"/>
                  </a:cubicBezTo>
                  <a:cubicBezTo>
                    <a:pt x="313" y="1076"/>
                    <a:pt x="313" y="1076"/>
                    <a:pt x="313" y="1076"/>
                  </a:cubicBezTo>
                  <a:cubicBezTo>
                    <a:pt x="317" y="1075"/>
                    <a:pt x="316" y="1069"/>
                    <a:pt x="312" y="1070"/>
                  </a:cubicBezTo>
                  <a:cubicBezTo>
                    <a:pt x="312" y="1070"/>
                    <a:pt x="311" y="1070"/>
                    <a:pt x="311" y="1070"/>
                  </a:cubicBezTo>
                  <a:cubicBezTo>
                    <a:pt x="311" y="1070"/>
                    <a:pt x="311" y="1070"/>
                    <a:pt x="310" y="1070"/>
                  </a:cubicBezTo>
                  <a:cubicBezTo>
                    <a:pt x="334" y="1024"/>
                    <a:pt x="346" y="971"/>
                    <a:pt x="353" y="919"/>
                  </a:cubicBezTo>
                  <a:cubicBezTo>
                    <a:pt x="372" y="925"/>
                    <a:pt x="395" y="925"/>
                    <a:pt x="414" y="924"/>
                  </a:cubicBezTo>
                  <a:cubicBezTo>
                    <a:pt x="417" y="923"/>
                    <a:pt x="420" y="923"/>
                    <a:pt x="423" y="923"/>
                  </a:cubicBezTo>
                  <a:cubicBezTo>
                    <a:pt x="423" y="924"/>
                    <a:pt x="423" y="924"/>
                    <a:pt x="423" y="925"/>
                  </a:cubicBezTo>
                  <a:cubicBezTo>
                    <a:pt x="437" y="980"/>
                    <a:pt x="448" y="1037"/>
                    <a:pt x="477" y="1086"/>
                  </a:cubicBezTo>
                  <a:cubicBezTo>
                    <a:pt x="477" y="1087"/>
                    <a:pt x="477" y="1087"/>
                    <a:pt x="477" y="1087"/>
                  </a:cubicBezTo>
                  <a:cubicBezTo>
                    <a:pt x="477" y="1087"/>
                    <a:pt x="477" y="1088"/>
                    <a:pt x="477" y="1088"/>
                  </a:cubicBezTo>
                  <a:cubicBezTo>
                    <a:pt x="476" y="1088"/>
                    <a:pt x="476" y="1088"/>
                    <a:pt x="475" y="1089"/>
                  </a:cubicBezTo>
                  <a:cubicBezTo>
                    <a:pt x="461" y="1103"/>
                    <a:pt x="452" y="1121"/>
                    <a:pt x="443" y="1139"/>
                  </a:cubicBezTo>
                  <a:cubicBezTo>
                    <a:pt x="442" y="1141"/>
                    <a:pt x="443" y="1143"/>
                    <a:pt x="445" y="1143"/>
                  </a:cubicBezTo>
                  <a:cubicBezTo>
                    <a:pt x="466" y="1149"/>
                    <a:pt x="491" y="1140"/>
                    <a:pt x="505" y="1123"/>
                  </a:cubicBezTo>
                  <a:cubicBezTo>
                    <a:pt x="505" y="1126"/>
                    <a:pt x="506" y="1129"/>
                    <a:pt x="506" y="1133"/>
                  </a:cubicBezTo>
                  <a:cubicBezTo>
                    <a:pt x="506" y="1135"/>
                    <a:pt x="508" y="1136"/>
                    <a:pt x="510" y="1135"/>
                  </a:cubicBezTo>
                  <a:cubicBezTo>
                    <a:pt x="517" y="1134"/>
                    <a:pt x="524" y="1129"/>
                    <a:pt x="529" y="1125"/>
                  </a:cubicBezTo>
                  <a:cubicBezTo>
                    <a:pt x="530" y="1124"/>
                    <a:pt x="530" y="1123"/>
                    <a:pt x="530" y="1122"/>
                  </a:cubicBezTo>
                  <a:cubicBezTo>
                    <a:pt x="526" y="1109"/>
                    <a:pt x="522" y="1097"/>
                    <a:pt x="522" y="1084"/>
                  </a:cubicBezTo>
                  <a:cubicBezTo>
                    <a:pt x="523" y="1083"/>
                    <a:pt x="524" y="1082"/>
                    <a:pt x="524" y="1081"/>
                  </a:cubicBezTo>
                  <a:cubicBezTo>
                    <a:pt x="526" y="1019"/>
                    <a:pt x="535" y="957"/>
                    <a:pt x="536" y="895"/>
                  </a:cubicBezTo>
                  <a:cubicBezTo>
                    <a:pt x="552" y="896"/>
                    <a:pt x="570" y="890"/>
                    <a:pt x="583" y="879"/>
                  </a:cubicBezTo>
                  <a:cubicBezTo>
                    <a:pt x="583" y="878"/>
                    <a:pt x="583" y="878"/>
                    <a:pt x="583" y="877"/>
                  </a:cubicBezTo>
                  <a:cubicBezTo>
                    <a:pt x="586" y="878"/>
                    <a:pt x="589" y="876"/>
                    <a:pt x="587" y="873"/>
                  </a:cubicBezTo>
                  <a:cubicBezTo>
                    <a:pt x="574" y="851"/>
                    <a:pt x="566" y="827"/>
                    <a:pt x="566" y="801"/>
                  </a:cubicBezTo>
                  <a:cubicBezTo>
                    <a:pt x="569" y="799"/>
                    <a:pt x="572" y="796"/>
                    <a:pt x="575" y="793"/>
                  </a:cubicBezTo>
                  <a:cubicBezTo>
                    <a:pt x="575" y="793"/>
                    <a:pt x="575" y="793"/>
                    <a:pt x="575" y="792"/>
                  </a:cubicBezTo>
                  <a:cubicBezTo>
                    <a:pt x="576" y="792"/>
                    <a:pt x="577" y="791"/>
                    <a:pt x="577" y="789"/>
                  </a:cubicBezTo>
                  <a:cubicBezTo>
                    <a:pt x="579" y="752"/>
                    <a:pt x="570" y="715"/>
                    <a:pt x="566" y="678"/>
                  </a:cubicBezTo>
                  <a:cubicBezTo>
                    <a:pt x="565" y="677"/>
                    <a:pt x="565" y="676"/>
                    <a:pt x="564" y="676"/>
                  </a:cubicBezTo>
                  <a:cubicBezTo>
                    <a:pt x="585" y="666"/>
                    <a:pt x="606" y="656"/>
                    <a:pt x="626" y="643"/>
                  </a:cubicBezTo>
                  <a:cubicBezTo>
                    <a:pt x="626" y="643"/>
                    <a:pt x="627" y="642"/>
                    <a:pt x="627" y="641"/>
                  </a:cubicBezTo>
                  <a:cubicBezTo>
                    <a:pt x="628" y="641"/>
                    <a:pt x="629" y="640"/>
                    <a:pt x="629" y="638"/>
                  </a:cubicBezTo>
                  <a:cubicBezTo>
                    <a:pt x="625" y="625"/>
                    <a:pt x="620" y="613"/>
                    <a:pt x="615" y="602"/>
                  </a:cubicBezTo>
                  <a:close/>
                  <a:moveTo>
                    <a:pt x="527" y="381"/>
                  </a:moveTo>
                  <a:cubicBezTo>
                    <a:pt x="594" y="427"/>
                    <a:pt x="666" y="520"/>
                    <a:pt x="612" y="596"/>
                  </a:cubicBezTo>
                  <a:cubicBezTo>
                    <a:pt x="609" y="595"/>
                    <a:pt x="606" y="598"/>
                    <a:pt x="608" y="600"/>
                  </a:cubicBezTo>
                  <a:cubicBezTo>
                    <a:pt x="608" y="601"/>
                    <a:pt x="608" y="601"/>
                    <a:pt x="608" y="601"/>
                  </a:cubicBezTo>
                  <a:cubicBezTo>
                    <a:pt x="607" y="602"/>
                    <a:pt x="606" y="604"/>
                    <a:pt x="605" y="605"/>
                  </a:cubicBezTo>
                  <a:cubicBezTo>
                    <a:pt x="580" y="634"/>
                    <a:pt x="543" y="651"/>
                    <a:pt x="507" y="660"/>
                  </a:cubicBezTo>
                  <a:cubicBezTo>
                    <a:pt x="490" y="665"/>
                    <a:pt x="472" y="667"/>
                    <a:pt x="455" y="666"/>
                  </a:cubicBezTo>
                  <a:cubicBezTo>
                    <a:pt x="447" y="666"/>
                    <a:pt x="448" y="664"/>
                    <a:pt x="446" y="657"/>
                  </a:cubicBezTo>
                  <a:cubicBezTo>
                    <a:pt x="445" y="650"/>
                    <a:pt x="443" y="643"/>
                    <a:pt x="441" y="636"/>
                  </a:cubicBezTo>
                  <a:cubicBezTo>
                    <a:pt x="437" y="623"/>
                    <a:pt x="432" y="611"/>
                    <a:pt x="427" y="599"/>
                  </a:cubicBezTo>
                  <a:cubicBezTo>
                    <a:pt x="478" y="578"/>
                    <a:pt x="547" y="537"/>
                    <a:pt x="558" y="478"/>
                  </a:cubicBezTo>
                  <a:cubicBezTo>
                    <a:pt x="558" y="479"/>
                    <a:pt x="559" y="480"/>
                    <a:pt x="559" y="482"/>
                  </a:cubicBezTo>
                  <a:cubicBezTo>
                    <a:pt x="559" y="478"/>
                    <a:pt x="559" y="475"/>
                    <a:pt x="559" y="472"/>
                  </a:cubicBezTo>
                  <a:cubicBezTo>
                    <a:pt x="559" y="468"/>
                    <a:pt x="559" y="465"/>
                    <a:pt x="559" y="461"/>
                  </a:cubicBezTo>
                  <a:cubicBezTo>
                    <a:pt x="558" y="458"/>
                    <a:pt x="558" y="455"/>
                    <a:pt x="557" y="452"/>
                  </a:cubicBezTo>
                  <a:cubicBezTo>
                    <a:pt x="556" y="449"/>
                    <a:pt x="555" y="446"/>
                    <a:pt x="554" y="444"/>
                  </a:cubicBezTo>
                  <a:cubicBezTo>
                    <a:pt x="552" y="444"/>
                    <a:pt x="551" y="445"/>
                    <a:pt x="552" y="447"/>
                  </a:cubicBezTo>
                  <a:cubicBezTo>
                    <a:pt x="552" y="447"/>
                    <a:pt x="552" y="448"/>
                    <a:pt x="552" y="448"/>
                  </a:cubicBezTo>
                  <a:cubicBezTo>
                    <a:pt x="542" y="426"/>
                    <a:pt x="531" y="403"/>
                    <a:pt x="522" y="380"/>
                  </a:cubicBezTo>
                  <a:lnTo>
                    <a:pt x="527" y="381"/>
                  </a:lnTo>
                  <a:close/>
                  <a:moveTo>
                    <a:pt x="407" y="682"/>
                  </a:moveTo>
                  <a:cubicBezTo>
                    <a:pt x="405" y="682"/>
                    <a:pt x="403" y="683"/>
                    <a:pt x="399" y="684"/>
                  </a:cubicBezTo>
                  <a:cubicBezTo>
                    <a:pt x="399" y="686"/>
                    <a:pt x="396" y="687"/>
                    <a:pt x="394" y="686"/>
                  </a:cubicBezTo>
                  <a:cubicBezTo>
                    <a:pt x="393" y="685"/>
                    <a:pt x="392" y="684"/>
                    <a:pt x="391" y="684"/>
                  </a:cubicBezTo>
                  <a:cubicBezTo>
                    <a:pt x="391" y="684"/>
                    <a:pt x="391" y="684"/>
                    <a:pt x="391" y="684"/>
                  </a:cubicBezTo>
                  <a:cubicBezTo>
                    <a:pt x="391" y="685"/>
                    <a:pt x="391" y="685"/>
                    <a:pt x="391" y="685"/>
                  </a:cubicBezTo>
                  <a:cubicBezTo>
                    <a:pt x="382" y="687"/>
                    <a:pt x="373" y="686"/>
                    <a:pt x="379" y="676"/>
                  </a:cubicBezTo>
                  <a:cubicBezTo>
                    <a:pt x="380" y="674"/>
                    <a:pt x="378" y="671"/>
                    <a:pt x="376" y="671"/>
                  </a:cubicBezTo>
                  <a:cubicBezTo>
                    <a:pt x="367" y="673"/>
                    <a:pt x="377" y="661"/>
                    <a:pt x="375" y="658"/>
                  </a:cubicBezTo>
                  <a:cubicBezTo>
                    <a:pt x="373" y="653"/>
                    <a:pt x="368" y="651"/>
                    <a:pt x="374" y="647"/>
                  </a:cubicBezTo>
                  <a:cubicBezTo>
                    <a:pt x="374" y="647"/>
                    <a:pt x="374" y="647"/>
                    <a:pt x="374" y="647"/>
                  </a:cubicBezTo>
                  <a:cubicBezTo>
                    <a:pt x="374" y="645"/>
                    <a:pt x="373" y="643"/>
                    <a:pt x="373" y="641"/>
                  </a:cubicBezTo>
                  <a:cubicBezTo>
                    <a:pt x="370" y="638"/>
                    <a:pt x="370" y="635"/>
                    <a:pt x="372" y="632"/>
                  </a:cubicBezTo>
                  <a:cubicBezTo>
                    <a:pt x="372" y="633"/>
                    <a:pt x="372" y="634"/>
                    <a:pt x="372" y="635"/>
                  </a:cubicBezTo>
                  <a:cubicBezTo>
                    <a:pt x="372" y="634"/>
                    <a:pt x="372" y="633"/>
                    <a:pt x="372" y="633"/>
                  </a:cubicBezTo>
                  <a:cubicBezTo>
                    <a:pt x="372" y="630"/>
                    <a:pt x="374" y="629"/>
                    <a:pt x="377" y="629"/>
                  </a:cubicBezTo>
                  <a:cubicBezTo>
                    <a:pt x="376" y="629"/>
                    <a:pt x="376" y="628"/>
                    <a:pt x="376" y="628"/>
                  </a:cubicBezTo>
                  <a:cubicBezTo>
                    <a:pt x="383" y="623"/>
                    <a:pt x="395" y="620"/>
                    <a:pt x="406" y="617"/>
                  </a:cubicBezTo>
                  <a:cubicBezTo>
                    <a:pt x="408" y="618"/>
                    <a:pt x="411" y="617"/>
                    <a:pt x="411" y="615"/>
                  </a:cubicBezTo>
                  <a:cubicBezTo>
                    <a:pt x="413" y="615"/>
                    <a:pt x="415" y="614"/>
                    <a:pt x="416" y="614"/>
                  </a:cubicBezTo>
                  <a:cubicBezTo>
                    <a:pt x="423" y="630"/>
                    <a:pt x="428" y="646"/>
                    <a:pt x="433" y="663"/>
                  </a:cubicBezTo>
                  <a:cubicBezTo>
                    <a:pt x="434" y="666"/>
                    <a:pt x="435" y="668"/>
                    <a:pt x="436" y="670"/>
                  </a:cubicBezTo>
                  <a:cubicBezTo>
                    <a:pt x="427" y="675"/>
                    <a:pt x="416" y="679"/>
                    <a:pt x="407" y="682"/>
                  </a:cubicBezTo>
                  <a:close/>
                  <a:moveTo>
                    <a:pt x="429" y="695"/>
                  </a:moveTo>
                  <a:cubicBezTo>
                    <a:pt x="426" y="692"/>
                    <a:pt x="424" y="687"/>
                    <a:pt x="423" y="683"/>
                  </a:cubicBezTo>
                  <a:cubicBezTo>
                    <a:pt x="424" y="683"/>
                    <a:pt x="424" y="682"/>
                    <a:pt x="425" y="682"/>
                  </a:cubicBezTo>
                  <a:cubicBezTo>
                    <a:pt x="425" y="682"/>
                    <a:pt x="425" y="683"/>
                    <a:pt x="425" y="683"/>
                  </a:cubicBezTo>
                  <a:cubicBezTo>
                    <a:pt x="426" y="687"/>
                    <a:pt x="428" y="691"/>
                    <a:pt x="429" y="695"/>
                  </a:cubicBezTo>
                  <a:close/>
                  <a:moveTo>
                    <a:pt x="401" y="610"/>
                  </a:moveTo>
                  <a:cubicBezTo>
                    <a:pt x="389" y="566"/>
                    <a:pt x="372" y="524"/>
                    <a:pt x="358" y="481"/>
                  </a:cubicBezTo>
                  <a:cubicBezTo>
                    <a:pt x="360" y="481"/>
                    <a:pt x="361" y="481"/>
                    <a:pt x="363" y="480"/>
                  </a:cubicBezTo>
                  <a:cubicBezTo>
                    <a:pt x="363" y="481"/>
                    <a:pt x="363" y="481"/>
                    <a:pt x="363" y="481"/>
                  </a:cubicBezTo>
                  <a:cubicBezTo>
                    <a:pt x="375" y="525"/>
                    <a:pt x="388" y="569"/>
                    <a:pt x="404" y="612"/>
                  </a:cubicBezTo>
                  <a:cubicBezTo>
                    <a:pt x="402" y="613"/>
                    <a:pt x="401" y="613"/>
                    <a:pt x="399" y="613"/>
                  </a:cubicBezTo>
                  <a:cubicBezTo>
                    <a:pt x="400" y="613"/>
                    <a:pt x="401" y="612"/>
                    <a:pt x="401" y="610"/>
                  </a:cubicBezTo>
                  <a:close/>
                  <a:moveTo>
                    <a:pt x="423" y="594"/>
                  </a:moveTo>
                  <a:cubicBezTo>
                    <a:pt x="421" y="595"/>
                    <a:pt x="420" y="596"/>
                    <a:pt x="421" y="598"/>
                  </a:cubicBezTo>
                  <a:cubicBezTo>
                    <a:pt x="421" y="599"/>
                    <a:pt x="421" y="599"/>
                    <a:pt x="422" y="600"/>
                  </a:cubicBezTo>
                  <a:cubicBezTo>
                    <a:pt x="419" y="601"/>
                    <a:pt x="417" y="602"/>
                    <a:pt x="415" y="602"/>
                  </a:cubicBezTo>
                  <a:cubicBezTo>
                    <a:pt x="413" y="602"/>
                    <a:pt x="412" y="605"/>
                    <a:pt x="413" y="606"/>
                  </a:cubicBezTo>
                  <a:cubicBezTo>
                    <a:pt x="414" y="607"/>
                    <a:pt x="414" y="608"/>
                    <a:pt x="414" y="609"/>
                  </a:cubicBezTo>
                  <a:cubicBezTo>
                    <a:pt x="413" y="609"/>
                    <a:pt x="411" y="610"/>
                    <a:pt x="409" y="610"/>
                  </a:cubicBezTo>
                  <a:cubicBezTo>
                    <a:pt x="394" y="568"/>
                    <a:pt x="381" y="524"/>
                    <a:pt x="369" y="480"/>
                  </a:cubicBezTo>
                  <a:cubicBezTo>
                    <a:pt x="391" y="477"/>
                    <a:pt x="413" y="469"/>
                    <a:pt x="433" y="461"/>
                  </a:cubicBezTo>
                  <a:cubicBezTo>
                    <a:pt x="459" y="451"/>
                    <a:pt x="485" y="439"/>
                    <a:pt x="507" y="422"/>
                  </a:cubicBezTo>
                  <a:cubicBezTo>
                    <a:pt x="517" y="450"/>
                    <a:pt x="535" y="475"/>
                    <a:pt x="542" y="504"/>
                  </a:cubicBezTo>
                  <a:cubicBezTo>
                    <a:pt x="542" y="505"/>
                    <a:pt x="542" y="505"/>
                    <a:pt x="542" y="505"/>
                  </a:cubicBezTo>
                  <a:cubicBezTo>
                    <a:pt x="519" y="548"/>
                    <a:pt x="463" y="578"/>
                    <a:pt x="423" y="594"/>
                  </a:cubicBezTo>
                  <a:close/>
                  <a:moveTo>
                    <a:pt x="425" y="610"/>
                  </a:moveTo>
                  <a:cubicBezTo>
                    <a:pt x="432" y="628"/>
                    <a:pt x="438" y="647"/>
                    <a:pt x="442" y="666"/>
                  </a:cubicBezTo>
                  <a:cubicBezTo>
                    <a:pt x="442" y="666"/>
                    <a:pt x="442" y="666"/>
                    <a:pt x="441" y="666"/>
                  </a:cubicBezTo>
                  <a:cubicBezTo>
                    <a:pt x="441" y="666"/>
                    <a:pt x="441" y="666"/>
                    <a:pt x="441" y="667"/>
                  </a:cubicBezTo>
                  <a:cubicBezTo>
                    <a:pt x="441" y="667"/>
                    <a:pt x="441" y="667"/>
                    <a:pt x="441" y="666"/>
                  </a:cubicBezTo>
                  <a:cubicBezTo>
                    <a:pt x="438" y="658"/>
                    <a:pt x="435" y="650"/>
                    <a:pt x="433" y="641"/>
                  </a:cubicBezTo>
                  <a:cubicBezTo>
                    <a:pt x="430" y="631"/>
                    <a:pt x="426" y="621"/>
                    <a:pt x="422" y="611"/>
                  </a:cubicBezTo>
                  <a:cubicBezTo>
                    <a:pt x="423" y="611"/>
                    <a:pt x="424" y="610"/>
                    <a:pt x="425" y="610"/>
                  </a:cubicBezTo>
                  <a:close/>
                  <a:moveTo>
                    <a:pt x="370" y="474"/>
                  </a:moveTo>
                  <a:cubicBezTo>
                    <a:pt x="390" y="468"/>
                    <a:pt x="409" y="460"/>
                    <a:pt x="428" y="451"/>
                  </a:cubicBezTo>
                  <a:cubicBezTo>
                    <a:pt x="416" y="457"/>
                    <a:pt x="405" y="464"/>
                    <a:pt x="393" y="469"/>
                  </a:cubicBezTo>
                  <a:cubicBezTo>
                    <a:pt x="385" y="471"/>
                    <a:pt x="378" y="473"/>
                    <a:pt x="370" y="474"/>
                  </a:cubicBezTo>
                  <a:close/>
                  <a:moveTo>
                    <a:pt x="432" y="456"/>
                  </a:moveTo>
                  <a:cubicBezTo>
                    <a:pt x="432" y="456"/>
                    <a:pt x="432" y="456"/>
                    <a:pt x="432" y="456"/>
                  </a:cubicBezTo>
                  <a:cubicBezTo>
                    <a:pt x="452" y="445"/>
                    <a:pt x="473" y="433"/>
                    <a:pt x="494" y="423"/>
                  </a:cubicBezTo>
                  <a:cubicBezTo>
                    <a:pt x="494" y="423"/>
                    <a:pt x="494" y="424"/>
                    <a:pt x="495" y="424"/>
                  </a:cubicBezTo>
                  <a:cubicBezTo>
                    <a:pt x="475" y="437"/>
                    <a:pt x="453" y="447"/>
                    <a:pt x="432" y="456"/>
                  </a:cubicBezTo>
                  <a:close/>
                  <a:moveTo>
                    <a:pt x="365" y="469"/>
                  </a:moveTo>
                  <a:cubicBezTo>
                    <a:pt x="363" y="470"/>
                    <a:pt x="363" y="473"/>
                    <a:pt x="365" y="474"/>
                  </a:cubicBezTo>
                  <a:cubicBezTo>
                    <a:pt x="362" y="475"/>
                    <a:pt x="359" y="475"/>
                    <a:pt x="356" y="475"/>
                  </a:cubicBezTo>
                  <a:cubicBezTo>
                    <a:pt x="361" y="468"/>
                    <a:pt x="378" y="460"/>
                    <a:pt x="383" y="457"/>
                  </a:cubicBezTo>
                  <a:cubicBezTo>
                    <a:pt x="395" y="451"/>
                    <a:pt x="408" y="446"/>
                    <a:pt x="420" y="440"/>
                  </a:cubicBezTo>
                  <a:cubicBezTo>
                    <a:pt x="443" y="431"/>
                    <a:pt x="466" y="423"/>
                    <a:pt x="489" y="413"/>
                  </a:cubicBezTo>
                  <a:cubicBezTo>
                    <a:pt x="489" y="413"/>
                    <a:pt x="489" y="413"/>
                    <a:pt x="489" y="413"/>
                  </a:cubicBezTo>
                  <a:cubicBezTo>
                    <a:pt x="489" y="413"/>
                    <a:pt x="489" y="414"/>
                    <a:pt x="490" y="414"/>
                  </a:cubicBezTo>
                  <a:cubicBezTo>
                    <a:pt x="449" y="434"/>
                    <a:pt x="409" y="456"/>
                    <a:pt x="365" y="469"/>
                  </a:cubicBezTo>
                  <a:close/>
                  <a:moveTo>
                    <a:pt x="440" y="675"/>
                  </a:moveTo>
                  <a:cubicBezTo>
                    <a:pt x="441" y="675"/>
                    <a:pt x="444" y="674"/>
                    <a:pt x="448" y="673"/>
                  </a:cubicBezTo>
                  <a:cubicBezTo>
                    <a:pt x="449" y="673"/>
                    <a:pt x="450" y="672"/>
                    <a:pt x="450" y="672"/>
                  </a:cubicBezTo>
                  <a:cubicBezTo>
                    <a:pt x="498" y="675"/>
                    <a:pt x="553" y="658"/>
                    <a:pt x="592" y="626"/>
                  </a:cubicBezTo>
                  <a:cubicBezTo>
                    <a:pt x="592" y="628"/>
                    <a:pt x="592" y="630"/>
                    <a:pt x="593" y="632"/>
                  </a:cubicBezTo>
                  <a:cubicBezTo>
                    <a:pt x="543" y="658"/>
                    <a:pt x="492" y="686"/>
                    <a:pt x="435" y="696"/>
                  </a:cubicBezTo>
                  <a:cubicBezTo>
                    <a:pt x="434" y="691"/>
                    <a:pt x="432" y="686"/>
                    <a:pt x="431" y="681"/>
                  </a:cubicBezTo>
                  <a:cubicBezTo>
                    <a:pt x="430" y="681"/>
                    <a:pt x="430" y="680"/>
                    <a:pt x="429" y="680"/>
                  </a:cubicBezTo>
                  <a:cubicBezTo>
                    <a:pt x="433" y="678"/>
                    <a:pt x="436" y="677"/>
                    <a:pt x="440" y="675"/>
                  </a:cubicBezTo>
                  <a:close/>
                  <a:moveTo>
                    <a:pt x="301" y="415"/>
                  </a:moveTo>
                  <a:cubicBezTo>
                    <a:pt x="372" y="399"/>
                    <a:pt x="432" y="354"/>
                    <a:pt x="504" y="342"/>
                  </a:cubicBezTo>
                  <a:cubicBezTo>
                    <a:pt x="506" y="350"/>
                    <a:pt x="509" y="358"/>
                    <a:pt x="511" y="366"/>
                  </a:cubicBezTo>
                  <a:cubicBezTo>
                    <a:pt x="512" y="366"/>
                    <a:pt x="513" y="367"/>
                    <a:pt x="513" y="369"/>
                  </a:cubicBezTo>
                  <a:cubicBezTo>
                    <a:pt x="513" y="371"/>
                    <a:pt x="513" y="371"/>
                    <a:pt x="513" y="371"/>
                  </a:cubicBezTo>
                  <a:cubicBezTo>
                    <a:pt x="524" y="404"/>
                    <a:pt x="540" y="435"/>
                    <a:pt x="553" y="467"/>
                  </a:cubicBezTo>
                  <a:cubicBezTo>
                    <a:pt x="553" y="478"/>
                    <a:pt x="550" y="488"/>
                    <a:pt x="546" y="497"/>
                  </a:cubicBezTo>
                  <a:cubicBezTo>
                    <a:pt x="538" y="469"/>
                    <a:pt x="521" y="445"/>
                    <a:pt x="512" y="418"/>
                  </a:cubicBezTo>
                  <a:cubicBezTo>
                    <a:pt x="511" y="416"/>
                    <a:pt x="509" y="415"/>
                    <a:pt x="508" y="416"/>
                  </a:cubicBezTo>
                  <a:cubicBezTo>
                    <a:pt x="507" y="416"/>
                    <a:pt x="506" y="416"/>
                    <a:pt x="505" y="416"/>
                  </a:cubicBezTo>
                  <a:cubicBezTo>
                    <a:pt x="503" y="418"/>
                    <a:pt x="501" y="419"/>
                    <a:pt x="499" y="420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01" y="419"/>
                    <a:pt x="499" y="416"/>
                    <a:pt x="497" y="416"/>
                  </a:cubicBezTo>
                  <a:cubicBezTo>
                    <a:pt x="496" y="413"/>
                    <a:pt x="495" y="411"/>
                    <a:pt x="494" y="409"/>
                  </a:cubicBezTo>
                  <a:cubicBezTo>
                    <a:pt x="493" y="407"/>
                    <a:pt x="490" y="407"/>
                    <a:pt x="489" y="408"/>
                  </a:cubicBezTo>
                  <a:cubicBezTo>
                    <a:pt x="488" y="408"/>
                    <a:pt x="487" y="407"/>
                    <a:pt x="486" y="408"/>
                  </a:cubicBezTo>
                  <a:cubicBezTo>
                    <a:pt x="459" y="420"/>
                    <a:pt x="432" y="429"/>
                    <a:pt x="405" y="440"/>
                  </a:cubicBezTo>
                  <a:cubicBezTo>
                    <a:pt x="391" y="446"/>
                    <a:pt x="378" y="453"/>
                    <a:pt x="365" y="461"/>
                  </a:cubicBezTo>
                  <a:cubicBezTo>
                    <a:pt x="358" y="466"/>
                    <a:pt x="349" y="469"/>
                    <a:pt x="349" y="478"/>
                  </a:cubicBezTo>
                  <a:cubicBezTo>
                    <a:pt x="349" y="479"/>
                    <a:pt x="350" y="480"/>
                    <a:pt x="351" y="481"/>
                  </a:cubicBezTo>
                  <a:cubicBezTo>
                    <a:pt x="365" y="524"/>
                    <a:pt x="383" y="567"/>
                    <a:pt x="395" y="612"/>
                  </a:cubicBezTo>
                  <a:cubicBezTo>
                    <a:pt x="396" y="613"/>
                    <a:pt x="397" y="614"/>
                    <a:pt x="398" y="614"/>
                  </a:cubicBezTo>
                  <a:cubicBezTo>
                    <a:pt x="390" y="616"/>
                    <a:pt x="381" y="619"/>
                    <a:pt x="374" y="622"/>
                  </a:cubicBezTo>
                  <a:cubicBezTo>
                    <a:pt x="371" y="609"/>
                    <a:pt x="367" y="596"/>
                    <a:pt x="363" y="584"/>
                  </a:cubicBezTo>
                  <a:cubicBezTo>
                    <a:pt x="350" y="538"/>
                    <a:pt x="333" y="493"/>
                    <a:pt x="315" y="449"/>
                  </a:cubicBezTo>
                  <a:cubicBezTo>
                    <a:pt x="316" y="448"/>
                    <a:pt x="316" y="446"/>
                    <a:pt x="314" y="446"/>
                  </a:cubicBezTo>
                  <a:cubicBezTo>
                    <a:pt x="314" y="446"/>
                    <a:pt x="314" y="445"/>
                    <a:pt x="314" y="445"/>
                  </a:cubicBezTo>
                  <a:cubicBezTo>
                    <a:pt x="310" y="435"/>
                    <a:pt x="305" y="425"/>
                    <a:pt x="301" y="415"/>
                  </a:cubicBezTo>
                  <a:close/>
                  <a:moveTo>
                    <a:pt x="117" y="363"/>
                  </a:moveTo>
                  <a:cubicBezTo>
                    <a:pt x="114" y="349"/>
                    <a:pt x="113" y="333"/>
                    <a:pt x="109" y="319"/>
                  </a:cubicBezTo>
                  <a:cubicBezTo>
                    <a:pt x="122" y="327"/>
                    <a:pt x="120" y="347"/>
                    <a:pt x="117" y="363"/>
                  </a:cubicBezTo>
                  <a:close/>
                  <a:moveTo>
                    <a:pt x="75" y="390"/>
                  </a:moveTo>
                  <a:cubicBezTo>
                    <a:pt x="75" y="390"/>
                    <a:pt x="76" y="389"/>
                    <a:pt x="75" y="388"/>
                  </a:cubicBezTo>
                  <a:cubicBezTo>
                    <a:pt x="72" y="367"/>
                    <a:pt x="74" y="347"/>
                    <a:pt x="81" y="328"/>
                  </a:cubicBezTo>
                  <a:cubicBezTo>
                    <a:pt x="82" y="328"/>
                    <a:pt x="83" y="328"/>
                    <a:pt x="83" y="328"/>
                  </a:cubicBezTo>
                  <a:cubicBezTo>
                    <a:pt x="87" y="340"/>
                    <a:pt x="85" y="353"/>
                    <a:pt x="82" y="364"/>
                  </a:cubicBezTo>
                  <a:cubicBezTo>
                    <a:pt x="81" y="368"/>
                    <a:pt x="86" y="369"/>
                    <a:pt x="87" y="366"/>
                  </a:cubicBezTo>
                  <a:cubicBezTo>
                    <a:pt x="89" y="358"/>
                    <a:pt x="91" y="350"/>
                    <a:pt x="91" y="341"/>
                  </a:cubicBezTo>
                  <a:cubicBezTo>
                    <a:pt x="93" y="342"/>
                    <a:pt x="96" y="342"/>
                    <a:pt x="95" y="339"/>
                  </a:cubicBezTo>
                  <a:cubicBezTo>
                    <a:pt x="94" y="324"/>
                    <a:pt x="86" y="309"/>
                    <a:pt x="85" y="294"/>
                  </a:cubicBezTo>
                  <a:cubicBezTo>
                    <a:pt x="100" y="302"/>
                    <a:pt x="103" y="322"/>
                    <a:pt x="106" y="337"/>
                  </a:cubicBezTo>
                  <a:cubicBezTo>
                    <a:pt x="108" y="350"/>
                    <a:pt x="110" y="364"/>
                    <a:pt x="115" y="377"/>
                  </a:cubicBezTo>
                  <a:cubicBezTo>
                    <a:pt x="115" y="378"/>
                    <a:pt x="116" y="379"/>
                    <a:pt x="116" y="379"/>
                  </a:cubicBezTo>
                  <a:cubicBezTo>
                    <a:pt x="116" y="379"/>
                    <a:pt x="117" y="380"/>
                    <a:pt x="117" y="380"/>
                  </a:cubicBezTo>
                  <a:cubicBezTo>
                    <a:pt x="108" y="390"/>
                    <a:pt x="99" y="399"/>
                    <a:pt x="90" y="408"/>
                  </a:cubicBezTo>
                  <a:cubicBezTo>
                    <a:pt x="83" y="403"/>
                    <a:pt x="78" y="398"/>
                    <a:pt x="75" y="390"/>
                  </a:cubicBezTo>
                  <a:close/>
                  <a:moveTo>
                    <a:pt x="87" y="429"/>
                  </a:moveTo>
                  <a:cubicBezTo>
                    <a:pt x="85" y="426"/>
                    <a:pt x="84" y="424"/>
                    <a:pt x="83" y="422"/>
                  </a:cubicBezTo>
                  <a:cubicBezTo>
                    <a:pt x="97" y="410"/>
                    <a:pt x="111" y="396"/>
                    <a:pt x="124" y="381"/>
                  </a:cubicBezTo>
                  <a:cubicBezTo>
                    <a:pt x="125" y="383"/>
                    <a:pt x="127" y="385"/>
                    <a:pt x="128" y="386"/>
                  </a:cubicBezTo>
                  <a:cubicBezTo>
                    <a:pt x="120" y="404"/>
                    <a:pt x="103" y="418"/>
                    <a:pt x="87" y="429"/>
                  </a:cubicBezTo>
                  <a:cubicBezTo>
                    <a:pt x="87" y="429"/>
                    <a:pt x="87" y="429"/>
                    <a:pt x="87" y="429"/>
                  </a:cubicBezTo>
                  <a:close/>
                  <a:moveTo>
                    <a:pt x="241" y="533"/>
                  </a:moveTo>
                  <a:cubicBezTo>
                    <a:pt x="177" y="586"/>
                    <a:pt x="123" y="475"/>
                    <a:pt x="89" y="436"/>
                  </a:cubicBezTo>
                  <a:cubicBezTo>
                    <a:pt x="88" y="436"/>
                    <a:pt x="88" y="436"/>
                    <a:pt x="88" y="436"/>
                  </a:cubicBezTo>
                  <a:cubicBezTo>
                    <a:pt x="105" y="424"/>
                    <a:pt x="123" y="410"/>
                    <a:pt x="133" y="391"/>
                  </a:cubicBezTo>
                  <a:cubicBezTo>
                    <a:pt x="134" y="392"/>
                    <a:pt x="136" y="391"/>
                    <a:pt x="137" y="390"/>
                  </a:cubicBezTo>
                  <a:cubicBezTo>
                    <a:pt x="155" y="412"/>
                    <a:pt x="178" y="431"/>
                    <a:pt x="209" y="428"/>
                  </a:cubicBezTo>
                  <a:cubicBezTo>
                    <a:pt x="236" y="426"/>
                    <a:pt x="261" y="410"/>
                    <a:pt x="285" y="396"/>
                  </a:cubicBezTo>
                  <a:cubicBezTo>
                    <a:pt x="282" y="401"/>
                    <a:pt x="280" y="407"/>
                    <a:pt x="279" y="414"/>
                  </a:cubicBezTo>
                  <a:cubicBezTo>
                    <a:pt x="279" y="420"/>
                    <a:pt x="281" y="426"/>
                    <a:pt x="284" y="431"/>
                  </a:cubicBezTo>
                  <a:cubicBezTo>
                    <a:pt x="284" y="431"/>
                    <a:pt x="284" y="431"/>
                    <a:pt x="284" y="431"/>
                  </a:cubicBezTo>
                  <a:cubicBezTo>
                    <a:pt x="271" y="466"/>
                    <a:pt x="258" y="500"/>
                    <a:pt x="246" y="535"/>
                  </a:cubicBezTo>
                  <a:cubicBezTo>
                    <a:pt x="246" y="533"/>
                    <a:pt x="243" y="532"/>
                    <a:pt x="241" y="533"/>
                  </a:cubicBezTo>
                  <a:close/>
                  <a:moveTo>
                    <a:pt x="215" y="789"/>
                  </a:moveTo>
                  <a:cubicBezTo>
                    <a:pt x="204" y="730"/>
                    <a:pt x="215" y="669"/>
                    <a:pt x="229" y="612"/>
                  </a:cubicBezTo>
                  <a:cubicBezTo>
                    <a:pt x="244" y="552"/>
                    <a:pt x="266" y="494"/>
                    <a:pt x="289" y="436"/>
                  </a:cubicBezTo>
                  <a:cubicBezTo>
                    <a:pt x="295" y="442"/>
                    <a:pt x="302" y="446"/>
                    <a:pt x="309" y="450"/>
                  </a:cubicBezTo>
                  <a:cubicBezTo>
                    <a:pt x="325" y="488"/>
                    <a:pt x="339" y="528"/>
                    <a:pt x="352" y="567"/>
                  </a:cubicBezTo>
                  <a:cubicBezTo>
                    <a:pt x="352" y="568"/>
                    <a:pt x="351" y="568"/>
                    <a:pt x="351" y="569"/>
                  </a:cubicBezTo>
                  <a:cubicBezTo>
                    <a:pt x="351" y="619"/>
                    <a:pt x="345" y="668"/>
                    <a:pt x="340" y="718"/>
                  </a:cubicBezTo>
                  <a:cubicBezTo>
                    <a:pt x="339" y="738"/>
                    <a:pt x="337" y="759"/>
                    <a:pt x="338" y="780"/>
                  </a:cubicBezTo>
                  <a:cubicBezTo>
                    <a:pt x="338" y="792"/>
                    <a:pt x="339" y="807"/>
                    <a:pt x="346" y="818"/>
                  </a:cubicBezTo>
                  <a:cubicBezTo>
                    <a:pt x="325" y="817"/>
                    <a:pt x="304" y="817"/>
                    <a:pt x="283" y="815"/>
                  </a:cubicBezTo>
                  <a:cubicBezTo>
                    <a:pt x="259" y="813"/>
                    <a:pt x="231" y="808"/>
                    <a:pt x="215" y="789"/>
                  </a:cubicBezTo>
                  <a:close/>
                  <a:moveTo>
                    <a:pt x="331" y="904"/>
                  </a:moveTo>
                  <a:cubicBezTo>
                    <a:pt x="330" y="904"/>
                    <a:pt x="330" y="905"/>
                    <a:pt x="330" y="905"/>
                  </a:cubicBezTo>
                  <a:cubicBezTo>
                    <a:pt x="320" y="921"/>
                    <a:pt x="282" y="912"/>
                    <a:pt x="268" y="909"/>
                  </a:cubicBezTo>
                  <a:cubicBezTo>
                    <a:pt x="266" y="909"/>
                    <a:pt x="265" y="909"/>
                    <a:pt x="263" y="908"/>
                  </a:cubicBezTo>
                  <a:cubicBezTo>
                    <a:pt x="264" y="908"/>
                    <a:pt x="264" y="907"/>
                    <a:pt x="264" y="906"/>
                  </a:cubicBezTo>
                  <a:cubicBezTo>
                    <a:pt x="263" y="877"/>
                    <a:pt x="273" y="849"/>
                    <a:pt x="276" y="820"/>
                  </a:cubicBezTo>
                  <a:cubicBezTo>
                    <a:pt x="284" y="821"/>
                    <a:pt x="293" y="822"/>
                    <a:pt x="302" y="822"/>
                  </a:cubicBezTo>
                  <a:cubicBezTo>
                    <a:pt x="295" y="850"/>
                    <a:pt x="290" y="881"/>
                    <a:pt x="296" y="909"/>
                  </a:cubicBezTo>
                  <a:cubicBezTo>
                    <a:pt x="297" y="913"/>
                    <a:pt x="302" y="911"/>
                    <a:pt x="302" y="908"/>
                  </a:cubicBezTo>
                  <a:cubicBezTo>
                    <a:pt x="296" y="880"/>
                    <a:pt x="301" y="851"/>
                    <a:pt x="308" y="824"/>
                  </a:cubicBezTo>
                  <a:cubicBezTo>
                    <a:pt x="308" y="823"/>
                    <a:pt x="308" y="823"/>
                    <a:pt x="308" y="823"/>
                  </a:cubicBezTo>
                  <a:cubicBezTo>
                    <a:pt x="316" y="823"/>
                    <a:pt x="324" y="823"/>
                    <a:pt x="332" y="823"/>
                  </a:cubicBezTo>
                  <a:cubicBezTo>
                    <a:pt x="332" y="824"/>
                    <a:pt x="332" y="824"/>
                    <a:pt x="332" y="824"/>
                  </a:cubicBezTo>
                  <a:cubicBezTo>
                    <a:pt x="327" y="850"/>
                    <a:pt x="324" y="878"/>
                    <a:pt x="331" y="904"/>
                  </a:cubicBezTo>
                  <a:close/>
                  <a:moveTo>
                    <a:pt x="230" y="901"/>
                  </a:moveTo>
                  <a:cubicBezTo>
                    <a:pt x="223" y="899"/>
                    <a:pt x="216" y="896"/>
                    <a:pt x="209" y="894"/>
                  </a:cubicBezTo>
                  <a:cubicBezTo>
                    <a:pt x="210" y="863"/>
                    <a:pt x="225" y="833"/>
                    <a:pt x="221" y="802"/>
                  </a:cubicBezTo>
                  <a:cubicBezTo>
                    <a:pt x="227" y="807"/>
                    <a:pt x="235" y="810"/>
                    <a:pt x="242" y="813"/>
                  </a:cubicBezTo>
                  <a:cubicBezTo>
                    <a:pt x="242" y="813"/>
                    <a:pt x="242" y="813"/>
                    <a:pt x="242" y="813"/>
                  </a:cubicBezTo>
                  <a:cubicBezTo>
                    <a:pt x="242" y="843"/>
                    <a:pt x="238" y="871"/>
                    <a:pt x="230" y="900"/>
                  </a:cubicBezTo>
                  <a:cubicBezTo>
                    <a:pt x="230" y="900"/>
                    <a:pt x="230" y="900"/>
                    <a:pt x="230" y="901"/>
                  </a:cubicBezTo>
                  <a:close/>
                  <a:moveTo>
                    <a:pt x="236" y="902"/>
                  </a:moveTo>
                  <a:cubicBezTo>
                    <a:pt x="236" y="902"/>
                    <a:pt x="236" y="902"/>
                    <a:pt x="236" y="901"/>
                  </a:cubicBezTo>
                  <a:cubicBezTo>
                    <a:pt x="244" y="873"/>
                    <a:pt x="248" y="844"/>
                    <a:pt x="248" y="815"/>
                  </a:cubicBezTo>
                  <a:cubicBezTo>
                    <a:pt x="255" y="817"/>
                    <a:pt x="263" y="818"/>
                    <a:pt x="270" y="819"/>
                  </a:cubicBezTo>
                  <a:cubicBezTo>
                    <a:pt x="267" y="849"/>
                    <a:pt x="257" y="877"/>
                    <a:pt x="258" y="906"/>
                  </a:cubicBezTo>
                  <a:cubicBezTo>
                    <a:pt x="258" y="907"/>
                    <a:pt x="258" y="907"/>
                    <a:pt x="258" y="907"/>
                  </a:cubicBezTo>
                  <a:cubicBezTo>
                    <a:pt x="251" y="906"/>
                    <a:pt x="243" y="904"/>
                    <a:pt x="236" y="902"/>
                  </a:cubicBezTo>
                  <a:close/>
                  <a:moveTo>
                    <a:pt x="304" y="1127"/>
                  </a:moveTo>
                  <a:cubicBezTo>
                    <a:pt x="301" y="1127"/>
                    <a:pt x="298" y="1127"/>
                    <a:pt x="295" y="1126"/>
                  </a:cubicBezTo>
                  <a:cubicBezTo>
                    <a:pt x="295" y="1122"/>
                    <a:pt x="294" y="1119"/>
                    <a:pt x="294" y="1114"/>
                  </a:cubicBezTo>
                  <a:cubicBezTo>
                    <a:pt x="293" y="1111"/>
                    <a:pt x="290" y="1111"/>
                    <a:pt x="289" y="1113"/>
                  </a:cubicBezTo>
                  <a:cubicBezTo>
                    <a:pt x="288" y="1112"/>
                    <a:pt x="286" y="1111"/>
                    <a:pt x="285" y="1113"/>
                  </a:cubicBezTo>
                  <a:cubicBezTo>
                    <a:pt x="270" y="1129"/>
                    <a:pt x="243" y="1134"/>
                    <a:pt x="228" y="1117"/>
                  </a:cubicBezTo>
                  <a:cubicBezTo>
                    <a:pt x="244" y="1105"/>
                    <a:pt x="257" y="1088"/>
                    <a:pt x="264" y="1069"/>
                  </a:cubicBezTo>
                  <a:cubicBezTo>
                    <a:pt x="274" y="1079"/>
                    <a:pt x="293" y="1079"/>
                    <a:pt x="307" y="1077"/>
                  </a:cubicBezTo>
                  <a:cubicBezTo>
                    <a:pt x="305" y="1094"/>
                    <a:pt x="304" y="1110"/>
                    <a:pt x="304" y="1127"/>
                  </a:cubicBezTo>
                  <a:close/>
                  <a:moveTo>
                    <a:pt x="304" y="1070"/>
                  </a:moveTo>
                  <a:cubicBezTo>
                    <a:pt x="304" y="1070"/>
                    <a:pt x="304" y="1071"/>
                    <a:pt x="304" y="1072"/>
                  </a:cubicBezTo>
                  <a:cubicBezTo>
                    <a:pt x="289" y="1074"/>
                    <a:pt x="270" y="1073"/>
                    <a:pt x="264" y="1058"/>
                  </a:cubicBezTo>
                  <a:cubicBezTo>
                    <a:pt x="264" y="1058"/>
                    <a:pt x="263" y="1057"/>
                    <a:pt x="263" y="1057"/>
                  </a:cubicBezTo>
                  <a:cubicBezTo>
                    <a:pt x="264" y="1057"/>
                    <a:pt x="264" y="1056"/>
                    <a:pt x="264" y="1054"/>
                  </a:cubicBezTo>
                  <a:cubicBezTo>
                    <a:pt x="253" y="1008"/>
                    <a:pt x="256" y="959"/>
                    <a:pt x="250" y="912"/>
                  </a:cubicBezTo>
                  <a:cubicBezTo>
                    <a:pt x="250" y="912"/>
                    <a:pt x="250" y="912"/>
                    <a:pt x="250" y="912"/>
                  </a:cubicBezTo>
                  <a:cubicBezTo>
                    <a:pt x="260" y="914"/>
                    <a:pt x="270" y="916"/>
                    <a:pt x="280" y="917"/>
                  </a:cubicBezTo>
                  <a:cubicBezTo>
                    <a:pt x="294" y="919"/>
                    <a:pt x="322" y="924"/>
                    <a:pt x="333" y="910"/>
                  </a:cubicBezTo>
                  <a:cubicBezTo>
                    <a:pt x="337" y="913"/>
                    <a:pt x="342" y="916"/>
                    <a:pt x="347" y="918"/>
                  </a:cubicBezTo>
                  <a:cubicBezTo>
                    <a:pt x="340" y="969"/>
                    <a:pt x="328" y="1023"/>
                    <a:pt x="304" y="1070"/>
                  </a:cubicBezTo>
                  <a:close/>
                  <a:moveTo>
                    <a:pt x="373" y="833"/>
                  </a:moveTo>
                  <a:cubicBezTo>
                    <a:pt x="375" y="861"/>
                    <a:pt x="371" y="889"/>
                    <a:pt x="371" y="916"/>
                  </a:cubicBezTo>
                  <a:cubicBezTo>
                    <a:pt x="371" y="917"/>
                    <a:pt x="371" y="917"/>
                    <a:pt x="371" y="917"/>
                  </a:cubicBezTo>
                  <a:cubicBezTo>
                    <a:pt x="359" y="916"/>
                    <a:pt x="347" y="912"/>
                    <a:pt x="337" y="906"/>
                  </a:cubicBezTo>
                  <a:cubicBezTo>
                    <a:pt x="337" y="906"/>
                    <a:pt x="337" y="906"/>
                    <a:pt x="337" y="906"/>
                  </a:cubicBezTo>
                  <a:cubicBezTo>
                    <a:pt x="330" y="880"/>
                    <a:pt x="333" y="852"/>
                    <a:pt x="337" y="826"/>
                  </a:cubicBezTo>
                  <a:cubicBezTo>
                    <a:pt x="337" y="825"/>
                    <a:pt x="337" y="824"/>
                    <a:pt x="337" y="824"/>
                  </a:cubicBezTo>
                  <a:cubicBezTo>
                    <a:pt x="341" y="824"/>
                    <a:pt x="346" y="824"/>
                    <a:pt x="350" y="824"/>
                  </a:cubicBezTo>
                  <a:cubicBezTo>
                    <a:pt x="351" y="824"/>
                    <a:pt x="351" y="824"/>
                    <a:pt x="351" y="824"/>
                  </a:cubicBezTo>
                  <a:cubicBezTo>
                    <a:pt x="351" y="824"/>
                    <a:pt x="351" y="824"/>
                    <a:pt x="351" y="824"/>
                  </a:cubicBezTo>
                  <a:cubicBezTo>
                    <a:pt x="359" y="827"/>
                    <a:pt x="367" y="829"/>
                    <a:pt x="376" y="830"/>
                  </a:cubicBezTo>
                  <a:cubicBezTo>
                    <a:pt x="374" y="830"/>
                    <a:pt x="373" y="831"/>
                    <a:pt x="373" y="833"/>
                  </a:cubicBezTo>
                  <a:close/>
                  <a:moveTo>
                    <a:pt x="410" y="918"/>
                  </a:moveTo>
                  <a:cubicBezTo>
                    <a:pt x="400" y="919"/>
                    <a:pt x="388" y="919"/>
                    <a:pt x="377" y="918"/>
                  </a:cubicBezTo>
                  <a:cubicBezTo>
                    <a:pt x="377" y="917"/>
                    <a:pt x="377" y="917"/>
                    <a:pt x="377" y="916"/>
                  </a:cubicBezTo>
                  <a:cubicBezTo>
                    <a:pt x="377" y="889"/>
                    <a:pt x="381" y="861"/>
                    <a:pt x="379" y="833"/>
                  </a:cubicBezTo>
                  <a:cubicBezTo>
                    <a:pt x="379" y="832"/>
                    <a:pt x="378" y="831"/>
                    <a:pt x="378" y="831"/>
                  </a:cubicBezTo>
                  <a:cubicBezTo>
                    <a:pt x="388" y="833"/>
                    <a:pt x="399" y="834"/>
                    <a:pt x="410" y="835"/>
                  </a:cubicBezTo>
                  <a:cubicBezTo>
                    <a:pt x="410" y="835"/>
                    <a:pt x="409" y="835"/>
                    <a:pt x="409" y="836"/>
                  </a:cubicBezTo>
                  <a:cubicBezTo>
                    <a:pt x="403" y="862"/>
                    <a:pt x="405" y="889"/>
                    <a:pt x="409" y="915"/>
                  </a:cubicBezTo>
                  <a:cubicBezTo>
                    <a:pt x="410" y="919"/>
                    <a:pt x="415" y="917"/>
                    <a:pt x="415" y="914"/>
                  </a:cubicBezTo>
                  <a:cubicBezTo>
                    <a:pt x="410" y="889"/>
                    <a:pt x="409" y="862"/>
                    <a:pt x="415" y="838"/>
                  </a:cubicBezTo>
                  <a:cubicBezTo>
                    <a:pt x="415" y="836"/>
                    <a:pt x="414" y="835"/>
                    <a:pt x="414" y="835"/>
                  </a:cubicBezTo>
                  <a:cubicBezTo>
                    <a:pt x="421" y="835"/>
                    <a:pt x="429" y="835"/>
                    <a:pt x="437" y="835"/>
                  </a:cubicBezTo>
                  <a:cubicBezTo>
                    <a:pt x="437" y="835"/>
                    <a:pt x="437" y="836"/>
                    <a:pt x="437" y="837"/>
                  </a:cubicBezTo>
                  <a:cubicBezTo>
                    <a:pt x="439" y="862"/>
                    <a:pt x="441" y="888"/>
                    <a:pt x="451" y="912"/>
                  </a:cubicBezTo>
                  <a:cubicBezTo>
                    <a:pt x="451" y="912"/>
                    <a:pt x="451" y="912"/>
                    <a:pt x="451" y="912"/>
                  </a:cubicBezTo>
                  <a:cubicBezTo>
                    <a:pt x="437" y="916"/>
                    <a:pt x="423" y="917"/>
                    <a:pt x="410" y="918"/>
                  </a:cubicBezTo>
                  <a:close/>
                  <a:moveTo>
                    <a:pt x="524" y="890"/>
                  </a:moveTo>
                  <a:cubicBezTo>
                    <a:pt x="522" y="892"/>
                    <a:pt x="520" y="893"/>
                    <a:pt x="519" y="894"/>
                  </a:cubicBezTo>
                  <a:cubicBezTo>
                    <a:pt x="512" y="897"/>
                    <a:pt x="503" y="897"/>
                    <a:pt x="495" y="895"/>
                  </a:cubicBezTo>
                  <a:cubicBezTo>
                    <a:pt x="485" y="879"/>
                    <a:pt x="477" y="854"/>
                    <a:pt x="482" y="836"/>
                  </a:cubicBezTo>
                  <a:cubicBezTo>
                    <a:pt x="483" y="832"/>
                    <a:pt x="478" y="831"/>
                    <a:pt x="476" y="834"/>
                  </a:cubicBezTo>
                  <a:cubicBezTo>
                    <a:pt x="471" y="852"/>
                    <a:pt x="478" y="876"/>
                    <a:pt x="487" y="894"/>
                  </a:cubicBezTo>
                  <a:cubicBezTo>
                    <a:pt x="487" y="894"/>
                    <a:pt x="487" y="894"/>
                    <a:pt x="487" y="894"/>
                  </a:cubicBezTo>
                  <a:cubicBezTo>
                    <a:pt x="486" y="894"/>
                    <a:pt x="486" y="894"/>
                    <a:pt x="485" y="894"/>
                  </a:cubicBezTo>
                  <a:cubicBezTo>
                    <a:pt x="478" y="902"/>
                    <a:pt x="467" y="908"/>
                    <a:pt x="456" y="911"/>
                  </a:cubicBezTo>
                  <a:cubicBezTo>
                    <a:pt x="456" y="910"/>
                    <a:pt x="456" y="910"/>
                    <a:pt x="456" y="909"/>
                  </a:cubicBezTo>
                  <a:cubicBezTo>
                    <a:pt x="446" y="886"/>
                    <a:pt x="445" y="861"/>
                    <a:pt x="443" y="837"/>
                  </a:cubicBezTo>
                  <a:cubicBezTo>
                    <a:pt x="442" y="836"/>
                    <a:pt x="442" y="835"/>
                    <a:pt x="441" y="835"/>
                  </a:cubicBezTo>
                  <a:cubicBezTo>
                    <a:pt x="452" y="834"/>
                    <a:pt x="462" y="834"/>
                    <a:pt x="472" y="833"/>
                  </a:cubicBezTo>
                  <a:cubicBezTo>
                    <a:pt x="483" y="831"/>
                    <a:pt x="496" y="829"/>
                    <a:pt x="508" y="826"/>
                  </a:cubicBezTo>
                  <a:cubicBezTo>
                    <a:pt x="508" y="827"/>
                    <a:pt x="508" y="827"/>
                    <a:pt x="508" y="827"/>
                  </a:cubicBezTo>
                  <a:cubicBezTo>
                    <a:pt x="508" y="847"/>
                    <a:pt x="509" y="875"/>
                    <a:pt x="524" y="890"/>
                  </a:cubicBezTo>
                  <a:close/>
                  <a:moveTo>
                    <a:pt x="518" y="1125"/>
                  </a:moveTo>
                  <a:cubicBezTo>
                    <a:pt x="516" y="1127"/>
                    <a:pt x="514" y="1128"/>
                    <a:pt x="511" y="1129"/>
                  </a:cubicBezTo>
                  <a:cubicBezTo>
                    <a:pt x="511" y="1125"/>
                    <a:pt x="510" y="1122"/>
                    <a:pt x="510" y="1119"/>
                  </a:cubicBezTo>
                  <a:cubicBezTo>
                    <a:pt x="510" y="1118"/>
                    <a:pt x="510" y="1117"/>
                    <a:pt x="509" y="1117"/>
                  </a:cubicBezTo>
                  <a:cubicBezTo>
                    <a:pt x="509" y="1117"/>
                    <a:pt x="509" y="1116"/>
                    <a:pt x="510" y="1116"/>
                  </a:cubicBezTo>
                  <a:cubicBezTo>
                    <a:pt x="511" y="1113"/>
                    <a:pt x="506" y="1110"/>
                    <a:pt x="504" y="1113"/>
                  </a:cubicBezTo>
                  <a:cubicBezTo>
                    <a:pt x="494" y="1131"/>
                    <a:pt x="470" y="1142"/>
                    <a:pt x="450" y="1138"/>
                  </a:cubicBezTo>
                  <a:cubicBezTo>
                    <a:pt x="458" y="1122"/>
                    <a:pt x="467" y="1106"/>
                    <a:pt x="479" y="1093"/>
                  </a:cubicBezTo>
                  <a:cubicBezTo>
                    <a:pt x="480" y="1093"/>
                    <a:pt x="480" y="1092"/>
                    <a:pt x="480" y="1092"/>
                  </a:cubicBezTo>
                  <a:cubicBezTo>
                    <a:pt x="493" y="1094"/>
                    <a:pt x="505" y="1093"/>
                    <a:pt x="516" y="1088"/>
                  </a:cubicBezTo>
                  <a:cubicBezTo>
                    <a:pt x="517" y="1098"/>
                    <a:pt x="519" y="1107"/>
                    <a:pt x="522" y="1117"/>
                  </a:cubicBezTo>
                  <a:cubicBezTo>
                    <a:pt x="524" y="1122"/>
                    <a:pt x="523" y="1122"/>
                    <a:pt x="518" y="1125"/>
                  </a:cubicBezTo>
                  <a:close/>
                  <a:moveTo>
                    <a:pt x="518" y="1080"/>
                  </a:moveTo>
                  <a:cubicBezTo>
                    <a:pt x="518" y="1080"/>
                    <a:pt x="518" y="1080"/>
                    <a:pt x="517" y="1080"/>
                  </a:cubicBezTo>
                  <a:cubicBezTo>
                    <a:pt x="506" y="1087"/>
                    <a:pt x="494" y="1088"/>
                    <a:pt x="482" y="1086"/>
                  </a:cubicBezTo>
                  <a:cubicBezTo>
                    <a:pt x="482" y="1085"/>
                    <a:pt x="482" y="1084"/>
                    <a:pt x="482" y="1083"/>
                  </a:cubicBezTo>
                  <a:cubicBezTo>
                    <a:pt x="453" y="1035"/>
                    <a:pt x="443" y="978"/>
                    <a:pt x="429" y="923"/>
                  </a:cubicBezTo>
                  <a:cubicBezTo>
                    <a:pt x="428" y="923"/>
                    <a:pt x="428" y="923"/>
                    <a:pt x="428" y="922"/>
                  </a:cubicBezTo>
                  <a:cubicBezTo>
                    <a:pt x="449" y="920"/>
                    <a:pt x="473" y="915"/>
                    <a:pt x="488" y="900"/>
                  </a:cubicBezTo>
                  <a:cubicBezTo>
                    <a:pt x="489" y="900"/>
                    <a:pt x="490" y="900"/>
                    <a:pt x="491" y="900"/>
                  </a:cubicBezTo>
                  <a:cubicBezTo>
                    <a:pt x="492" y="902"/>
                    <a:pt x="493" y="902"/>
                    <a:pt x="495" y="901"/>
                  </a:cubicBezTo>
                  <a:cubicBezTo>
                    <a:pt x="500" y="902"/>
                    <a:pt x="506" y="902"/>
                    <a:pt x="512" y="901"/>
                  </a:cubicBezTo>
                  <a:cubicBezTo>
                    <a:pt x="517" y="901"/>
                    <a:pt x="524" y="897"/>
                    <a:pt x="530" y="895"/>
                  </a:cubicBezTo>
                  <a:cubicBezTo>
                    <a:pt x="530" y="957"/>
                    <a:pt x="520" y="1018"/>
                    <a:pt x="518" y="1080"/>
                  </a:cubicBezTo>
                  <a:close/>
                  <a:moveTo>
                    <a:pt x="532" y="888"/>
                  </a:moveTo>
                  <a:cubicBezTo>
                    <a:pt x="531" y="888"/>
                    <a:pt x="530" y="888"/>
                    <a:pt x="530" y="888"/>
                  </a:cubicBezTo>
                  <a:cubicBezTo>
                    <a:pt x="530" y="887"/>
                    <a:pt x="529" y="887"/>
                    <a:pt x="529" y="886"/>
                  </a:cubicBezTo>
                  <a:cubicBezTo>
                    <a:pt x="515" y="873"/>
                    <a:pt x="514" y="845"/>
                    <a:pt x="514" y="827"/>
                  </a:cubicBezTo>
                  <a:cubicBezTo>
                    <a:pt x="514" y="826"/>
                    <a:pt x="514" y="826"/>
                    <a:pt x="513" y="825"/>
                  </a:cubicBezTo>
                  <a:cubicBezTo>
                    <a:pt x="520" y="823"/>
                    <a:pt x="526" y="821"/>
                    <a:pt x="532" y="819"/>
                  </a:cubicBezTo>
                  <a:cubicBezTo>
                    <a:pt x="533" y="843"/>
                    <a:pt x="545" y="865"/>
                    <a:pt x="553" y="888"/>
                  </a:cubicBezTo>
                  <a:cubicBezTo>
                    <a:pt x="546" y="889"/>
                    <a:pt x="539" y="889"/>
                    <a:pt x="532" y="888"/>
                  </a:cubicBezTo>
                  <a:close/>
                  <a:moveTo>
                    <a:pt x="580" y="874"/>
                  </a:moveTo>
                  <a:cubicBezTo>
                    <a:pt x="580" y="874"/>
                    <a:pt x="579" y="874"/>
                    <a:pt x="578" y="875"/>
                  </a:cubicBezTo>
                  <a:cubicBezTo>
                    <a:pt x="573" y="880"/>
                    <a:pt x="566" y="883"/>
                    <a:pt x="559" y="886"/>
                  </a:cubicBezTo>
                  <a:cubicBezTo>
                    <a:pt x="551" y="864"/>
                    <a:pt x="539" y="841"/>
                    <a:pt x="538" y="817"/>
                  </a:cubicBezTo>
                  <a:cubicBezTo>
                    <a:pt x="538" y="817"/>
                    <a:pt x="538" y="817"/>
                    <a:pt x="538" y="817"/>
                  </a:cubicBezTo>
                  <a:cubicBezTo>
                    <a:pt x="545" y="814"/>
                    <a:pt x="553" y="810"/>
                    <a:pt x="560" y="805"/>
                  </a:cubicBezTo>
                  <a:cubicBezTo>
                    <a:pt x="561" y="829"/>
                    <a:pt x="568" y="853"/>
                    <a:pt x="580" y="874"/>
                  </a:cubicBezTo>
                  <a:close/>
                  <a:moveTo>
                    <a:pt x="571" y="789"/>
                  </a:moveTo>
                  <a:cubicBezTo>
                    <a:pt x="571" y="789"/>
                    <a:pt x="571" y="789"/>
                    <a:pt x="570" y="789"/>
                  </a:cubicBezTo>
                  <a:cubicBezTo>
                    <a:pt x="568" y="792"/>
                    <a:pt x="565" y="794"/>
                    <a:pt x="562" y="797"/>
                  </a:cubicBezTo>
                  <a:cubicBezTo>
                    <a:pt x="561" y="797"/>
                    <a:pt x="560" y="797"/>
                    <a:pt x="560" y="798"/>
                  </a:cubicBezTo>
                  <a:cubicBezTo>
                    <a:pt x="533" y="818"/>
                    <a:pt x="496" y="824"/>
                    <a:pt x="464" y="827"/>
                  </a:cubicBezTo>
                  <a:cubicBezTo>
                    <a:pt x="427" y="831"/>
                    <a:pt x="388" y="830"/>
                    <a:pt x="353" y="818"/>
                  </a:cubicBezTo>
                  <a:cubicBezTo>
                    <a:pt x="353" y="818"/>
                    <a:pt x="353" y="818"/>
                    <a:pt x="353" y="818"/>
                  </a:cubicBezTo>
                  <a:cubicBezTo>
                    <a:pt x="344" y="805"/>
                    <a:pt x="344" y="787"/>
                    <a:pt x="344" y="772"/>
                  </a:cubicBezTo>
                  <a:cubicBezTo>
                    <a:pt x="343" y="753"/>
                    <a:pt x="345" y="733"/>
                    <a:pt x="347" y="714"/>
                  </a:cubicBezTo>
                  <a:cubicBezTo>
                    <a:pt x="351" y="670"/>
                    <a:pt x="356" y="627"/>
                    <a:pt x="357" y="584"/>
                  </a:cubicBezTo>
                  <a:cubicBezTo>
                    <a:pt x="358" y="588"/>
                    <a:pt x="360" y="593"/>
                    <a:pt x="361" y="597"/>
                  </a:cubicBezTo>
                  <a:cubicBezTo>
                    <a:pt x="364" y="606"/>
                    <a:pt x="367" y="616"/>
                    <a:pt x="369" y="625"/>
                  </a:cubicBezTo>
                  <a:cubicBezTo>
                    <a:pt x="363" y="630"/>
                    <a:pt x="361" y="636"/>
                    <a:pt x="368" y="644"/>
                  </a:cubicBezTo>
                  <a:cubicBezTo>
                    <a:pt x="366" y="645"/>
                    <a:pt x="364" y="646"/>
                    <a:pt x="362" y="648"/>
                  </a:cubicBezTo>
                  <a:cubicBezTo>
                    <a:pt x="361" y="650"/>
                    <a:pt x="361" y="651"/>
                    <a:pt x="362" y="653"/>
                  </a:cubicBezTo>
                  <a:cubicBezTo>
                    <a:pt x="365" y="655"/>
                    <a:pt x="369" y="657"/>
                    <a:pt x="368" y="662"/>
                  </a:cubicBezTo>
                  <a:cubicBezTo>
                    <a:pt x="367" y="665"/>
                    <a:pt x="364" y="671"/>
                    <a:pt x="365" y="675"/>
                  </a:cubicBezTo>
                  <a:cubicBezTo>
                    <a:pt x="366" y="678"/>
                    <a:pt x="369" y="678"/>
                    <a:pt x="371" y="678"/>
                  </a:cubicBezTo>
                  <a:cubicBezTo>
                    <a:pt x="368" y="689"/>
                    <a:pt x="378" y="693"/>
                    <a:pt x="391" y="691"/>
                  </a:cubicBezTo>
                  <a:cubicBezTo>
                    <a:pt x="392" y="691"/>
                    <a:pt x="393" y="691"/>
                    <a:pt x="394" y="691"/>
                  </a:cubicBezTo>
                  <a:cubicBezTo>
                    <a:pt x="401" y="706"/>
                    <a:pt x="410" y="721"/>
                    <a:pt x="422" y="734"/>
                  </a:cubicBezTo>
                  <a:cubicBezTo>
                    <a:pt x="423" y="735"/>
                    <a:pt x="424" y="735"/>
                    <a:pt x="425" y="735"/>
                  </a:cubicBezTo>
                  <a:cubicBezTo>
                    <a:pt x="426" y="735"/>
                    <a:pt x="426" y="735"/>
                    <a:pt x="427" y="734"/>
                  </a:cubicBezTo>
                  <a:cubicBezTo>
                    <a:pt x="470" y="713"/>
                    <a:pt x="516" y="697"/>
                    <a:pt x="560" y="678"/>
                  </a:cubicBezTo>
                  <a:cubicBezTo>
                    <a:pt x="560" y="678"/>
                    <a:pt x="560" y="678"/>
                    <a:pt x="560" y="678"/>
                  </a:cubicBezTo>
                  <a:cubicBezTo>
                    <a:pt x="564" y="715"/>
                    <a:pt x="573" y="751"/>
                    <a:pt x="571" y="789"/>
                  </a:cubicBezTo>
                  <a:close/>
                  <a:moveTo>
                    <a:pt x="623" y="638"/>
                  </a:moveTo>
                  <a:cubicBezTo>
                    <a:pt x="561" y="677"/>
                    <a:pt x="490" y="697"/>
                    <a:pt x="425" y="729"/>
                  </a:cubicBezTo>
                  <a:cubicBezTo>
                    <a:pt x="415" y="717"/>
                    <a:pt x="407" y="704"/>
                    <a:pt x="400" y="690"/>
                  </a:cubicBezTo>
                  <a:cubicBezTo>
                    <a:pt x="406" y="689"/>
                    <a:pt x="411" y="687"/>
                    <a:pt x="417" y="685"/>
                  </a:cubicBezTo>
                  <a:cubicBezTo>
                    <a:pt x="419" y="691"/>
                    <a:pt x="422" y="699"/>
                    <a:pt x="428" y="703"/>
                  </a:cubicBezTo>
                  <a:cubicBezTo>
                    <a:pt x="429" y="703"/>
                    <a:pt x="430" y="703"/>
                    <a:pt x="430" y="703"/>
                  </a:cubicBezTo>
                  <a:cubicBezTo>
                    <a:pt x="430" y="703"/>
                    <a:pt x="430" y="703"/>
                    <a:pt x="430" y="703"/>
                  </a:cubicBezTo>
                  <a:cubicBezTo>
                    <a:pt x="431" y="703"/>
                    <a:pt x="432" y="703"/>
                    <a:pt x="432" y="703"/>
                  </a:cubicBezTo>
                  <a:cubicBezTo>
                    <a:pt x="433" y="703"/>
                    <a:pt x="435" y="703"/>
                    <a:pt x="436" y="702"/>
                  </a:cubicBezTo>
                  <a:cubicBezTo>
                    <a:pt x="493" y="692"/>
                    <a:pt x="544" y="664"/>
                    <a:pt x="595" y="638"/>
                  </a:cubicBezTo>
                  <a:cubicBezTo>
                    <a:pt x="596" y="638"/>
                    <a:pt x="596" y="638"/>
                    <a:pt x="596" y="638"/>
                  </a:cubicBezTo>
                  <a:cubicBezTo>
                    <a:pt x="597" y="642"/>
                    <a:pt x="603" y="639"/>
                    <a:pt x="601" y="635"/>
                  </a:cubicBezTo>
                  <a:cubicBezTo>
                    <a:pt x="601" y="635"/>
                    <a:pt x="601" y="635"/>
                    <a:pt x="601" y="635"/>
                  </a:cubicBezTo>
                  <a:cubicBezTo>
                    <a:pt x="602" y="633"/>
                    <a:pt x="601" y="630"/>
                    <a:pt x="599" y="630"/>
                  </a:cubicBezTo>
                  <a:cubicBezTo>
                    <a:pt x="598" y="628"/>
                    <a:pt x="597" y="625"/>
                    <a:pt x="597" y="623"/>
                  </a:cubicBezTo>
                  <a:cubicBezTo>
                    <a:pt x="597" y="622"/>
                    <a:pt x="597" y="622"/>
                    <a:pt x="597" y="621"/>
                  </a:cubicBezTo>
                  <a:cubicBezTo>
                    <a:pt x="602" y="617"/>
                    <a:pt x="606" y="612"/>
                    <a:pt x="611" y="607"/>
                  </a:cubicBezTo>
                  <a:cubicBezTo>
                    <a:pt x="615" y="617"/>
                    <a:pt x="619" y="627"/>
                    <a:pt x="623" y="638"/>
                  </a:cubicBezTo>
                  <a:cubicBezTo>
                    <a:pt x="623" y="638"/>
                    <a:pt x="623" y="638"/>
                    <a:pt x="623" y="638"/>
                  </a:cubicBezTo>
                  <a:close/>
                </a:path>
              </a:pathLst>
            </a:custGeom>
            <a:solidFill>
              <a:srgbClr val="5B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1404" y="711"/>
              <a:ext cx="137" cy="128"/>
            </a:xfrm>
            <a:custGeom>
              <a:avLst/>
              <a:gdLst>
                <a:gd name="T0" fmla="*/ 27 w 51"/>
                <a:gd name="T1" fmla="*/ 0 h 48"/>
                <a:gd name="T2" fmla="*/ 24 w 51"/>
                <a:gd name="T3" fmla="*/ 0 h 48"/>
                <a:gd name="T4" fmla="*/ 0 w 51"/>
                <a:gd name="T5" fmla="*/ 24 h 48"/>
                <a:gd name="T6" fmla="*/ 24 w 51"/>
                <a:gd name="T7" fmla="*/ 48 h 48"/>
                <a:gd name="T8" fmla="*/ 27 w 51"/>
                <a:gd name="T9" fmla="*/ 48 h 48"/>
                <a:gd name="T10" fmla="*/ 51 w 51"/>
                <a:gd name="T11" fmla="*/ 24 h 48"/>
                <a:gd name="T12" fmla="*/ 27 w 51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8">
                  <a:moveTo>
                    <a:pt x="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40" y="48"/>
                    <a:pt x="51" y="37"/>
                    <a:pt x="51" y="24"/>
                  </a:cubicBezTo>
                  <a:cubicBezTo>
                    <a:pt x="51" y="11"/>
                    <a:pt x="40" y="0"/>
                    <a:pt x="27" y="0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226" y="933"/>
              <a:ext cx="136" cy="136"/>
            </a:xfrm>
            <a:custGeom>
              <a:avLst/>
              <a:gdLst>
                <a:gd name="T0" fmla="*/ 44 w 51"/>
                <a:gd name="T1" fmla="*/ 7 h 51"/>
                <a:gd name="T2" fmla="*/ 27 w 51"/>
                <a:gd name="T3" fmla="*/ 0 h 51"/>
                <a:gd name="T4" fmla="*/ 10 w 51"/>
                <a:gd name="T5" fmla="*/ 7 h 51"/>
                <a:gd name="T6" fmla="*/ 8 w 51"/>
                <a:gd name="T7" fmla="*/ 9 h 51"/>
                <a:gd name="T8" fmla="*/ 0 w 51"/>
                <a:gd name="T9" fmla="*/ 27 h 51"/>
                <a:gd name="T10" fmla="*/ 24 w 51"/>
                <a:gd name="T11" fmla="*/ 51 h 51"/>
                <a:gd name="T12" fmla="*/ 37 w 51"/>
                <a:gd name="T13" fmla="*/ 47 h 51"/>
                <a:gd name="T14" fmla="*/ 47 w 51"/>
                <a:gd name="T15" fmla="*/ 38 h 51"/>
                <a:gd name="T16" fmla="*/ 51 w 51"/>
                <a:gd name="T17" fmla="*/ 24 h 51"/>
                <a:gd name="T18" fmla="*/ 44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4" y="7"/>
                  </a:moveTo>
                  <a:cubicBezTo>
                    <a:pt x="39" y="3"/>
                    <a:pt x="33" y="0"/>
                    <a:pt x="27" y="0"/>
                  </a:cubicBezTo>
                  <a:cubicBezTo>
                    <a:pt x="20" y="0"/>
                    <a:pt x="14" y="3"/>
                    <a:pt x="10" y="7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3" y="14"/>
                    <a:pt x="0" y="20"/>
                    <a:pt x="0" y="27"/>
                  </a:cubicBezTo>
                  <a:cubicBezTo>
                    <a:pt x="0" y="40"/>
                    <a:pt x="11" y="51"/>
                    <a:pt x="24" y="51"/>
                  </a:cubicBezTo>
                  <a:cubicBezTo>
                    <a:pt x="29" y="51"/>
                    <a:pt x="33" y="50"/>
                    <a:pt x="37" y="47"/>
                  </a:cubicBezTo>
                  <a:cubicBezTo>
                    <a:pt x="41" y="45"/>
                    <a:pt x="45" y="41"/>
                    <a:pt x="47" y="38"/>
                  </a:cubicBezTo>
                  <a:cubicBezTo>
                    <a:pt x="50" y="33"/>
                    <a:pt x="50" y="30"/>
                    <a:pt x="51" y="24"/>
                  </a:cubicBezTo>
                  <a:cubicBezTo>
                    <a:pt x="51" y="18"/>
                    <a:pt x="48" y="11"/>
                    <a:pt x="44" y="7"/>
                  </a:cubicBezTo>
                  <a:close/>
                </a:path>
              </a:pathLst>
            </a:custGeom>
            <a:solidFill>
              <a:srgbClr val="E68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22119" y="1760655"/>
            <a:ext cx="987207" cy="836088"/>
            <a:chOff x="4908550" y="2382838"/>
            <a:chExt cx="2374900" cy="2011363"/>
          </a:xfrm>
        </p:grpSpPr>
        <p:grpSp>
          <p:nvGrpSpPr>
            <p:cNvPr id="48" name="组合 47"/>
            <p:cNvGrpSpPr/>
            <p:nvPr/>
          </p:nvGrpSpPr>
          <p:grpSpPr>
            <a:xfrm>
              <a:off x="5073650" y="3392488"/>
              <a:ext cx="2116138" cy="971550"/>
              <a:chOff x="5073650" y="3392488"/>
              <a:chExt cx="2116138" cy="971550"/>
            </a:xfrm>
            <a:solidFill>
              <a:srgbClr val="EDB2D4"/>
            </a:solidFill>
          </p:grpSpPr>
          <p:sp>
            <p:nvSpPr>
              <p:cNvPr id="56" name="Freeform 5"/>
              <p:cNvSpPr/>
              <p:nvPr/>
            </p:nvSpPr>
            <p:spPr bwMode="auto">
              <a:xfrm>
                <a:off x="5073650" y="3546476"/>
                <a:ext cx="749300" cy="293688"/>
              </a:xfrm>
              <a:custGeom>
                <a:avLst/>
                <a:gdLst>
                  <a:gd name="T0" fmla="*/ 165 w 176"/>
                  <a:gd name="T1" fmla="*/ 23 h 69"/>
                  <a:gd name="T2" fmla="*/ 12 w 176"/>
                  <a:gd name="T3" fmla="*/ 48 h 69"/>
                  <a:gd name="T4" fmla="*/ 17 w 176"/>
                  <a:gd name="T5" fmla="*/ 67 h 69"/>
                  <a:gd name="T6" fmla="*/ 155 w 176"/>
                  <a:gd name="T7" fmla="*/ 40 h 69"/>
                  <a:gd name="T8" fmla="*/ 165 w 176"/>
                  <a:gd name="T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9">
                    <a:moveTo>
                      <a:pt x="165" y="23"/>
                    </a:moveTo>
                    <a:cubicBezTo>
                      <a:pt x="111" y="0"/>
                      <a:pt x="65" y="38"/>
                      <a:pt x="12" y="48"/>
                    </a:cubicBezTo>
                    <a:cubicBezTo>
                      <a:pt x="0" y="51"/>
                      <a:pt x="5" y="69"/>
                      <a:pt x="17" y="67"/>
                    </a:cubicBezTo>
                    <a:cubicBezTo>
                      <a:pt x="62" y="58"/>
                      <a:pt x="109" y="20"/>
                      <a:pt x="155" y="40"/>
                    </a:cubicBezTo>
                    <a:cubicBezTo>
                      <a:pt x="167" y="44"/>
                      <a:pt x="176" y="28"/>
                      <a:pt x="16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6019800" y="3392488"/>
                <a:ext cx="1169988" cy="971550"/>
              </a:xfrm>
              <a:custGeom>
                <a:avLst/>
                <a:gdLst>
                  <a:gd name="T0" fmla="*/ 265 w 275"/>
                  <a:gd name="T1" fmla="*/ 66 h 228"/>
                  <a:gd name="T2" fmla="*/ 275 w 275"/>
                  <a:gd name="T3" fmla="*/ 12 h 228"/>
                  <a:gd name="T4" fmla="*/ 255 w 275"/>
                  <a:gd name="T5" fmla="*/ 12 h 228"/>
                  <a:gd name="T6" fmla="*/ 247 w 275"/>
                  <a:gd name="T7" fmla="*/ 59 h 228"/>
                  <a:gd name="T8" fmla="*/ 184 w 275"/>
                  <a:gd name="T9" fmla="*/ 155 h 228"/>
                  <a:gd name="T10" fmla="*/ 144 w 275"/>
                  <a:gd name="T11" fmla="*/ 184 h 228"/>
                  <a:gd name="T12" fmla="*/ 143 w 275"/>
                  <a:gd name="T13" fmla="*/ 184 h 228"/>
                  <a:gd name="T14" fmla="*/ 137 w 275"/>
                  <a:gd name="T15" fmla="*/ 187 h 228"/>
                  <a:gd name="T16" fmla="*/ 12 w 275"/>
                  <a:gd name="T17" fmla="*/ 208 h 228"/>
                  <a:gd name="T18" fmla="*/ 12 w 275"/>
                  <a:gd name="T19" fmla="*/ 227 h 228"/>
                  <a:gd name="T20" fmla="*/ 147 w 275"/>
                  <a:gd name="T21" fmla="*/ 203 h 228"/>
                  <a:gd name="T22" fmla="*/ 265 w 275"/>
                  <a:gd name="T23" fmla="*/ 6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5" h="228">
                    <a:moveTo>
                      <a:pt x="265" y="66"/>
                    </a:moveTo>
                    <a:cubicBezTo>
                      <a:pt x="271" y="48"/>
                      <a:pt x="274" y="30"/>
                      <a:pt x="275" y="12"/>
                    </a:cubicBezTo>
                    <a:cubicBezTo>
                      <a:pt x="275" y="0"/>
                      <a:pt x="256" y="0"/>
                      <a:pt x="255" y="12"/>
                    </a:cubicBezTo>
                    <a:cubicBezTo>
                      <a:pt x="254" y="26"/>
                      <a:pt x="252" y="43"/>
                      <a:pt x="247" y="59"/>
                    </a:cubicBezTo>
                    <a:cubicBezTo>
                      <a:pt x="236" y="96"/>
                      <a:pt x="212" y="127"/>
                      <a:pt x="184" y="155"/>
                    </a:cubicBezTo>
                    <a:cubicBezTo>
                      <a:pt x="171" y="167"/>
                      <a:pt x="158" y="177"/>
                      <a:pt x="144" y="184"/>
                    </a:cubicBezTo>
                    <a:cubicBezTo>
                      <a:pt x="144" y="184"/>
                      <a:pt x="144" y="184"/>
                      <a:pt x="143" y="184"/>
                    </a:cubicBezTo>
                    <a:cubicBezTo>
                      <a:pt x="141" y="184"/>
                      <a:pt x="139" y="186"/>
                      <a:pt x="137" y="187"/>
                    </a:cubicBezTo>
                    <a:cubicBezTo>
                      <a:pt x="99" y="205"/>
                      <a:pt x="58" y="206"/>
                      <a:pt x="12" y="208"/>
                    </a:cubicBezTo>
                    <a:cubicBezTo>
                      <a:pt x="0" y="209"/>
                      <a:pt x="0" y="228"/>
                      <a:pt x="12" y="227"/>
                    </a:cubicBezTo>
                    <a:cubicBezTo>
                      <a:pt x="64" y="225"/>
                      <a:pt x="106" y="223"/>
                      <a:pt x="147" y="203"/>
                    </a:cubicBezTo>
                    <a:cubicBezTo>
                      <a:pt x="210" y="194"/>
                      <a:pt x="249" y="128"/>
                      <a:pt x="26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7"/>
              <p:cNvSpPr/>
              <p:nvPr/>
            </p:nvSpPr>
            <p:spPr bwMode="auto">
              <a:xfrm>
                <a:off x="6129338" y="3771901"/>
                <a:ext cx="184150" cy="123825"/>
              </a:xfrm>
              <a:custGeom>
                <a:avLst/>
                <a:gdLst>
                  <a:gd name="T0" fmla="*/ 33 w 43"/>
                  <a:gd name="T1" fmla="*/ 7 h 29"/>
                  <a:gd name="T2" fmla="*/ 12 w 43"/>
                  <a:gd name="T3" fmla="*/ 0 h 29"/>
                  <a:gd name="T4" fmla="*/ 12 w 43"/>
                  <a:gd name="T5" fmla="*/ 19 h 29"/>
                  <a:gd name="T6" fmla="*/ 20 w 43"/>
                  <a:gd name="T7" fmla="*/ 21 h 29"/>
                  <a:gd name="T8" fmla="*/ 33 w 43"/>
                  <a:gd name="T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9">
                    <a:moveTo>
                      <a:pt x="33" y="7"/>
                    </a:moveTo>
                    <a:cubicBezTo>
                      <a:pt x="27" y="2"/>
                      <a:pt x="21" y="0"/>
                      <a:pt x="12" y="0"/>
                    </a:cubicBezTo>
                    <a:cubicBezTo>
                      <a:pt x="0" y="0"/>
                      <a:pt x="0" y="19"/>
                      <a:pt x="12" y="19"/>
                    </a:cubicBezTo>
                    <a:cubicBezTo>
                      <a:pt x="15" y="19"/>
                      <a:pt x="18" y="19"/>
                      <a:pt x="20" y="21"/>
                    </a:cubicBezTo>
                    <a:cubicBezTo>
                      <a:pt x="29" y="29"/>
                      <a:pt x="43" y="16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4908550" y="2382838"/>
              <a:ext cx="2374900" cy="2011363"/>
            </a:xfrm>
            <a:custGeom>
              <a:avLst/>
              <a:gdLst>
                <a:gd name="T0" fmla="*/ 524 w 558"/>
                <a:gd name="T1" fmla="*/ 158 h 472"/>
                <a:gd name="T2" fmla="*/ 444 w 558"/>
                <a:gd name="T3" fmla="*/ 52 h 472"/>
                <a:gd name="T4" fmla="*/ 160 w 558"/>
                <a:gd name="T5" fmla="*/ 76 h 472"/>
                <a:gd name="T6" fmla="*/ 23 w 558"/>
                <a:gd name="T7" fmla="*/ 326 h 472"/>
                <a:gd name="T8" fmla="*/ 27 w 558"/>
                <a:gd name="T9" fmla="*/ 329 h 472"/>
                <a:gd name="T10" fmla="*/ 28 w 558"/>
                <a:gd name="T11" fmla="*/ 331 h 472"/>
                <a:gd name="T12" fmla="*/ 102 w 558"/>
                <a:gd name="T13" fmla="*/ 334 h 472"/>
                <a:gd name="T14" fmla="*/ 201 w 558"/>
                <a:gd name="T15" fmla="*/ 313 h 472"/>
                <a:gd name="T16" fmla="*/ 207 w 558"/>
                <a:gd name="T17" fmla="*/ 313 h 472"/>
                <a:gd name="T18" fmla="*/ 221 w 558"/>
                <a:gd name="T19" fmla="*/ 370 h 472"/>
                <a:gd name="T20" fmla="*/ 242 w 558"/>
                <a:gd name="T21" fmla="*/ 429 h 472"/>
                <a:gd name="T22" fmla="*/ 242 w 558"/>
                <a:gd name="T23" fmla="*/ 429 h 472"/>
                <a:gd name="T24" fmla="*/ 332 w 558"/>
                <a:gd name="T25" fmla="*/ 469 h 472"/>
                <a:gd name="T26" fmla="*/ 457 w 558"/>
                <a:gd name="T27" fmla="*/ 424 h 472"/>
                <a:gd name="T28" fmla="*/ 524 w 558"/>
                <a:gd name="T29" fmla="*/ 158 h 472"/>
                <a:gd name="T30" fmla="*/ 45 w 558"/>
                <a:gd name="T31" fmla="*/ 333 h 472"/>
                <a:gd name="T32" fmla="*/ 72 w 558"/>
                <a:gd name="T33" fmla="*/ 325 h 472"/>
                <a:gd name="T34" fmla="*/ 161 w 558"/>
                <a:gd name="T35" fmla="*/ 289 h 472"/>
                <a:gd name="T36" fmla="*/ 192 w 558"/>
                <a:gd name="T37" fmla="*/ 296 h 472"/>
                <a:gd name="T38" fmla="*/ 45 w 558"/>
                <a:gd name="T39" fmla="*/ 333 h 472"/>
                <a:gd name="T40" fmla="*/ 211 w 558"/>
                <a:gd name="T41" fmla="*/ 301 h 472"/>
                <a:gd name="T42" fmla="*/ 125 w 558"/>
                <a:gd name="T43" fmla="*/ 290 h 472"/>
                <a:gd name="T44" fmla="*/ 35 w 558"/>
                <a:gd name="T45" fmla="*/ 320 h 472"/>
                <a:gd name="T46" fmla="*/ 31 w 558"/>
                <a:gd name="T47" fmla="*/ 317 h 472"/>
                <a:gd name="T48" fmla="*/ 196 w 558"/>
                <a:gd name="T49" fmla="*/ 65 h 472"/>
                <a:gd name="T50" fmla="*/ 491 w 558"/>
                <a:gd name="T51" fmla="*/ 104 h 472"/>
                <a:gd name="T52" fmla="*/ 505 w 558"/>
                <a:gd name="T53" fmla="*/ 127 h 472"/>
                <a:gd name="T54" fmla="*/ 504 w 558"/>
                <a:gd name="T55" fmla="*/ 133 h 472"/>
                <a:gd name="T56" fmla="*/ 519 w 558"/>
                <a:gd name="T57" fmla="*/ 169 h 472"/>
                <a:gd name="T58" fmla="*/ 514 w 558"/>
                <a:gd name="T59" fmla="*/ 271 h 472"/>
                <a:gd name="T60" fmla="*/ 413 w 558"/>
                <a:gd name="T61" fmla="*/ 413 h 472"/>
                <a:gd name="T62" fmla="*/ 250 w 558"/>
                <a:gd name="T63" fmla="*/ 426 h 472"/>
                <a:gd name="T64" fmla="*/ 249 w 558"/>
                <a:gd name="T65" fmla="*/ 424 h 472"/>
                <a:gd name="T66" fmla="*/ 242 w 558"/>
                <a:gd name="T67" fmla="*/ 415 h 472"/>
                <a:gd name="T68" fmla="*/ 211 w 558"/>
                <a:gd name="T69" fmla="*/ 301 h 472"/>
                <a:gd name="T70" fmla="*/ 462 w 558"/>
                <a:gd name="T71" fmla="*/ 409 h 472"/>
                <a:gd name="T72" fmla="*/ 356 w 558"/>
                <a:gd name="T73" fmla="*/ 455 h 472"/>
                <a:gd name="T74" fmla="*/ 262 w 558"/>
                <a:gd name="T75" fmla="*/ 445 h 472"/>
                <a:gd name="T76" fmla="*/ 272 w 558"/>
                <a:gd name="T77" fmla="*/ 449 h 472"/>
                <a:gd name="T78" fmla="*/ 424 w 558"/>
                <a:gd name="T79" fmla="*/ 417 h 472"/>
                <a:gd name="T80" fmla="*/ 513 w 558"/>
                <a:gd name="T81" fmla="*/ 304 h 472"/>
                <a:gd name="T82" fmla="*/ 530 w 558"/>
                <a:gd name="T83" fmla="*/ 223 h 472"/>
                <a:gd name="T84" fmla="*/ 462 w 558"/>
                <a:gd name="T85" fmla="*/ 40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8" h="472">
                  <a:moveTo>
                    <a:pt x="524" y="158"/>
                  </a:moveTo>
                  <a:cubicBezTo>
                    <a:pt x="513" y="115"/>
                    <a:pt x="487" y="77"/>
                    <a:pt x="444" y="52"/>
                  </a:cubicBezTo>
                  <a:cubicBezTo>
                    <a:pt x="353" y="0"/>
                    <a:pt x="243" y="22"/>
                    <a:pt x="160" y="76"/>
                  </a:cubicBezTo>
                  <a:cubicBezTo>
                    <a:pt x="78" y="129"/>
                    <a:pt x="0" y="223"/>
                    <a:pt x="23" y="326"/>
                  </a:cubicBezTo>
                  <a:cubicBezTo>
                    <a:pt x="24" y="328"/>
                    <a:pt x="25" y="329"/>
                    <a:pt x="27" y="329"/>
                  </a:cubicBezTo>
                  <a:cubicBezTo>
                    <a:pt x="27" y="330"/>
                    <a:pt x="27" y="331"/>
                    <a:pt x="28" y="331"/>
                  </a:cubicBezTo>
                  <a:cubicBezTo>
                    <a:pt x="49" y="352"/>
                    <a:pt x="77" y="344"/>
                    <a:pt x="102" y="334"/>
                  </a:cubicBezTo>
                  <a:cubicBezTo>
                    <a:pt x="128" y="322"/>
                    <a:pt x="175" y="286"/>
                    <a:pt x="201" y="313"/>
                  </a:cubicBezTo>
                  <a:cubicBezTo>
                    <a:pt x="203" y="315"/>
                    <a:pt x="205" y="314"/>
                    <a:pt x="207" y="313"/>
                  </a:cubicBezTo>
                  <a:cubicBezTo>
                    <a:pt x="216" y="330"/>
                    <a:pt x="219" y="352"/>
                    <a:pt x="221" y="370"/>
                  </a:cubicBezTo>
                  <a:cubicBezTo>
                    <a:pt x="225" y="393"/>
                    <a:pt x="229" y="414"/>
                    <a:pt x="242" y="429"/>
                  </a:cubicBezTo>
                  <a:cubicBezTo>
                    <a:pt x="242" y="429"/>
                    <a:pt x="242" y="429"/>
                    <a:pt x="242" y="429"/>
                  </a:cubicBezTo>
                  <a:cubicBezTo>
                    <a:pt x="255" y="468"/>
                    <a:pt x="297" y="472"/>
                    <a:pt x="332" y="469"/>
                  </a:cubicBezTo>
                  <a:cubicBezTo>
                    <a:pt x="375" y="464"/>
                    <a:pt x="422" y="449"/>
                    <a:pt x="457" y="424"/>
                  </a:cubicBezTo>
                  <a:cubicBezTo>
                    <a:pt x="543" y="363"/>
                    <a:pt x="558" y="251"/>
                    <a:pt x="524" y="158"/>
                  </a:cubicBezTo>
                  <a:close/>
                  <a:moveTo>
                    <a:pt x="45" y="333"/>
                  </a:moveTo>
                  <a:cubicBezTo>
                    <a:pt x="55" y="332"/>
                    <a:pt x="64" y="328"/>
                    <a:pt x="72" y="325"/>
                  </a:cubicBezTo>
                  <a:cubicBezTo>
                    <a:pt x="101" y="312"/>
                    <a:pt x="129" y="293"/>
                    <a:pt x="161" y="289"/>
                  </a:cubicBezTo>
                  <a:cubicBezTo>
                    <a:pt x="174" y="288"/>
                    <a:pt x="184" y="290"/>
                    <a:pt x="192" y="296"/>
                  </a:cubicBezTo>
                  <a:cubicBezTo>
                    <a:pt x="147" y="278"/>
                    <a:pt x="89" y="354"/>
                    <a:pt x="45" y="333"/>
                  </a:cubicBezTo>
                  <a:close/>
                  <a:moveTo>
                    <a:pt x="211" y="301"/>
                  </a:moveTo>
                  <a:cubicBezTo>
                    <a:pt x="190" y="271"/>
                    <a:pt x="153" y="279"/>
                    <a:pt x="125" y="290"/>
                  </a:cubicBezTo>
                  <a:cubicBezTo>
                    <a:pt x="111" y="295"/>
                    <a:pt x="46" y="337"/>
                    <a:pt x="35" y="320"/>
                  </a:cubicBezTo>
                  <a:cubicBezTo>
                    <a:pt x="34" y="318"/>
                    <a:pt x="32" y="317"/>
                    <a:pt x="31" y="317"/>
                  </a:cubicBezTo>
                  <a:cubicBezTo>
                    <a:pt x="11" y="208"/>
                    <a:pt x="107" y="112"/>
                    <a:pt x="196" y="65"/>
                  </a:cubicBezTo>
                  <a:cubicBezTo>
                    <a:pt x="287" y="16"/>
                    <a:pt x="423" y="15"/>
                    <a:pt x="491" y="104"/>
                  </a:cubicBezTo>
                  <a:cubicBezTo>
                    <a:pt x="497" y="111"/>
                    <a:pt x="501" y="119"/>
                    <a:pt x="505" y="127"/>
                  </a:cubicBezTo>
                  <a:cubicBezTo>
                    <a:pt x="504" y="128"/>
                    <a:pt x="502" y="130"/>
                    <a:pt x="504" y="133"/>
                  </a:cubicBezTo>
                  <a:cubicBezTo>
                    <a:pt x="510" y="145"/>
                    <a:pt x="515" y="157"/>
                    <a:pt x="519" y="169"/>
                  </a:cubicBezTo>
                  <a:cubicBezTo>
                    <a:pt x="524" y="203"/>
                    <a:pt x="521" y="239"/>
                    <a:pt x="514" y="271"/>
                  </a:cubicBezTo>
                  <a:cubicBezTo>
                    <a:pt x="500" y="330"/>
                    <a:pt x="465" y="380"/>
                    <a:pt x="413" y="413"/>
                  </a:cubicBezTo>
                  <a:cubicBezTo>
                    <a:pt x="373" y="437"/>
                    <a:pt x="289" y="468"/>
                    <a:pt x="250" y="426"/>
                  </a:cubicBezTo>
                  <a:cubicBezTo>
                    <a:pt x="250" y="425"/>
                    <a:pt x="249" y="425"/>
                    <a:pt x="249" y="424"/>
                  </a:cubicBezTo>
                  <a:cubicBezTo>
                    <a:pt x="246" y="422"/>
                    <a:pt x="244" y="418"/>
                    <a:pt x="242" y="415"/>
                  </a:cubicBezTo>
                  <a:cubicBezTo>
                    <a:pt x="222" y="380"/>
                    <a:pt x="234" y="335"/>
                    <a:pt x="211" y="301"/>
                  </a:cubicBezTo>
                  <a:close/>
                  <a:moveTo>
                    <a:pt x="462" y="409"/>
                  </a:moveTo>
                  <a:cubicBezTo>
                    <a:pt x="433" y="435"/>
                    <a:pt x="393" y="447"/>
                    <a:pt x="356" y="455"/>
                  </a:cubicBezTo>
                  <a:cubicBezTo>
                    <a:pt x="327" y="462"/>
                    <a:pt x="285" y="467"/>
                    <a:pt x="262" y="445"/>
                  </a:cubicBezTo>
                  <a:cubicBezTo>
                    <a:pt x="265" y="447"/>
                    <a:pt x="268" y="448"/>
                    <a:pt x="272" y="449"/>
                  </a:cubicBezTo>
                  <a:cubicBezTo>
                    <a:pt x="323" y="467"/>
                    <a:pt x="381" y="444"/>
                    <a:pt x="424" y="417"/>
                  </a:cubicBezTo>
                  <a:cubicBezTo>
                    <a:pt x="466" y="390"/>
                    <a:pt x="494" y="350"/>
                    <a:pt x="513" y="304"/>
                  </a:cubicBezTo>
                  <a:cubicBezTo>
                    <a:pt x="523" y="278"/>
                    <a:pt x="529" y="250"/>
                    <a:pt x="530" y="223"/>
                  </a:cubicBezTo>
                  <a:cubicBezTo>
                    <a:pt x="538" y="291"/>
                    <a:pt x="517" y="361"/>
                    <a:pt x="462" y="4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6070600" y="3716338"/>
              <a:ext cx="276225" cy="409575"/>
            </a:xfrm>
            <a:custGeom>
              <a:avLst/>
              <a:gdLst>
                <a:gd name="T0" fmla="*/ 49 w 65"/>
                <a:gd name="T1" fmla="*/ 15 h 96"/>
                <a:gd name="T2" fmla="*/ 12 w 65"/>
                <a:gd name="T3" fmla="*/ 25 h 96"/>
                <a:gd name="T4" fmla="*/ 14 w 65"/>
                <a:gd name="T5" fmla="*/ 31 h 96"/>
                <a:gd name="T6" fmla="*/ 2 w 65"/>
                <a:gd name="T7" fmla="*/ 63 h 96"/>
                <a:gd name="T8" fmla="*/ 2 w 65"/>
                <a:gd name="T9" fmla="*/ 63 h 96"/>
                <a:gd name="T10" fmla="*/ 3 w 65"/>
                <a:gd name="T11" fmla="*/ 66 h 96"/>
                <a:gd name="T12" fmla="*/ 32 w 65"/>
                <a:gd name="T13" fmla="*/ 90 h 96"/>
                <a:gd name="T14" fmla="*/ 63 w 65"/>
                <a:gd name="T15" fmla="*/ 66 h 96"/>
                <a:gd name="T16" fmla="*/ 49 w 65"/>
                <a:gd name="T17" fmla="*/ 15 h 96"/>
                <a:gd name="T18" fmla="*/ 43 w 65"/>
                <a:gd name="T19" fmla="*/ 22 h 96"/>
                <a:gd name="T20" fmla="*/ 50 w 65"/>
                <a:gd name="T21" fmla="*/ 34 h 96"/>
                <a:gd name="T22" fmla="*/ 25 w 65"/>
                <a:gd name="T23" fmla="*/ 33 h 96"/>
                <a:gd name="T24" fmla="*/ 22 w 65"/>
                <a:gd name="T25" fmla="*/ 25 h 96"/>
                <a:gd name="T26" fmla="*/ 43 w 65"/>
                <a:gd name="T27" fmla="*/ 22 h 96"/>
                <a:gd name="T28" fmla="*/ 40 w 65"/>
                <a:gd name="T29" fmla="*/ 82 h 96"/>
                <a:gd name="T30" fmla="*/ 16 w 65"/>
                <a:gd name="T31" fmla="*/ 71 h 96"/>
                <a:gd name="T32" fmla="*/ 12 w 65"/>
                <a:gd name="T33" fmla="*/ 63 h 96"/>
                <a:gd name="T34" fmla="*/ 47 w 65"/>
                <a:gd name="T35" fmla="*/ 43 h 96"/>
                <a:gd name="T36" fmla="*/ 52 w 65"/>
                <a:gd name="T37" fmla="*/ 43 h 96"/>
                <a:gd name="T38" fmla="*/ 54 w 65"/>
                <a:gd name="T39" fmla="*/ 58 h 96"/>
                <a:gd name="T40" fmla="*/ 40 w 65"/>
                <a:gd name="T4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96">
                  <a:moveTo>
                    <a:pt x="49" y="15"/>
                  </a:moveTo>
                  <a:cubicBezTo>
                    <a:pt x="36" y="0"/>
                    <a:pt x="20" y="11"/>
                    <a:pt x="12" y="25"/>
                  </a:cubicBezTo>
                  <a:cubicBezTo>
                    <a:pt x="10" y="27"/>
                    <a:pt x="12" y="30"/>
                    <a:pt x="14" y="31"/>
                  </a:cubicBezTo>
                  <a:cubicBezTo>
                    <a:pt x="5" y="39"/>
                    <a:pt x="0" y="51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4"/>
                    <a:pt x="3" y="65"/>
                    <a:pt x="3" y="66"/>
                  </a:cubicBezTo>
                  <a:cubicBezTo>
                    <a:pt x="7" y="78"/>
                    <a:pt x="20" y="86"/>
                    <a:pt x="32" y="90"/>
                  </a:cubicBezTo>
                  <a:cubicBezTo>
                    <a:pt x="50" y="96"/>
                    <a:pt x="61" y="82"/>
                    <a:pt x="63" y="66"/>
                  </a:cubicBezTo>
                  <a:cubicBezTo>
                    <a:pt x="65" y="49"/>
                    <a:pt x="60" y="28"/>
                    <a:pt x="49" y="15"/>
                  </a:cubicBezTo>
                  <a:close/>
                  <a:moveTo>
                    <a:pt x="43" y="22"/>
                  </a:moveTo>
                  <a:cubicBezTo>
                    <a:pt x="46" y="26"/>
                    <a:pt x="48" y="30"/>
                    <a:pt x="50" y="34"/>
                  </a:cubicBezTo>
                  <a:cubicBezTo>
                    <a:pt x="41" y="31"/>
                    <a:pt x="32" y="31"/>
                    <a:pt x="25" y="33"/>
                  </a:cubicBezTo>
                  <a:cubicBezTo>
                    <a:pt x="28" y="31"/>
                    <a:pt x="26" y="26"/>
                    <a:pt x="22" y="25"/>
                  </a:cubicBezTo>
                  <a:cubicBezTo>
                    <a:pt x="28" y="18"/>
                    <a:pt x="35" y="13"/>
                    <a:pt x="43" y="22"/>
                  </a:cubicBezTo>
                  <a:close/>
                  <a:moveTo>
                    <a:pt x="40" y="82"/>
                  </a:moveTo>
                  <a:cubicBezTo>
                    <a:pt x="32" y="82"/>
                    <a:pt x="22" y="76"/>
                    <a:pt x="16" y="71"/>
                  </a:cubicBezTo>
                  <a:cubicBezTo>
                    <a:pt x="14" y="68"/>
                    <a:pt x="12" y="66"/>
                    <a:pt x="12" y="63"/>
                  </a:cubicBezTo>
                  <a:cubicBezTo>
                    <a:pt x="15" y="46"/>
                    <a:pt x="30" y="35"/>
                    <a:pt x="47" y="43"/>
                  </a:cubicBezTo>
                  <a:cubicBezTo>
                    <a:pt x="49" y="44"/>
                    <a:pt x="51" y="44"/>
                    <a:pt x="52" y="43"/>
                  </a:cubicBezTo>
                  <a:cubicBezTo>
                    <a:pt x="53" y="48"/>
                    <a:pt x="54" y="53"/>
                    <a:pt x="54" y="58"/>
                  </a:cubicBezTo>
                  <a:cubicBezTo>
                    <a:pt x="54" y="68"/>
                    <a:pt x="52" y="82"/>
                    <a:pt x="40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6372225" y="3367088"/>
              <a:ext cx="452438" cy="447675"/>
            </a:xfrm>
            <a:custGeom>
              <a:avLst/>
              <a:gdLst>
                <a:gd name="T0" fmla="*/ 32 w 106"/>
                <a:gd name="T1" fmla="*/ 29 h 105"/>
                <a:gd name="T2" fmla="*/ 29 w 106"/>
                <a:gd name="T3" fmla="*/ 31 h 105"/>
                <a:gd name="T4" fmla="*/ 75 w 106"/>
                <a:gd name="T5" fmla="*/ 76 h 105"/>
                <a:gd name="T6" fmla="*/ 77 w 106"/>
                <a:gd name="T7" fmla="*/ 74 h 105"/>
                <a:gd name="T8" fmla="*/ 32 w 106"/>
                <a:gd name="T9" fmla="*/ 2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32" y="29"/>
                  </a:moveTo>
                  <a:cubicBezTo>
                    <a:pt x="31" y="30"/>
                    <a:pt x="30" y="30"/>
                    <a:pt x="29" y="31"/>
                  </a:cubicBezTo>
                  <a:cubicBezTo>
                    <a:pt x="0" y="60"/>
                    <a:pt x="45" y="105"/>
                    <a:pt x="75" y="76"/>
                  </a:cubicBezTo>
                  <a:cubicBezTo>
                    <a:pt x="75" y="75"/>
                    <a:pt x="76" y="75"/>
                    <a:pt x="77" y="74"/>
                  </a:cubicBezTo>
                  <a:cubicBezTo>
                    <a:pt x="106" y="45"/>
                    <a:pt x="61" y="0"/>
                    <a:pt x="32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6619875" y="3068638"/>
              <a:ext cx="200025" cy="153988"/>
            </a:xfrm>
            <a:custGeom>
              <a:avLst/>
              <a:gdLst>
                <a:gd name="T0" fmla="*/ 24 w 47"/>
                <a:gd name="T1" fmla="*/ 0 h 36"/>
                <a:gd name="T2" fmla="*/ 24 w 47"/>
                <a:gd name="T3" fmla="*/ 36 h 36"/>
                <a:gd name="T4" fmla="*/ 24 w 4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36">
                  <a:moveTo>
                    <a:pt x="24" y="0"/>
                  </a:moveTo>
                  <a:cubicBezTo>
                    <a:pt x="0" y="0"/>
                    <a:pt x="0" y="36"/>
                    <a:pt x="24" y="36"/>
                  </a:cubicBezTo>
                  <a:cubicBezTo>
                    <a:pt x="47" y="36"/>
                    <a:pt x="47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6223000" y="2646363"/>
              <a:ext cx="361950" cy="350838"/>
            </a:xfrm>
            <a:custGeom>
              <a:avLst/>
              <a:gdLst>
                <a:gd name="T0" fmla="*/ 44 w 85"/>
                <a:gd name="T1" fmla="*/ 0 h 82"/>
                <a:gd name="T2" fmla="*/ 41 w 85"/>
                <a:gd name="T3" fmla="*/ 0 h 82"/>
                <a:gd name="T4" fmla="*/ 0 w 85"/>
                <a:gd name="T5" fmla="*/ 41 h 82"/>
                <a:gd name="T6" fmla="*/ 41 w 85"/>
                <a:gd name="T7" fmla="*/ 82 h 82"/>
                <a:gd name="T8" fmla="*/ 44 w 85"/>
                <a:gd name="T9" fmla="*/ 82 h 82"/>
                <a:gd name="T10" fmla="*/ 85 w 85"/>
                <a:gd name="T11" fmla="*/ 41 h 82"/>
                <a:gd name="T12" fmla="*/ 44 w 85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2">
                  <a:moveTo>
                    <a:pt x="4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82"/>
                    <a:pt x="85" y="64"/>
                    <a:pt x="85" y="41"/>
                  </a:cubicBezTo>
                  <a:cubicBezTo>
                    <a:pt x="85" y="19"/>
                    <a:pt x="66" y="0"/>
                    <a:pt x="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5597525" y="2740026"/>
              <a:ext cx="493713" cy="485775"/>
            </a:xfrm>
            <a:custGeom>
              <a:avLst/>
              <a:gdLst>
                <a:gd name="T0" fmla="*/ 101 w 116"/>
                <a:gd name="T1" fmla="*/ 58 h 114"/>
                <a:gd name="T2" fmla="*/ 87 w 116"/>
                <a:gd name="T3" fmla="*/ 26 h 114"/>
                <a:gd name="T4" fmla="*/ 68 w 116"/>
                <a:gd name="T5" fmla="*/ 7 h 114"/>
                <a:gd name="T6" fmla="*/ 56 w 116"/>
                <a:gd name="T7" fmla="*/ 18 h 114"/>
                <a:gd name="T8" fmla="*/ 56 w 116"/>
                <a:gd name="T9" fmla="*/ 13 h 114"/>
                <a:gd name="T10" fmla="*/ 47 w 116"/>
                <a:gd name="T11" fmla="*/ 12 h 114"/>
                <a:gd name="T12" fmla="*/ 45 w 116"/>
                <a:gd name="T13" fmla="*/ 13 h 114"/>
                <a:gd name="T14" fmla="*/ 45 w 116"/>
                <a:gd name="T15" fmla="*/ 25 h 114"/>
                <a:gd name="T16" fmla="*/ 44 w 116"/>
                <a:gd name="T17" fmla="*/ 29 h 114"/>
                <a:gd name="T18" fmla="*/ 21 w 116"/>
                <a:gd name="T19" fmla="*/ 18 h 114"/>
                <a:gd name="T20" fmla="*/ 4 w 116"/>
                <a:gd name="T21" fmla="*/ 28 h 114"/>
                <a:gd name="T22" fmla="*/ 18 w 116"/>
                <a:gd name="T23" fmla="*/ 71 h 114"/>
                <a:gd name="T24" fmla="*/ 24 w 116"/>
                <a:gd name="T25" fmla="*/ 74 h 114"/>
                <a:gd name="T26" fmla="*/ 18 w 116"/>
                <a:gd name="T27" fmla="*/ 91 h 114"/>
                <a:gd name="T28" fmla="*/ 22 w 116"/>
                <a:gd name="T29" fmla="*/ 107 h 114"/>
                <a:gd name="T30" fmla="*/ 31 w 116"/>
                <a:gd name="T31" fmla="*/ 110 h 114"/>
                <a:gd name="T32" fmla="*/ 54 w 116"/>
                <a:gd name="T33" fmla="*/ 87 h 114"/>
                <a:gd name="T34" fmla="*/ 56 w 116"/>
                <a:gd name="T35" fmla="*/ 82 h 114"/>
                <a:gd name="T36" fmla="*/ 93 w 116"/>
                <a:gd name="T37" fmla="*/ 108 h 114"/>
                <a:gd name="T38" fmla="*/ 110 w 116"/>
                <a:gd name="T39" fmla="*/ 99 h 114"/>
                <a:gd name="T40" fmla="*/ 101 w 116"/>
                <a:gd name="T41" fmla="*/ 5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4">
                  <a:moveTo>
                    <a:pt x="101" y="58"/>
                  </a:moveTo>
                  <a:cubicBezTo>
                    <a:pt x="91" y="48"/>
                    <a:pt x="80" y="42"/>
                    <a:pt x="87" y="26"/>
                  </a:cubicBezTo>
                  <a:cubicBezTo>
                    <a:pt x="93" y="14"/>
                    <a:pt x="81" y="0"/>
                    <a:pt x="68" y="7"/>
                  </a:cubicBezTo>
                  <a:cubicBezTo>
                    <a:pt x="63" y="10"/>
                    <a:pt x="59" y="14"/>
                    <a:pt x="56" y="1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8"/>
                    <a:pt x="48" y="7"/>
                    <a:pt x="47" y="12"/>
                  </a:cubicBezTo>
                  <a:cubicBezTo>
                    <a:pt x="46" y="12"/>
                    <a:pt x="45" y="12"/>
                    <a:pt x="45" y="13"/>
                  </a:cubicBezTo>
                  <a:cubicBezTo>
                    <a:pt x="42" y="16"/>
                    <a:pt x="43" y="21"/>
                    <a:pt x="45" y="25"/>
                  </a:cubicBezTo>
                  <a:cubicBezTo>
                    <a:pt x="44" y="26"/>
                    <a:pt x="44" y="28"/>
                    <a:pt x="44" y="29"/>
                  </a:cubicBezTo>
                  <a:cubicBezTo>
                    <a:pt x="37" y="24"/>
                    <a:pt x="30" y="21"/>
                    <a:pt x="21" y="18"/>
                  </a:cubicBezTo>
                  <a:cubicBezTo>
                    <a:pt x="14" y="16"/>
                    <a:pt x="6" y="21"/>
                    <a:pt x="4" y="28"/>
                  </a:cubicBezTo>
                  <a:cubicBezTo>
                    <a:pt x="0" y="45"/>
                    <a:pt x="2" y="61"/>
                    <a:pt x="18" y="71"/>
                  </a:cubicBezTo>
                  <a:cubicBezTo>
                    <a:pt x="19" y="72"/>
                    <a:pt x="21" y="73"/>
                    <a:pt x="24" y="74"/>
                  </a:cubicBezTo>
                  <a:cubicBezTo>
                    <a:pt x="20" y="79"/>
                    <a:pt x="18" y="85"/>
                    <a:pt x="18" y="91"/>
                  </a:cubicBezTo>
                  <a:cubicBezTo>
                    <a:pt x="17" y="96"/>
                    <a:pt x="19" y="103"/>
                    <a:pt x="22" y="107"/>
                  </a:cubicBezTo>
                  <a:cubicBezTo>
                    <a:pt x="22" y="111"/>
                    <a:pt x="28" y="114"/>
                    <a:pt x="31" y="110"/>
                  </a:cubicBezTo>
                  <a:cubicBezTo>
                    <a:pt x="42" y="109"/>
                    <a:pt x="52" y="97"/>
                    <a:pt x="54" y="87"/>
                  </a:cubicBezTo>
                  <a:cubicBezTo>
                    <a:pt x="55" y="85"/>
                    <a:pt x="56" y="84"/>
                    <a:pt x="56" y="82"/>
                  </a:cubicBezTo>
                  <a:cubicBezTo>
                    <a:pt x="66" y="94"/>
                    <a:pt x="78" y="103"/>
                    <a:pt x="93" y="108"/>
                  </a:cubicBezTo>
                  <a:cubicBezTo>
                    <a:pt x="101" y="111"/>
                    <a:pt x="107" y="105"/>
                    <a:pt x="110" y="99"/>
                  </a:cubicBezTo>
                  <a:cubicBezTo>
                    <a:pt x="116" y="84"/>
                    <a:pt x="111" y="70"/>
                    <a:pt x="101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5445125" y="3017838"/>
              <a:ext cx="131763" cy="153988"/>
            </a:xfrm>
            <a:custGeom>
              <a:avLst/>
              <a:gdLst>
                <a:gd name="T0" fmla="*/ 25 w 31"/>
                <a:gd name="T1" fmla="*/ 10 h 36"/>
                <a:gd name="T2" fmla="*/ 25 w 31"/>
                <a:gd name="T3" fmla="*/ 10 h 36"/>
                <a:gd name="T4" fmla="*/ 22 w 31"/>
                <a:gd name="T5" fmla="*/ 5 h 36"/>
                <a:gd name="T6" fmla="*/ 21 w 31"/>
                <a:gd name="T7" fmla="*/ 4 h 36"/>
                <a:gd name="T8" fmla="*/ 13 w 31"/>
                <a:gd name="T9" fmla="*/ 5 h 36"/>
                <a:gd name="T10" fmla="*/ 11 w 31"/>
                <a:gd name="T11" fmla="*/ 9 h 36"/>
                <a:gd name="T12" fmla="*/ 4 w 31"/>
                <a:gd name="T13" fmla="*/ 11 h 36"/>
                <a:gd name="T14" fmla="*/ 1 w 31"/>
                <a:gd name="T15" fmla="*/ 17 h 36"/>
                <a:gd name="T16" fmla="*/ 3 w 31"/>
                <a:gd name="T17" fmla="*/ 21 h 36"/>
                <a:gd name="T18" fmla="*/ 3 w 31"/>
                <a:gd name="T19" fmla="*/ 21 h 36"/>
                <a:gd name="T20" fmla="*/ 7 w 31"/>
                <a:gd name="T21" fmla="*/ 30 h 36"/>
                <a:gd name="T22" fmla="*/ 13 w 31"/>
                <a:gd name="T23" fmla="*/ 33 h 36"/>
                <a:gd name="T24" fmla="*/ 24 w 31"/>
                <a:gd name="T25" fmla="*/ 34 h 36"/>
                <a:gd name="T26" fmla="*/ 25 w 31"/>
                <a:gd name="T2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6">
                  <a:moveTo>
                    <a:pt x="25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8"/>
                    <a:pt x="24" y="5"/>
                    <a:pt x="22" y="5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19" y="0"/>
                    <a:pt x="14" y="1"/>
                    <a:pt x="13" y="5"/>
                  </a:cubicBezTo>
                  <a:cubicBezTo>
                    <a:pt x="12" y="6"/>
                    <a:pt x="12" y="7"/>
                    <a:pt x="11" y="9"/>
                  </a:cubicBezTo>
                  <a:cubicBezTo>
                    <a:pt x="9" y="7"/>
                    <a:pt x="5" y="8"/>
                    <a:pt x="4" y="11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2" y="18"/>
                    <a:pt x="2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5"/>
                    <a:pt x="4" y="28"/>
                    <a:pt x="7" y="30"/>
                  </a:cubicBezTo>
                  <a:cubicBezTo>
                    <a:pt x="7" y="32"/>
                    <a:pt x="10" y="34"/>
                    <a:pt x="13" y="33"/>
                  </a:cubicBezTo>
                  <a:cubicBezTo>
                    <a:pt x="16" y="36"/>
                    <a:pt x="20" y="36"/>
                    <a:pt x="24" y="34"/>
                  </a:cubicBezTo>
                  <a:cubicBezTo>
                    <a:pt x="31" y="29"/>
                    <a:pt x="28" y="18"/>
                    <a:pt x="2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20658" y="1872161"/>
            <a:ext cx="1019673" cy="759992"/>
            <a:chOff x="1733551" y="1516063"/>
            <a:chExt cx="1614487" cy="1203325"/>
          </a:xfrm>
        </p:grpSpPr>
        <p:sp>
          <p:nvSpPr>
            <p:cNvPr id="60" name="Freeform 5"/>
            <p:cNvSpPr/>
            <p:nvPr/>
          </p:nvSpPr>
          <p:spPr bwMode="auto">
            <a:xfrm>
              <a:off x="1792288" y="1563688"/>
              <a:ext cx="1446212" cy="1077913"/>
            </a:xfrm>
            <a:custGeom>
              <a:avLst/>
              <a:gdLst>
                <a:gd name="T0" fmla="*/ 316 w 339"/>
                <a:gd name="T1" fmla="*/ 67 h 252"/>
                <a:gd name="T2" fmla="*/ 162 w 339"/>
                <a:gd name="T3" fmla="*/ 143 h 252"/>
                <a:gd name="T4" fmla="*/ 23 w 339"/>
                <a:gd name="T5" fmla="*/ 223 h 252"/>
                <a:gd name="T6" fmla="*/ 23 w 339"/>
                <a:gd name="T7" fmla="*/ 212 h 252"/>
                <a:gd name="T8" fmla="*/ 37 w 339"/>
                <a:gd name="T9" fmla="*/ 12 h 252"/>
                <a:gd name="T10" fmla="*/ 18 w 339"/>
                <a:gd name="T11" fmla="*/ 8 h 252"/>
                <a:gd name="T12" fmla="*/ 15 w 339"/>
                <a:gd name="T13" fmla="*/ 17 h 252"/>
                <a:gd name="T14" fmla="*/ 6 w 339"/>
                <a:gd name="T15" fmla="*/ 122 h 252"/>
                <a:gd name="T16" fmla="*/ 4 w 339"/>
                <a:gd name="T17" fmla="*/ 213 h 252"/>
                <a:gd name="T18" fmla="*/ 1 w 339"/>
                <a:gd name="T19" fmla="*/ 241 h 252"/>
                <a:gd name="T20" fmla="*/ 15 w 339"/>
                <a:gd name="T21" fmla="*/ 248 h 252"/>
                <a:gd name="T22" fmla="*/ 20 w 339"/>
                <a:gd name="T23" fmla="*/ 247 h 252"/>
                <a:gd name="T24" fmla="*/ 196 w 339"/>
                <a:gd name="T25" fmla="*/ 149 h 252"/>
                <a:gd name="T26" fmla="*/ 330 w 339"/>
                <a:gd name="T27" fmla="*/ 81 h 252"/>
                <a:gd name="T28" fmla="*/ 316 w 339"/>
                <a:gd name="T29" fmla="*/ 6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9" h="252">
                  <a:moveTo>
                    <a:pt x="316" y="67"/>
                  </a:moveTo>
                  <a:cubicBezTo>
                    <a:pt x="271" y="104"/>
                    <a:pt x="214" y="121"/>
                    <a:pt x="162" y="143"/>
                  </a:cubicBezTo>
                  <a:cubicBezTo>
                    <a:pt x="112" y="164"/>
                    <a:pt x="68" y="195"/>
                    <a:pt x="23" y="223"/>
                  </a:cubicBezTo>
                  <a:cubicBezTo>
                    <a:pt x="23" y="219"/>
                    <a:pt x="23" y="216"/>
                    <a:pt x="23" y="212"/>
                  </a:cubicBezTo>
                  <a:cubicBezTo>
                    <a:pt x="31" y="145"/>
                    <a:pt x="40" y="79"/>
                    <a:pt x="37" y="12"/>
                  </a:cubicBezTo>
                  <a:cubicBezTo>
                    <a:pt x="36" y="1"/>
                    <a:pt x="21" y="0"/>
                    <a:pt x="18" y="8"/>
                  </a:cubicBezTo>
                  <a:cubicBezTo>
                    <a:pt x="16" y="10"/>
                    <a:pt x="15" y="13"/>
                    <a:pt x="15" y="17"/>
                  </a:cubicBezTo>
                  <a:cubicBezTo>
                    <a:pt x="23" y="51"/>
                    <a:pt x="9" y="87"/>
                    <a:pt x="6" y="122"/>
                  </a:cubicBezTo>
                  <a:cubicBezTo>
                    <a:pt x="4" y="152"/>
                    <a:pt x="4" y="182"/>
                    <a:pt x="4" y="213"/>
                  </a:cubicBezTo>
                  <a:cubicBezTo>
                    <a:pt x="3" y="222"/>
                    <a:pt x="2" y="231"/>
                    <a:pt x="1" y="241"/>
                  </a:cubicBezTo>
                  <a:cubicBezTo>
                    <a:pt x="0" y="250"/>
                    <a:pt x="9" y="252"/>
                    <a:pt x="15" y="248"/>
                  </a:cubicBezTo>
                  <a:cubicBezTo>
                    <a:pt x="17" y="248"/>
                    <a:pt x="18" y="248"/>
                    <a:pt x="20" y="247"/>
                  </a:cubicBezTo>
                  <a:cubicBezTo>
                    <a:pt x="78" y="212"/>
                    <a:pt x="132" y="175"/>
                    <a:pt x="196" y="149"/>
                  </a:cubicBezTo>
                  <a:cubicBezTo>
                    <a:pt x="243" y="130"/>
                    <a:pt x="290" y="113"/>
                    <a:pt x="330" y="81"/>
                  </a:cubicBezTo>
                  <a:cubicBezTo>
                    <a:pt x="339" y="73"/>
                    <a:pt x="325" y="59"/>
                    <a:pt x="316" y="67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1885951" y="1833563"/>
              <a:ext cx="895350" cy="608013"/>
            </a:xfrm>
            <a:custGeom>
              <a:avLst/>
              <a:gdLst>
                <a:gd name="T0" fmla="*/ 200 w 210"/>
                <a:gd name="T1" fmla="*/ 13 h 142"/>
                <a:gd name="T2" fmla="*/ 188 w 210"/>
                <a:gd name="T3" fmla="*/ 18 h 142"/>
                <a:gd name="T4" fmla="*/ 23 w 210"/>
                <a:gd name="T5" fmla="*/ 0 h 142"/>
                <a:gd name="T6" fmla="*/ 22 w 210"/>
                <a:gd name="T7" fmla="*/ 0 h 142"/>
                <a:gd name="T8" fmla="*/ 22 w 210"/>
                <a:gd name="T9" fmla="*/ 1 h 142"/>
                <a:gd name="T10" fmla="*/ 21 w 210"/>
                <a:gd name="T11" fmla="*/ 1 h 142"/>
                <a:gd name="T12" fmla="*/ 20 w 210"/>
                <a:gd name="T13" fmla="*/ 1 h 142"/>
                <a:gd name="T14" fmla="*/ 19 w 210"/>
                <a:gd name="T15" fmla="*/ 2 h 142"/>
                <a:gd name="T16" fmla="*/ 19 w 210"/>
                <a:gd name="T17" fmla="*/ 3 h 142"/>
                <a:gd name="T18" fmla="*/ 19 w 210"/>
                <a:gd name="T19" fmla="*/ 3 h 142"/>
                <a:gd name="T20" fmla="*/ 18 w 210"/>
                <a:gd name="T21" fmla="*/ 4 h 142"/>
                <a:gd name="T22" fmla="*/ 0 w 210"/>
                <a:gd name="T23" fmla="*/ 134 h 142"/>
                <a:gd name="T24" fmla="*/ 7 w 210"/>
                <a:gd name="T25" fmla="*/ 139 h 142"/>
                <a:gd name="T26" fmla="*/ 190 w 210"/>
                <a:gd name="T27" fmla="*/ 28 h 142"/>
                <a:gd name="T28" fmla="*/ 190 w 210"/>
                <a:gd name="T29" fmla="*/ 28 h 142"/>
                <a:gd name="T30" fmla="*/ 193 w 210"/>
                <a:gd name="T31" fmla="*/ 26 h 142"/>
                <a:gd name="T32" fmla="*/ 204 w 210"/>
                <a:gd name="T33" fmla="*/ 21 h 142"/>
                <a:gd name="T34" fmla="*/ 200 w 210"/>
                <a:gd name="T35" fmla="*/ 13 h 142"/>
                <a:gd name="T36" fmla="*/ 11 w 210"/>
                <a:gd name="T37" fmla="*/ 126 h 142"/>
                <a:gd name="T38" fmla="*/ 27 w 210"/>
                <a:gd name="T39" fmla="*/ 10 h 142"/>
                <a:gd name="T40" fmla="*/ 173 w 210"/>
                <a:gd name="T41" fmla="*/ 26 h 142"/>
                <a:gd name="T42" fmla="*/ 11 w 210"/>
                <a:gd name="T43" fmla="*/ 12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0" h="142">
                  <a:moveTo>
                    <a:pt x="200" y="13"/>
                  </a:moveTo>
                  <a:cubicBezTo>
                    <a:pt x="196" y="15"/>
                    <a:pt x="192" y="17"/>
                    <a:pt x="188" y="18"/>
                  </a:cubicBezTo>
                  <a:cubicBezTo>
                    <a:pt x="133" y="12"/>
                    <a:pt x="78" y="7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8" y="4"/>
                  </a:cubicBezTo>
                  <a:cubicBezTo>
                    <a:pt x="12" y="47"/>
                    <a:pt x="6" y="91"/>
                    <a:pt x="0" y="134"/>
                  </a:cubicBezTo>
                  <a:cubicBezTo>
                    <a:pt x="0" y="138"/>
                    <a:pt x="3" y="142"/>
                    <a:pt x="7" y="139"/>
                  </a:cubicBezTo>
                  <a:cubicBezTo>
                    <a:pt x="64" y="97"/>
                    <a:pt x="125" y="58"/>
                    <a:pt x="190" y="28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92" y="28"/>
                    <a:pt x="193" y="27"/>
                    <a:pt x="193" y="26"/>
                  </a:cubicBezTo>
                  <a:cubicBezTo>
                    <a:pt x="197" y="24"/>
                    <a:pt x="201" y="23"/>
                    <a:pt x="204" y="21"/>
                  </a:cubicBezTo>
                  <a:cubicBezTo>
                    <a:pt x="210" y="19"/>
                    <a:pt x="205" y="11"/>
                    <a:pt x="200" y="13"/>
                  </a:cubicBezTo>
                  <a:close/>
                  <a:moveTo>
                    <a:pt x="11" y="126"/>
                  </a:moveTo>
                  <a:cubicBezTo>
                    <a:pt x="16" y="87"/>
                    <a:pt x="21" y="48"/>
                    <a:pt x="27" y="10"/>
                  </a:cubicBezTo>
                  <a:cubicBezTo>
                    <a:pt x="75" y="15"/>
                    <a:pt x="124" y="21"/>
                    <a:pt x="173" y="26"/>
                  </a:cubicBezTo>
                  <a:cubicBezTo>
                    <a:pt x="115" y="54"/>
                    <a:pt x="62" y="88"/>
                    <a:pt x="11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733551" y="1516063"/>
              <a:ext cx="1614487" cy="1203325"/>
            </a:xfrm>
            <a:custGeom>
              <a:avLst/>
              <a:gdLst>
                <a:gd name="T0" fmla="*/ 202 w 379"/>
                <a:gd name="T1" fmla="*/ 50 h 281"/>
                <a:gd name="T2" fmla="*/ 39 w 379"/>
                <a:gd name="T3" fmla="*/ 5 h 281"/>
                <a:gd name="T4" fmla="*/ 6 w 379"/>
                <a:gd name="T5" fmla="*/ 264 h 281"/>
                <a:gd name="T6" fmla="*/ 8 w 379"/>
                <a:gd name="T7" fmla="*/ 269 h 281"/>
                <a:gd name="T8" fmla="*/ 36 w 379"/>
                <a:gd name="T9" fmla="*/ 262 h 281"/>
                <a:gd name="T10" fmla="*/ 42 w 379"/>
                <a:gd name="T11" fmla="*/ 258 h 281"/>
                <a:gd name="T12" fmla="*/ 68 w 379"/>
                <a:gd name="T13" fmla="*/ 243 h 281"/>
                <a:gd name="T14" fmla="*/ 370 w 379"/>
                <a:gd name="T15" fmla="*/ 83 h 281"/>
                <a:gd name="T16" fmla="*/ 373 w 379"/>
                <a:gd name="T17" fmla="*/ 75 h 281"/>
                <a:gd name="T18" fmla="*/ 331 w 379"/>
                <a:gd name="T19" fmla="*/ 96 h 281"/>
                <a:gd name="T20" fmla="*/ 315 w 379"/>
                <a:gd name="T21" fmla="*/ 88 h 281"/>
                <a:gd name="T22" fmla="*/ 306 w 379"/>
                <a:gd name="T23" fmla="*/ 113 h 281"/>
                <a:gd name="T24" fmla="*/ 301 w 379"/>
                <a:gd name="T25" fmla="*/ 108 h 281"/>
                <a:gd name="T26" fmla="*/ 299 w 379"/>
                <a:gd name="T27" fmla="*/ 106 h 281"/>
                <a:gd name="T28" fmla="*/ 298 w 379"/>
                <a:gd name="T29" fmla="*/ 118 h 281"/>
                <a:gd name="T30" fmla="*/ 266 w 379"/>
                <a:gd name="T31" fmla="*/ 132 h 281"/>
                <a:gd name="T32" fmla="*/ 259 w 379"/>
                <a:gd name="T33" fmla="*/ 121 h 281"/>
                <a:gd name="T34" fmla="*/ 259 w 379"/>
                <a:gd name="T35" fmla="*/ 134 h 281"/>
                <a:gd name="T36" fmla="*/ 259 w 379"/>
                <a:gd name="T37" fmla="*/ 135 h 281"/>
                <a:gd name="T38" fmla="*/ 233 w 379"/>
                <a:gd name="T39" fmla="*/ 151 h 281"/>
                <a:gd name="T40" fmla="*/ 226 w 379"/>
                <a:gd name="T41" fmla="*/ 143 h 281"/>
                <a:gd name="T42" fmla="*/ 225 w 379"/>
                <a:gd name="T43" fmla="*/ 155 h 281"/>
                <a:gd name="T44" fmla="*/ 193 w 379"/>
                <a:gd name="T45" fmla="*/ 158 h 281"/>
                <a:gd name="T46" fmla="*/ 194 w 379"/>
                <a:gd name="T47" fmla="*/ 170 h 281"/>
                <a:gd name="T48" fmla="*/ 173 w 379"/>
                <a:gd name="T49" fmla="*/ 178 h 281"/>
                <a:gd name="T50" fmla="*/ 161 w 379"/>
                <a:gd name="T51" fmla="*/ 173 h 281"/>
                <a:gd name="T52" fmla="*/ 142 w 379"/>
                <a:gd name="T53" fmla="*/ 195 h 281"/>
                <a:gd name="T54" fmla="*/ 132 w 379"/>
                <a:gd name="T55" fmla="*/ 188 h 281"/>
                <a:gd name="T56" fmla="*/ 133 w 379"/>
                <a:gd name="T57" fmla="*/ 199 h 281"/>
                <a:gd name="T58" fmla="*/ 110 w 379"/>
                <a:gd name="T59" fmla="*/ 202 h 281"/>
                <a:gd name="T60" fmla="*/ 100 w 379"/>
                <a:gd name="T61" fmla="*/ 200 h 281"/>
                <a:gd name="T62" fmla="*/ 93 w 379"/>
                <a:gd name="T63" fmla="*/ 219 h 281"/>
                <a:gd name="T64" fmla="*/ 86 w 379"/>
                <a:gd name="T65" fmla="*/ 212 h 281"/>
                <a:gd name="T66" fmla="*/ 85 w 379"/>
                <a:gd name="T67" fmla="*/ 224 h 281"/>
                <a:gd name="T68" fmla="*/ 60 w 379"/>
                <a:gd name="T69" fmla="*/ 231 h 281"/>
                <a:gd name="T70" fmla="*/ 56 w 379"/>
                <a:gd name="T71" fmla="*/ 240 h 281"/>
                <a:gd name="T72" fmla="*/ 27 w 379"/>
                <a:gd name="T73" fmla="*/ 252 h 281"/>
                <a:gd name="T74" fmla="*/ 15 w 379"/>
                <a:gd name="T75" fmla="*/ 265 h 281"/>
                <a:gd name="T76" fmla="*/ 38 w 379"/>
                <a:gd name="T77" fmla="*/ 14 h 281"/>
                <a:gd name="T78" fmla="*/ 359 w 379"/>
                <a:gd name="T79" fmla="*/ 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9" h="281">
                  <a:moveTo>
                    <a:pt x="373" y="75"/>
                  </a:moveTo>
                  <a:cubicBezTo>
                    <a:pt x="317" y="62"/>
                    <a:pt x="259" y="57"/>
                    <a:pt x="202" y="50"/>
                  </a:cubicBezTo>
                  <a:cubicBezTo>
                    <a:pt x="144" y="43"/>
                    <a:pt x="94" y="23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1"/>
                    <a:pt x="31" y="0"/>
                    <a:pt x="30" y="5"/>
                  </a:cubicBezTo>
                  <a:cubicBezTo>
                    <a:pt x="14" y="90"/>
                    <a:pt x="0" y="177"/>
                    <a:pt x="6" y="264"/>
                  </a:cubicBezTo>
                  <a:cubicBezTo>
                    <a:pt x="6" y="267"/>
                    <a:pt x="8" y="268"/>
                    <a:pt x="9" y="268"/>
                  </a:cubicBezTo>
                  <a:cubicBezTo>
                    <a:pt x="9" y="269"/>
                    <a:pt x="8" y="269"/>
                    <a:pt x="8" y="269"/>
                  </a:cubicBezTo>
                  <a:cubicBezTo>
                    <a:pt x="3" y="273"/>
                    <a:pt x="8" y="281"/>
                    <a:pt x="13" y="277"/>
                  </a:cubicBezTo>
                  <a:cubicBezTo>
                    <a:pt x="20" y="272"/>
                    <a:pt x="28" y="267"/>
                    <a:pt x="36" y="262"/>
                  </a:cubicBezTo>
                  <a:cubicBezTo>
                    <a:pt x="36" y="262"/>
                    <a:pt x="37" y="263"/>
                    <a:pt x="38" y="263"/>
                  </a:cubicBezTo>
                  <a:cubicBezTo>
                    <a:pt x="41" y="263"/>
                    <a:pt x="42" y="261"/>
                    <a:pt x="42" y="258"/>
                  </a:cubicBezTo>
                  <a:cubicBezTo>
                    <a:pt x="50" y="253"/>
                    <a:pt x="58" y="249"/>
                    <a:pt x="66" y="244"/>
                  </a:cubicBezTo>
                  <a:cubicBezTo>
                    <a:pt x="67" y="244"/>
                    <a:pt x="67" y="244"/>
                    <a:pt x="68" y="243"/>
                  </a:cubicBezTo>
                  <a:cubicBezTo>
                    <a:pt x="166" y="188"/>
                    <a:pt x="274" y="150"/>
                    <a:pt x="368" y="86"/>
                  </a:cubicBezTo>
                  <a:cubicBezTo>
                    <a:pt x="369" y="85"/>
                    <a:pt x="369" y="84"/>
                    <a:pt x="370" y="83"/>
                  </a:cubicBezTo>
                  <a:cubicBezTo>
                    <a:pt x="370" y="83"/>
                    <a:pt x="370" y="83"/>
                    <a:pt x="370" y="83"/>
                  </a:cubicBezTo>
                  <a:cubicBezTo>
                    <a:pt x="376" y="85"/>
                    <a:pt x="379" y="76"/>
                    <a:pt x="373" y="75"/>
                  </a:cubicBezTo>
                  <a:close/>
                  <a:moveTo>
                    <a:pt x="333" y="98"/>
                  </a:moveTo>
                  <a:cubicBezTo>
                    <a:pt x="332" y="97"/>
                    <a:pt x="332" y="97"/>
                    <a:pt x="331" y="96"/>
                  </a:cubicBezTo>
                  <a:cubicBezTo>
                    <a:pt x="329" y="95"/>
                    <a:pt x="325" y="92"/>
                    <a:pt x="325" y="88"/>
                  </a:cubicBezTo>
                  <a:cubicBezTo>
                    <a:pt x="324" y="82"/>
                    <a:pt x="315" y="82"/>
                    <a:pt x="315" y="88"/>
                  </a:cubicBezTo>
                  <a:cubicBezTo>
                    <a:pt x="316" y="94"/>
                    <a:pt x="320" y="99"/>
                    <a:pt x="324" y="102"/>
                  </a:cubicBezTo>
                  <a:cubicBezTo>
                    <a:pt x="318" y="106"/>
                    <a:pt x="312" y="110"/>
                    <a:pt x="306" y="113"/>
                  </a:cubicBezTo>
                  <a:cubicBezTo>
                    <a:pt x="306" y="113"/>
                    <a:pt x="305" y="113"/>
                    <a:pt x="305" y="112"/>
                  </a:cubicBezTo>
                  <a:cubicBezTo>
                    <a:pt x="304" y="111"/>
                    <a:pt x="302" y="109"/>
                    <a:pt x="301" y="108"/>
                  </a:cubicBezTo>
                  <a:cubicBezTo>
                    <a:pt x="300" y="107"/>
                    <a:pt x="300" y="107"/>
                    <a:pt x="299" y="106"/>
                  </a:cubicBezTo>
                  <a:cubicBezTo>
                    <a:pt x="299" y="106"/>
                    <a:pt x="299" y="106"/>
                    <a:pt x="299" y="106"/>
                  </a:cubicBezTo>
                  <a:cubicBezTo>
                    <a:pt x="302" y="102"/>
                    <a:pt x="296" y="96"/>
                    <a:pt x="292" y="100"/>
                  </a:cubicBezTo>
                  <a:cubicBezTo>
                    <a:pt x="287" y="107"/>
                    <a:pt x="293" y="113"/>
                    <a:pt x="298" y="118"/>
                  </a:cubicBezTo>
                  <a:cubicBezTo>
                    <a:pt x="288" y="123"/>
                    <a:pt x="278" y="128"/>
                    <a:pt x="269" y="133"/>
                  </a:cubicBezTo>
                  <a:cubicBezTo>
                    <a:pt x="268" y="133"/>
                    <a:pt x="267" y="133"/>
                    <a:pt x="266" y="132"/>
                  </a:cubicBezTo>
                  <a:cubicBezTo>
                    <a:pt x="267" y="131"/>
                    <a:pt x="267" y="129"/>
                    <a:pt x="266" y="127"/>
                  </a:cubicBezTo>
                  <a:cubicBezTo>
                    <a:pt x="263" y="125"/>
                    <a:pt x="261" y="123"/>
                    <a:pt x="259" y="121"/>
                  </a:cubicBezTo>
                  <a:cubicBezTo>
                    <a:pt x="255" y="117"/>
                    <a:pt x="249" y="124"/>
                    <a:pt x="253" y="128"/>
                  </a:cubicBezTo>
                  <a:cubicBezTo>
                    <a:pt x="255" y="130"/>
                    <a:pt x="257" y="132"/>
                    <a:pt x="259" y="134"/>
                  </a:cubicBezTo>
                  <a:cubicBezTo>
                    <a:pt x="259" y="134"/>
                    <a:pt x="259" y="134"/>
                    <a:pt x="260" y="134"/>
                  </a:cubicBezTo>
                  <a:cubicBezTo>
                    <a:pt x="259" y="134"/>
                    <a:pt x="259" y="134"/>
                    <a:pt x="259" y="135"/>
                  </a:cubicBezTo>
                  <a:cubicBezTo>
                    <a:pt x="258" y="136"/>
                    <a:pt x="258" y="137"/>
                    <a:pt x="259" y="138"/>
                  </a:cubicBezTo>
                  <a:cubicBezTo>
                    <a:pt x="250" y="143"/>
                    <a:pt x="242" y="147"/>
                    <a:pt x="233" y="151"/>
                  </a:cubicBezTo>
                  <a:cubicBezTo>
                    <a:pt x="233" y="150"/>
                    <a:pt x="233" y="149"/>
                    <a:pt x="232" y="149"/>
                  </a:cubicBezTo>
                  <a:cubicBezTo>
                    <a:pt x="230" y="147"/>
                    <a:pt x="228" y="145"/>
                    <a:pt x="226" y="143"/>
                  </a:cubicBezTo>
                  <a:cubicBezTo>
                    <a:pt x="222" y="138"/>
                    <a:pt x="215" y="145"/>
                    <a:pt x="220" y="149"/>
                  </a:cubicBezTo>
                  <a:cubicBezTo>
                    <a:pt x="222" y="151"/>
                    <a:pt x="224" y="153"/>
                    <a:pt x="225" y="155"/>
                  </a:cubicBezTo>
                  <a:cubicBezTo>
                    <a:pt x="218" y="158"/>
                    <a:pt x="211" y="162"/>
                    <a:pt x="203" y="166"/>
                  </a:cubicBezTo>
                  <a:cubicBezTo>
                    <a:pt x="200" y="163"/>
                    <a:pt x="196" y="161"/>
                    <a:pt x="193" y="158"/>
                  </a:cubicBezTo>
                  <a:cubicBezTo>
                    <a:pt x="188" y="154"/>
                    <a:pt x="182" y="160"/>
                    <a:pt x="186" y="164"/>
                  </a:cubicBezTo>
                  <a:cubicBezTo>
                    <a:pt x="189" y="166"/>
                    <a:pt x="191" y="168"/>
                    <a:pt x="194" y="170"/>
                  </a:cubicBezTo>
                  <a:cubicBezTo>
                    <a:pt x="187" y="173"/>
                    <a:pt x="181" y="176"/>
                    <a:pt x="175" y="179"/>
                  </a:cubicBezTo>
                  <a:cubicBezTo>
                    <a:pt x="174" y="179"/>
                    <a:pt x="174" y="179"/>
                    <a:pt x="173" y="178"/>
                  </a:cubicBezTo>
                  <a:cubicBezTo>
                    <a:pt x="171" y="177"/>
                    <a:pt x="170" y="176"/>
                    <a:pt x="170" y="173"/>
                  </a:cubicBezTo>
                  <a:cubicBezTo>
                    <a:pt x="170" y="167"/>
                    <a:pt x="161" y="167"/>
                    <a:pt x="161" y="173"/>
                  </a:cubicBezTo>
                  <a:cubicBezTo>
                    <a:pt x="161" y="178"/>
                    <a:pt x="162" y="181"/>
                    <a:pt x="165" y="184"/>
                  </a:cubicBezTo>
                  <a:cubicBezTo>
                    <a:pt x="157" y="187"/>
                    <a:pt x="149" y="191"/>
                    <a:pt x="142" y="195"/>
                  </a:cubicBezTo>
                  <a:cubicBezTo>
                    <a:pt x="141" y="195"/>
                    <a:pt x="141" y="194"/>
                    <a:pt x="141" y="194"/>
                  </a:cubicBezTo>
                  <a:cubicBezTo>
                    <a:pt x="138" y="192"/>
                    <a:pt x="135" y="191"/>
                    <a:pt x="132" y="188"/>
                  </a:cubicBezTo>
                  <a:cubicBezTo>
                    <a:pt x="128" y="184"/>
                    <a:pt x="121" y="191"/>
                    <a:pt x="125" y="195"/>
                  </a:cubicBezTo>
                  <a:cubicBezTo>
                    <a:pt x="128" y="196"/>
                    <a:pt x="130" y="198"/>
                    <a:pt x="133" y="199"/>
                  </a:cubicBezTo>
                  <a:cubicBezTo>
                    <a:pt x="127" y="202"/>
                    <a:pt x="121" y="205"/>
                    <a:pt x="115" y="208"/>
                  </a:cubicBezTo>
                  <a:cubicBezTo>
                    <a:pt x="115" y="206"/>
                    <a:pt x="114" y="202"/>
                    <a:pt x="110" y="202"/>
                  </a:cubicBezTo>
                  <a:cubicBezTo>
                    <a:pt x="110" y="202"/>
                    <a:pt x="109" y="201"/>
                    <a:pt x="109" y="200"/>
                  </a:cubicBezTo>
                  <a:cubicBezTo>
                    <a:pt x="108" y="195"/>
                    <a:pt x="99" y="195"/>
                    <a:pt x="100" y="200"/>
                  </a:cubicBezTo>
                  <a:cubicBezTo>
                    <a:pt x="101" y="206"/>
                    <a:pt x="104" y="210"/>
                    <a:pt x="110" y="211"/>
                  </a:cubicBezTo>
                  <a:cubicBezTo>
                    <a:pt x="104" y="214"/>
                    <a:pt x="98" y="216"/>
                    <a:pt x="93" y="219"/>
                  </a:cubicBezTo>
                  <a:cubicBezTo>
                    <a:pt x="93" y="219"/>
                    <a:pt x="93" y="219"/>
                    <a:pt x="92" y="218"/>
                  </a:cubicBezTo>
                  <a:cubicBezTo>
                    <a:pt x="90" y="216"/>
                    <a:pt x="88" y="214"/>
                    <a:pt x="86" y="212"/>
                  </a:cubicBezTo>
                  <a:cubicBezTo>
                    <a:pt x="82" y="208"/>
                    <a:pt x="76" y="215"/>
                    <a:pt x="80" y="219"/>
                  </a:cubicBezTo>
                  <a:cubicBezTo>
                    <a:pt x="81" y="220"/>
                    <a:pt x="83" y="222"/>
                    <a:pt x="85" y="224"/>
                  </a:cubicBezTo>
                  <a:cubicBezTo>
                    <a:pt x="78" y="227"/>
                    <a:pt x="72" y="230"/>
                    <a:pt x="65" y="234"/>
                  </a:cubicBezTo>
                  <a:cubicBezTo>
                    <a:pt x="64" y="233"/>
                    <a:pt x="62" y="231"/>
                    <a:pt x="60" y="231"/>
                  </a:cubicBezTo>
                  <a:cubicBezTo>
                    <a:pt x="57" y="231"/>
                    <a:pt x="55" y="233"/>
                    <a:pt x="54" y="236"/>
                  </a:cubicBezTo>
                  <a:cubicBezTo>
                    <a:pt x="54" y="237"/>
                    <a:pt x="55" y="239"/>
                    <a:pt x="56" y="240"/>
                  </a:cubicBezTo>
                  <a:cubicBezTo>
                    <a:pt x="49" y="243"/>
                    <a:pt x="42" y="247"/>
                    <a:pt x="36" y="251"/>
                  </a:cubicBezTo>
                  <a:cubicBezTo>
                    <a:pt x="35" y="246"/>
                    <a:pt x="26" y="246"/>
                    <a:pt x="27" y="252"/>
                  </a:cubicBezTo>
                  <a:cubicBezTo>
                    <a:pt x="27" y="254"/>
                    <a:pt x="28" y="255"/>
                    <a:pt x="28" y="256"/>
                  </a:cubicBezTo>
                  <a:cubicBezTo>
                    <a:pt x="24" y="259"/>
                    <a:pt x="19" y="262"/>
                    <a:pt x="15" y="265"/>
                  </a:cubicBezTo>
                  <a:cubicBezTo>
                    <a:pt x="15" y="265"/>
                    <a:pt x="15" y="264"/>
                    <a:pt x="15" y="264"/>
                  </a:cubicBezTo>
                  <a:cubicBezTo>
                    <a:pt x="9" y="180"/>
                    <a:pt x="22" y="96"/>
                    <a:pt x="38" y="14"/>
                  </a:cubicBezTo>
                  <a:cubicBezTo>
                    <a:pt x="87" y="31"/>
                    <a:pt x="133" y="51"/>
                    <a:pt x="186" y="57"/>
                  </a:cubicBezTo>
                  <a:cubicBezTo>
                    <a:pt x="243" y="65"/>
                    <a:pt x="302" y="69"/>
                    <a:pt x="359" y="81"/>
                  </a:cubicBezTo>
                  <a:cubicBezTo>
                    <a:pt x="350" y="87"/>
                    <a:pt x="342" y="92"/>
                    <a:pt x="333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358769" y="4089428"/>
            <a:ext cx="889691" cy="907820"/>
            <a:chOff x="5040314" y="2370138"/>
            <a:chExt cx="2103438" cy="2146300"/>
          </a:xfrm>
        </p:grpSpPr>
        <p:grpSp>
          <p:nvGrpSpPr>
            <p:cNvPr id="64" name="组合 63"/>
            <p:cNvGrpSpPr/>
            <p:nvPr/>
          </p:nvGrpSpPr>
          <p:grpSpPr>
            <a:xfrm>
              <a:off x="5060952" y="2379663"/>
              <a:ext cx="2052638" cy="2136775"/>
              <a:chOff x="5060952" y="2379663"/>
              <a:chExt cx="2052638" cy="2136775"/>
            </a:xfrm>
          </p:grpSpPr>
          <p:sp>
            <p:nvSpPr>
              <p:cNvPr id="70" name="Freeform 5"/>
              <p:cNvSpPr/>
              <p:nvPr/>
            </p:nvSpPr>
            <p:spPr bwMode="auto">
              <a:xfrm>
                <a:off x="5060952" y="3951288"/>
                <a:ext cx="2052638" cy="565150"/>
              </a:xfrm>
              <a:custGeom>
                <a:avLst/>
                <a:gdLst>
                  <a:gd name="T0" fmla="*/ 450 w 482"/>
                  <a:gd name="T1" fmla="*/ 14 h 133"/>
                  <a:gd name="T2" fmla="*/ 379 w 482"/>
                  <a:gd name="T3" fmla="*/ 88 h 133"/>
                  <a:gd name="T4" fmla="*/ 376 w 482"/>
                  <a:gd name="T5" fmla="*/ 91 h 133"/>
                  <a:gd name="T6" fmla="*/ 373 w 482"/>
                  <a:gd name="T7" fmla="*/ 92 h 133"/>
                  <a:gd name="T8" fmla="*/ 221 w 482"/>
                  <a:gd name="T9" fmla="*/ 86 h 133"/>
                  <a:gd name="T10" fmla="*/ 25 w 482"/>
                  <a:gd name="T11" fmla="*/ 61 h 133"/>
                  <a:gd name="T12" fmla="*/ 17 w 482"/>
                  <a:gd name="T13" fmla="*/ 88 h 133"/>
                  <a:gd name="T14" fmla="*/ 209 w 482"/>
                  <a:gd name="T15" fmla="*/ 113 h 133"/>
                  <a:gd name="T16" fmla="*/ 381 w 482"/>
                  <a:gd name="T17" fmla="*/ 119 h 133"/>
                  <a:gd name="T18" fmla="*/ 389 w 482"/>
                  <a:gd name="T19" fmla="*/ 112 h 133"/>
                  <a:gd name="T20" fmla="*/ 399 w 482"/>
                  <a:gd name="T21" fmla="*/ 108 h 133"/>
                  <a:gd name="T22" fmla="*/ 470 w 482"/>
                  <a:gd name="T23" fmla="*/ 35 h 133"/>
                  <a:gd name="T24" fmla="*/ 450 w 482"/>
                  <a:gd name="T25" fmla="*/ 1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2" h="133">
                    <a:moveTo>
                      <a:pt x="450" y="14"/>
                    </a:moveTo>
                    <a:cubicBezTo>
                      <a:pt x="428" y="41"/>
                      <a:pt x="404" y="65"/>
                      <a:pt x="379" y="88"/>
                    </a:cubicBezTo>
                    <a:cubicBezTo>
                      <a:pt x="377" y="89"/>
                      <a:pt x="377" y="90"/>
                      <a:pt x="376" y="91"/>
                    </a:cubicBezTo>
                    <a:cubicBezTo>
                      <a:pt x="375" y="91"/>
                      <a:pt x="374" y="91"/>
                      <a:pt x="373" y="92"/>
                    </a:cubicBezTo>
                    <a:cubicBezTo>
                      <a:pt x="325" y="104"/>
                      <a:pt x="270" y="92"/>
                      <a:pt x="221" y="86"/>
                    </a:cubicBezTo>
                    <a:cubicBezTo>
                      <a:pt x="155" y="78"/>
                      <a:pt x="89" y="85"/>
                      <a:pt x="25" y="61"/>
                    </a:cubicBezTo>
                    <a:cubicBezTo>
                      <a:pt x="8" y="54"/>
                      <a:pt x="0" y="82"/>
                      <a:pt x="17" y="88"/>
                    </a:cubicBezTo>
                    <a:cubicBezTo>
                      <a:pt x="80" y="112"/>
                      <a:pt x="144" y="106"/>
                      <a:pt x="209" y="113"/>
                    </a:cubicBezTo>
                    <a:cubicBezTo>
                      <a:pt x="265" y="119"/>
                      <a:pt x="325" y="133"/>
                      <a:pt x="381" y="119"/>
                    </a:cubicBezTo>
                    <a:cubicBezTo>
                      <a:pt x="385" y="118"/>
                      <a:pt x="388" y="116"/>
                      <a:pt x="389" y="112"/>
                    </a:cubicBezTo>
                    <a:cubicBezTo>
                      <a:pt x="393" y="112"/>
                      <a:pt x="396" y="111"/>
                      <a:pt x="399" y="108"/>
                    </a:cubicBezTo>
                    <a:cubicBezTo>
                      <a:pt x="424" y="85"/>
                      <a:pt x="449" y="61"/>
                      <a:pt x="470" y="35"/>
                    </a:cubicBezTo>
                    <a:cubicBezTo>
                      <a:pt x="482" y="20"/>
                      <a:pt x="462" y="0"/>
                      <a:pt x="450" y="14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6"/>
              <p:cNvSpPr/>
              <p:nvPr/>
            </p:nvSpPr>
            <p:spPr bwMode="auto">
              <a:xfrm>
                <a:off x="5524502" y="2379663"/>
                <a:ext cx="1231900" cy="1536700"/>
              </a:xfrm>
              <a:custGeom>
                <a:avLst/>
                <a:gdLst>
                  <a:gd name="T0" fmla="*/ 270 w 289"/>
                  <a:gd name="T1" fmla="*/ 220 h 361"/>
                  <a:gd name="T2" fmla="*/ 256 w 289"/>
                  <a:gd name="T3" fmla="*/ 33 h 361"/>
                  <a:gd name="T4" fmla="*/ 235 w 289"/>
                  <a:gd name="T5" fmla="*/ 20 h 361"/>
                  <a:gd name="T6" fmla="*/ 231 w 289"/>
                  <a:gd name="T7" fmla="*/ 16 h 361"/>
                  <a:gd name="T8" fmla="*/ 218 w 289"/>
                  <a:gd name="T9" fmla="*/ 2 h 361"/>
                  <a:gd name="T10" fmla="*/ 35 w 289"/>
                  <a:gd name="T11" fmla="*/ 17 h 361"/>
                  <a:gd name="T12" fmla="*/ 25 w 289"/>
                  <a:gd name="T13" fmla="*/ 28 h 361"/>
                  <a:gd name="T14" fmla="*/ 18 w 289"/>
                  <a:gd name="T15" fmla="*/ 29 h 361"/>
                  <a:gd name="T16" fmla="*/ 26 w 289"/>
                  <a:gd name="T17" fmla="*/ 57 h 361"/>
                  <a:gd name="T18" fmla="*/ 120 w 289"/>
                  <a:gd name="T19" fmla="*/ 50 h 361"/>
                  <a:gd name="T20" fmla="*/ 219 w 289"/>
                  <a:gd name="T21" fmla="*/ 42 h 361"/>
                  <a:gd name="T22" fmla="*/ 228 w 289"/>
                  <a:gd name="T23" fmla="*/ 41 h 361"/>
                  <a:gd name="T24" fmla="*/ 234 w 289"/>
                  <a:gd name="T25" fmla="*/ 180 h 361"/>
                  <a:gd name="T26" fmla="*/ 254 w 289"/>
                  <a:gd name="T27" fmla="*/ 335 h 361"/>
                  <a:gd name="T28" fmla="*/ 282 w 289"/>
                  <a:gd name="T29" fmla="*/ 342 h 361"/>
                  <a:gd name="T30" fmla="*/ 270 w 289"/>
                  <a:gd name="T31" fmla="*/ 22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361">
                    <a:moveTo>
                      <a:pt x="270" y="220"/>
                    </a:moveTo>
                    <a:cubicBezTo>
                      <a:pt x="256" y="157"/>
                      <a:pt x="261" y="96"/>
                      <a:pt x="256" y="33"/>
                    </a:cubicBezTo>
                    <a:cubicBezTo>
                      <a:pt x="255" y="22"/>
                      <a:pt x="243" y="17"/>
                      <a:pt x="235" y="20"/>
                    </a:cubicBezTo>
                    <a:cubicBezTo>
                      <a:pt x="234" y="19"/>
                      <a:pt x="233" y="18"/>
                      <a:pt x="231" y="16"/>
                    </a:cubicBezTo>
                    <a:cubicBezTo>
                      <a:pt x="231" y="9"/>
                      <a:pt x="227" y="2"/>
                      <a:pt x="218" y="2"/>
                    </a:cubicBezTo>
                    <a:cubicBezTo>
                      <a:pt x="156" y="0"/>
                      <a:pt x="95" y="1"/>
                      <a:pt x="35" y="17"/>
                    </a:cubicBezTo>
                    <a:cubicBezTo>
                      <a:pt x="29" y="19"/>
                      <a:pt x="26" y="23"/>
                      <a:pt x="25" y="28"/>
                    </a:cubicBezTo>
                    <a:cubicBezTo>
                      <a:pt x="23" y="28"/>
                      <a:pt x="20" y="29"/>
                      <a:pt x="18" y="29"/>
                    </a:cubicBezTo>
                    <a:cubicBezTo>
                      <a:pt x="0" y="32"/>
                      <a:pt x="8" y="60"/>
                      <a:pt x="26" y="57"/>
                    </a:cubicBezTo>
                    <a:cubicBezTo>
                      <a:pt x="57" y="51"/>
                      <a:pt x="89" y="53"/>
                      <a:pt x="120" y="50"/>
                    </a:cubicBezTo>
                    <a:cubicBezTo>
                      <a:pt x="153" y="46"/>
                      <a:pt x="186" y="37"/>
                      <a:pt x="219" y="42"/>
                    </a:cubicBezTo>
                    <a:cubicBezTo>
                      <a:pt x="222" y="43"/>
                      <a:pt x="225" y="42"/>
                      <a:pt x="228" y="41"/>
                    </a:cubicBezTo>
                    <a:cubicBezTo>
                      <a:pt x="231" y="87"/>
                      <a:pt x="228" y="134"/>
                      <a:pt x="234" y="180"/>
                    </a:cubicBezTo>
                    <a:cubicBezTo>
                      <a:pt x="240" y="232"/>
                      <a:pt x="263" y="282"/>
                      <a:pt x="254" y="335"/>
                    </a:cubicBezTo>
                    <a:cubicBezTo>
                      <a:pt x="251" y="353"/>
                      <a:pt x="278" y="361"/>
                      <a:pt x="282" y="342"/>
                    </a:cubicBezTo>
                    <a:cubicBezTo>
                      <a:pt x="289" y="300"/>
                      <a:pt x="280" y="261"/>
                      <a:pt x="270" y="220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040314" y="2370138"/>
              <a:ext cx="2103438" cy="2117725"/>
              <a:chOff x="5040314" y="2370138"/>
              <a:chExt cx="2103438" cy="2117725"/>
            </a:xfrm>
            <a:solidFill>
              <a:schemeClr val="bg1"/>
            </a:solidFill>
          </p:grpSpPr>
          <p:sp>
            <p:nvSpPr>
              <p:cNvPr id="66" name="Freeform 7"/>
              <p:cNvSpPr/>
              <p:nvPr/>
            </p:nvSpPr>
            <p:spPr bwMode="auto">
              <a:xfrm>
                <a:off x="5873752" y="3035301"/>
                <a:ext cx="396875" cy="58738"/>
              </a:xfrm>
              <a:custGeom>
                <a:avLst/>
                <a:gdLst>
                  <a:gd name="T0" fmla="*/ 85 w 93"/>
                  <a:gd name="T1" fmla="*/ 1 h 14"/>
                  <a:gd name="T2" fmla="*/ 8 w 93"/>
                  <a:gd name="T3" fmla="*/ 1 h 14"/>
                  <a:gd name="T4" fmla="*/ 6 w 93"/>
                  <a:gd name="T5" fmla="*/ 10 h 14"/>
                  <a:gd name="T6" fmla="*/ 87 w 93"/>
                  <a:gd name="T7" fmla="*/ 10 h 14"/>
                  <a:gd name="T8" fmla="*/ 85 w 93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4">
                    <a:moveTo>
                      <a:pt x="85" y="1"/>
                    </a:moveTo>
                    <a:cubicBezTo>
                      <a:pt x="61" y="5"/>
                      <a:pt x="32" y="5"/>
                      <a:pt x="8" y="1"/>
                    </a:cubicBezTo>
                    <a:cubicBezTo>
                      <a:pt x="3" y="0"/>
                      <a:pt x="0" y="9"/>
                      <a:pt x="6" y="10"/>
                    </a:cubicBezTo>
                    <a:cubicBezTo>
                      <a:pt x="32" y="14"/>
                      <a:pt x="62" y="14"/>
                      <a:pt x="87" y="10"/>
                    </a:cubicBezTo>
                    <a:cubicBezTo>
                      <a:pt x="93" y="9"/>
                      <a:pt x="91" y="0"/>
                      <a:pt x="8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8"/>
              <p:cNvSpPr/>
              <p:nvPr/>
            </p:nvSpPr>
            <p:spPr bwMode="auto">
              <a:xfrm>
                <a:off x="5886452" y="3106738"/>
                <a:ext cx="430213" cy="65088"/>
              </a:xfrm>
              <a:custGeom>
                <a:avLst/>
                <a:gdLst>
                  <a:gd name="T0" fmla="*/ 95 w 101"/>
                  <a:gd name="T1" fmla="*/ 2 h 15"/>
                  <a:gd name="T2" fmla="*/ 6 w 101"/>
                  <a:gd name="T3" fmla="*/ 5 h 15"/>
                  <a:gd name="T4" fmla="*/ 8 w 101"/>
                  <a:gd name="T5" fmla="*/ 14 h 15"/>
                  <a:gd name="T6" fmla="*/ 95 w 101"/>
                  <a:gd name="T7" fmla="*/ 11 h 15"/>
                  <a:gd name="T8" fmla="*/ 95 w 101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5">
                    <a:moveTo>
                      <a:pt x="95" y="2"/>
                    </a:moveTo>
                    <a:cubicBezTo>
                      <a:pt x="65" y="2"/>
                      <a:pt x="35" y="0"/>
                      <a:pt x="6" y="5"/>
                    </a:cubicBezTo>
                    <a:cubicBezTo>
                      <a:pt x="0" y="7"/>
                      <a:pt x="3" y="15"/>
                      <a:pt x="8" y="14"/>
                    </a:cubicBezTo>
                    <a:cubicBezTo>
                      <a:pt x="37" y="9"/>
                      <a:pt x="66" y="11"/>
                      <a:pt x="95" y="11"/>
                    </a:cubicBezTo>
                    <a:cubicBezTo>
                      <a:pt x="101" y="11"/>
                      <a:pt x="101" y="2"/>
                      <a:pt x="9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9"/>
              <p:cNvSpPr/>
              <p:nvPr/>
            </p:nvSpPr>
            <p:spPr bwMode="auto">
              <a:xfrm>
                <a:off x="5916614" y="3217863"/>
                <a:ext cx="349250" cy="55563"/>
              </a:xfrm>
              <a:custGeom>
                <a:avLst/>
                <a:gdLst>
                  <a:gd name="T0" fmla="*/ 76 w 82"/>
                  <a:gd name="T1" fmla="*/ 1 h 13"/>
                  <a:gd name="T2" fmla="*/ 6 w 82"/>
                  <a:gd name="T3" fmla="*/ 4 h 13"/>
                  <a:gd name="T4" fmla="*/ 6 w 82"/>
                  <a:gd name="T5" fmla="*/ 13 h 13"/>
                  <a:gd name="T6" fmla="*/ 76 w 82"/>
                  <a:gd name="T7" fmla="*/ 10 h 13"/>
                  <a:gd name="T8" fmla="*/ 76 w 82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3">
                    <a:moveTo>
                      <a:pt x="76" y="1"/>
                    </a:moveTo>
                    <a:cubicBezTo>
                      <a:pt x="53" y="1"/>
                      <a:pt x="30" y="3"/>
                      <a:pt x="6" y="4"/>
                    </a:cubicBezTo>
                    <a:cubicBezTo>
                      <a:pt x="0" y="4"/>
                      <a:pt x="0" y="13"/>
                      <a:pt x="6" y="13"/>
                    </a:cubicBezTo>
                    <a:cubicBezTo>
                      <a:pt x="30" y="12"/>
                      <a:pt x="53" y="10"/>
                      <a:pt x="76" y="10"/>
                    </a:cubicBezTo>
                    <a:cubicBezTo>
                      <a:pt x="82" y="10"/>
                      <a:pt x="82" y="0"/>
                      <a:pt x="7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10"/>
              <p:cNvSpPr>
                <a:spLocks noEditPoints="1"/>
              </p:cNvSpPr>
              <p:nvPr/>
            </p:nvSpPr>
            <p:spPr bwMode="auto">
              <a:xfrm>
                <a:off x="5040314" y="2370138"/>
                <a:ext cx="2103438" cy="2117725"/>
              </a:xfrm>
              <a:custGeom>
                <a:avLst/>
                <a:gdLst>
                  <a:gd name="T0" fmla="*/ 493 w 494"/>
                  <a:gd name="T1" fmla="*/ 374 h 497"/>
                  <a:gd name="T2" fmla="*/ 485 w 494"/>
                  <a:gd name="T3" fmla="*/ 370 h 497"/>
                  <a:gd name="T4" fmla="*/ 480 w 494"/>
                  <a:gd name="T5" fmla="*/ 359 h 497"/>
                  <a:gd name="T6" fmla="*/ 474 w 494"/>
                  <a:gd name="T7" fmla="*/ 344 h 497"/>
                  <a:gd name="T8" fmla="*/ 467 w 494"/>
                  <a:gd name="T9" fmla="*/ 344 h 497"/>
                  <a:gd name="T10" fmla="*/ 462 w 494"/>
                  <a:gd name="T11" fmla="*/ 342 h 497"/>
                  <a:gd name="T12" fmla="*/ 384 w 494"/>
                  <a:gd name="T13" fmla="*/ 158 h 497"/>
                  <a:gd name="T14" fmla="*/ 361 w 494"/>
                  <a:gd name="T15" fmla="*/ 3 h 497"/>
                  <a:gd name="T16" fmla="*/ 227 w 494"/>
                  <a:gd name="T17" fmla="*/ 5 h 497"/>
                  <a:gd name="T18" fmla="*/ 108 w 494"/>
                  <a:gd name="T19" fmla="*/ 44 h 497"/>
                  <a:gd name="T20" fmla="*/ 131 w 494"/>
                  <a:gd name="T21" fmla="*/ 311 h 497"/>
                  <a:gd name="T22" fmla="*/ 6 w 494"/>
                  <a:gd name="T23" fmla="*/ 419 h 497"/>
                  <a:gd name="T24" fmla="*/ 130 w 494"/>
                  <a:gd name="T25" fmla="*/ 317 h 497"/>
                  <a:gd name="T26" fmla="*/ 135 w 494"/>
                  <a:gd name="T27" fmla="*/ 395 h 497"/>
                  <a:gd name="T28" fmla="*/ 139 w 494"/>
                  <a:gd name="T29" fmla="*/ 406 h 497"/>
                  <a:gd name="T30" fmla="*/ 377 w 494"/>
                  <a:gd name="T31" fmla="*/ 375 h 497"/>
                  <a:gd name="T32" fmla="*/ 356 w 494"/>
                  <a:gd name="T33" fmla="*/ 49 h 497"/>
                  <a:gd name="T34" fmla="*/ 389 w 494"/>
                  <a:gd name="T35" fmla="*/ 347 h 497"/>
                  <a:gd name="T36" fmla="*/ 379 w 494"/>
                  <a:gd name="T37" fmla="*/ 353 h 497"/>
                  <a:gd name="T38" fmla="*/ 399 w 494"/>
                  <a:gd name="T39" fmla="*/ 352 h 497"/>
                  <a:gd name="T40" fmla="*/ 460 w 494"/>
                  <a:gd name="T41" fmla="*/ 351 h 497"/>
                  <a:gd name="T42" fmla="*/ 416 w 494"/>
                  <a:gd name="T43" fmla="*/ 408 h 497"/>
                  <a:gd name="T44" fmla="*/ 389 w 494"/>
                  <a:gd name="T45" fmla="*/ 460 h 497"/>
                  <a:gd name="T46" fmla="*/ 4 w 494"/>
                  <a:gd name="T47" fmla="*/ 436 h 497"/>
                  <a:gd name="T48" fmla="*/ 165 w 494"/>
                  <a:gd name="T49" fmla="*/ 484 h 497"/>
                  <a:gd name="T50" fmla="*/ 405 w 494"/>
                  <a:gd name="T51" fmla="*/ 492 h 497"/>
                  <a:gd name="T52" fmla="*/ 485 w 494"/>
                  <a:gd name="T53" fmla="*/ 406 h 497"/>
                  <a:gd name="T54" fmla="*/ 491 w 494"/>
                  <a:gd name="T55" fmla="*/ 392 h 497"/>
                  <a:gd name="T56" fmla="*/ 144 w 494"/>
                  <a:gd name="T57" fmla="*/ 395 h 497"/>
                  <a:gd name="T58" fmla="*/ 126 w 494"/>
                  <a:gd name="T59" fmla="*/ 51 h 497"/>
                  <a:gd name="T60" fmla="*/ 163 w 494"/>
                  <a:gd name="T61" fmla="*/ 397 h 497"/>
                  <a:gd name="T62" fmla="*/ 372 w 494"/>
                  <a:gd name="T63" fmla="*/ 372 h 497"/>
                  <a:gd name="T64" fmla="*/ 371 w 494"/>
                  <a:gd name="T65" fmla="*/ 373 h 497"/>
                  <a:gd name="T66" fmla="*/ 171 w 494"/>
                  <a:gd name="T67" fmla="*/ 395 h 497"/>
                  <a:gd name="T68" fmla="*/ 346 w 494"/>
                  <a:gd name="T69" fmla="*/ 48 h 497"/>
                  <a:gd name="T70" fmla="*/ 372 w 494"/>
                  <a:gd name="T71" fmla="*/ 372 h 497"/>
                  <a:gd name="T72" fmla="*/ 212 w 494"/>
                  <a:gd name="T73" fmla="*/ 35 h 497"/>
                  <a:gd name="T74" fmla="*/ 335 w 494"/>
                  <a:gd name="T75" fmla="*/ 40 h 497"/>
                  <a:gd name="T76" fmla="*/ 325 w 494"/>
                  <a:gd name="T77" fmla="*/ 33 h 497"/>
                  <a:gd name="T78" fmla="*/ 154 w 494"/>
                  <a:gd name="T79" fmla="*/ 46 h 497"/>
                  <a:gd name="T80" fmla="*/ 167 w 494"/>
                  <a:gd name="T81" fmla="*/ 45 h 497"/>
                  <a:gd name="T82" fmla="*/ 356 w 494"/>
                  <a:gd name="T83" fmla="*/ 44 h 497"/>
                  <a:gd name="T84" fmla="*/ 346 w 494"/>
                  <a:gd name="T85" fmla="*/ 39 h 497"/>
                  <a:gd name="T86" fmla="*/ 346 w 494"/>
                  <a:gd name="T87" fmla="*/ 29 h 497"/>
                  <a:gd name="T88" fmla="*/ 340 w 494"/>
                  <a:gd name="T89" fmla="*/ 20 h 497"/>
                  <a:gd name="T90" fmla="*/ 144 w 494"/>
                  <a:gd name="T91" fmla="*/ 39 h 497"/>
                  <a:gd name="T92" fmla="*/ 124 w 494"/>
                  <a:gd name="T93" fmla="*/ 41 h 497"/>
                  <a:gd name="T94" fmla="*/ 358 w 494"/>
                  <a:gd name="T95" fmla="*/ 11 h 497"/>
                  <a:gd name="T96" fmla="*/ 356 w 494"/>
                  <a:gd name="T97" fmla="*/ 44 h 497"/>
                  <a:gd name="T98" fmla="*/ 477 w 494"/>
                  <a:gd name="T99" fmla="*/ 380 h 497"/>
                  <a:gd name="T100" fmla="*/ 483 w 494"/>
                  <a:gd name="T101" fmla="*/ 379 h 497"/>
                  <a:gd name="T102" fmla="*/ 479 w 494"/>
                  <a:gd name="T103" fmla="*/ 383 h 497"/>
                  <a:gd name="T104" fmla="*/ 401 w 494"/>
                  <a:gd name="T105" fmla="*/ 468 h 497"/>
                  <a:gd name="T106" fmla="*/ 199 w 494"/>
                  <a:gd name="T107" fmla="*/ 477 h 497"/>
                  <a:gd name="T108" fmla="*/ 13 w 494"/>
                  <a:gd name="T109" fmla="*/ 437 h 497"/>
                  <a:gd name="T110" fmla="*/ 390 w 494"/>
                  <a:gd name="T111" fmla="*/ 485 h 497"/>
                  <a:gd name="T112" fmla="*/ 199 w 494"/>
                  <a:gd name="T113" fmla="*/ 477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94" h="497">
                    <a:moveTo>
                      <a:pt x="491" y="392"/>
                    </a:moveTo>
                    <a:cubicBezTo>
                      <a:pt x="492" y="386"/>
                      <a:pt x="493" y="380"/>
                      <a:pt x="493" y="374"/>
                    </a:cubicBezTo>
                    <a:cubicBezTo>
                      <a:pt x="493" y="371"/>
                      <a:pt x="490" y="369"/>
                      <a:pt x="487" y="370"/>
                    </a:cubicBezTo>
                    <a:cubicBezTo>
                      <a:pt x="487" y="370"/>
                      <a:pt x="486" y="370"/>
                      <a:pt x="485" y="370"/>
                    </a:cubicBezTo>
                    <a:cubicBezTo>
                      <a:pt x="467" y="370"/>
                      <a:pt x="467" y="370"/>
                      <a:pt x="467" y="370"/>
                    </a:cubicBezTo>
                    <a:cubicBezTo>
                      <a:pt x="472" y="365"/>
                      <a:pt x="477" y="361"/>
                      <a:pt x="480" y="359"/>
                    </a:cubicBezTo>
                    <a:cubicBezTo>
                      <a:pt x="481" y="358"/>
                      <a:pt x="481" y="356"/>
                      <a:pt x="481" y="355"/>
                    </a:cubicBezTo>
                    <a:cubicBezTo>
                      <a:pt x="480" y="349"/>
                      <a:pt x="478" y="347"/>
                      <a:pt x="474" y="344"/>
                    </a:cubicBezTo>
                    <a:cubicBezTo>
                      <a:pt x="473" y="343"/>
                      <a:pt x="473" y="343"/>
                      <a:pt x="473" y="343"/>
                    </a:cubicBezTo>
                    <a:cubicBezTo>
                      <a:pt x="471" y="342"/>
                      <a:pt x="469" y="342"/>
                      <a:pt x="467" y="344"/>
                    </a:cubicBezTo>
                    <a:cubicBezTo>
                      <a:pt x="467" y="344"/>
                      <a:pt x="466" y="345"/>
                      <a:pt x="466" y="345"/>
                    </a:cubicBezTo>
                    <a:cubicBezTo>
                      <a:pt x="465" y="344"/>
                      <a:pt x="464" y="343"/>
                      <a:pt x="462" y="342"/>
                    </a:cubicBezTo>
                    <a:cubicBezTo>
                      <a:pt x="440" y="339"/>
                      <a:pt x="418" y="334"/>
                      <a:pt x="396" y="333"/>
                    </a:cubicBezTo>
                    <a:cubicBezTo>
                      <a:pt x="386" y="275"/>
                      <a:pt x="388" y="217"/>
                      <a:pt x="384" y="158"/>
                    </a:cubicBezTo>
                    <a:cubicBezTo>
                      <a:pt x="381" y="110"/>
                      <a:pt x="355" y="56"/>
                      <a:pt x="368" y="8"/>
                    </a:cubicBezTo>
                    <a:cubicBezTo>
                      <a:pt x="370" y="3"/>
                      <a:pt x="364" y="1"/>
                      <a:pt x="361" y="3"/>
                    </a:cubicBezTo>
                    <a:cubicBezTo>
                      <a:pt x="360" y="3"/>
                      <a:pt x="359" y="2"/>
                      <a:pt x="358" y="2"/>
                    </a:cubicBezTo>
                    <a:cubicBezTo>
                      <a:pt x="314" y="0"/>
                      <a:pt x="271" y="1"/>
                      <a:pt x="227" y="5"/>
                    </a:cubicBezTo>
                    <a:cubicBezTo>
                      <a:pt x="187" y="9"/>
                      <a:pt x="143" y="15"/>
                      <a:pt x="110" y="39"/>
                    </a:cubicBezTo>
                    <a:cubicBezTo>
                      <a:pt x="108" y="40"/>
                      <a:pt x="107" y="43"/>
                      <a:pt x="108" y="44"/>
                    </a:cubicBezTo>
                    <a:cubicBezTo>
                      <a:pt x="108" y="45"/>
                      <a:pt x="107" y="45"/>
                      <a:pt x="107" y="46"/>
                    </a:cubicBezTo>
                    <a:cubicBezTo>
                      <a:pt x="110" y="135"/>
                      <a:pt x="124" y="223"/>
                      <a:pt x="131" y="311"/>
                    </a:cubicBezTo>
                    <a:cubicBezTo>
                      <a:pt x="130" y="309"/>
                      <a:pt x="126" y="307"/>
                      <a:pt x="124" y="310"/>
                    </a:cubicBezTo>
                    <a:cubicBezTo>
                      <a:pt x="89" y="351"/>
                      <a:pt x="48" y="387"/>
                      <a:pt x="6" y="419"/>
                    </a:cubicBezTo>
                    <a:cubicBezTo>
                      <a:pt x="1" y="423"/>
                      <a:pt x="7" y="429"/>
                      <a:pt x="12" y="426"/>
                    </a:cubicBezTo>
                    <a:cubicBezTo>
                      <a:pt x="54" y="393"/>
                      <a:pt x="96" y="358"/>
                      <a:pt x="130" y="317"/>
                    </a:cubicBezTo>
                    <a:cubicBezTo>
                      <a:pt x="131" y="316"/>
                      <a:pt x="131" y="316"/>
                      <a:pt x="131" y="315"/>
                    </a:cubicBezTo>
                    <a:cubicBezTo>
                      <a:pt x="133" y="342"/>
                      <a:pt x="135" y="369"/>
                      <a:pt x="135" y="395"/>
                    </a:cubicBezTo>
                    <a:cubicBezTo>
                      <a:pt x="135" y="397"/>
                      <a:pt x="135" y="398"/>
                      <a:pt x="136" y="398"/>
                    </a:cubicBezTo>
                    <a:cubicBezTo>
                      <a:pt x="134" y="401"/>
                      <a:pt x="135" y="406"/>
                      <a:pt x="139" y="406"/>
                    </a:cubicBezTo>
                    <a:cubicBezTo>
                      <a:pt x="218" y="406"/>
                      <a:pt x="302" y="416"/>
                      <a:pt x="375" y="381"/>
                    </a:cubicBezTo>
                    <a:cubicBezTo>
                      <a:pt x="378" y="380"/>
                      <a:pt x="378" y="377"/>
                      <a:pt x="377" y="375"/>
                    </a:cubicBezTo>
                    <a:cubicBezTo>
                      <a:pt x="379" y="375"/>
                      <a:pt x="381" y="373"/>
                      <a:pt x="381" y="370"/>
                    </a:cubicBezTo>
                    <a:cubicBezTo>
                      <a:pt x="362" y="265"/>
                      <a:pt x="350" y="156"/>
                      <a:pt x="356" y="49"/>
                    </a:cubicBezTo>
                    <a:cubicBezTo>
                      <a:pt x="359" y="83"/>
                      <a:pt x="372" y="117"/>
                      <a:pt x="375" y="149"/>
                    </a:cubicBezTo>
                    <a:cubicBezTo>
                      <a:pt x="381" y="215"/>
                      <a:pt x="377" y="282"/>
                      <a:pt x="389" y="347"/>
                    </a:cubicBezTo>
                    <a:cubicBezTo>
                      <a:pt x="388" y="347"/>
                      <a:pt x="387" y="347"/>
                      <a:pt x="385" y="347"/>
                    </a:cubicBezTo>
                    <a:cubicBezTo>
                      <a:pt x="381" y="343"/>
                      <a:pt x="374" y="349"/>
                      <a:pt x="379" y="353"/>
                    </a:cubicBezTo>
                    <a:cubicBezTo>
                      <a:pt x="384" y="357"/>
                      <a:pt x="388" y="358"/>
                      <a:pt x="394" y="357"/>
                    </a:cubicBezTo>
                    <a:cubicBezTo>
                      <a:pt x="397" y="357"/>
                      <a:pt x="399" y="355"/>
                      <a:pt x="399" y="352"/>
                    </a:cubicBezTo>
                    <a:cubicBezTo>
                      <a:pt x="398" y="349"/>
                      <a:pt x="398" y="345"/>
                      <a:pt x="397" y="342"/>
                    </a:cubicBezTo>
                    <a:cubicBezTo>
                      <a:pt x="418" y="343"/>
                      <a:pt x="439" y="348"/>
                      <a:pt x="460" y="351"/>
                    </a:cubicBezTo>
                    <a:cubicBezTo>
                      <a:pt x="460" y="351"/>
                      <a:pt x="460" y="351"/>
                      <a:pt x="460" y="351"/>
                    </a:cubicBezTo>
                    <a:cubicBezTo>
                      <a:pt x="444" y="369"/>
                      <a:pt x="429" y="388"/>
                      <a:pt x="416" y="408"/>
                    </a:cubicBezTo>
                    <a:cubicBezTo>
                      <a:pt x="414" y="411"/>
                      <a:pt x="412" y="413"/>
                      <a:pt x="410" y="416"/>
                    </a:cubicBezTo>
                    <a:cubicBezTo>
                      <a:pt x="401" y="427"/>
                      <a:pt x="388" y="445"/>
                      <a:pt x="389" y="460"/>
                    </a:cubicBezTo>
                    <a:cubicBezTo>
                      <a:pt x="261" y="459"/>
                      <a:pt x="134" y="434"/>
                      <a:pt x="6" y="427"/>
                    </a:cubicBezTo>
                    <a:cubicBezTo>
                      <a:pt x="0" y="427"/>
                      <a:pt x="0" y="434"/>
                      <a:pt x="4" y="436"/>
                    </a:cubicBezTo>
                    <a:cubicBezTo>
                      <a:pt x="3" y="454"/>
                      <a:pt x="31" y="462"/>
                      <a:pt x="44" y="466"/>
                    </a:cubicBezTo>
                    <a:cubicBezTo>
                      <a:pt x="83" y="477"/>
                      <a:pt x="125" y="480"/>
                      <a:pt x="165" y="484"/>
                    </a:cubicBezTo>
                    <a:cubicBezTo>
                      <a:pt x="243" y="491"/>
                      <a:pt x="323" y="488"/>
                      <a:pt x="400" y="497"/>
                    </a:cubicBezTo>
                    <a:cubicBezTo>
                      <a:pt x="404" y="497"/>
                      <a:pt x="405" y="495"/>
                      <a:pt x="405" y="492"/>
                    </a:cubicBezTo>
                    <a:cubicBezTo>
                      <a:pt x="433" y="468"/>
                      <a:pt x="455" y="439"/>
                      <a:pt x="479" y="412"/>
                    </a:cubicBezTo>
                    <a:cubicBezTo>
                      <a:pt x="482" y="410"/>
                      <a:pt x="483" y="408"/>
                      <a:pt x="485" y="406"/>
                    </a:cubicBezTo>
                    <a:cubicBezTo>
                      <a:pt x="487" y="403"/>
                      <a:pt x="489" y="401"/>
                      <a:pt x="492" y="399"/>
                    </a:cubicBezTo>
                    <a:cubicBezTo>
                      <a:pt x="494" y="396"/>
                      <a:pt x="493" y="393"/>
                      <a:pt x="491" y="392"/>
                    </a:cubicBezTo>
                    <a:close/>
                    <a:moveTo>
                      <a:pt x="144" y="397"/>
                    </a:moveTo>
                    <a:cubicBezTo>
                      <a:pt x="144" y="396"/>
                      <a:pt x="144" y="396"/>
                      <a:pt x="144" y="395"/>
                    </a:cubicBezTo>
                    <a:cubicBezTo>
                      <a:pt x="143" y="279"/>
                      <a:pt x="121" y="165"/>
                      <a:pt x="117" y="49"/>
                    </a:cubicBezTo>
                    <a:cubicBezTo>
                      <a:pt x="120" y="50"/>
                      <a:pt x="123" y="50"/>
                      <a:pt x="126" y="51"/>
                    </a:cubicBezTo>
                    <a:cubicBezTo>
                      <a:pt x="151" y="163"/>
                      <a:pt x="162" y="281"/>
                      <a:pt x="162" y="395"/>
                    </a:cubicBezTo>
                    <a:cubicBezTo>
                      <a:pt x="162" y="396"/>
                      <a:pt x="162" y="397"/>
                      <a:pt x="163" y="397"/>
                    </a:cubicBezTo>
                    <a:cubicBezTo>
                      <a:pt x="156" y="397"/>
                      <a:pt x="150" y="397"/>
                      <a:pt x="144" y="397"/>
                    </a:cubicBezTo>
                    <a:close/>
                    <a:moveTo>
                      <a:pt x="372" y="372"/>
                    </a:moveTo>
                    <a:cubicBezTo>
                      <a:pt x="372" y="373"/>
                      <a:pt x="372" y="373"/>
                      <a:pt x="372" y="373"/>
                    </a:cubicBezTo>
                    <a:cubicBezTo>
                      <a:pt x="372" y="373"/>
                      <a:pt x="371" y="373"/>
                      <a:pt x="371" y="373"/>
                    </a:cubicBezTo>
                    <a:cubicBezTo>
                      <a:pt x="309" y="403"/>
                      <a:pt x="238" y="399"/>
                      <a:pt x="171" y="397"/>
                    </a:cubicBezTo>
                    <a:cubicBezTo>
                      <a:pt x="171" y="397"/>
                      <a:pt x="171" y="396"/>
                      <a:pt x="171" y="395"/>
                    </a:cubicBezTo>
                    <a:cubicBezTo>
                      <a:pt x="171" y="281"/>
                      <a:pt x="160" y="164"/>
                      <a:pt x="136" y="52"/>
                    </a:cubicBezTo>
                    <a:cubicBezTo>
                      <a:pt x="205" y="64"/>
                      <a:pt x="276" y="54"/>
                      <a:pt x="346" y="48"/>
                    </a:cubicBezTo>
                    <a:cubicBezTo>
                      <a:pt x="346" y="48"/>
                      <a:pt x="347" y="47"/>
                      <a:pt x="347" y="47"/>
                    </a:cubicBezTo>
                    <a:cubicBezTo>
                      <a:pt x="341" y="155"/>
                      <a:pt x="353" y="266"/>
                      <a:pt x="372" y="372"/>
                    </a:cubicBezTo>
                    <a:close/>
                    <a:moveTo>
                      <a:pt x="325" y="33"/>
                    </a:moveTo>
                    <a:cubicBezTo>
                      <a:pt x="287" y="33"/>
                      <a:pt x="250" y="34"/>
                      <a:pt x="212" y="35"/>
                    </a:cubicBezTo>
                    <a:cubicBezTo>
                      <a:pt x="253" y="30"/>
                      <a:pt x="293" y="30"/>
                      <a:pt x="334" y="29"/>
                    </a:cubicBezTo>
                    <a:cubicBezTo>
                      <a:pt x="334" y="32"/>
                      <a:pt x="336" y="35"/>
                      <a:pt x="335" y="40"/>
                    </a:cubicBezTo>
                    <a:cubicBezTo>
                      <a:pt x="333" y="40"/>
                      <a:pt x="330" y="40"/>
                      <a:pt x="328" y="40"/>
                    </a:cubicBezTo>
                    <a:cubicBezTo>
                      <a:pt x="330" y="38"/>
                      <a:pt x="329" y="33"/>
                      <a:pt x="325" y="33"/>
                    </a:cubicBezTo>
                    <a:close/>
                    <a:moveTo>
                      <a:pt x="311" y="42"/>
                    </a:moveTo>
                    <a:cubicBezTo>
                      <a:pt x="259" y="47"/>
                      <a:pt x="206" y="52"/>
                      <a:pt x="154" y="46"/>
                    </a:cubicBezTo>
                    <a:cubicBezTo>
                      <a:pt x="157" y="45"/>
                      <a:pt x="160" y="44"/>
                      <a:pt x="164" y="43"/>
                    </a:cubicBezTo>
                    <a:cubicBezTo>
                      <a:pt x="164" y="44"/>
                      <a:pt x="165" y="45"/>
                      <a:pt x="167" y="45"/>
                    </a:cubicBezTo>
                    <a:cubicBezTo>
                      <a:pt x="215" y="45"/>
                      <a:pt x="263" y="42"/>
                      <a:pt x="311" y="42"/>
                    </a:cubicBezTo>
                    <a:close/>
                    <a:moveTo>
                      <a:pt x="356" y="44"/>
                    </a:moveTo>
                    <a:cubicBezTo>
                      <a:pt x="355" y="42"/>
                      <a:pt x="352" y="41"/>
                      <a:pt x="350" y="42"/>
                    </a:cubicBezTo>
                    <a:cubicBezTo>
                      <a:pt x="350" y="40"/>
                      <a:pt x="349" y="38"/>
                      <a:pt x="346" y="39"/>
                    </a:cubicBezTo>
                    <a:cubicBezTo>
                      <a:pt x="345" y="39"/>
                      <a:pt x="345" y="39"/>
                      <a:pt x="344" y="39"/>
                    </a:cubicBezTo>
                    <a:cubicBezTo>
                      <a:pt x="344" y="33"/>
                      <a:pt x="340" y="29"/>
                      <a:pt x="346" y="29"/>
                    </a:cubicBezTo>
                    <a:cubicBezTo>
                      <a:pt x="352" y="29"/>
                      <a:pt x="352" y="20"/>
                      <a:pt x="346" y="20"/>
                    </a:cubicBezTo>
                    <a:cubicBezTo>
                      <a:pt x="340" y="20"/>
                      <a:pt x="340" y="20"/>
                      <a:pt x="340" y="20"/>
                    </a:cubicBezTo>
                    <a:cubicBezTo>
                      <a:pt x="340" y="20"/>
                      <a:pt x="340" y="20"/>
                      <a:pt x="340" y="20"/>
                    </a:cubicBezTo>
                    <a:cubicBezTo>
                      <a:pt x="274" y="20"/>
                      <a:pt x="208" y="21"/>
                      <a:pt x="144" y="39"/>
                    </a:cubicBezTo>
                    <a:cubicBezTo>
                      <a:pt x="141" y="40"/>
                      <a:pt x="141" y="42"/>
                      <a:pt x="141" y="44"/>
                    </a:cubicBezTo>
                    <a:cubicBezTo>
                      <a:pt x="135" y="43"/>
                      <a:pt x="130" y="42"/>
                      <a:pt x="124" y="41"/>
                    </a:cubicBezTo>
                    <a:cubicBezTo>
                      <a:pt x="156" y="22"/>
                      <a:pt x="197" y="17"/>
                      <a:pt x="234" y="13"/>
                    </a:cubicBezTo>
                    <a:cubicBezTo>
                      <a:pt x="275" y="9"/>
                      <a:pt x="317" y="9"/>
                      <a:pt x="358" y="11"/>
                    </a:cubicBezTo>
                    <a:cubicBezTo>
                      <a:pt x="358" y="11"/>
                      <a:pt x="358" y="11"/>
                      <a:pt x="358" y="11"/>
                    </a:cubicBezTo>
                    <a:cubicBezTo>
                      <a:pt x="356" y="22"/>
                      <a:pt x="355" y="33"/>
                      <a:pt x="356" y="44"/>
                    </a:cubicBezTo>
                    <a:close/>
                    <a:moveTo>
                      <a:pt x="402" y="464"/>
                    </a:moveTo>
                    <a:cubicBezTo>
                      <a:pt x="425" y="435"/>
                      <a:pt x="449" y="406"/>
                      <a:pt x="477" y="380"/>
                    </a:cubicBezTo>
                    <a:cubicBezTo>
                      <a:pt x="477" y="380"/>
                      <a:pt x="478" y="379"/>
                      <a:pt x="478" y="379"/>
                    </a:cubicBezTo>
                    <a:cubicBezTo>
                      <a:pt x="483" y="379"/>
                      <a:pt x="483" y="379"/>
                      <a:pt x="483" y="379"/>
                    </a:cubicBezTo>
                    <a:cubicBezTo>
                      <a:pt x="483" y="380"/>
                      <a:pt x="483" y="381"/>
                      <a:pt x="483" y="382"/>
                    </a:cubicBezTo>
                    <a:cubicBezTo>
                      <a:pt x="482" y="381"/>
                      <a:pt x="480" y="382"/>
                      <a:pt x="479" y="383"/>
                    </a:cubicBezTo>
                    <a:cubicBezTo>
                      <a:pt x="454" y="412"/>
                      <a:pt x="433" y="447"/>
                      <a:pt x="403" y="471"/>
                    </a:cubicBezTo>
                    <a:cubicBezTo>
                      <a:pt x="402" y="470"/>
                      <a:pt x="402" y="469"/>
                      <a:pt x="401" y="468"/>
                    </a:cubicBezTo>
                    <a:cubicBezTo>
                      <a:pt x="402" y="467"/>
                      <a:pt x="402" y="465"/>
                      <a:pt x="402" y="464"/>
                    </a:cubicBezTo>
                    <a:close/>
                    <a:moveTo>
                      <a:pt x="199" y="477"/>
                    </a:moveTo>
                    <a:cubicBezTo>
                      <a:pt x="157" y="475"/>
                      <a:pt x="114" y="471"/>
                      <a:pt x="73" y="463"/>
                    </a:cubicBezTo>
                    <a:cubicBezTo>
                      <a:pt x="61" y="461"/>
                      <a:pt x="15" y="455"/>
                      <a:pt x="13" y="437"/>
                    </a:cubicBezTo>
                    <a:cubicBezTo>
                      <a:pt x="139" y="444"/>
                      <a:pt x="263" y="468"/>
                      <a:pt x="389" y="470"/>
                    </a:cubicBezTo>
                    <a:cubicBezTo>
                      <a:pt x="389" y="475"/>
                      <a:pt x="389" y="480"/>
                      <a:pt x="390" y="485"/>
                    </a:cubicBezTo>
                    <a:cubicBezTo>
                      <a:pt x="390" y="486"/>
                      <a:pt x="391" y="487"/>
                      <a:pt x="392" y="487"/>
                    </a:cubicBezTo>
                    <a:cubicBezTo>
                      <a:pt x="328" y="481"/>
                      <a:pt x="263" y="482"/>
                      <a:pt x="199" y="4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581028" y="3955878"/>
            <a:ext cx="1009475" cy="998285"/>
            <a:chOff x="4849813" y="2209800"/>
            <a:chExt cx="2578101" cy="2549525"/>
          </a:xfrm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4849813" y="2209800"/>
              <a:ext cx="969963" cy="2255838"/>
            </a:xfrm>
            <a:custGeom>
              <a:avLst/>
              <a:gdLst>
                <a:gd name="T0" fmla="*/ 225 w 228"/>
                <a:gd name="T1" fmla="*/ 28 h 530"/>
                <a:gd name="T2" fmla="*/ 225 w 228"/>
                <a:gd name="T3" fmla="*/ 23 h 530"/>
                <a:gd name="T4" fmla="*/ 224 w 228"/>
                <a:gd name="T5" fmla="*/ 20 h 530"/>
                <a:gd name="T6" fmla="*/ 219 w 228"/>
                <a:gd name="T7" fmla="*/ 4 h 530"/>
                <a:gd name="T8" fmla="*/ 213 w 228"/>
                <a:gd name="T9" fmla="*/ 1 h 530"/>
                <a:gd name="T10" fmla="*/ 207 w 228"/>
                <a:gd name="T11" fmla="*/ 4 h 530"/>
                <a:gd name="T12" fmla="*/ 205 w 228"/>
                <a:gd name="T13" fmla="*/ 10 h 530"/>
                <a:gd name="T14" fmla="*/ 211 w 228"/>
                <a:gd name="T15" fmla="*/ 35 h 530"/>
                <a:gd name="T16" fmla="*/ 189 w 228"/>
                <a:gd name="T17" fmla="*/ 53 h 530"/>
                <a:gd name="T18" fmla="*/ 144 w 228"/>
                <a:gd name="T19" fmla="*/ 92 h 530"/>
                <a:gd name="T20" fmla="*/ 144 w 228"/>
                <a:gd name="T21" fmla="*/ 155 h 530"/>
                <a:gd name="T22" fmla="*/ 124 w 228"/>
                <a:gd name="T23" fmla="*/ 184 h 530"/>
                <a:gd name="T24" fmla="*/ 124 w 228"/>
                <a:gd name="T25" fmla="*/ 190 h 530"/>
                <a:gd name="T26" fmla="*/ 1 w 228"/>
                <a:gd name="T27" fmla="*/ 523 h 530"/>
                <a:gd name="T28" fmla="*/ 8 w 228"/>
                <a:gd name="T29" fmla="*/ 528 h 530"/>
                <a:gd name="T30" fmla="*/ 113 w 228"/>
                <a:gd name="T31" fmla="*/ 384 h 530"/>
                <a:gd name="T32" fmla="*/ 171 w 228"/>
                <a:gd name="T33" fmla="*/ 198 h 530"/>
                <a:gd name="T34" fmla="*/ 169 w 228"/>
                <a:gd name="T35" fmla="*/ 196 h 530"/>
                <a:gd name="T36" fmla="*/ 173 w 228"/>
                <a:gd name="T37" fmla="*/ 170 h 530"/>
                <a:gd name="T38" fmla="*/ 174 w 228"/>
                <a:gd name="T39" fmla="*/ 170 h 530"/>
                <a:gd name="T40" fmla="*/ 185 w 228"/>
                <a:gd name="T41" fmla="*/ 173 h 530"/>
                <a:gd name="T42" fmla="*/ 189 w 228"/>
                <a:gd name="T43" fmla="*/ 173 h 530"/>
                <a:gd name="T44" fmla="*/ 208 w 228"/>
                <a:gd name="T45" fmla="*/ 164 h 530"/>
                <a:gd name="T46" fmla="*/ 225 w 228"/>
                <a:gd name="T47" fmla="*/ 91 h 530"/>
                <a:gd name="T48" fmla="*/ 225 w 228"/>
                <a:gd name="T49" fmla="*/ 28 h 530"/>
                <a:gd name="T50" fmla="*/ 214 w 228"/>
                <a:gd name="T51" fmla="*/ 60 h 530"/>
                <a:gd name="T52" fmla="*/ 216 w 228"/>
                <a:gd name="T53" fmla="*/ 83 h 530"/>
                <a:gd name="T54" fmla="*/ 214 w 228"/>
                <a:gd name="T55" fmla="*/ 98 h 530"/>
                <a:gd name="T56" fmla="*/ 198 w 228"/>
                <a:gd name="T57" fmla="*/ 158 h 530"/>
                <a:gd name="T58" fmla="*/ 190 w 228"/>
                <a:gd name="T59" fmla="*/ 161 h 530"/>
                <a:gd name="T60" fmla="*/ 182 w 228"/>
                <a:gd name="T61" fmla="*/ 162 h 530"/>
                <a:gd name="T62" fmla="*/ 176 w 228"/>
                <a:gd name="T63" fmla="*/ 157 h 530"/>
                <a:gd name="T64" fmla="*/ 171 w 228"/>
                <a:gd name="T65" fmla="*/ 156 h 530"/>
                <a:gd name="T66" fmla="*/ 214 w 228"/>
                <a:gd name="T67" fmla="*/ 60 h 530"/>
                <a:gd name="T68" fmla="*/ 162 w 228"/>
                <a:gd name="T69" fmla="*/ 155 h 530"/>
                <a:gd name="T70" fmla="*/ 160 w 228"/>
                <a:gd name="T71" fmla="*/ 154 h 530"/>
                <a:gd name="T72" fmla="*/ 156 w 228"/>
                <a:gd name="T73" fmla="*/ 139 h 530"/>
                <a:gd name="T74" fmla="*/ 176 w 228"/>
                <a:gd name="T75" fmla="*/ 103 h 530"/>
                <a:gd name="T76" fmla="*/ 197 w 228"/>
                <a:gd name="T77" fmla="*/ 78 h 530"/>
                <a:gd name="T78" fmla="*/ 162 w 228"/>
                <a:gd name="T79" fmla="*/ 155 h 530"/>
                <a:gd name="T80" fmla="*/ 177 w 228"/>
                <a:gd name="T81" fmla="*/ 74 h 530"/>
                <a:gd name="T82" fmla="*/ 199 w 228"/>
                <a:gd name="T83" fmla="*/ 59 h 530"/>
                <a:gd name="T84" fmla="*/ 147 w 228"/>
                <a:gd name="T85" fmla="*/ 146 h 530"/>
                <a:gd name="T86" fmla="*/ 177 w 228"/>
                <a:gd name="T87" fmla="*/ 74 h 530"/>
                <a:gd name="T88" fmla="*/ 151 w 228"/>
                <a:gd name="T89" fmla="*/ 162 h 530"/>
                <a:gd name="T90" fmla="*/ 153 w 228"/>
                <a:gd name="T91" fmla="*/ 162 h 530"/>
                <a:gd name="T92" fmla="*/ 164 w 228"/>
                <a:gd name="T93" fmla="*/ 168 h 530"/>
                <a:gd name="T94" fmla="*/ 159 w 228"/>
                <a:gd name="T95" fmla="*/ 200 h 530"/>
                <a:gd name="T96" fmla="*/ 130 w 228"/>
                <a:gd name="T97" fmla="*/ 190 h 530"/>
                <a:gd name="T98" fmla="*/ 151 w 228"/>
                <a:gd name="T99" fmla="*/ 162 h 530"/>
                <a:gd name="T100" fmla="*/ 102 w 228"/>
                <a:gd name="T101" fmla="*/ 385 h 530"/>
                <a:gd name="T102" fmla="*/ 12 w 228"/>
                <a:gd name="T103" fmla="*/ 515 h 530"/>
                <a:gd name="T104" fmla="*/ 128 w 228"/>
                <a:gd name="T105" fmla="*/ 199 h 530"/>
                <a:gd name="T106" fmla="*/ 164 w 228"/>
                <a:gd name="T107" fmla="*/ 210 h 530"/>
                <a:gd name="T108" fmla="*/ 102 w 228"/>
                <a:gd name="T109" fmla="*/ 385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8" h="530">
                  <a:moveTo>
                    <a:pt x="225" y="28"/>
                  </a:moveTo>
                  <a:cubicBezTo>
                    <a:pt x="226" y="27"/>
                    <a:pt x="226" y="25"/>
                    <a:pt x="225" y="23"/>
                  </a:cubicBezTo>
                  <a:cubicBezTo>
                    <a:pt x="225" y="22"/>
                    <a:pt x="225" y="21"/>
                    <a:pt x="224" y="20"/>
                  </a:cubicBezTo>
                  <a:cubicBezTo>
                    <a:pt x="223" y="15"/>
                    <a:pt x="221" y="9"/>
                    <a:pt x="219" y="4"/>
                  </a:cubicBezTo>
                  <a:cubicBezTo>
                    <a:pt x="218" y="1"/>
                    <a:pt x="215" y="0"/>
                    <a:pt x="213" y="1"/>
                  </a:cubicBezTo>
                  <a:cubicBezTo>
                    <a:pt x="211" y="0"/>
                    <a:pt x="208" y="2"/>
                    <a:pt x="207" y="4"/>
                  </a:cubicBezTo>
                  <a:cubicBezTo>
                    <a:pt x="205" y="5"/>
                    <a:pt x="204" y="8"/>
                    <a:pt x="205" y="10"/>
                  </a:cubicBezTo>
                  <a:cubicBezTo>
                    <a:pt x="207" y="15"/>
                    <a:pt x="209" y="24"/>
                    <a:pt x="211" y="35"/>
                  </a:cubicBezTo>
                  <a:cubicBezTo>
                    <a:pt x="205" y="42"/>
                    <a:pt x="194" y="49"/>
                    <a:pt x="189" y="53"/>
                  </a:cubicBezTo>
                  <a:cubicBezTo>
                    <a:pt x="174" y="65"/>
                    <a:pt x="158" y="77"/>
                    <a:pt x="144" y="92"/>
                  </a:cubicBezTo>
                  <a:cubicBezTo>
                    <a:pt x="123" y="114"/>
                    <a:pt x="119" y="138"/>
                    <a:pt x="144" y="155"/>
                  </a:cubicBezTo>
                  <a:cubicBezTo>
                    <a:pt x="138" y="165"/>
                    <a:pt x="132" y="176"/>
                    <a:pt x="124" y="184"/>
                  </a:cubicBezTo>
                  <a:cubicBezTo>
                    <a:pt x="122" y="186"/>
                    <a:pt x="122" y="189"/>
                    <a:pt x="124" y="190"/>
                  </a:cubicBezTo>
                  <a:cubicBezTo>
                    <a:pt x="35" y="278"/>
                    <a:pt x="27" y="408"/>
                    <a:pt x="1" y="523"/>
                  </a:cubicBezTo>
                  <a:cubicBezTo>
                    <a:pt x="0" y="527"/>
                    <a:pt x="4" y="530"/>
                    <a:pt x="8" y="528"/>
                  </a:cubicBezTo>
                  <a:cubicBezTo>
                    <a:pt x="60" y="500"/>
                    <a:pt x="87" y="435"/>
                    <a:pt x="113" y="384"/>
                  </a:cubicBezTo>
                  <a:cubicBezTo>
                    <a:pt x="143" y="324"/>
                    <a:pt x="194" y="269"/>
                    <a:pt x="171" y="198"/>
                  </a:cubicBezTo>
                  <a:cubicBezTo>
                    <a:pt x="170" y="197"/>
                    <a:pt x="170" y="197"/>
                    <a:pt x="169" y="196"/>
                  </a:cubicBezTo>
                  <a:cubicBezTo>
                    <a:pt x="171" y="188"/>
                    <a:pt x="173" y="179"/>
                    <a:pt x="173" y="170"/>
                  </a:cubicBezTo>
                  <a:cubicBezTo>
                    <a:pt x="174" y="170"/>
                    <a:pt x="174" y="170"/>
                    <a:pt x="174" y="170"/>
                  </a:cubicBezTo>
                  <a:cubicBezTo>
                    <a:pt x="178" y="172"/>
                    <a:pt x="182" y="173"/>
                    <a:pt x="185" y="173"/>
                  </a:cubicBezTo>
                  <a:cubicBezTo>
                    <a:pt x="186" y="173"/>
                    <a:pt x="188" y="173"/>
                    <a:pt x="189" y="173"/>
                  </a:cubicBezTo>
                  <a:cubicBezTo>
                    <a:pt x="196" y="173"/>
                    <a:pt x="203" y="170"/>
                    <a:pt x="208" y="164"/>
                  </a:cubicBezTo>
                  <a:cubicBezTo>
                    <a:pt x="224" y="151"/>
                    <a:pt x="226" y="121"/>
                    <a:pt x="225" y="91"/>
                  </a:cubicBezTo>
                  <a:cubicBezTo>
                    <a:pt x="228" y="70"/>
                    <a:pt x="228" y="48"/>
                    <a:pt x="225" y="28"/>
                  </a:cubicBezTo>
                  <a:close/>
                  <a:moveTo>
                    <a:pt x="214" y="60"/>
                  </a:moveTo>
                  <a:cubicBezTo>
                    <a:pt x="215" y="67"/>
                    <a:pt x="215" y="75"/>
                    <a:pt x="216" y="83"/>
                  </a:cubicBezTo>
                  <a:cubicBezTo>
                    <a:pt x="215" y="88"/>
                    <a:pt x="215" y="93"/>
                    <a:pt x="214" y="98"/>
                  </a:cubicBezTo>
                  <a:cubicBezTo>
                    <a:pt x="213" y="109"/>
                    <a:pt x="209" y="144"/>
                    <a:pt x="198" y="158"/>
                  </a:cubicBezTo>
                  <a:cubicBezTo>
                    <a:pt x="195" y="159"/>
                    <a:pt x="193" y="160"/>
                    <a:pt x="190" y="161"/>
                  </a:cubicBezTo>
                  <a:cubicBezTo>
                    <a:pt x="187" y="162"/>
                    <a:pt x="185" y="162"/>
                    <a:pt x="182" y="162"/>
                  </a:cubicBezTo>
                  <a:cubicBezTo>
                    <a:pt x="180" y="161"/>
                    <a:pt x="178" y="159"/>
                    <a:pt x="176" y="157"/>
                  </a:cubicBezTo>
                  <a:cubicBezTo>
                    <a:pt x="174" y="155"/>
                    <a:pt x="173" y="155"/>
                    <a:pt x="171" y="156"/>
                  </a:cubicBezTo>
                  <a:cubicBezTo>
                    <a:pt x="175" y="120"/>
                    <a:pt x="202" y="91"/>
                    <a:pt x="214" y="60"/>
                  </a:cubicBezTo>
                  <a:close/>
                  <a:moveTo>
                    <a:pt x="162" y="155"/>
                  </a:moveTo>
                  <a:cubicBezTo>
                    <a:pt x="161" y="155"/>
                    <a:pt x="160" y="155"/>
                    <a:pt x="160" y="154"/>
                  </a:cubicBezTo>
                  <a:cubicBezTo>
                    <a:pt x="156" y="151"/>
                    <a:pt x="155" y="146"/>
                    <a:pt x="156" y="139"/>
                  </a:cubicBezTo>
                  <a:cubicBezTo>
                    <a:pt x="159" y="126"/>
                    <a:pt x="168" y="114"/>
                    <a:pt x="176" y="103"/>
                  </a:cubicBezTo>
                  <a:cubicBezTo>
                    <a:pt x="181" y="95"/>
                    <a:pt x="189" y="87"/>
                    <a:pt x="197" y="78"/>
                  </a:cubicBezTo>
                  <a:cubicBezTo>
                    <a:pt x="183" y="103"/>
                    <a:pt x="165" y="127"/>
                    <a:pt x="162" y="155"/>
                  </a:cubicBezTo>
                  <a:close/>
                  <a:moveTo>
                    <a:pt x="177" y="74"/>
                  </a:moveTo>
                  <a:cubicBezTo>
                    <a:pt x="182" y="70"/>
                    <a:pt x="190" y="65"/>
                    <a:pt x="199" y="59"/>
                  </a:cubicBezTo>
                  <a:cubicBezTo>
                    <a:pt x="184" y="83"/>
                    <a:pt x="149" y="121"/>
                    <a:pt x="147" y="146"/>
                  </a:cubicBezTo>
                  <a:cubicBezTo>
                    <a:pt x="117" y="123"/>
                    <a:pt x="156" y="92"/>
                    <a:pt x="177" y="74"/>
                  </a:cubicBezTo>
                  <a:close/>
                  <a:moveTo>
                    <a:pt x="151" y="162"/>
                  </a:moveTo>
                  <a:cubicBezTo>
                    <a:pt x="151" y="162"/>
                    <a:pt x="152" y="162"/>
                    <a:pt x="153" y="162"/>
                  </a:cubicBezTo>
                  <a:cubicBezTo>
                    <a:pt x="156" y="165"/>
                    <a:pt x="160" y="167"/>
                    <a:pt x="164" y="168"/>
                  </a:cubicBezTo>
                  <a:cubicBezTo>
                    <a:pt x="164" y="179"/>
                    <a:pt x="161" y="189"/>
                    <a:pt x="159" y="200"/>
                  </a:cubicBezTo>
                  <a:cubicBezTo>
                    <a:pt x="149" y="198"/>
                    <a:pt x="139" y="195"/>
                    <a:pt x="130" y="190"/>
                  </a:cubicBezTo>
                  <a:cubicBezTo>
                    <a:pt x="138" y="182"/>
                    <a:pt x="145" y="172"/>
                    <a:pt x="151" y="162"/>
                  </a:cubicBezTo>
                  <a:close/>
                  <a:moveTo>
                    <a:pt x="102" y="385"/>
                  </a:moveTo>
                  <a:cubicBezTo>
                    <a:pt x="79" y="429"/>
                    <a:pt x="56" y="486"/>
                    <a:pt x="12" y="515"/>
                  </a:cubicBezTo>
                  <a:cubicBezTo>
                    <a:pt x="36" y="405"/>
                    <a:pt x="45" y="283"/>
                    <a:pt x="128" y="199"/>
                  </a:cubicBezTo>
                  <a:cubicBezTo>
                    <a:pt x="139" y="205"/>
                    <a:pt x="152" y="207"/>
                    <a:pt x="164" y="210"/>
                  </a:cubicBezTo>
                  <a:cubicBezTo>
                    <a:pt x="180" y="275"/>
                    <a:pt x="130" y="329"/>
                    <a:pt x="102" y="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903788" y="3001963"/>
              <a:ext cx="2417763" cy="1620838"/>
              <a:chOff x="4903788" y="3001963"/>
              <a:chExt cx="2417763" cy="1620838"/>
            </a:xfrm>
          </p:grpSpPr>
          <p:sp>
            <p:nvSpPr>
              <p:cNvPr id="80" name="Freeform 5"/>
              <p:cNvSpPr/>
              <p:nvPr/>
            </p:nvSpPr>
            <p:spPr bwMode="auto">
              <a:xfrm>
                <a:off x="4903788" y="3001963"/>
                <a:ext cx="579438" cy="1385888"/>
              </a:xfrm>
              <a:custGeom>
                <a:avLst/>
                <a:gdLst>
                  <a:gd name="T0" fmla="*/ 114 w 136"/>
                  <a:gd name="T1" fmla="*/ 9 h 326"/>
                  <a:gd name="T2" fmla="*/ 85 w 136"/>
                  <a:gd name="T3" fmla="*/ 46 h 326"/>
                  <a:gd name="T4" fmla="*/ 40 w 136"/>
                  <a:gd name="T5" fmla="*/ 140 h 326"/>
                  <a:gd name="T6" fmla="*/ 2 w 136"/>
                  <a:gd name="T7" fmla="*/ 309 h 326"/>
                  <a:gd name="T8" fmla="*/ 20 w 136"/>
                  <a:gd name="T9" fmla="*/ 314 h 326"/>
                  <a:gd name="T10" fmla="*/ 29 w 136"/>
                  <a:gd name="T11" fmla="*/ 287 h 326"/>
                  <a:gd name="T12" fmla="*/ 37 w 136"/>
                  <a:gd name="T13" fmla="*/ 280 h 326"/>
                  <a:gd name="T14" fmla="*/ 42 w 136"/>
                  <a:gd name="T15" fmla="*/ 241 h 326"/>
                  <a:gd name="T16" fmla="*/ 124 w 136"/>
                  <a:gd name="T17" fmla="*/ 35 h 326"/>
                  <a:gd name="T18" fmla="*/ 125 w 136"/>
                  <a:gd name="T19" fmla="*/ 25 h 326"/>
                  <a:gd name="T20" fmla="*/ 127 w 136"/>
                  <a:gd name="T21" fmla="*/ 22 h 326"/>
                  <a:gd name="T22" fmla="*/ 114 w 136"/>
                  <a:gd name="T23" fmla="*/ 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326">
                    <a:moveTo>
                      <a:pt x="114" y="9"/>
                    </a:moveTo>
                    <a:cubicBezTo>
                      <a:pt x="104" y="20"/>
                      <a:pt x="94" y="33"/>
                      <a:pt x="85" y="46"/>
                    </a:cubicBezTo>
                    <a:cubicBezTo>
                      <a:pt x="62" y="73"/>
                      <a:pt x="49" y="105"/>
                      <a:pt x="40" y="140"/>
                    </a:cubicBezTo>
                    <a:cubicBezTo>
                      <a:pt x="20" y="195"/>
                      <a:pt x="9" y="254"/>
                      <a:pt x="2" y="309"/>
                    </a:cubicBezTo>
                    <a:cubicBezTo>
                      <a:pt x="0" y="321"/>
                      <a:pt x="16" y="326"/>
                      <a:pt x="20" y="314"/>
                    </a:cubicBezTo>
                    <a:cubicBezTo>
                      <a:pt x="23" y="305"/>
                      <a:pt x="26" y="296"/>
                      <a:pt x="29" y="287"/>
                    </a:cubicBezTo>
                    <a:cubicBezTo>
                      <a:pt x="33" y="287"/>
                      <a:pt x="36" y="285"/>
                      <a:pt x="37" y="280"/>
                    </a:cubicBezTo>
                    <a:cubicBezTo>
                      <a:pt x="39" y="268"/>
                      <a:pt x="40" y="255"/>
                      <a:pt x="42" y="241"/>
                    </a:cubicBezTo>
                    <a:cubicBezTo>
                      <a:pt x="62" y="169"/>
                      <a:pt x="79" y="97"/>
                      <a:pt x="124" y="35"/>
                    </a:cubicBezTo>
                    <a:cubicBezTo>
                      <a:pt x="127" y="31"/>
                      <a:pt x="126" y="28"/>
                      <a:pt x="125" y="25"/>
                    </a:cubicBezTo>
                    <a:cubicBezTo>
                      <a:pt x="126" y="24"/>
                      <a:pt x="127" y="23"/>
                      <a:pt x="127" y="22"/>
                    </a:cubicBezTo>
                    <a:cubicBezTo>
                      <a:pt x="136" y="13"/>
                      <a:pt x="122" y="0"/>
                      <a:pt x="114" y="9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7"/>
              <p:cNvSpPr/>
              <p:nvPr/>
            </p:nvSpPr>
            <p:spPr bwMode="auto">
              <a:xfrm>
                <a:off x="5691188" y="4078288"/>
                <a:ext cx="609600" cy="544513"/>
              </a:xfrm>
              <a:custGeom>
                <a:avLst/>
                <a:gdLst>
                  <a:gd name="T0" fmla="*/ 136 w 143"/>
                  <a:gd name="T1" fmla="*/ 6 h 128"/>
                  <a:gd name="T2" fmla="*/ 123 w 143"/>
                  <a:gd name="T3" fmla="*/ 2 h 128"/>
                  <a:gd name="T4" fmla="*/ 47 w 143"/>
                  <a:gd name="T5" fmla="*/ 50 h 128"/>
                  <a:gd name="T6" fmla="*/ 44 w 143"/>
                  <a:gd name="T7" fmla="*/ 124 h 128"/>
                  <a:gd name="T8" fmla="*/ 56 w 143"/>
                  <a:gd name="T9" fmla="*/ 109 h 128"/>
                  <a:gd name="T10" fmla="*/ 62 w 143"/>
                  <a:gd name="T11" fmla="*/ 61 h 128"/>
                  <a:gd name="T12" fmla="*/ 68 w 143"/>
                  <a:gd name="T13" fmla="*/ 56 h 128"/>
                  <a:gd name="T14" fmla="*/ 135 w 143"/>
                  <a:gd name="T15" fmla="*/ 21 h 128"/>
                  <a:gd name="T16" fmla="*/ 136 w 143"/>
                  <a:gd name="T17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28">
                    <a:moveTo>
                      <a:pt x="136" y="6"/>
                    </a:moveTo>
                    <a:cubicBezTo>
                      <a:pt x="133" y="2"/>
                      <a:pt x="128" y="0"/>
                      <a:pt x="123" y="2"/>
                    </a:cubicBezTo>
                    <a:cubicBezTo>
                      <a:pt x="103" y="12"/>
                      <a:pt x="69" y="28"/>
                      <a:pt x="47" y="50"/>
                    </a:cubicBezTo>
                    <a:cubicBezTo>
                      <a:pt x="17" y="74"/>
                      <a:pt x="0" y="102"/>
                      <a:pt x="44" y="124"/>
                    </a:cubicBezTo>
                    <a:cubicBezTo>
                      <a:pt x="54" y="128"/>
                      <a:pt x="64" y="117"/>
                      <a:pt x="56" y="109"/>
                    </a:cubicBezTo>
                    <a:cubicBezTo>
                      <a:pt x="40" y="92"/>
                      <a:pt x="46" y="75"/>
                      <a:pt x="62" y="61"/>
                    </a:cubicBezTo>
                    <a:cubicBezTo>
                      <a:pt x="64" y="59"/>
                      <a:pt x="66" y="58"/>
                      <a:pt x="68" y="56"/>
                    </a:cubicBezTo>
                    <a:cubicBezTo>
                      <a:pt x="89" y="42"/>
                      <a:pt x="112" y="31"/>
                      <a:pt x="135" y="21"/>
                    </a:cubicBezTo>
                    <a:cubicBezTo>
                      <a:pt x="143" y="18"/>
                      <a:pt x="141" y="9"/>
                      <a:pt x="136" y="6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8"/>
              <p:cNvSpPr>
                <a:spLocks noEditPoints="1"/>
              </p:cNvSpPr>
              <p:nvPr/>
            </p:nvSpPr>
            <p:spPr bwMode="auto">
              <a:xfrm>
                <a:off x="6380163" y="3103563"/>
                <a:ext cx="941388" cy="1030288"/>
              </a:xfrm>
              <a:custGeom>
                <a:avLst/>
                <a:gdLst>
                  <a:gd name="T0" fmla="*/ 210 w 221"/>
                  <a:gd name="T1" fmla="*/ 90 h 242"/>
                  <a:gd name="T2" fmla="*/ 69 w 221"/>
                  <a:gd name="T3" fmla="*/ 23 h 242"/>
                  <a:gd name="T4" fmla="*/ 61 w 221"/>
                  <a:gd name="T5" fmla="*/ 23 h 242"/>
                  <a:gd name="T6" fmla="*/ 13 w 221"/>
                  <a:gd name="T7" fmla="*/ 170 h 242"/>
                  <a:gd name="T8" fmla="*/ 134 w 221"/>
                  <a:gd name="T9" fmla="*/ 221 h 242"/>
                  <a:gd name="T10" fmla="*/ 210 w 221"/>
                  <a:gd name="T11" fmla="*/ 90 h 242"/>
                  <a:gd name="T12" fmla="*/ 130 w 221"/>
                  <a:gd name="T13" fmla="*/ 203 h 242"/>
                  <a:gd name="T14" fmla="*/ 31 w 221"/>
                  <a:gd name="T15" fmla="*/ 165 h 242"/>
                  <a:gd name="T16" fmla="*/ 55 w 221"/>
                  <a:gd name="T17" fmla="*/ 47 h 242"/>
                  <a:gd name="T18" fmla="*/ 64 w 221"/>
                  <a:gd name="T19" fmla="*/ 47 h 242"/>
                  <a:gd name="T20" fmla="*/ 193 w 221"/>
                  <a:gd name="T21" fmla="*/ 105 h 242"/>
                  <a:gd name="T22" fmla="*/ 130 w 221"/>
                  <a:gd name="T23" fmla="*/ 203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1" h="242">
                    <a:moveTo>
                      <a:pt x="210" y="90"/>
                    </a:moveTo>
                    <a:cubicBezTo>
                      <a:pt x="197" y="25"/>
                      <a:pt x="124" y="0"/>
                      <a:pt x="69" y="23"/>
                    </a:cubicBezTo>
                    <a:cubicBezTo>
                      <a:pt x="67" y="22"/>
                      <a:pt x="64" y="21"/>
                      <a:pt x="61" y="23"/>
                    </a:cubicBezTo>
                    <a:cubicBezTo>
                      <a:pt x="6" y="44"/>
                      <a:pt x="0" y="121"/>
                      <a:pt x="13" y="170"/>
                    </a:cubicBezTo>
                    <a:cubicBezTo>
                      <a:pt x="27" y="223"/>
                      <a:pt x="88" y="242"/>
                      <a:pt x="134" y="221"/>
                    </a:cubicBezTo>
                    <a:cubicBezTo>
                      <a:pt x="185" y="199"/>
                      <a:pt x="221" y="147"/>
                      <a:pt x="210" y="90"/>
                    </a:cubicBezTo>
                    <a:close/>
                    <a:moveTo>
                      <a:pt x="130" y="203"/>
                    </a:moveTo>
                    <a:cubicBezTo>
                      <a:pt x="92" y="222"/>
                      <a:pt x="45" y="207"/>
                      <a:pt x="31" y="165"/>
                    </a:cubicBezTo>
                    <a:cubicBezTo>
                      <a:pt x="20" y="132"/>
                      <a:pt x="23" y="71"/>
                      <a:pt x="55" y="47"/>
                    </a:cubicBezTo>
                    <a:cubicBezTo>
                      <a:pt x="58" y="49"/>
                      <a:pt x="61" y="49"/>
                      <a:pt x="64" y="47"/>
                    </a:cubicBezTo>
                    <a:cubicBezTo>
                      <a:pt x="116" y="15"/>
                      <a:pt x="186" y="42"/>
                      <a:pt x="193" y="105"/>
                    </a:cubicBezTo>
                    <a:cubicBezTo>
                      <a:pt x="198" y="147"/>
                      <a:pt x="166" y="185"/>
                      <a:pt x="130" y="203"/>
                    </a:cubicBezTo>
                    <a:close/>
                  </a:path>
                </a:pathLst>
              </a:custGeom>
              <a:solidFill>
                <a:srgbClr val="C1E9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5703888" y="3073400"/>
              <a:ext cx="1706563" cy="1685925"/>
            </a:xfrm>
            <a:custGeom>
              <a:avLst/>
              <a:gdLst>
                <a:gd name="T0" fmla="*/ 368 w 401"/>
                <a:gd name="T1" fmla="*/ 77 h 396"/>
                <a:gd name="T2" fmla="*/ 227 w 401"/>
                <a:gd name="T3" fmla="*/ 20 h 396"/>
                <a:gd name="T4" fmla="*/ 225 w 401"/>
                <a:gd name="T5" fmla="*/ 20 h 396"/>
                <a:gd name="T6" fmla="*/ 168 w 401"/>
                <a:gd name="T7" fmla="*/ 180 h 396"/>
                <a:gd name="T8" fmla="*/ 173 w 401"/>
                <a:gd name="T9" fmla="*/ 190 h 396"/>
                <a:gd name="T10" fmla="*/ 169 w 401"/>
                <a:gd name="T11" fmla="*/ 192 h 396"/>
                <a:gd name="T12" fmla="*/ 40 w 401"/>
                <a:gd name="T13" fmla="*/ 270 h 396"/>
                <a:gd name="T14" fmla="*/ 24 w 401"/>
                <a:gd name="T15" fmla="*/ 353 h 396"/>
                <a:gd name="T16" fmla="*/ 104 w 401"/>
                <a:gd name="T17" fmla="*/ 339 h 396"/>
                <a:gd name="T18" fmla="*/ 141 w 401"/>
                <a:gd name="T19" fmla="*/ 282 h 396"/>
                <a:gd name="T20" fmla="*/ 153 w 401"/>
                <a:gd name="T21" fmla="*/ 266 h 396"/>
                <a:gd name="T22" fmla="*/ 154 w 401"/>
                <a:gd name="T23" fmla="*/ 265 h 396"/>
                <a:gd name="T24" fmla="*/ 199 w 401"/>
                <a:gd name="T25" fmla="*/ 221 h 396"/>
                <a:gd name="T26" fmla="*/ 315 w 401"/>
                <a:gd name="T27" fmla="*/ 233 h 396"/>
                <a:gd name="T28" fmla="*/ 368 w 401"/>
                <a:gd name="T29" fmla="*/ 77 h 396"/>
                <a:gd name="T30" fmla="*/ 121 w 401"/>
                <a:gd name="T31" fmla="*/ 297 h 396"/>
                <a:gd name="T32" fmla="*/ 26 w 401"/>
                <a:gd name="T33" fmla="*/ 339 h 396"/>
                <a:gd name="T34" fmla="*/ 90 w 401"/>
                <a:gd name="T35" fmla="*/ 254 h 396"/>
                <a:gd name="T36" fmla="*/ 123 w 401"/>
                <a:gd name="T37" fmla="*/ 238 h 396"/>
                <a:gd name="T38" fmla="*/ 124 w 401"/>
                <a:gd name="T39" fmla="*/ 240 h 396"/>
                <a:gd name="T40" fmla="*/ 145 w 401"/>
                <a:gd name="T41" fmla="*/ 264 h 396"/>
                <a:gd name="T42" fmla="*/ 121 w 401"/>
                <a:gd name="T43" fmla="*/ 297 h 396"/>
                <a:gd name="T44" fmla="*/ 315 w 401"/>
                <a:gd name="T45" fmla="*/ 223 h 396"/>
                <a:gd name="T46" fmla="*/ 179 w 401"/>
                <a:gd name="T47" fmla="*/ 181 h 396"/>
                <a:gd name="T48" fmla="*/ 211 w 401"/>
                <a:gd name="T49" fmla="*/ 36 h 396"/>
                <a:gd name="T50" fmla="*/ 215 w 401"/>
                <a:gd name="T51" fmla="*/ 36 h 396"/>
                <a:gd name="T52" fmla="*/ 357 w 401"/>
                <a:gd name="T53" fmla="*/ 78 h 396"/>
                <a:gd name="T54" fmla="*/ 315 w 401"/>
                <a:gd name="T55" fmla="*/ 223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1" h="396">
                  <a:moveTo>
                    <a:pt x="368" y="77"/>
                  </a:moveTo>
                  <a:cubicBezTo>
                    <a:pt x="340" y="27"/>
                    <a:pt x="280" y="0"/>
                    <a:pt x="227" y="20"/>
                  </a:cubicBezTo>
                  <a:cubicBezTo>
                    <a:pt x="226" y="20"/>
                    <a:pt x="226" y="20"/>
                    <a:pt x="225" y="20"/>
                  </a:cubicBezTo>
                  <a:cubicBezTo>
                    <a:pt x="161" y="36"/>
                    <a:pt x="149" y="128"/>
                    <a:pt x="168" y="180"/>
                  </a:cubicBezTo>
                  <a:cubicBezTo>
                    <a:pt x="170" y="183"/>
                    <a:pt x="171" y="187"/>
                    <a:pt x="173" y="190"/>
                  </a:cubicBezTo>
                  <a:cubicBezTo>
                    <a:pt x="172" y="190"/>
                    <a:pt x="170" y="191"/>
                    <a:pt x="169" y="192"/>
                  </a:cubicBezTo>
                  <a:cubicBezTo>
                    <a:pt x="138" y="234"/>
                    <a:pt x="81" y="242"/>
                    <a:pt x="40" y="270"/>
                  </a:cubicBezTo>
                  <a:cubicBezTo>
                    <a:pt x="11" y="291"/>
                    <a:pt x="0" y="323"/>
                    <a:pt x="24" y="353"/>
                  </a:cubicBezTo>
                  <a:cubicBezTo>
                    <a:pt x="51" y="387"/>
                    <a:pt x="81" y="366"/>
                    <a:pt x="104" y="339"/>
                  </a:cubicBezTo>
                  <a:cubicBezTo>
                    <a:pt x="118" y="321"/>
                    <a:pt x="129" y="301"/>
                    <a:pt x="141" y="282"/>
                  </a:cubicBezTo>
                  <a:cubicBezTo>
                    <a:pt x="145" y="277"/>
                    <a:pt x="149" y="271"/>
                    <a:pt x="153" y="266"/>
                  </a:cubicBezTo>
                  <a:cubicBezTo>
                    <a:pt x="154" y="266"/>
                    <a:pt x="154" y="265"/>
                    <a:pt x="154" y="265"/>
                  </a:cubicBezTo>
                  <a:cubicBezTo>
                    <a:pt x="167" y="249"/>
                    <a:pt x="183" y="235"/>
                    <a:pt x="199" y="221"/>
                  </a:cubicBezTo>
                  <a:cubicBezTo>
                    <a:pt x="230" y="245"/>
                    <a:pt x="277" y="250"/>
                    <a:pt x="315" y="233"/>
                  </a:cubicBezTo>
                  <a:cubicBezTo>
                    <a:pt x="377" y="205"/>
                    <a:pt x="401" y="137"/>
                    <a:pt x="368" y="77"/>
                  </a:cubicBezTo>
                  <a:close/>
                  <a:moveTo>
                    <a:pt x="121" y="297"/>
                  </a:moveTo>
                  <a:cubicBezTo>
                    <a:pt x="101" y="329"/>
                    <a:pt x="58" y="396"/>
                    <a:pt x="26" y="339"/>
                  </a:cubicBezTo>
                  <a:cubicBezTo>
                    <a:pt x="1" y="295"/>
                    <a:pt x="58" y="268"/>
                    <a:pt x="90" y="254"/>
                  </a:cubicBezTo>
                  <a:cubicBezTo>
                    <a:pt x="101" y="248"/>
                    <a:pt x="112" y="244"/>
                    <a:pt x="123" y="238"/>
                  </a:cubicBezTo>
                  <a:cubicBezTo>
                    <a:pt x="123" y="239"/>
                    <a:pt x="124" y="239"/>
                    <a:pt x="124" y="240"/>
                  </a:cubicBezTo>
                  <a:cubicBezTo>
                    <a:pt x="131" y="248"/>
                    <a:pt x="138" y="256"/>
                    <a:pt x="145" y="264"/>
                  </a:cubicBezTo>
                  <a:cubicBezTo>
                    <a:pt x="136" y="274"/>
                    <a:pt x="129" y="285"/>
                    <a:pt x="121" y="297"/>
                  </a:cubicBezTo>
                  <a:close/>
                  <a:moveTo>
                    <a:pt x="315" y="223"/>
                  </a:moveTo>
                  <a:cubicBezTo>
                    <a:pt x="266" y="248"/>
                    <a:pt x="203" y="231"/>
                    <a:pt x="179" y="181"/>
                  </a:cubicBezTo>
                  <a:cubicBezTo>
                    <a:pt x="158" y="139"/>
                    <a:pt x="168" y="62"/>
                    <a:pt x="211" y="36"/>
                  </a:cubicBezTo>
                  <a:cubicBezTo>
                    <a:pt x="212" y="37"/>
                    <a:pt x="213" y="37"/>
                    <a:pt x="215" y="36"/>
                  </a:cubicBezTo>
                  <a:cubicBezTo>
                    <a:pt x="266" y="4"/>
                    <a:pt x="326" y="30"/>
                    <a:pt x="357" y="78"/>
                  </a:cubicBezTo>
                  <a:cubicBezTo>
                    <a:pt x="392" y="131"/>
                    <a:pt x="370" y="195"/>
                    <a:pt x="315" y="2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"/>
            <p:cNvSpPr>
              <a:spLocks noEditPoints="1"/>
            </p:cNvSpPr>
            <p:nvPr/>
          </p:nvSpPr>
          <p:spPr bwMode="auto">
            <a:xfrm>
              <a:off x="6432551" y="3070225"/>
              <a:ext cx="995363" cy="985838"/>
            </a:xfrm>
            <a:custGeom>
              <a:avLst/>
              <a:gdLst>
                <a:gd name="T0" fmla="*/ 68 w 234"/>
                <a:gd name="T1" fmla="*/ 46 h 232"/>
                <a:gd name="T2" fmla="*/ 62 w 234"/>
                <a:gd name="T3" fmla="*/ 44 h 232"/>
                <a:gd name="T4" fmla="*/ 25 w 234"/>
                <a:gd name="T5" fmla="*/ 184 h 232"/>
                <a:gd name="T6" fmla="*/ 152 w 234"/>
                <a:gd name="T7" fmla="*/ 203 h 232"/>
                <a:gd name="T8" fmla="*/ 68 w 234"/>
                <a:gd name="T9" fmla="*/ 46 h 232"/>
                <a:gd name="T10" fmla="*/ 155 w 234"/>
                <a:gd name="T11" fmla="*/ 188 h 232"/>
                <a:gd name="T12" fmla="*/ 35 w 234"/>
                <a:gd name="T13" fmla="*/ 184 h 232"/>
                <a:gd name="T14" fmla="*/ 56 w 234"/>
                <a:gd name="T15" fmla="*/ 59 h 232"/>
                <a:gd name="T16" fmla="*/ 62 w 234"/>
                <a:gd name="T17" fmla="*/ 60 h 232"/>
                <a:gd name="T18" fmla="*/ 155 w 234"/>
                <a:gd name="T19" fmla="*/ 18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2">
                  <a:moveTo>
                    <a:pt x="68" y="46"/>
                  </a:moveTo>
                  <a:cubicBezTo>
                    <a:pt x="67" y="44"/>
                    <a:pt x="64" y="43"/>
                    <a:pt x="62" y="44"/>
                  </a:cubicBezTo>
                  <a:cubicBezTo>
                    <a:pt x="13" y="70"/>
                    <a:pt x="0" y="137"/>
                    <a:pt x="25" y="184"/>
                  </a:cubicBezTo>
                  <a:cubicBezTo>
                    <a:pt x="49" y="231"/>
                    <a:pt x="113" y="232"/>
                    <a:pt x="152" y="203"/>
                  </a:cubicBezTo>
                  <a:cubicBezTo>
                    <a:pt x="234" y="142"/>
                    <a:pt x="158" y="0"/>
                    <a:pt x="68" y="46"/>
                  </a:cubicBezTo>
                  <a:close/>
                  <a:moveTo>
                    <a:pt x="155" y="188"/>
                  </a:moveTo>
                  <a:cubicBezTo>
                    <a:pt x="122" y="222"/>
                    <a:pt x="64" y="224"/>
                    <a:pt x="35" y="184"/>
                  </a:cubicBezTo>
                  <a:cubicBezTo>
                    <a:pt x="8" y="146"/>
                    <a:pt x="20" y="86"/>
                    <a:pt x="56" y="59"/>
                  </a:cubicBezTo>
                  <a:cubicBezTo>
                    <a:pt x="58" y="60"/>
                    <a:pt x="60" y="61"/>
                    <a:pt x="62" y="60"/>
                  </a:cubicBezTo>
                  <a:cubicBezTo>
                    <a:pt x="144" y="6"/>
                    <a:pt x="216" y="125"/>
                    <a:pt x="155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1"/>
            <p:cNvSpPr/>
            <p:nvPr/>
          </p:nvSpPr>
          <p:spPr bwMode="auto">
            <a:xfrm>
              <a:off x="6699251" y="3392488"/>
              <a:ext cx="230188" cy="174625"/>
            </a:xfrm>
            <a:custGeom>
              <a:avLst/>
              <a:gdLst>
                <a:gd name="T0" fmla="*/ 44 w 54"/>
                <a:gd name="T1" fmla="*/ 3 h 41"/>
                <a:gd name="T2" fmla="*/ 4 w 54"/>
                <a:gd name="T3" fmla="*/ 31 h 41"/>
                <a:gd name="T4" fmla="*/ 11 w 54"/>
                <a:gd name="T5" fmla="*/ 38 h 41"/>
                <a:gd name="T6" fmla="*/ 49 w 54"/>
                <a:gd name="T7" fmla="*/ 11 h 41"/>
                <a:gd name="T8" fmla="*/ 44 w 54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1">
                  <a:moveTo>
                    <a:pt x="44" y="3"/>
                  </a:moveTo>
                  <a:cubicBezTo>
                    <a:pt x="30" y="11"/>
                    <a:pt x="17" y="21"/>
                    <a:pt x="4" y="31"/>
                  </a:cubicBezTo>
                  <a:cubicBezTo>
                    <a:pt x="0" y="35"/>
                    <a:pt x="6" y="41"/>
                    <a:pt x="11" y="38"/>
                  </a:cubicBezTo>
                  <a:cubicBezTo>
                    <a:pt x="22" y="28"/>
                    <a:pt x="35" y="19"/>
                    <a:pt x="49" y="11"/>
                  </a:cubicBezTo>
                  <a:cubicBezTo>
                    <a:pt x="54" y="8"/>
                    <a:pt x="50" y="0"/>
                    <a:pt x="4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6610351" y="3417888"/>
              <a:ext cx="450850" cy="331788"/>
            </a:xfrm>
            <a:custGeom>
              <a:avLst/>
              <a:gdLst>
                <a:gd name="T0" fmla="*/ 96 w 106"/>
                <a:gd name="T1" fmla="*/ 3 h 78"/>
                <a:gd name="T2" fmla="*/ 4 w 106"/>
                <a:gd name="T3" fmla="*/ 68 h 78"/>
                <a:gd name="T4" fmla="*/ 10 w 106"/>
                <a:gd name="T5" fmla="*/ 74 h 78"/>
                <a:gd name="T6" fmla="*/ 100 w 106"/>
                <a:gd name="T7" fmla="*/ 11 h 78"/>
                <a:gd name="T8" fmla="*/ 96 w 106"/>
                <a:gd name="T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8">
                  <a:moveTo>
                    <a:pt x="96" y="3"/>
                  </a:moveTo>
                  <a:cubicBezTo>
                    <a:pt x="63" y="21"/>
                    <a:pt x="30" y="41"/>
                    <a:pt x="4" y="68"/>
                  </a:cubicBezTo>
                  <a:cubicBezTo>
                    <a:pt x="0" y="72"/>
                    <a:pt x="6" y="78"/>
                    <a:pt x="10" y="74"/>
                  </a:cubicBezTo>
                  <a:cubicBezTo>
                    <a:pt x="36" y="48"/>
                    <a:pt x="68" y="28"/>
                    <a:pt x="100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3"/>
            <p:cNvSpPr/>
            <p:nvPr/>
          </p:nvSpPr>
          <p:spPr bwMode="auto">
            <a:xfrm>
              <a:off x="6784976" y="3652838"/>
              <a:ext cx="166688" cy="131763"/>
            </a:xfrm>
            <a:custGeom>
              <a:avLst/>
              <a:gdLst>
                <a:gd name="T0" fmla="*/ 29 w 39"/>
                <a:gd name="T1" fmla="*/ 3 h 31"/>
                <a:gd name="T2" fmla="*/ 4 w 39"/>
                <a:gd name="T3" fmla="*/ 20 h 31"/>
                <a:gd name="T4" fmla="*/ 10 w 39"/>
                <a:gd name="T5" fmla="*/ 27 h 31"/>
                <a:gd name="T6" fmla="*/ 34 w 39"/>
                <a:gd name="T7" fmla="*/ 11 h 31"/>
                <a:gd name="T8" fmla="*/ 29 w 39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29" y="3"/>
                  </a:moveTo>
                  <a:cubicBezTo>
                    <a:pt x="20" y="8"/>
                    <a:pt x="11" y="13"/>
                    <a:pt x="4" y="20"/>
                  </a:cubicBezTo>
                  <a:cubicBezTo>
                    <a:pt x="0" y="24"/>
                    <a:pt x="6" y="31"/>
                    <a:pt x="10" y="27"/>
                  </a:cubicBezTo>
                  <a:cubicBezTo>
                    <a:pt x="17" y="20"/>
                    <a:pt x="25" y="15"/>
                    <a:pt x="34" y="11"/>
                  </a:cubicBezTo>
                  <a:cubicBezTo>
                    <a:pt x="39" y="8"/>
                    <a:pt x="34" y="0"/>
                    <a:pt x="29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84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310208" y="2722517"/>
            <a:ext cx="3133864" cy="862966"/>
            <a:chOff x="8070965" y="2192795"/>
            <a:chExt cx="3133864" cy="862966"/>
          </a:xfrm>
        </p:grpSpPr>
        <p:sp>
          <p:nvSpPr>
            <p:cNvPr id="91" name="矩形 9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070965" y="2542351"/>
              <a:ext cx="313386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557281" y="2722517"/>
            <a:ext cx="3133864" cy="862966"/>
            <a:chOff x="8070965" y="2192795"/>
            <a:chExt cx="3133864" cy="862966"/>
          </a:xfrm>
        </p:grpSpPr>
        <p:sp>
          <p:nvSpPr>
            <p:cNvPr id="94" name="矩形 93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070965" y="2542351"/>
              <a:ext cx="313386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310208" y="5120087"/>
            <a:ext cx="3133864" cy="862966"/>
            <a:chOff x="8070965" y="2192795"/>
            <a:chExt cx="3133864" cy="862966"/>
          </a:xfrm>
        </p:grpSpPr>
        <p:sp>
          <p:nvSpPr>
            <p:cNvPr id="97" name="矩形 96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8070965" y="2542351"/>
              <a:ext cx="313386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557281" y="5120087"/>
            <a:ext cx="3133864" cy="862966"/>
            <a:chOff x="8070965" y="2192795"/>
            <a:chExt cx="3133864" cy="862966"/>
          </a:xfrm>
        </p:grpSpPr>
        <p:sp>
          <p:nvSpPr>
            <p:cNvPr id="100" name="矩形 9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8070965" y="2542351"/>
              <a:ext cx="313386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15481" y="2652568"/>
            <a:ext cx="2185236" cy="1430054"/>
            <a:chOff x="1890713" y="1217613"/>
            <a:chExt cx="2678112" cy="175260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890713" y="1217613"/>
              <a:ext cx="879475" cy="1654175"/>
            </a:xfrm>
            <a:custGeom>
              <a:avLst/>
              <a:gdLst>
                <a:gd name="T0" fmla="*/ 192 w 207"/>
                <a:gd name="T1" fmla="*/ 192 h 388"/>
                <a:gd name="T2" fmla="*/ 117 w 207"/>
                <a:gd name="T3" fmla="*/ 170 h 388"/>
                <a:gd name="T4" fmla="*/ 110 w 207"/>
                <a:gd name="T5" fmla="*/ 174 h 388"/>
                <a:gd name="T6" fmla="*/ 100 w 207"/>
                <a:gd name="T7" fmla="*/ 141 h 388"/>
                <a:gd name="T8" fmla="*/ 125 w 207"/>
                <a:gd name="T9" fmla="*/ 114 h 388"/>
                <a:gd name="T10" fmla="*/ 128 w 207"/>
                <a:gd name="T11" fmla="*/ 14 h 388"/>
                <a:gd name="T12" fmla="*/ 88 w 207"/>
                <a:gd name="T13" fmla="*/ 71 h 388"/>
                <a:gd name="T14" fmla="*/ 89 w 207"/>
                <a:gd name="T15" fmla="*/ 139 h 388"/>
                <a:gd name="T16" fmla="*/ 28 w 207"/>
                <a:gd name="T17" fmla="*/ 197 h 388"/>
                <a:gd name="T18" fmla="*/ 67 w 207"/>
                <a:gd name="T19" fmla="*/ 285 h 388"/>
                <a:gd name="T20" fmla="*/ 128 w 207"/>
                <a:gd name="T21" fmla="*/ 294 h 388"/>
                <a:gd name="T22" fmla="*/ 127 w 207"/>
                <a:gd name="T23" fmla="*/ 304 h 388"/>
                <a:gd name="T24" fmla="*/ 103 w 207"/>
                <a:gd name="T25" fmla="*/ 362 h 388"/>
                <a:gd name="T26" fmla="*/ 54 w 207"/>
                <a:gd name="T27" fmla="*/ 357 h 388"/>
                <a:gd name="T28" fmla="*/ 54 w 207"/>
                <a:gd name="T29" fmla="*/ 330 h 388"/>
                <a:gd name="T30" fmla="*/ 82 w 207"/>
                <a:gd name="T31" fmla="*/ 346 h 388"/>
                <a:gd name="T32" fmla="*/ 93 w 207"/>
                <a:gd name="T33" fmla="*/ 344 h 388"/>
                <a:gd name="T34" fmla="*/ 92 w 207"/>
                <a:gd name="T35" fmla="*/ 343 h 388"/>
                <a:gd name="T36" fmla="*/ 92 w 207"/>
                <a:gd name="T37" fmla="*/ 343 h 388"/>
                <a:gd name="T38" fmla="*/ 92 w 207"/>
                <a:gd name="T39" fmla="*/ 343 h 388"/>
                <a:gd name="T40" fmla="*/ 86 w 207"/>
                <a:gd name="T41" fmla="*/ 330 h 388"/>
                <a:gd name="T42" fmla="*/ 81 w 207"/>
                <a:gd name="T43" fmla="*/ 328 h 388"/>
                <a:gd name="T44" fmla="*/ 35 w 207"/>
                <a:gd name="T45" fmla="*/ 345 h 388"/>
                <a:gd name="T46" fmla="*/ 75 w 207"/>
                <a:gd name="T47" fmla="*/ 382 h 388"/>
                <a:gd name="T48" fmla="*/ 125 w 207"/>
                <a:gd name="T49" fmla="*/ 350 h 388"/>
                <a:gd name="T50" fmla="*/ 139 w 207"/>
                <a:gd name="T51" fmla="*/ 292 h 388"/>
                <a:gd name="T52" fmla="*/ 185 w 207"/>
                <a:gd name="T53" fmla="*/ 271 h 388"/>
                <a:gd name="T54" fmla="*/ 192 w 207"/>
                <a:gd name="T55" fmla="*/ 192 h 388"/>
                <a:gd name="T56" fmla="*/ 108 w 207"/>
                <a:gd name="T57" fmla="*/ 204 h 388"/>
                <a:gd name="T58" fmla="*/ 104 w 207"/>
                <a:gd name="T59" fmla="*/ 216 h 388"/>
                <a:gd name="T60" fmla="*/ 103 w 207"/>
                <a:gd name="T61" fmla="*/ 217 h 388"/>
                <a:gd name="T62" fmla="*/ 103 w 207"/>
                <a:gd name="T63" fmla="*/ 217 h 388"/>
                <a:gd name="T64" fmla="*/ 102 w 207"/>
                <a:gd name="T65" fmla="*/ 218 h 388"/>
                <a:gd name="T66" fmla="*/ 101 w 207"/>
                <a:gd name="T67" fmla="*/ 219 h 388"/>
                <a:gd name="T68" fmla="*/ 101 w 207"/>
                <a:gd name="T69" fmla="*/ 220 h 388"/>
                <a:gd name="T70" fmla="*/ 101 w 207"/>
                <a:gd name="T71" fmla="*/ 221 h 388"/>
                <a:gd name="T72" fmla="*/ 101 w 207"/>
                <a:gd name="T73" fmla="*/ 221 h 388"/>
                <a:gd name="T74" fmla="*/ 101 w 207"/>
                <a:gd name="T75" fmla="*/ 229 h 388"/>
                <a:gd name="T76" fmla="*/ 101 w 207"/>
                <a:gd name="T77" fmla="*/ 231 h 388"/>
                <a:gd name="T78" fmla="*/ 89 w 207"/>
                <a:gd name="T79" fmla="*/ 211 h 388"/>
                <a:gd name="T80" fmla="*/ 103 w 207"/>
                <a:gd name="T81" fmla="*/ 189 h 388"/>
                <a:gd name="T82" fmla="*/ 108 w 207"/>
                <a:gd name="T83" fmla="*/ 204 h 388"/>
                <a:gd name="T84" fmla="*/ 97 w 207"/>
                <a:gd name="T85" fmla="*/ 84 h 388"/>
                <a:gd name="T86" fmla="*/ 133 w 207"/>
                <a:gd name="T87" fmla="*/ 40 h 388"/>
                <a:gd name="T88" fmla="*/ 98 w 207"/>
                <a:gd name="T89" fmla="*/ 130 h 388"/>
                <a:gd name="T90" fmla="*/ 97 w 207"/>
                <a:gd name="T91" fmla="*/ 84 h 388"/>
                <a:gd name="T92" fmla="*/ 35 w 207"/>
                <a:gd name="T93" fmla="*/ 252 h 388"/>
                <a:gd name="T94" fmla="*/ 66 w 207"/>
                <a:gd name="T95" fmla="*/ 173 h 388"/>
                <a:gd name="T96" fmla="*/ 91 w 207"/>
                <a:gd name="T97" fmla="*/ 150 h 388"/>
                <a:gd name="T98" fmla="*/ 100 w 207"/>
                <a:gd name="T99" fmla="*/ 180 h 388"/>
                <a:gd name="T100" fmla="*/ 97 w 207"/>
                <a:gd name="T101" fmla="*/ 241 h 388"/>
                <a:gd name="T102" fmla="*/ 121 w 207"/>
                <a:gd name="T103" fmla="*/ 245 h 388"/>
                <a:gd name="T104" fmla="*/ 127 w 207"/>
                <a:gd name="T105" fmla="*/ 284 h 388"/>
                <a:gd name="T106" fmla="*/ 35 w 207"/>
                <a:gd name="T107" fmla="*/ 252 h 388"/>
                <a:gd name="T108" fmla="*/ 139 w 207"/>
                <a:gd name="T109" fmla="*/ 282 h 388"/>
                <a:gd name="T110" fmla="*/ 132 w 207"/>
                <a:gd name="T111" fmla="*/ 242 h 388"/>
                <a:gd name="T112" fmla="*/ 134 w 207"/>
                <a:gd name="T113" fmla="*/ 213 h 388"/>
                <a:gd name="T114" fmla="*/ 119 w 207"/>
                <a:gd name="T115" fmla="*/ 201 h 388"/>
                <a:gd name="T116" fmla="*/ 113 w 207"/>
                <a:gd name="T117" fmla="*/ 183 h 388"/>
                <a:gd name="T118" fmla="*/ 156 w 207"/>
                <a:gd name="T119" fmla="*/ 178 h 388"/>
                <a:gd name="T120" fmla="*/ 177 w 207"/>
                <a:gd name="T121" fmla="*/ 263 h 388"/>
                <a:gd name="T122" fmla="*/ 139 w 207"/>
                <a:gd name="T123" fmla="*/ 28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" h="388">
                  <a:moveTo>
                    <a:pt x="192" y="192"/>
                  </a:moveTo>
                  <a:cubicBezTo>
                    <a:pt x="176" y="166"/>
                    <a:pt x="145" y="160"/>
                    <a:pt x="117" y="170"/>
                  </a:cubicBezTo>
                  <a:cubicBezTo>
                    <a:pt x="115" y="171"/>
                    <a:pt x="112" y="172"/>
                    <a:pt x="110" y="174"/>
                  </a:cubicBezTo>
                  <a:cubicBezTo>
                    <a:pt x="107" y="163"/>
                    <a:pt x="103" y="152"/>
                    <a:pt x="100" y="141"/>
                  </a:cubicBezTo>
                  <a:cubicBezTo>
                    <a:pt x="109" y="132"/>
                    <a:pt x="117" y="124"/>
                    <a:pt x="125" y="114"/>
                  </a:cubicBezTo>
                  <a:cubicBezTo>
                    <a:pt x="145" y="89"/>
                    <a:pt x="164" y="36"/>
                    <a:pt x="128" y="14"/>
                  </a:cubicBezTo>
                  <a:cubicBezTo>
                    <a:pt x="105" y="0"/>
                    <a:pt x="91" y="60"/>
                    <a:pt x="88" y="71"/>
                  </a:cubicBezTo>
                  <a:cubicBezTo>
                    <a:pt x="83" y="94"/>
                    <a:pt x="84" y="116"/>
                    <a:pt x="89" y="139"/>
                  </a:cubicBezTo>
                  <a:cubicBezTo>
                    <a:pt x="66" y="160"/>
                    <a:pt x="41" y="179"/>
                    <a:pt x="28" y="197"/>
                  </a:cubicBezTo>
                  <a:cubicBezTo>
                    <a:pt x="0" y="238"/>
                    <a:pt x="26" y="269"/>
                    <a:pt x="67" y="285"/>
                  </a:cubicBezTo>
                  <a:cubicBezTo>
                    <a:pt x="85" y="292"/>
                    <a:pt x="107" y="295"/>
                    <a:pt x="128" y="294"/>
                  </a:cubicBezTo>
                  <a:cubicBezTo>
                    <a:pt x="128" y="297"/>
                    <a:pt x="128" y="301"/>
                    <a:pt x="127" y="304"/>
                  </a:cubicBezTo>
                  <a:cubicBezTo>
                    <a:pt x="126" y="325"/>
                    <a:pt x="117" y="347"/>
                    <a:pt x="103" y="362"/>
                  </a:cubicBezTo>
                  <a:cubicBezTo>
                    <a:pt x="87" y="378"/>
                    <a:pt x="68" y="370"/>
                    <a:pt x="54" y="357"/>
                  </a:cubicBezTo>
                  <a:cubicBezTo>
                    <a:pt x="54" y="330"/>
                    <a:pt x="54" y="330"/>
                    <a:pt x="54" y="330"/>
                  </a:cubicBezTo>
                  <a:cubicBezTo>
                    <a:pt x="67" y="328"/>
                    <a:pt x="76" y="334"/>
                    <a:pt x="82" y="346"/>
                  </a:cubicBezTo>
                  <a:cubicBezTo>
                    <a:pt x="84" y="352"/>
                    <a:pt x="93" y="351"/>
                    <a:pt x="93" y="344"/>
                  </a:cubicBezTo>
                  <a:cubicBezTo>
                    <a:pt x="93" y="344"/>
                    <a:pt x="92" y="343"/>
                    <a:pt x="92" y="343"/>
                  </a:cubicBezTo>
                  <a:cubicBezTo>
                    <a:pt x="92" y="343"/>
                    <a:pt x="92" y="343"/>
                    <a:pt x="92" y="343"/>
                  </a:cubicBezTo>
                  <a:cubicBezTo>
                    <a:pt x="92" y="343"/>
                    <a:pt x="92" y="343"/>
                    <a:pt x="92" y="343"/>
                  </a:cubicBezTo>
                  <a:cubicBezTo>
                    <a:pt x="91" y="338"/>
                    <a:pt x="89" y="334"/>
                    <a:pt x="86" y="330"/>
                  </a:cubicBezTo>
                  <a:cubicBezTo>
                    <a:pt x="85" y="328"/>
                    <a:pt x="83" y="328"/>
                    <a:pt x="81" y="328"/>
                  </a:cubicBezTo>
                  <a:cubicBezTo>
                    <a:pt x="63" y="314"/>
                    <a:pt x="32" y="315"/>
                    <a:pt x="35" y="345"/>
                  </a:cubicBezTo>
                  <a:cubicBezTo>
                    <a:pt x="36" y="364"/>
                    <a:pt x="59" y="378"/>
                    <a:pt x="75" y="382"/>
                  </a:cubicBezTo>
                  <a:cubicBezTo>
                    <a:pt x="97" y="388"/>
                    <a:pt x="115" y="366"/>
                    <a:pt x="125" y="350"/>
                  </a:cubicBezTo>
                  <a:cubicBezTo>
                    <a:pt x="136" y="332"/>
                    <a:pt x="139" y="312"/>
                    <a:pt x="139" y="292"/>
                  </a:cubicBezTo>
                  <a:cubicBezTo>
                    <a:pt x="156" y="289"/>
                    <a:pt x="172" y="282"/>
                    <a:pt x="185" y="271"/>
                  </a:cubicBezTo>
                  <a:cubicBezTo>
                    <a:pt x="207" y="250"/>
                    <a:pt x="207" y="216"/>
                    <a:pt x="192" y="192"/>
                  </a:cubicBezTo>
                  <a:close/>
                  <a:moveTo>
                    <a:pt x="108" y="204"/>
                  </a:moveTo>
                  <a:cubicBezTo>
                    <a:pt x="105" y="207"/>
                    <a:pt x="104" y="212"/>
                    <a:pt x="104" y="216"/>
                  </a:cubicBezTo>
                  <a:cubicBezTo>
                    <a:pt x="104" y="216"/>
                    <a:pt x="103" y="216"/>
                    <a:pt x="103" y="217"/>
                  </a:cubicBezTo>
                  <a:cubicBezTo>
                    <a:pt x="103" y="217"/>
                    <a:pt x="103" y="217"/>
                    <a:pt x="103" y="217"/>
                  </a:cubicBezTo>
                  <a:cubicBezTo>
                    <a:pt x="102" y="217"/>
                    <a:pt x="102" y="218"/>
                    <a:pt x="102" y="218"/>
                  </a:cubicBezTo>
                  <a:cubicBezTo>
                    <a:pt x="102" y="218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20"/>
                  </a:cubicBezTo>
                  <a:cubicBezTo>
                    <a:pt x="101" y="220"/>
                    <a:pt x="101" y="220"/>
                    <a:pt x="101" y="221"/>
                  </a:cubicBezTo>
                  <a:cubicBezTo>
                    <a:pt x="101" y="221"/>
                    <a:pt x="101" y="221"/>
                    <a:pt x="101" y="221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101" y="230"/>
                    <a:pt x="101" y="231"/>
                    <a:pt x="101" y="231"/>
                  </a:cubicBezTo>
                  <a:cubicBezTo>
                    <a:pt x="94" y="228"/>
                    <a:pt x="88" y="222"/>
                    <a:pt x="89" y="211"/>
                  </a:cubicBezTo>
                  <a:cubicBezTo>
                    <a:pt x="90" y="202"/>
                    <a:pt x="96" y="195"/>
                    <a:pt x="103" y="189"/>
                  </a:cubicBezTo>
                  <a:cubicBezTo>
                    <a:pt x="105" y="194"/>
                    <a:pt x="107" y="199"/>
                    <a:pt x="108" y="204"/>
                  </a:cubicBezTo>
                  <a:close/>
                  <a:moveTo>
                    <a:pt x="97" y="84"/>
                  </a:moveTo>
                  <a:cubicBezTo>
                    <a:pt x="100" y="69"/>
                    <a:pt x="116" y="1"/>
                    <a:pt x="133" y="40"/>
                  </a:cubicBezTo>
                  <a:cubicBezTo>
                    <a:pt x="147" y="73"/>
                    <a:pt x="126" y="103"/>
                    <a:pt x="98" y="130"/>
                  </a:cubicBezTo>
                  <a:cubicBezTo>
                    <a:pt x="95" y="115"/>
                    <a:pt x="94" y="99"/>
                    <a:pt x="97" y="84"/>
                  </a:cubicBezTo>
                  <a:close/>
                  <a:moveTo>
                    <a:pt x="35" y="252"/>
                  </a:moveTo>
                  <a:cubicBezTo>
                    <a:pt x="7" y="225"/>
                    <a:pt x="47" y="191"/>
                    <a:pt x="66" y="173"/>
                  </a:cubicBezTo>
                  <a:cubicBezTo>
                    <a:pt x="75" y="165"/>
                    <a:pt x="83" y="157"/>
                    <a:pt x="91" y="150"/>
                  </a:cubicBezTo>
                  <a:cubicBezTo>
                    <a:pt x="94" y="160"/>
                    <a:pt x="97" y="170"/>
                    <a:pt x="100" y="180"/>
                  </a:cubicBezTo>
                  <a:cubicBezTo>
                    <a:pt x="78" y="197"/>
                    <a:pt x="65" y="226"/>
                    <a:pt x="97" y="241"/>
                  </a:cubicBezTo>
                  <a:cubicBezTo>
                    <a:pt x="105" y="245"/>
                    <a:pt x="114" y="246"/>
                    <a:pt x="121" y="245"/>
                  </a:cubicBezTo>
                  <a:cubicBezTo>
                    <a:pt x="124" y="258"/>
                    <a:pt x="126" y="271"/>
                    <a:pt x="127" y="284"/>
                  </a:cubicBezTo>
                  <a:cubicBezTo>
                    <a:pt x="93" y="286"/>
                    <a:pt x="55" y="272"/>
                    <a:pt x="35" y="252"/>
                  </a:cubicBezTo>
                  <a:close/>
                  <a:moveTo>
                    <a:pt x="139" y="282"/>
                  </a:moveTo>
                  <a:cubicBezTo>
                    <a:pt x="138" y="269"/>
                    <a:pt x="135" y="255"/>
                    <a:pt x="132" y="242"/>
                  </a:cubicBezTo>
                  <a:cubicBezTo>
                    <a:pt x="139" y="236"/>
                    <a:pt x="142" y="227"/>
                    <a:pt x="134" y="213"/>
                  </a:cubicBezTo>
                  <a:cubicBezTo>
                    <a:pt x="131" y="208"/>
                    <a:pt x="125" y="202"/>
                    <a:pt x="119" y="201"/>
                  </a:cubicBezTo>
                  <a:cubicBezTo>
                    <a:pt x="117" y="195"/>
                    <a:pt x="115" y="189"/>
                    <a:pt x="113" y="183"/>
                  </a:cubicBezTo>
                  <a:cubicBezTo>
                    <a:pt x="127" y="177"/>
                    <a:pt x="145" y="175"/>
                    <a:pt x="156" y="178"/>
                  </a:cubicBezTo>
                  <a:cubicBezTo>
                    <a:pt x="194" y="187"/>
                    <a:pt x="201" y="237"/>
                    <a:pt x="177" y="263"/>
                  </a:cubicBezTo>
                  <a:cubicBezTo>
                    <a:pt x="167" y="273"/>
                    <a:pt x="154" y="279"/>
                    <a:pt x="139" y="2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817813" y="1665288"/>
              <a:ext cx="1563687" cy="1287463"/>
            </a:xfrm>
            <a:custGeom>
              <a:avLst/>
              <a:gdLst>
                <a:gd name="T0" fmla="*/ 365 w 368"/>
                <a:gd name="T1" fmla="*/ 222 h 302"/>
                <a:gd name="T2" fmla="*/ 365 w 368"/>
                <a:gd name="T3" fmla="*/ 221 h 302"/>
                <a:gd name="T4" fmla="*/ 355 w 368"/>
                <a:gd name="T5" fmla="*/ 204 h 302"/>
                <a:gd name="T6" fmla="*/ 344 w 368"/>
                <a:gd name="T7" fmla="*/ 199 h 302"/>
                <a:gd name="T8" fmla="*/ 268 w 368"/>
                <a:gd name="T9" fmla="*/ 211 h 302"/>
                <a:gd name="T10" fmla="*/ 261 w 368"/>
                <a:gd name="T11" fmla="*/ 217 h 302"/>
                <a:gd name="T12" fmla="*/ 120 w 368"/>
                <a:gd name="T13" fmla="*/ 227 h 302"/>
                <a:gd name="T14" fmla="*/ 174 w 368"/>
                <a:gd name="T15" fmla="*/ 59 h 302"/>
                <a:gd name="T16" fmla="*/ 173 w 368"/>
                <a:gd name="T17" fmla="*/ 46 h 302"/>
                <a:gd name="T18" fmla="*/ 173 w 368"/>
                <a:gd name="T19" fmla="*/ 46 h 302"/>
                <a:gd name="T20" fmla="*/ 174 w 368"/>
                <a:gd name="T21" fmla="*/ 44 h 302"/>
                <a:gd name="T22" fmla="*/ 193 w 368"/>
                <a:gd name="T23" fmla="*/ 43 h 302"/>
                <a:gd name="T24" fmla="*/ 202 w 368"/>
                <a:gd name="T25" fmla="*/ 38 h 302"/>
                <a:gd name="T26" fmla="*/ 226 w 368"/>
                <a:gd name="T27" fmla="*/ 36 h 302"/>
                <a:gd name="T28" fmla="*/ 253 w 368"/>
                <a:gd name="T29" fmla="*/ 34 h 302"/>
                <a:gd name="T30" fmla="*/ 265 w 368"/>
                <a:gd name="T31" fmla="*/ 38 h 302"/>
                <a:gd name="T32" fmla="*/ 281 w 368"/>
                <a:gd name="T33" fmla="*/ 34 h 302"/>
                <a:gd name="T34" fmla="*/ 288 w 368"/>
                <a:gd name="T35" fmla="*/ 17 h 302"/>
                <a:gd name="T36" fmla="*/ 279 w 368"/>
                <a:gd name="T37" fmla="*/ 3 h 302"/>
                <a:gd name="T38" fmla="*/ 237 w 368"/>
                <a:gd name="T39" fmla="*/ 3 h 302"/>
                <a:gd name="T40" fmla="*/ 230 w 368"/>
                <a:gd name="T41" fmla="*/ 6 h 302"/>
                <a:gd name="T42" fmla="*/ 220 w 368"/>
                <a:gd name="T43" fmla="*/ 7 h 302"/>
                <a:gd name="T44" fmla="*/ 89 w 368"/>
                <a:gd name="T45" fmla="*/ 3 h 302"/>
                <a:gd name="T46" fmla="*/ 79 w 368"/>
                <a:gd name="T47" fmla="*/ 12 h 302"/>
                <a:gd name="T48" fmla="*/ 72 w 368"/>
                <a:gd name="T49" fmla="*/ 29 h 302"/>
                <a:gd name="T50" fmla="*/ 79 w 368"/>
                <a:gd name="T51" fmla="*/ 44 h 302"/>
                <a:gd name="T52" fmla="*/ 90 w 368"/>
                <a:gd name="T53" fmla="*/ 52 h 302"/>
                <a:gd name="T54" fmla="*/ 123 w 368"/>
                <a:gd name="T55" fmla="*/ 48 h 302"/>
                <a:gd name="T56" fmla="*/ 15 w 368"/>
                <a:gd name="T57" fmla="*/ 218 h 302"/>
                <a:gd name="T58" fmla="*/ 9 w 368"/>
                <a:gd name="T59" fmla="*/ 219 h 302"/>
                <a:gd name="T60" fmla="*/ 3 w 368"/>
                <a:gd name="T61" fmla="*/ 239 h 302"/>
                <a:gd name="T62" fmla="*/ 9 w 368"/>
                <a:gd name="T63" fmla="*/ 259 h 302"/>
                <a:gd name="T64" fmla="*/ 34 w 368"/>
                <a:gd name="T65" fmla="*/ 288 h 302"/>
                <a:gd name="T66" fmla="*/ 46 w 368"/>
                <a:gd name="T67" fmla="*/ 283 h 302"/>
                <a:gd name="T68" fmla="*/ 50 w 368"/>
                <a:gd name="T69" fmla="*/ 284 h 302"/>
                <a:gd name="T70" fmla="*/ 65 w 368"/>
                <a:gd name="T71" fmla="*/ 284 h 302"/>
                <a:gd name="T72" fmla="*/ 261 w 368"/>
                <a:gd name="T73" fmla="*/ 275 h 302"/>
                <a:gd name="T74" fmla="*/ 289 w 368"/>
                <a:gd name="T75" fmla="*/ 276 h 302"/>
                <a:gd name="T76" fmla="*/ 344 w 368"/>
                <a:gd name="T77" fmla="*/ 262 h 302"/>
                <a:gd name="T78" fmla="*/ 365 w 368"/>
                <a:gd name="T79" fmla="*/ 251 h 302"/>
                <a:gd name="T80" fmla="*/ 365 w 368"/>
                <a:gd name="T81" fmla="*/ 22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8" h="302">
                  <a:moveTo>
                    <a:pt x="365" y="222"/>
                  </a:moveTo>
                  <a:cubicBezTo>
                    <a:pt x="365" y="222"/>
                    <a:pt x="365" y="222"/>
                    <a:pt x="365" y="221"/>
                  </a:cubicBezTo>
                  <a:cubicBezTo>
                    <a:pt x="368" y="213"/>
                    <a:pt x="364" y="204"/>
                    <a:pt x="355" y="204"/>
                  </a:cubicBezTo>
                  <a:cubicBezTo>
                    <a:pt x="352" y="201"/>
                    <a:pt x="348" y="200"/>
                    <a:pt x="344" y="199"/>
                  </a:cubicBezTo>
                  <a:cubicBezTo>
                    <a:pt x="319" y="196"/>
                    <a:pt x="292" y="207"/>
                    <a:pt x="268" y="211"/>
                  </a:cubicBezTo>
                  <a:cubicBezTo>
                    <a:pt x="264" y="212"/>
                    <a:pt x="262" y="214"/>
                    <a:pt x="261" y="217"/>
                  </a:cubicBezTo>
                  <a:cubicBezTo>
                    <a:pt x="213" y="214"/>
                    <a:pt x="167" y="222"/>
                    <a:pt x="120" y="227"/>
                  </a:cubicBezTo>
                  <a:cubicBezTo>
                    <a:pt x="122" y="167"/>
                    <a:pt x="140" y="114"/>
                    <a:pt x="174" y="59"/>
                  </a:cubicBezTo>
                  <a:cubicBezTo>
                    <a:pt x="177" y="54"/>
                    <a:pt x="176" y="50"/>
                    <a:pt x="173" y="46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4" y="45"/>
                    <a:pt x="174" y="44"/>
                    <a:pt x="174" y="44"/>
                  </a:cubicBezTo>
                  <a:cubicBezTo>
                    <a:pt x="181" y="43"/>
                    <a:pt x="187" y="43"/>
                    <a:pt x="193" y="43"/>
                  </a:cubicBezTo>
                  <a:cubicBezTo>
                    <a:pt x="197" y="43"/>
                    <a:pt x="200" y="41"/>
                    <a:pt x="202" y="38"/>
                  </a:cubicBezTo>
                  <a:cubicBezTo>
                    <a:pt x="210" y="38"/>
                    <a:pt x="218" y="37"/>
                    <a:pt x="226" y="36"/>
                  </a:cubicBezTo>
                  <a:cubicBezTo>
                    <a:pt x="235" y="36"/>
                    <a:pt x="244" y="35"/>
                    <a:pt x="253" y="34"/>
                  </a:cubicBezTo>
                  <a:cubicBezTo>
                    <a:pt x="257" y="35"/>
                    <a:pt x="261" y="37"/>
                    <a:pt x="265" y="38"/>
                  </a:cubicBezTo>
                  <a:cubicBezTo>
                    <a:pt x="271" y="41"/>
                    <a:pt x="277" y="40"/>
                    <a:pt x="281" y="34"/>
                  </a:cubicBezTo>
                  <a:cubicBezTo>
                    <a:pt x="284" y="27"/>
                    <a:pt x="286" y="25"/>
                    <a:pt x="288" y="17"/>
                  </a:cubicBezTo>
                  <a:cubicBezTo>
                    <a:pt x="289" y="12"/>
                    <a:pt x="285" y="4"/>
                    <a:pt x="279" y="3"/>
                  </a:cubicBezTo>
                  <a:cubicBezTo>
                    <a:pt x="265" y="1"/>
                    <a:pt x="252" y="2"/>
                    <a:pt x="237" y="3"/>
                  </a:cubicBezTo>
                  <a:cubicBezTo>
                    <a:pt x="234" y="3"/>
                    <a:pt x="232" y="5"/>
                    <a:pt x="230" y="6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177" y="2"/>
                    <a:pt x="133" y="0"/>
                    <a:pt x="89" y="3"/>
                  </a:cubicBezTo>
                  <a:cubicBezTo>
                    <a:pt x="84" y="4"/>
                    <a:pt x="80" y="8"/>
                    <a:pt x="79" y="12"/>
                  </a:cubicBezTo>
                  <a:cubicBezTo>
                    <a:pt x="73" y="15"/>
                    <a:pt x="68" y="21"/>
                    <a:pt x="72" y="29"/>
                  </a:cubicBezTo>
                  <a:cubicBezTo>
                    <a:pt x="74" y="34"/>
                    <a:pt x="76" y="38"/>
                    <a:pt x="79" y="44"/>
                  </a:cubicBezTo>
                  <a:cubicBezTo>
                    <a:pt x="80" y="48"/>
                    <a:pt x="84" y="53"/>
                    <a:pt x="90" y="52"/>
                  </a:cubicBezTo>
                  <a:cubicBezTo>
                    <a:pt x="101" y="51"/>
                    <a:pt x="112" y="49"/>
                    <a:pt x="123" y="48"/>
                  </a:cubicBezTo>
                  <a:cubicBezTo>
                    <a:pt x="73" y="75"/>
                    <a:pt x="9" y="153"/>
                    <a:pt x="15" y="218"/>
                  </a:cubicBezTo>
                  <a:cubicBezTo>
                    <a:pt x="13" y="218"/>
                    <a:pt x="11" y="218"/>
                    <a:pt x="9" y="219"/>
                  </a:cubicBezTo>
                  <a:cubicBezTo>
                    <a:pt x="2" y="225"/>
                    <a:pt x="0" y="231"/>
                    <a:pt x="3" y="239"/>
                  </a:cubicBezTo>
                  <a:cubicBezTo>
                    <a:pt x="5" y="246"/>
                    <a:pt x="7" y="252"/>
                    <a:pt x="9" y="259"/>
                  </a:cubicBezTo>
                  <a:cubicBezTo>
                    <a:pt x="13" y="272"/>
                    <a:pt x="20" y="284"/>
                    <a:pt x="34" y="288"/>
                  </a:cubicBezTo>
                  <a:cubicBezTo>
                    <a:pt x="39" y="289"/>
                    <a:pt x="44" y="287"/>
                    <a:pt x="46" y="283"/>
                  </a:cubicBezTo>
                  <a:cubicBezTo>
                    <a:pt x="47" y="284"/>
                    <a:pt x="49" y="284"/>
                    <a:pt x="50" y="284"/>
                  </a:cubicBezTo>
                  <a:cubicBezTo>
                    <a:pt x="55" y="284"/>
                    <a:pt x="60" y="284"/>
                    <a:pt x="65" y="284"/>
                  </a:cubicBezTo>
                  <a:cubicBezTo>
                    <a:pt x="125" y="302"/>
                    <a:pt x="202" y="299"/>
                    <a:pt x="261" y="275"/>
                  </a:cubicBezTo>
                  <a:cubicBezTo>
                    <a:pt x="270" y="275"/>
                    <a:pt x="279" y="275"/>
                    <a:pt x="289" y="276"/>
                  </a:cubicBezTo>
                  <a:cubicBezTo>
                    <a:pt x="319" y="277"/>
                    <a:pt x="333" y="274"/>
                    <a:pt x="344" y="262"/>
                  </a:cubicBezTo>
                  <a:cubicBezTo>
                    <a:pt x="350" y="271"/>
                    <a:pt x="367" y="264"/>
                    <a:pt x="365" y="251"/>
                  </a:cubicBezTo>
                  <a:cubicBezTo>
                    <a:pt x="363" y="242"/>
                    <a:pt x="366" y="232"/>
                    <a:pt x="365" y="222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2719388" y="1612901"/>
              <a:ext cx="1849437" cy="1357313"/>
            </a:xfrm>
            <a:custGeom>
              <a:avLst/>
              <a:gdLst>
                <a:gd name="T0" fmla="*/ 395 w 435"/>
                <a:gd name="T1" fmla="*/ 251 h 318"/>
                <a:gd name="T2" fmla="*/ 316 w 435"/>
                <a:gd name="T3" fmla="*/ 46 h 318"/>
                <a:gd name="T4" fmla="*/ 317 w 435"/>
                <a:gd name="T5" fmla="*/ 6 h 318"/>
                <a:gd name="T6" fmla="*/ 193 w 435"/>
                <a:gd name="T7" fmla="*/ 9 h 318"/>
                <a:gd name="T8" fmla="*/ 89 w 435"/>
                <a:gd name="T9" fmla="*/ 20 h 318"/>
                <a:gd name="T10" fmla="*/ 90 w 435"/>
                <a:gd name="T11" fmla="*/ 23 h 318"/>
                <a:gd name="T12" fmla="*/ 98 w 435"/>
                <a:gd name="T13" fmla="*/ 66 h 318"/>
                <a:gd name="T14" fmla="*/ 14 w 435"/>
                <a:gd name="T15" fmla="*/ 234 h 318"/>
                <a:gd name="T16" fmla="*/ 29 w 435"/>
                <a:gd name="T17" fmla="*/ 286 h 318"/>
                <a:gd name="T18" fmla="*/ 30 w 435"/>
                <a:gd name="T19" fmla="*/ 298 h 318"/>
                <a:gd name="T20" fmla="*/ 59 w 435"/>
                <a:gd name="T21" fmla="*/ 316 h 318"/>
                <a:gd name="T22" fmla="*/ 318 w 435"/>
                <a:gd name="T23" fmla="*/ 301 h 318"/>
                <a:gd name="T24" fmla="*/ 107 w 435"/>
                <a:gd name="T25" fmla="*/ 22 h 318"/>
                <a:gd name="T26" fmla="*/ 306 w 435"/>
                <a:gd name="T27" fmla="*/ 12 h 318"/>
                <a:gd name="T28" fmla="*/ 107 w 435"/>
                <a:gd name="T29" fmla="*/ 56 h 318"/>
                <a:gd name="T30" fmla="*/ 107 w 435"/>
                <a:gd name="T31" fmla="*/ 22 h 318"/>
                <a:gd name="T32" fmla="*/ 107 w 435"/>
                <a:gd name="T33" fmla="*/ 67 h 318"/>
                <a:gd name="T34" fmla="*/ 309 w 435"/>
                <a:gd name="T35" fmla="*/ 56 h 318"/>
                <a:gd name="T36" fmla="*/ 380 w 435"/>
                <a:gd name="T37" fmla="*/ 200 h 318"/>
                <a:gd name="T38" fmla="*/ 104 w 435"/>
                <a:gd name="T39" fmla="*/ 75 h 318"/>
                <a:gd name="T40" fmla="*/ 245 w 435"/>
                <a:gd name="T41" fmla="*/ 258 h 318"/>
                <a:gd name="T42" fmla="*/ 216 w 435"/>
                <a:gd name="T43" fmla="*/ 271 h 318"/>
                <a:gd name="T44" fmla="*/ 242 w 435"/>
                <a:gd name="T45" fmla="*/ 235 h 318"/>
                <a:gd name="T46" fmla="*/ 276 w 435"/>
                <a:gd name="T47" fmla="*/ 252 h 318"/>
                <a:gd name="T48" fmla="*/ 39 w 435"/>
                <a:gd name="T49" fmla="*/ 281 h 318"/>
                <a:gd name="T50" fmla="*/ 64 w 435"/>
                <a:gd name="T51" fmla="*/ 240 h 318"/>
                <a:gd name="T52" fmla="*/ 40 w 435"/>
                <a:gd name="T53" fmla="*/ 280 h 318"/>
                <a:gd name="T54" fmla="*/ 50 w 435"/>
                <a:gd name="T55" fmla="*/ 285 h 318"/>
                <a:gd name="T56" fmla="*/ 94 w 435"/>
                <a:gd name="T57" fmla="*/ 278 h 318"/>
                <a:gd name="T58" fmla="*/ 141 w 435"/>
                <a:gd name="T59" fmla="*/ 277 h 318"/>
                <a:gd name="T60" fmla="*/ 123 w 435"/>
                <a:gd name="T61" fmla="*/ 261 h 318"/>
                <a:gd name="T62" fmla="*/ 141 w 435"/>
                <a:gd name="T63" fmla="*/ 277 h 318"/>
                <a:gd name="T64" fmla="*/ 104 w 435"/>
                <a:gd name="T65" fmla="*/ 273 h 318"/>
                <a:gd name="T66" fmla="*/ 174 w 435"/>
                <a:gd name="T67" fmla="*/ 239 h 318"/>
                <a:gd name="T68" fmla="*/ 124 w 435"/>
                <a:gd name="T69" fmla="*/ 245 h 318"/>
                <a:gd name="T70" fmla="*/ 164 w 435"/>
                <a:gd name="T71" fmla="*/ 274 h 318"/>
                <a:gd name="T72" fmla="*/ 188 w 435"/>
                <a:gd name="T73" fmla="*/ 257 h 318"/>
                <a:gd name="T74" fmla="*/ 176 w 435"/>
                <a:gd name="T75" fmla="*/ 273 h 318"/>
                <a:gd name="T76" fmla="*/ 235 w 435"/>
                <a:gd name="T77" fmla="*/ 235 h 318"/>
                <a:gd name="T78" fmla="*/ 189 w 435"/>
                <a:gd name="T79" fmla="*/ 238 h 318"/>
                <a:gd name="T80" fmla="*/ 297 w 435"/>
                <a:gd name="T81" fmla="*/ 241 h 318"/>
                <a:gd name="T82" fmla="*/ 281 w 435"/>
                <a:gd name="T83" fmla="*/ 265 h 318"/>
                <a:gd name="T84" fmla="*/ 301 w 435"/>
                <a:gd name="T85" fmla="*/ 228 h 318"/>
                <a:gd name="T86" fmla="*/ 331 w 435"/>
                <a:gd name="T87" fmla="*/ 240 h 318"/>
                <a:gd name="T88" fmla="*/ 334 w 435"/>
                <a:gd name="T89" fmla="*/ 257 h 318"/>
                <a:gd name="T90" fmla="*/ 369 w 435"/>
                <a:gd name="T91" fmla="*/ 250 h 318"/>
                <a:gd name="T92" fmla="*/ 389 w 435"/>
                <a:gd name="T93" fmla="*/ 250 h 318"/>
                <a:gd name="T94" fmla="*/ 352 w 435"/>
                <a:gd name="T95" fmla="*/ 218 h 318"/>
                <a:gd name="T96" fmla="*/ 387 w 435"/>
                <a:gd name="T97" fmla="*/ 207 h 318"/>
                <a:gd name="T98" fmla="*/ 389 w 435"/>
                <a:gd name="T99" fmla="*/ 25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5" h="318">
                  <a:moveTo>
                    <a:pt x="395" y="252"/>
                  </a:moveTo>
                  <a:cubicBezTo>
                    <a:pt x="395" y="251"/>
                    <a:pt x="395" y="251"/>
                    <a:pt x="395" y="251"/>
                  </a:cubicBezTo>
                  <a:cubicBezTo>
                    <a:pt x="397" y="251"/>
                    <a:pt x="399" y="249"/>
                    <a:pt x="399" y="246"/>
                  </a:cubicBezTo>
                  <a:cubicBezTo>
                    <a:pt x="398" y="180"/>
                    <a:pt x="396" y="67"/>
                    <a:pt x="316" y="46"/>
                  </a:cubicBezTo>
                  <a:cubicBezTo>
                    <a:pt x="316" y="46"/>
                    <a:pt x="316" y="45"/>
                    <a:pt x="316" y="45"/>
                  </a:cubicBezTo>
                  <a:cubicBezTo>
                    <a:pt x="317" y="32"/>
                    <a:pt x="317" y="19"/>
                    <a:pt x="317" y="6"/>
                  </a:cubicBezTo>
                  <a:cubicBezTo>
                    <a:pt x="317" y="3"/>
                    <a:pt x="315" y="0"/>
                    <a:pt x="312" y="0"/>
                  </a:cubicBezTo>
                  <a:cubicBezTo>
                    <a:pt x="272" y="1"/>
                    <a:pt x="232" y="10"/>
                    <a:pt x="193" y="9"/>
                  </a:cubicBezTo>
                  <a:cubicBezTo>
                    <a:pt x="161" y="9"/>
                    <a:pt x="128" y="3"/>
                    <a:pt x="97" y="13"/>
                  </a:cubicBezTo>
                  <a:cubicBezTo>
                    <a:pt x="93" y="12"/>
                    <a:pt x="87" y="15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1"/>
                    <a:pt x="90" y="22"/>
                    <a:pt x="90" y="23"/>
                  </a:cubicBezTo>
                  <a:cubicBezTo>
                    <a:pt x="94" y="37"/>
                    <a:pt x="93" y="51"/>
                    <a:pt x="97" y="64"/>
                  </a:cubicBezTo>
                  <a:cubicBezTo>
                    <a:pt x="98" y="65"/>
                    <a:pt x="98" y="65"/>
                    <a:pt x="98" y="66"/>
                  </a:cubicBezTo>
                  <a:cubicBezTo>
                    <a:pt x="35" y="89"/>
                    <a:pt x="0" y="166"/>
                    <a:pt x="12" y="231"/>
                  </a:cubicBezTo>
                  <a:cubicBezTo>
                    <a:pt x="13" y="232"/>
                    <a:pt x="13" y="233"/>
                    <a:pt x="14" y="234"/>
                  </a:cubicBezTo>
                  <a:cubicBezTo>
                    <a:pt x="15" y="235"/>
                    <a:pt x="15" y="236"/>
                    <a:pt x="16" y="237"/>
                  </a:cubicBezTo>
                  <a:cubicBezTo>
                    <a:pt x="17" y="250"/>
                    <a:pt x="19" y="273"/>
                    <a:pt x="29" y="286"/>
                  </a:cubicBezTo>
                  <a:cubicBezTo>
                    <a:pt x="28" y="287"/>
                    <a:pt x="28" y="288"/>
                    <a:pt x="28" y="290"/>
                  </a:cubicBezTo>
                  <a:cubicBezTo>
                    <a:pt x="28" y="293"/>
                    <a:pt x="29" y="295"/>
                    <a:pt x="30" y="298"/>
                  </a:cubicBezTo>
                  <a:cubicBezTo>
                    <a:pt x="30" y="298"/>
                    <a:pt x="31" y="299"/>
                    <a:pt x="31" y="299"/>
                  </a:cubicBezTo>
                  <a:cubicBezTo>
                    <a:pt x="36" y="309"/>
                    <a:pt x="47" y="314"/>
                    <a:pt x="59" y="316"/>
                  </a:cubicBezTo>
                  <a:cubicBezTo>
                    <a:pt x="60" y="317"/>
                    <a:pt x="62" y="318"/>
                    <a:pt x="63" y="318"/>
                  </a:cubicBezTo>
                  <a:cubicBezTo>
                    <a:pt x="149" y="316"/>
                    <a:pt x="233" y="304"/>
                    <a:pt x="318" y="301"/>
                  </a:cubicBezTo>
                  <a:cubicBezTo>
                    <a:pt x="345" y="300"/>
                    <a:pt x="435" y="301"/>
                    <a:pt x="395" y="252"/>
                  </a:cubicBezTo>
                  <a:close/>
                  <a:moveTo>
                    <a:pt x="107" y="22"/>
                  </a:moveTo>
                  <a:cubicBezTo>
                    <a:pt x="135" y="15"/>
                    <a:pt x="165" y="19"/>
                    <a:pt x="193" y="20"/>
                  </a:cubicBezTo>
                  <a:cubicBezTo>
                    <a:pt x="231" y="22"/>
                    <a:pt x="269" y="13"/>
                    <a:pt x="306" y="12"/>
                  </a:cubicBezTo>
                  <a:cubicBezTo>
                    <a:pt x="306" y="21"/>
                    <a:pt x="306" y="30"/>
                    <a:pt x="305" y="39"/>
                  </a:cubicBezTo>
                  <a:cubicBezTo>
                    <a:pt x="239" y="39"/>
                    <a:pt x="172" y="43"/>
                    <a:pt x="107" y="56"/>
                  </a:cubicBezTo>
                  <a:cubicBezTo>
                    <a:pt x="105" y="46"/>
                    <a:pt x="104" y="36"/>
                    <a:pt x="102" y="25"/>
                  </a:cubicBezTo>
                  <a:cubicBezTo>
                    <a:pt x="105" y="25"/>
                    <a:pt x="107" y="24"/>
                    <a:pt x="107" y="22"/>
                  </a:cubicBezTo>
                  <a:close/>
                  <a:moveTo>
                    <a:pt x="104" y="75"/>
                  </a:moveTo>
                  <a:cubicBezTo>
                    <a:pt x="108" y="74"/>
                    <a:pt x="109" y="70"/>
                    <a:pt x="107" y="67"/>
                  </a:cubicBezTo>
                  <a:cubicBezTo>
                    <a:pt x="172" y="54"/>
                    <a:pt x="239" y="50"/>
                    <a:pt x="305" y="51"/>
                  </a:cubicBezTo>
                  <a:cubicBezTo>
                    <a:pt x="305" y="53"/>
                    <a:pt x="306" y="55"/>
                    <a:pt x="309" y="56"/>
                  </a:cubicBezTo>
                  <a:cubicBezTo>
                    <a:pt x="372" y="69"/>
                    <a:pt x="384" y="143"/>
                    <a:pt x="387" y="204"/>
                  </a:cubicBezTo>
                  <a:cubicBezTo>
                    <a:pt x="386" y="201"/>
                    <a:pt x="383" y="199"/>
                    <a:pt x="380" y="200"/>
                  </a:cubicBezTo>
                  <a:cubicBezTo>
                    <a:pt x="265" y="230"/>
                    <a:pt x="141" y="231"/>
                    <a:pt x="23" y="227"/>
                  </a:cubicBezTo>
                  <a:cubicBezTo>
                    <a:pt x="11" y="168"/>
                    <a:pt x="45" y="95"/>
                    <a:pt x="104" y="75"/>
                  </a:cubicBezTo>
                  <a:close/>
                  <a:moveTo>
                    <a:pt x="216" y="271"/>
                  </a:moveTo>
                  <a:cubicBezTo>
                    <a:pt x="224" y="259"/>
                    <a:pt x="235" y="242"/>
                    <a:pt x="245" y="258"/>
                  </a:cubicBezTo>
                  <a:cubicBezTo>
                    <a:pt x="247" y="261"/>
                    <a:pt x="249" y="265"/>
                    <a:pt x="253" y="268"/>
                  </a:cubicBezTo>
                  <a:cubicBezTo>
                    <a:pt x="240" y="269"/>
                    <a:pt x="228" y="270"/>
                    <a:pt x="216" y="271"/>
                  </a:cubicBezTo>
                  <a:close/>
                  <a:moveTo>
                    <a:pt x="243" y="235"/>
                  </a:moveTo>
                  <a:cubicBezTo>
                    <a:pt x="243" y="235"/>
                    <a:pt x="242" y="235"/>
                    <a:pt x="242" y="235"/>
                  </a:cubicBezTo>
                  <a:cubicBezTo>
                    <a:pt x="258" y="233"/>
                    <a:pt x="275" y="231"/>
                    <a:pt x="291" y="229"/>
                  </a:cubicBezTo>
                  <a:cubicBezTo>
                    <a:pt x="286" y="237"/>
                    <a:pt x="281" y="245"/>
                    <a:pt x="276" y="252"/>
                  </a:cubicBezTo>
                  <a:cubicBezTo>
                    <a:pt x="263" y="273"/>
                    <a:pt x="251" y="246"/>
                    <a:pt x="243" y="235"/>
                  </a:cubicBezTo>
                  <a:close/>
                  <a:moveTo>
                    <a:pt x="39" y="281"/>
                  </a:moveTo>
                  <a:cubicBezTo>
                    <a:pt x="30" y="271"/>
                    <a:pt x="28" y="250"/>
                    <a:pt x="27" y="239"/>
                  </a:cubicBezTo>
                  <a:cubicBezTo>
                    <a:pt x="39" y="239"/>
                    <a:pt x="52" y="239"/>
                    <a:pt x="64" y="240"/>
                  </a:cubicBezTo>
                  <a:cubicBezTo>
                    <a:pt x="64" y="240"/>
                    <a:pt x="63" y="240"/>
                    <a:pt x="63" y="241"/>
                  </a:cubicBezTo>
                  <a:cubicBezTo>
                    <a:pt x="56" y="254"/>
                    <a:pt x="49" y="267"/>
                    <a:pt x="40" y="280"/>
                  </a:cubicBezTo>
                  <a:cubicBezTo>
                    <a:pt x="39" y="280"/>
                    <a:pt x="39" y="280"/>
                    <a:pt x="39" y="281"/>
                  </a:cubicBezTo>
                  <a:close/>
                  <a:moveTo>
                    <a:pt x="50" y="285"/>
                  </a:moveTo>
                  <a:cubicBezTo>
                    <a:pt x="57" y="274"/>
                    <a:pt x="64" y="263"/>
                    <a:pt x="70" y="252"/>
                  </a:cubicBezTo>
                  <a:cubicBezTo>
                    <a:pt x="79" y="259"/>
                    <a:pt x="87" y="268"/>
                    <a:pt x="94" y="278"/>
                  </a:cubicBezTo>
                  <a:cubicBezTo>
                    <a:pt x="79" y="279"/>
                    <a:pt x="64" y="281"/>
                    <a:pt x="50" y="285"/>
                  </a:cubicBezTo>
                  <a:close/>
                  <a:moveTo>
                    <a:pt x="141" y="277"/>
                  </a:moveTo>
                  <a:cubicBezTo>
                    <a:pt x="132" y="277"/>
                    <a:pt x="124" y="277"/>
                    <a:pt x="115" y="277"/>
                  </a:cubicBezTo>
                  <a:cubicBezTo>
                    <a:pt x="118" y="272"/>
                    <a:pt x="120" y="266"/>
                    <a:pt x="123" y="261"/>
                  </a:cubicBezTo>
                  <a:cubicBezTo>
                    <a:pt x="126" y="255"/>
                    <a:pt x="138" y="269"/>
                    <a:pt x="145" y="277"/>
                  </a:cubicBezTo>
                  <a:cubicBezTo>
                    <a:pt x="143" y="277"/>
                    <a:pt x="142" y="277"/>
                    <a:pt x="141" y="277"/>
                  </a:cubicBezTo>
                  <a:close/>
                  <a:moveTo>
                    <a:pt x="124" y="245"/>
                  </a:moveTo>
                  <a:cubicBezTo>
                    <a:pt x="115" y="247"/>
                    <a:pt x="109" y="262"/>
                    <a:pt x="104" y="273"/>
                  </a:cubicBezTo>
                  <a:cubicBezTo>
                    <a:pt x="95" y="260"/>
                    <a:pt x="85" y="249"/>
                    <a:pt x="72" y="240"/>
                  </a:cubicBezTo>
                  <a:cubicBezTo>
                    <a:pt x="106" y="240"/>
                    <a:pt x="140" y="240"/>
                    <a:pt x="174" y="239"/>
                  </a:cubicBezTo>
                  <a:cubicBezTo>
                    <a:pt x="169" y="245"/>
                    <a:pt x="165" y="256"/>
                    <a:pt x="163" y="258"/>
                  </a:cubicBezTo>
                  <a:cubicBezTo>
                    <a:pt x="147" y="284"/>
                    <a:pt x="142" y="243"/>
                    <a:pt x="124" y="245"/>
                  </a:cubicBezTo>
                  <a:close/>
                  <a:moveTo>
                    <a:pt x="176" y="273"/>
                  </a:moveTo>
                  <a:cubicBezTo>
                    <a:pt x="172" y="273"/>
                    <a:pt x="168" y="274"/>
                    <a:pt x="164" y="274"/>
                  </a:cubicBezTo>
                  <a:cubicBezTo>
                    <a:pt x="169" y="269"/>
                    <a:pt x="173" y="263"/>
                    <a:pt x="177" y="257"/>
                  </a:cubicBezTo>
                  <a:cubicBezTo>
                    <a:pt x="183" y="247"/>
                    <a:pt x="181" y="247"/>
                    <a:pt x="188" y="257"/>
                  </a:cubicBezTo>
                  <a:cubicBezTo>
                    <a:pt x="191" y="262"/>
                    <a:pt x="195" y="267"/>
                    <a:pt x="199" y="272"/>
                  </a:cubicBezTo>
                  <a:cubicBezTo>
                    <a:pt x="191" y="272"/>
                    <a:pt x="183" y="272"/>
                    <a:pt x="176" y="273"/>
                  </a:cubicBezTo>
                  <a:close/>
                  <a:moveTo>
                    <a:pt x="189" y="238"/>
                  </a:moveTo>
                  <a:cubicBezTo>
                    <a:pt x="204" y="238"/>
                    <a:pt x="219" y="237"/>
                    <a:pt x="235" y="235"/>
                  </a:cubicBezTo>
                  <a:cubicBezTo>
                    <a:pt x="227" y="240"/>
                    <a:pt x="222" y="245"/>
                    <a:pt x="216" y="252"/>
                  </a:cubicBezTo>
                  <a:cubicBezTo>
                    <a:pt x="204" y="269"/>
                    <a:pt x="197" y="249"/>
                    <a:pt x="189" y="238"/>
                  </a:cubicBezTo>
                  <a:close/>
                  <a:moveTo>
                    <a:pt x="281" y="265"/>
                  </a:moveTo>
                  <a:cubicBezTo>
                    <a:pt x="288" y="259"/>
                    <a:pt x="292" y="249"/>
                    <a:pt x="297" y="241"/>
                  </a:cubicBezTo>
                  <a:cubicBezTo>
                    <a:pt x="303" y="249"/>
                    <a:pt x="309" y="257"/>
                    <a:pt x="319" y="260"/>
                  </a:cubicBezTo>
                  <a:cubicBezTo>
                    <a:pt x="306" y="262"/>
                    <a:pt x="294" y="264"/>
                    <a:pt x="281" y="265"/>
                  </a:cubicBezTo>
                  <a:close/>
                  <a:moveTo>
                    <a:pt x="301" y="228"/>
                  </a:moveTo>
                  <a:cubicBezTo>
                    <a:pt x="301" y="228"/>
                    <a:pt x="301" y="228"/>
                    <a:pt x="301" y="228"/>
                  </a:cubicBezTo>
                  <a:cubicBezTo>
                    <a:pt x="314" y="226"/>
                    <a:pt x="327" y="223"/>
                    <a:pt x="340" y="221"/>
                  </a:cubicBezTo>
                  <a:cubicBezTo>
                    <a:pt x="337" y="227"/>
                    <a:pt x="334" y="234"/>
                    <a:pt x="331" y="240"/>
                  </a:cubicBezTo>
                  <a:cubicBezTo>
                    <a:pt x="321" y="259"/>
                    <a:pt x="308" y="237"/>
                    <a:pt x="301" y="228"/>
                  </a:cubicBezTo>
                  <a:close/>
                  <a:moveTo>
                    <a:pt x="334" y="257"/>
                  </a:moveTo>
                  <a:cubicBezTo>
                    <a:pt x="340" y="250"/>
                    <a:pt x="345" y="239"/>
                    <a:pt x="348" y="230"/>
                  </a:cubicBezTo>
                  <a:cubicBezTo>
                    <a:pt x="355" y="237"/>
                    <a:pt x="362" y="243"/>
                    <a:pt x="369" y="250"/>
                  </a:cubicBezTo>
                  <a:cubicBezTo>
                    <a:pt x="358" y="251"/>
                    <a:pt x="345" y="254"/>
                    <a:pt x="334" y="257"/>
                  </a:cubicBezTo>
                  <a:close/>
                  <a:moveTo>
                    <a:pt x="389" y="250"/>
                  </a:moveTo>
                  <a:cubicBezTo>
                    <a:pt x="388" y="250"/>
                    <a:pt x="387" y="250"/>
                    <a:pt x="386" y="250"/>
                  </a:cubicBezTo>
                  <a:cubicBezTo>
                    <a:pt x="374" y="239"/>
                    <a:pt x="363" y="229"/>
                    <a:pt x="352" y="218"/>
                  </a:cubicBezTo>
                  <a:cubicBezTo>
                    <a:pt x="362" y="216"/>
                    <a:pt x="373" y="214"/>
                    <a:pt x="383" y="211"/>
                  </a:cubicBezTo>
                  <a:cubicBezTo>
                    <a:pt x="385" y="210"/>
                    <a:pt x="386" y="209"/>
                    <a:pt x="387" y="207"/>
                  </a:cubicBezTo>
                  <a:cubicBezTo>
                    <a:pt x="387" y="221"/>
                    <a:pt x="387" y="235"/>
                    <a:pt x="388" y="246"/>
                  </a:cubicBezTo>
                  <a:cubicBezTo>
                    <a:pt x="388" y="248"/>
                    <a:pt x="388" y="249"/>
                    <a:pt x="389" y="250"/>
                  </a:cubicBezTo>
                  <a:cubicBezTo>
                    <a:pt x="389" y="250"/>
                    <a:pt x="389" y="250"/>
                    <a:pt x="38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19627" y="2652568"/>
            <a:ext cx="2185236" cy="1430054"/>
            <a:chOff x="1890713" y="1217613"/>
            <a:chExt cx="2678112" cy="1752601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1890713" y="1217613"/>
              <a:ext cx="879475" cy="1654175"/>
            </a:xfrm>
            <a:custGeom>
              <a:avLst/>
              <a:gdLst>
                <a:gd name="T0" fmla="*/ 192 w 207"/>
                <a:gd name="T1" fmla="*/ 192 h 388"/>
                <a:gd name="T2" fmla="*/ 117 w 207"/>
                <a:gd name="T3" fmla="*/ 170 h 388"/>
                <a:gd name="T4" fmla="*/ 110 w 207"/>
                <a:gd name="T5" fmla="*/ 174 h 388"/>
                <a:gd name="T6" fmla="*/ 100 w 207"/>
                <a:gd name="T7" fmla="*/ 141 h 388"/>
                <a:gd name="T8" fmla="*/ 125 w 207"/>
                <a:gd name="T9" fmla="*/ 114 h 388"/>
                <a:gd name="T10" fmla="*/ 128 w 207"/>
                <a:gd name="T11" fmla="*/ 14 h 388"/>
                <a:gd name="T12" fmla="*/ 88 w 207"/>
                <a:gd name="T13" fmla="*/ 71 h 388"/>
                <a:gd name="T14" fmla="*/ 89 w 207"/>
                <a:gd name="T15" fmla="*/ 139 h 388"/>
                <a:gd name="T16" fmla="*/ 28 w 207"/>
                <a:gd name="T17" fmla="*/ 197 h 388"/>
                <a:gd name="T18" fmla="*/ 67 w 207"/>
                <a:gd name="T19" fmla="*/ 285 h 388"/>
                <a:gd name="T20" fmla="*/ 128 w 207"/>
                <a:gd name="T21" fmla="*/ 294 h 388"/>
                <a:gd name="T22" fmla="*/ 127 w 207"/>
                <a:gd name="T23" fmla="*/ 304 h 388"/>
                <a:gd name="T24" fmla="*/ 103 w 207"/>
                <a:gd name="T25" fmla="*/ 362 h 388"/>
                <a:gd name="T26" fmla="*/ 54 w 207"/>
                <a:gd name="T27" fmla="*/ 357 h 388"/>
                <a:gd name="T28" fmla="*/ 54 w 207"/>
                <a:gd name="T29" fmla="*/ 330 h 388"/>
                <a:gd name="T30" fmla="*/ 82 w 207"/>
                <a:gd name="T31" fmla="*/ 346 h 388"/>
                <a:gd name="T32" fmla="*/ 93 w 207"/>
                <a:gd name="T33" fmla="*/ 344 h 388"/>
                <a:gd name="T34" fmla="*/ 92 w 207"/>
                <a:gd name="T35" fmla="*/ 343 h 388"/>
                <a:gd name="T36" fmla="*/ 92 w 207"/>
                <a:gd name="T37" fmla="*/ 343 h 388"/>
                <a:gd name="T38" fmla="*/ 92 w 207"/>
                <a:gd name="T39" fmla="*/ 343 h 388"/>
                <a:gd name="T40" fmla="*/ 86 w 207"/>
                <a:gd name="T41" fmla="*/ 330 h 388"/>
                <a:gd name="T42" fmla="*/ 81 w 207"/>
                <a:gd name="T43" fmla="*/ 328 h 388"/>
                <a:gd name="T44" fmla="*/ 35 w 207"/>
                <a:gd name="T45" fmla="*/ 345 h 388"/>
                <a:gd name="T46" fmla="*/ 75 w 207"/>
                <a:gd name="T47" fmla="*/ 382 h 388"/>
                <a:gd name="T48" fmla="*/ 125 w 207"/>
                <a:gd name="T49" fmla="*/ 350 h 388"/>
                <a:gd name="T50" fmla="*/ 139 w 207"/>
                <a:gd name="T51" fmla="*/ 292 h 388"/>
                <a:gd name="T52" fmla="*/ 185 w 207"/>
                <a:gd name="T53" fmla="*/ 271 h 388"/>
                <a:gd name="T54" fmla="*/ 192 w 207"/>
                <a:gd name="T55" fmla="*/ 192 h 388"/>
                <a:gd name="T56" fmla="*/ 108 w 207"/>
                <a:gd name="T57" fmla="*/ 204 h 388"/>
                <a:gd name="T58" fmla="*/ 104 w 207"/>
                <a:gd name="T59" fmla="*/ 216 h 388"/>
                <a:gd name="T60" fmla="*/ 103 w 207"/>
                <a:gd name="T61" fmla="*/ 217 h 388"/>
                <a:gd name="T62" fmla="*/ 103 w 207"/>
                <a:gd name="T63" fmla="*/ 217 h 388"/>
                <a:gd name="T64" fmla="*/ 102 w 207"/>
                <a:gd name="T65" fmla="*/ 218 h 388"/>
                <a:gd name="T66" fmla="*/ 101 w 207"/>
                <a:gd name="T67" fmla="*/ 219 h 388"/>
                <a:gd name="T68" fmla="*/ 101 w 207"/>
                <a:gd name="T69" fmla="*/ 220 h 388"/>
                <a:gd name="T70" fmla="*/ 101 w 207"/>
                <a:gd name="T71" fmla="*/ 221 h 388"/>
                <a:gd name="T72" fmla="*/ 101 w 207"/>
                <a:gd name="T73" fmla="*/ 221 h 388"/>
                <a:gd name="T74" fmla="*/ 101 w 207"/>
                <a:gd name="T75" fmla="*/ 229 h 388"/>
                <a:gd name="T76" fmla="*/ 101 w 207"/>
                <a:gd name="T77" fmla="*/ 231 h 388"/>
                <a:gd name="T78" fmla="*/ 89 w 207"/>
                <a:gd name="T79" fmla="*/ 211 h 388"/>
                <a:gd name="T80" fmla="*/ 103 w 207"/>
                <a:gd name="T81" fmla="*/ 189 h 388"/>
                <a:gd name="T82" fmla="*/ 108 w 207"/>
                <a:gd name="T83" fmla="*/ 204 h 388"/>
                <a:gd name="T84" fmla="*/ 97 w 207"/>
                <a:gd name="T85" fmla="*/ 84 h 388"/>
                <a:gd name="T86" fmla="*/ 133 w 207"/>
                <a:gd name="T87" fmla="*/ 40 h 388"/>
                <a:gd name="T88" fmla="*/ 98 w 207"/>
                <a:gd name="T89" fmla="*/ 130 h 388"/>
                <a:gd name="T90" fmla="*/ 97 w 207"/>
                <a:gd name="T91" fmla="*/ 84 h 388"/>
                <a:gd name="T92" fmla="*/ 35 w 207"/>
                <a:gd name="T93" fmla="*/ 252 h 388"/>
                <a:gd name="T94" fmla="*/ 66 w 207"/>
                <a:gd name="T95" fmla="*/ 173 h 388"/>
                <a:gd name="T96" fmla="*/ 91 w 207"/>
                <a:gd name="T97" fmla="*/ 150 h 388"/>
                <a:gd name="T98" fmla="*/ 100 w 207"/>
                <a:gd name="T99" fmla="*/ 180 h 388"/>
                <a:gd name="T100" fmla="*/ 97 w 207"/>
                <a:gd name="T101" fmla="*/ 241 h 388"/>
                <a:gd name="T102" fmla="*/ 121 w 207"/>
                <a:gd name="T103" fmla="*/ 245 h 388"/>
                <a:gd name="T104" fmla="*/ 127 w 207"/>
                <a:gd name="T105" fmla="*/ 284 h 388"/>
                <a:gd name="T106" fmla="*/ 35 w 207"/>
                <a:gd name="T107" fmla="*/ 252 h 388"/>
                <a:gd name="T108" fmla="*/ 139 w 207"/>
                <a:gd name="T109" fmla="*/ 282 h 388"/>
                <a:gd name="T110" fmla="*/ 132 w 207"/>
                <a:gd name="T111" fmla="*/ 242 h 388"/>
                <a:gd name="T112" fmla="*/ 134 w 207"/>
                <a:gd name="T113" fmla="*/ 213 h 388"/>
                <a:gd name="T114" fmla="*/ 119 w 207"/>
                <a:gd name="T115" fmla="*/ 201 h 388"/>
                <a:gd name="T116" fmla="*/ 113 w 207"/>
                <a:gd name="T117" fmla="*/ 183 h 388"/>
                <a:gd name="T118" fmla="*/ 156 w 207"/>
                <a:gd name="T119" fmla="*/ 178 h 388"/>
                <a:gd name="T120" fmla="*/ 177 w 207"/>
                <a:gd name="T121" fmla="*/ 263 h 388"/>
                <a:gd name="T122" fmla="*/ 139 w 207"/>
                <a:gd name="T123" fmla="*/ 28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" h="388">
                  <a:moveTo>
                    <a:pt x="192" y="192"/>
                  </a:moveTo>
                  <a:cubicBezTo>
                    <a:pt x="176" y="166"/>
                    <a:pt x="145" y="160"/>
                    <a:pt x="117" y="170"/>
                  </a:cubicBezTo>
                  <a:cubicBezTo>
                    <a:pt x="115" y="171"/>
                    <a:pt x="112" y="172"/>
                    <a:pt x="110" y="174"/>
                  </a:cubicBezTo>
                  <a:cubicBezTo>
                    <a:pt x="107" y="163"/>
                    <a:pt x="103" y="152"/>
                    <a:pt x="100" y="141"/>
                  </a:cubicBezTo>
                  <a:cubicBezTo>
                    <a:pt x="109" y="132"/>
                    <a:pt x="117" y="124"/>
                    <a:pt x="125" y="114"/>
                  </a:cubicBezTo>
                  <a:cubicBezTo>
                    <a:pt x="145" y="89"/>
                    <a:pt x="164" y="36"/>
                    <a:pt x="128" y="14"/>
                  </a:cubicBezTo>
                  <a:cubicBezTo>
                    <a:pt x="105" y="0"/>
                    <a:pt x="91" y="60"/>
                    <a:pt x="88" y="71"/>
                  </a:cubicBezTo>
                  <a:cubicBezTo>
                    <a:pt x="83" y="94"/>
                    <a:pt x="84" y="116"/>
                    <a:pt x="89" y="139"/>
                  </a:cubicBezTo>
                  <a:cubicBezTo>
                    <a:pt x="66" y="160"/>
                    <a:pt x="41" y="179"/>
                    <a:pt x="28" y="197"/>
                  </a:cubicBezTo>
                  <a:cubicBezTo>
                    <a:pt x="0" y="238"/>
                    <a:pt x="26" y="269"/>
                    <a:pt x="67" y="285"/>
                  </a:cubicBezTo>
                  <a:cubicBezTo>
                    <a:pt x="85" y="292"/>
                    <a:pt x="107" y="295"/>
                    <a:pt x="128" y="294"/>
                  </a:cubicBezTo>
                  <a:cubicBezTo>
                    <a:pt x="128" y="297"/>
                    <a:pt x="128" y="301"/>
                    <a:pt x="127" y="304"/>
                  </a:cubicBezTo>
                  <a:cubicBezTo>
                    <a:pt x="126" y="325"/>
                    <a:pt x="117" y="347"/>
                    <a:pt x="103" y="362"/>
                  </a:cubicBezTo>
                  <a:cubicBezTo>
                    <a:pt x="87" y="378"/>
                    <a:pt x="68" y="370"/>
                    <a:pt x="54" y="357"/>
                  </a:cubicBezTo>
                  <a:cubicBezTo>
                    <a:pt x="54" y="330"/>
                    <a:pt x="54" y="330"/>
                    <a:pt x="54" y="330"/>
                  </a:cubicBezTo>
                  <a:cubicBezTo>
                    <a:pt x="67" y="328"/>
                    <a:pt x="76" y="334"/>
                    <a:pt x="82" y="346"/>
                  </a:cubicBezTo>
                  <a:cubicBezTo>
                    <a:pt x="84" y="352"/>
                    <a:pt x="93" y="351"/>
                    <a:pt x="93" y="344"/>
                  </a:cubicBezTo>
                  <a:cubicBezTo>
                    <a:pt x="93" y="344"/>
                    <a:pt x="92" y="343"/>
                    <a:pt x="92" y="343"/>
                  </a:cubicBezTo>
                  <a:cubicBezTo>
                    <a:pt x="92" y="343"/>
                    <a:pt x="92" y="343"/>
                    <a:pt x="92" y="343"/>
                  </a:cubicBezTo>
                  <a:cubicBezTo>
                    <a:pt x="92" y="343"/>
                    <a:pt x="92" y="343"/>
                    <a:pt x="92" y="343"/>
                  </a:cubicBezTo>
                  <a:cubicBezTo>
                    <a:pt x="91" y="338"/>
                    <a:pt x="89" y="334"/>
                    <a:pt x="86" y="330"/>
                  </a:cubicBezTo>
                  <a:cubicBezTo>
                    <a:pt x="85" y="328"/>
                    <a:pt x="83" y="328"/>
                    <a:pt x="81" y="328"/>
                  </a:cubicBezTo>
                  <a:cubicBezTo>
                    <a:pt x="63" y="314"/>
                    <a:pt x="32" y="315"/>
                    <a:pt x="35" y="345"/>
                  </a:cubicBezTo>
                  <a:cubicBezTo>
                    <a:pt x="36" y="364"/>
                    <a:pt x="59" y="378"/>
                    <a:pt x="75" y="382"/>
                  </a:cubicBezTo>
                  <a:cubicBezTo>
                    <a:pt x="97" y="388"/>
                    <a:pt x="115" y="366"/>
                    <a:pt x="125" y="350"/>
                  </a:cubicBezTo>
                  <a:cubicBezTo>
                    <a:pt x="136" y="332"/>
                    <a:pt x="139" y="312"/>
                    <a:pt x="139" y="292"/>
                  </a:cubicBezTo>
                  <a:cubicBezTo>
                    <a:pt x="156" y="289"/>
                    <a:pt x="172" y="282"/>
                    <a:pt x="185" y="271"/>
                  </a:cubicBezTo>
                  <a:cubicBezTo>
                    <a:pt x="207" y="250"/>
                    <a:pt x="207" y="216"/>
                    <a:pt x="192" y="192"/>
                  </a:cubicBezTo>
                  <a:close/>
                  <a:moveTo>
                    <a:pt x="108" y="204"/>
                  </a:moveTo>
                  <a:cubicBezTo>
                    <a:pt x="105" y="207"/>
                    <a:pt x="104" y="212"/>
                    <a:pt x="104" y="216"/>
                  </a:cubicBezTo>
                  <a:cubicBezTo>
                    <a:pt x="104" y="216"/>
                    <a:pt x="103" y="216"/>
                    <a:pt x="103" y="217"/>
                  </a:cubicBezTo>
                  <a:cubicBezTo>
                    <a:pt x="103" y="217"/>
                    <a:pt x="103" y="217"/>
                    <a:pt x="103" y="217"/>
                  </a:cubicBezTo>
                  <a:cubicBezTo>
                    <a:pt x="102" y="217"/>
                    <a:pt x="102" y="218"/>
                    <a:pt x="102" y="218"/>
                  </a:cubicBezTo>
                  <a:cubicBezTo>
                    <a:pt x="102" y="218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20"/>
                  </a:cubicBezTo>
                  <a:cubicBezTo>
                    <a:pt x="101" y="220"/>
                    <a:pt x="101" y="220"/>
                    <a:pt x="101" y="221"/>
                  </a:cubicBezTo>
                  <a:cubicBezTo>
                    <a:pt x="101" y="221"/>
                    <a:pt x="101" y="221"/>
                    <a:pt x="101" y="221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101" y="230"/>
                    <a:pt x="101" y="231"/>
                    <a:pt x="101" y="231"/>
                  </a:cubicBezTo>
                  <a:cubicBezTo>
                    <a:pt x="94" y="228"/>
                    <a:pt x="88" y="222"/>
                    <a:pt x="89" y="211"/>
                  </a:cubicBezTo>
                  <a:cubicBezTo>
                    <a:pt x="90" y="202"/>
                    <a:pt x="96" y="195"/>
                    <a:pt x="103" y="189"/>
                  </a:cubicBezTo>
                  <a:cubicBezTo>
                    <a:pt x="105" y="194"/>
                    <a:pt x="107" y="199"/>
                    <a:pt x="108" y="204"/>
                  </a:cubicBezTo>
                  <a:close/>
                  <a:moveTo>
                    <a:pt x="97" y="84"/>
                  </a:moveTo>
                  <a:cubicBezTo>
                    <a:pt x="100" y="69"/>
                    <a:pt x="116" y="1"/>
                    <a:pt x="133" y="40"/>
                  </a:cubicBezTo>
                  <a:cubicBezTo>
                    <a:pt x="147" y="73"/>
                    <a:pt x="126" y="103"/>
                    <a:pt x="98" y="130"/>
                  </a:cubicBezTo>
                  <a:cubicBezTo>
                    <a:pt x="95" y="115"/>
                    <a:pt x="94" y="99"/>
                    <a:pt x="97" y="84"/>
                  </a:cubicBezTo>
                  <a:close/>
                  <a:moveTo>
                    <a:pt x="35" y="252"/>
                  </a:moveTo>
                  <a:cubicBezTo>
                    <a:pt x="7" y="225"/>
                    <a:pt x="47" y="191"/>
                    <a:pt x="66" y="173"/>
                  </a:cubicBezTo>
                  <a:cubicBezTo>
                    <a:pt x="75" y="165"/>
                    <a:pt x="83" y="157"/>
                    <a:pt x="91" y="150"/>
                  </a:cubicBezTo>
                  <a:cubicBezTo>
                    <a:pt x="94" y="160"/>
                    <a:pt x="97" y="170"/>
                    <a:pt x="100" y="180"/>
                  </a:cubicBezTo>
                  <a:cubicBezTo>
                    <a:pt x="78" y="197"/>
                    <a:pt x="65" y="226"/>
                    <a:pt x="97" y="241"/>
                  </a:cubicBezTo>
                  <a:cubicBezTo>
                    <a:pt x="105" y="245"/>
                    <a:pt x="114" y="246"/>
                    <a:pt x="121" y="245"/>
                  </a:cubicBezTo>
                  <a:cubicBezTo>
                    <a:pt x="124" y="258"/>
                    <a:pt x="126" y="271"/>
                    <a:pt x="127" y="284"/>
                  </a:cubicBezTo>
                  <a:cubicBezTo>
                    <a:pt x="93" y="286"/>
                    <a:pt x="55" y="272"/>
                    <a:pt x="35" y="252"/>
                  </a:cubicBezTo>
                  <a:close/>
                  <a:moveTo>
                    <a:pt x="139" y="282"/>
                  </a:moveTo>
                  <a:cubicBezTo>
                    <a:pt x="138" y="269"/>
                    <a:pt x="135" y="255"/>
                    <a:pt x="132" y="242"/>
                  </a:cubicBezTo>
                  <a:cubicBezTo>
                    <a:pt x="139" y="236"/>
                    <a:pt x="142" y="227"/>
                    <a:pt x="134" y="213"/>
                  </a:cubicBezTo>
                  <a:cubicBezTo>
                    <a:pt x="131" y="208"/>
                    <a:pt x="125" y="202"/>
                    <a:pt x="119" y="201"/>
                  </a:cubicBezTo>
                  <a:cubicBezTo>
                    <a:pt x="117" y="195"/>
                    <a:pt x="115" y="189"/>
                    <a:pt x="113" y="183"/>
                  </a:cubicBezTo>
                  <a:cubicBezTo>
                    <a:pt x="127" y="177"/>
                    <a:pt x="145" y="175"/>
                    <a:pt x="156" y="178"/>
                  </a:cubicBezTo>
                  <a:cubicBezTo>
                    <a:pt x="194" y="187"/>
                    <a:pt x="201" y="237"/>
                    <a:pt x="177" y="263"/>
                  </a:cubicBezTo>
                  <a:cubicBezTo>
                    <a:pt x="167" y="273"/>
                    <a:pt x="154" y="279"/>
                    <a:pt x="139" y="2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2817813" y="1665288"/>
              <a:ext cx="1563687" cy="1287463"/>
            </a:xfrm>
            <a:custGeom>
              <a:avLst/>
              <a:gdLst>
                <a:gd name="T0" fmla="*/ 365 w 368"/>
                <a:gd name="T1" fmla="*/ 222 h 302"/>
                <a:gd name="T2" fmla="*/ 365 w 368"/>
                <a:gd name="T3" fmla="*/ 221 h 302"/>
                <a:gd name="T4" fmla="*/ 355 w 368"/>
                <a:gd name="T5" fmla="*/ 204 h 302"/>
                <a:gd name="T6" fmla="*/ 344 w 368"/>
                <a:gd name="T7" fmla="*/ 199 h 302"/>
                <a:gd name="T8" fmla="*/ 268 w 368"/>
                <a:gd name="T9" fmla="*/ 211 h 302"/>
                <a:gd name="T10" fmla="*/ 261 w 368"/>
                <a:gd name="T11" fmla="*/ 217 h 302"/>
                <a:gd name="T12" fmla="*/ 120 w 368"/>
                <a:gd name="T13" fmla="*/ 227 h 302"/>
                <a:gd name="T14" fmla="*/ 174 w 368"/>
                <a:gd name="T15" fmla="*/ 59 h 302"/>
                <a:gd name="T16" fmla="*/ 173 w 368"/>
                <a:gd name="T17" fmla="*/ 46 h 302"/>
                <a:gd name="T18" fmla="*/ 173 w 368"/>
                <a:gd name="T19" fmla="*/ 46 h 302"/>
                <a:gd name="T20" fmla="*/ 174 w 368"/>
                <a:gd name="T21" fmla="*/ 44 h 302"/>
                <a:gd name="T22" fmla="*/ 193 w 368"/>
                <a:gd name="T23" fmla="*/ 43 h 302"/>
                <a:gd name="T24" fmla="*/ 202 w 368"/>
                <a:gd name="T25" fmla="*/ 38 h 302"/>
                <a:gd name="T26" fmla="*/ 226 w 368"/>
                <a:gd name="T27" fmla="*/ 36 h 302"/>
                <a:gd name="T28" fmla="*/ 253 w 368"/>
                <a:gd name="T29" fmla="*/ 34 h 302"/>
                <a:gd name="T30" fmla="*/ 265 w 368"/>
                <a:gd name="T31" fmla="*/ 38 h 302"/>
                <a:gd name="T32" fmla="*/ 281 w 368"/>
                <a:gd name="T33" fmla="*/ 34 h 302"/>
                <a:gd name="T34" fmla="*/ 288 w 368"/>
                <a:gd name="T35" fmla="*/ 17 h 302"/>
                <a:gd name="T36" fmla="*/ 279 w 368"/>
                <a:gd name="T37" fmla="*/ 3 h 302"/>
                <a:gd name="T38" fmla="*/ 237 w 368"/>
                <a:gd name="T39" fmla="*/ 3 h 302"/>
                <a:gd name="T40" fmla="*/ 230 w 368"/>
                <a:gd name="T41" fmla="*/ 6 h 302"/>
                <a:gd name="T42" fmla="*/ 220 w 368"/>
                <a:gd name="T43" fmla="*/ 7 h 302"/>
                <a:gd name="T44" fmla="*/ 89 w 368"/>
                <a:gd name="T45" fmla="*/ 3 h 302"/>
                <a:gd name="T46" fmla="*/ 79 w 368"/>
                <a:gd name="T47" fmla="*/ 12 h 302"/>
                <a:gd name="T48" fmla="*/ 72 w 368"/>
                <a:gd name="T49" fmla="*/ 29 h 302"/>
                <a:gd name="T50" fmla="*/ 79 w 368"/>
                <a:gd name="T51" fmla="*/ 44 h 302"/>
                <a:gd name="T52" fmla="*/ 90 w 368"/>
                <a:gd name="T53" fmla="*/ 52 h 302"/>
                <a:gd name="T54" fmla="*/ 123 w 368"/>
                <a:gd name="T55" fmla="*/ 48 h 302"/>
                <a:gd name="T56" fmla="*/ 15 w 368"/>
                <a:gd name="T57" fmla="*/ 218 h 302"/>
                <a:gd name="T58" fmla="*/ 9 w 368"/>
                <a:gd name="T59" fmla="*/ 219 h 302"/>
                <a:gd name="T60" fmla="*/ 3 w 368"/>
                <a:gd name="T61" fmla="*/ 239 h 302"/>
                <a:gd name="T62" fmla="*/ 9 w 368"/>
                <a:gd name="T63" fmla="*/ 259 h 302"/>
                <a:gd name="T64" fmla="*/ 34 w 368"/>
                <a:gd name="T65" fmla="*/ 288 h 302"/>
                <a:gd name="T66" fmla="*/ 46 w 368"/>
                <a:gd name="T67" fmla="*/ 283 h 302"/>
                <a:gd name="T68" fmla="*/ 50 w 368"/>
                <a:gd name="T69" fmla="*/ 284 h 302"/>
                <a:gd name="T70" fmla="*/ 65 w 368"/>
                <a:gd name="T71" fmla="*/ 284 h 302"/>
                <a:gd name="T72" fmla="*/ 261 w 368"/>
                <a:gd name="T73" fmla="*/ 275 h 302"/>
                <a:gd name="T74" fmla="*/ 289 w 368"/>
                <a:gd name="T75" fmla="*/ 276 h 302"/>
                <a:gd name="T76" fmla="*/ 344 w 368"/>
                <a:gd name="T77" fmla="*/ 262 h 302"/>
                <a:gd name="T78" fmla="*/ 365 w 368"/>
                <a:gd name="T79" fmla="*/ 251 h 302"/>
                <a:gd name="T80" fmla="*/ 365 w 368"/>
                <a:gd name="T81" fmla="*/ 22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8" h="302">
                  <a:moveTo>
                    <a:pt x="365" y="222"/>
                  </a:moveTo>
                  <a:cubicBezTo>
                    <a:pt x="365" y="222"/>
                    <a:pt x="365" y="222"/>
                    <a:pt x="365" y="221"/>
                  </a:cubicBezTo>
                  <a:cubicBezTo>
                    <a:pt x="368" y="213"/>
                    <a:pt x="364" y="204"/>
                    <a:pt x="355" y="204"/>
                  </a:cubicBezTo>
                  <a:cubicBezTo>
                    <a:pt x="352" y="201"/>
                    <a:pt x="348" y="200"/>
                    <a:pt x="344" y="199"/>
                  </a:cubicBezTo>
                  <a:cubicBezTo>
                    <a:pt x="319" y="196"/>
                    <a:pt x="292" y="207"/>
                    <a:pt x="268" y="211"/>
                  </a:cubicBezTo>
                  <a:cubicBezTo>
                    <a:pt x="264" y="212"/>
                    <a:pt x="262" y="214"/>
                    <a:pt x="261" y="217"/>
                  </a:cubicBezTo>
                  <a:cubicBezTo>
                    <a:pt x="213" y="214"/>
                    <a:pt x="167" y="222"/>
                    <a:pt x="120" y="227"/>
                  </a:cubicBezTo>
                  <a:cubicBezTo>
                    <a:pt x="122" y="167"/>
                    <a:pt x="140" y="114"/>
                    <a:pt x="174" y="59"/>
                  </a:cubicBezTo>
                  <a:cubicBezTo>
                    <a:pt x="177" y="54"/>
                    <a:pt x="176" y="50"/>
                    <a:pt x="173" y="46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4" y="45"/>
                    <a:pt x="174" y="44"/>
                    <a:pt x="174" y="44"/>
                  </a:cubicBezTo>
                  <a:cubicBezTo>
                    <a:pt x="181" y="43"/>
                    <a:pt x="187" y="43"/>
                    <a:pt x="193" y="43"/>
                  </a:cubicBezTo>
                  <a:cubicBezTo>
                    <a:pt x="197" y="43"/>
                    <a:pt x="200" y="41"/>
                    <a:pt x="202" y="38"/>
                  </a:cubicBezTo>
                  <a:cubicBezTo>
                    <a:pt x="210" y="38"/>
                    <a:pt x="218" y="37"/>
                    <a:pt x="226" y="36"/>
                  </a:cubicBezTo>
                  <a:cubicBezTo>
                    <a:pt x="235" y="36"/>
                    <a:pt x="244" y="35"/>
                    <a:pt x="253" y="34"/>
                  </a:cubicBezTo>
                  <a:cubicBezTo>
                    <a:pt x="257" y="35"/>
                    <a:pt x="261" y="37"/>
                    <a:pt x="265" y="38"/>
                  </a:cubicBezTo>
                  <a:cubicBezTo>
                    <a:pt x="271" y="41"/>
                    <a:pt x="277" y="40"/>
                    <a:pt x="281" y="34"/>
                  </a:cubicBezTo>
                  <a:cubicBezTo>
                    <a:pt x="284" y="27"/>
                    <a:pt x="286" y="25"/>
                    <a:pt x="288" y="17"/>
                  </a:cubicBezTo>
                  <a:cubicBezTo>
                    <a:pt x="289" y="12"/>
                    <a:pt x="285" y="4"/>
                    <a:pt x="279" y="3"/>
                  </a:cubicBezTo>
                  <a:cubicBezTo>
                    <a:pt x="265" y="1"/>
                    <a:pt x="252" y="2"/>
                    <a:pt x="237" y="3"/>
                  </a:cubicBezTo>
                  <a:cubicBezTo>
                    <a:pt x="234" y="3"/>
                    <a:pt x="232" y="5"/>
                    <a:pt x="230" y="6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177" y="2"/>
                    <a:pt x="133" y="0"/>
                    <a:pt x="89" y="3"/>
                  </a:cubicBezTo>
                  <a:cubicBezTo>
                    <a:pt x="84" y="4"/>
                    <a:pt x="80" y="8"/>
                    <a:pt x="79" y="12"/>
                  </a:cubicBezTo>
                  <a:cubicBezTo>
                    <a:pt x="73" y="15"/>
                    <a:pt x="68" y="21"/>
                    <a:pt x="72" y="29"/>
                  </a:cubicBezTo>
                  <a:cubicBezTo>
                    <a:pt x="74" y="34"/>
                    <a:pt x="76" y="38"/>
                    <a:pt x="79" y="44"/>
                  </a:cubicBezTo>
                  <a:cubicBezTo>
                    <a:pt x="80" y="48"/>
                    <a:pt x="84" y="53"/>
                    <a:pt x="90" y="52"/>
                  </a:cubicBezTo>
                  <a:cubicBezTo>
                    <a:pt x="101" y="51"/>
                    <a:pt x="112" y="49"/>
                    <a:pt x="123" y="48"/>
                  </a:cubicBezTo>
                  <a:cubicBezTo>
                    <a:pt x="73" y="75"/>
                    <a:pt x="9" y="153"/>
                    <a:pt x="15" y="218"/>
                  </a:cubicBezTo>
                  <a:cubicBezTo>
                    <a:pt x="13" y="218"/>
                    <a:pt x="11" y="218"/>
                    <a:pt x="9" y="219"/>
                  </a:cubicBezTo>
                  <a:cubicBezTo>
                    <a:pt x="2" y="225"/>
                    <a:pt x="0" y="231"/>
                    <a:pt x="3" y="239"/>
                  </a:cubicBezTo>
                  <a:cubicBezTo>
                    <a:pt x="5" y="246"/>
                    <a:pt x="7" y="252"/>
                    <a:pt x="9" y="259"/>
                  </a:cubicBezTo>
                  <a:cubicBezTo>
                    <a:pt x="13" y="272"/>
                    <a:pt x="20" y="284"/>
                    <a:pt x="34" y="288"/>
                  </a:cubicBezTo>
                  <a:cubicBezTo>
                    <a:pt x="39" y="289"/>
                    <a:pt x="44" y="287"/>
                    <a:pt x="46" y="283"/>
                  </a:cubicBezTo>
                  <a:cubicBezTo>
                    <a:pt x="47" y="284"/>
                    <a:pt x="49" y="284"/>
                    <a:pt x="50" y="284"/>
                  </a:cubicBezTo>
                  <a:cubicBezTo>
                    <a:pt x="55" y="284"/>
                    <a:pt x="60" y="284"/>
                    <a:pt x="65" y="284"/>
                  </a:cubicBezTo>
                  <a:cubicBezTo>
                    <a:pt x="125" y="302"/>
                    <a:pt x="202" y="299"/>
                    <a:pt x="261" y="275"/>
                  </a:cubicBezTo>
                  <a:cubicBezTo>
                    <a:pt x="270" y="275"/>
                    <a:pt x="279" y="275"/>
                    <a:pt x="289" y="276"/>
                  </a:cubicBezTo>
                  <a:cubicBezTo>
                    <a:pt x="319" y="277"/>
                    <a:pt x="333" y="274"/>
                    <a:pt x="344" y="262"/>
                  </a:cubicBezTo>
                  <a:cubicBezTo>
                    <a:pt x="350" y="271"/>
                    <a:pt x="367" y="264"/>
                    <a:pt x="365" y="251"/>
                  </a:cubicBezTo>
                  <a:cubicBezTo>
                    <a:pt x="363" y="242"/>
                    <a:pt x="366" y="232"/>
                    <a:pt x="365" y="222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2719388" y="1612901"/>
              <a:ext cx="1849437" cy="1357313"/>
            </a:xfrm>
            <a:custGeom>
              <a:avLst/>
              <a:gdLst>
                <a:gd name="T0" fmla="*/ 395 w 435"/>
                <a:gd name="T1" fmla="*/ 251 h 318"/>
                <a:gd name="T2" fmla="*/ 316 w 435"/>
                <a:gd name="T3" fmla="*/ 46 h 318"/>
                <a:gd name="T4" fmla="*/ 317 w 435"/>
                <a:gd name="T5" fmla="*/ 6 h 318"/>
                <a:gd name="T6" fmla="*/ 193 w 435"/>
                <a:gd name="T7" fmla="*/ 9 h 318"/>
                <a:gd name="T8" fmla="*/ 89 w 435"/>
                <a:gd name="T9" fmla="*/ 20 h 318"/>
                <a:gd name="T10" fmla="*/ 90 w 435"/>
                <a:gd name="T11" fmla="*/ 23 h 318"/>
                <a:gd name="T12" fmla="*/ 98 w 435"/>
                <a:gd name="T13" fmla="*/ 66 h 318"/>
                <a:gd name="T14" fmla="*/ 14 w 435"/>
                <a:gd name="T15" fmla="*/ 234 h 318"/>
                <a:gd name="T16" fmla="*/ 29 w 435"/>
                <a:gd name="T17" fmla="*/ 286 h 318"/>
                <a:gd name="T18" fmla="*/ 30 w 435"/>
                <a:gd name="T19" fmla="*/ 298 h 318"/>
                <a:gd name="T20" fmla="*/ 59 w 435"/>
                <a:gd name="T21" fmla="*/ 316 h 318"/>
                <a:gd name="T22" fmla="*/ 318 w 435"/>
                <a:gd name="T23" fmla="*/ 301 h 318"/>
                <a:gd name="T24" fmla="*/ 107 w 435"/>
                <a:gd name="T25" fmla="*/ 22 h 318"/>
                <a:gd name="T26" fmla="*/ 306 w 435"/>
                <a:gd name="T27" fmla="*/ 12 h 318"/>
                <a:gd name="T28" fmla="*/ 107 w 435"/>
                <a:gd name="T29" fmla="*/ 56 h 318"/>
                <a:gd name="T30" fmla="*/ 107 w 435"/>
                <a:gd name="T31" fmla="*/ 22 h 318"/>
                <a:gd name="T32" fmla="*/ 107 w 435"/>
                <a:gd name="T33" fmla="*/ 67 h 318"/>
                <a:gd name="T34" fmla="*/ 309 w 435"/>
                <a:gd name="T35" fmla="*/ 56 h 318"/>
                <a:gd name="T36" fmla="*/ 380 w 435"/>
                <a:gd name="T37" fmla="*/ 200 h 318"/>
                <a:gd name="T38" fmla="*/ 104 w 435"/>
                <a:gd name="T39" fmla="*/ 75 h 318"/>
                <a:gd name="T40" fmla="*/ 245 w 435"/>
                <a:gd name="T41" fmla="*/ 258 h 318"/>
                <a:gd name="T42" fmla="*/ 216 w 435"/>
                <a:gd name="T43" fmla="*/ 271 h 318"/>
                <a:gd name="T44" fmla="*/ 242 w 435"/>
                <a:gd name="T45" fmla="*/ 235 h 318"/>
                <a:gd name="T46" fmla="*/ 276 w 435"/>
                <a:gd name="T47" fmla="*/ 252 h 318"/>
                <a:gd name="T48" fmla="*/ 39 w 435"/>
                <a:gd name="T49" fmla="*/ 281 h 318"/>
                <a:gd name="T50" fmla="*/ 64 w 435"/>
                <a:gd name="T51" fmla="*/ 240 h 318"/>
                <a:gd name="T52" fmla="*/ 40 w 435"/>
                <a:gd name="T53" fmla="*/ 280 h 318"/>
                <a:gd name="T54" fmla="*/ 50 w 435"/>
                <a:gd name="T55" fmla="*/ 285 h 318"/>
                <a:gd name="T56" fmla="*/ 94 w 435"/>
                <a:gd name="T57" fmla="*/ 278 h 318"/>
                <a:gd name="T58" fmla="*/ 141 w 435"/>
                <a:gd name="T59" fmla="*/ 277 h 318"/>
                <a:gd name="T60" fmla="*/ 123 w 435"/>
                <a:gd name="T61" fmla="*/ 261 h 318"/>
                <a:gd name="T62" fmla="*/ 141 w 435"/>
                <a:gd name="T63" fmla="*/ 277 h 318"/>
                <a:gd name="T64" fmla="*/ 104 w 435"/>
                <a:gd name="T65" fmla="*/ 273 h 318"/>
                <a:gd name="T66" fmla="*/ 174 w 435"/>
                <a:gd name="T67" fmla="*/ 239 h 318"/>
                <a:gd name="T68" fmla="*/ 124 w 435"/>
                <a:gd name="T69" fmla="*/ 245 h 318"/>
                <a:gd name="T70" fmla="*/ 164 w 435"/>
                <a:gd name="T71" fmla="*/ 274 h 318"/>
                <a:gd name="T72" fmla="*/ 188 w 435"/>
                <a:gd name="T73" fmla="*/ 257 h 318"/>
                <a:gd name="T74" fmla="*/ 176 w 435"/>
                <a:gd name="T75" fmla="*/ 273 h 318"/>
                <a:gd name="T76" fmla="*/ 235 w 435"/>
                <a:gd name="T77" fmla="*/ 235 h 318"/>
                <a:gd name="T78" fmla="*/ 189 w 435"/>
                <a:gd name="T79" fmla="*/ 238 h 318"/>
                <a:gd name="T80" fmla="*/ 297 w 435"/>
                <a:gd name="T81" fmla="*/ 241 h 318"/>
                <a:gd name="T82" fmla="*/ 281 w 435"/>
                <a:gd name="T83" fmla="*/ 265 h 318"/>
                <a:gd name="T84" fmla="*/ 301 w 435"/>
                <a:gd name="T85" fmla="*/ 228 h 318"/>
                <a:gd name="T86" fmla="*/ 331 w 435"/>
                <a:gd name="T87" fmla="*/ 240 h 318"/>
                <a:gd name="T88" fmla="*/ 334 w 435"/>
                <a:gd name="T89" fmla="*/ 257 h 318"/>
                <a:gd name="T90" fmla="*/ 369 w 435"/>
                <a:gd name="T91" fmla="*/ 250 h 318"/>
                <a:gd name="T92" fmla="*/ 389 w 435"/>
                <a:gd name="T93" fmla="*/ 250 h 318"/>
                <a:gd name="T94" fmla="*/ 352 w 435"/>
                <a:gd name="T95" fmla="*/ 218 h 318"/>
                <a:gd name="T96" fmla="*/ 387 w 435"/>
                <a:gd name="T97" fmla="*/ 207 h 318"/>
                <a:gd name="T98" fmla="*/ 389 w 435"/>
                <a:gd name="T99" fmla="*/ 25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5" h="318">
                  <a:moveTo>
                    <a:pt x="395" y="252"/>
                  </a:moveTo>
                  <a:cubicBezTo>
                    <a:pt x="395" y="251"/>
                    <a:pt x="395" y="251"/>
                    <a:pt x="395" y="251"/>
                  </a:cubicBezTo>
                  <a:cubicBezTo>
                    <a:pt x="397" y="251"/>
                    <a:pt x="399" y="249"/>
                    <a:pt x="399" y="246"/>
                  </a:cubicBezTo>
                  <a:cubicBezTo>
                    <a:pt x="398" y="180"/>
                    <a:pt x="396" y="67"/>
                    <a:pt x="316" y="46"/>
                  </a:cubicBezTo>
                  <a:cubicBezTo>
                    <a:pt x="316" y="46"/>
                    <a:pt x="316" y="45"/>
                    <a:pt x="316" y="45"/>
                  </a:cubicBezTo>
                  <a:cubicBezTo>
                    <a:pt x="317" y="32"/>
                    <a:pt x="317" y="19"/>
                    <a:pt x="317" y="6"/>
                  </a:cubicBezTo>
                  <a:cubicBezTo>
                    <a:pt x="317" y="3"/>
                    <a:pt x="315" y="0"/>
                    <a:pt x="312" y="0"/>
                  </a:cubicBezTo>
                  <a:cubicBezTo>
                    <a:pt x="272" y="1"/>
                    <a:pt x="232" y="10"/>
                    <a:pt x="193" y="9"/>
                  </a:cubicBezTo>
                  <a:cubicBezTo>
                    <a:pt x="161" y="9"/>
                    <a:pt x="128" y="3"/>
                    <a:pt x="97" y="13"/>
                  </a:cubicBezTo>
                  <a:cubicBezTo>
                    <a:pt x="93" y="12"/>
                    <a:pt x="87" y="15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1"/>
                    <a:pt x="90" y="22"/>
                    <a:pt x="90" y="23"/>
                  </a:cubicBezTo>
                  <a:cubicBezTo>
                    <a:pt x="94" y="37"/>
                    <a:pt x="93" y="51"/>
                    <a:pt x="97" y="64"/>
                  </a:cubicBezTo>
                  <a:cubicBezTo>
                    <a:pt x="98" y="65"/>
                    <a:pt x="98" y="65"/>
                    <a:pt x="98" y="66"/>
                  </a:cubicBezTo>
                  <a:cubicBezTo>
                    <a:pt x="35" y="89"/>
                    <a:pt x="0" y="166"/>
                    <a:pt x="12" y="231"/>
                  </a:cubicBezTo>
                  <a:cubicBezTo>
                    <a:pt x="13" y="232"/>
                    <a:pt x="13" y="233"/>
                    <a:pt x="14" y="234"/>
                  </a:cubicBezTo>
                  <a:cubicBezTo>
                    <a:pt x="15" y="235"/>
                    <a:pt x="15" y="236"/>
                    <a:pt x="16" y="237"/>
                  </a:cubicBezTo>
                  <a:cubicBezTo>
                    <a:pt x="17" y="250"/>
                    <a:pt x="19" y="273"/>
                    <a:pt x="29" y="286"/>
                  </a:cubicBezTo>
                  <a:cubicBezTo>
                    <a:pt x="28" y="287"/>
                    <a:pt x="28" y="288"/>
                    <a:pt x="28" y="290"/>
                  </a:cubicBezTo>
                  <a:cubicBezTo>
                    <a:pt x="28" y="293"/>
                    <a:pt x="29" y="295"/>
                    <a:pt x="30" y="298"/>
                  </a:cubicBezTo>
                  <a:cubicBezTo>
                    <a:pt x="30" y="298"/>
                    <a:pt x="31" y="299"/>
                    <a:pt x="31" y="299"/>
                  </a:cubicBezTo>
                  <a:cubicBezTo>
                    <a:pt x="36" y="309"/>
                    <a:pt x="47" y="314"/>
                    <a:pt x="59" y="316"/>
                  </a:cubicBezTo>
                  <a:cubicBezTo>
                    <a:pt x="60" y="317"/>
                    <a:pt x="62" y="318"/>
                    <a:pt x="63" y="318"/>
                  </a:cubicBezTo>
                  <a:cubicBezTo>
                    <a:pt x="149" y="316"/>
                    <a:pt x="233" y="304"/>
                    <a:pt x="318" y="301"/>
                  </a:cubicBezTo>
                  <a:cubicBezTo>
                    <a:pt x="345" y="300"/>
                    <a:pt x="435" y="301"/>
                    <a:pt x="395" y="252"/>
                  </a:cubicBezTo>
                  <a:close/>
                  <a:moveTo>
                    <a:pt x="107" y="22"/>
                  </a:moveTo>
                  <a:cubicBezTo>
                    <a:pt x="135" y="15"/>
                    <a:pt x="165" y="19"/>
                    <a:pt x="193" y="20"/>
                  </a:cubicBezTo>
                  <a:cubicBezTo>
                    <a:pt x="231" y="22"/>
                    <a:pt x="269" y="13"/>
                    <a:pt x="306" y="12"/>
                  </a:cubicBezTo>
                  <a:cubicBezTo>
                    <a:pt x="306" y="21"/>
                    <a:pt x="306" y="30"/>
                    <a:pt x="305" y="39"/>
                  </a:cubicBezTo>
                  <a:cubicBezTo>
                    <a:pt x="239" y="39"/>
                    <a:pt x="172" y="43"/>
                    <a:pt x="107" y="56"/>
                  </a:cubicBezTo>
                  <a:cubicBezTo>
                    <a:pt x="105" y="46"/>
                    <a:pt x="104" y="36"/>
                    <a:pt x="102" y="25"/>
                  </a:cubicBezTo>
                  <a:cubicBezTo>
                    <a:pt x="105" y="25"/>
                    <a:pt x="107" y="24"/>
                    <a:pt x="107" y="22"/>
                  </a:cubicBezTo>
                  <a:close/>
                  <a:moveTo>
                    <a:pt x="104" y="75"/>
                  </a:moveTo>
                  <a:cubicBezTo>
                    <a:pt x="108" y="74"/>
                    <a:pt x="109" y="70"/>
                    <a:pt x="107" y="67"/>
                  </a:cubicBezTo>
                  <a:cubicBezTo>
                    <a:pt x="172" y="54"/>
                    <a:pt x="239" y="50"/>
                    <a:pt x="305" y="51"/>
                  </a:cubicBezTo>
                  <a:cubicBezTo>
                    <a:pt x="305" y="53"/>
                    <a:pt x="306" y="55"/>
                    <a:pt x="309" y="56"/>
                  </a:cubicBezTo>
                  <a:cubicBezTo>
                    <a:pt x="372" y="69"/>
                    <a:pt x="384" y="143"/>
                    <a:pt x="387" y="204"/>
                  </a:cubicBezTo>
                  <a:cubicBezTo>
                    <a:pt x="386" y="201"/>
                    <a:pt x="383" y="199"/>
                    <a:pt x="380" y="200"/>
                  </a:cubicBezTo>
                  <a:cubicBezTo>
                    <a:pt x="265" y="230"/>
                    <a:pt x="141" y="231"/>
                    <a:pt x="23" y="227"/>
                  </a:cubicBezTo>
                  <a:cubicBezTo>
                    <a:pt x="11" y="168"/>
                    <a:pt x="45" y="95"/>
                    <a:pt x="104" y="75"/>
                  </a:cubicBezTo>
                  <a:close/>
                  <a:moveTo>
                    <a:pt x="216" y="271"/>
                  </a:moveTo>
                  <a:cubicBezTo>
                    <a:pt x="224" y="259"/>
                    <a:pt x="235" y="242"/>
                    <a:pt x="245" y="258"/>
                  </a:cubicBezTo>
                  <a:cubicBezTo>
                    <a:pt x="247" y="261"/>
                    <a:pt x="249" y="265"/>
                    <a:pt x="253" y="268"/>
                  </a:cubicBezTo>
                  <a:cubicBezTo>
                    <a:pt x="240" y="269"/>
                    <a:pt x="228" y="270"/>
                    <a:pt x="216" y="271"/>
                  </a:cubicBezTo>
                  <a:close/>
                  <a:moveTo>
                    <a:pt x="243" y="235"/>
                  </a:moveTo>
                  <a:cubicBezTo>
                    <a:pt x="243" y="235"/>
                    <a:pt x="242" y="235"/>
                    <a:pt x="242" y="235"/>
                  </a:cubicBezTo>
                  <a:cubicBezTo>
                    <a:pt x="258" y="233"/>
                    <a:pt x="275" y="231"/>
                    <a:pt x="291" y="229"/>
                  </a:cubicBezTo>
                  <a:cubicBezTo>
                    <a:pt x="286" y="237"/>
                    <a:pt x="281" y="245"/>
                    <a:pt x="276" y="252"/>
                  </a:cubicBezTo>
                  <a:cubicBezTo>
                    <a:pt x="263" y="273"/>
                    <a:pt x="251" y="246"/>
                    <a:pt x="243" y="235"/>
                  </a:cubicBezTo>
                  <a:close/>
                  <a:moveTo>
                    <a:pt x="39" y="281"/>
                  </a:moveTo>
                  <a:cubicBezTo>
                    <a:pt x="30" y="271"/>
                    <a:pt x="28" y="250"/>
                    <a:pt x="27" y="239"/>
                  </a:cubicBezTo>
                  <a:cubicBezTo>
                    <a:pt x="39" y="239"/>
                    <a:pt x="52" y="239"/>
                    <a:pt x="64" y="240"/>
                  </a:cubicBezTo>
                  <a:cubicBezTo>
                    <a:pt x="64" y="240"/>
                    <a:pt x="63" y="240"/>
                    <a:pt x="63" y="241"/>
                  </a:cubicBezTo>
                  <a:cubicBezTo>
                    <a:pt x="56" y="254"/>
                    <a:pt x="49" y="267"/>
                    <a:pt x="40" y="280"/>
                  </a:cubicBezTo>
                  <a:cubicBezTo>
                    <a:pt x="39" y="280"/>
                    <a:pt x="39" y="280"/>
                    <a:pt x="39" y="281"/>
                  </a:cubicBezTo>
                  <a:close/>
                  <a:moveTo>
                    <a:pt x="50" y="285"/>
                  </a:moveTo>
                  <a:cubicBezTo>
                    <a:pt x="57" y="274"/>
                    <a:pt x="64" y="263"/>
                    <a:pt x="70" y="252"/>
                  </a:cubicBezTo>
                  <a:cubicBezTo>
                    <a:pt x="79" y="259"/>
                    <a:pt x="87" y="268"/>
                    <a:pt x="94" y="278"/>
                  </a:cubicBezTo>
                  <a:cubicBezTo>
                    <a:pt x="79" y="279"/>
                    <a:pt x="64" y="281"/>
                    <a:pt x="50" y="285"/>
                  </a:cubicBezTo>
                  <a:close/>
                  <a:moveTo>
                    <a:pt x="141" y="277"/>
                  </a:moveTo>
                  <a:cubicBezTo>
                    <a:pt x="132" y="277"/>
                    <a:pt x="124" y="277"/>
                    <a:pt x="115" y="277"/>
                  </a:cubicBezTo>
                  <a:cubicBezTo>
                    <a:pt x="118" y="272"/>
                    <a:pt x="120" y="266"/>
                    <a:pt x="123" y="261"/>
                  </a:cubicBezTo>
                  <a:cubicBezTo>
                    <a:pt x="126" y="255"/>
                    <a:pt x="138" y="269"/>
                    <a:pt x="145" y="277"/>
                  </a:cubicBezTo>
                  <a:cubicBezTo>
                    <a:pt x="143" y="277"/>
                    <a:pt x="142" y="277"/>
                    <a:pt x="141" y="277"/>
                  </a:cubicBezTo>
                  <a:close/>
                  <a:moveTo>
                    <a:pt x="124" y="245"/>
                  </a:moveTo>
                  <a:cubicBezTo>
                    <a:pt x="115" y="247"/>
                    <a:pt x="109" y="262"/>
                    <a:pt x="104" y="273"/>
                  </a:cubicBezTo>
                  <a:cubicBezTo>
                    <a:pt x="95" y="260"/>
                    <a:pt x="85" y="249"/>
                    <a:pt x="72" y="240"/>
                  </a:cubicBezTo>
                  <a:cubicBezTo>
                    <a:pt x="106" y="240"/>
                    <a:pt x="140" y="240"/>
                    <a:pt x="174" y="239"/>
                  </a:cubicBezTo>
                  <a:cubicBezTo>
                    <a:pt x="169" y="245"/>
                    <a:pt x="165" y="256"/>
                    <a:pt x="163" y="258"/>
                  </a:cubicBezTo>
                  <a:cubicBezTo>
                    <a:pt x="147" y="284"/>
                    <a:pt x="142" y="243"/>
                    <a:pt x="124" y="245"/>
                  </a:cubicBezTo>
                  <a:close/>
                  <a:moveTo>
                    <a:pt x="176" y="273"/>
                  </a:moveTo>
                  <a:cubicBezTo>
                    <a:pt x="172" y="273"/>
                    <a:pt x="168" y="274"/>
                    <a:pt x="164" y="274"/>
                  </a:cubicBezTo>
                  <a:cubicBezTo>
                    <a:pt x="169" y="269"/>
                    <a:pt x="173" y="263"/>
                    <a:pt x="177" y="257"/>
                  </a:cubicBezTo>
                  <a:cubicBezTo>
                    <a:pt x="183" y="247"/>
                    <a:pt x="181" y="247"/>
                    <a:pt x="188" y="257"/>
                  </a:cubicBezTo>
                  <a:cubicBezTo>
                    <a:pt x="191" y="262"/>
                    <a:pt x="195" y="267"/>
                    <a:pt x="199" y="272"/>
                  </a:cubicBezTo>
                  <a:cubicBezTo>
                    <a:pt x="191" y="272"/>
                    <a:pt x="183" y="272"/>
                    <a:pt x="176" y="273"/>
                  </a:cubicBezTo>
                  <a:close/>
                  <a:moveTo>
                    <a:pt x="189" y="238"/>
                  </a:moveTo>
                  <a:cubicBezTo>
                    <a:pt x="204" y="238"/>
                    <a:pt x="219" y="237"/>
                    <a:pt x="235" y="235"/>
                  </a:cubicBezTo>
                  <a:cubicBezTo>
                    <a:pt x="227" y="240"/>
                    <a:pt x="222" y="245"/>
                    <a:pt x="216" y="252"/>
                  </a:cubicBezTo>
                  <a:cubicBezTo>
                    <a:pt x="204" y="269"/>
                    <a:pt x="197" y="249"/>
                    <a:pt x="189" y="238"/>
                  </a:cubicBezTo>
                  <a:close/>
                  <a:moveTo>
                    <a:pt x="281" y="265"/>
                  </a:moveTo>
                  <a:cubicBezTo>
                    <a:pt x="288" y="259"/>
                    <a:pt x="292" y="249"/>
                    <a:pt x="297" y="241"/>
                  </a:cubicBezTo>
                  <a:cubicBezTo>
                    <a:pt x="303" y="249"/>
                    <a:pt x="309" y="257"/>
                    <a:pt x="319" y="260"/>
                  </a:cubicBezTo>
                  <a:cubicBezTo>
                    <a:pt x="306" y="262"/>
                    <a:pt x="294" y="264"/>
                    <a:pt x="281" y="265"/>
                  </a:cubicBezTo>
                  <a:close/>
                  <a:moveTo>
                    <a:pt x="301" y="228"/>
                  </a:moveTo>
                  <a:cubicBezTo>
                    <a:pt x="301" y="228"/>
                    <a:pt x="301" y="228"/>
                    <a:pt x="301" y="228"/>
                  </a:cubicBezTo>
                  <a:cubicBezTo>
                    <a:pt x="314" y="226"/>
                    <a:pt x="327" y="223"/>
                    <a:pt x="340" y="221"/>
                  </a:cubicBezTo>
                  <a:cubicBezTo>
                    <a:pt x="337" y="227"/>
                    <a:pt x="334" y="234"/>
                    <a:pt x="331" y="240"/>
                  </a:cubicBezTo>
                  <a:cubicBezTo>
                    <a:pt x="321" y="259"/>
                    <a:pt x="308" y="237"/>
                    <a:pt x="301" y="228"/>
                  </a:cubicBezTo>
                  <a:close/>
                  <a:moveTo>
                    <a:pt x="334" y="257"/>
                  </a:moveTo>
                  <a:cubicBezTo>
                    <a:pt x="340" y="250"/>
                    <a:pt x="345" y="239"/>
                    <a:pt x="348" y="230"/>
                  </a:cubicBezTo>
                  <a:cubicBezTo>
                    <a:pt x="355" y="237"/>
                    <a:pt x="362" y="243"/>
                    <a:pt x="369" y="250"/>
                  </a:cubicBezTo>
                  <a:cubicBezTo>
                    <a:pt x="358" y="251"/>
                    <a:pt x="345" y="254"/>
                    <a:pt x="334" y="257"/>
                  </a:cubicBezTo>
                  <a:close/>
                  <a:moveTo>
                    <a:pt x="389" y="250"/>
                  </a:moveTo>
                  <a:cubicBezTo>
                    <a:pt x="388" y="250"/>
                    <a:pt x="387" y="250"/>
                    <a:pt x="386" y="250"/>
                  </a:cubicBezTo>
                  <a:cubicBezTo>
                    <a:pt x="374" y="239"/>
                    <a:pt x="363" y="229"/>
                    <a:pt x="352" y="218"/>
                  </a:cubicBezTo>
                  <a:cubicBezTo>
                    <a:pt x="362" y="216"/>
                    <a:pt x="373" y="214"/>
                    <a:pt x="383" y="211"/>
                  </a:cubicBezTo>
                  <a:cubicBezTo>
                    <a:pt x="385" y="210"/>
                    <a:pt x="386" y="209"/>
                    <a:pt x="387" y="207"/>
                  </a:cubicBezTo>
                  <a:cubicBezTo>
                    <a:pt x="387" y="221"/>
                    <a:pt x="387" y="235"/>
                    <a:pt x="388" y="246"/>
                  </a:cubicBezTo>
                  <a:cubicBezTo>
                    <a:pt x="388" y="248"/>
                    <a:pt x="388" y="249"/>
                    <a:pt x="389" y="250"/>
                  </a:cubicBezTo>
                  <a:cubicBezTo>
                    <a:pt x="389" y="250"/>
                    <a:pt x="389" y="250"/>
                    <a:pt x="38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23775" y="2652568"/>
            <a:ext cx="2185236" cy="1430054"/>
            <a:chOff x="1890713" y="1217613"/>
            <a:chExt cx="2678112" cy="1752601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1890713" y="1217613"/>
              <a:ext cx="879475" cy="1654175"/>
            </a:xfrm>
            <a:custGeom>
              <a:avLst/>
              <a:gdLst>
                <a:gd name="T0" fmla="*/ 192 w 207"/>
                <a:gd name="T1" fmla="*/ 192 h 388"/>
                <a:gd name="T2" fmla="*/ 117 w 207"/>
                <a:gd name="T3" fmla="*/ 170 h 388"/>
                <a:gd name="T4" fmla="*/ 110 w 207"/>
                <a:gd name="T5" fmla="*/ 174 h 388"/>
                <a:gd name="T6" fmla="*/ 100 w 207"/>
                <a:gd name="T7" fmla="*/ 141 h 388"/>
                <a:gd name="T8" fmla="*/ 125 w 207"/>
                <a:gd name="T9" fmla="*/ 114 h 388"/>
                <a:gd name="T10" fmla="*/ 128 w 207"/>
                <a:gd name="T11" fmla="*/ 14 h 388"/>
                <a:gd name="T12" fmla="*/ 88 w 207"/>
                <a:gd name="T13" fmla="*/ 71 h 388"/>
                <a:gd name="T14" fmla="*/ 89 w 207"/>
                <a:gd name="T15" fmla="*/ 139 h 388"/>
                <a:gd name="T16" fmla="*/ 28 w 207"/>
                <a:gd name="T17" fmla="*/ 197 h 388"/>
                <a:gd name="T18" fmla="*/ 67 w 207"/>
                <a:gd name="T19" fmla="*/ 285 h 388"/>
                <a:gd name="T20" fmla="*/ 128 w 207"/>
                <a:gd name="T21" fmla="*/ 294 h 388"/>
                <a:gd name="T22" fmla="*/ 127 w 207"/>
                <a:gd name="T23" fmla="*/ 304 h 388"/>
                <a:gd name="T24" fmla="*/ 103 w 207"/>
                <a:gd name="T25" fmla="*/ 362 h 388"/>
                <a:gd name="T26" fmla="*/ 54 w 207"/>
                <a:gd name="T27" fmla="*/ 357 h 388"/>
                <a:gd name="T28" fmla="*/ 54 w 207"/>
                <a:gd name="T29" fmla="*/ 330 h 388"/>
                <a:gd name="T30" fmla="*/ 82 w 207"/>
                <a:gd name="T31" fmla="*/ 346 h 388"/>
                <a:gd name="T32" fmla="*/ 93 w 207"/>
                <a:gd name="T33" fmla="*/ 344 h 388"/>
                <a:gd name="T34" fmla="*/ 92 w 207"/>
                <a:gd name="T35" fmla="*/ 343 h 388"/>
                <a:gd name="T36" fmla="*/ 92 w 207"/>
                <a:gd name="T37" fmla="*/ 343 h 388"/>
                <a:gd name="T38" fmla="*/ 92 w 207"/>
                <a:gd name="T39" fmla="*/ 343 h 388"/>
                <a:gd name="T40" fmla="*/ 86 w 207"/>
                <a:gd name="T41" fmla="*/ 330 h 388"/>
                <a:gd name="T42" fmla="*/ 81 w 207"/>
                <a:gd name="T43" fmla="*/ 328 h 388"/>
                <a:gd name="T44" fmla="*/ 35 w 207"/>
                <a:gd name="T45" fmla="*/ 345 h 388"/>
                <a:gd name="T46" fmla="*/ 75 w 207"/>
                <a:gd name="T47" fmla="*/ 382 h 388"/>
                <a:gd name="T48" fmla="*/ 125 w 207"/>
                <a:gd name="T49" fmla="*/ 350 h 388"/>
                <a:gd name="T50" fmla="*/ 139 w 207"/>
                <a:gd name="T51" fmla="*/ 292 h 388"/>
                <a:gd name="T52" fmla="*/ 185 w 207"/>
                <a:gd name="T53" fmla="*/ 271 h 388"/>
                <a:gd name="T54" fmla="*/ 192 w 207"/>
                <a:gd name="T55" fmla="*/ 192 h 388"/>
                <a:gd name="T56" fmla="*/ 108 w 207"/>
                <a:gd name="T57" fmla="*/ 204 h 388"/>
                <a:gd name="T58" fmla="*/ 104 w 207"/>
                <a:gd name="T59" fmla="*/ 216 h 388"/>
                <a:gd name="T60" fmla="*/ 103 w 207"/>
                <a:gd name="T61" fmla="*/ 217 h 388"/>
                <a:gd name="T62" fmla="*/ 103 w 207"/>
                <a:gd name="T63" fmla="*/ 217 h 388"/>
                <a:gd name="T64" fmla="*/ 102 w 207"/>
                <a:gd name="T65" fmla="*/ 218 h 388"/>
                <a:gd name="T66" fmla="*/ 101 w 207"/>
                <a:gd name="T67" fmla="*/ 219 h 388"/>
                <a:gd name="T68" fmla="*/ 101 w 207"/>
                <a:gd name="T69" fmla="*/ 220 h 388"/>
                <a:gd name="T70" fmla="*/ 101 w 207"/>
                <a:gd name="T71" fmla="*/ 221 h 388"/>
                <a:gd name="T72" fmla="*/ 101 w 207"/>
                <a:gd name="T73" fmla="*/ 221 h 388"/>
                <a:gd name="T74" fmla="*/ 101 w 207"/>
                <a:gd name="T75" fmla="*/ 229 h 388"/>
                <a:gd name="T76" fmla="*/ 101 w 207"/>
                <a:gd name="T77" fmla="*/ 231 h 388"/>
                <a:gd name="T78" fmla="*/ 89 w 207"/>
                <a:gd name="T79" fmla="*/ 211 h 388"/>
                <a:gd name="T80" fmla="*/ 103 w 207"/>
                <a:gd name="T81" fmla="*/ 189 h 388"/>
                <a:gd name="T82" fmla="*/ 108 w 207"/>
                <a:gd name="T83" fmla="*/ 204 h 388"/>
                <a:gd name="T84" fmla="*/ 97 w 207"/>
                <a:gd name="T85" fmla="*/ 84 h 388"/>
                <a:gd name="T86" fmla="*/ 133 w 207"/>
                <a:gd name="T87" fmla="*/ 40 h 388"/>
                <a:gd name="T88" fmla="*/ 98 w 207"/>
                <a:gd name="T89" fmla="*/ 130 h 388"/>
                <a:gd name="T90" fmla="*/ 97 w 207"/>
                <a:gd name="T91" fmla="*/ 84 h 388"/>
                <a:gd name="T92" fmla="*/ 35 w 207"/>
                <a:gd name="T93" fmla="*/ 252 h 388"/>
                <a:gd name="T94" fmla="*/ 66 w 207"/>
                <a:gd name="T95" fmla="*/ 173 h 388"/>
                <a:gd name="T96" fmla="*/ 91 w 207"/>
                <a:gd name="T97" fmla="*/ 150 h 388"/>
                <a:gd name="T98" fmla="*/ 100 w 207"/>
                <a:gd name="T99" fmla="*/ 180 h 388"/>
                <a:gd name="T100" fmla="*/ 97 w 207"/>
                <a:gd name="T101" fmla="*/ 241 h 388"/>
                <a:gd name="T102" fmla="*/ 121 w 207"/>
                <a:gd name="T103" fmla="*/ 245 h 388"/>
                <a:gd name="T104" fmla="*/ 127 w 207"/>
                <a:gd name="T105" fmla="*/ 284 h 388"/>
                <a:gd name="T106" fmla="*/ 35 w 207"/>
                <a:gd name="T107" fmla="*/ 252 h 388"/>
                <a:gd name="T108" fmla="*/ 139 w 207"/>
                <a:gd name="T109" fmla="*/ 282 h 388"/>
                <a:gd name="T110" fmla="*/ 132 w 207"/>
                <a:gd name="T111" fmla="*/ 242 h 388"/>
                <a:gd name="T112" fmla="*/ 134 w 207"/>
                <a:gd name="T113" fmla="*/ 213 h 388"/>
                <a:gd name="T114" fmla="*/ 119 w 207"/>
                <a:gd name="T115" fmla="*/ 201 h 388"/>
                <a:gd name="T116" fmla="*/ 113 w 207"/>
                <a:gd name="T117" fmla="*/ 183 h 388"/>
                <a:gd name="T118" fmla="*/ 156 w 207"/>
                <a:gd name="T119" fmla="*/ 178 h 388"/>
                <a:gd name="T120" fmla="*/ 177 w 207"/>
                <a:gd name="T121" fmla="*/ 263 h 388"/>
                <a:gd name="T122" fmla="*/ 139 w 207"/>
                <a:gd name="T123" fmla="*/ 28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" h="388">
                  <a:moveTo>
                    <a:pt x="192" y="192"/>
                  </a:moveTo>
                  <a:cubicBezTo>
                    <a:pt x="176" y="166"/>
                    <a:pt x="145" y="160"/>
                    <a:pt x="117" y="170"/>
                  </a:cubicBezTo>
                  <a:cubicBezTo>
                    <a:pt x="115" y="171"/>
                    <a:pt x="112" y="172"/>
                    <a:pt x="110" y="174"/>
                  </a:cubicBezTo>
                  <a:cubicBezTo>
                    <a:pt x="107" y="163"/>
                    <a:pt x="103" y="152"/>
                    <a:pt x="100" y="141"/>
                  </a:cubicBezTo>
                  <a:cubicBezTo>
                    <a:pt x="109" y="132"/>
                    <a:pt x="117" y="124"/>
                    <a:pt x="125" y="114"/>
                  </a:cubicBezTo>
                  <a:cubicBezTo>
                    <a:pt x="145" y="89"/>
                    <a:pt x="164" y="36"/>
                    <a:pt x="128" y="14"/>
                  </a:cubicBezTo>
                  <a:cubicBezTo>
                    <a:pt x="105" y="0"/>
                    <a:pt x="91" y="60"/>
                    <a:pt x="88" y="71"/>
                  </a:cubicBezTo>
                  <a:cubicBezTo>
                    <a:pt x="83" y="94"/>
                    <a:pt x="84" y="116"/>
                    <a:pt x="89" y="139"/>
                  </a:cubicBezTo>
                  <a:cubicBezTo>
                    <a:pt x="66" y="160"/>
                    <a:pt x="41" y="179"/>
                    <a:pt x="28" y="197"/>
                  </a:cubicBezTo>
                  <a:cubicBezTo>
                    <a:pt x="0" y="238"/>
                    <a:pt x="26" y="269"/>
                    <a:pt x="67" y="285"/>
                  </a:cubicBezTo>
                  <a:cubicBezTo>
                    <a:pt x="85" y="292"/>
                    <a:pt x="107" y="295"/>
                    <a:pt x="128" y="294"/>
                  </a:cubicBezTo>
                  <a:cubicBezTo>
                    <a:pt x="128" y="297"/>
                    <a:pt x="128" y="301"/>
                    <a:pt x="127" y="304"/>
                  </a:cubicBezTo>
                  <a:cubicBezTo>
                    <a:pt x="126" y="325"/>
                    <a:pt x="117" y="347"/>
                    <a:pt x="103" y="362"/>
                  </a:cubicBezTo>
                  <a:cubicBezTo>
                    <a:pt x="87" y="378"/>
                    <a:pt x="68" y="370"/>
                    <a:pt x="54" y="357"/>
                  </a:cubicBezTo>
                  <a:cubicBezTo>
                    <a:pt x="54" y="330"/>
                    <a:pt x="54" y="330"/>
                    <a:pt x="54" y="330"/>
                  </a:cubicBezTo>
                  <a:cubicBezTo>
                    <a:pt x="67" y="328"/>
                    <a:pt x="76" y="334"/>
                    <a:pt x="82" y="346"/>
                  </a:cubicBezTo>
                  <a:cubicBezTo>
                    <a:pt x="84" y="352"/>
                    <a:pt x="93" y="351"/>
                    <a:pt x="93" y="344"/>
                  </a:cubicBezTo>
                  <a:cubicBezTo>
                    <a:pt x="93" y="344"/>
                    <a:pt x="92" y="343"/>
                    <a:pt x="92" y="343"/>
                  </a:cubicBezTo>
                  <a:cubicBezTo>
                    <a:pt x="92" y="343"/>
                    <a:pt x="92" y="343"/>
                    <a:pt x="92" y="343"/>
                  </a:cubicBezTo>
                  <a:cubicBezTo>
                    <a:pt x="92" y="343"/>
                    <a:pt x="92" y="343"/>
                    <a:pt x="92" y="343"/>
                  </a:cubicBezTo>
                  <a:cubicBezTo>
                    <a:pt x="91" y="338"/>
                    <a:pt x="89" y="334"/>
                    <a:pt x="86" y="330"/>
                  </a:cubicBezTo>
                  <a:cubicBezTo>
                    <a:pt x="85" y="328"/>
                    <a:pt x="83" y="328"/>
                    <a:pt x="81" y="328"/>
                  </a:cubicBezTo>
                  <a:cubicBezTo>
                    <a:pt x="63" y="314"/>
                    <a:pt x="32" y="315"/>
                    <a:pt x="35" y="345"/>
                  </a:cubicBezTo>
                  <a:cubicBezTo>
                    <a:pt x="36" y="364"/>
                    <a:pt x="59" y="378"/>
                    <a:pt x="75" y="382"/>
                  </a:cubicBezTo>
                  <a:cubicBezTo>
                    <a:pt x="97" y="388"/>
                    <a:pt x="115" y="366"/>
                    <a:pt x="125" y="350"/>
                  </a:cubicBezTo>
                  <a:cubicBezTo>
                    <a:pt x="136" y="332"/>
                    <a:pt x="139" y="312"/>
                    <a:pt x="139" y="292"/>
                  </a:cubicBezTo>
                  <a:cubicBezTo>
                    <a:pt x="156" y="289"/>
                    <a:pt x="172" y="282"/>
                    <a:pt x="185" y="271"/>
                  </a:cubicBezTo>
                  <a:cubicBezTo>
                    <a:pt x="207" y="250"/>
                    <a:pt x="207" y="216"/>
                    <a:pt x="192" y="192"/>
                  </a:cubicBezTo>
                  <a:close/>
                  <a:moveTo>
                    <a:pt x="108" y="204"/>
                  </a:moveTo>
                  <a:cubicBezTo>
                    <a:pt x="105" y="207"/>
                    <a:pt x="104" y="212"/>
                    <a:pt x="104" y="216"/>
                  </a:cubicBezTo>
                  <a:cubicBezTo>
                    <a:pt x="104" y="216"/>
                    <a:pt x="103" y="216"/>
                    <a:pt x="103" y="217"/>
                  </a:cubicBezTo>
                  <a:cubicBezTo>
                    <a:pt x="103" y="217"/>
                    <a:pt x="103" y="217"/>
                    <a:pt x="103" y="217"/>
                  </a:cubicBezTo>
                  <a:cubicBezTo>
                    <a:pt x="102" y="217"/>
                    <a:pt x="102" y="218"/>
                    <a:pt x="102" y="218"/>
                  </a:cubicBezTo>
                  <a:cubicBezTo>
                    <a:pt x="102" y="218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20"/>
                  </a:cubicBezTo>
                  <a:cubicBezTo>
                    <a:pt x="101" y="220"/>
                    <a:pt x="101" y="220"/>
                    <a:pt x="101" y="221"/>
                  </a:cubicBezTo>
                  <a:cubicBezTo>
                    <a:pt x="101" y="221"/>
                    <a:pt x="101" y="221"/>
                    <a:pt x="101" y="221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101" y="230"/>
                    <a:pt x="101" y="231"/>
                    <a:pt x="101" y="231"/>
                  </a:cubicBezTo>
                  <a:cubicBezTo>
                    <a:pt x="94" y="228"/>
                    <a:pt x="88" y="222"/>
                    <a:pt x="89" y="211"/>
                  </a:cubicBezTo>
                  <a:cubicBezTo>
                    <a:pt x="90" y="202"/>
                    <a:pt x="96" y="195"/>
                    <a:pt x="103" y="189"/>
                  </a:cubicBezTo>
                  <a:cubicBezTo>
                    <a:pt x="105" y="194"/>
                    <a:pt x="107" y="199"/>
                    <a:pt x="108" y="204"/>
                  </a:cubicBezTo>
                  <a:close/>
                  <a:moveTo>
                    <a:pt x="97" y="84"/>
                  </a:moveTo>
                  <a:cubicBezTo>
                    <a:pt x="100" y="69"/>
                    <a:pt x="116" y="1"/>
                    <a:pt x="133" y="40"/>
                  </a:cubicBezTo>
                  <a:cubicBezTo>
                    <a:pt x="147" y="73"/>
                    <a:pt x="126" y="103"/>
                    <a:pt x="98" y="130"/>
                  </a:cubicBezTo>
                  <a:cubicBezTo>
                    <a:pt x="95" y="115"/>
                    <a:pt x="94" y="99"/>
                    <a:pt x="97" y="84"/>
                  </a:cubicBezTo>
                  <a:close/>
                  <a:moveTo>
                    <a:pt x="35" y="252"/>
                  </a:moveTo>
                  <a:cubicBezTo>
                    <a:pt x="7" y="225"/>
                    <a:pt x="47" y="191"/>
                    <a:pt x="66" y="173"/>
                  </a:cubicBezTo>
                  <a:cubicBezTo>
                    <a:pt x="75" y="165"/>
                    <a:pt x="83" y="157"/>
                    <a:pt x="91" y="150"/>
                  </a:cubicBezTo>
                  <a:cubicBezTo>
                    <a:pt x="94" y="160"/>
                    <a:pt x="97" y="170"/>
                    <a:pt x="100" y="180"/>
                  </a:cubicBezTo>
                  <a:cubicBezTo>
                    <a:pt x="78" y="197"/>
                    <a:pt x="65" y="226"/>
                    <a:pt x="97" y="241"/>
                  </a:cubicBezTo>
                  <a:cubicBezTo>
                    <a:pt x="105" y="245"/>
                    <a:pt x="114" y="246"/>
                    <a:pt x="121" y="245"/>
                  </a:cubicBezTo>
                  <a:cubicBezTo>
                    <a:pt x="124" y="258"/>
                    <a:pt x="126" y="271"/>
                    <a:pt x="127" y="284"/>
                  </a:cubicBezTo>
                  <a:cubicBezTo>
                    <a:pt x="93" y="286"/>
                    <a:pt x="55" y="272"/>
                    <a:pt x="35" y="252"/>
                  </a:cubicBezTo>
                  <a:close/>
                  <a:moveTo>
                    <a:pt x="139" y="282"/>
                  </a:moveTo>
                  <a:cubicBezTo>
                    <a:pt x="138" y="269"/>
                    <a:pt x="135" y="255"/>
                    <a:pt x="132" y="242"/>
                  </a:cubicBezTo>
                  <a:cubicBezTo>
                    <a:pt x="139" y="236"/>
                    <a:pt x="142" y="227"/>
                    <a:pt x="134" y="213"/>
                  </a:cubicBezTo>
                  <a:cubicBezTo>
                    <a:pt x="131" y="208"/>
                    <a:pt x="125" y="202"/>
                    <a:pt x="119" y="201"/>
                  </a:cubicBezTo>
                  <a:cubicBezTo>
                    <a:pt x="117" y="195"/>
                    <a:pt x="115" y="189"/>
                    <a:pt x="113" y="183"/>
                  </a:cubicBezTo>
                  <a:cubicBezTo>
                    <a:pt x="127" y="177"/>
                    <a:pt x="145" y="175"/>
                    <a:pt x="156" y="178"/>
                  </a:cubicBezTo>
                  <a:cubicBezTo>
                    <a:pt x="194" y="187"/>
                    <a:pt x="201" y="237"/>
                    <a:pt x="177" y="263"/>
                  </a:cubicBezTo>
                  <a:cubicBezTo>
                    <a:pt x="167" y="273"/>
                    <a:pt x="154" y="279"/>
                    <a:pt x="139" y="2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2817813" y="1665288"/>
              <a:ext cx="1563687" cy="1287463"/>
            </a:xfrm>
            <a:custGeom>
              <a:avLst/>
              <a:gdLst>
                <a:gd name="T0" fmla="*/ 365 w 368"/>
                <a:gd name="T1" fmla="*/ 222 h 302"/>
                <a:gd name="T2" fmla="*/ 365 w 368"/>
                <a:gd name="T3" fmla="*/ 221 h 302"/>
                <a:gd name="T4" fmla="*/ 355 w 368"/>
                <a:gd name="T5" fmla="*/ 204 h 302"/>
                <a:gd name="T6" fmla="*/ 344 w 368"/>
                <a:gd name="T7" fmla="*/ 199 h 302"/>
                <a:gd name="T8" fmla="*/ 268 w 368"/>
                <a:gd name="T9" fmla="*/ 211 h 302"/>
                <a:gd name="T10" fmla="*/ 261 w 368"/>
                <a:gd name="T11" fmla="*/ 217 h 302"/>
                <a:gd name="T12" fmla="*/ 120 w 368"/>
                <a:gd name="T13" fmla="*/ 227 h 302"/>
                <a:gd name="T14" fmla="*/ 174 w 368"/>
                <a:gd name="T15" fmla="*/ 59 h 302"/>
                <a:gd name="T16" fmla="*/ 173 w 368"/>
                <a:gd name="T17" fmla="*/ 46 h 302"/>
                <a:gd name="T18" fmla="*/ 173 w 368"/>
                <a:gd name="T19" fmla="*/ 46 h 302"/>
                <a:gd name="T20" fmla="*/ 174 w 368"/>
                <a:gd name="T21" fmla="*/ 44 h 302"/>
                <a:gd name="T22" fmla="*/ 193 w 368"/>
                <a:gd name="T23" fmla="*/ 43 h 302"/>
                <a:gd name="T24" fmla="*/ 202 w 368"/>
                <a:gd name="T25" fmla="*/ 38 h 302"/>
                <a:gd name="T26" fmla="*/ 226 w 368"/>
                <a:gd name="T27" fmla="*/ 36 h 302"/>
                <a:gd name="T28" fmla="*/ 253 w 368"/>
                <a:gd name="T29" fmla="*/ 34 h 302"/>
                <a:gd name="T30" fmla="*/ 265 w 368"/>
                <a:gd name="T31" fmla="*/ 38 h 302"/>
                <a:gd name="T32" fmla="*/ 281 w 368"/>
                <a:gd name="T33" fmla="*/ 34 h 302"/>
                <a:gd name="T34" fmla="*/ 288 w 368"/>
                <a:gd name="T35" fmla="*/ 17 h 302"/>
                <a:gd name="T36" fmla="*/ 279 w 368"/>
                <a:gd name="T37" fmla="*/ 3 h 302"/>
                <a:gd name="T38" fmla="*/ 237 w 368"/>
                <a:gd name="T39" fmla="*/ 3 h 302"/>
                <a:gd name="T40" fmla="*/ 230 w 368"/>
                <a:gd name="T41" fmla="*/ 6 h 302"/>
                <a:gd name="T42" fmla="*/ 220 w 368"/>
                <a:gd name="T43" fmla="*/ 7 h 302"/>
                <a:gd name="T44" fmla="*/ 89 w 368"/>
                <a:gd name="T45" fmla="*/ 3 h 302"/>
                <a:gd name="T46" fmla="*/ 79 w 368"/>
                <a:gd name="T47" fmla="*/ 12 h 302"/>
                <a:gd name="T48" fmla="*/ 72 w 368"/>
                <a:gd name="T49" fmla="*/ 29 h 302"/>
                <a:gd name="T50" fmla="*/ 79 w 368"/>
                <a:gd name="T51" fmla="*/ 44 h 302"/>
                <a:gd name="T52" fmla="*/ 90 w 368"/>
                <a:gd name="T53" fmla="*/ 52 h 302"/>
                <a:gd name="T54" fmla="*/ 123 w 368"/>
                <a:gd name="T55" fmla="*/ 48 h 302"/>
                <a:gd name="T56" fmla="*/ 15 w 368"/>
                <a:gd name="T57" fmla="*/ 218 h 302"/>
                <a:gd name="T58" fmla="*/ 9 w 368"/>
                <a:gd name="T59" fmla="*/ 219 h 302"/>
                <a:gd name="T60" fmla="*/ 3 w 368"/>
                <a:gd name="T61" fmla="*/ 239 h 302"/>
                <a:gd name="T62" fmla="*/ 9 w 368"/>
                <a:gd name="T63" fmla="*/ 259 h 302"/>
                <a:gd name="T64" fmla="*/ 34 w 368"/>
                <a:gd name="T65" fmla="*/ 288 h 302"/>
                <a:gd name="T66" fmla="*/ 46 w 368"/>
                <a:gd name="T67" fmla="*/ 283 h 302"/>
                <a:gd name="T68" fmla="*/ 50 w 368"/>
                <a:gd name="T69" fmla="*/ 284 h 302"/>
                <a:gd name="T70" fmla="*/ 65 w 368"/>
                <a:gd name="T71" fmla="*/ 284 h 302"/>
                <a:gd name="T72" fmla="*/ 261 w 368"/>
                <a:gd name="T73" fmla="*/ 275 h 302"/>
                <a:gd name="T74" fmla="*/ 289 w 368"/>
                <a:gd name="T75" fmla="*/ 276 h 302"/>
                <a:gd name="T76" fmla="*/ 344 w 368"/>
                <a:gd name="T77" fmla="*/ 262 h 302"/>
                <a:gd name="T78" fmla="*/ 365 w 368"/>
                <a:gd name="T79" fmla="*/ 251 h 302"/>
                <a:gd name="T80" fmla="*/ 365 w 368"/>
                <a:gd name="T81" fmla="*/ 22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8" h="302">
                  <a:moveTo>
                    <a:pt x="365" y="222"/>
                  </a:moveTo>
                  <a:cubicBezTo>
                    <a:pt x="365" y="222"/>
                    <a:pt x="365" y="222"/>
                    <a:pt x="365" y="221"/>
                  </a:cubicBezTo>
                  <a:cubicBezTo>
                    <a:pt x="368" y="213"/>
                    <a:pt x="364" y="204"/>
                    <a:pt x="355" y="204"/>
                  </a:cubicBezTo>
                  <a:cubicBezTo>
                    <a:pt x="352" y="201"/>
                    <a:pt x="348" y="200"/>
                    <a:pt x="344" y="199"/>
                  </a:cubicBezTo>
                  <a:cubicBezTo>
                    <a:pt x="319" y="196"/>
                    <a:pt x="292" y="207"/>
                    <a:pt x="268" y="211"/>
                  </a:cubicBezTo>
                  <a:cubicBezTo>
                    <a:pt x="264" y="212"/>
                    <a:pt x="262" y="214"/>
                    <a:pt x="261" y="217"/>
                  </a:cubicBezTo>
                  <a:cubicBezTo>
                    <a:pt x="213" y="214"/>
                    <a:pt x="167" y="222"/>
                    <a:pt x="120" y="227"/>
                  </a:cubicBezTo>
                  <a:cubicBezTo>
                    <a:pt x="122" y="167"/>
                    <a:pt x="140" y="114"/>
                    <a:pt x="174" y="59"/>
                  </a:cubicBezTo>
                  <a:cubicBezTo>
                    <a:pt x="177" y="54"/>
                    <a:pt x="176" y="50"/>
                    <a:pt x="173" y="46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4" y="45"/>
                    <a:pt x="174" y="44"/>
                    <a:pt x="174" y="44"/>
                  </a:cubicBezTo>
                  <a:cubicBezTo>
                    <a:pt x="181" y="43"/>
                    <a:pt x="187" y="43"/>
                    <a:pt x="193" y="43"/>
                  </a:cubicBezTo>
                  <a:cubicBezTo>
                    <a:pt x="197" y="43"/>
                    <a:pt x="200" y="41"/>
                    <a:pt x="202" y="38"/>
                  </a:cubicBezTo>
                  <a:cubicBezTo>
                    <a:pt x="210" y="38"/>
                    <a:pt x="218" y="37"/>
                    <a:pt x="226" y="36"/>
                  </a:cubicBezTo>
                  <a:cubicBezTo>
                    <a:pt x="235" y="36"/>
                    <a:pt x="244" y="35"/>
                    <a:pt x="253" y="34"/>
                  </a:cubicBezTo>
                  <a:cubicBezTo>
                    <a:pt x="257" y="35"/>
                    <a:pt x="261" y="37"/>
                    <a:pt x="265" y="38"/>
                  </a:cubicBezTo>
                  <a:cubicBezTo>
                    <a:pt x="271" y="41"/>
                    <a:pt x="277" y="40"/>
                    <a:pt x="281" y="34"/>
                  </a:cubicBezTo>
                  <a:cubicBezTo>
                    <a:pt x="284" y="27"/>
                    <a:pt x="286" y="25"/>
                    <a:pt x="288" y="17"/>
                  </a:cubicBezTo>
                  <a:cubicBezTo>
                    <a:pt x="289" y="12"/>
                    <a:pt x="285" y="4"/>
                    <a:pt x="279" y="3"/>
                  </a:cubicBezTo>
                  <a:cubicBezTo>
                    <a:pt x="265" y="1"/>
                    <a:pt x="252" y="2"/>
                    <a:pt x="237" y="3"/>
                  </a:cubicBezTo>
                  <a:cubicBezTo>
                    <a:pt x="234" y="3"/>
                    <a:pt x="232" y="5"/>
                    <a:pt x="230" y="6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177" y="2"/>
                    <a:pt x="133" y="0"/>
                    <a:pt x="89" y="3"/>
                  </a:cubicBezTo>
                  <a:cubicBezTo>
                    <a:pt x="84" y="4"/>
                    <a:pt x="80" y="8"/>
                    <a:pt x="79" y="12"/>
                  </a:cubicBezTo>
                  <a:cubicBezTo>
                    <a:pt x="73" y="15"/>
                    <a:pt x="68" y="21"/>
                    <a:pt x="72" y="29"/>
                  </a:cubicBezTo>
                  <a:cubicBezTo>
                    <a:pt x="74" y="34"/>
                    <a:pt x="76" y="38"/>
                    <a:pt x="79" y="44"/>
                  </a:cubicBezTo>
                  <a:cubicBezTo>
                    <a:pt x="80" y="48"/>
                    <a:pt x="84" y="53"/>
                    <a:pt x="90" y="52"/>
                  </a:cubicBezTo>
                  <a:cubicBezTo>
                    <a:pt x="101" y="51"/>
                    <a:pt x="112" y="49"/>
                    <a:pt x="123" y="48"/>
                  </a:cubicBezTo>
                  <a:cubicBezTo>
                    <a:pt x="73" y="75"/>
                    <a:pt x="9" y="153"/>
                    <a:pt x="15" y="218"/>
                  </a:cubicBezTo>
                  <a:cubicBezTo>
                    <a:pt x="13" y="218"/>
                    <a:pt x="11" y="218"/>
                    <a:pt x="9" y="219"/>
                  </a:cubicBezTo>
                  <a:cubicBezTo>
                    <a:pt x="2" y="225"/>
                    <a:pt x="0" y="231"/>
                    <a:pt x="3" y="239"/>
                  </a:cubicBezTo>
                  <a:cubicBezTo>
                    <a:pt x="5" y="246"/>
                    <a:pt x="7" y="252"/>
                    <a:pt x="9" y="259"/>
                  </a:cubicBezTo>
                  <a:cubicBezTo>
                    <a:pt x="13" y="272"/>
                    <a:pt x="20" y="284"/>
                    <a:pt x="34" y="288"/>
                  </a:cubicBezTo>
                  <a:cubicBezTo>
                    <a:pt x="39" y="289"/>
                    <a:pt x="44" y="287"/>
                    <a:pt x="46" y="283"/>
                  </a:cubicBezTo>
                  <a:cubicBezTo>
                    <a:pt x="47" y="284"/>
                    <a:pt x="49" y="284"/>
                    <a:pt x="50" y="284"/>
                  </a:cubicBezTo>
                  <a:cubicBezTo>
                    <a:pt x="55" y="284"/>
                    <a:pt x="60" y="284"/>
                    <a:pt x="65" y="284"/>
                  </a:cubicBezTo>
                  <a:cubicBezTo>
                    <a:pt x="125" y="302"/>
                    <a:pt x="202" y="299"/>
                    <a:pt x="261" y="275"/>
                  </a:cubicBezTo>
                  <a:cubicBezTo>
                    <a:pt x="270" y="275"/>
                    <a:pt x="279" y="275"/>
                    <a:pt x="289" y="276"/>
                  </a:cubicBezTo>
                  <a:cubicBezTo>
                    <a:pt x="319" y="277"/>
                    <a:pt x="333" y="274"/>
                    <a:pt x="344" y="262"/>
                  </a:cubicBezTo>
                  <a:cubicBezTo>
                    <a:pt x="350" y="271"/>
                    <a:pt x="367" y="264"/>
                    <a:pt x="365" y="251"/>
                  </a:cubicBezTo>
                  <a:cubicBezTo>
                    <a:pt x="363" y="242"/>
                    <a:pt x="366" y="232"/>
                    <a:pt x="365" y="222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2719388" y="1612901"/>
              <a:ext cx="1849437" cy="1357313"/>
            </a:xfrm>
            <a:custGeom>
              <a:avLst/>
              <a:gdLst>
                <a:gd name="T0" fmla="*/ 395 w 435"/>
                <a:gd name="T1" fmla="*/ 251 h 318"/>
                <a:gd name="T2" fmla="*/ 316 w 435"/>
                <a:gd name="T3" fmla="*/ 46 h 318"/>
                <a:gd name="T4" fmla="*/ 317 w 435"/>
                <a:gd name="T5" fmla="*/ 6 h 318"/>
                <a:gd name="T6" fmla="*/ 193 w 435"/>
                <a:gd name="T7" fmla="*/ 9 h 318"/>
                <a:gd name="T8" fmla="*/ 89 w 435"/>
                <a:gd name="T9" fmla="*/ 20 h 318"/>
                <a:gd name="T10" fmla="*/ 90 w 435"/>
                <a:gd name="T11" fmla="*/ 23 h 318"/>
                <a:gd name="T12" fmla="*/ 98 w 435"/>
                <a:gd name="T13" fmla="*/ 66 h 318"/>
                <a:gd name="T14" fmla="*/ 14 w 435"/>
                <a:gd name="T15" fmla="*/ 234 h 318"/>
                <a:gd name="T16" fmla="*/ 29 w 435"/>
                <a:gd name="T17" fmla="*/ 286 h 318"/>
                <a:gd name="T18" fmla="*/ 30 w 435"/>
                <a:gd name="T19" fmla="*/ 298 h 318"/>
                <a:gd name="T20" fmla="*/ 59 w 435"/>
                <a:gd name="T21" fmla="*/ 316 h 318"/>
                <a:gd name="T22" fmla="*/ 318 w 435"/>
                <a:gd name="T23" fmla="*/ 301 h 318"/>
                <a:gd name="T24" fmla="*/ 107 w 435"/>
                <a:gd name="T25" fmla="*/ 22 h 318"/>
                <a:gd name="T26" fmla="*/ 306 w 435"/>
                <a:gd name="T27" fmla="*/ 12 h 318"/>
                <a:gd name="T28" fmla="*/ 107 w 435"/>
                <a:gd name="T29" fmla="*/ 56 h 318"/>
                <a:gd name="T30" fmla="*/ 107 w 435"/>
                <a:gd name="T31" fmla="*/ 22 h 318"/>
                <a:gd name="T32" fmla="*/ 107 w 435"/>
                <a:gd name="T33" fmla="*/ 67 h 318"/>
                <a:gd name="T34" fmla="*/ 309 w 435"/>
                <a:gd name="T35" fmla="*/ 56 h 318"/>
                <a:gd name="T36" fmla="*/ 380 w 435"/>
                <a:gd name="T37" fmla="*/ 200 h 318"/>
                <a:gd name="T38" fmla="*/ 104 w 435"/>
                <a:gd name="T39" fmla="*/ 75 h 318"/>
                <a:gd name="T40" fmla="*/ 245 w 435"/>
                <a:gd name="T41" fmla="*/ 258 h 318"/>
                <a:gd name="T42" fmla="*/ 216 w 435"/>
                <a:gd name="T43" fmla="*/ 271 h 318"/>
                <a:gd name="T44" fmla="*/ 242 w 435"/>
                <a:gd name="T45" fmla="*/ 235 h 318"/>
                <a:gd name="T46" fmla="*/ 276 w 435"/>
                <a:gd name="T47" fmla="*/ 252 h 318"/>
                <a:gd name="T48" fmla="*/ 39 w 435"/>
                <a:gd name="T49" fmla="*/ 281 h 318"/>
                <a:gd name="T50" fmla="*/ 64 w 435"/>
                <a:gd name="T51" fmla="*/ 240 h 318"/>
                <a:gd name="T52" fmla="*/ 40 w 435"/>
                <a:gd name="T53" fmla="*/ 280 h 318"/>
                <a:gd name="T54" fmla="*/ 50 w 435"/>
                <a:gd name="T55" fmla="*/ 285 h 318"/>
                <a:gd name="T56" fmla="*/ 94 w 435"/>
                <a:gd name="T57" fmla="*/ 278 h 318"/>
                <a:gd name="T58" fmla="*/ 141 w 435"/>
                <a:gd name="T59" fmla="*/ 277 h 318"/>
                <a:gd name="T60" fmla="*/ 123 w 435"/>
                <a:gd name="T61" fmla="*/ 261 h 318"/>
                <a:gd name="T62" fmla="*/ 141 w 435"/>
                <a:gd name="T63" fmla="*/ 277 h 318"/>
                <a:gd name="T64" fmla="*/ 104 w 435"/>
                <a:gd name="T65" fmla="*/ 273 h 318"/>
                <a:gd name="T66" fmla="*/ 174 w 435"/>
                <a:gd name="T67" fmla="*/ 239 h 318"/>
                <a:gd name="T68" fmla="*/ 124 w 435"/>
                <a:gd name="T69" fmla="*/ 245 h 318"/>
                <a:gd name="T70" fmla="*/ 164 w 435"/>
                <a:gd name="T71" fmla="*/ 274 h 318"/>
                <a:gd name="T72" fmla="*/ 188 w 435"/>
                <a:gd name="T73" fmla="*/ 257 h 318"/>
                <a:gd name="T74" fmla="*/ 176 w 435"/>
                <a:gd name="T75" fmla="*/ 273 h 318"/>
                <a:gd name="T76" fmla="*/ 235 w 435"/>
                <a:gd name="T77" fmla="*/ 235 h 318"/>
                <a:gd name="T78" fmla="*/ 189 w 435"/>
                <a:gd name="T79" fmla="*/ 238 h 318"/>
                <a:gd name="T80" fmla="*/ 297 w 435"/>
                <a:gd name="T81" fmla="*/ 241 h 318"/>
                <a:gd name="T82" fmla="*/ 281 w 435"/>
                <a:gd name="T83" fmla="*/ 265 h 318"/>
                <a:gd name="T84" fmla="*/ 301 w 435"/>
                <a:gd name="T85" fmla="*/ 228 h 318"/>
                <a:gd name="T86" fmla="*/ 331 w 435"/>
                <a:gd name="T87" fmla="*/ 240 h 318"/>
                <a:gd name="T88" fmla="*/ 334 w 435"/>
                <a:gd name="T89" fmla="*/ 257 h 318"/>
                <a:gd name="T90" fmla="*/ 369 w 435"/>
                <a:gd name="T91" fmla="*/ 250 h 318"/>
                <a:gd name="T92" fmla="*/ 389 w 435"/>
                <a:gd name="T93" fmla="*/ 250 h 318"/>
                <a:gd name="T94" fmla="*/ 352 w 435"/>
                <a:gd name="T95" fmla="*/ 218 h 318"/>
                <a:gd name="T96" fmla="*/ 387 w 435"/>
                <a:gd name="T97" fmla="*/ 207 h 318"/>
                <a:gd name="T98" fmla="*/ 389 w 435"/>
                <a:gd name="T99" fmla="*/ 25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5" h="318">
                  <a:moveTo>
                    <a:pt x="395" y="252"/>
                  </a:moveTo>
                  <a:cubicBezTo>
                    <a:pt x="395" y="251"/>
                    <a:pt x="395" y="251"/>
                    <a:pt x="395" y="251"/>
                  </a:cubicBezTo>
                  <a:cubicBezTo>
                    <a:pt x="397" y="251"/>
                    <a:pt x="399" y="249"/>
                    <a:pt x="399" y="246"/>
                  </a:cubicBezTo>
                  <a:cubicBezTo>
                    <a:pt x="398" y="180"/>
                    <a:pt x="396" y="67"/>
                    <a:pt x="316" y="46"/>
                  </a:cubicBezTo>
                  <a:cubicBezTo>
                    <a:pt x="316" y="46"/>
                    <a:pt x="316" y="45"/>
                    <a:pt x="316" y="45"/>
                  </a:cubicBezTo>
                  <a:cubicBezTo>
                    <a:pt x="317" y="32"/>
                    <a:pt x="317" y="19"/>
                    <a:pt x="317" y="6"/>
                  </a:cubicBezTo>
                  <a:cubicBezTo>
                    <a:pt x="317" y="3"/>
                    <a:pt x="315" y="0"/>
                    <a:pt x="312" y="0"/>
                  </a:cubicBezTo>
                  <a:cubicBezTo>
                    <a:pt x="272" y="1"/>
                    <a:pt x="232" y="10"/>
                    <a:pt x="193" y="9"/>
                  </a:cubicBezTo>
                  <a:cubicBezTo>
                    <a:pt x="161" y="9"/>
                    <a:pt x="128" y="3"/>
                    <a:pt x="97" y="13"/>
                  </a:cubicBezTo>
                  <a:cubicBezTo>
                    <a:pt x="93" y="12"/>
                    <a:pt x="87" y="15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1"/>
                    <a:pt x="90" y="22"/>
                    <a:pt x="90" y="23"/>
                  </a:cubicBezTo>
                  <a:cubicBezTo>
                    <a:pt x="94" y="37"/>
                    <a:pt x="93" y="51"/>
                    <a:pt x="97" y="64"/>
                  </a:cubicBezTo>
                  <a:cubicBezTo>
                    <a:pt x="98" y="65"/>
                    <a:pt x="98" y="65"/>
                    <a:pt x="98" y="66"/>
                  </a:cubicBezTo>
                  <a:cubicBezTo>
                    <a:pt x="35" y="89"/>
                    <a:pt x="0" y="166"/>
                    <a:pt x="12" y="231"/>
                  </a:cubicBezTo>
                  <a:cubicBezTo>
                    <a:pt x="13" y="232"/>
                    <a:pt x="13" y="233"/>
                    <a:pt x="14" y="234"/>
                  </a:cubicBezTo>
                  <a:cubicBezTo>
                    <a:pt x="15" y="235"/>
                    <a:pt x="15" y="236"/>
                    <a:pt x="16" y="237"/>
                  </a:cubicBezTo>
                  <a:cubicBezTo>
                    <a:pt x="17" y="250"/>
                    <a:pt x="19" y="273"/>
                    <a:pt x="29" y="286"/>
                  </a:cubicBezTo>
                  <a:cubicBezTo>
                    <a:pt x="28" y="287"/>
                    <a:pt x="28" y="288"/>
                    <a:pt x="28" y="290"/>
                  </a:cubicBezTo>
                  <a:cubicBezTo>
                    <a:pt x="28" y="293"/>
                    <a:pt x="29" y="295"/>
                    <a:pt x="30" y="298"/>
                  </a:cubicBezTo>
                  <a:cubicBezTo>
                    <a:pt x="30" y="298"/>
                    <a:pt x="31" y="299"/>
                    <a:pt x="31" y="299"/>
                  </a:cubicBezTo>
                  <a:cubicBezTo>
                    <a:pt x="36" y="309"/>
                    <a:pt x="47" y="314"/>
                    <a:pt x="59" y="316"/>
                  </a:cubicBezTo>
                  <a:cubicBezTo>
                    <a:pt x="60" y="317"/>
                    <a:pt x="62" y="318"/>
                    <a:pt x="63" y="318"/>
                  </a:cubicBezTo>
                  <a:cubicBezTo>
                    <a:pt x="149" y="316"/>
                    <a:pt x="233" y="304"/>
                    <a:pt x="318" y="301"/>
                  </a:cubicBezTo>
                  <a:cubicBezTo>
                    <a:pt x="345" y="300"/>
                    <a:pt x="435" y="301"/>
                    <a:pt x="395" y="252"/>
                  </a:cubicBezTo>
                  <a:close/>
                  <a:moveTo>
                    <a:pt x="107" y="22"/>
                  </a:moveTo>
                  <a:cubicBezTo>
                    <a:pt x="135" y="15"/>
                    <a:pt x="165" y="19"/>
                    <a:pt x="193" y="20"/>
                  </a:cubicBezTo>
                  <a:cubicBezTo>
                    <a:pt x="231" y="22"/>
                    <a:pt x="269" y="13"/>
                    <a:pt x="306" y="12"/>
                  </a:cubicBezTo>
                  <a:cubicBezTo>
                    <a:pt x="306" y="21"/>
                    <a:pt x="306" y="30"/>
                    <a:pt x="305" y="39"/>
                  </a:cubicBezTo>
                  <a:cubicBezTo>
                    <a:pt x="239" y="39"/>
                    <a:pt x="172" y="43"/>
                    <a:pt x="107" y="56"/>
                  </a:cubicBezTo>
                  <a:cubicBezTo>
                    <a:pt x="105" y="46"/>
                    <a:pt x="104" y="36"/>
                    <a:pt x="102" y="25"/>
                  </a:cubicBezTo>
                  <a:cubicBezTo>
                    <a:pt x="105" y="25"/>
                    <a:pt x="107" y="24"/>
                    <a:pt x="107" y="22"/>
                  </a:cubicBezTo>
                  <a:close/>
                  <a:moveTo>
                    <a:pt x="104" y="75"/>
                  </a:moveTo>
                  <a:cubicBezTo>
                    <a:pt x="108" y="74"/>
                    <a:pt x="109" y="70"/>
                    <a:pt x="107" y="67"/>
                  </a:cubicBezTo>
                  <a:cubicBezTo>
                    <a:pt x="172" y="54"/>
                    <a:pt x="239" y="50"/>
                    <a:pt x="305" y="51"/>
                  </a:cubicBezTo>
                  <a:cubicBezTo>
                    <a:pt x="305" y="53"/>
                    <a:pt x="306" y="55"/>
                    <a:pt x="309" y="56"/>
                  </a:cubicBezTo>
                  <a:cubicBezTo>
                    <a:pt x="372" y="69"/>
                    <a:pt x="384" y="143"/>
                    <a:pt x="387" y="204"/>
                  </a:cubicBezTo>
                  <a:cubicBezTo>
                    <a:pt x="386" y="201"/>
                    <a:pt x="383" y="199"/>
                    <a:pt x="380" y="200"/>
                  </a:cubicBezTo>
                  <a:cubicBezTo>
                    <a:pt x="265" y="230"/>
                    <a:pt x="141" y="231"/>
                    <a:pt x="23" y="227"/>
                  </a:cubicBezTo>
                  <a:cubicBezTo>
                    <a:pt x="11" y="168"/>
                    <a:pt x="45" y="95"/>
                    <a:pt x="104" y="75"/>
                  </a:cubicBezTo>
                  <a:close/>
                  <a:moveTo>
                    <a:pt x="216" y="271"/>
                  </a:moveTo>
                  <a:cubicBezTo>
                    <a:pt x="224" y="259"/>
                    <a:pt x="235" y="242"/>
                    <a:pt x="245" y="258"/>
                  </a:cubicBezTo>
                  <a:cubicBezTo>
                    <a:pt x="247" y="261"/>
                    <a:pt x="249" y="265"/>
                    <a:pt x="253" y="268"/>
                  </a:cubicBezTo>
                  <a:cubicBezTo>
                    <a:pt x="240" y="269"/>
                    <a:pt x="228" y="270"/>
                    <a:pt x="216" y="271"/>
                  </a:cubicBezTo>
                  <a:close/>
                  <a:moveTo>
                    <a:pt x="243" y="235"/>
                  </a:moveTo>
                  <a:cubicBezTo>
                    <a:pt x="243" y="235"/>
                    <a:pt x="242" y="235"/>
                    <a:pt x="242" y="235"/>
                  </a:cubicBezTo>
                  <a:cubicBezTo>
                    <a:pt x="258" y="233"/>
                    <a:pt x="275" y="231"/>
                    <a:pt x="291" y="229"/>
                  </a:cubicBezTo>
                  <a:cubicBezTo>
                    <a:pt x="286" y="237"/>
                    <a:pt x="281" y="245"/>
                    <a:pt x="276" y="252"/>
                  </a:cubicBezTo>
                  <a:cubicBezTo>
                    <a:pt x="263" y="273"/>
                    <a:pt x="251" y="246"/>
                    <a:pt x="243" y="235"/>
                  </a:cubicBezTo>
                  <a:close/>
                  <a:moveTo>
                    <a:pt x="39" y="281"/>
                  </a:moveTo>
                  <a:cubicBezTo>
                    <a:pt x="30" y="271"/>
                    <a:pt x="28" y="250"/>
                    <a:pt x="27" y="239"/>
                  </a:cubicBezTo>
                  <a:cubicBezTo>
                    <a:pt x="39" y="239"/>
                    <a:pt x="52" y="239"/>
                    <a:pt x="64" y="240"/>
                  </a:cubicBezTo>
                  <a:cubicBezTo>
                    <a:pt x="64" y="240"/>
                    <a:pt x="63" y="240"/>
                    <a:pt x="63" y="241"/>
                  </a:cubicBezTo>
                  <a:cubicBezTo>
                    <a:pt x="56" y="254"/>
                    <a:pt x="49" y="267"/>
                    <a:pt x="40" y="280"/>
                  </a:cubicBezTo>
                  <a:cubicBezTo>
                    <a:pt x="39" y="280"/>
                    <a:pt x="39" y="280"/>
                    <a:pt x="39" y="281"/>
                  </a:cubicBezTo>
                  <a:close/>
                  <a:moveTo>
                    <a:pt x="50" y="285"/>
                  </a:moveTo>
                  <a:cubicBezTo>
                    <a:pt x="57" y="274"/>
                    <a:pt x="64" y="263"/>
                    <a:pt x="70" y="252"/>
                  </a:cubicBezTo>
                  <a:cubicBezTo>
                    <a:pt x="79" y="259"/>
                    <a:pt x="87" y="268"/>
                    <a:pt x="94" y="278"/>
                  </a:cubicBezTo>
                  <a:cubicBezTo>
                    <a:pt x="79" y="279"/>
                    <a:pt x="64" y="281"/>
                    <a:pt x="50" y="285"/>
                  </a:cubicBezTo>
                  <a:close/>
                  <a:moveTo>
                    <a:pt x="141" y="277"/>
                  </a:moveTo>
                  <a:cubicBezTo>
                    <a:pt x="132" y="277"/>
                    <a:pt x="124" y="277"/>
                    <a:pt x="115" y="277"/>
                  </a:cubicBezTo>
                  <a:cubicBezTo>
                    <a:pt x="118" y="272"/>
                    <a:pt x="120" y="266"/>
                    <a:pt x="123" y="261"/>
                  </a:cubicBezTo>
                  <a:cubicBezTo>
                    <a:pt x="126" y="255"/>
                    <a:pt x="138" y="269"/>
                    <a:pt x="145" y="277"/>
                  </a:cubicBezTo>
                  <a:cubicBezTo>
                    <a:pt x="143" y="277"/>
                    <a:pt x="142" y="277"/>
                    <a:pt x="141" y="277"/>
                  </a:cubicBezTo>
                  <a:close/>
                  <a:moveTo>
                    <a:pt x="124" y="245"/>
                  </a:moveTo>
                  <a:cubicBezTo>
                    <a:pt x="115" y="247"/>
                    <a:pt x="109" y="262"/>
                    <a:pt x="104" y="273"/>
                  </a:cubicBezTo>
                  <a:cubicBezTo>
                    <a:pt x="95" y="260"/>
                    <a:pt x="85" y="249"/>
                    <a:pt x="72" y="240"/>
                  </a:cubicBezTo>
                  <a:cubicBezTo>
                    <a:pt x="106" y="240"/>
                    <a:pt x="140" y="240"/>
                    <a:pt x="174" y="239"/>
                  </a:cubicBezTo>
                  <a:cubicBezTo>
                    <a:pt x="169" y="245"/>
                    <a:pt x="165" y="256"/>
                    <a:pt x="163" y="258"/>
                  </a:cubicBezTo>
                  <a:cubicBezTo>
                    <a:pt x="147" y="284"/>
                    <a:pt x="142" y="243"/>
                    <a:pt x="124" y="245"/>
                  </a:cubicBezTo>
                  <a:close/>
                  <a:moveTo>
                    <a:pt x="176" y="273"/>
                  </a:moveTo>
                  <a:cubicBezTo>
                    <a:pt x="172" y="273"/>
                    <a:pt x="168" y="274"/>
                    <a:pt x="164" y="274"/>
                  </a:cubicBezTo>
                  <a:cubicBezTo>
                    <a:pt x="169" y="269"/>
                    <a:pt x="173" y="263"/>
                    <a:pt x="177" y="257"/>
                  </a:cubicBezTo>
                  <a:cubicBezTo>
                    <a:pt x="183" y="247"/>
                    <a:pt x="181" y="247"/>
                    <a:pt x="188" y="257"/>
                  </a:cubicBezTo>
                  <a:cubicBezTo>
                    <a:pt x="191" y="262"/>
                    <a:pt x="195" y="267"/>
                    <a:pt x="199" y="272"/>
                  </a:cubicBezTo>
                  <a:cubicBezTo>
                    <a:pt x="191" y="272"/>
                    <a:pt x="183" y="272"/>
                    <a:pt x="176" y="273"/>
                  </a:cubicBezTo>
                  <a:close/>
                  <a:moveTo>
                    <a:pt x="189" y="238"/>
                  </a:moveTo>
                  <a:cubicBezTo>
                    <a:pt x="204" y="238"/>
                    <a:pt x="219" y="237"/>
                    <a:pt x="235" y="235"/>
                  </a:cubicBezTo>
                  <a:cubicBezTo>
                    <a:pt x="227" y="240"/>
                    <a:pt x="222" y="245"/>
                    <a:pt x="216" y="252"/>
                  </a:cubicBezTo>
                  <a:cubicBezTo>
                    <a:pt x="204" y="269"/>
                    <a:pt x="197" y="249"/>
                    <a:pt x="189" y="238"/>
                  </a:cubicBezTo>
                  <a:close/>
                  <a:moveTo>
                    <a:pt x="281" y="265"/>
                  </a:moveTo>
                  <a:cubicBezTo>
                    <a:pt x="288" y="259"/>
                    <a:pt x="292" y="249"/>
                    <a:pt x="297" y="241"/>
                  </a:cubicBezTo>
                  <a:cubicBezTo>
                    <a:pt x="303" y="249"/>
                    <a:pt x="309" y="257"/>
                    <a:pt x="319" y="260"/>
                  </a:cubicBezTo>
                  <a:cubicBezTo>
                    <a:pt x="306" y="262"/>
                    <a:pt x="294" y="264"/>
                    <a:pt x="281" y="265"/>
                  </a:cubicBezTo>
                  <a:close/>
                  <a:moveTo>
                    <a:pt x="301" y="228"/>
                  </a:moveTo>
                  <a:cubicBezTo>
                    <a:pt x="301" y="228"/>
                    <a:pt x="301" y="228"/>
                    <a:pt x="301" y="228"/>
                  </a:cubicBezTo>
                  <a:cubicBezTo>
                    <a:pt x="314" y="226"/>
                    <a:pt x="327" y="223"/>
                    <a:pt x="340" y="221"/>
                  </a:cubicBezTo>
                  <a:cubicBezTo>
                    <a:pt x="337" y="227"/>
                    <a:pt x="334" y="234"/>
                    <a:pt x="331" y="240"/>
                  </a:cubicBezTo>
                  <a:cubicBezTo>
                    <a:pt x="321" y="259"/>
                    <a:pt x="308" y="237"/>
                    <a:pt x="301" y="228"/>
                  </a:cubicBezTo>
                  <a:close/>
                  <a:moveTo>
                    <a:pt x="334" y="257"/>
                  </a:moveTo>
                  <a:cubicBezTo>
                    <a:pt x="340" y="250"/>
                    <a:pt x="345" y="239"/>
                    <a:pt x="348" y="230"/>
                  </a:cubicBezTo>
                  <a:cubicBezTo>
                    <a:pt x="355" y="237"/>
                    <a:pt x="362" y="243"/>
                    <a:pt x="369" y="250"/>
                  </a:cubicBezTo>
                  <a:cubicBezTo>
                    <a:pt x="358" y="251"/>
                    <a:pt x="345" y="254"/>
                    <a:pt x="334" y="257"/>
                  </a:cubicBezTo>
                  <a:close/>
                  <a:moveTo>
                    <a:pt x="389" y="250"/>
                  </a:moveTo>
                  <a:cubicBezTo>
                    <a:pt x="388" y="250"/>
                    <a:pt x="387" y="250"/>
                    <a:pt x="386" y="250"/>
                  </a:cubicBezTo>
                  <a:cubicBezTo>
                    <a:pt x="374" y="239"/>
                    <a:pt x="363" y="229"/>
                    <a:pt x="352" y="218"/>
                  </a:cubicBezTo>
                  <a:cubicBezTo>
                    <a:pt x="362" y="216"/>
                    <a:pt x="373" y="214"/>
                    <a:pt x="383" y="211"/>
                  </a:cubicBezTo>
                  <a:cubicBezTo>
                    <a:pt x="385" y="210"/>
                    <a:pt x="386" y="209"/>
                    <a:pt x="387" y="207"/>
                  </a:cubicBezTo>
                  <a:cubicBezTo>
                    <a:pt x="387" y="221"/>
                    <a:pt x="387" y="235"/>
                    <a:pt x="388" y="246"/>
                  </a:cubicBezTo>
                  <a:cubicBezTo>
                    <a:pt x="388" y="248"/>
                    <a:pt x="388" y="249"/>
                    <a:pt x="389" y="250"/>
                  </a:cubicBezTo>
                  <a:cubicBezTo>
                    <a:pt x="389" y="250"/>
                    <a:pt x="389" y="250"/>
                    <a:pt x="38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18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95206" y="4313754"/>
            <a:ext cx="2501951" cy="1003325"/>
            <a:chOff x="8386922" y="2192795"/>
            <a:chExt cx="2501951" cy="1003325"/>
          </a:xfrm>
        </p:grpSpPr>
        <p:sp>
          <p:nvSpPr>
            <p:cNvPr id="25" name="矩形 2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24329" y="4313754"/>
            <a:ext cx="2501951" cy="1003325"/>
            <a:chOff x="8386922" y="2192795"/>
            <a:chExt cx="2501951" cy="1003325"/>
          </a:xfrm>
        </p:grpSpPr>
        <p:sp>
          <p:nvSpPr>
            <p:cNvPr id="28" name="矩形 2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67231" y="4313754"/>
            <a:ext cx="2501951" cy="1003325"/>
            <a:chOff x="8386922" y="2192795"/>
            <a:chExt cx="2501951" cy="1003325"/>
          </a:xfrm>
        </p:grpSpPr>
        <p:sp>
          <p:nvSpPr>
            <p:cNvPr id="31" name="矩形 3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75185" y="2387022"/>
            <a:ext cx="1281784" cy="527052"/>
            <a:chOff x="4795839" y="2894014"/>
            <a:chExt cx="2582863" cy="1062038"/>
          </a:xfrm>
        </p:grpSpPr>
        <p:sp>
          <p:nvSpPr>
            <p:cNvPr id="9" name="Freeform 5"/>
            <p:cNvSpPr/>
            <p:nvPr/>
          </p:nvSpPr>
          <p:spPr bwMode="auto">
            <a:xfrm>
              <a:off x="5353052" y="3348039"/>
              <a:ext cx="1247775" cy="338138"/>
            </a:xfrm>
            <a:custGeom>
              <a:avLst/>
              <a:gdLst>
                <a:gd name="T0" fmla="*/ 292 w 293"/>
                <a:gd name="T1" fmla="*/ 41 h 79"/>
                <a:gd name="T2" fmla="*/ 290 w 293"/>
                <a:gd name="T3" fmla="*/ 27 h 79"/>
                <a:gd name="T4" fmla="*/ 266 w 293"/>
                <a:gd name="T5" fmla="*/ 21 h 79"/>
                <a:gd name="T6" fmla="*/ 260 w 293"/>
                <a:gd name="T7" fmla="*/ 21 h 79"/>
                <a:gd name="T8" fmla="*/ 228 w 293"/>
                <a:gd name="T9" fmla="*/ 34 h 79"/>
                <a:gd name="T10" fmla="*/ 25 w 293"/>
                <a:gd name="T11" fmla="*/ 7 h 79"/>
                <a:gd name="T12" fmla="*/ 17 w 293"/>
                <a:gd name="T13" fmla="*/ 35 h 79"/>
                <a:gd name="T14" fmla="*/ 197 w 293"/>
                <a:gd name="T15" fmla="*/ 69 h 79"/>
                <a:gd name="T16" fmla="*/ 211 w 293"/>
                <a:gd name="T17" fmla="*/ 73 h 79"/>
                <a:gd name="T18" fmla="*/ 219 w 293"/>
                <a:gd name="T19" fmla="*/ 70 h 79"/>
                <a:gd name="T20" fmla="*/ 235 w 293"/>
                <a:gd name="T21" fmla="*/ 78 h 79"/>
                <a:gd name="T22" fmla="*/ 267 w 293"/>
                <a:gd name="T23" fmla="*/ 73 h 79"/>
                <a:gd name="T24" fmla="*/ 271 w 293"/>
                <a:gd name="T25" fmla="*/ 72 h 79"/>
                <a:gd name="T26" fmla="*/ 287 w 293"/>
                <a:gd name="T27" fmla="*/ 63 h 79"/>
                <a:gd name="T28" fmla="*/ 290 w 293"/>
                <a:gd name="T29" fmla="*/ 52 h 79"/>
                <a:gd name="T30" fmla="*/ 292 w 293"/>
                <a:gd name="T3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79">
                  <a:moveTo>
                    <a:pt x="292" y="41"/>
                  </a:moveTo>
                  <a:cubicBezTo>
                    <a:pt x="292" y="36"/>
                    <a:pt x="291" y="31"/>
                    <a:pt x="290" y="27"/>
                  </a:cubicBezTo>
                  <a:cubicBezTo>
                    <a:pt x="288" y="15"/>
                    <a:pt x="273" y="14"/>
                    <a:pt x="266" y="21"/>
                  </a:cubicBezTo>
                  <a:cubicBezTo>
                    <a:pt x="264" y="20"/>
                    <a:pt x="262" y="21"/>
                    <a:pt x="260" y="21"/>
                  </a:cubicBezTo>
                  <a:cubicBezTo>
                    <a:pt x="249" y="25"/>
                    <a:pt x="239" y="30"/>
                    <a:pt x="228" y="34"/>
                  </a:cubicBezTo>
                  <a:cubicBezTo>
                    <a:pt x="162" y="53"/>
                    <a:pt x="89" y="31"/>
                    <a:pt x="25" y="7"/>
                  </a:cubicBezTo>
                  <a:cubicBezTo>
                    <a:pt x="7" y="0"/>
                    <a:pt x="0" y="28"/>
                    <a:pt x="17" y="35"/>
                  </a:cubicBezTo>
                  <a:cubicBezTo>
                    <a:pt x="75" y="57"/>
                    <a:pt x="137" y="75"/>
                    <a:pt x="197" y="69"/>
                  </a:cubicBezTo>
                  <a:cubicBezTo>
                    <a:pt x="200" y="73"/>
                    <a:pt x="205" y="75"/>
                    <a:pt x="211" y="73"/>
                  </a:cubicBezTo>
                  <a:cubicBezTo>
                    <a:pt x="213" y="72"/>
                    <a:pt x="216" y="71"/>
                    <a:pt x="219" y="70"/>
                  </a:cubicBezTo>
                  <a:cubicBezTo>
                    <a:pt x="222" y="75"/>
                    <a:pt x="228" y="79"/>
                    <a:pt x="235" y="78"/>
                  </a:cubicBezTo>
                  <a:cubicBezTo>
                    <a:pt x="245" y="76"/>
                    <a:pt x="256" y="75"/>
                    <a:pt x="267" y="73"/>
                  </a:cubicBezTo>
                  <a:cubicBezTo>
                    <a:pt x="268" y="73"/>
                    <a:pt x="269" y="73"/>
                    <a:pt x="271" y="72"/>
                  </a:cubicBezTo>
                  <a:cubicBezTo>
                    <a:pt x="278" y="75"/>
                    <a:pt x="286" y="72"/>
                    <a:pt x="287" y="63"/>
                  </a:cubicBezTo>
                  <a:cubicBezTo>
                    <a:pt x="288" y="58"/>
                    <a:pt x="289" y="55"/>
                    <a:pt x="290" y="52"/>
                  </a:cubicBezTo>
                  <a:cubicBezTo>
                    <a:pt x="292" y="49"/>
                    <a:pt x="293" y="45"/>
                    <a:pt x="292" y="4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795839" y="2894014"/>
              <a:ext cx="2582863" cy="1062038"/>
            </a:xfrm>
            <a:custGeom>
              <a:avLst/>
              <a:gdLst>
                <a:gd name="T0" fmla="*/ 605 w 607"/>
                <a:gd name="T1" fmla="*/ 40 h 248"/>
                <a:gd name="T2" fmla="*/ 602 w 607"/>
                <a:gd name="T3" fmla="*/ 38 h 248"/>
                <a:gd name="T4" fmla="*/ 249 w 607"/>
                <a:gd name="T5" fmla="*/ 7 h 248"/>
                <a:gd name="T6" fmla="*/ 6 w 607"/>
                <a:gd name="T7" fmla="*/ 100 h 248"/>
                <a:gd name="T8" fmla="*/ 21 w 607"/>
                <a:gd name="T9" fmla="*/ 104 h 248"/>
                <a:gd name="T10" fmla="*/ 133 w 607"/>
                <a:gd name="T11" fmla="*/ 111 h 248"/>
                <a:gd name="T12" fmla="*/ 149 w 607"/>
                <a:gd name="T13" fmla="*/ 156 h 248"/>
                <a:gd name="T14" fmla="*/ 199 w 607"/>
                <a:gd name="T15" fmla="*/ 197 h 248"/>
                <a:gd name="T16" fmla="*/ 193 w 607"/>
                <a:gd name="T17" fmla="*/ 203 h 248"/>
                <a:gd name="T18" fmla="*/ 204 w 607"/>
                <a:gd name="T19" fmla="*/ 246 h 248"/>
                <a:gd name="T20" fmla="*/ 216 w 607"/>
                <a:gd name="T21" fmla="*/ 244 h 248"/>
                <a:gd name="T22" fmla="*/ 218 w 607"/>
                <a:gd name="T23" fmla="*/ 243 h 248"/>
                <a:gd name="T24" fmla="*/ 219 w 607"/>
                <a:gd name="T25" fmla="*/ 243 h 248"/>
                <a:gd name="T26" fmla="*/ 225 w 607"/>
                <a:gd name="T27" fmla="*/ 243 h 248"/>
                <a:gd name="T28" fmla="*/ 223 w 607"/>
                <a:gd name="T29" fmla="*/ 204 h 248"/>
                <a:gd name="T30" fmla="*/ 210 w 607"/>
                <a:gd name="T31" fmla="*/ 200 h 248"/>
                <a:gd name="T32" fmla="*/ 247 w 607"/>
                <a:gd name="T33" fmla="*/ 180 h 248"/>
                <a:gd name="T34" fmla="*/ 418 w 607"/>
                <a:gd name="T35" fmla="*/ 173 h 248"/>
                <a:gd name="T36" fmla="*/ 427 w 607"/>
                <a:gd name="T37" fmla="*/ 142 h 248"/>
                <a:gd name="T38" fmla="*/ 427 w 607"/>
                <a:gd name="T39" fmla="*/ 114 h 248"/>
                <a:gd name="T40" fmla="*/ 603 w 607"/>
                <a:gd name="T41" fmla="*/ 48 h 248"/>
                <a:gd name="T42" fmla="*/ 194 w 607"/>
                <a:gd name="T43" fmla="*/ 156 h 248"/>
                <a:gd name="T44" fmla="*/ 151 w 607"/>
                <a:gd name="T45" fmla="*/ 139 h 248"/>
                <a:gd name="T46" fmla="*/ 142 w 607"/>
                <a:gd name="T47" fmla="*/ 113 h 248"/>
                <a:gd name="T48" fmla="*/ 194 w 607"/>
                <a:gd name="T49" fmla="*/ 156 h 248"/>
                <a:gd name="T50" fmla="*/ 416 w 607"/>
                <a:gd name="T51" fmla="*/ 163 h 248"/>
                <a:gd name="T52" fmla="*/ 250 w 607"/>
                <a:gd name="T53" fmla="*/ 171 h 248"/>
                <a:gd name="T54" fmla="*/ 206 w 607"/>
                <a:gd name="T55" fmla="*/ 128 h 248"/>
                <a:gd name="T56" fmla="*/ 330 w 607"/>
                <a:gd name="T57" fmla="*/ 151 h 248"/>
                <a:gd name="T58" fmla="*/ 417 w 607"/>
                <a:gd name="T59" fmla="*/ 144 h 248"/>
                <a:gd name="T60" fmla="*/ 313 w 607"/>
                <a:gd name="T61" fmla="*/ 147 h 248"/>
                <a:gd name="T62" fmla="*/ 234 w 607"/>
                <a:gd name="T63" fmla="*/ 77 h 248"/>
                <a:gd name="T64" fmla="*/ 275 w 607"/>
                <a:gd name="T65" fmla="*/ 55 h 248"/>
                <a:gd name="T66" fmla="*/ 196 w 607"/>
                <a:gd name="T67" fmla="*/ 115 h 248"/>
                <a:gd name="T68" fmla="*/ 231 w 607"/>
                <a:gd name="T69" fmla="*/ 17 h 248"/>
                <a:gd name="T70" fmla="*/ 405 w 607"/>
                <a:gd name="T71" fmla="*/ 39 h 248"/>
                <a:gd name="T72" fmla="*/ 314 w 607"/>
                <a:gd name="T73" fmla="*/ 14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248">
                  <a:moveTo>
                    <a:pt x="606" y="41"/>
                  </a:moveTo>
                  <a:cubicBezTo>
                    <a:pt x="606" y="41"/>
                    <a:pt x="606" y="40"/>
                    <a:pt x="605" y="40"/>
                  </a:cubicBezTo>
                  <a:cubicBezTo>
                    <a:pt x="605" y="40"/>
                    <a:pt x="605" y="40"/>
                    <a:pt x="605" y="40"/>
                  </a:cubicBezTo>
                  <a:cubicBezTo>
                    <a:pt x="605" y="39"/>
                    <a:pt x="603" y="38"/>
                    <a:pt x="602" y="38"/>
                  </a:cubicBezTo>
                  <a:cubicBezTo>
                    <a:pt x="539" y="38"/>
                    <a:pt x="477" y="36"/>
                    <a:pt x="415" y="30"/>
                  </a:cubicBezTo>
                  <a:cubicBezTo>
                    <a:pt x="359" y="25"/>
                    <a:pt x="305" y="5"/>
                    <a:pt x="249" y="7"/>
                  </a:cubicBezTo>
                  <a:cubicBezTo>
                    <a:pt x="250" y="4"/>
                    <a:pt x="247" y="0"/>
                    <a:pt x="243" y="2"/>
                  </a:cubicBezTo>
                  <a:cubicBezTo>
                    <a:pt x="163" y="32"/>
                    <a:pt x="85" y="66"/>
                    <a:pt x="6" y="100"/>
                  </a:cubicBezTo>
                  <a:cubicBezTo>
                    <a:pt x="0" y="102"/>
                    <a:pt x="5" y="111"/>
                    <a:pt x="11" y="108"/>
                  </a:cubicBezTo>
                  <a:cubicBezTo>
                    <a:pt x="15" y="107"/>
                    <a:pt x="18" y="106"/>
                    <a:pt x="21" y="104"/>
                  </a:cubicBezTo>
                  <a:cubicBezTo>
                    <a:pt x="21" y="107"/>
                    <a:pt x="24" y="110"/>
                    <a:pt x="27" y="109"/>
                  </a:cubicBezTo>
                  <a:cubicBezTo>
                    <a:pt x="62" y="103"/>
                    <a:pt x="98" y="105"/>
                    <a:pt x="133" y="111"/>
                  </a:cubicBezTo>
                  <a:cubicBezTo>
                    <a:pt x="132" y="112"/>
                    <a:pt x="132" y="114"/>
                    <a:pt x="132" y="116"/>
                  </a:cubicBezTo>
                  <a:cubicBezTo>
                    <a:pt x="133" y="123"/>
                    <a:pt x="141" y="155"/>
                    <a:pt x="149" y="156"/>
                  </a:cubicBezTo>
                  <a:cubicBezTo>
                    <a:pt x="165" y="159"/>
                    <a:pt x="180" y="163"/>
                    <a:pt x="195" y="167"/>
                  </a:cubicBezTo>
                  <a:cubicBezTo>
                    <a:pt x="196" y="177"/>
                    <a:pt x="197" y="187"/>
                    <a:pt x="199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5" y="195"/>
                    <a:pt x="192" y="200"/>
                    <a:pt x="193" y="203"/>
                  </a:cubicBezTo>
                  <a:cubicBezTo>
                    <a:pt x="193" y="203"/>
                    <a:pt x="193" y="204"/>
                    <a:pt x="193" y="204"/>
                  </a:cubicBezTo>
                  <a:cubicBezTo>
                    <a:pt x="184" y="216"/>
                    <a:pt x="195" y="234"/>
                    <a:pt x="204" y="246"/>
                  </a:cubicBezTo>
                  <a:cubicBezTo>
                    <a:pt x="205" y="248"/>
                    <a:pt x="208" y="248"/>
                    <a:pt x="209" y="247"/>
                  </a:cubicBezTo>
                  <a:cubicBezTo>
                    <a:pt x="212" y="248"/>
                    <a:pt x="215" y="247"/>
                    <a:pt x="216" y="244"/>
                  </a:cubicBezTo>
                  <a:cubicBezTo>
                    <a:pt x="215" y="244"/>
                    <a:pt x="216" y="244"/>
                    <a:pt x="217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20" y="243"/>
                    <a:pt x="220" y="244"/>
                    <a:pt x="220" y="244"/>
                  </a:cubicBezTo>
                  <a:cubicBezTo>
                    <a:pt x="221" y="244"/>
                    <a:pt x="223" y="244"/>
                    <a:pt x="225" y="243"/>
                  </a:cubicBezTo>
                  <a:cubicBezTo>
                    <a:pt x="227" y="245"/>
                    <a:pt x="233" y="244"/>
                    <a:pt x="233" y="239"/>
                  </a:cubicBezTo>
                  <a:cubicBezTo>
                    <a:pt x="232" y="227"/>
                    <a:pt x="227" y="215"/>
                    <a:pt x="223" y="204"/>
                  </a:cubicBezTo>
                  <a:cubicBezTo>
                    <a:pt x="222" y="202"/>
                    <a:pt x="220" y="200"/>
                    <a:pt x="218" y="200"/>
                  </a:cubicBezTo>
                  <a:cubicBezTo>
                    <a:pt x="215" y="200"/>
                    <a:pt x="213" y="200"/>
                    <a:pt x="210" y="200"/>
                  </a:cubicBezTo>
                  <a:cubicBezTo>
                    <a:pt x="209" y="190"/>
                    <a:pt x="208" y="180"/>
                    <a:pt x="207" y="170"/>
                  </a:cubicBezTo>
                  <a:cubicBezTo>
                    <a:pt x="220" y="173"/>
                    <a:pt x="234" y="177"/>
                    <a:pt x="247" y="180"/>
                  </a:cubicBezTo>
                  <a:cubicBezTo>
                    <a:pt x="306" y="195"/>
                    <a:pt x="362" y="196"/>
                    <a:pt x="418" y="173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21" y="179"/>
                    <a:pt x="430" y="176"/>
                    <a:pt x="428" y="170"/>
                  </a:cubicBezTo>
                  <a:cubicBezTo>
                    <a:pt x="425" y="162"/>
                    <a:pt x="427" y="151"/>
                    <a:pt x="427" y="142"/>
                  </a:cubicBezTo>
                  <a:cubicBezTo>
                    <a:pt x="427" y="134"/>
                    <a:pt x="428" y="126"/>
                    <a:pt x="428" y="118"/>
                  </a:cubicBezTo>
                  <a:cubicBezTo>
                    <a:pt x="428" y="116"/>
                    <a:pt x="428" y="115"/>
                    <a:pt x="427" y="114"/>
                  </a:cubicBezTo>
                  <a:cubicBezTo>
                    <a:pt x="486" y="92"/>
                    <a:pt x="544" y="69"/>
                    <a:pt x="603" y="48"/>
                  </a:cubicBezTo>
                  <a:cubicBezTo>
                    <a:pt x="603" y="48"/>
                    <a:pt x="603" y="48"/>
                    <a:pt x="603" y="48"/>
                  </a:cubicBezTo>
                  <a:cubicBezTo>
                    <a:pt x="606" y="47"/>
                    <a:pt x="607" y="43"/>
                    <a:pt x="606" y="41"/>
                  </a:cubicBezTo>
                  <a:close/>
                  <a:moveTo>
                    <a:pt x="194" y="156"/>
                  </a:moveTo>
                  <a:cubicBezTo>
                    <a:pt x="189" y="155"/>
                    <a:pt x="183" y="153"/>
                    <a:pt x="177" y="152"/>
                  </a:cubicBezTo>
                  <a:cubicBezTo>
                    <a:pt x="167" y="149"/>
                    <a:pt x="155" y="150"/>
                    <a:pt x="151" y="139"/>
                  </a:cubicBezTo>
                  <a:cubicBezTo>
                    <a:pt x="148" y="131"/>
                    <a:pt x="143" y="122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9" y="116"/>
                    <a:pt x="177" y="121"/>
                    <a:pt x="195" y="125"/>
                  </a:cubicBezTo>
                  <a:cubicBezTo>
                    <a:pt x="194" y="135"/>
                    <a:pt x="194" y="146"/>
                    <a:pt x="194" y="156"/>
                  </a:cubicBezTo>
                  <a:close/>
                  <a:moveTo>
                    <a:pt x="417" y="144"/>
                  </a:moveTo>
                  <a:cubicBezTo>
                    <a:pt x="417" y="150"/>
                    <a:pt x="416" y="157"/>
                    <a:pt x="416" y="163"/>
                  </a:cubicBezTo>
                  <a:cubicBezTo>
                    <a:pt x="416" y="163"/>
                    <a:pt x="415" y="163"/>
                    <a:pt x="414" y="164"/>
                  </a:cubicBezTo>
                  <a:cubicBezTo>
                    <a:pt x="360" y="187"/>
                    <a:pt x="306" y="184"/>
                    <a:pt x="250" y="171"/>
                  </a:cubicBezTo>
                  <a:cubicBezTo>
                    <a:pt x="235" y="167"/>
                    <a:pt x="221" y="163"/>
                    <a:pt x="206" y="159"/>
                  </a:cubicBezTo>
                  <a:cubicBezTo>
                    <a:pt x="206" y="149"/>
                    <a:pt x="205" y="139"/>
                    <a:pt x="206" y="128"/>
                  </a:cubicBezTo>
                  <a:cubicBezTo>
                    <a:pt x="246" y="139"/>
                    <a:pt x="286" y="152"/>
                    <a:pt x="324" y="160"/>
                  </a:cubicBezTo>
                  <a:cubicBezTo>
                    <a:pt x="329" y="161"/>
                    <a:pt x="332" y="155"/>
                    <a:pt x="330" y="151"/>
                  </a:cubicBezTo>
                  <a:cubicBezTo>
                    <a:pt x="359" y="141"/>
                    <a:pt x="389" y="129"/>
                    <a:pt x="418" y="118"/>
                  </a:cubicBezTo>
                  <a:cubicBezTo>
                    <a:pt x="418" y="127"/>
                    <a:pt x="417" y="136"/>
                    <a:pt x="417" y="144"/>
                  </a:cubicBezTo>
                  <a:close/>
                  <a:moveTo>
                    <a:pt x="314" y="146"/>
                  </a:moveTo>
                  <a:cubicBezTo>
                    <a:pt x="314" y="147"/>
                    <a:pt x="314" y="147"/>
                    <a:pt x="313" y="147"/>
                  </a:cubicBezTo>
                  <a:cubicBezTo>
                    <a:pt x="278" y="139"/>
                    <a:pt x="242" y="128"/>
                    <a:pt x="206" y="118"/>
                  </a:cubicBezTo>
                  <a:cubicBezTo>
                    <a:pt x="208" y="99"/>
                    <a:pt x="214" y="85"/>
                    <a:pt x="234" y="77"/>
                  </a:cubicBezTo>
                  <a:cubicBezTo>
                    <a:pt x="247" y="72"/>
                    <a:pt x="261" y="67"/>
                    <a:pt x="275" y="65"/>
                  </a:cubicBezTo>
                  <a:cubicBezTo>
                    <a:pt x="281" y="65"/>
                    <a:pt x="281" y="55"/>
                    <a:pt x="275" y="55"/>
                  </a:cubicBezTo>
                  <a:cubicBezTo>
                    <a:pt x="244" y="59"/>
                    <a:pt x="206" y="69"/>
                    <a:pt x="198" y="102"/>
                  </a:cubicBezTo>
                  <a:cubicBezTo>
                    <a:pt x="197" y="107"/>
                    <a:pt x="197" y="111"/>
                    <a:pt x="196" y="115"/>
                  </a:cubicBezTo>
                  <a:cubicBezTo>
                    <a:pt x="143" y="101"/>
                    <a:pt x="90" y="91"/>
                    <a:pt x="37" y="98"/>
                  </a:cubicBezTo>
                  <a:cubicBezTo>
                    <a:pt x="101" y="70"/>
                    <a:pt x="166" y="42"/>
                    <a:pt x="231" y="17"/>
                  </a:cubicBezTo>
                  <a:cubicBezTo>
                    <a:pt x="232" y="18"/>
                    <a:pt x="233" y="18"/>
                    <a:pt x="235" y="18"/>
                  </a:cubicBezTo>
                  <a:cubicBezTo>
                    <a:pt x="293" y="12"/>
                    <a:pt x="348" y="34"/>
                    <a:pt x="405" y="39"/>
                  </a:cubicBezTo>
                  <a:cubicBezTo>
                    <a:pt x="461" y="45"/>
                    <a:pt x="517" y="47"/>
                    <a:pt x="573" y="48"/>
                  </a:cubicBezTo>
                  <a:cubicBezTo>
                    <a:pt x="486" y="80"/>
                    <a:pt x="401" y="115"/>
                    <a:pt x="314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75185" y="3560040"/>
            <a:ext cx="1281784" cy="527052"/>
            <a:chOff x="4795839" y="2894014"/>
            <a:chExt cx="2582863" cy="1062038"/>
          </a:xfrm>
        </p:grpSpPr>
        <p:sp>
          <p:nvSpPr>
            <p:cNvPr id="12" name="Freeform 5"/>
            <p:cNvSpPr/>
            <p:nvPr/>
          </p:nvSpPr>
          <p:spPr bwMode="auto">
            <a:xfrm>
              <a:off x="5353052" y="3348039"/>
              <a:ext cx="1247775" cy="338138"/>
            </a:xfrm>
            <a:custGeom>
              <a:avLst/>
              <a:gdLst>
                <a:gd name="T0" fmla="*/ 292 w 293"/>
                <a:gd name="T1" fmla="*/ 41 h 79"/>
                <a:gd name="T2" fmla="*/ 290 w 293"/>
                <a:gd name="T3" fmla="*/ 27 h 79"/>
                <a:gd name="T4" fmla="*/ 266 w 293"/>
                <a:gd name="T5" fmla="*/ 21 h 79"/>
                <a:gd name="T6" fmla="*/ 260 w 293"/>
                <a:gd name="T7" fmla="*/ 21 h 79"/>
                <a:gd name="T8" fmla="*/ 228 w 293"/>
                <a:gd name="T9" fmla="*/ 34 h 79"/>
                <a:gd name="T10" fmla="*/ 25 w 293"/>
                <a:gd name="T11" fmla="*/ 7 h 79"/>
                <a:gd name="T12" fmla="*/ 17 w 293"/>
                <a:gd name="T13" fmla="*/ 35 h 79"/>
                <a:gd name="T14" fmla="*/ 197 w 293"/>
                <a:gd name="T15" fmla="*/ 69 h 79"/>
                <a:gd name="T16" fmla="*/ 211 w 293"/>
                <a:gd name="T17" fmla="*/ 73 h 79"/>
                <a:gd name="T18" fmla="*/ 219 w 293"/>
                <a:gd name="T19" fmla="*/ 70 h 79"/>
                <a:gd name="T20" fmla="*/ 235 w 293"/>
                <a:gd name="T21" fmla="*/ 78 h 79"/>
                <a:gd name="T22" fmla="*/ 267 w 293"/>
                <a:gd name="T23" fmla="*/ 73 h 79"/>
                <a:gd name="T24" fmla="*/ 271 w 293"/>
                <a:gd name="T25" fmla="*/ 72 h 79"/>
                <a:gd name="T26" fmla="*/ 287 w 293"/>
                <a:gd name="T27" fmla="*/ 63 h 79"/>
                <a:gd name="T28" fmla="*/ 290 w 293"/>
                <a:gd name="T29" fmla="*/ 52 h 79"/>
                <a:gd name="T30" fmla="*/ 292 w 293"/>
                <a:gd name="T3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79">
                  <a:moveTo>
                    <a:pt x="292" y="41"/>
                  </a:moveTo>
                  <a:cubicBezTo>
                    <a:pt x="292" y="36"/>
                    <a:pt x="291" y="31"/>
                    <a:pt x="290" y="27"/>
                  </a:cubicBezTo>
                  <a:cubicBezTo>
                    <a:pt x="288" y="15"/>
                    <a:pt x="273" y="14"/>
                    <a:pt x="266" y="21"/>
                  </a:cubicBezTo>
                  <a:cubicBezTo>
                    <a:pt x="264" y="20"/>
                    <a:pt x="262" y="21"/>
                    <a:pt x="260" y="21"/>
                  </a:cubicBezTo>
                  <a:cubicBezTo>
                    <a:pt x="249" y="25"/>
                    <a:pt x="239" y="30"/>
                    <a:pt x="228" y="34"/>
                  </a:cubicBezTo>
                  <a:cubicBezTo>
                    <a:pt x="162" y="53"/>
                    <a:pt x="89" y="31"/>
                    <a:pt x="25" y="7"/>
                  </a:cubicBezTo>
                  <a:cubicBezTo>
                    <a:pt x="7" y="0"/>
                    <a:pt x="0" y="28"/>
                    <a:pt x="17" y="35"/>
                  </a:cubicBezTo>
                  <a:cubicBezTo>
                    <a:pt x="75" y="57"/>
                    <a:pt x="137" y="75"/>
                    <a:pt x="197" y="69"/>
                  </a:cubicBezTo>
                  <a:cubicBezTo>
                    <a:pt x="200" y="73"/>
                    <a:pt x="205" y="75"/>
                    <a:pt x="211" y="73"/>
                  </a:cubicBezTo>
                  <a:cubicBezTo>
                    <a:pt x="213" y="72"/>
                    <a:pt x="216" y="71"/>
                    <a:pt x="219" y="70"/>
                  </a:cubicBezTo>
                  <a:cubicBezTo>
                    <a:pt x="222" y="75"/>
                    <a:pt x="228" y="79"/>
                    <a:pt x="235" y="78"/>
                  </a:cubicBezTo>
                  <a:cubicBezTo>
                    <a:pt x="245" y="76"/>
                    <a:pt x="256" y="75"/>
                    <a:pt x="267" y="73"/>
                  </a:cubicBezTo>
                  <a:cubicBezTo>
                    <a:pt x="268" y="73"/>
                    <a:pt x="269" y="73"/>
                    <a:pt x="271" y="72"/>
                  </a:cubicBezTo>
                  <a:cubicBezTo>
                    <a:pt x="278" y="75"/>
                    <a:pt x="286" y="72"/>
                    <a:pt x="287" y="63"/>
                  </a:cubicBezTo>
                  <a:cubicBezTo>
                    <a:pt x="288" y="58"/>
                    <a:pt x="289" y="55"/>
                    <a:pt x="290" y="52"/>
                  </a:cubicBezTo>
                  <a:cubicBezTo>
                    <a:pt x="292" y="49"/>
                    <a:pt x="293" y="45"/>
                    <a:pt x="292" y="4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4795839" y="2894014"/>
              <a:ext cx="2582863" cy="1062038"/>
            </a:xfrm>
            <a:custGeom>
              <a:avLst/>
              <a:gdLst>
                <a:gd name="T0" fmla="*/ 605 w 607"/>
                <a:gd name="T1" fmla="*/ 40 h 248"/>
                <a:gd name="T2" fmla="*/ 602 w 607"/>
                <a:gd name="T3" fmla="*/ 38 h 248"/>
                <a:gd name="T4" fmla="*/ 249 w 607"/>
                <a:gd name="T5" fmla="*/ 7 h 248"/>
                <a:gd name="T6" fmla="*/ 6 w 607"/>
                <a:gd name="T7" fmla="*/ 100 h 248"/>
                <a:gd name="T8" fmla="*/ 21 w 607"/>
                <a:gd name="T9" fmla="*/ 104 h 248"/>
                <a:gd name="T10" fmla="*/ 133 w 607"/>
                <a:gd name="T11" fmla="*/ 111 h 248"/>
                <a:gd name="T12" fmla="*/ 149 w 607"/>
                <a:gd name="T13" fmla="*/ 156 h 248"/>
                <a:gd name="T14" fmla="*/ 199 w 607"/>
                <a:gd name="T15" fmla="*/ 197 h 248"/>
                <a:gd name="T16" fmla="*/ 193 w 607"/>
                <a:gd name="T17" fmla="*/ 203 h 248"/>
                <a:gd name="T18" fmla="*/ 204 w 607"/>
                <a:gd name="T19" fmla="*/ 246 h 248"/>
                <a:gd name="T20" fmla="*/ 216 w 607"/>
                <a:gd name="T21" fmla="*/ 244 h 248"/>
                <a:gd name="T22" fmla="*/ 218 w 607"/>
                <a:gd name="T23" fmla="*/ 243 h 248"/>
                <a:gd name="T24" fmla="*/ 219 w 607"/>
                <a:gd name="T25" fmla="*/ 243 h 248"/>
                <a:gd name="T26" fmla="*/ 225 w 607"/>
                <a:gd name="T27" fmla="*/ 243 h 248"/>
                <a:gd name="T28" fmla="*/ 223 w 607"/>
                <a:gd name="T29" fmla="*/ 204 h 248"/>
                <a:gd name="T30" fmla="*/ 210 w 607"/>
                <a:gd name="T31" fmla="*/ 200 h 248"/>
                <a:gd name="T32" fmla="*/ 247 w 607"/>
                <a:gd name="T33" fmla="*/ 180 h 248"/>
                <a:gd name="T34" fmla="*/ 418 w 607"/>
                <a:gd name="T35" fmla="*/ 173 h 248"/>
                <a:gd name="T36" fmla="*/ 427 w 607"/>
                <a:gd name="T37" fmla="*/ 142 h 248"/>
                <a:gd name="T38" fmla="*/ 427 w 607"/>
                <a:gd name="T39" fmla="*/ 114 h 248"/>
                <a:gd name="T40" fmla="*/ 603 w 607"/>
                <a:gd name="T41" fmla="*/ 48 h 248"/>
                <a:gd name="T42" fmla="*/ 194 w 607"/>
                <a:gd name="T43" fmla="*/ 156 h 248"/>
                <a:gd name="T44" fmla="*/ 151 w 607"/>
                <a:gd name="T45" fmla="*/ 139 h 248"/>
                <a:gd name="T46" fmla="*/ 142 w 607"/>
                <a:gd name="T47" fmla="*/ 113 h 248"/>
                <a:gd name="T48" fmla="*/ 194 w 607"/>
                <a:gd name="T49" fmla="*/ 156 h 248"/>
                <a:gd name="T50" fmla="*/ 416 w 607"/>
                <a:gd name="T51" fmla="*/ 163 h 248"/>
                <a:gd name="T52" fmla="*/ 250 w 607"/>
                <a:gd name="T53" fmla="*/ 171 h 248"/>
                <a:gd name="T54" fmla="*/ 206 w 607"/>
                <a:gd name="T55" fmla="*/ 128 h 248"/>
                <a:gd name="T56" fmla="*/ 330 w 607"/>
                <a:gd name="T57" fmla="*/ 151 h 248"/>
                <a:gd name="T58" fmla="*/ 417 w 607"/>
                <a:gd name="T59" fmla="*/ 144 h 248"/>
                <a:gd name="T60" fmla="*/ 313 w 607"/>
                <a:gd name="T61" fmla="*/ 147 h 248"/>
                <a:gd name="T62" fmla="*/ 234 w 607"/>
                <a:gd name="T63" fmla="*/ 77 h 248"/>
                <a:gd name="T64" fmla="*/ 275 w 607"/>
                <a:gd name="T65" fmla="*/ 55 h 248"/>
                <a:gd name="T66" fmla="*/ 196 w 607"/>
                <a:gd name="T67" fmla="*/ 115 h 248"/>
                <a:gd name="T68" fmla="*/ 231 w 607"/>
                <a:gd name="T69" fmla="*/ 17 h 248"/>
                <a:gd name="T70" fmla="*/ 405 w 607"/>
                <a:gd name="T71" fmla="*/ 39 h 248"/>
                <a:gd name="T72" fmla="*/ 314 w 607"/>
                <a:gd name="T73" fmla="*/ 14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248">
                  <a:moveTo>
                    <a:pt x="606" y="41"/>
                  </a:moveTo>
                  <a:cubicBezTo>
                    <a:pt x="606" y="41"/>
                    <a:pt x="606" y="40"/>
                    <a:pt x="605" y="40"/>
                  </a:cubicBezTo>
                  <a:cubicBezTo>
                    <a:pt x="605" y="40"/>
                    <a:pt x="605" y="40"/>
                    <a:pt x="605" y="40"/>
                  </a:cubicBezTo>
                  <a:cubicBezTo>
                    <a:pt x="605" y="39"/>
                    <a:pt x="603" y="38"/>
                    <a:pt x="602" y="38"/>
                  </a:cubicBezTo>
                  <a:cubicBezTo>
                    <a:pt x="539" y="38"/>
                    <a:pt x="477" y="36"/>
                    <a:pt x="415" y="30"/>
                  </a:cubicBezTo>
                  <a:cubicBezTo>
                    <a:pt x="359" y="25"/>
                    <a:pt x="305" y="5"/>
                    <a:pt x="249" y="7"/>
                  </a:cubicBezTo>
                  <a:cubicBezTo>
                    <a:pt x="250" y="4"/>
                    <a:pt x="247" y="0"/>
                    <a:pt x="243" y="2"/>
                  </a:cubicBezTo>
                  <a:cubicBezTo>
                    <a:pt x="163" y="32"/>
                    <a:pt x="85" y="66"/>
                    <a:pt x="6" y="100"/>
                  </a:cubicBezTo>
                  <a:cubicBezTo>
                    <a:pt x="0" y="102"/>
                    <a:pt x="5" y="111"/>
                    <a:pt x="11" y="108"/>
                  </a:cubicBezTo>
                  <a:cubicBezTo>
                    <a:pt x="15" y="107"/>
                    <a:pt x="18" y="106"/>
                    <a:pt x="21" y="104"/>
                  </a:cubicBezTo>
                  <a:cubicBezTo>
                    <a:pt x="21" y="107"/>
                    <a:pt x="24" y="110"/>
                    <a:pt x="27" y="109"/>
                  </a:cubicBezTo>
                  <a:cubicBezTo>
                    <a:pt x="62" y="103"/>
                    <a:pt x="98" y="105"/>
                    <a:pt x="133" y="111"/>
                  </a:cubicBezTo>
                  <a:cubicBezTo>
                    <a:pt x="132" y="112"/>
                    <a:pt x="132" y="114"/>
                    <a:pt x="132" y="116"/>
                  </a:cubicBezTo>
                  <a:cubicBezTo>
                    <a:pt x="133" y="123"/>
                    <a:pt x="141" y="155"/>
                    <a:pt x="149" y="156"/>
                  </a:cubicBezTo>
                  <a:cubicBezTo>
                    <a:pt x="165" y="159"/>
                    <a:pt x="180" y="163"/>
                    <a:pt x="195" y="167"/>
                  </a:cubicBezTo>
                  <a:cubicBezTo>
                    <a:pt x="196" y="177"/>
                    <a:pt x="197" y="187"/>
                    <a:pt x="199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5" y="195"/>
                    <a:pt x="192" y="200"/>
                    <a:pt x="193" y="203"/>
                  </a:cubicBezTo>
                  <a:cubicBezTo>
                    <a:pt x="193" y="203"/>
                    <a:pt x="193" y="204"/>
                    <a:pt x="193" y="204"/>
                  </a:cubicBezTo>
                  <a:cubicBezTo>
                    <a:pt x="184" y="216"/>
                    <a:pt x="195" y="234"/>
                    <a:pt x="204" y="246"/>
                  </a:cubicBezTo>
                  <a:cubicBezTo>
                    <a:pt x="205" y="248"/>
                    <a:pt x="208" y="248"/>
                    <a:pt x="209" y="247"/>
                  </a:cubicBezTo>
                  <a:cubicBezTo>
                    <a:pt x="212" y="248"/>
                    <a:pt x="215" y="247"/>
                    <a:pt x="216" y="244"/>
                  </a:cubicBezTo>
                  <a:cubicBezTo>
                    <a:pt x="215" y="244"/>
                    <a:pt x="216" y="244"/>
                    <a:pt x="217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20" y="243"/>
                    <a:pt x="220" y="244"/>
                    <a:pt x="220" y="244"/>
                  </a:cubicBezTo>
                  <a:cubicBezTo>
                    <a:pt x="221" y="244"/>
                    <a:pt x="223" y="244"/>
                    <a:pt x="225" y="243"/>
                  </a:cubicBezTo>
                  <a:cubicBezTo>
                    <a:pt x="227" y="245"/>
                    <a:pt x="233" y="244"/>
                    <a:pt x="233" y="239"/>
                  </a:cubicBezTo>
                  <a:cubicBezTo>
                    <a:pt x="232" y="227"/>
                    <a:pt x="227" y="215"/>
                    <a:pt x="223" y="204"/>
                  </a:cubicBezTo>
                  <a:cubicBezTo>
                    <a:pt x="222" y="202"/>
                    <a:pt x="220" y="200"/>
                    <a:pt x="218" y="200"/>
                  </a:cubicBezTo>
                  <a:cubicBezTo>
                    <a:pt x="215" y="200"/>
                    <a:pt x="213" y="200"/>
                    <a:pt x="210" y="200"/>
                  </a:cubicBezTo>
                  <a:cubicBezTo>
                    <a:pt x="209" y="190"/>
                    <a:pt x="208" y="180"/>
                    <a:pt x="207" y="170"/>
                  </a:cubicBezTo>
                  <a:cubicBezTo>
                    <a:pt x="220" y="173"/>
                    <a:pt x="234" y="177"/>
                    <a:pt x="247" y="180"/>
                  </a:cubicBezTo>
                  <a:cubicBezTo>
                    <a:pt x="306" y="195"/>
                    <a:pt x="362" y="196"/>
                    <a:pt x="418" y="173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21" y="179"/>
                    <a:pt x="430" y="176"/>
                    <a:pt x="428" y="170"/>
                  </a:cubicBezTo>
                  <a:cubicBezTo>
                    <a:pt x="425" y="162"/>
                    <a:pt x="427" y="151"/>
                    <a:pt x="427" y="142"/>
                  </a:cubicBezTo>
                  <a:cubicBezTo>
                    <a:pt x="427" y="134"/>
                    <a:pt x="428" y="126"/>
                    <a:pt x="428" y="118"/>
                  </a:cubicBezTo>
                  <a:cubicBezTo>
                    <a:pt x="428" y="116"/>
                    <a:pt x="428" y="115"/>
                    <a:pt x="427" y="114"/>
                  </a:cubicBezTo>
                  <a:cubicBezTo>
                    <a:pt x="486" y="92"/>
                    <a:pt x="544" y="69"/>
                    <a:pt x="603" y="48"/>
                  </a:cubicBezTo>
                  <a:cubicBezTo>
                    <a:pt x="603" y="48"/>
                    <a:pt x="603" y="48"/>
                    <a:pt x="603" y="48"/>
                  </a:cubicBezTo>
                  <a:cubicBezTo>
                    <a:pt x="606" y="47"/>
                    <a:pt x="607" y="43"/>
                    <a:pt x="606" y="41"/>
                  </a:cubicBezTo>
                  <a:close/>
                  <a:moveTo>
                    <a:pt x="194" y="156"/>
                  </a:moveTo>
                  <a:cubicBezTo>
                    <a:pt x="189" y="155"/>
                    <a:pt x="183" y="153"/>
                    <a:pt x="177" y="152"/>
                  </a:cubicBezTo>
                  <a:cubicBezTo>
                    <a:pt x="167" y="149"/>
                    <a:pt x="155" y="150"/>
                    <a:pt x="151" y="139"/>
                  </a:cubicBezTo>
                  <a:cubicBezTo>
                    <a:pt x="148" y="131"/>
                    <a:pt x="143" y="122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9" y="116"/>
                    <a:pt x="177" y="121"/>
                    <a:pt x="195" y="125"/>
                  </a:cubicBezTo>
                  <a:cubicBezTo>
                    <a:pt x="194" y="135"/>
                    <a:pt x="194" y="146"/>
                    <a:pt x="194" y="156"/>
                  </a:cubicBezTo>
                  <a:close/>
                  <a:moveTo>
                    <a:pt x="417" y="144"/>
                  </a:moveTo>
                  <a:cubicBezTo>
                    <a:pt x="417" y="150"/>
                    <a:pt x="416" y="157"/>
                    <a:pt x="416" y="163"/>
                  </a:cubicBezTo>
                  <a:cubicBezTo>
                    <a:pt x="416" y="163"/>
                    <a:pt x="415" y="163"/>
                    <a:pt x="414" y="164"/>
                  </a:cubicBezTo>
                  <a:cubicBezTo>
                    <a:pt x="360" y="187"/>
                    <a:pt x="306" y="184"/>
                    <a:pt x="250" y="171"/>
                  </a:cubicBezTo>
                  <a:cubicBezTo>
                    <a:pt x="235" y="167"/>
                    <a:pt x="221" y="163"/>
                    <a:pt x="206" y="159"/>
                  </a:cubicBezTo>
                  <a:cubicBezTo>
                    <a:pt x="206" y="149"/>
                    <a:pt x="205" y="139"/>
                    <a:pt x="206" y="128"/>
                  </a:cubicBezTo>
                  <a:cubicBezTo>
                    <a:pt x="246" y="139"/>
                    <a:pt x="286" y="152"/>
                    <a:pt x="324" y="160"/>
                  </a:cubicBezTo>
                  <a:cubicBezTo>
                    <a:pt x="329" y="161"/>
                    <a:pt x="332" y="155"/>
                    <a:pt x="330" y="151"/>
                  </a:cubicBezTo>
                  <a:cubicBezTo>
                    <a:pt x="359" y="141"/>
                    <a:pt x="389" y="129"/>
                    <a:pt x="418" y="118"/>
                  </a:cubicBezTo>
                  <a:cubicBezTo>
                    <a:pt x="418" y="127"/>
                    <a:pt x="417" y="136"/>
                    <a:pt x="417" y="144"/>
                  </a:cubicBezTo>
                  <a:close/>
                  <a:moveTo>
                    <a:pt x="314" y="146"/>
                  </a:moveTo>
                  <a:cubicBezTo>
                    <a:pt x="314" y="147"/>
                    <a:pt x="314" y="147"/>
                    <a:pt x="313" y="147"/>
                  </a:cubicBezTo>
                  <a:cubicBezTo>
                    <a:pt x="278" y="139"/>
                    <a:pt x="242" y="128"/>
                    <a:pt x="206" y="118"/>
                  </a:cubicBezTo>
                  <a:cubicBezTo>
                    <a:pt x="208" y="99"/>
                    <a:pt x="214" y="85"/>
                    <a:pt x="234" y="77"/>
                  </a:cubicBezTo>
                  <a:cubicBezTo>
                    <a:pt x="247" y="72"/>
                    <a:pt x="261" y="67"/>
                    <a:pt x="275" y="65"/>
                  </a:cubicBezTo>
                  <a:cubicBezTo>
                    <a:pt x="281" y="65"/>
                    <a:pt x="281" y="55"/>
                    <a:pt x="275" y="55"/>
                  </a:cubicBezTo>
                  <a:cubicBezTo>
                    <a:pt x="244" y="59"/>
                    <a:pt x="206" y="69"/>
                    <a:pt x="198" y="102"/>
                  </a:cubicBezTo>
                  <a:cubicBezTo>
                    <a:pt x="197" y="107"/>
                    <a:pt x="197" y="111"/>
                    <a:pt x="196" y="115"/>
                  </a:cubicBezTo>
                  <a:cubicBezTo>
                    <a:pt x="143" y="101"/>
                    <a:pt x="90" y="91"/>
                    <a:pt x="37" y="98"/>
                  </a:cubicBezTo>
                  <a:cubicBezTo>
                    <a:pt x="101" y="70"/>
                    <a:pt x="166" y="42"/>
                    <a:pt x="231" y="17"/>
                  </a:cubicBezTo>
                  <a:cubicBezTo>
                    <a:pt x="232" y="18"/>
                    <a:pt x="233" y="18"/>
                    <a:pt x="235" y="18"/>
                  </a:cubicBezTo>
                  <a:cubicBezTo>
                    <a:pt x="293" y="12"/>
                    <a:pt x="348" y="34"/>
                    <a:pt x="405" y="39"/>
                  </a:cubicBezTo>
                  <a:cubicBezTo>
                    <a:pt x="461" y="45"/>
                    <a:pt x="517" y="47"/>
                    <a:pt x="573" y="48"/>
                  </a:cubicBezTo>
                  <a:cubicBezTo>
                    <a:pt x="486" y="80"/>
                    <a:pt x="401" y="115"/>
                    <a:pt x="314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75185" y="4733058"/>
            <a:ext cx="1281784" cy="527052"/>
            <a:chOff x="4795839" y="2894014"/>
            <a:chExt cx="2582863" cy="1062038"/>
          </a:xfrm>
        </p:grpSpPr>
        <p:sp>
          <p:nvSpPr>
            <p:cNvPr id="15" name="Freeform 5"/>
            <p:cNvSpPr/>
            <p:nvPr/>
          </p:nvSpPr>
          <p:spPr bwMode="auto">
            <a:xfrm>
              <a:off x="5353052" y="3348039"/>
              <a:ext cx="1247775" cy="338138"/>
            </a:xfrm>
            <a:custGeom>
              <a:avLst/>
              <a:gdLst>
                <a:gd name="T0" fmla="*/ 292 w 293"/>
                <a:gd name="T1" fmla="*/ 41 h 79"/>
                <a:gd name="T2" fmla="*/ 290 w 293"/>
                <a:gd name="T3" fmla="*/ 27 h 79"/>
                <a:gd name="T4" fmla="*/ 266 w 293"/>
                <a:gd name="T5" fmla="*/ 21 h 79"/>
                <a:gd name="T6" fmla="*/ 260 w 293"/>
                <a:gd name="T7" fmla="*/ 21 h 79"/>
                <a:gd name="T8" fmla="*/ 228 w 293"/>
                <a:gd name="T9" fmla="*/ 34 h 79"/>
                <a:gd name="T10" fmla="*/ 25 w 293"/>
                <a:gd name="T11" fmla="*/ 7 h 79"/>
                <a:gd name="T12" fmla="*/ 17 w 293"/>
                <a:gd name="T13" fmla="*/ 35 h 79"/>
                <a:gd name="T14" fmla="*/ 197 w 293"/>
                <a:gd name="T15" fmla="*/ 69 h 79"/>
                <a:gd name="T16" fmla="*/ 211 w 293"/>
                <a:gd name="T17" fmla="*/ 73 h 79"/>
                <a:gd name="T18" fmla="*/ 219 w 293"/>
                <a:gd name="T19" fmla="*/ 70 h 79"/>
                <a:gd name="T20" fmla="*/ 235 w 293"/>
                <a:gd name="T21" fmla="*/ 78 h 79"/>
                <a:gd name="T22" fmla="*/ 267 w 293"/>
                <a:gd name="T23" fmla="*/ 73 h 79"/>
                <a:gd name="T24" fmla="*/ 271 w 293"/>
                <a:gd name="T25" fmla="*/ 72 h 79"/>
                <a:gd name="T26" fmla="*/ 287 w 293"/>
                <a:gd name="T27" fmla="*/ 63 h 79"/>
                <a:gd name="T28" fmla="*/ 290 w 293"/>
                <a:gd name="T29" fmla="*/ 52 h 79"/>
                <a:gd name="T30" fmla="*/ 292 w 293"/>
                <a:gd name="T3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79">
                  <a:moveTo>
                    <a:pt x="292" y="41"/>
                  </a:moveTo>
                  <a:cubicBezTo>
                    <a:pt x="292" y="36"/>
                    <a:pt x="291" y="31"/>
                    <a:pt x="290" y="27"/>
                  </a:cubicBezTo>
                  <a:cubicBezTo>
                    <a:pt x="288" y="15"/>
                    <a:pt x="273" y="14"/>
                    <a:pt x="266" y="21"/>
                  </a:cubicBezTo>
                  <a:cubicBezTo>
                    <a:pt x="264" y="20"/>
                    <a:pt x="262" y="21"/>
                    <a:pt x="260" y="21"/>
                  </a:cubicBezTo>
                  <a:cubicBezTo>
                    <a:pt x="249" y="25"/>
                    <a:pt x="239" y="30"/>
                    <a:pt x="228" y="34"/>
                  </a:cubicBezTo>
                  <a:cubicBezTo>
                    <a:pt x="162" y="53"/>
                    <a:pt x="89" y="31"/>
                    <a:pt x="25" y="7"/>
                  </a:cubicBezTo>
                  <a:cubicBezTo>
                    <a:pt x="7" y="0"/>
                    <a:pt x="0" y="28"/>
                    <a:pt x="17" y="35"/>
                  </a:cubicBezTo>
                  <a:cubicBezTo>
                    <a:pt x="75" y="57"/>
                    <a:pt x="137" y="75"/>
                    <a:pt x="197" y="69"/>
                  </a:cubicBezTo>
                  <a:cubicBezTo>
                    <a:pt x="200" y="73"/>
                    <a:pt x="205" y="75"/>
                    <a:pt x="211" y="73"/>
                  </a:cubicBezTo>
                  <a:cubicBezTo>
                    <a:pt x="213" y="72"/>
                    <a:pt x="216" y="71"/>
                    <a:pt x="219" y="70"/>
                  </a:cubicBezTo>
                  <a:cubicBezTo>
                    <a:pt x="222" y="75"/>
                    <a:pt x="228" y="79"/>
                    <a:pt x="235" y="78"/>
                  </a:cubicBezTo>
                  <a:cubicBezTo>
                    <a:pt x="245" y="76"/>
                    <a:pt x="256" y="75"/>
                    <a:pt x="267" y="73"/>
                  </a:cubicBezTo>
                  <a:cubicBezTo>
                    <a:pt x="268" y="73"/>
                    <a:pt x="269" y="73"/>
                    <a:pt x="271" y="72"/>
                  </a:cubicBezTo>
                  <a:cubicBezTo>
                    <a:pt x="278" y="75"/>
                    <a:pt x="286" y="72"/>
                    <a:pt x="287" y="63"/>
                  </a:cubicBezTo>
                  <a:cubicBezTo>
                    <a:pt x="288" y="58"/>
                    <a:pt x="289" y="55"/>
                    <a:pt x="290" y="52"/>
                  </a:cubicBezTo>
                  <a:cubicBezTo>
                    <a:pt x="292" y="49"/>
                    <a:pt x="293" y="45"/>
                    <a:pt x="292" y="4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4795839" y="2894014"/>
              <a:ext cx="2582863" cy="1062038"/>
            </a:xfrm>
            <a:custGeom>
              <a:avLst/>
              <a:gdLst>
                <a:gd name="T0" fmla="*/ 605 w 607"/>
                <a:gd name="T1" fmla="*/ 40 h 248"/>
                <a:gd name="T2" fmla="*/ 602 w 607"/>
                <a:gd name="T3" fmla="*/ 38 h 248"/>
                <a:gd name="T4" fmla="*/ 249 w 607"/>
                <a:gd name="T5" fmla="*/ 7 h 248"/>
                <a:gd name="T6" fmla="*/ 6 w 607"/>
                <a:gd name="T7" fmla="*/ 100 h 248"/>
                <a:gd name="T8" fmla="*/ 21 w 607"/>
                <a:gd name="T9" fmla="*/ 104 h 248"/>
                <a:gd name="T10" fmla="*/ 133 w 607"/>
                <a:gd name="T11" fmla="*/ 111 h 248"/>
                <a:gd name="T12" fmla="*/ 149 w 607"/>
                <a:gd name="T13" fmla="*/ 156 h 248"/>
                <a:gd name="T14" fmla="*/ 199 w 607"/>
                <a:gd name="T15" fmla="*/ 197 h 248"/>
                <a:gd name="T16" fmla="*/ 193 w 607"/>
                <a:gd name="T17" fmla="*/ 203 h 248"/>
                <a:gd name="T18" fmla="*/ 204 w 607"/>
                <a:gd name="T19" fmla="*/ 246 h 248"/>
                <a:gd name="T20" fmla="*/ 216 w 607"/>
                <a:gd name="T21" fmla="*/ 244 h 248"/>
                <a:gd name="T22" fmla="*/ 218 w 607"/>
                <a:gd name="T23" fmla="*/ 243 h 248"/>
                <a:gd name="T24" fmla="*/ 219 w 607"/>
                <a:gd name="T25" fmla="*/ 243 h 248"/>
                <a:gd name="T26" fmla="*/ 225 w 607"/>
                <a:gd name="T27" fmla="*/ 243 h 248"/>
                <a:gd name="T28" fmla="*/ 223 w 607"/>
                <a:gd name="T29" fmla="*/ 204 h 248"/>
                <a:gd name="T30" fmla="*/ 210 w 607"/>
                <a:gd name="T31" fmla="*/ 200 h 248"/>
                <a:gd name="T32" fmla="*/ 247 w 607"/>
                <a:gd name="T33" fmla="*/ 180 h 248"/>
                <a:gd name="T34" fmla="*/ 418 w 607"/>
                <a:gd name="T35" fmla="*/ 173 h 248"/>
                <a:gd name="T36" fmla="*/ 427 w 607"/>
                <a:gd name="T37" fmla="*/ 142 h 248"/>
                <a:gd name="T38" fmla="*/ 427 w 607"/>
                <a:gd name="T39" fmla="*/ 114 h 248"/>
                <a:gd name="T40" fmla="*/ 603 w 607"/>
                <a:gd name="T41" fmla="*/ 48 h 248"/>
                <a:gd name="T42" fmla="*/ 194 w 607"/>
                <a:gd name="T43" fmla="*/ 156 h 248"/>
                <a:gd name="T44" fmla="*/ 151 w 607"/>
                <a:gd name="T45" fmla="*/ 139 h 248"/>
                <a:gd name="T46" fmla="*/ 142 w 607"/>
                <a:gd name="T47" fmla="*/ 113 h 248"/>
                <a:gd name="T48" fmla="*/ 194 w 607"/>
                <a:gd name="T49" fmla="*/ 156 h 248"/>
                <a:gd name="T50" fmla="*/ 416 w 607"/>
                <a:gd name="T51" fmla="*/ 163 h 248"/>
                <a:gd name="T52" fmla="*/ 250 w 607"/>
                <a:gd name="T53" fmla="*/ 171 h 248"/>
                <a:gd name="T54" fmla="*/ 206 w 607"/>
                <a:gd name="T55" fmla="*/ 128 h 248"/>
                <a:gd name="T56" fmla="*/ 330 w 607"/>
                <a:gd name="T57" fmla="*/ 151 h 248"/>
                <a:gd name="T58" fmla="*/ 417 w 607"/>
                <a:gd name="T59" fmla="*/ 144 h 248"/>
                <a:gd name="T60" fmla="*/ 313 w 607"/>
                <a:gd name="T61" fmla="*/ 147 h 248"/>
                <a:gd name="T62" fmla="*/ 234 w 607"/>
                <a:gd name="T63" fmla="*/ 77 h 248"/>
                <a:gd name="T64" fmla="*/ 275 w 607"/>
                <a:gd name="T65" fmla="*/ 55 h 248"/>
                <a:gd name="T66" fmla="*/ 196 w 607"/>
                <a:gd name="T67" fmla="*/ 115 h 248"/>
                <a:gd name="T68" fmla="*/ 231 w 607"/>
                <a:gd name="T69" fmla="*/ 17 h 248"/>
                <a:gd name="T70" fmla="*/ 405 w 607"/>
                <a:gd name="T71" fmla="*/ 39 h 248"/>
                <a:gd name="T72" fmla="*/ 314 w 607"/>
                <a:gd name="T73" fmla="*/ 14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248">
                  <a:moveTo>
                    <a:pt x="606" y="41"/>
                  </a:moveTo>
                  <a:cubicBezTo>
                    <a:pt x="606" y="41"/>
                    <a:pt x="606" y="40"/>
                    <a:pt x="605" y="40"/>
                  </a:cubicBezTo>
                  <a:cubicBezTo>
                    <a:pt x="605" y="40"/>
                    <a:pt x="605" y="40"/>
                    <a:pt x="605" y="40"/>
                  </a:cubicBezTo>
                  <a:cubicBezTo>
                    <a:pt x="605" y="39"/>
                    <a:pt x="603" y="38"/>
                    <a:pt x="602" y="38"/>
                  </a:cubicBezTo>
                  <a:cubicBezTo>
                    <a:pt x="539" y="38"/>
                    <a:pt x="477" y="36"/>
                    <a:pt x="415" y="30"/>
                  </a:cubicBezTo>
                  <a:cubicBezTo>
                    <a:pt x="359" y="25"/>
                    <a:pt x="305" y="5"/>
                    <a:pt x="249" y="7"/>
                  </a:cubicBezTo>
                  <a:cubicBezTo>
                    <a:pt x="250" y="4"/>
                    <a:pt x="247" y="0"/>
                    <a:pt x="243" y="2"/>
                  </a:cubicBezTo>
                  <a:cubicBezTo>
                    <a:pt x="163" y="32"/>
                    <a:pt x="85" y="66"/>
                    <a:pt x="6" y="100"/>
                  </a:cubicBezTo>
                  <a:cubicBezTo>
                    <a:pt x="0" y="102"/>
                    <a:pt x="5" y="111"/>
                    <a:pt x="11" y="108"/>
                  </a:cubicBezTo>
                  <a:cubicBezTo>
                    <a:pt x="15" y="107"/>
                    <a:pt x="18" y="106"/>
                    <a:pt x="21" y="104"/>
                  </a:cubicBezTo>
                  <a:cubicBezTo>
                    <a:pt x="21" y="107"/>
                    <a:pt x="24" y="110"/>
                    <a:pt x="27" y="109"/>
                  </a:cubicBezTo>
                  <a:cubicBezTo>
                    <a:pt x="62" y="103"/>
                    <a:pt x="98" y="105"/>
                    <a:pt x="133" y="111"/>
                  </a:cubicBezTo>
                  <a:cubicBezTo>
                    <a:pt x="132" y="112"/>
                    <a:pt x="132" y="114"/>
                    <a:pt x="132" y="116"/>
                  </a:cubicBezTo>
                  <a:cubicBezTo>
                    <a:pt x="133" y="123"/>
                    <a:pt x="141" y="155"/>
                    <a:pt x="149" y="156"/>
                  </a:cubicBezTo>
                  <a:cubicBezTo>
                    <a:pt x="165" y="159"/>
                    <a:pt x="180" y="163"/>
                    <a:pt x="195" y="167"/>
                  </a:cubicBezTo>
                  <a:cubicBezTo>
                    <a:pt x="196" y="177"/>
                    <a:pt x="197" y="187"/>
                    <a:pt x="199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5" y="195"/>
                    <a:pt x="192" y="200"/>
                    <a:pt x="193" y="203"/>
                  </a:cubicBezTo>
                  <a:cubicBezTo>
                    <a:pt x="193" y="203"/>
                    <a:pt x="193" y="204"/>
                    <a:pt x="193" y="204"/>
                  </a:cubicBezTo>
                  <a:cubicBezTo>
                    <a:pt x="184" y="216"/>
                    <a:pt x="195" y="234"/>
                    <a:pt x="204" y="246"/>
                  </a:cubicBezTo>
                  <a:cubicBezTo>
                    <a:pt x="205" y="248"/>
                    <a:pt x="208" y="248"/>
                    <a:pt x="209" y="247"/>
                  </a:cubicBezTo>
                  <a:cubicBezTo>
                    <a:pt x="212" y="248"/>
                    <a:pt x="215" y="247"/>
                    <a:pt x="216" y="244"/>
                  </a:cubicBezTo>
                  <a:cubicBezTo>
                    <a:pt x="215" y="244"/>
                    <a:pt x="216" y="244"/>
                    <a:pt x="217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20" y="243"/>
                    <a:pt x="220" y="244"/>
                    <a:pt x="220" y="244"/>
                  </a:cubicBezTo>
                  <a:cubicBezTo>
                    <a:pt x="221" y="244"/>
                    <a:pt x="223" y="244"/>
                    <a:pt x="225" y="243"/>
                  </a:cubicBezTo>
                  <a:cubicBezTo>
                    <a:pt x="227" y="245"/>
                    <a:pt x="233" y="244"/>
                    <a:pt x="233" y="239"/>
                  </a:cubicBezTo>
                  <a:cubicBezTo>
                    <a:pt x="232" y="227"/>
                    <a:pt x="227" y="215"/>
                    <a:pt x="223" y="204"/>
                  </a:cubicBezTo>
                  <a:cubicBezTo>
                    <a:pt x="222" y="202"/>
                    <a:pt x="220" y="200"/>
                    <a:pt x="218" y="200"/>
                  </a:cubicBezTo>
                  <a:cubicBezTo>
                    <a:pt x="215" y="200"/>
                    <a:pt x="213" y="200"/>
                    <a:pt x="210" y="200"/>
                  </a:cubicBezTo>
                  <a:cubicBezTo>
                    <a:pt x="209" y="190"/>
                    <a:pt x="208" y="180"/>
                    <a:pt x="207" y="170"/>
                  </a:cubicBezTo>
                  <a:cubicBezTo>
                    <a:pt x="220" y="173"/>
                    <a:pt x="234" y="177"/>
                    <a:pt x="247" y="180"/>
                  </a:cubicBezTo>
                  <a:cubicBezTo>
                    <a:pt x="306" y="195"/>
                    <a:pt x="362" y="196"/>
                    <a:pt x="418" y="173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21" y="179"/>
                    <a:pt x="430" y="176"/>
                    <a:pt x="428" y="170"/>
                  </a:cubicBezTo>
                  <a:cubicBezTo>
                    <a:pt x="425" y="162"/>
                    <a:pt x="427" y="151"/>
                    <a:pt x="427" y="142"/>
                  </a:cubicBezTo>
                  <a:cubicBezTo>
                    <a:pt x="427" y="134"/>
                    <a:pt x="428" y="126"/>
                    <a:pt x="428" y="118"/>
                  </a:cubicBezTo>
                  <a:cubicBezTo>
                    <a:pt x="428" y="116"/>
                    <a:pt x="428" y="115"/>
                    <a:pt x="427" y="114"/>
                  </a:cubicBezTo>
                  <a:cubicBezTo>
                    <a:pt x="486" y="92"/>
                    <a:pt x="544" y="69"/>
                    <a:pt x="603" y="48"/>
                  </a:cubicBezTo>
                  <a:cubicBezTo>
                    <a:pt x="603" y="48"/>
                    <a:pt x="603" y="48"/>
                    <a:pt x="603" y="48"/>
                  </a:cubicBezTo>
                  <a:cubicBezTo>
                    <a:pt x="606" y="47"/>
                    <a:pt x="607" y="43"/>
                    <a:pt x="606" y="41"/>
                  </a:cubicBezTo>
                  <a:close/>
                  <a:moveTo>
                    <a:pt x="194" y="156"/>
                  </a:moveTo>
                  <a:cubicBezTo>
                    <a:pt x="189" y="155"/>
                    <a:pt x="183" y="153"/>
                    <a:pt x="177" y="152"/>
                  </a:cubicBezTo>
                  <a:cubicBezTo>
                    <a:pt x="167" y="149"/>
                    <a:pt x="155" y="150"/>
                    <a:pt x="151" y="139"/>
                  </a:cubicBezTo>
                  <a:cubicBezTo>
                    <a:pt x="148" y="131"/>
                    <a:pt x="143" y="122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9" y="116"/>
                    <a:pt x="177" y="121"/>
                    <a:pt x="195" y="125"/>
                  </a:cubicBezTo>
                  <a:cubicBezTo>
                    <a:pt x="194" y="135"/>
                    <a:pt x="194" y="146"/>
                    <a:pt x="194" y="156"/>
                  </a:cubicBezTo>
                  <a:close/>
                  <a:moveTo>
                    <a:pt x="417" y="144"/>
                  </a:moveTo>
                  <a:cubicBezTo>
                    <a:pt x="417" y="150"/>
                    <a:pt x="416" y="157"/>
                    <a:pt x="416" y="163"/>
                  </a:cubicBezTo>
                  <a:cubicBezTo>
                    <a:pt x="416" y="163"/>
                    <a:pt x="415" y="163"/>
                    <a:pt x="414" y="164"/>
                  </a:cubicBezTo>
                  <a:cubicBezTo>
                    <a:pt x="360" y="187"/>
                    <a:pt x="306" y="184"/>
                    <a:pt x="250" y="171"/>
                  </a:cubicBezTo>
                  <a:cubicBezTo>
                    <a:pt x="235" y="167"/>
                    <a:pt x="221" y="163"/>
                    <a:pt x="206" y="159"/>
                  </a:cubicBezTo>
                  <a:cubicBezTo>
                    <a:pt x="206" y="149"/>
                    <a:pt x="205" y="139"/>
                    <a:pt x="206" y="128"/>
                  </a:cubicBezTo>
                  <a:cubicBezTo>
                    <a:pt x="246" y="139"/>
                    <a:pt x="286" y="152"/>
                    <a:pt x="324" y="160"/>
                  </a:cubicBezTo>
                  <a:cubicBezTo>
                    <a:pt x="329" y="161"/>
                    <a:pt x="332" y="155"/>
                    <a:pt x="330" y="151"/>
                  </a:cubicBezTo>
                  <a:cubicBezTo>
                    <a:pt x="359" y="141"/>
                    <a:pt x="389" y="129"/>
                    <a:pt x="418" y="118"/>
                  </a:cubicBezTo>
                  <a:cubicBezTo>
                    <a:pt x="418" y="127"/>
                    <a:pt x="417" y="136"/>
                    <a:pt x="417" y="144"/>
                  </a:cubicBezTo>
                  <a:close/>
                  <a:moveTo>
                    <a:pt x="314" y="146"/>
                  </a:moveTo>
                  <a:cubicBezTo>
                    <a:pt x="314" y="147"/>
                    <a:pt x="314" y="147"/>
                    <a:pt x="313" y="147"/>
                  </a:cubicBezTo>
                  <a:cubicBezTo>
                    <a:pt x="278" y="139"/>
                    <a:pt x="242" y="128"/>
                    <a:pt x="206" y="118"/>
                  </a:cubicBezTo>
                  <a:cubicBezTo>
                    <a:pt x="208" y="99"/>
                    <a:pt x="214" y="85"/>
                    <a:pt x="234" y="77"/>
                  </a:cubicBezTo>
                  <a:cubicBezTo>
                    <a:pt x="247" y="72"/>
                    <a:pt x="261" y="67"/>
                    <a:pt x="275" y="65"/>
                  </a:cubicBezTo>
                  <a:cubicBezTo>
                    <a:pt x="281" y="65"/>
                    <a:pt x="281" y="55"/>
                    <a:pt x="275" y="55"/>
                  </a:cubicBezTo>
                  <a:cubicBezTo>
                    <a:pt x="244" y="59"/>
                    <a:pt x="206" y="69"/>
                    <a:pt x="198" y="102"/>
                  </a:cubicBezTo>
                  <a:cubicBezTo>
                    <a:pt x="197" y="107"/>
                    <a:pt x="197" y="111"/>
                    <a:pt x="196" y="115"/>
                  </a:cubicBezTo>
                  <a:cubicBezTo>
                    <a:pt x="143" y="101"/>
                    <a:pt x="90" y="91"/>
                    <a:pt x="37" y="98"/>
                  </a:cubicBezTo>
                  <a:cubicBezTo>
                    <a:pt x="101" y="70"/>
                    <a:pt x="166" y="42"/>
                    <a:pt x="231" y="17"/>
                  </a:cubicBezTo>
                  <a:cubicBezTo>
                    <a:pt x="232" y="18"/>
                    <a:pt x="233" y="18"/>
                    <a:pt x="235" y="18"/>
                  </a:cubicBezTo>
                  <a:cubicBezTo>
                    <a:pt x="293" y="12"/>
                    <a:pt x="348" y="34"/>
                    <a:pt x="405" y="39"/>
                  </a:cubicBezTo>
                  <a:cubicBezTo>
                    <a:pt x="461" y="45"/>
                    <a:pt x="517" y="47"/>
                    <a:pt x="573" y="48"/>
                  </a:cubicBezTo>
                  <a:cubicBezTo>
                    <a:pt x="486" y="80"/>
                    <a:pt x="401" y="115"/>
                    <a:pt x="314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18240" y="2387022"/>
            <a:ext cx="1281784" cy="527052"/>
            <a:chOff x="4795839" y="2894014"/>
            <a:chExt cx="2582863" cy="1062038"/>
          </a:xfrm>
        </p:grpSpPr>
        <p:sp>
          <p:nvSpPr>
            <p:cNvPr id="21" name="Freeform 5"/>
            <p:cNvSpPr/>
            <p:nvPr/>
          </p:nvSpPr>
          <p:spPr bwMode="auto">
            <a:xfrm>
              <a:off x="5353052" y="3348039"/>
              <a:ext cx="1247775" cy="338138"/>
            </a:xfrm>
            <a:custGeom>
              <a:avLst/>
              <a:gdLst>
                <a:gd name="T0" fmla="*/ 292 w 293"/>
                <a:gd name="T1" fmla="*/ 41 h 79"/>
                <a:gd name="T2" fmla="*/ 290 w 293"/>
                <a:gd name="T3" fmla="*/ 27 h 79"/>
                <a:gd name="T4" fmla="*/ 266 w 293"/>
                <a:gd name="T5" fmla="*/ 21 h 79"/>
                <a:gd name="T6" fmla="*/ 260 w 293"/>
                <a:gd name="T7" fmla="*/ 21 h 79"/>
                <a:gd name="T8" fmla="*/ 228 w 293"/>
                <a:gd name="T9" fmla="*/ 34 h 79"/>
                <a:gd name="T10" fmla="*/ 25 w 293"/>
                <a:gd name="T11" fmla="*/ 7 h 79"/>
                <a:gd name="T12" fmla="*/ 17 w 293"/>
                <a:gd name="T13" fmla="*/ 35 h 79"/>
                <a:gd name="T14" fmla="*/ 197 w 293"/>
                <a:gd name="T15" fmla="*/ 69 h 79"/>
                <a:gd name="T16" fmla="*/ 211 w 293"/>
                <a:gd name="T17" fmla="*/ 73 h 79"/>
                <a:gd name="T18" fmla="*/ 219 w 293"/>
                <a:gd name="T19" fmla="*/ 70 h 79"/>
                <a:gd name="T20" fmla="*/ 235 w 293"/>
                <a:gd name="T21" fmla="*/ 78 h 79"/>
                <a:gd name="T22" fmla="*/ 267 w 293"/>
                <a:gd name="T23" fmla="*/ 73 h 79"/>
                <a:gd name="T24" fmla="*/ 271 w 293"/>
                <a:gd name="T25" fmla="*/ 72 h 79"/>
                <a:gd name="T26" fmla="*/ 287 w 293"/>
                <a:gd name="T27" fmla="*/ 63 h 79"/>
                <a:gd name="T28" fmla="*/ 290 w 293"/>
                <a:gd name="T29" fmla="*/ 52 h 79"/>
                <a:gd name="T30" fmla="*/ 292 w 293"/>
                <a:gd name="T3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79">
                  <a:moveTo>
                    <a:pt x="292" y="41"/>
                  </a:moveTo>
                  <a:cubicBezTo>
                    <a:pt x="292" y="36"/>
                    <a:pt x="291" y="31"/>
                    <a:pt x="290" y="27"/>
                  </a:cubicBezTo>
                  <a:cubicBezTo>
                    <a:pt x="288" y="15"/>
                    <a:pt x="273" y="14"/>
                    <a:pt x="266" y="21"/>
                  </a:cubicBezTo>
                  <a:cubicBezTo>
                    <a:pt x="264" y="20"/>
                    <a:pt x="262" y="21"/>
                    <a:pt x="260" y="21"/>
                  </a:cubicBezTo>
                  <a:cubicBezTo>
                    <a:pt x="249" y="25"/>
                    <a:pt x="239" y="30"/>
                    <a:pt x="228" y="34"/>
                  </a:cubicBezTo>
                  <a:cubicBezTo>
                    <a:pt x="162" y="53"/>
                    <a:pt x="89" y="31"/>
                    <a:pt x="25" y="7"/>
                  </a:cubicBezTo>
                  <a:cubicBezTo>
                    <a:pt x="7" y="0"/>
                    <a:pt x="0" y="28"/>
                    <a:pt x="17" y="35"/>
                  </a:cubicBezTo>
                  <a:cubicBezTo>
                    <a:pt x="75" y="57"/>
                    <a:pt x="137" y="75"/>
                    <a:pt x="197" y="69"/>
                  </a:cubicBezTo>
                  <a:cubicBezTo>
                    <a:pt x="200" y="73"/>
                    <a:pt x="205" y="75"/>
                    <a:pt x="211" y="73"/>
                  </a:cubicBezTo>
                  <a:cubicBezTo>
                    <a:pt x="213" y="72"/>
                    <a:pt x="216" y="71"/>
                    <a:pt x="219" y="70"/>
                  </a:cubicBezTo>
                  <a:cubicBezTo>
                    <a:pt x="222" y="75"/>
                    <a:pt x="228" y="79"/>
                    <a:pt x="235" y="78"/>
                  </a:cubicBezTo>
                  <a:cubicBezTo>
                    <a:pt x="245" y="76"/>
                    <a:pt x="256" y="75"/>
                    <a:pt x="267" y="73"/>
                  </a:cubicBezTo>
                  <a:cubicBezTo>
                    <a:pt x="268" y="73"/>
                    <a:pt x="269" y="73"/>
                    <a:pt x="271" y="72"/>
                  </a:cubicBezTo>
                  <a:cubicBezTo>
                    <a:pt x="278" y="75"/>
                    <a:pt x="286" y="72"/>
                    <a:pt x="287" y="63"/>
                  </a:cubicBezTo>
                  <a:cubicBezTo>
                    <a:pt x="288" y="58"/>
                    <a:pt x="289" y="55"/>
                    <a:pt x="290" y="52"/>
                  </a:cubicBezTo>
                  <a:cubicBezTo>
                    <a:pt x="292" y="49"/>
                    <a:pt x="293" y="45"/>
                    <a:pt x="292" y="4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4795839" y="2894014"/>
              <a:ext cx="2582863" cy="1062038"/>
            </a:xfrm>
            <a:custGeom>
              <a:avLst/>
              <a:gdLst>
                <a:gd name="T0" fmla="*/ 605 w 607"/>
                <a:gd name="T1" fmla="*/ 40 h 248"/>
                <a:gd name="T2" fmla="*/ 602 w 607"/>
                <a:gd name="T3" fmla="*/ 38 h 248"/>
                <a:gd name="T4" fmla="*/ 249 w 607"/>
                <a:gd name="T5" fmla="*/ 7 h 248"/>
                <a:gd name="T6" fmla="*/ 6 w 607"/>
                <a:gd name="T7" fmla="*/ 100 h 248"/>
                <a:gd name="T8" fmla="*/ 21 w 607"/>
                <a:gd name="T9" fmla="*/ 104 h 248"/>
                <a:gd name="T10" fmla="*/ 133 w 607"/>
                <a:gd name="T11" fmla="*/ 111 h 248"/>
                <a:gd name="T12" fmla="*/ 149 w 607"/>
                <a:gd name="T13" fmla="*/ 156 h 248"/>
                <a:gd name="T14" fmla="*/ 199 w 607"/>
                <a:gd name="T15" fmla="*/ 197 h 248"/>
                <a:gd name="T16" fmla="*/ 193 w 607"/>
                <a:gd name="T17" fmla="*/ 203 h 248"/>
                <a:gd name="T18" fmla="*/ 204 w 607"/>
                <a:gd name="T19" fmla="*/ 246 h 248"/>
                <a:gd name="T20" fmla="*/ 216 w 607"/>
                <a:gd name="T21" fmla="*/ 244 h 248"/>
                <a:gd name="T22" fmla="*/ 218 w 607"/>
                <a:gd name="T23" fmla="*/ 243 h 248"/>
                <a:gd name="T24" fmla="*/ 219 w 607"/>
                <a:gd name="T25" fmla="*/ 243 h 248"/>
                <a:gd name="T26" fmla="*/ 225 w 607"/>
                <a:gd name="T27" fmla="*/ 243 h 248"/>
                <a:gd name="T28" fmla="*/ 223 w 607"/>
                <a:gd name="T29" fmla="*/ 204 h 248"/>
                <a:gd name="T30" fmla="*/ 210 w 607"/>
                <a:gd name="T31" fmla="*/ 200 h 248"/>
                <a:gd name="T32" fmla="*/ 247 w 607"/>
                <a:gd name="T33" fmla="*/ 180 h 248"/>
                <a:gd name="T34" fmla="*/ 418 w 607"/>
                <a:gd name="T35" fmla="*/ 173 h 248"/>
                <a:gd name="T36" fmla="*/ 427 w 607"/>
                <a:gd name="T37" fmla="*/ 142 h 248"/>
                <a:gd name="T38" fmla="*/ 427 w 607"/>
                <a:gd name="T39" fmla="*/ 114 h 248"/>
                <a:gd name="T40" fmla="*/ 603 w 607"/>
                <a:gd name="T41" fmla="*/ 48 h 248"/>
                <a:gd name="T42" fmla="*/ 194 w 607"/>
                <a:gd name="T43" fmla="*/ 156 h 248"/>
                <a:gd name="T44" fmla="*/ 151 w 607"/>
                <a:gd name="T45" fmla="*/ 139 h 248"/>
                <a:gd name="T46" fmla="*/ 142 w 607"/>
                <a:gd name="T47" fmla="*/ 113 h 248"/>
                <a:gd name="T48" fmla="*/ 194 w 607"/>
                <a:gd name="T49" fmla="*/ 156 h 248"/>
                <a:gd name="T50" fmla="*/ 416 w 607"/>
                <a:gd name="T51" fmla="*/ 163 h 248"/>
                <a:gd name="T52" fmla="*/ 250 w 607"/>
                <a:gd name="T53" fmla="*/ 171 h 248"/>
                <a:gd name="T54" fmla="*/ 206 w 607"/>
                <a:gd name="T55" fmla="*/ 128 h 248"/>
                <a:gd name="T56" fmla="*/ 330 w 607"/>
                <a:gd name="T57" fmla="*/ 151 h 248"/>
                <a:gd name="T58" fmla="*/ 417 w 607"/>
                <a:gd name="T59" fmla="*/ 144 h 248"/>
                <a:gd name="T60" fmla="*/ 313 w 607"/>
                <a:gd name="T61" fmla="*/ 147 h 248"/>
                <a:gd name="T62" fmla="*/ 234 w 607"/>
                <a:gd name="T63" fmla="*/ 77 h 248"/>
                <a:gd name="T64" fmla="*/ 275 w 607"/>
                <a:gd name="T65" fmla="*/ 55 h 248"/>
                <a:gd name="T66" fmla="*/ 196 w 607"/>
                <a:gd name="T67" fmla="*/ 115 h 248"/>
                <a:gd name="T68" fmla="*/ 231 w 607"/>
                <a:gd name="T69" fmla="*/ 17 h 248"/>
                <a:gd name="T70" fmla="*/ 405 w 607"/>
                <a:gd name="T71" fmla="*/ 39 h 248"/>
                <a:gd name="T72" fmla="*/ 314 w 607"/>
                <a:gd name="T73" fmla="*/ 14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248">
                  <a:moveTo>
                    <a:pt x="606" y="41"/>
                  </a:moveTo>
                  <a:cubicBezTo>
                    <a:pt x="606" y="41"/>
                    <a:pt x="606" y="40"/>
                    <a:pt x="605" y="40"/>
                  </a:cubicBezTo>
                  <a:cubicBezTo>
                    <a:pt x="605" y="40"/>
                    <a:pt x="605" y="40"/>
                    <a:pt x="605" y="40"/>
                  </a:cubicBezTo>
                  <a:cubicBezTo>
                    <a:pt x="605" y="39"/>
                    <a:pt x="603" y="38"/>
                    <a:pt x="602" y="38"/>
                  </a:cubicBezTo>
                  <a:cubicBezTo>
                    <a:pt x="539" y="38"/>
                    <a:pt x="477" y="36"/>
                    <a:pt x="415" y="30"/>
                  </a:cubicBezTo>
                  <a:cubicBezTo>
                    <a:pt x="359" y="25"/>
                    <a:pt x="305" y="5"/>
                    <a:pt x="249" y="7"/>
                  </a:cubicBezTo>
                  <a:cubicBezTo>
                    <a:pt x="250" y="4"/>
                    <a:pt x="247" y="0"/>
                    <a:pt x="243" y="2"/>
                  </a:cubicBezTo>
                  <a:cubicBezTo>
                    <a:pt x="163" y="32"/>
                    <a:pt x="85" y="66"/>
                    <a:pt x="6" y="100"/>
                  </a:cubicBezTo>
                  <a:cubicBezTo>
                    <a:pt x="0" y="102"/>
                    <a:pt x="5" y="111"/>
                    <a:pt x="11" y="108"/>
                  </a:cubicBezTo>
                  <a:cubicBezTo>
                    <a:pt x="15" y="107"/>
                    <a:pt x="18" y="106"/>
                    <a:pt x="21" y="104"/>
                  </a:cubicBezTo>
                  <a:cubicBezTo>
                    <a:pt x="21" y="107"/>
                    <a:pt x="24" y="110"/>
                    <a:pt x="27" y="109"/>
                  </a:cubicBezTo>
                  <a:cubicBezTo>
                    <a:pt x="62" y="103"/>
                    <a:pt x="98" y="105"/>
                    <a:pt x="133" y="111"/>
                  </a:cubicBezTo>
                  <a:cubicBezTo>
                    <a:pt x="132" y="112"/>
                    <a:pt x="132" y="114"/>
                    <a:pt x="132" y="116"/>
                  </a:cubicBezTo>
                  <a:cubicBezTo>
                    <a:pt x="133" y="123"/>
                    <a:pt x="141" y="155"/>
                    <a:pt x="149" y="156"/>
                  </a:cubicBezTo>
                  <a:cubicBezTo>
                    <a:pt x="165" y="159"/>
                    <a:pt x="180" y="163"/>
                    <a:pt x="195" y="167"/>
                  </a:cubicBezTo>
                  <a:cubicBezTo>
                    <a:pt x="196" y="177"/>
                    <a:pt x="197" y="187"/>
                    <a:pt x="199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5" y="195"/>
                    <a:pt x="192" y="200"/>
                    <a:pt x="193" y="203"/>
                  </a:cubicBezTo>
                  <a:cubicBezTo>
                    <a:pt x="193" y="203"/>
                    <a:pt x="193" y="204"/>
                    <a:pt x="193" y="204"/>
                  </a:cubicBezTo>
                  <a:cubicBezTo>
                    <a:pt x="184" y="216"/>
                    <a:pt x="195" y="234"/>
                    <a:pt x="204" y="246"/>
                  </a:cubicBezTo>
                  <a:cubicBezTo>
                    <a:pt x="205" y="248"/>
                    <a:pt x="208" y="248"/>
                    <a:pt x="209" y="247"/>
                  </a:cubicBezTo>
                  <a:cubicBezTo>
                    <a:pt x="212" y="248"/>
                    <a:pt x="215" y="247"/>
                    <a:pt x="216" y="244"/>
                  </a:cubicBezTo>
                  <a:cubicBezTo>
                    <a:pt x="215" y="244"/>
                    <a:pt x="216" y="244"/>
                    <a:pt x="217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20" y="243"/>
                    <a:pt x="220" y="244"/>
                    <a:pt x="220" y="244"/>
                  </a:cubicBezTo>
                  <a:cubicBezTo>
                    <a:pt x="221" y="244"/>
                    <a:pt x="223" y="244"/>
                    <a:pt x="225" y="243"/>
                  </a:cubicBezTo>
                  <a:cubicBezTo>
                    <a:pt x="227" y="245"/>
                    <a:pt x="233" y="244"/>
                    <a:pt x="233" y="239"/>
                  </a:cubicBezTo>
                  <a:cubicBezTo>
                    <a:pt x="232" y="227"/>
                    <a:pt x="227" y="215"/>
                    <a:pt x="223" y="204"/>
                  </a:cubicBezTo>
                  <a:cubicBezTo>
                    <a:pt x="222" y="202"/>
                    <a:pt x="220" y="200"/>
                    <a:pt x="218" y="200"/>
                  </a:cubicBezTo>
                  <a:cubicBezTo>
                    <a:pt x="215" y="200"/>
                    <a:pt x="213" y="200"/>
                    <a:pt x="210" y="200"/>
                  </a:cubicBezTo>
                  <a:cubicBezTo>
                    <a:pt x="209" y="190"/>
                    <a:pt x="208" y="180"/>
                    <a:pt x="207" y="170"/>
                  </a:cubicBezTo>
                  <a:cubicBezTo>
                    <a:pt x="220" y="173"/>
                    <a:pt x="234" y="177"/>
                    <a:pt x="247" y="180"/>
                  </a:cubicBezTo>
                  <a:cubicBezTo>
                    <a:pt x="306" y="195"/>
                    <a:pt x="362" y="196"/>
                    <a:pt x="418" y="173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21" y="179"/>
                    <a:pt x="430" y="176"/>
                    <a:pt x="428" y="170"/>
                  </a:cubicBezTo>
                  <a:cubicBezTo>
                    <a:pt x="425" y="162"/>
                    <a:pt x="427" y="151"/>
                    <a:pt x="427" y="142"/>
                  </a:cubicBezTo>
                  <a:cubicBezTo>
                    <a:pt x="427" y="134"/>
                    <a:pt x="428" y="126"/>
                    <a:pt x="428" y="118"/>
                  </a:cubicBezTo>
                  <a:cubicBezTo>
                    <a:pt x="428" y="116"/>
                    <a:pt x="428" y="115"/>
                    <a:pt x="427" y="114"/>
                  </a:cubicBezTo>
                  <a:cubicBezTo>
                    <a:pt x="486" y="92"/>
                    <a:pt x="544" y="69"/>
                    <a:pt x="603" y="48"/>
                  </a:cubicBezTo>
                  <a:cubicBezTo>
                    <a:pt x="603" y="48"/>
                    <a:pt x="603" y="48"/>
                    <a:pt x="603" y="48"/>
                  </a:cubicBezTo>
                  <a:cubicBezTo>
                    <a:pt x="606" y="47"/>
                    <a:pt x="607" y="43"/>
                    <a:pt x="606" y="41"/>
                  </a:cubicBezTo>
                  <a:close/>
                  <a:moveTo>
                    <a:pt x="194" y="156"/>
                  </a:moveTo>
                  <a:cubicBezTo>
                    <a:pt x="189" y="155"/>
                    <a:pt x="183" y="153"/>
                    <a:pt x="177" y="152"/>
                  </a:cubicBezTo>
                  <a:cubicBezTo>
                    <a:pt x="167" y="149"/>
                    <a:pt x="155" y="150"/>
                    <a:pt x="151" y="139"/>
                  </a:cubicBezTo>
                  <a:cubicBezTo>
                    <a:pt x="148" y="131"/>
                    <a:pt x="143" y="122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9" y="116"/>
                    <a:pt x="177" y="121"/>
                    <a:pt x="195" y="125"/>
                  </a:cubicBezTo>
                  <a:cubicBezTo>
                    <a:pt x="194" y="135"/>
                    <a:pt x="194" y="146"/>
                    <a:pt x="194" y="156"/>
                  </a:cubicBezTo>
                  <a:close/>
                  <a:moveTo>
                    <a:pt x="417" y="144"/>
                  </a:moveTo>
                  <a:cubicBezTo>
                    <a:pt x="417" y="150"/>
                    <a:pt x="416" y="157"/>
                    <a:pt x="416" y="163"/>
                  </a:cubicBezTo>
                  <a:cubicBezTo>
                    <a:pt x="416" y="163"/>
                    <a:pt x="415" y="163"/>
                    <a:pt x="414" y="164"/>
                  </a:cubicBezTo>
                  <a:cubicBezTo>
                    <a:pt x="360" y="187"/>
                    <a:pt x="306" y="184"/>
                    <a:pt x="250" y="171"/>
                  </a:cubicBezTo>
                  <a:cubicBezTo>
                    <a:pt x="235" y="167"/>
                    <a:pt x="221" y="163"/>
                    <a:pt x="206" y="159"/>
                  </a:cubicBezTo>
                  <a:cubicBezTo>
                    <a:pt x="206" y="149"/>
                    <a:pt x="205" y="139"/>
                    <a:pt x="206" y="128"/>
                  </a:cubicBezTo>
                  <a:cubicBezTo>
                    <a:pt x="246" y="139"/>
                    <a:pt x="286" y="152"/>
                    <a:pt x="324" y="160"/>
                  </a:cubicBezTo>
                  <a:cubicBezTo>
                    <a:pt x="329" y="161"/>
                    <a:pt x="332" y="155"/>
                    <a:pt x="330" y="151"/>
                  </a:cubicBezTo>
                  <a:cubicBezTo>
                    <a:pt x="359" y="141"/>
                    <a:pt x="389" y="129"/>
                    <a:pt x="418" y="118"/>
                  </a:cubicBezTo>
                  <a:cubicBezTo>
                    <a:pt x="418" y="127"/>
                    <a:pt x="417" y="136"/>
                    <a:pt x="417" y="144"/>
                  </a:cubicBezTo>
                  <a:close/>
                  <a:moveTo>
                    <a:pt x="314" y="146"/>
                  </a:moveTo>
                  <a:cubicBezTo>
                    <a:pt x="314" y="147"/>
                    <a:pt x="314" y="147"/>
                    <a:pt x="313" y="147"/>
                  </a:cubicBezTo>
                  <a:cubicBezTo>
                    <a:pt x="278" y="139"/>
                    <a:pt x="242" y="128"/>
                    <a:pt x="206" y="118"/>
                  </a:cubicBezTo>
                  <a:cubicBezTo>
                    <a:pt x="208" y="99"/>
                    <a:pt x="214" y="85"/>
                    <a:pt x="234" y="77"/>
                  </a:cubicBezTo>
                  <a:cubicBezTo>
                    <a:pt x="247" y="72"/>
                    <a:pt x="261" y="67"/>
                    <a:pt x="275" y="65"/>
                  </a:cubicBezTo>
                  <a:cubicBezTo>
                    <a:pt x="281" y="65"/>
                    <a:pt x="281" y="55"/>
                    <a:pt x="275" y="55"/>
                  </a:cubicBezTo>
                  <a:cubicBezTo>
                    <a:pt x="244" y="59"/>
                    <a:pt x="206" y="69"/>
                    <a:pt x="198" y="102"/>
                  </a:cubicBezTo>
                  <a:cubicBezTo>
                    <a:pt x="197" y="107"/>
                    <a:pt x="197" y="111"/>
                    <a:pt x="196" y="115"/>
                  </a:cubicBezTo>
                  <a:cubicBezTo>
                    <a:pt x="143" y="101"/>
                    <a:pt x="90" y="91"/>
                    <a:pt x="37" y="98"/>
                  </a:cubicBezTo>
                  <a:cubicBezTo>
                    <a:pt x="101" y="70"/>
                    <a:pt x="166" y="42"/>
                    <a:pt x="231" y="17"/>
                  </a:cubicBezTo>
                  <a:cubicBezTo>
                    <a:pt x="232" y="18"/>
                    <a:pt x="233" y="18"/>
                    <a:pt x="235" y="18"/>
                  </a:cubicBezTo>
                  <a:cubicBezTo>
                    <a:pt x="293" y="12"/>
                    <a:pt x="348" y="34"/>
                    <a:pt x="405" y="39"/>
                  </a:cubicBezTo>
                  <a:cubicBezTo>
                    <a:pt x="461" y="45"/>
                    <a:pt x="517" y="47"/>
                    <a:pt x="573" y="48"/>
                  </a:cubicBezTo>
                  <a:cubicBezTo>
                    <a:pt x="486" y="80"/>
                    <a:pt x="401" y="115"/>
                    <a:pt x="314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8240" y="3560040"/>
            <a:ext cx="1281784" cy="527052"/>
            <a:chOff x="4795839" y="2894014"/>
            <a:chExt cx="2582863" cy="1062038"/>
          </a:xfrm>
        </p:grpSpPr>
        <p:sp>
          <p:nvSpPr>
            <p:cNvPr id="24" name="Freeform 5"/>
            <p:cNvSpPr/>
            <p:nvPr/>
          </p:nvSpPr>
          <p:spPr bwMode="auto">
            <a:xfrm>
              <a:off x="5353052" y="3348039"/>
              <a:ext cx="1247775" cy="338138"/>
            </a:xfrm>
            <a:custGeom>
              <a:avLst/>
              <a:gdLst>
                <a:gd name="T0" fmla="*/ 292 w 293"/>
                <a:gd name="T1" fmla="*/ 41 h 79"/>
                <a:gd name="T2" fmla="*/ 290 w 293"/>
                <a:gd name="T3" fmla="*/ 27 h 79"/>
                <a:gd name="T4" fmla="*/ 266 w 293"/>
                <a:gd name="T5" fmla="*/ 21 h 79"/>
                <a:gd name="T6" fmla="*/ 260 w 293"/>
                <a:gd name="T7" fmla="*/ 21 h 79"/>
                <a:gd name="T8" fmla="*/ 228 w 293"/>
                <a:gd name="T9" fmla="*/ 34 h 79"/>
                <a:gd name="T10" fmla="*/ 25 w 293"/>
                <a:gd name="T11" fmla="*/ 7 h 79"/>
                <a:gd name="T12" fmla="*/ 17 w 293"/>
                <a:gd name="T13" fmla="*/ 35 h 79"/>
                <a:gd name="T14" fmla="*/ 197 w 293"/>
                <a:gd name="T15" fmla="*/ 69 h 79"/>
                <a:gd name="T16" fmla="*/ 211 w 293"/>
                <a:gd name="T17" fmla="*/ 73 h 79"/>
                <a:gd name="T18" fmla="*/ 219 w 293"/>
                <a:gd name="T19" fmla="*/ 70 h 79"/>
                <a:gd name="T20" fmla="*/ 235 w 293"/>
                <a:gd name="T21" fmla="*/ 78 h 79"/>
                <a:gd name="T22" fmla="*/ 267 w 293"/>
                <a:gd name="T23" fmla="*/ 73 h 79"/>
                <a:gd name="T24" fmla="*/ 271 w 293"/>
                <a:gd name="T25" fmla="*/ 72 h 79"/>
                <a:gd name="T26" fmla="*/ 287 w 293"/>
                <a:gd name="T27" fmla="*/ 63 h 79"/>
                <a:gd name="T28" fmla="*/ 290 w 293"/>
                <a:gd name="T29" fmla="*/ 52 h 79"/>
                <a:gd name="T30" fmla="*/ 292 w 293"/>
                <a:gd name="T3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79">
                  <a:moveTo>
                    <a:pt x="292" y="41"/>
                  </a:moveTo>
                  <a:cubicBezTo>
                    <a:pt x="292" y="36"/>
                    <a:pt x="291" y="31"/>
                    <a:pt x="290" y="27"/>
                  </a:cubicBezTo>
                  <a:cubicBezTo>
                    <a:pt x="288" y="15"/>
                    <a:pt x="273" y="14"/>
                    <a:pt x="266" y="21"/>
                  </a:cubicBezTo>
                  <a:cubicBezTo>
                    <a:pt x="264" y="20"/>
                    <a:pt x="262" y="21"/>
                    <a:pt x="260" y="21"/>
                  </a:cubicBezTo>
                  <a:cubicBezTo>
                    <a:pt x="249" y="25"/>
                    <a:pt x="239" y="30"/>
                    <a:pt x="228" y="34"/>
                  </a:cubicBezTo>
                  <a:cubicBezTo>
                    <a:pt x="162" y="53"/>
                    <a:pt x="89" y="31"/>
                    <a:pt x="25" y="7"/>
                  </a:cubicBezTo>
                  <a:cubicBezTo>
                    <a:pt x="7" y="0"/>
                    <a:pt x="0" y="28"/>
                    <a:pt x="17" y="35"/>
                  </a:cubicBezTo>
                  <a:cubicBezTo>
                    <a:pt x="75" y="57"/>
                    <a:pt x="137" y="75"/>
                    <a:pt x="197" y="69"/>
                  </a:cubicBezTo>
                  <a:cubicBezTo>
                    <a:pt x="200" y="73"/>
                    <a:pt x="205" y="75"/>
                    <a:pt x="211" y="73"/>
                  </a:cubicBezTo>
                  <a:cubicBezTo>
                    <a:pt x="213" y="72"/>
                    <a:pt x="216" y="71"/>
                    <a:pt x="219" y="70"/>
                  </a:cubicBezTo>
                  <a:cubicBezTo>
                    <a:pt x="222" y="75"/>
                    <a:pt x="228" y="79"/>
                    <a:pt x="235" y="78"/>
                  </a:cubicBezTo>
                  <a:cubicBezTo>
                    <a:pt x="245" y="76"/>
                    <a:pt x="256" y="75"/>
                    <a:pt x="267" y="73"/>
                  </a:cubicBezTo>
                  <a:cubicBezTo>
                    <a:pt x="268" y="73"/>
                    <a:pt x="269" y="73"/>
                    <a:pt x="271" y="72"/>
                  </a:cubicBezTo>
                  <a:cubicBezTo>
                    <a:pt x="278" y="75"/>
                    <a:pt x="286" y="72"/>
                    <a:pt x="287" y="63"/>
                  </a:cubicBezTo>
                  <a:cubicBezTo>
                    <a:pt x="288" y="58"/>
                    <a:pt x="289" y="55"/>
                    <a:pt x="290" y="52"/>
                  </a:cubicBezTo>
                  <a:cubicBezTo>
                    <a:pt x="292" y="49"/>
                    <a:pt x="293" y="45"/>
                    <a:pt x="292" y="4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4795839" y="2894014"/>
              <a:ext cx="2582863" cy="1062038"/>
            </a:xfrm>
            <a:custGeom>
              <a:avLst/>
              <a:gdLst>
                <a:gd name="T0" fmla="*/ 605 w 607"/>
                <a:gd name="T1" fmla="*/ 40 h 248"/>
                <a:gd name="T2" fmla="*/ 602 w 607"/>
                <a:gd name="T3" fmla="*/ 38 h 248"/>
                <a:gd name="T4" fmla="*/ 249 w 607"/>
                <a:gd name="T5" fmla="*/ 7 h 248"/>
                <a:gd name="T6" fmla="*/ 6 w 607"/>
                <a:gd name="T7" fmla="*/ 100 h 248"/>
                <a:gd name="T8" fmla="*/ 21 w 607"/>
                <a:gd name="T9" fmla="*/ 104 h 248"/>
                <a:gd name="T10" fmla="*/ 133 w 607"/>
                <a:gd name="T11" fmla="*/ 111 h 248"/>
                <a:gd name="T12" fmla="*/ 149 w 607"/>
                <a:gd name="T13" fmla="*/ 156 h 248"/>
                <a:gd name="T14" fmla="*/ 199 w 607"/>
                <a:gd name="T15" fmla="*/ 197 h 248"/>
                <a:gd name="T16" fmla="*/ 193 w 607"/>
                <a:gd name="T17" fmla="*/ 203 h 248"/>
                <a:gd name="T18" fmla="*/ 204 w 607"/>
                <a:gd name="T19" fmla="*/ 246 h 248"/>
                <a:gd name="T20" fmla="*/ 216 w 607"/>
                <a:gd name="T21" fmla="*/ 244 h 248"/>
                <a:gd name="T22" fmla="*/ 218 w 607"/>
                <a:gd name="T23" fmla="*/ 243 h 248"/>
                <a:gd name="T24" fmla="*/ 219 w 607"/>
                <a:gd name="T25" fmla="*/ 243 h 248"/>
                <a:gd name="T26" fmla="*/ 225 w 607"/>
                <a:gd name="T27" fmla="*/ 243 h 248"/>
                <a:gd name="T28" fmla="*/ 223 w 607"/>
                <a:gd name="T29" fmla="*/ 204 h 248"/>
                <a:gd name="T30" fmla="*/ 210 w 607"/>
                <a:gd name="T31" fmla="*/ 200 h 248"/>
                <a:gd name="T32" fmla="*/ 247 w 607"/>
                <a:gd name="T33" fmla="*/ 180 h 248"/>
                <a:gd name="T34" fmla="*/ 418 w 607"/>
                <a:gd name="T35" fmla="*/ 173 h 248"/>
                <a:gd name="T36" fmla="*/ 427 w 607"/>
                <a:gd name="T37" fmla="*/ 142 h 248"/>
                <a:gd name="T38" fmla="*/ 427 w 607"/>
                <a:gd name="T39" fmla="*/ 114 h 248"/>
                <a:gd name="T40" fmla="*/ 603 w 607"/>
                <a:gd name="T41" fmla="*/ 48 h 248"/>
                <a:gd name="T42" fmla="*/ 194 w 607"/>
                <a:gd name="T43" fmla="*/ 156 h 248"/>
                <a:gd name="T44" fmla="*/ 151 w 607"/>
                <a:gd name="T45" fmla="*/ 139 h 248"/>
                <a:gd name="T46" fmla="*/ 142 w 607"/>
                <a:gd name="T47" fmla="*/ 113 h 248"/>
                <a:gd name="T48" fmla="*/ 194 w 607"/>
                <a:gd name="T49" fmla="*/ 156 h 248"/>
                <a:gd name="T50" fmla="*/ 416 w 607"/>
                <a:gd name="T51" fmla="*/ 163 h 248"/>
                <a:gd name="T52" fmla="*/ 250 w 607"/>
                <a:gd name="T53" fmla="*/ 171 h 248"/>
                <a:gd name="T54" fmla="*/ 206 w 607"/>
                <a:gd name="T55" fmla="*/ 128 h 248"/>
                <a:gd name="T56" fmla="*/ 330 w 607"/>
                <a:gd name="T57" fmla="*/ 151 h 248"/>
                <a:gd name="T58" fmla="*/ 417 w 607"/>
                <a:gd name="T59" fmla="*/ 144 h 248"/>
                <a:gd name="T60" fmla="*/ 313 w 607"/>
                <a:gd name="T61" fmla="*/ 147 h 248"/>
                <a:gd name="T62" fmla="*/ 234 w 607"/>
                <a:gd name="T63" fmla="*/ 77 h 248"/>
                <a:gd name="T64" fmla="*/ 275 w 607"/>
                <a:gd name="T65" fmla="*/ 55 h 248"/>
                <a:gd name="T66" fmla="*/ 196 w 607"/>
                <a:gd name="T67" fmla="*/ 115 h 248"/>
                <a:gd name="T68" fmla="*/ 231 w 607"/>
                <a:gd name="T69" fmla="*/ 17 h 248"/>
                <a:gd name="T70" fmla="*/ 405 w 607"/>
                <a:gd name="T71" fmla="*/ 39 h 248"/>
                <a:gd name="T72" fmla="*/ 314 w 607"/>
                <a:gd name="T73" fmla="*/ 14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248">
                  <a:moveTo>
                    <a:pt x="606" y="41"/>
                  </a:moveTo>
                  <a:cubicBezTo>
                    <a:pt x="606" y="41"/>
                    <a:pt x="606" y="40"/>
                    <a:pt x="605" y="40"/>
                  </a:cubicBezTo>
                  <a:cubicBezTo>
                    <a:pt x="605" y="40"/>
                    <a:pt x="605" y="40"/>
                    <a:pt x="605" y="40"/>
                  </a:cubicBezTo>
                  <a:cubicBezTo>
                    <a:pt x="605" y="39"/>
                    <a:pt x="603" y="38"/>
                    <a:pt x="602" y="38"/>
                  </a:cubicBezTo>
                  <a:cubicBezTo>
                    <a:pt x="539" y="38"/>
                    <a:pt x="477" y="36"/>
                    <a:pt x="415" y="30"/>
                  </a:cubicBezTo>
                  <a:cubicBezTo>
                    <a:pt x="359" y="25"/>
                    <a:pt x="305" y="5"/>
                    <a:pt x="249" y="7"/>
                  </a:cubicBezTo>
                  <a:cubicBezTo>
                    <a:pt x="250" y="4"/>
                    <a:pt x="247" y="0"/>
                    <a:pt x="243" y="2"/>
                  </a:cubicBezTo>
                  <a:cubicBezTo>
                    <a:pt x="163" y="32"/>
                    <a:pt x="85" y="66"/>
                    <a:pt x="6" y="100"/>
                  </a:cubicBezTo>
                  <a:cubicBezTo>
                    <a:pt x="0" y="102"/>
                    <a:pt x="5" y="111"/>
                    <a:pt x="11" y="108"/>
                  </a:cubicBezTo>
                  <a:cubicBezTo>
                    <a:pt x="15" y="107"/>
                    <a:pt x="18" y="106"/>
                    <a:pt x="21" y="104"/>
                  </a:cubicBezTo>
                  <a:cubicBezTo>
                    <a:pt x="21" y="107"/>
                    <a:pt x="24" y="110"/>
                    <a:pt x="27" y="109"/>
                  </a:cubicBezTo>
                  <a:cubicBezTo>
                    <a:pt x="62" y="103"/>
                    <a:pt x="98" y="105"/>
                    <a:pt x="133" y="111"/>
                  </a:cubicBezTo>
                  <a:cubicBezTo>
                    <a:pt x="132" y="112"/>
                    <a:pt x="132" y="114"/>
                    <a:pt x="132" y="116"/>
                  </a:cubicBezTo>
                  <a:cubicBezTo>
                    <a:pt x="133" y="123"/>
                    <a:pt x="141" y="155"/>
                    <a:pt x="149" y="156"/>
                  </a:cubicBezTo>
                  <a:cubicBezTo>
                    <a:pt x="165" y="159"/>
                    <a:pt x="180" y="163"/>
                    <a:pt x="195" y="167"/>
                  </a:cubicBezTo>
                  <a:cubicBezTo>
                    <a:pt x="196" y="177"/>
                    <a:pt x="197" y="187"/>
                    <a:pt x="199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5" y="195"/>
                    <a:pt x="192" y="200"/>
                    <a:pt x="193" y="203"/>
                  </a:cubicBezTo>
                  <a:cubicBezTo>
                    <a:pt x="193" y="203"/>
                    <a:pt x="193" y="204"/>
                    <a:pt x="193" y="204"/>
                  </a:cubicBezTo>
                  <a:cubicBezTo>
                    <a:pt x="184" y="216"/>
                    <a:pt x="195" y="234"/>
                    <a:pt x="204" y="246"/>
                  </a:cubicBezTo>
                  <a:cubicBezTo>
                    <a:pt x="205" y="248"/>
                    <a:pt x="208" y="248"/>
                    <a:pt x="209" y="247"/>
                  </a:cubicBezTo>
                  <a:cubicBezTo>
                    <a:pt x="212" y="248"/>
                    <a:pt x="215" y="247"/>
                    <a:pt x="216" y="244"/>
                  </a:cubicBezTo>
                  <a:cubicBezTo>
                    <a:pt x="215" y="244"/>
                    <a:pt x="216" y="244"/>
                    <a:pt x="217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20" y="243"/>
                    <a:pt x="220" y="244"/>
                    <a:pt x="220" y="244"/>
                  </a:cubicBezTo>
                  <a:cubicBezTo>
                    <a:pt x="221" y="244"/>
                    <a:pt x="223" y="244"/>
                    <a:pt x="225" y="243"/>
                  </a:cubicBezTo>
                  <a:cubicBezTo>
                    <a:pt x="227" y="245"/>
                    <a:pt x="233" y="244"/>
                    <a:pt x="233" y="239"/>
                  </a:cubicBezTo>
                  <a:cubicBezTo>
                    <a:pt x="232" y="227"/>
                    <a:pt x="227" y="215"/>
                    <a:pt x="223" y="204"/>
                  </a:cubicBezTo>
                  <a:cubicBezTo>
                    <a:pt x="222" y="202"/>
                    <a:pt x="220" y="200"/>
                    <a:pt x="218" y="200"/>
                  </a:cubicBezTo>
                  <a:cubicBezTo>
                    <a:pt x="215" y="200"/>
                    <a:pt x="213" y="200"/>
                    <a:pt x="210" y="200"/>
                  </a:cubicBezTo>
                  <a:cubicBezTo>
                    <a:pt x="209" y="190"/>
                    <a:pt x="208" y="180"/>
                    <a:pt x="207" y="170"/>
                  </a:cubicBezTo>
                  <a:cubicBezTo>
                    <a:pt x="220" y="173"/>
                    <a:pt x="234" y="177"/>
                    <a:pt x="247" y="180"/>
                  </a:cubicBezTo>
                  <a:cubicBezTo>
                    <a:pt x="306" y="195"/>
                    <a:pt x="362" y="196"/>
                    <a:pt x="418" y="173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21" y="179"/>
                    <a:pt x="430" y="176"/>
                    <a:pt x="428" y="170"/>
                  </a:cubicBezTo>
                  <a:cubicBezTo>
                    <a:pt x="425" y="162"/>
                    <a:pt x="427" y="151"/>
                    <a:pt x="427" y="142"/>
                  </a:cubicBezTo>
                  <a:cubicBezTo>
                    <a:pt x="427" y="134"/>
                    <a:pt x="428" y="126"/>
                    <a:pt x="428" y="118"/>
                  </a:cubicBezTo>
                  <a:cubicBezTo>
                    <a:pt x="428" y="116"/>
                    <a:pt x="428" y="115"/>
                    <a:pt x="427" y="114"/>
                  </a:cubicBezTo>
                  <a:cubicBezTo>
                    <a:pt x="486" y="92"/>
                    <a:pt x="544" y="69"/>
                    <a:pt x="603" y="48"/>
                  </a:cubicBezTo>
                  <a:cubicBezTo>
                    <a:pt x="603" y="48"/>
                    <a:pt x="603" y="48"/>
                    <a:pt x="603" y="48"/>
                  </a:cubicBezTo>
                  <a:cubicBezTo>
                    <a:pt x="606" y="47"/>
                    <a:pt x="607" y="43"/>
                    <a:pt x="606" y="41"/>
                  </a:cubicBezTo>
                  <a:close/>
                  <a:moveTo>
                    <a:pt x="194" y="156"/>
                  </a:moveTo>
                  <a:cubicBezTo>
                    <a:pt x="189" y="155"/>
                    <a:pt x="183" y="153"/>
                    <a:pt x="177" y="152"/>
                  </a:cubicBezTo>
                  <a:cubicBezTo>
                    <a:pt x="167" y="149"/>
                    <a:pt x="155" y="150"/>
                    <a:pt x="151" y="139"/>
                  </a:cubicBezTo>
                  <a:cubicBezTo>
                    <a:pt x="148" y="131"/>
                    <a:pt x="143" y="122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9" y="116"/>
                    <a:pt x="177" y="121"/>
                    <a:pt x="195" y="125"/>
                  </a:cubicBezTo>
                  <a:cubicBezTo>
                    <a:pt x="194" y="135"/>
                    <a:pt x="194" y="146"/>
                    <a:pt x="194" y="156"/>
                  </a:cubicBezTo>
                  <a:close/>
                  <a:moveTo>
                    <a:pt x="417" y="144"/>
                  </a:moveTo>
                  <a:cubicBezTo>
                    <a:pt x="417" y="150"/>
                    <a:pt x="416" y="157"/>
                    <a:pt x="416" y="163"/>
                  </a:cubicBezTo>
                  <a:cubicBezTo>
                    <a:pt x="416" y="163"/>
                    <a:pt x="415" y="163"/>
                    <a:pt x="414" y="164"/>
                  </a:cubicBezTo>
                  <a:cubicBezTo>
                    <a:pt x="360" y="187"/>
                    <a:pt x="306" y="184"/>
                    <a:pt x="250" y="171"/>
                  </a:cubicBezTo>
                  <a:cubicBezTo>
                    <a:pt x="235" y="167"/>
                    <a:pt x="221" y="163"/>
                    <a:pt x="206" y="159"/>
                  </a:cubicBezTo>
                  <a:cubicBezTo>
                    <a:pt x="206" y="149"/>
                    <a:pt x="205" y="139"/>
                    <a:pt x="206" y="128"/>
                  </a:cubicBezTo>
                  <a:cubicBezTo>
                    <a:pt x="246" y="139"/>
                    <a:pt x="286" y="152"/>
                    <a:pt x="324" y="160"/>
                  </a:cubicBezTo>
                  <a:cubicBezTo>
                    <a:pt x="329" y="161"/>
                    <a:pt x="332" y="155"/>
                    <a:pt x="330" y="151"/>
                  </a:cubicBezTo>
                  <a:cubicBezTo>
                    <a:pt x="359" y="141"/>
                    <a:pt x="389" y="129"/>
                    <a:pt x="418" y="118"/>
                  </a:cubicBezTo>
                  <a:cubicBezTo>
                    <a:pt x="418" y="127"/>
                    <a:pt x="417" y="136"/>
                    <a:pt x="417" y="144"/>
                  </a:cubicBezTo>
                  <a:close/>
                  <a:moveTo>
                    <a:pt x="314" y="146"/>
                  </a:moveTo>
                  <a:cubicBezTo>
                    <a:pt x="314" y="147"/>
                    <a:pt x="314" y="147"/>
                    <a:pt x="313" y="147"/>
                  </a:cubicBezTo>
                  <a:cubicBezTo>
                    <a:pt x="278" y="139"/>
                    <a:pt x="242" y="128"/>
                    <a:pt x="206" y="118"/>
                  </a:cubicBezTo>
                  <a:cubicBezTo>
                    <a:pt x="208" y="99"/>
                    <a:pt x="214" y="85"/>
                    <a:pt x="234" y="77"/>
                  </a:cubicBezTo>
                  <a:cubicBezTo>
                    <a:pt x="247" y="72"/>
                    <a:pt x="261" y="67"/>
                    <a:pt x="275" y="65"/>
                  </a:cubicBezTo>
                  <a:cubicBezTo>
                    <a:pt x="281" y="65"/>
                    <a:pt x="281" y="55"/>
                    <a:pt x="275" y="55"/>
                  </a:cubicBezTo>
                  <a:cubicBezTo>
                    <a:pt x="244" y="59"/>
                    <a:pt x="206" y="69"/>
                    <a:pt x="198" y="102"/>
                  </a:cubicBezTo>
                  <a:cubicBezTo>
                    <a:pt x="197" y="107"/>
                    <a:pt x="197" y="111"/>
                    <a:pt x="196" y="115"/>
                  </a:cubicBezTo>
                  <a:cubicBezTo>
                    <a:pt x="143" y="101"/>
                    <a:pt x="90" y="91"/>
                    <a:pt x="37" y="98"/>
                  </a:cubicBezTo>
                  <a:cubicBezTo>
                    <a:pt x="101" y="70"/>
                    <a:pt x="166" y="42"/>
                    <a:pt x="231" y="17"/>
                  </a:cubicBezTo>
                  <a:cubicBezTo>
                    <a:pt x="232" y="18"/>
                    <a:pt x="233" y="18"/>
                    <a:pt x="235" y="18"/>
                  </a:cubicBezTo>
                  <a:cubicBezTo>
                    <a:pt x="293" y="12"/>
                    <a:pt x="348" y="34"/>
                    <a:pt x="405" y="39"/>
                  </a:cubicBezTo>
                  <a:cubicBezTo>
                    <a:pt x="461" y="45"/>
                    <a:pt x="517" y="47"/>
                    <a:pt x="573" y="48"/>
                  </a:cubicBezTo>
                  <a:cubicBezTo>
                    <a:pt x="486" y="80"/>
                    <a:pt x="401" y="115"/>
                    <a:pt x="314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8240" y="4733058"/>
            <a:ext cx="1281784" cy="527052"/>
            <a:chOff x="4795839" y="2894014"/>
            <a:chExt cx="2582863" cy="1062038"/>
          </a:xfrm>
        </p:grpSpPr>
        <p:sp>
          <p:nvSpPr>
            <p:cNvPr id="27" name="Freeform 5"/>
            <p:cNvSpPr/>
            <p:nvPr/>
          </p:nvSpPr>
          <p:spPr bwMode="auto">
            <a:xfrm>
              <a:off x="5353052" y="3348039"/>
              <a:ext cx="1247775" cy="338138"/>
            </a:xfrm>
            <a:custGeom>
              <a:avLst/>
              <a:gdLst>
                <a:gd name="T0" fmla="*/ 292 w 293"/>
                <a:gd name="T1" fmla="*/ 41 h 79"/>
                <a:gd name="T2" fmla="*/ 290 w 293"/>
                <a:gd name="T3" fmla="*/ 27 h 79"/>
                <a:gd name="T4" fmla="*/ 266 w 293"/>
                <a:gd name="T5" fmla="*/ 21 h 79"/>
                <a:gd name="T6" fmla="*/ 260 w 293"/>
                <a:gd name="T7" fmla="*/ 21 h 79"/>
                <a:gd name="T8" fmla="*/ 228 w 293"/>
                <a:gd name="T9" fmla="*/ 34 h 79"/>
                <a:gd name="T10" fmla="*/ 25 w 293"/>
                <a:gd name="T11" fmla="*/ 7 h 79"/>
                <a:gd name="T12" fmla="*/ 17 w 293"/>
                <a:gd name="T13" fmla="*/ 35 h 79"/>
                <a:gd name="T14" fmla="*/ 197 w 293"/>
                <a:gd name="T15" fmla="*/ 69 h 79"/>
                <a:gd name="T16" fmla="*/ 211 w 293"/>
                <a:gd name="T17" fmla="*/ 73 h 79"/>
                <a:gd name="T18" fmla="*/ 219 w 293"/>
                <a:gd name="T19" fmla="*/ 70 h 79"/>
                <a:gd name="T20" fmla="*/ 235 w 293"/>
                <a:gd name="T21" fmla="*/ 78 h 79"/>
                <a:gd name="T22" fmla="*/ 267 w 293"/>
                <a:gd name="T23" fmla="*/ 73 h 79"/>
                <a:gd name="T24" fmla="*/ 271 w 293"/>
                <a:gd name="T25" fmla="*/ 72 h 79"/>
                <a:gd name="T26" fmla="*/ 287 w 293"/>
                <a:gd name="T27" fmla="*/ 63 h 79"/>
                <a:gd name="T28" fmla="*/ 290 w 293"/>
                <a:gd name="T29" fmla="*/ 52 h 79"/>
                <a:gd name="T30" fmla="*/ 292 w 293"/>
                <a:gd name="T3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79">
                  <a:moveTo>
                    <a:pt x="292" y="41"/>
                  </a:moveTo>
                  <a:cubicBezTo>
                    <a:pt x="292" y="36"/>
                    <a:pt x="291" y="31"/>
                    <a:pt x="290" y="27"/>
                  </a:cubicBezTo>
                  <a:cubicBezTo>
                    <a:pt x="288" y="15"/>
                    <a:pt x="273" y="14"/>
                    <a:pt x="266" y="21"/>
                  </a:cubicBezTo>
                  <a:cubicBezTo>
                    <a:pt x="264" y="20"/>
                    <a:pt x="262" y="21"/>
                    <a:pt x="260" y="21"/>
                  </a:cubicBezTo>
                  <a:cubicBezTo>
                    <a:pt x="249" y="25"/>
                    <a:pt x="239" y="30"/>
                    <a:pt x="228" y="34"/>
                  </a:cubicBezTo>
                  <a:cubicBezTo>
                    <a:pt x="162" y="53"/>
                    <a:pt x="89" y="31"/>
                    <a:pt x="25" y="7"/>
                  </a:cubicBezTo>
                  <a:cubicBezTo>
                    <a:pt x="7" y="0"/>
                    <a:pt x="0" y="28"/>
                    <a:pt x="17" y="35"/>
                  </a:cubicBezTo>
                  <a:cubicBezTo>
                    <a:pt x="75" y="57"/>
                    <a:pt x="137" y="75"/>
                    <a:pt x="197" y="69"/>
                  </a:cubicBezTo>
                  <a:cubicBezTo>
                    <a:pt x="200" y="73"/>
                    <a:pt x="205" y="75"/>
                    <a:pt x="211" y="73"/>
                  </a:cubicBezTo>
                  <a:cubicBezTo>
                    <a:pt x="213" y="72"/>
                    <a:pt x="216" y="71"/>
                    <a:pt x="219" y="70"/>
                  </a:cubicBezTo>
                  <a:cubicBezTo>
                    <a:pt x="222" y="75"/>
                    <a:pt x="228" y="79"/>
                    <a:pt x="235" y="78"/>
                  </a:cubicBezTo>
                  <a:cubicBezTo>
                    <a:pt x="245" y="76"/>
                    <a:pt x="256" y="75"/>
                    <a:pt x="267" y="73"/>
                  </a:cubicBezTo>
                  <a:cubicBezTo>
                    <a:pt x="268" y="73"/>
                    <a:pt x="269" y="73"/>
                    <a:pt x="271" y="72"/>
                  </a:cubicBezTo>
                  <a:cubicBezTo>
                    <a:pt x="278" y="75"/>
                    <a:pt x="286" y="72"/>
                    <a:pt x="287" y="63"/>
                  </a:cubicBezTo>
                  <a:cubicBezTo>
                    <a:pt x="288" y="58"/>
                    <a:pt x="289" y="55"/>
                    <a:pt x="290" y="52"/>
                  </a:cubicBezTo>
                  <a:cubicBezTo>
                    <a:pt x="292" y="49"/>
                    <a:pt x="293" y="45"/>
                    <a:pt x="292" y="4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95839" y="2894014"/>
              <a:ext cx="2582863" cy="1062038"/>
            </a:xfrm>
            <a:custGeom>
              <a:avLst/>
              <a:gdLst>
                <a:gd name="T0" fmla="*/ 605 w 607"/>
                <a:gd name="T1" fmla="*/ 40 h 248"/>
                <a:gd name="T2" fmla="*/ 602 w 607"/>
                <a:gd name="T3" fmla="*/ 38 h 248"/>
                <a:gd name="T4" fmla="*/ 249 w 607"/>
                <a:gd name="T5" fmla="*/ 7 h 248"/>
                <a:gd name="T6" fmla="*/ 6 w 607"/>
                <a:gd name="T7" fmla="*/ 100 h 248"/>
                <a:gd name="T8" fmla="*/ 21 w 607"/>
                <a:gd name="T9" fmla="*/ 104 h 248"/>
                <a:gd name="T10" fmla="*/ 133 w 607"/>
                <a:gd name="T11" fmla="*/ 111 h 248"/>
                <a:gd name="T12" fmla="*/ 149 w 607"/>
                <a:gd name="T13" fmla="*/ 156 h 248"/>
                <a:gd name="T14" fmla="*/ 199 w 607"/>
                <a:gd name="T15" fmla="*/ 197 h 248"/>
                <a:gd name="T16" fmla="*/ 193 w 607"/>
                <a:gd name="T17" fmla="*/ 203 h 248"/>
                <a:gd name="T18" fmla="*/ 204 w 607"/>
                <a:gd name="T19" fmla="*/ 246 h 248"/>
                <a:gd name="T20" fmla="*/ 216 w 607"/>
                <a:gd name="T21" fmla="*/ 244 h 248"/>
                <a:gd name="T22" fmla="*/ 218 w 607"/>
                <a:gd name="T23" fmla="*/ 243 h 248"/>
                <a:gd name="T24" fmla="*/ 219 w 607"/>
                <a:gd name="T25" fmla="*/ 243 h 248"/>
                <a:gd name="T26" fmla="*/ 225 w 607"/>
                <a:gd name="T27" fmla="*/ 243 h 248"/>
                <a:gd name="T28" fmla="*/ 223 w 607"/>
                <a:gd name="T29" fmla="*/ 204 h 248"/>
                <a:gd name="T30" fmla="*/ 210 w 607"/>
                <a:gd name="T31" fmla="*/ 200 h 248"/>
                <a:gd name="T32" fmla="*/ 247 w 607"/>
                <a:gd name="T33" fmla="*/ 180 h 248"/>
                <a:gd name="T34" fmla="*/ 418 w 607"/>
                <a:gd name="T35" fmla="*/ 173 h 248"/>
                <a:gd name="T36" fmla="*/ 427 w 607"/>
                <a:gd name="T37" fmla="*/ 142 h 248"/>
                <a:gd name="T38" fmla="*/ 427 w 607"/>
                <a:gd name="T39" fmla="*/ 114 h 248"/>
                <a:gd name="T40" fmla="*/ 603 w 607"/>
                <a:gd name="T41" fmla="*/ 48 h 248"/>
                <a:gd name="T42" fmla="*/ 194 w 607"/>
                <a:gd name="T43" fmla="*/ 156 h 248"/>
                <a:gd name="T44" fmla="*/ 151 w 607"/>
                <a:gd name="T45" fmla="*/ 139 h 248"/>
                <a:gd name="T46" fmla="*/ 142 w 607"/>
                <a:gd name="T47" fmla="*/ 113 h 248"/>
                <a:gd name="T48" fmla="*/ 194 w 607"/>
                <a:gd name="T49" fmla="*/ 156 h 248"/>
                <a:gd name="T50" fmla="*/ 416 w 607"/>
                <a:gd name="T51" fmla="*/ 163 h 248"/>
                <a:gd name="T52" fmla="*/ 250 w 607"/>
                <a:gd name="T53" fmla="*/ 171 h 248"/>
                <a:gd name="T54" fmla="*/ 206 w 607"/>
                <a:gd name="T55" fmla="*/ 128 h 248"/>
                <a:gd name="T56" fmla="*/ 330 w 607"/>
                <a:gd name="T57" fmla="*/ 151 h 248"/>
                <a:gd name="T58" fmla="*/ 417 w 607"/>
                <a:gd name="T59" fmla="*/ 144 h 248"/>
                <a:gd name="T60" fmla="*/ 313 w 607"/>
                <a:gd name="T61" fmla="*/ 147 h 248"/>
                <a:gd name="T62" fmla="*/ 234 w 607"/>
                <a:gd name="T63" fmla="*/ 77 h 248"/>
                <a:gd name="T64" fmla="*/ 275 w 607"/>
                <a:gd name="T65" fmla="*/ 55 h 248"/>
                <a:gd name="T66" fmla="*/ 196 w 607"/>
                <a:gd name="T67" fmla="*/ 115 h 248"/>
                <a:gd name="T68" fmla="*/ 231 w 607"/>
                <a:gd name="T69" fmla="*/ 17 h 248"/>
                <a:gd name="T70" fmla="*/ 405 w 607"/>
                <a:gd name="T71" fmla="*/ 39 h 248"/>
                <a:gd name="T72" fmla="*/ 314 w 607"/>
                <a:gd name="T73" fmla="*/ 14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7" h="248">
                  <a:moveTo>
                    <a:pt x="606" y="41"/>
                  </a:moveTo>
                  <a:cubicBezTo>
                    <a:pt x="606" y="41"/>
                    <a:pt x="606" y="40"/>
                    <a:pt x="605" y="40"/>
                  </a:cubicBezTo>
                  <a:cubicBezTo>
                    <a:pt x="605" y="40"/>
                    <a:pt x="605" y="40"/>
                    <a:pt x="605" y="40"/>
                  </a:cubicBezTo>
                  <a:cubicBezTo>
                    <a:pt x="605" y="39"/>
                    <a:pt x="603" y="38"/>
                    <a:pt x="602" y="38"/>
                  </a:cubicBezTo>
                  <a:cubicBezTo>
                    <a:pt x="539" y="38"/>
                    <a:pt x="477" y="36"/>
                    <a:pt x="415" y="30"/>
                  </a:cubicBezTo>
                  <a:cubicBezTo>
                    <a:pt x="359" y="25"/>
                    <a:pt x="305" y="5"/>
                    <a:pt x="249" y="7"/>
                  </a:cubicBezTo>
                  <a:cubicBezTo>
                    <a:pt x="250" y="4"/>
                    <a:pt x="247" y="0"/>
                    <a:pt x="243" y="2"/>
                  </a:cubicBezTo>
                  <a:cubicBezTo>
                    <a:pt x="163" y="32"/>
                    <a:pt x="85" y="66"/>
                    <a:pt x="6" y="100"/>
                  </a:cubicBezTo>
                  <a:cubicBezTo>
                    <a:pt x="0" y="102"/>
                    <a:pt x="5" y="111"/>
                    <a:pt x="11" y="108"/>
                  </a:cubicBezTo>
                  <a:cubicBezTo>
                    <a:pt x="15" y="107"/>
                    <a:pt x="18" y="106"/>
                    <a:pt x="21" y="104"/>
                  </a:cubicBezTo>
                  <a:cubicBezTo>
                    <a:pt x="21" y="107"/>
                    <a:pt x="24" y="110"/>
                    <a:pt x="27" y="109"/>
                  </a:cubicBezTo>
                  <a:cubicBezTo>
                    <a:pt x="62" y="103"/>
                    <a:pt x="98" y="105"/>
                    <a:pt x="133" y="111"/>
                  </a:cubicBezTo>
                  <a:cubicBezTo>
                    <a:pt x="132" y="112"/>
                    <a:pt x="132" y="114"/>
                    <a:pt x="132" y="116"/>
                  </a:cubicBezTo>
                  <a:cubicBezTo>
                    <a:pt x="133" y="123"/>
                    <a:pt x="141" y="155"/>
                    <a:pt x="149" y="156"/>
                  </a:cubicBezTo>
                  <a:cubicBezTo>
                    <a:pt x="165" y="159"/>
                    <a:pt x="180" y="163"/>
                    <a:pt x="195" y="167"/>
                  </a:cubicBezTo>
                  <a:cubicBezTo>
                    <a:pt x="196" y="177"/>
                    <a:pt x="197" y="187"/>
                    <a:pt x="199" y="197"/>
                  </a:cubicBezTo>
                  <a:cubicBezTo>
                    <a:pt x="199" y="197"/>
                    <a:pt x="199" y="197"/>
                    <a:pt x="199" y="197"/>
                  </a:cubicBezTo>
                  <a:cubicBezTo>
                    <a:pt x="195" y="195"/>
                    <a:pt x="192" y="200"/>
                    <a:pt x="193" y="203"/>
                  </a:cubicBezTo>
                  <a:cubicBezTo>
                    <a:pt x="193" y="203"/>
                    <a:pt x="193" y="204"/>
                    <a:pt x="193" y="204"/>
                  </a:cubicBezTo>
                  <a:cubicBezTo>
                    <a:pt x="184" y="216"/>
                    <a:pt x="195" y="234"/>
                    <a:pt x="204" y="246"/>
                  </a:cubicBezTo>
                  <a:cubicBezTo>
                    <a:pt x="205" y="248"/>
                    <a:pt x="208" y="248"/>
                    <a:pt x="209" y="247"/>
                  </a:cubicBezTo>
                  <a:cubicBezTo>
                    <a:pt x="212" y="248"/>
                    <a:pt x="215" y="247"/>
                    <a:pt x="216" y="244"/>
                  </a:cubicBezTo>
                  <a:cubicBezTo>
                    <a:pt x="215" y="244"/>
                    <a:pt x="216" y="244"/>
                    <a:pt x="217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20" y="243"/>
                    <a:pt x="220" y="244"/>
                    <a:pt x="220" y="244"/>
                  </a:cubicBezTo>
                  <a:cubicBezTo>
                    <a:pt x="221" y="244"/>
                    <a:pt x="223" y="244"/>
                    <a:pt x="225" y="243"/>
                  </a:cubicBezTo>
                  <a:cubicBezTo>
                    <a:pt x="227" y="245"/>
                    <a:pt x="233" y="244"/>
                    <a:pt x="233" y="239"/>
                  </a:cubicBezTo>
                  <a:cubicBezTo>
                    <a:pt x="232" y="227"/>
                    <a:pt x="227" y="215"/>
                    <a:pt x="223" y="204"/>
                  </a:cubicBezTo>
                  <a:cubicBezTo>
                    <a:pt x="222" y="202"/>
                    <a:pt x="220" y="200"/>
                    <a:pt x="218" y="200"/>
                  </a:cubicBezTo>
                  <a:cubicBezTo>
                    <a:pt x="215" y="200"/>
                    <a:pt x="213" y="200"/>
                    <a:pt x="210" y="200"/>
                  </a:cubicBezTo>
                  <a:cubicBezTo>
                    <a:pt x="209" y="190"/>
                    <a:pt x="208" y="180"/>
                    <a:pt x="207" y="170"/>
                  </a:cubicBezTo>
                  <a:cubicBezTo>
                    <a:pt x="220" y="173"/>
                    <a:pt x="234" y="177"/>
                    <a:pt x="247" y="180"/>
                  </a:cubicBezTo>
                  <a:cubicBezTo>
                    <a:pt x="306" y="195"/>
                    <a:pt x="362" y="196"/>
                    <a:pt x="418" y="173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21" y="179"/>
                    <a:pt x="430" y="176"/>
                    <a:pt x="428" y="170"/>
                  </a:cubicBezTo>
                  <a:cubicBezTo>
                    <a:pt x="425" y="162"/>
                    <a:pt x="427" y="151"/>
                    <a:pt x="427" y="142"/>
                  </a:cubicBezTo>
                  <a:cubicBezTo>
                    <a:pt x="427" y="134"/>
                    <a:pt x="428" y="126"/>
                    <a:pt x="428" y="118"/>
                  </a:cubicBezTo>
                  <a:cubicBezTo>
                    <a:pt x="428" y="116"/>
                    <a:pt x="428" y="115"/>
                    <a:pt x="427" y="114"/>
                  </a:cubicBezTo>
                  <a:cubicBezTo>
                    <a:pt x="486" y="92"/>
                    <a:pt x="544" y="69"/>
                    <a:pt x="603" y="48"/>
                  </a:cubicBezTo>
                  <a:cubicBezTo>
                    <a:pt x="603" y="48"/>
                    <a:pt x="603" y="48"/>
                    <a:pt x="603" y="48"/>
                  </a:cubicBezTo>
                  <a:cubicBezTo>
                    <a:pt x="606" y="47"/>
                    <a:pt x="607" y="43"/>
                    <a:pt x="606" y="41"/>
                  </a:cubicBezTo>
                  <a:close/>
                  <a:moveTo>
                    <a:pt x="194" y="156"/>
                  </a:moveTo>
                  <a:cubicBezTo>
                    <a:pt x="189" y="155"/>
                    <a:pt x="183" y="153"/>
                    <a:pt x="177" y="152"/>
                  </a:cubicBezTo>
                  <a:cubicBezTo>
                    <a:pt x="167" y="149"/>
                    <a:pt x="155" y="150"/>
                    <a:pt x="151" y="139"/>
                  </a:cubicBezTo>
                  <a:cubicBezTo>
                    <a:pt x="148" y="131"/>
                    <a:pt x="143" y="122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59" y="116"/>
                    <a:pt x="177" y="121"/>
                    <a:pt x="195" y="125"/>
                  </a:cubicBezTo>
                  <a:cubicBezTo>
                    <a:pt x="194" y="135"/>
                    <a:pt x="194" y="146"/>
                    <a:pt x="194" y="156"/>
                  </a:cubicBezTo>
                  <a:close/>
                  <a:moveTo>
                    <a:pt x="417" y="144"/>
                  </a:moveTo>
                  <a:cubicBezTo>
                    <a:pt x="417" y="150"/>
                    <a:pt x="416" y="157"/>
                    <a:pt x="416" y="163"/>
                  </a:cubicBezTo>
                  <a:cubicBezTo>
                    <a:pt x="416" y="163"/>
                    <a:pt x="415" y="163"/>
                    <a:pt x="414" y="164"/>
                  </a:cubicBezTo>
                  <a:cubicBezTo>
                    <a:pt x="360" y="187"/>
                    <a:pt x="306" y="184"/>
                    <a:pt x="250" y="171"/>
                  </a:cubicBezTo>
                  <a:cubicBezTo>
                    <a:pt x="235" y="167"/>
                    <a:pt x="221" y="163"/>
                    <a:pt x="206" y="159"/>
                  </a:cubicBezTo>
                  <a:cubicBezTo>
                    <a:pt x="206" y="149"/>
                    <a:pt x="205" y="139"/>
                    <a:pt x="206" y="128"/>
                  </a:cubicBezTo>
                  <a:cubicBezTo>
                    <a:pt x="246" y="139"/>
                    <a:pt x="286" y="152"/>
                    <a:pt x="324" y="160"/>
                  </a:cubicBezTo>
                  <a:cubicBezTo>
                    <a:pt x="329" y="161"/>
                    <a:pt x="332" y="155"/>
                    <a:pt x="330" y="151"/>
                  </a:cubicBezTo>
                  <a:cubicBezTo>
                    <a:pt x="359" y="141"/>
                    <a:pt x="389" y="129"/>
                    <a:pt x="418" y="118"/>
                  </a:cubicBezTo>
                  <a:cubicBezTo>
                    <a:pt x="418" y="127"/>
                    <a:pt x="417" y="136"/>
                    <a:pt x="417" y="144"/>
                  </a:cubicBezTo>
                  <a:close/>
                  <a:moveTo>
                    <a:pt x="314" y="146"/>
                  </a:moveTo>
                  <a:cubicBezTo>
                    <a:pt x="314" y="147"/>
                    <a:pt x="314" y="147"/>
                    <a:pt x="313" y="147"/>
                  </a:cubicBezTo>
                  <a:cubicBezTo>
                    <a:pt x="278" y="139"/>
                    <a:pt x="242" y="128"/>
                    <a:pt x="206" y="118"/>
                  </a:cubicBezTo>
                  <a:cubicBezTo>
                    <a:pt x="208" y="99"/>
                    <a:pt x="214" y="85"/>
                    <a:pt x="234" y="77"/>
                  </a:cubicBezTo>
                  <a:cubicBezTo>
                    <a:pt x="247" y="72"/>
                    <a:pt x="261" y="67"/>
                    <a:pt x="275" y="65"/>
                  </a:cubicBezTo>
                  <a:cubicBezTo>
                    <a:pt x="281" y="65"/>
                    <a:pt x="281" y="55"/>
                    <a:pt x="275" y="55"/>
                  </a:cubicBezTo>
                  <a:cubicBezTo>
                    <a:pt x="244" y="59"/>
                    <a:pt x="206" y="69"/>
                    <a:pt x="198" y="102"/>
                  </a:cubicBezTo>
                  <a:cubicBezTo>
                    <a:pt x="197" y="107"/>
                    <a:pt x="197" y="111"/>
                    <a:pt x="196" y="115"/>
                  </a:cubicBezTo>
                  <a:cubicBezTo>
                    <a:pt x="143" y="101"/>
                    <a:pt x="90" y="91"/>
                    <a:pt x="37" y="98"/>
                  </a:cubicBezTo>
                  <a:cubicBezTo>
                    <a:pt x="101" y="70"/>
                    <a:pt x="166" y="42"/>
                    <a:pt x="231" y="17"/>
                  </a:cubicBezTo>
                  <a:cubicBezTo>
                    <a:pt x="232" y="18"/>
                    <a:pt x="233" y="18"/>
                    <a:pt x="235" y="18"/>
                  </a:cubicBezTo>
                  <a:cubicBezTo>
                    <a:pt x="293" y="12"/>
                    <a:pt x="348" y="34"/>
                    <a:pt x="405" y="39"/>
                  </a:cubicBezTo>
                  <a:cubicBezTo>
                    <a:pt x="461" y="45"/>
                    <a:pt x="517" y="47"/>
                    <a:pt x="573" y="48"/>
                  </a:cubicBezTo>
                  <a:cubicBezTo>
                    <a:pt x="486" y="80"/>
                    <a:pt x="401" y="115"/>
                    <a:pt x="314" y="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544414" y="2180857"/>
            <a:ext cx="3254700" cy="862966"/>
            <a:chOff x="8386922" y="2192795"/>
            <a:chExt cx="3254700" cy="862966"/>
          </a:xfrm>
        </p:grpSpPr>
        <p:sp>
          <p:nvSpPr>
            <p:cNvPr id="40" name="矩形 3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86922" y="2542351"/>
              <a:ext cx="3254700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44414" y="3353875"/>
            <a:ext cx="3254700" cy="862966"/>
            <a:chOff x="8386922" y="2192795"/>
            <a:chExt cx="3254700" cy="862966"/>
          </a:xfrm>
        </p:grpSpPr>
        <p:sp>
          <p:nvSpPr>
            <p:cNvPr id="43" name="矩形 4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2" y="2542351"/>
              <a:ext cx="3254700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44414" y="4526893"/>
            <a:ext cx="3254700" cy="862966"/>
            <a:chOff x="8386922" y="2192795"/>
            <a:chExt cx="3254700" cy="862966"/>
          </a:xfrm>
        </p:grpSpPr>
        <p:sp>
          <p:nvSpPr>
            <p:cNvPr id="46" name="矩形 4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386922" y="2542351"/>
              <a:ext cx="3254700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76225" y="2180857"/>
            <a:ext cx="3254700" cy="862966"/>
            <a:chOff x="8386922" y="2192795"/>
            <a:chExt cx="3254700" cy="862966"/>
          </a:xfrm>
        </p:grpSpPr>
        <p:sp>
          <p:nvSpPr>
            <p:cNvPr id="49" name="矩形 4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386922" y="2542351"/>
              <a:ext cx="3254700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76225" y="3353875"/>
            <a:ext cx="3254700" cy="862966"/>
            <a:chOff x="8386922" y="2192795"/>
            <a:chExt cx="3254700" cy="862966"/>
          </a:xfrm>
        </p:grpSpPr>
        <p:sp>
          <p:nvSpPr>
            <p:cNvPr id="52" name="矩形 5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386922" y="2542351"/>
              <a:ext cx="3254700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576225" y="4526893"/>
            <a:ext cx="3254700" cy="862966"/>
            <a:chOff x="8386922" y="2192795"/>
            <a:chExt cx="3254700" cy="862966"/>
          </a:xfrm>
        </p:grpSpPr>
        <p:sp>
          <p:nvSpPr>
            <p:cNvPr id="55" name="矩形 5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86922" y="2542351"/>
              <a:ext cx="3254700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1" y="374546"/>
            <a:ext cx="10442579" cy="6108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38" y="394817"/>
            <a:ext cx="6626927" cy="6068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82538" y="5066856"/>
            <a:ext cx="6626927" cy="1069536"/>
          </a:xfrm>
          <a:prstGeom prst="rect">
            <a:avLst/>
          </a:prstGeom>
        </p:spPr>
      </p:pic>
      <p:grpSp>
        <p:nvGrpSpPr>
          <p:cNvPr id="8" name="Group 44"/>
          <p:cNvGrpSpPr>
            <a:grpSpLocks noChangeAspect="1"/>
          </p:cNvGrpSpPr>
          <p:nvPr/>
        </p:nvGrpSpPr>
        <p:grpSpPr bwMode="auto">
          <a:xfrm rot="21339516">
            <a:off x="5332414" y="5414174"/>
            <a:ext cx="1527175" cy="273302"/>
            <a:chOff x="2062" y="3556"/>
            <a:chExt cx="1749" cy="313"/>
          </a:xfrm>
        </p:grpSpPr>
        <p:sp>
          <p:nvSpPr>
            <p:cNvPr id="9" name="Freeform 45"/>
            <p:cNvSpPr>
              <a:spLocks noEditPoints="1"/>
            </p:cNvSpPr>
            <p:nvPr/>
          </p:nvSpPr>
          <p:spPr bwMode="auto">
            <a:xfrm>
              <a:off x="2062" y="3562"/>
              <a:ext cx="252" cy="301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2443" y="3562"/>
              <a:ext cx="251" cy="301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>
              <a:off x="2820" y="3570"/>
              <a:ext cx="252" cy="299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3198" y="3570"/>
              <a:ext cx="251" cy="299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>
              <a:off x="3559" y="3556"/>
              <a:ext cx="252" cy="299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 rot="21349005">
            <a:off x="3550189" y="2872332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cs typeface="+mn-ea"/>
                <a:sym typeface="+mn-lt"/>
              </a:rPr>
              <a:t>谢谢观看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 rot="21303325">
            <a:off x="4092967" y="4431574"/>
            <a:ext cx="4006067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field. Using PowerPoint,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99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99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1" y="374546"/>
            <a:ext cx="10442579" cy="6108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38" y="394817"/>
            <a:ext cx="6626927" cy="6068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82538" y="5066856"/>
            <a:ext cx="6626927" cy="106953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758436" y="2793548"/>
            <a:ext cx="2223265" cy="2913495"/>
            <a:chOff x="1472495" y="2148114"/>
            <a:chExt cx="1793924" cy="2350862"/>
          </a:xfrm>
        </p:grpSpPr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1472495" y="2148114"/>
              <a:ext cx="1793924" cy="2350862"/>
              <a:chOff x="1228" y="423"/>
              <a:chExt cx="1224" cy="1604"/>
            </a:xfrm>
            <a:solidFill>
              <a:schemeClr val="bg1"/>
            </a:solidFill>
          </p:grpSpPr>
          <p:sp>
            <p:nvSpPr>
              <p:cNvPr id="18" name="Freeform 5"/>
              <p:cNvSpPr/>
              <p:nvPr/>
            </p:nvSpPr>
            <p:spPr bwMode="auto">
              <a:xfrm>
                <a:off x="1276" y="823"/>
                <a:ext cx="934" cy="1105"/>
              </a:xfrm>
              <a:custGeom>
                <a:avLst/>
                <a:gdLst>
                  <a:gd name="T0" fmla="*/ 304 w 348"/>
                  <a:gd name="T1" fmla="*/ 292 h 412"/>
                  <a:gd name="T2" fmla="*/ 286 w 348"/>
                  <a:gd name="T3" fmla="*/ 311 h 412"/>
                  <a:gd name="T4" fmla="*/ 234 w 348"/>
                  <a:gd name="T5" fmla="*/ 314 h 412"/>
                  <a:gd name="T6" fmla="*/ 199 w 348"/>
                  <a:gd name="T7" fmla="*/ 299 h 412"/>
                  <a:gd name="T8" fmla="*/ 113 w 348"/>
                  <a:gd name="T9" fmla="*/ 215 h 412"/>
                  <a:gd name="T10" fmla="*/ 148 w 348"/>
                  <a:gd name="T11" fmla="*/ 100 h 412"/>
                  <a:gd name="T12" fmla="*/ 169 w 348"/>
                  <a:gd name="T13" fmla="*/ 65 h 412"/>
                  <a:gd name="T14" fmla="*/ 151 w 348"/>
                  <a:gd name="T15" fmla="*/ 55 h 412"/>
                  <a:gd name="T16" fmla="*/ 149 w 348"/>
                  <a:gd name="T17" fmla="*/ 45 h 412"/>
                  <a:gd name="T18" fmla="*/ 101 w 348"/>
                  <a:gd name="T19" fmla="*/ 12 h 412"/>
                  <a:gd name="T20" fmla="*/ 33 w 348"/>
                  <a:gd name="T21" fmla="*/ 70 h 412"/>
                  <a:gd name="T22" fmla="*/ 9 w 348"/>
                  <a:gd name="T23" fmla="*/ 115 h 412"/>
                  <a:gd name="T24" fmla="*/ 14 w 348"/>
                  <a:gd name="T25" fmla="*/ 215 h 412"/>
                  <a:gd name="T26" fmla="*/ 74 w 348"/>
                  <a:gd name="T27" fmla="*/ 335 h 412"/>
                  <a:gd name="T28" fmla="*/ 193 w 348"/>
                  <a:gd name="T29" fmla="*/ 357 h 412"/>
                  <a:gd name="T30" fmla="*/ 310 w 348"/>
                  <a:gd name="T31" fmla="*/ 344 h 412"/>
                  <a:gd name="T32" fmla="*/ 336 w 348"/>
                  <a:gd name="T33" fmla="*/ 317 h 412"/>
                  <a:gd name="T34" fmla="*/ 304 w 348"/>
                  <a:gd name="T35" fmla="*/ 29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412">
                    <a:moveTo>
                      <a:pt x="304" y="292"/>
                    </a:moveTo>
                    <a:cubicBezTo>
                      <a:pt x="299" y="299"/>
                      <a:pt x="292" y="306"/>
                      <a:pt x="286" y="311"/>
                    </a:cubicBezTo>
                    <a:cubicBezTo>
                      <a:pt x="264" y="327"/>
                      <a:pt x="230" y="341"/>
                      <a:pt x="234" y="314"/>
                    </a:cubicBezTo>
                    <a:cubicBezTo>
                      <a:pt x="236" y="294"/>
                      <a:pt x="211" y="290"/>
                      <a:pt x="199" y="299"/>
                    </a:cubicBezTo>
                    <a:cubicBezTo>
                      <a:pt x="149" y="339"/>
                      <a:pt x="123" y="250"/>
                      <a:pt x="113" y="215"/>
                    </a:cubicBezTo>
                    <a:cubicBezTo>
                      <a:pt x="109" y="198"/>
                      <a:pt x="112" y="74"/>
                      <a:pt x="148" y="100"/>
                    </a:cubicBezTo>
                    <a:cubicBezTo>
                      <a:pt x="170" y="115"/>
                      <a:pt x="190" y="80"/>
                      <a:pt x="169" y="65"/>
                    </a:cubicBezTo>
                    <a:cubicBezTo>
                      <a:pt x="163" y="60"/>
                      <a:pt x="157" y="57"/>
                      <a:pt x="151" y="55"/>
                    </a:cubicBezTo>
                    <a:cubicBezTo>
                      <a:pt x="151" y="52"/>
                      <a:pt x="151" y="48"/>
                      <a:pt x="149" y="45"/>
                    </a:cubicBezTo>
                    <a:cubicBezTo>
                      <a:pt x="136" y="17"/>
                      <a:pt x="119" y="9"/>
                      <a:pt x="101" y="12"/>
                    </a:cubicBezTo>
                    <a:cubicBezTo>
                      <a:pt x="71" y="0"/>
                      <a:pt x="46" y="33"/>
                      <a:pt x="33" y="70"/>
                    </a:cubicBezTo>
                    <a:cubicBezTo>
                      <a:pt x="22" y="86"/>
                      <a:pt x="13" y="103"/>
                      <a:pt x="9" y="115"/>
                    </a:cubicBezTo>
                    <a:cubicBezTo>
                      <a:pt x="0" y="142"/>
                      <a:pt x="3" y="179"/>
                      <a:pt x="14" y="215"/>
                    </a:cubicBezTo>
                    <a:cubicBezTo>
                      <a:pt x="13" y="258"/>
                      <a:pt x="40" y="303"/>
                      <a:pt x="74" y="335"/>
                    </a:cubicBezTo>
                    <a:cubicBezTo>
                      <a:pt x="105" y="389"/>
                      <a:pt x="149" y="412"/>
                      <a:pt x="193" y="357"/>
                    </a:cubicBezTo>
                    <a:cubicBezTo>
                      <a:pt x="231" y="381"/>
                      <a:pt x="275" y="371"/>
                      <a:pt x="310" y="344"/>
                    </a:cubicBezTo>
                    <a:cubicBezTo>
                      <a:pt x="321" y="336"/>
                      <a:pt x="331" y="327"/>
                      <a:pt x="336" y="317"/>
                    </a:cubicBezTo>
                    <a:cubicBezTo>
                      <a:pt x="348" y="298"/>
                      <a:pt x="319" y="274"/>
                      <a:pt x="304" y="292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6"/>
              <p:cNvSpPr>
                <a:spLocks noEditPoints="1"/>
              </p:cNvSpPr>
              <p:nvPr/>
            </p:nvSpPr>
            <p:spPr bwMode="auto">
              <a:xfrm>
                <a:off x="1228" y="423"/>
                <a:ext cx="1224" cy="1604"/>
              </a:xfrm>
              <a:custGeom>
                <a:avLst/>
                <a:gdLst>
                  <a:gd name="T0" fmla="*/ 337 w 456"/>
                  <a:gd name="T1" fmla="*/ 113 h 598"/>
                  <a:gd name="T2" fmla="*/ 196 w 456"/>
                  <a:gd name="T3" fmla="*/ 167 h 598"/>
                  <a:gd name="T4" fmla="*/ 193 w 456"/>
                  <a:gd name="T5" fmla="*/ 145 h 598"/>
                  <a:gd name="T6" fmla="*/ 244 w 456"/>
                  <a:gd name="T7" fmla="*/ 14 h 598"/>
                  <a:gd name="T8" fmla="*/ 232 w 456"/>
                  <a:gd name="T9" fmla="*/ 7 h 598"/>
                  <a:gd name="T10" fmla="*/ 184 w 456"/>
                  <a:gd name="T11" fmla="*/ 116 h 598"/>
                  <a:gd name="T12" fmla="*/ 171 w 456"/>
                  <a:gd name="T13" fmla="*/ 93 h 598"/>
                  <a:gd name="T14" fmla="*/ 86 w 456"/>
                  <a:gd name="T15" fmla="*/ 35 h 598"/>
                  <a:gd name="T16" fmla="*/ 82 w 456"/>
                  <a:gd name="T17" fmla="*/ 32 h 598"/>
                  <a:gd name="T18" fmla="*/ 72 w 456"/>
                  <a:gd name="T19" fmla="*/ 38 h 598"/>
                  <a:gd name="T20" fmla="*/ 132 w 456"/>
                  <a:gd name="T21" fmla="*/ 147 h 598"/>
                  <a:gd name="T22" fmla="*/ 95 w 456"/>
                  <a:gd name="T23" fmla="*/ 151 h 598"/>
                  <a:gd name="T24" fmla="*/ 8 w 456"/>
                  <a:gd name="T25" fmla="*/ 277 h 598"/>
                  <a:gd name="T26" fmla="*/ 35 w 456"/>
                  <a:gd name="T27" fmla="*/ 409 h 598"/>
                  <a:gd name="T28" fmla="*/ 118 w 456"/>
                  <a:gd name="T29" fmla="*/ 527 h 598"/>
                  <a:gd name="T30" fmla="*/ 220 w 456"/>
                  <a:gd name="T31" fmla="*/ 516 h 598"/>
                  <a:gd name="T32" fmla="*/ 242 w 456"/>
                  <a:gd name="T33" fmla="*/ 519 h 598"/>
                  <a:gd name="T34" fmla="*/ 268 w 456"/>
                  <a:gd name="T35" fmla="*/ 528 h 598"/>
                  <a:gd name="T36" fmla="*/ 319 w 456"/>
                  <a:gd name="T37" fmla="*/ 518 h 598"/>
                  <a:gd name="T38" fmla="*/ 404 w 456"/>
                  <a:gd name="T39" fmla="*/ 409 h 598"/>
                  <a:gd name="T40" fmla="*/ 447 w 456"/>
                  <a:gd name="T41" fmla="*/ 267 h 598"/>
                  <a:gd name="T42" fmla="*/ 337 w 456"/>
                  <a:gd name="T43" fmla="*/ 113 h 598"/>
                  <a:gd name="T44" fmla="*/ 176 w 456"/>
                  <a:gd name="T45" fmla="*/ 179 h 598"/>
                  <a:gd name="T46" fmla="*/ 90 w 456"/>
                  <a:gd name="T47" fmla="*/ 59 h 598"/>
                  <a:gd name="T48" fmla="*/ 176 w 456"/>
                  <a:gd name="T49" fmla="*/ 179 h 598"/>
                  <a:gd name="T50" fmla="*/ 435 w 456"/>
                  <a:gd name="T51" fmla="*/ 257 h 598"/>
                  <a:gd name="T52" fmla="*/ 230 w 456"/>
                  <a:gd name="T53" fmla="*/ 495 h 598"/>
                  <a:gd name="T54" fmla="*/ 220 w 456"/>
                  <a:gd name="T55" fmla="*/ 495 h 598"/>
                  <a:gd name="T56" fmla="*/ 32 w 456"/>
                  <a:gd name="T57" fmla="*/ 363 h 598"/>
                  <a:gd name="T58" fmla="*/ 43 w 456"/>
                  <a:gd name="T59" fmla="*/ 219 h 598"/>
                  <a:gd name="T60" fmla="*/ 105 w 456"/>
                  <a:gd name="T61" fmla="*/ 161 h 598"/>
                  <a:gd name="T62" fmla="*/ 180 w 456"/>
                  <a:gd name="T63" fmla="*/ 216 h 598"/>
                  <a:gd name="T64" fmla="*/ 187 w 456"/>
                  <a:gd name="T65" fmla="*/ 220 h 598"/>
                  <a:gd name="T66" fmla="*/ 193 w 456"/>
                  <a:gd name="T67" fmla="*/ 214 h 598"/>
                  <a:gd name="T68" fmla="*/ 193 w 456"/>
                  <a:gd name="T69" fmla="*/ 211 h 598"/>
                  <a:gd name="T70" fmla="*/ 197 w 456"/>
                  <a:gd name="T71" fmla="*/ 204 h 598"/>
                  <a:gd name="T72" fmla="*/ 196 w 456"/>
                  <a:gd name="T73" fmla="*/ 200 h 598"/>
                  <a:gd name="T74" fmla="*/ 197 w 456"/>
                  <a:gd name="T75" fmla="*/ 197 h 598"/>
                  <a:gd name="T76" fmla="*/ 197 w 456"/>
                  <a:gd name="T77" fmla="*/ 195 h 598"/>
                  <a:gd name="T78" fmla="*/ 334 w 456"/>
                  <a:gd name="T79" fmla="*/ 126 h 598"/>
                  <a:gd name="T80" fmla="*/ 435 w 456"/>
                  <a:gd name="T81" fmla="*/ 257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6" h="598">
                    <a:moveTo>
                      <a:pt x="337" y="113"/>
                    </a:moveTo>
                    <a:cubicBezTo>
                      <a:pt x="281" y="102"/>
                      <a:pt x="224" y="122"/>
                      <a:pt x="196" y="167"/>
                    </a:cubicBezTo>
                    <a:cubicBezTo>
                      <a:pt x="196" y="160"/>
                      <a:pt x="195" y="152"/>
                      <a:pt x="193" y="145"/>
                    </a:cubicBezTo>
                    <a:cubicBezTo>
                      <a:pt x="197" y="98"/>
                      <a:pt x="217" y="53"/>
                      <a:pt x="244" y="14"/>
                    </a:cubicBezTo>
                    <a:cubicBezTo>
                      <a:pt x="248" y="7"/>
                      <a:pt x="237" y="0"/>
                      <a:pt x="232" y="7"/>
                    </a:cubicBezTo>
                    <a:cubicBezTo>
                      <a:pt x="210" y="41"/>
                      <a:pt x="192" y="78"/>
                      <a:pt x="184" y="116"/>
                    </a:cubicBezTo>
                    <a:cubicBezTo>
                      <a:pt x="181" y="108"/>
                      <a:pt x="176" y="100"/>
                      <a:pt x="171" y="93"/>
                    </a:cubicBezTo>
                    <a:cubicBezTo>
                      <a:pt x="156" y="63"/>
                      <a:pt x="130" y="42"/>
                      <a:pt x="86" y="35"/>
                    </a:cubicBezTo>
                    <a:cubicBezTo>
                      <a:pt x="85" y="34"/>
                      <a:pt x="84" y="33"/>
                      <a:pt x="82" y="32"/>
                    </a:cubicBezTo>
                    <a:cubicBezTo>
                      <a:pt x="77" y="28"/>
                      <a:pt x="71" y="32"/>
                      <a:pt x="72" y="38"/>
                    </a:cubicBezTo>
                    <a:cubicBezTo>
                      <a:pt x="78" y="83"/>
                      <a:pt x="105" y="115"/>
                      <a:pt x="132" y="147"/>
                    </a:cubicBezTo>
                    <a:cubicBezTo>
                      <a:pt x="121" y="144"/>
                      <a:pt x="109" y="145"/>
                      <a:pt x="95" y="151"/>
                    </a:cubicBezTo>
                    <a:cubicBezTo>
                      <a:pt x="46" y="172"/>
                      <a:pt x="17" y="227"/>
                      <a:pt x="8" y="277"/>
                    </a:cubicBezTo>
                    <a:cubicBezTo>
                      <a:pt x="0" y="322"/>
                      <a:pt x="18" y="369"/>
                      <a:pt x="35" y="409"/>
                    </a:cubicBezTo>
                    <a:cubicBezTo>
                      <a:pt x="53" y="453"/>
                      <a:pt x="79" y="498"/>
                      <a:pt x="118" y="527"/>
                    </a:cubicBezTo>
                    <a:cubicBezTo>
                      <a:pt x="152" y="553"/>
                      <a:pt x="191" y="544"/>
                      <a:pt x="220" y="516"/>
                    </a:cubicBezTo>
                    <a:cubicBezTo>
                      <a:pt x="230" y="506"/>
                      <a:pt x="229" y="512"/>
                      <a:pt x="242" y="519"/>
                    </a:cubicBezTo>
                    <a:cubicBezTo>
                      <a:pt x="250" y="523"/>
                      <a:pt x="259" y="526"/>
                      <a:pt x="268" y="528"/>
                    </a:cubicBezTo>
                    <a:cubicBezTo>
                      <a:pt x="286" y="531"/>
                      <a:pt x="303" y="526"/>
                      <a:pt x="319" y="518"/>
                    </a:cubicBezTo>
                    <a:cubicBezTo>
                      <a:pt x="360" y="497"/>
                      <a:pt x="386" y="449"/>
                      <a:pt x="404" y="409"/>
                    </a:cubicBezTo>
                    <a:cubicBezTo>
                      <a:pt x="425" y="364"/>
                      <a:pt x="441" y="315"/>
                      <a:pt x="447" y="267"/>
                    </a:cubicBezTo>
                    <a:cubicBezTo>
                      <a:pt x="456" y="191"/>
                      <a:pt x="413" y="129"/>
                      <a:pt x="337" y="113"/>
                    </a:cubicBezTo>
                    <a:close/>
                    <a:moveTo>
                      <a:pt x="176" y="179"/>
                    </a:moveTo>
                    <a:cubicBezTo>
                      <a:pt x="145" y="139"/>
                      <a:pt x="106" y="106"/>
                      <a:pt x="90" y="59"/>
                    </a:cubicBezTo>
                    <a:cubicBezTo>
                      <a:pt x="125" y="95"/>
                      <a:pt x="163" y="131"/>
                      <a:pt x="176" y="179"/>
                    </a:cubicBezTo>
                    <a:close/>
                    <a:moveTo>
                      <a:pt x="435" y="257"/>
                    </a:moveTo>
                    <a:cubicBezTo>
                      <a:pt x="428" y="337"/>
                      <a:pt x="348" y="588"/>
                      <a:pt x="230" y="495"/>
                    </a:cubicBezTo>
                    <a:cubicBezTo>
                      <a:pt x="227" y="493"/>
                      <a:pt x="223" y="492"/>
                      <a:pt x="220" y="495"/>
                    </a:cubicBezTo>
                    <a:cubicBezTo>
                      <a:pt x="134" y="598"/>
                      <a:pt x="55" y="435"/>
                      <a:pt x="32" y="363"/>
                    </a:cubicBezTo>
                    <a:cubicBezTo>
                      <a:pt x="15" y="313"/>
                      <a:pt x="17" y="267"/>
                      <a:pt x="43" y="219"/>
                    </a:cubicBezTo>
                    <a:cubicBezTo>
                      <a:pt x="56" y="194"/>
                      <a:pt x="78" y="170"/>
                      <a:pt x="105" y="161"/>
                    </a:cubicBezTo>
                    <a:cubicBezTo>
                      <a:pt x="144" y="147"/>
                      <a:pt x="168" y="186"/>
                      <a:pt x="180" y="216"/>
                    </a:cubicBezTo>
                    <a:cubicBezTo>
                      <a:pt x="180" y="219"/>
                      <a:pt x="183" y="221"/>
                      <a:pt x="187" y="220"/>
                    </a:cubicBezTo>
                    <a:cubicBezTo>
                      <a:pt x="190" y="220"/>
                      <a:pt x="193" y="218"/>
                      <a:pt x="193" y="214"/>
                    </a:cubicBezTo>
                    <a:cubicBezTo>
                      <a:pt x="193" y="213"/>
                      <a:pt x="193" y="212"/>
                      <a:pt x="193" y="211"/>
                    </a:cubicBezTo>
                    <a:cubicBezTo>
                      <a:pt x="196" y="210"/>
                      <a:pt x="198" y="207"/>
                      <a:pt x="197" y="204"/>
                    </a:cubicBezTo>
                    <a:cubicBezTo>
                      <a:pt x="196" y="203"/>
                      <a:pt x="196" y="202"/>
                      <a:pt x="196" y="200"/>
                    </a:cubicBezTo>
                    <a:cubicBezTo>
                      <a:pt x="197" y="199"/>
                      <a:pt x="197" y="198"/>
                      <a:pt x="197" y="197"/>
                    </a:cubicBezTo>
                    <a:cubicBezTo>
                      <a:pt x="197" y="196"/>
                      <a:pt x="197" y="196"/>
                      <a:pt x="197" y="195"/>
                    </a:cubicBezTo>
                    <a:cubicBezTo>
                      <a:pt x="215" y="139"/>
                      <a:pt x="276" y="116"/>
                      <a:pt x="334" y="126"/>
                    </a:cubicBezTo>
                    <a:cubicBezTo>
                      <a:pt x="399" y="137"/>
                      <a:pt x="440" y="192"/>
                      <a:pt x="435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456425" y="2902807"/>
              <a:ext cx="382932" cy="734156"/>
            </a:xfrm>
            <a:custGeom>
              <a:avLst/>
              <a:gdLst>
                <a:gd name="T0" fmla="*/ 76 w 224"/>
                <a:gd name="T1" fmla="*/ 407 h 432"/>
                <a:gd name="T2" fmla="*/ 67 w 224"/>
                <a:gd name="T3" fmla="*/ 364 h 432"/>
                <a:gd name="T4" fmla="*/ 4 w 224"/>
                <a:gd name="T5" fmla="*/ 73 h 432"/>
                <a:gd name="T6" fmla="*/ 49 w 224"/>
                <a:gd name="T7" fmla="*/ 11 h 432"/>
                <a:gd name="T8" fmla="*/ 187 w 224"/>
                <a:gd name="T9" fmla="*/ 18 h 432"/>
                <a:gd name="T10" fmla="*/ 213 w 224"/>
                <a:gd name="T11" fmla="*/ 70 h 432"/>
                <a:gd name="T12" fmla="*/ 216 w 224"/>
                <a:gd name="T13" fmla="*/ 129 h 432"/>
                <a:gd name="T14" fmla="*/ 219 w 224"/>
                <a:gd name="T15" fmla="*/ 257 h 432"/>
                <a:gd name="T16" fmla="*/ 39 w 224"/>
                <a:gd name="T17" fmla="*/ 54 h 432"/>
                <a:gd name="T18" fmla="*/ 36 w 224"/>
                <a:gd name="T19" fmla="*/ 67 h 432"/>
                <a:gd name="T20" fmla="*/ 98 w 224"/>
                <a:gd name="T21" fmla="*/ 57 h 432"/>
                <a:gd name="T22" fmla="*/ 114 w 224"/>
                <a:gd name="T23" fmla="*/ 31 h 432"/>
                <a:gd name="T24" fmla="*/ 98 w 224"/>
                <a:gd name="T25" fmla="*/ 57 h 432"/>
                <a:gd name="T26" fmla="*/ 134 w 224"/>
                <a:gd name="T27" fmla="*/ 67 h 432"/>
                <a:gd name="T28" fmla="*/ 105 w 224"/>
                <a:gd name="T29" fmla="*/ 159 h 432"/>
                <a:gd name="T30" fmla="*/ 187 w 224"/>
                <a:gd name="T31" fmla="*/ 90 h 432"/>
                <a:gd name="T32" fmla="*/ 190 w 224"/>
                <a:gd name="T33" fmla="*/ 110 h 432"/>
                <a:gd name="T34" fmla="*/ 78 w 224"/>
                <a:gd name="T35" fmla="*/ 139 h 432"/>
                <a:gd name="T36" fmla="*/ 190 w 224"/>
                <a:gd name="T37" fmla="*/ 372 h 432"/>
                <a:gd name="T38" fmla="*/ 141 w 224"/>
                <a:gd name="T39" fmla="*/ 378 h 432"/>
                <a:gd name="T40" fmla="*/ 95 w 224"/>
                <a:gd name="T41" fmla="*/ 359 h 432"/>
                <a:gd name="T42" fmla="*/ 190 w 224"/>
                <a:gd name="T43" fmla="*/ 372 h 432"/>
                <a:gd name="T44" fmla="*/ 134 w 224"/>
                <a:gd name="T45" fmla="*/ 313 h 432"/>
                <a:gd name="T46" fmla="*/ 134 w 224"/>
                <a:gd name="T47" fmla="*/ 313 h 432"/>
                <a:gd name="T48" fmla="*/ 147 w 224"/>
                <a:gd name="T49" fmla="*/ 244 h 432"/>
                <a:gd name="T50" fmla="*/ 147 w 224"/>
                <a:gd name="T51" fmla="*/ 244 h 432"/>
                <a:gd name="T52" fmla="*/ 196 w 224"/>
                <a:gd name="T53" fmla="*/ 310 h 432"/>
                <a:gd name="T54" fmla="*/ 190 w 224"/>
                <a:gd name="T55" fmla="*/ 280 h 432"/>
                <a:gd name="T56" fmla="*/ 196 w 224"/>
                <a:gd name="T57" fmla="*/ 310 h 432"/>
                <a:gd name="T58" fmla="*/ 187 w 224"/>
                <a:gd name="T59" fmla="*/ 195 h 432"/>
                <a:gd name="T60" fmla="*/ 187 w 224"/>
                <a:gd name="T61" fmla="*/ 195 h 432"/>
                <a:gd name="T62" fmla="*/ 190 w 224"/>
                <a:gd name="T63" fmla="*/ 159 h 432"/>
                <a:gd name="T64" fmla="*/ 177 w 224"/>
                <a:gd name="T65" fmla="*/ 159 h 432"/>
                <a:gd name="T66" fmla="*/ 193 w 224"/>
                <a:gd name="T67" fmla="*/ 329 h 432"/>
                <a:gd name="T68" fmla="*/ 183 w 224"/>
                <a:gd name="T69" fmla="*/ 35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432">
                  <a:moveTo>
                    <a:pt x="206" y="408"/>
                  </a:moveTo>
                  <a:cubicBezTo>
                    <a:pt x="176" y="432"/>
                    <a:pt x="109" y="429"/>
                    <a:pt x="76" y="407"/>
                  </a:cubicBezTo>
                  <a:cubicBezTo>
                    <a:pt x="72" y="405"/>
                    <a:pt x="68" y="402"/>
                    <a:pt x="65" y="398"/>
                  </a:cubicBezTo>
                  <a:cubicBezTo>
                    <a:pt x="66" y="387"/>
                    <a:pt x="66" y="375"/>
                    <a:pt x="67" y="364"/>
                  </a:cubicBezTo>
                  <a:cubicBezTo>
                    <a:pt x="70" y="295"/>
                    <a:pt x="75" y="225"/>
                    <a:pt x="78" y="169"/>
                  </a:cubicBezTo>
                  <a:cubicBezTo>
                    <a:pt x="15" y="178"/>
                    <a:pt x="0" y="124"/>
                    <a:pt x="4" y="73"/>
                  </a:cubicBezTo>
                  <a:cubicBezTo>
                    <a:pt x="5" y="64"/>
                    <a:pt x="3" y="56"/>
                    <a:pt x="6" y="51"/>
                  </a:cubicBezTo>
                  <a:cubicBezTo>
                    <a:pt x="20" y="26"/>
                    <a:pt x="11" y="25"/>
                    <a:pt x="49" y="11"/>
                  </a:cubicBezTo>
                  <a:cubicBezTo>
                    <a:pt x="58" y="8"/>
                    <a:pt x="62" y="2"/>
                    <a:pt x="72" y="2"/>
                  </a:cubicBezTo>
                  <a:cubicBezTo>
                    <a:pt x="93" y="0"/>
                    <a:pt x="169" y="6"/>
                    <a:pt x="187" y="18"/>
                  </a:cubicBezTo>
                  <a:cubicBezTo>
                    <a:pt x="188" y="19"/>
                    <a:pt x="204" y="37"/>
                    <a:pt x="206" y="41"/>
                  </a:cubicBezTo>
                  <a:cubicBezTo>
                    <a:pt x="209" y="47"/>
                    <a:pt x="211" y="61"/>
                    <a:pt x="213" y="70"/>
                  </a:cubicBezTo>
                  <a:cubicBezTo>
                    <a:pt x="215" y="87"/>
                    <a:pt x="209" y="101"/>
                    <a:pt x="210" y="120"/>
                  </a:cubicBezTo>
                  <a:cubicBezTo>
                    <a:pt x="210" y="124"/>
                    <a:pt x="216" y="125"/>
                    <a:pt x="216" y="129"/>
                  </a:cubicBezTo>
                  <a:cubicBezTo>
                    <a:pt x="216" y="132"/>
                    <a:pt x="216" y="154"/>
                    <a:pt x="216" y="162"/>
                  </a:cubicBezTo>
                  <a:cubicBezTo>
                    <a:pt x="216" y="194"/>
                    <a:pt x="217" y="226"/>
                    <a:pt x="219" y="257"/>
                  </a:cubicBezTo>
                  <a:cubicBezTo>
                    <a:pt x="224" y="320"/>
                    <a:pt x="224" y="368"/>
                    <a:pt x="206" y="408"/>
                  </a:cubicBezTo>
                  <a:close/>
                  <a:moveTo>
                    <a:pt x="39" y="54"/>
                  </a:moveTo>
                  <a:cubicBezTo>
                    <a:pt x="39" y="54"/>
                    <a:pt x="39" y="54"/>
                    <a:pt x="39" y="54"/>
                  </a:cubicBezTo>
                  <a:cubicBezTo>
                    <a:pt x="30" y="49"/>
                    <a:pt x="30" y="68"/>
                    <a:pt x="36" y="67"/>
                  </a:cubicBezTo>
                  <a:cubicBezTo>
                    <a:pt x="35" y="61"/>
                    <a:pt x="40" y="60"/>
                    <a:pt x="39" y="54"/>
                  </a:cubicBezTo>
                  <a:close/>
                  <a:moveTo>
                    <a:pt x="98" y="57"/>
                  </a:moveTo>
                  <a:cubicBezTo>
                    <a:pt x="98" y="57"/>
                    <a:pt x="98" y="57"/>
                    <a:pt x="98" y="57"/>
                  </a:cubicBezTo>
                  <a:cubicBezTo>
                    <a:pt x="103" y="50"/>
                    <a:pt x="127" y="36"/>
                    <a:pt x="114" y="31"/>
                  </a:cubicBezTo>
                  <a:cubicBezTo>
                    <a:pt x="98" y="58"/>
                    <a:pt x="61" y="83"/>
                    <a:pt x="59" y="113"/>
                  </a:cubicBezTo>
                  <a:cubicBezTo>
                    <a:pt x="76" y="99"/>
                    <a:pt x="85" y="75"/>
                    <a:pt x="98" y="57"/>
                  </a:cubicBezTo>
                  <a:close/>
                  <a:moveTo>
                    <a:pt x="134" y="67"/>
                  </a:moveTo>
                  <a:cubicBezTo>
                    <a:pt x="134" y="67"/>
                    <a:pt x="134" y="67"/>
                    <a:pt x="134" y="67"/>
                  </a:cubicBezTo>
                  <a:cubicBezTo>
                    <a:pt x="144" y="58"/>
                    <a:pt x="154" y="47"/>
                    <a:pt x="167" y="61"/>
                  </a:cubicBezTo>
                  <a:cubicBezTo>
                    <a:pt x="151" y="99"/>
                    <a:pt x="119" y="120"/>
                    <a:pt x="105" y="159"/>
                  </a:cubicBezTo>
                  <a:cubicBezTo>
                    <a:pt x="139" y="144"/>
                    <a:pt x="136" y="92"/>
                    <a:pt x="173" y="80"/>
                  </a:cubicBezTo>
                  <a:cubicBezTo>
                    <a:pt x="176" y="84"/>
                    <a:pt x="184" y="80"/>
                    <a:pt x="187" y="90"/>
                  </a:cubicBezTo>
                  <a:cubicBezTo>
                    <a:pt x="176" y="118"/>
                    <a:pt x="141" y="139"/>
                    <a:pt x="141" y="165"/>
                  </a:cubicBezTo>
                  <a:cubicBezTo>
                    <a:pt x="154" y="144"/>
                    <a:pt x="170" y="124"/>
                    <a:pt x="190" y="110"/>
                  </a:cubicBezTo>
                  <a:cubicBezTo>
                    <a:pt x="190" y="73"/>
                    <a:pt x="187" y="38"/>
                    <a:pt x="154" y="34"/>
                  </a:cubicBezTo>
                  <a:cubicBezTo>
                    <a:pt x="130" y="68"/>
                    <a:pt x="87" y="101"/>
                    <a:pt x="78" y="139"/>
                  </a:cubicBezTo>
                  <a:cubicBezTo>
                    <a:pt x="104" y="127"/>
                    <a:pt x="114" y="86"/>
                    <a:pt x="134" y="67"/>
                  </a:cubicBezTo>
                  <a:close/>
                  <a:moveTo>
                    <a:pt x="190" y="372"/>
                  </a:moveTo>
                  <a:cubicBezTo>
                    <a:pt x="190" y="372"/>
                    <a:pt x="190" y="372"/>
                    <a:pt x="190" y="372"/>
                  </a:cubicBezTo>
                  <a:cubicBezTo>
                    <a:pt x="181" y="384"/>
                    <a:pt x="147" y="410"/>
                    <a:pt x="141" y="378"/>
                  </a:cubicBezTo>
                  <a:cubicBezTo>
                    <a:pt x="133" y="378"/>
                    <a:pt x="125" y="378"/>
                    <a:pt x="118" y="378"/>
                  </a:cubicBezTo>
                  <a:cubicBezTo>
                    <a:pt x="114" y="368"/>
                    <a:pt x="109" y="359"/>
                    <a:pt x="95" y="359"/>
                  </a:cubicBezTo>
                  <a:cubicBezTo>
                    <a:pt x="89" y="367"/>
                    <a:pt x="98" y="375"/>
                    <a:pt x="92" y="385"/>
                  </a:cubicBezTo>
                  <a:cubicBezTo>
                    <a:pt x="117" y="403"/>
                    <a:pt x="192" y="410"/>
                    <a:pt x="190" y="372"/>
                  </a:cubicBezTo>
                  <a:close/>
                  <a:moveTo>
                    <a:pt x="134" y="313"/>
                  </a:moveTo>
                  <a:cubicBezTo>
                    <a:pt x="134" y="313"/>
                    <a:pt x="134" y="313"/>
                    <a:pt x="134" y="313"/>
                  </a:cubicBezTo>
                  <a:cubicBezTo>
                    <a:pt x="123" y="312"/>
                    <a:pt x="114" y="332"/>
                    <a:pt x="118" y="336"/>
                  </a:cubicBezTo>
                  <a:cubicBezTo>
                    <a:pt x="123" y="328"/>
                    <a:pt x="130" y="321"/>
                    <a:pt x="134" y="313"/>
                  </a:cubicBezTo>
                  <a:close/>
                  <a:moveTo>
                    <a:pt x="147" y="244"/>
                  </a:moveTo>
                  <a:cubicBezTo>
                    <a:pt x="147" y="244"/>
                    <a:pt x="147" y="244"/>
                    <a:pt x="147" y="244"/>
                  </a:cubicBezTo>
                  <a:cubicBezTo>
                    <a:pt x="143" y="254"/>
                    <a:pt x="122" y="264"/>
                    <a:pt x="128" y="274"/>
                  </a:cubicBezTo>
                  <a:cubicBezTo>
                    <a:pt x="131" y="263"/>
                    <a:pt x="152" y="252"/>
                    <a:pt x="147" y="244"/>
                  </a:cubicBezTo>
                  <a:close/>
                  <a:moveTo>
                    <a:pt x="196" y="310"/>
                  </a:moveTo>
                  <a:cubicBezTo>
                    <a:pt x="196" y="310"/>
                    <a:pt x="196" y="310"/>
                    <a:pt x="196" y="310"/>
                  </a:cubicBezTo>
                  <a:cubicBezTo>
                    <a:pt x="199" y="288"/>
                    <a:pt x="193" y="274"/>
                    <a:pt x="193" y="254"/>
                  </a:cubicBezTo>
                  <a:cubicBezTo>
                    <a:pt x="176" y="253"/>
                    <a:pt x="185" y="275"/>
                    <a:pt x="190" y="280"/>
                  </a:cubicBezTo>
                  <a:cubicBezTo>
                    <a:pt x="177" y="304"/>
                    <a:pt x="146" y="325"/>
                    <a:pt x="144" y="349"/>
                  </a:cubicBezTo>
                  <a:cubicBezTo>
                    <a:pt x="161" y="337"/>
                    <a:pt x="177" y="297"/>
                    <a:pt x="196" y="310"/>
                  </a:cubicBezTo>
                  <a:close/>
                  <a:moveTo>
                    <a:pt x="187" y="195"/>
                  </a:moveTo>
                  <a:cubicBezTo>
                    <a:pt x="187" y="195"/>
                    <a:pt x="187" y="195"/>
                    <a:pt x="187" y="195"/>
                  </a:cubicBezTo>
                  <a:cubicBezTo>
                    <a:pt x="181" y="205"/>
                    <a:pt x="164" y="220"/>
                    <a:pt x="167" y="228"/>
                  </a:cubicBezTo>
                  <a:cubicBezTo>
                    <a:pt x="171" y="216"/>
                    <a:pt x="198" y="211"/>
                    <a:pt x="187" y="195"/>
                  </a:cubicBezTo>
                  <a:close/>
                  <a:moveTo>
                    <a:pt x="190" y="159"/>
                  </a:moveTo>
                  <a:cubicBezTo>
                    <a:pt x="190" y="159"/>
                    <a:pt x="190" y="159"/>
                    <a:pt x="190" y="159"/>
                  </a:cubicBezTo>
                  <a:cubicBezTo>
                    <a:pt x="189" y="154"/>
                    <a:pt x="191" y="147"/>
                    <a:pt x="187" y="146"/>
                  </a:cubicBezTo>
                  <a:cubicBezTo>
                    <a:pt x="186" y="152"/>
                    <a:pt x="178" y="152"/>
                    <a:pt x="177" y="159"/>
                  </a:cubicBezTo>
                  <a:cubicBezTo>
                    <a:pt x="186" y="159"/>
                    <a:pt x="183" y="153"/>
                    <a:pt x="190" y="159"/>
                  </a:cubicBezTo>
                  <a:close/>
                  <a:moveTo>
                    <a:pt x="193" y="329"/>
                  </a:moveTo>
                  <a:cubicBezTo>
                    <a:pt x="193" y="329"/>
                    <a:pt x="193" y="329"/>
                    <a:pt x="193" y="329"/>
                  </a:cubicBezTo>
                  <a:cubicBezTo>
                    <a:pt x="195" y="340"/>
                    <a:pt x="175" y="346"/>
                    <a:pt x="183" y="352"/>
                  </a:cubicBezTo>
                  <a:cubicBezTo>
                    <a:pt x="188" y="348"/>
                    <a:pt x="204" y="338"/>
                    <a:pt x="193" y="329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 rot="21266402">
            <a:off x="5897188" y="301272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 rot="21287684">
            <a:off x="6436841" y="3800370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课题背景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 rot="21287684">
            <a:off x="6478485" y="425749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相关研究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 rot="21287684">
            <a:off x="6520129" y="4714619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研究意义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 rot="21287684">
            <a:off x="6561775" y="5171743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研究综述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25603" y="2005016"/>
            <a:ext cx="1670048" cy="826917"/>
            <a:chOff x="2500" y="1497"/>
            <a:chExt cx="2678" cy="1326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3849" y="1645"/>
              <a:ext cx="292" cy="448"/>
            </a:xfrm>
            <a:custGeom>
              <a:avLst/>
              <a:gdLst>
                <a:gd name="T0" fmla="*/ 98 w 109"/>
                <a:gd name="T1" fmla="*/ 55 h 167"/>
                <a:gd name="T2" fmla="*/ 61 w 109"/>
                <a:gd name="T3" fmla="*/ 11 h 167"/>
                <a:gd name="T4" fmla="*/ 34 w 109"/>
                <a:gd name="T5" fmla="*/ 14 h 167"/>
                <a:gd name="T6" fmla="*/ 2 w 109"/>
                <a:gd name="T7" fmla="*/ 83 h 167"/>
                <a:gd name="T8" fmla="*/ 4 w 109"/>
                <a:gd name="T9" fmla="*/ 92 h 167"/>
                <a:gd name="T10" fmla="*/ 6 w 109"/>
                <a:gd name="T11" fmla="*/ 115 h 167"/>
                <a:gd name="T12" fmla="*/ 2 w 109"/>
                <a:gd name="T13" fmla="*/ 146 h 167"/>
                <a:gd name="T14" fmla="*/ 16 w 109"/>
                <a:gd name="T15" fmla="*/ 164 h 167"/>
                <a:gd name="T16" fmla="*/ 84 w 109"/>
                <a:gd name="T17" fmla="*/ 152 h 167"/>
                <a:gd name="T18" fmla="*/ 94 w 109"/>
                <a:gd name="T19" fmla="*/ 142 h 167"/>
                <a:gd name="T20" fmla="*/ 95 w 109"/>
                <a:gd name="T21" fmla="*/ 138 h 167"/>
                <a:gd name="T22" fmla="*/ 98 w 109"/>
                <a:gd name="T23" fmla="*/ 5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67">
                  <a:moveTo>
                    <a:pt x="98" y="55"/>
                  </a:moveTo>
                  <a:cubicBezTo>
                    <a:pt x="93" y="35"/>
                    <a:pt x="80" y="16"/>
                    <a:pt x="61" y="11"/>
                  </a:cubicBezTo>
                  <a:cubicBezTo>
                    <a:pt x="51" y="0"/>
                    <a:pt x="42" y="4"/>
                    <a:pt x="34" y="14"/>
                  </a:cubicBezTo>
                  <a:cubicBezTo>
                    <a:pt x="12" y="25"/>
                    <a:pt x="4" y="62"/>
                    <a:pt x="2" y="83"/>
                  </a:cubicBezTo>
                  <a:cubicBezTo>
                    <a:pt x="1" y="87"/>
                    <a:pt x="2" y="90"/>
                    <a:pt x="4" y="92"/>
                  </a:cubicBezTo>
                  <a:cubicBezTo>
                    <a:pt x="4" y="100"/>
                    <a:pt x="4" y="108"/>
                    <a:pt x="6" y="115"/>
                  </a:cubicBezTo>
                  <a:cubicBezTo>
                    <a:pt x="5" y="125"/>
                    <a:pt x="4" y="136"/>
                    <a:pt x="2" y="146"/>
                  </a:cubicBezTo>
                  <a:cubicBezTo>
                    <a:pt x="0" y="156"/>
                    <a:pt x="6" y="163"/>
                    <a:pt x="16" y="164"/>
                  </a:cubicBezTo>
                  <a:cubicBezTo>
                    <a:pt x="39" y="167"/>
                    <a:pt x="65" y="167"/>
                    <a:pt x="84" y="152"/>
                  </a:cubicBezTo>
                  <a:cubicBezTo>
                    <a:pt x="89" y="151"/>
                    <a:pt x="93" y="148"/>
                    <a:pt x="94" y="142"/>
                  </a:cubicBezTo>
                  <a:cubicBezTo>
                    <a:pt x="95" y="141"/>
                    <a:pt x="95" y="139"/>
                    <a:pt x="95" y="138"/>
                  </a:cubicBezTo>
                  <a:cubicBezTo>
                    <a:pt x="109" y="114"/>
                    <a:pt x="105" y="81"/>
                    <a:pt x="98" y="55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213" y="1610"/>
              <a:ext cx="248" cy="448"/>
            </a:xfrm>
            <a:custGeom>
              <a:avLst/>
              <a:gdLst>
                <a:gd name="T0" fmla="*/ 86 w 93"/>
                <a:gd name="T1" fmla="*/ 78 h 167"/>
                <a:gd name="T2" fmla="*/ 59 w 93"/>
                <a:gd name="T3" fmla="*/ 13 h 167"/>
                <a:gd name="T4" fmla="*/ 13 w 93"/>
                <a:gd name="T5" fmla="*/ 42 h 167"/>
                <a:gd name="T6" fmla="*/ 19 w 93"/>
                <a:gd name="T7" fmla="*/ 152 h 167"/>
                <a:gd name="T8" fmla="*/ 46 w 93"/>
                <a:gd name="T9" fmla="*/ 154 h 167"/>
                <a:gd name="T10" fmla="*/ 80 w 93"/>
                <a:gd name="T11" fmla="*/ 160 h 167"/>
                <a:gd name="T12" fmla="*/ 90 w 93"/>
                <a:gd name="T13" fmla="*/ 150 h 167"/>
                <a:gd name="T14" fmla="*/ 86 w 93"/>
                <a:gd name="T15" fmla="*/ 7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67">
                  <a:moveTo>
                    <a:pt x="86" y="78"/>
                  </a:moveTo>
                  <a:cubicBezTo>
                    <a:pt x="83" y="59"/>
                    <a:pt x="78" y="24"/>
                    <a:pt x="59" y="13"/>
                  </a:cubicBezTo>
                  <a:cubicBezTo>
                    <a:pt x="37" y="0"/>
                    <a:pt x="21" y="24"/>
                    <a:pt x="13" y="42"/>
                  </a:cubicBezTo>
                  <a:cubicBezTo>
                    <a:pt x="0" y="74"/>
                    <a:pt x="11" y="121"/>
                    <a:pt x="19" y="152"/>
                  </a:cubicBezTo>
                  <a:cubicBezTo>
                    <a:pt x="23" y="167"/>
                    <a:pt x="41" y="165"/>
                    <a:pt x="46" y="154"/>
                  </a:cubicBezTo>
                  <a:cubicBezTo>
                    <a:pt x="53" y="161"/>
                    <a:pt x="63" y="163"/>
                    <a:pt x="80" y="160"/>
                  </a:cubicBezTo>
                  <a:cubicBezTo>
                    <a:pt x="84" y="159"/>
                    <a:pt x="89" y="155"/>
                    <a:pt x="90" y="150"/>
                  </a:cubicBezTo>
                  <a:cubicBezTo>
                    <a:pt x="93" y="126"/>
                    <a:pt x="90" y="102"/>
                    <a:pt x="86" y="7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571" y="1640"/>
              <a:ext cx="350" cy="421"/>
            </a:xfrm>
            <a:custGeom>
              <a:avLst/>
              <a:gdLst>
                <a:gd name="T0" fmla="*/ 112 w 131"/>
                <a:gd name="T1" fmla="*/ 119 h 157"/>
                <a:gd name="T2" fmla="*/ 75 w 131"/>
                <a:gd name="T3" fmla="*/ 15 h 157"/>
                <a:gd name="T4" fmla="*/ 18 w 131"/>
                <a:gd name="T5" fmla="*/ 35 h 157"/>
                <a:gd name="T6" fmla="*/ 21 w 131"/>
                <a:gd name="T7" fmla="*/ 144 h 157"/>
                <a:gd name="T8" fmla="*/ 41 w 131"/>
                <a:gd name="T9" fmla="*/ 152 h 157"/>
                <a:gd name="T10" fmla="*/ 45 w 131"/>
                <a:gd name="T11" fmla="*/ 154 h 157"/>
                <a:gd name="T12" fmla="*/ 49 w 131"/>
                <a:gd name="T13" fmla="*/ 155 h 157"/>
                <a:gd name="T14" fmla="*/ 66 w 131"/>
                <a:gd name="T15" fmla="*/ 152 h 157"/>
                <a:gd name="T16" fmla="*/ 79 w 131"/>
                <a:gd name="T17" fmla="*/ 151 h 157"/>
                <a:gd name="T18" fmla="*/ 115 w 131"/>
                <a:gd name="T19" fmla="*/ 147 h 157"/>
                <a:gd name="T20" fmla="*/ 112 w 131"/>
                <a:gd name="T21" fmla="*/ 11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57">
                  <a:moveTo>
                    <a:pt x="112" y="119"/>
                  </a:moveTo>
                  <a:cubicBezTo>
                    <a:pt x="120" y="83"/>
                    <a:pt x="99" y="31"/>
                    <a:pt x="75" y="15"/>
                  </a:cubicBezTo>
                  <a:cubicBezTo>
                    <a:pt x="53" y="0"/>
                    <a:pt x="29" y="13"/>
                    <a:pt x="18" y="35"/>
                  </a:cubicBezTo>
                  <a:cubicBezTo>
                    <a:pt x="0" y="66"/>
                    <a:pt x="14" y="111"/>
                    <a:pt x="21" y="144"/>
                  </a:cubicBezTo>
                  <a:cubicBezTo>
                    <a:pt x="23" y="155"/>
                    <a:pt x="34" y="156"/>
                    <a:pt x="41" y="152"/>
                  </a:cubicBezTo>
                  <a:cubicBezTo>
                    <a:pt x="43" y="153"/>
                    <a:pt x="44" y="153"/>
                    <a:pt x="45" y="154"/>
                  </a:cubicBezTo>
                  <a:cubicBezTo>
                    <a:pt x="47" y="154"/>
                    <a:pt x="48" y="154"/>
                    <a:pt x="49" y="155"/>
                  </a:cubicBezTo>
                  <a:cubicBezTo>
                    <a:pt x="55" y="157"/>
                    <a:pt x="61" y="156"/>
                    <a:pt x="66" y="152"/>
                  </a:cubicBezTo>
                  <a:cubicBezTo>
                    <a:pt x="70" y="152"/>
                    <a:pt x="75" y="151"/>
                    <a:pt x="79" y="151"/>
                  </a:cubicBezTo>
                  <a:cubicBezTo>
                    <a:pt x="91" y="150"/>
                    <a:pt x="103" y="148"/>
                    <a:pt x="115" y="147"/>
                  </a:cubicBezTo>
                  <a:cubicBezTo>
                    <a:pt x="131" y="144"/>
                    <a:pt x="127" y="121"/>
                    <a:pt x="112" y="119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296" y="2165"/>
              <a:ext cx="374" cy="542"/>
            </a:xfrm>
            <a:custGeom>
              <a:avLst/>
              <a:gdLst>
                <a:gd name="T0" fmla="*/ 114 w 140"/>
                <a:gd name="T1" fmla="*/ 171 h 202"/>
                <a:gd name="T2" fmla="*/ 68 w 140"/>
                <a:gd name="T3" fmla="*/ 157 h 202"/>
                <a:gd name="T4" fmla="*/ 59 w 140"/>
                <a:gd name="T5" fmla="*/ 25 h 202"/>
                <a:gd name="T6" fmla="*/ 43 w 140"/>
                <a:gd name="T7" fmla="*/ 4 h 202"/>
                <a:gd name="T8" fmla="*/ 17 w 140"/>
                <a:gd name="T9" fmla="*/ 117 h 202"/>
                <a:gd name="T10" fmla="*/ 53 w 140"/>
                <a:gd name="T11" fmla="*/ 181 h 202"/>
                <a:gd name="T12" fmla="*/ 94 w 140"/>
                <a:gd name="T13" fmla="*/ 202 h 202"/>
                <a:gd name="T14" fmla="*/ 100 w 140"/>
                <a:gd name="T15" fmla="*/ 201 h 202"/>
                <a:gd name="T16" fmla="*/ 122 w 140"/>
                <a:gd name="T17" fmla="*/ 199 h 202"/>
                <a:gd name="T18" fmla="*/ 114 w 140"/>
                <a:gd name="T19" fmla="*/ 1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02">
                  <a:moveTo>
                    <a:pt x="114" y="171"/>
                  </a:moveTo>
                  <a:cubicBezTo>
                    <a:pt x="95" y="176"/>
                    <a:pt x="80" y="169"/>
                    <a:pt x="68" y="157"/>
                  </a:cubicBezTo>
                  <a:cubicBezTo>
                    <a:pt x="45" y="124"/>
                    <a:pt x="46" y="50"/>
                    <a:pt x="59" y="25"/>
                  </a:cubicBezTo>
                  <a:cubicBezTo>
                    <a:pt x="64" y="15"/>
                    <a:pt x="55" y="0"/>
                    <a:pt x="43" y="4"/>
                  </a:cubicBezTo>
                  <a:cubicBezTo>
                    <a:pt x="0" y="19"/>
                    <a:pt x="9" y="83"/>
                    <a:pt x="17" y="117"/>
                  </a:cubicBezTo>
                  <a:cubicBezTo>
                    <a:pt x="23" y="142"/>
                    <a:pt x="35" y="166"/>
                    <a:pt x="53" y="181"/>
                  </a:cubicBezTo>
                  <a:cubicBezTo>
                    <a:pt x="64" y="193"/>
                    <a:pt x="78" y="200"/>
                    <a:pt x="94" y="202"/>
                  </a:cubicBezTo>
                  <a:cubicBezTo>
                    <a:pt x="96" y="202"/>
                    <a:pt x="98" y="201"/>
                    <a:pt x="100" y="201"/>
                  </a:cubicBezTo>
                  <a:cubicBezTo>
                    <a:pt x="107" y="201"/>
                    <a:pt x="114" y="201"/>
                    <a:pt x="122" y="199"/>
                  </a:cubicBezTo>
                  <a:cubicBezTo>
                    <a:pt x="140" y="194"/>
                    <a:pt x="132" y="167"/>
                    <a:pt x="114" y="171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3943" y="2509"/>
              <a:ext cx="620" cy="147"/>
            </a:xfrm>
            <a:custGeom>
              <a:avLst/>
              <a:gdLst>
                <a:gd name="T0" fmla="*/ 206 w 232"/>
                <a:gd name="T1" fmla="*/ 3 h 55"/>
                <a:gd name="T2" fmla="*/ 18 w 232"/>
                <a:gd name="T3" fmla="*/ 24 h 55"/>
                <a:gd name="T4" fmla="*/ 25 w 232"/>
                <a:gd name="T5" fmla="*/ 52 h 55"/>
                <a:gd name="T6" fmla="*/ 214 w 232"/>
                <a:gd name="T7" fmla="*/ 30 h 55"/>
                <a:gd name="T8" fmla="*/ 206 w 232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55">
                  <a:moveTo>
                    <a:pt x="206" y="3"/>
                  </a:moveTo>
                  <a:cubicBezTo>
                    <a:pt x="144" y="12"/>
                    <a:pt x="80" y="13"/>
                    <a:pt x="18" y="24"/>
                  </a:cubicBezTo>
                  <a:cubicBezTo>
                    <a:pt x="0" y="27"/>
                    <a:pt x="7" y="55"/>
                    <a:pt x="25" y="52"/>
                  </a:cubicBezTo>
                  <a:cubicBezTo>
                    <a:pt x="88" y="40"/>
                    <a:pt x="151" y="39"/>
                    <a:pt x="214" y="30"/>
                  </a:cubicBezTo>
                  <a:cubicBezTo>
                    <a:pt x="232" y="28"/>
                    <a:pt x="224" y="0"/>
                    <a:pt x="206" y="3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857" y="2369"/>
              <a:ext cx="251" cy="183"/>
            </a:xfrm>
            <a:custGeom>
              <a:avLst/>
              <a:gdLst>
                <a:gd name="T0" fmla="*/ 92 w 94"/>
                <a:gd name="T1" fmla="*/ 18 h 68"/>
                <a:gd name="T2" fmla="*/ 64 w 94"/>
                <a:gd name="T3" fmla="*/ 18 h 68"/>
                <a:gd name="T4" fmla="*/ 53 w 94"/>
                <a:gd name="T5" fmla="*/ 37 h 68"/>
                <a:gd name="T6" fmla="*/ 18 w 94"/>
                <a:gd name="T7" fmla="*/ 37 h 68"/>
                <a:gd name="T8" fmla="*/ 18 w 94"/>
                <a:gd name="T9" fmla="*/ 66 h 68"/>
                <a:gd name="T10" fmla="*/ 70 w 94"/>
                <a:gd name="T11" fmla="*/ 62 h 68"/>
                <a:gd name="T12" fmla="*/ 92 w 94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8">
                  <a:moveTo>
                    <a:pt x="92" y="18"/>
                  </a:moveTo>
                  <a:cubicBezTo>
                    <a:pt x="91" y="0"/>
                    <a:pt x="62" y="0"/>
                    <a:pt x="64" y="18"/>
                  </a:cubicBezTo>
                  <a:cubicBezTo>
                    <a:pt x="65" y="29"/>
                    <a:pt x="64" y="34"/>
                    <a:pt x="53" y="37"/>
                  </a:cubicBezTo>
                  <a:cubicBezTo>
                    <a:pt x="42" y="39"/>
                    <a:pt x="30" y="37"/>
                    <a:pt x="18" y="37"/>
                  </a:cubicBezTo>
                  <a:cubicBezTo>
                    <a:pt x="0" y="37"/>
                    <a:pt x="0" y="66"/>
                    <a:pt x="18" y="66"/>
                  </a:cubicBezTo>
                  <a:cubicBezTo>
                    <a:pt x="35" y="66"/>
                    <a:pt x="54" y="68"/>
                    <a:pt x="70" y="62"/>
                  </a:cubicBezTo>
                  <a:cubicBezTo>
                    <a:pt x="88" y="54"/>
                    <a:pt x="94" y="37"/>
                    <a:pt x="92" y="1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320" y="1497"/>
              <a:ext cx="1858" cy="1326"/>
            </a:xfrm>
            <a:custGeom>
              <a:avLst/>
              <a:gdLst>
                <a:gd name="T0" fmla="*/ 672 w 695"/>
                <a:gd name="T1" fmla="*/ 330 h 494"/>
                <a:gd name="T2" fmla="*/ 476 w 695"/>
                <a:gd name="T3" fmla="*/ 5 h 494"/>
                <a:gd name="T4" fmla="*/ 168 w 695"/>
                <a:gd name="T5" fmla="*/ 197 h 494"/>
                <a:gd name="T6" fmla="*/ 5 w 695"/>
                <a:gd name="T7" fmla="*/ 311 h 494"/>
                <a:gd name="T8" fmla="*/ 92 w 695"/>
                <a:gd name="T9" fmla="*/ 453 h 494"/>
                <a:gd name="T10" fmla="*/ 125 w 695"/>
                <a:gd name="T11" fmla="*/ 447 h 494"/>
                <a:gd name="T12" fmla="*/ 138 w 695"/>
                <a:gd name="T13" fmla="*/ 431 h 494"/>
                <a:gd name="T14" fmla="*/ 240 w 695"/>
                <a:gd name="T15" fmla="*/ 426 h 494"/>
                <a:gd name="T16" fmla="*/ 239 w 695"/>
                <a:gd name="T17" fmla="*/ 434 h 494"/>
                <a:gd name="T18" fmla="*/ 460 w 695"/>
                <a:gd name="T19" fmla="*/ 406 h 494"/>
                <a:gd name="T20" fmla="*/ 464 w 695"/>
                <a:gd name="T21" fmla="*/ 395 h 494"/>
                <a:gd name="T22" fmla="*/ 569 w 695"/>
                <a:gd name="T23" fmla="*/ 388 h 494"/>
                <a:gd name="T24" fmla="*/ 579 w 695"/>
                <a:gd name="T25" fmla="*/ 398 h 494"/>
                <a:gd name="T26" fmla="*/ 584 w 695"/>
                <a:gd name="T27" fmla="*/ 398 h 494"/>
                <a:gd name="T28" fmla="*/ 675 w 695"/>
                <a:gd name="T29" fmla="*/ 364 h 494"/>
                <a:gd name="T30" fmla="*/ 123 w 695"/>
                <a:gd name="T31" fmla="*/ 424 h 494"/>
                <a:gd name="T32" fmla="*/ 140 w 695"/>
                <a:gd name="T33" fmla="*/ 424 h 494"/>
                <a:gd name="T34" fmla="*/ 158 w 695"/>
                <a:gd name="T35" fmla="*/ 388 h 494"/>
                <a:gd name="T36" fmla="*/ 148 w 695"/>
                <a:gd name="T37" fmla="*/ 410 h 494"/>
                <a:gd name="T38" fmla="*/ 172 w 695"/>
                <a:gd name="T39" fmla="*/ 395 h 494"/>
                <a:gd name="T40" fmla="*/ 197 w 695"/>
                <a:gd name="T41" fmla="*/ 381 h 494"/>
                <a:gd name="T42" fmla="*/ 203 w 695"/>
                <a:gd name="T43" fmla="*/ 397 h 494"/>
                <a:gd name="T44" fmla="*/ 218 w 695"/>
                <a:gd name="T45" fmla="*/ 406 h 494"/>
                <a:gd name="T46" fmla="*/ 234 w 695"/>
                <a:gd name="T47" fmla="*/ 405 h 494"/>
                <a:gd name="T48" fmla="*/ 474 w 695"/>
                <a:gd name="T49" fmla="*/ 387 h 494"/>
                <a:gd name="T50" fmla="*/ 478 w 695"/>
                <a:gd name="T51" fmla="*/ 375 h 494"/>
                <a:gd name="T52" fmla="*/ 498 w 695"/>
                <a:gd name="T53" fmla="*/ 354 h 494"/>
                <a:gd name="T54" fmla="*/ 498 w 695"/>
                <a:gd name="T55" fmla="*/ 348 h 494"/>
                <a:gd name="T56" fmla="*/ 522 w 695"/>
                <a:gd name="T57" fmla="*/ 348 h 494"/>
                <a:gd name="T58" fmla="*/ 500 w 695"/>
                <a:gd name="T59" fmla="*/ 347 h 494"/>
                <a:gd name="T60" fmla="*/ 555 w 695"/>
                <a:gd name="T61" fmla="*/ 361 h 494"/>
                <a:gd name="T62" fmla="*/ 561 w 695"/>
                <a:gd name="T63" fmla="*/ 350 h 494"/>
                <a:gd name="T64" fmla="*/ 555 w 695"/>
                <a:gd name="T65" fmla="*/ 361 h 494"/>
                <a:gd name="T66" fmla="*/ 560 w 695"/>
                <a:gd name="T67" fmla="*/ 366 h 494"/>
                <a:gd name="T68" fmla="*/ 579 w 695"/>
                <a:gd name="T69" fmla="*/ 381 h 494"/>
                <a:gd name="T70" fmla="*/ 586 w 695"/>
                <a:gd name="T71" fmla="*/ 391 h 494"/>
                <a:gd name="T72" fmla="*/ 248 w 695"/>
                <a:gd name="T73" fmla="*/ 427 h 494"/>
                <a:gd name="T74" fmla="*/ 248 w 695"/>
                <a:gd name="T75" fmla="*/ 417 h 494"/>
                <a:gd name="T76" fmla="*/ 199 w 695"/>
                <a:gd name="T77" fmla="*/ 374 h 494"/>
                <a:gd name="T78" fmla="*/ 127 w 695"/>
                <a:gd name="T79" fmla="*/ 402 h 494"/>
                <a:gd name="T80" fmla="*/ 31 w 695"/>
                <a:gd name="T81" fmla="*/ 422 h 494"/>
                <a:gd name="T82" fmla="*/ 10 w 695"/>
                <a:gd name="T83" fmla="*/ 295 h 494"/>
                <a:gd name="T84" fmla="*/ 9 w 695"/>
                <a:gd name="T85" fmla="*/ 288 h 494"/>
                <a:gd name="T86" fmla="*/ 81 w 695"/>
                <a:gd name="T87" fmla="*/ 254 h 494"/>
                <a:gd name="T88" fmla="*/ 184 w 695"/>
                <a:gd name="T89" fmla="*/ 94 h 494"/>
                <a:gd name="T90" fmla="*/ 613 w 695"/>
                <a:gd name="T91" fmla="*/ 66 h 494"/>
                <a:gd name="T92" fmla="*/ 651 w 695"/>
                <a:gd name="T93" fmla="*/ 387 h 494"/>
                <a:gd name="T94" fmla="*/ 673 w 695"/>
                <a:gd name="T95" fmla="*/ 34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494">
                  <a:moveTo>
                    <a:pt x="693" y="348"/>
                  </a:moveTo>
                  <a:cubicBezTo>
                    <a:pt x="691" y="339"/>
                    <a:pt x="681" y="336"/>
                    <a:pt x="673" y="338"/>
                  </a:cubicBezTo>
                  <a:cubicBezTo>
                    <a:pt x="673" y="335"/>
                    <a:pt x="673" y="332"/>
                    <a:pt x="672" y="330"/>
                  </a:cubicBezTo>
                  <a:cubicBezTo>
                    <a:pt x="668" y="282"/>
                    <a:pt x="662" y="234"/>
                    <a:pt x="656" y="187"/>
                  </a:cubicBezTo>
                  <a:cubicBezTo>
                    <a:pt x="651" y="149"/>
                    <a:pt x="647" y="105"/>
                    <a:pt x="626" y="72"/>
                  </a:cubicBezTo>
                  <a:cubicBezTo>
                    <a:pt x="596" y="23"/>
                    <a:pt x="529" y="10"/>
                    <a:pt x="476" y="5"/>
                  </a:cubicBezTo>
                  <a:cubicBezTo>
                    <a:pt x="414" y="0"/>
                    <a:pt x="350" y="5"/>
                    <a:pt x="288" y="15"/>
                  </a:cubicBezTo>
                  <a:cubicBezTo>
                    <a:pt x="237" y="23"/>
                    <a:pt x="161" y="39"/>
                    <a:pt x="179" y="107"/>
                  </a:cubicBezTo>
                  <a:cubicBezTo>
                    <a:pt x="179" y="137"/>
                    <a:pt x="178" y="168"/>
                    <a:pt x="168" y="197"/>
                  </a:cubicBezTo>
                  <a:cubicBezTo>
                    <a:pt x="156" y="233"/>
                    <a:pt x="122" y="246"/>
                    <a:pt x="86" y="247"/>
                  </a:cubicBezTo>
                  <a:cubicBezTo>
                    <a:pt x="63" y="248"/>
                    <a:pt x="13" y="230"/>
                    <a:pt x="4" y="264"/>
                  </a:cubicBezTo>
                  <a:cubicBezTo>
                    <a:pt x="0" y="279"/>
                    <a:pt x="3" y="296"/>
                    <a:pt x="5" y="311"/>
                  </a:cubicBezTo>
                  <a:cubicBezTo>
                    <a:pt x="7" y="328"/>
                    <a:pt x="7" y="346"/>
                    <a:pt x="9" y="363"/>
                  </a:cubicBezTo>
                  <a:cubicBezTo>
                    <a:pt x="11" y="392"/>
                    <a:pt x="16" y="425"/>
                    <a:pt x="42" y="443"/>
                  </a:cubicBezTo>
                  <a:cubicBezTo>
                    <a:pt x="55" y="453"/>
                    <a:pt x="75" y="453"/>
                    <a:pt x="92" y="453"/>
                  </a:cubicBezTo>
                  <a:cubicBezTo>
                    <a:pt x="103" y="453"/>
                    <a:pt x="114" y="452"/>
                    <a:pt x="125" y="450"/>
                  </a:cubicBezTo>
                  <a:cubicBezTo>
                    <a:pt x="124" y="448"/>
                    <a:pt x="123" y="446"/>
                    <a:pt x="123" y="444"/>
                  </a:cubicBezTo>
                  <a:cubicBezTo>
                    <a:pt x="124" y="445"/>
                    <a:pt x="124" y="446"/>
                    <a:pt x="125" y="447"/>
                  </a:cubicBezTo>
                  <a:cubicBezTo>
                    <a:pt x="128" y="450"/>
                    <a:pt x="133" y="445"/>
                    <a:pt x="130" y="442"/>
                  </a:cubicBezTo>
                  <a:cubicBezTo>
                    <a:pt x="127" y="438"/>
                    <a:pt x="125" y="434"/>
                    <a:pt x="124" y="431"/>
                  </a:cubicBezTo>
                  <a:cubicBezTo>
                    <a:pt x="138" y="431"/>
                    <a:pt x="138" y="431"/>
                    <a:pt x="138" y="431"/>
                  </a:cubicBezTo>
                  <a:cubicBezTo>
                    <a:pt x="131" y="459"/>
                    <a:pt x="146" y="494"/>
                    <a:pt x="185" y="494"/>
                  </a:cubicBezTo>
                  <a:cubicBezTo>
                    <a:pt x="225" y="494"/>
                    <a:pt x="240" y="455"/>
                    <a:pt x="230" y="426"/>
                  </a:cubicBezTo>
                  <a:cubicBezTo>
                    <a:pt x="233" y="426"/>
                    <a:pt x="237" y="426"/>
                    <a:pt x="240" y="426"/>
                  </a:cubicBezTo>
                  <a:cubicBezTo>
                    <a:pt x="240" y="426"/>
                    <a:pt x="240" y="427"/>
                    <a:pt x="241" y="428"/>
                  </a:cubicBezTo>
                  <a:cubicBezTo>
                    <a:pt x="239" y="428"/>
                    <a:pt x="237" y="428"/>
                    <a:pt x="235" y="428"/>
                  </a:cubicBezTo>
                  <a:cubicBezTo>
                    <a:pt x="236" y="430"/>
                    <a:pt x="237" y="432"/>
                    <a:pt x="239" y="434"/>
                  </a:cubicBezTo>
                  <a:cubicBezTo>
                    <a:pt x="267" y="431"/>
                    <a:pt x="295" y="429"/>
                    <a:pt x="322" y="425"/>
                  </a:cubicBezTo>
                  <a:cubicBezTo>
                    <a:pt x="368" y="417"/>
                    <a:pt x="414" y="412"/>
                    <a:pt x="460" y="407"/>
                  </a:cubicBezTo>
                  <a:cubicBezTo>
                    <a:pt x="460" y="407"/>
                    <a:pt x="460" y="406"/>
                    <a:pt x="460" y="406"/>
                  </a:cubicBezTo>
                  <a:cubicBezTo>
                    <a:pt x="460" y="405"/>
                    <a:pt x="461" y="404"/>
                    <a:pt x="461" y="403"/>
                  </a:cubicBezTo>
                  <a:cubicBezTo>
                    <a:pt x="461" y="400"/>
                    <a:pt x="461" y="398"/>
                    <a:pt x="461" y="395"/>
                  </a:cubicBezTo>
                  <a:cubicBezTo>
                    <a:pt x="462" y="395"/>
                    <a:pt x="463" y="395"/>
                    <a:pt x="464" y="395"/>
                  </a:cubicBezTo>
                  <a:cubicBezTo>
                    <a:pt x="467" y="393"/>
                    <a:pt x="470" y="393"/>
                    <a:pt x="473" y="394"/>
                  </a:cubicBezTo>
                  <a:cubicBezTo>
                    <a:pt x="471" y="421"/>
                    <a:pt x="487" y="449"/>
                    <a:pt x="522" y="449"/>
                  </a:cubicBezTo>
                  <a:cubicBezTo>
                    <a:pt x="558" y="449"/>
                    <a:pt x="574" y="416"/>
                    <a:pt x="569" y="388"/>
                  </a:cubicBezTo>
                  <a:cubicBezTo>
                    <a:pt x="572" y="388"/>
                    <a:pt x="576" y="388"/>
                    <a:pt x="579" y="388"/>
                  </a:cubicBezTo>
                  <a:cubicBezTo>
                    <a:pt x="579" y="390"/>
                    <a:pt x="578" y="393"/>
                    <a:pt x="578" y="395"/>
                  </a:cubicBezTo>
                  <a:cubicBezTo>
                    <a:pt x="578" y="397"/>
                    <a:pt x="578" y="398"/>
                    <a:pt x="579" y="398"/>
                  </a:cubicBezTo>
                  <a:cubicBezTo>
                    <a:pt x="579" y="398"/>
                    <a:pt x="579" y="399"/>
                    <a:pt x="579" y="399"/>
                  </a:cubicBezTo>
                  <a:cubicBezTo>
                    <a:pt x="579" y="399"/>
                    <a:pt x="579" y="399"/>
                    <a:pt x="579" y="399"/>
                  </a:cubicBezTo>
                  <a:cubicBezTo>
                    <a:pt x="580" y="400"/>
                    <a:pt x="583" y="400"/>
                    <a:pt x="584" y="398"/>
                  </a:cubicBezTo>
                  <a:cubicBezTo>
                    <a:pt x="606" y="397"/>
                    <a:pt x="628" y="396"/>
                    <a:pt x="650" y="394"/>
                  </a:cubicBezTo>
                  <a:cubicBezTo>
                    <a:pt x="665" y="393"/>
                    <a:pt x="670" y="379"/>
                    <a:pt x="673" y="364"/>
                  </a:cubicBezTo>
                  <a:cubicBezTo>
                    <a:pt x="673" y="364"/>
                    <a:pt x="674" y="364"/>
                    <a:pt x="675" y="364"/>
                  </a:cubicBezTo>
                  <a:cubicBezTo>
                    <a:pt x="683" y="363"/>
                    <a:pt x="695" y="358"/>
                    <a:pt x="693" y="348"/>
                  </a:cubicBezTo>
                  <a:close/>
                  <a:moveTo>
                    <a:pt x="140" y="424"/>
                  </a:moveTo>
                  <a:cubicBezTo>
                    <a:pt x="123" y="424"/>
                    <a:pt x="123" y="424"/>
                    <a:pt x="123" y="424"/>
                  </a:cubicBezTo>
                  <a:cubicBezTo>
                    <a:pt x="124" y="418"/>
                    <a:pt x="126" y="413"/>
                    <a:pt x="130" y="408"/>
                  </a:cubicBezTo>
                  <a:cubicBezTo>
                    <a:pt x="135" y="411"/>
                    <a:pt x="139" y="413"/>
                    <a:pt x="144" y="416"/>
                  </a:cubicBezTo>
                  <a:cubicBezTo>
                    <a:pt x="142" y="418"/>
                    <a:pt x="141" y="421"/>
                    <a:pt x="140" y="424"/>
                  </a:cubicBezTo>
                  <a:close/>
                  <a:moveTo>
                    <a:pt x="148" y="410"/>
                  </a:moveTo>
                  <a:cubicBezTo>
                    <a:pt x="144" y="408"/>
                    <a:pt x="139" y="405"/>
                    <a:pt x="135" y="403"/>
                  </a:cubicBezTo>
                  <a:cubicBezTo>
                    <a:pt x="142" y="397"/>
                    <a:pt x="150" y="392"/>
                    <a:pt x="158" y="388"/>
                  </a:cubicBezTo>
                  <a:cubicBezTo>
                    <a:pt x="158" y="388"/>
                    <a:pt x="158" y="388"/>
                    <a:pt x="158" y="389"/>
                  </a:cubicBezTo>
                  <a:cubicBezTo>
                    <a:pt x="160" y="392"/>
                    <a:pt x="162" y="395"/>
                    <a:pt x="165" y="398"/>
                  </a:cubicBezTo>
                  <a:cubicBezTo>
                    <a:pt x="158" y="401"/>
                    <a:pt x="152" y="405"/>
                    <a:pt x="148" y="410"/>
                  </a:cubicBezTo>
                  <a:close/>
                  <a:moveTo>
                    <a:pt x="195" y="395"/>
                  </a:moveTo>
                  <a:cubicBezTo>
                    <a:pt x="192" y="394"/>
                    <a:pt x="188" y="394"/>
                    <a:pt x="185" y="394"/>
                  </a:cubicBezTo>
                  <a:cubicBezTo>
                    <a:pt x="180" y="394"/>
                    <a:pt x="176" y="394"/>
                    <a:pt x="172" y="395"/>
                  </a:cubicBezTo>
                  <a:cubicBezTo>
                    <a:pt x="169" y="392"/>
                    <a:pt x="167" y="389"/>
                    <a:pt x="164" y="386"/>
                  </a:cubicBezTo>
                  <a:cubicBezTo>
                    <a:pt x="166" y="385"/>
                    <a:pt x="167" y="384"/>
                    <a:pt x="169" y="384"/>
                  </a:cubicBezTo>
                  <a:cubicBezTo>
                    <a:pt x="179" y="381"/>
                    <a:pt x="188" y="380"/>
                    <a:pt x="197" y="381"/>
                  </a:cubicBezTo>
                  <a:cubicBezTo>
                    <a:pt x="196" y="386"/>
                    <a:pt x="196" y="390"/>
                    <a:pt x="195" y="395"/>
                  </a:cubicBezTo>
                  <a:close/>
                  <a:moveTo>
                    <a:pt x="218" y="406"/>
                  </a:moveTo>
                  <a:cubicBezTo>
                    <a:pt x="214" y="402"/>
                    <a:pt x="209" y="399"/>
                    <a:pt x="203" y="397"/>
                  </a:cubicBezTo>
                  <a:cubicBezTo>
                    <a:pt x="203" y="392"/>
                    <a:pt x="203" y="387"/>
                    <a:pt x="204" y="382"/>
                  </a:cubicBezTo>
                  <a:cubicBezTo>
                    <a:pt x="214" y="385"/>
                    <a:pt x="223" y="391"/>
                    <a:pt x="230" y="399"/>
                  </a:cubicBezTo>
                  <a:cubicBezTo>
                    <a:pt x="226" y="401"/>
                    <a:pt x="222" y="404"/>
                    <a:pt x="218" y="406"/>
                  </a:cubicBezTo>
                  <a:close/>
                  <a:moveTo>
                    <a:pt x="227" y="419"/>
                  </a:moveTo>
                  <a:cubicBezTo>
                    <a:pt x="226" y="416"/>
                    <a:pt x="224" y="414"/>
                    <a:pt x="223" y="412"/>
                  </a:cubicBezTo>
                  <a:cubicBezTo>
                    <a:pt x="226" y="410"/>
                    <a:pt x="230" y="407"/>
                    <a:pt x="234" y="405"/>
                  </a:cubicBezTo>
                  <a:cubicBezTo>
                    <a:pt x="236" y="409"/>
                    <a:pt x="238" y="414"/>
                    <a:pt x="239" y="418"/>
                  </a:cubicBezTo>
                  <a:cubicBezTo>
                    <a:pt x="235" y="419"/>
                    <a:pt x="231" y="419"/>
                    <a:pt x="227" y="419"/>
                  </a:cubicBezTo>
                  <a:close/>
                  <a:moveTo>
                    <a:pt x="474" y="387"/>
                  </a:moveTo>
                  <a:cubicBezTo>
                    <a:pt x="470" y="386"/>
                    <a:pt x="466" y="386"/>
                    <a:pt x="462" y="388"/>
                  </a:cubicBezTo>
                  <a:cubicBezTo>
                    <a:pt x="464" y="381"/>
                    <a:pt x="466" y="376"/>
                    <a:pt x="470" y="371"/>
                  </a:cubicBezTo>
                  <a:cubicBezTo>
                    <a:pt x="473" y="372"/>
                    <a:pt x="475" y="374"/>
                    <a:pt x="478" y="375"/>
                  </a:cubicBezTo>
                  <a:cubicBezTo>
                    <a:pt x="477" y="379"/>
                    <a:pt x="475" y="383"/>
                    <a:pt x="474" y="387"/>
                  </a:cubicBezTo>
                  <a:close/>
                  <a:moveTo>
                    <a:pt x="497" y="353"/>
                  </a:moveTo>
                  <a:cubicBezTo>
                    <a:pt x="497" y="353"/>
                    <a:pt x="498" y="354"/>
                    <a:pt x="498" y="354"/>
                  </a:cubicBezTo>
                  <a:cubicBezTo>
                    <a:pt x="491" y="358"/>
                    <a:pt x="486" y="363"/>
                    <a:pt x="482" y="368"/>
                  </a:cubicBezTo>
                  <a:cubicBezTo>
                    <a:pt x="479" y="367"/>
                    <a:pt x="477" y="366"/>
                    <a:pt x="474" y="365"/>
                  </a:cubicBezTo>
                  <a:cubicBezTo>
                    <a:pt x="481" y="358"/>
                    <a:pt x="489" y="352"/>
                    <a:pt x="498" y="348"/>
                  </a:cubicBezTo>
                  <a:cubicBezTo>
                    <a:pt x="497" y="349"/>
                    <a:pt x="496" y="351"/>
                    <a:pt x="497" y="353"/>
                  </a:cubicBezTo>
                  <a:close/>
                  <a:moveTo>
                    <a:pt x="531" y="349"/>
                  </a:moveTo>
                  <a:cubicBezTo>
                    <a:pt x="528" y="349"/>
                    <a:pt x="525" y="348"/>
                    <a:pt x="522" y="348"/>
                  </a:cubicBezTo>
                  <a:cubicBezTo>
                    <a:pt x="515" y="348"/>
                    <a:pt x="510" y="349"/>
                    <a:pt x="504" y="351"/>
                  </a:cubicBezTo>
                  <a:cubicBezTo>
                    <a:pt x="504" y="351"/>
                    <a:pt x="504" y="350"/>
                    <a:pt x="503" y="349"/>
                  </a:cubicBezTo>
                  <a:cubicBezTo>
                    <a:pt x="502" y="348"/>
                    <a:pt x="501" y="347"/>
                    <a:pt x="500" y="347"/>
                  </a:cubicBezTo>
                  <a:cubicBezTo>
                    <a:pt x="510" y="343"/>
                    <a:pt x="522" y="341"/>
                    <a:pt x="532" y="342"/>
                  </a:cubicBezTo>
                  <a:cubicBezTo>
                    <a:pt x="532" y="344"/>
                    <a:pt x="532" y="347"/>
                    <a:pt x="531" y="349"/>
                  </a:cubicBezTo>
                  <a:close/>
                  <a:moveTo>
                    <a:pt x="555" y="361"/>
                  </a:moveTo>
                  <a:cubicBezTo>
                    <a:pt x="550" y="357"/>
                    <a:pt x="545" y="353"/>
                    <a:pt x="538" y="351"/>
                  </a:cubicBezTo>
                  <a:cubicBezTo>
                    <a:pt x="539" y="348"/>
                    <a:pt x="539" y="345"/>
                    <a:pt x="539" y="342"/>
                  </a:cubicBezTo>
                  <a:cubicBezTo>
                    <a:pt x="547" y="343"/>
                    <a:pt x="555" y="346"/>
                    <a:pt x="561" y="350"/>
                  </a:cubicBezTo>
                  <a:cubicBezTo>
                    <a:pt x="561" y="350"/>
                    <a:pt x="561" y="350"/>
                    <a:pt x="561" y="351"/>
                  </a:cubicBezTo>
                  <a:cubicBezTo>
                    <a:pt x="561" y="352"/>
                    <a:pt x="559" y="355"/>
                    <a:pt x="558" y="356"/>
                  </a:cubicBezTo>
                  <a:cubicBezTo>
                    <a:pt x="557" y="358"/>
                    <a:pt x="556" y="359"/>
                    <a:pt x="555" y="361"/>
                  </a:cubicBezTo>
                  <a:close/>
                  <a:moveTo>
                    <a:pt x="579" y="381"/>
                  </a:moveTo>
                  <a:cubicBezTo>
                    <a:pt x="575" y="381"/>
                    <a:pt x="571" y="381"/>
                    <a:pt x="567" y="381"/>
                  </a:cubicBezTo>
                  <a:cubicBezTo>
                    <a:pt x="566" y="376"/>
                    <a:pt x="563" y="371"/>
                    <a:pt x="560" y="366"/>
                  </a:cubicBezTo>
                  <a:cubicBezTo>
                    <a:pt x="563" y="363"/>
                    <a:pt x="566" y="359"/>
                    <a:pt x="567" y="355"/>
                  </a:cubicBezTo>
                  <a:cubicBezTo>
                    <a:pt x="574" y="361"/>
                    <a:pt x="578" y="370"/>
                    <a:pt x="579" y="381"/>
                  </a:cubicBezTo>
                  <a:cubicBezTo>
                    <a:pt x="579" y="381"/>
                    <a:pt x="579" y="381"/>
                    <a:pt x="579" y="381"/>
                  </a:cubicBezTo>
                  <a:close/>
                  <a:moveTo>
                    <a:pt x="651" y="387"/>
                  </a:moveTo>
                  <a:cubicBezTo>
                    <a:pt x="644" y="388"/>
                    <a:pt x="636" y="387"/>
                    <a:pt x="629" y="388"/>
                  </a:cubicBezTo>
                  <a:cubicBezTo>
                    <a:pt x="615" y="388"/>
                    <a:pt x="600" y="390"/>
                    <a:pt x="586" y="391"/>
                  </a:cubicBezTo>
                  <a:cubicBezTo>
                    <a:pt x="595" y="310"/>
                    <a:pt x="454" y="319"/>
                    <a:pt x="454" y="401"/>
                  </a:cubicBezTo>
                  <a:cubicBezTo>
                    <a:pt x="439" y="402"/>
                    <a:pt x="425" y="403"/>
                    <a:pt x="410" y="405"/>
                  </a:cubicBezTo>
                  <a:cubicBezTo>
                    <a:pt x="356" y="411"/>
                    <a:pt x="302" y="422"/>
                    <a:pt x="248" y="427"/>
                  </a:cubicBezTo>
                  <a:cubicBezTo>
                    <a:pt x="248" y="426"/>
                    <a:pt x="247" y="425"/>
                    <a:pt x="247" y="424"/>
                  </a:cubicBezTo>
                  <a:cubicBezTo>
                    <a:pt x="248" y="424"/>
                    <a:pt x="249" y="424"/>
                    <a:pt x="250" y="424"/>
                  </a:cubicBezTo>
                  <a:cubicBezTo>
                    <a:pt x="254" y="422"/>
                    <a:pt x="253" y="415"/>
                    <a:pt x="248" y="417"/>
                  </a:cubicBezTo>
                  <a:cubicBezTo>
                    <a:pt x="247" y="417"/>
                    <a:pt x="247" y="417"/>
                    <a:pt x="246" y="417"/>
                  </a:cubicBezTo>
                  <a:cubicBezTo>
                    <a:pt x="241" y="394"/>
                    <a:pt x="225" y="380"/>
                    <a:pt x="204" y="375"/>
                  </a:cubicBezTo>
                  <a:cubicBezTo>
                    <a:pt x="203" y="374"/>
                    <a:pt x="201" y="373"/>
                    <a:pt x="199" y="374"/>
                  </a:cubicBezTo>
                  <a:cubicBezTo>
                    <a:pt x="189" y="373"/>
                    <a:pt x="178" y="374"/>
                    <a:pt x="167" y="377"/>
                  </a:cubicBezTo>
                  <a:cubicBezTo>
                    <a:pt x="154" y="381"/>
                    <a:pt x="138" y="389"/>
                    <a:pt x="128" y="400"/>
                  </a:cubicBezTo>
                  <a:cubicBezTo>
                    <a:pt x="127" y="401"/>
                    <a:pt x="127" y="401"/>
                    <a:pt x="127" y="402"/>
                  </a:cubicBezTo>
                  <a:cubicBezTo>
                    <a:pt x="117" y="413"/>
                    <a:pt x="112" y="428"/>
                    <a:pt x="122" y="443"/>
                  </a:cubicBezTo>
                  <a:cubicBezTo>
                    <a:pt x="112" y="444"/>
                    <a:pt x="102" y="445"/>
                    <a:pt x="92" y="446"/>
                  </a:cubicBezTo>
                  <a:cubicBezTo>
                    <a:pt x="68" y="447"/>
                    <a:pt x="45" y="443"/>
                    <a:pt x="31" y="422"/>
                  </a:cubicBezTo>
                  <a:cubicBezTo>
                    <a:pt x="20" y="405"/>
                    <a:pt x="17" y="382"/>
                    <a:pt x="16" y="363"/>
                  </a:cubicBezTo>
                  <a:cubicBezTo>
                    <a:pt x="14" y="347"/>
                    <a:pt x="14" y="331"/>
                    <a:pt x="13" y="315"/>
                  </a:cubicBezTo>
                  <a:cubicBezTo>
                    <a:pt x="12" y="310"/>
                    <a:pt x="11" y="303"/>
                    <a:pt x="10" y="295"/>
                  </a:cubicBezTo>
                  <a:cubicBezTo>
                    <a:pt x="33" y="300"/>
                    <a:pt x="54" y="278"/>
                    <a:pt x="47" y="254"/>
                  </a:cubicBezTo>
                  <a:cubicBezTo>
                    <a:pt x="46" y="250"/>
                    <a:pt x="39" y="252"/>
                    <a:pt x="40" y="256"/>
                  </a:cubicBezTo>
                  <a:cubicBezTo>
                    <a:pt x="46" y="275"/>
                    <a:pt x="28" y="293"/>
                    <a:pt x="9" y="288"/>
                  </a:cubicBezTo>
                  <a:cubicBezTo>
                    <a:pt x="8" y="272"/>
                    <a:pt x="11" y="257"/>
                    <a:pt x="25" y="251"/>
                  </a:cubicBezTo>
                  <a:cubicBezTo>
                    <a:pt x="34" y="248"/>
                    <a:pt x="46" y="252"/>
                    <a:pt x="54" y="253"/>
                  </a:cubicBezTo>
                  <a:cubicBezTo>
                    <a:pt x="63" y="254"/>
                    <a:pt x="72" y="254"/>
                    <a:pt x="81" y="254"/>
                  </a:cubicBezTo>
                  <a:cubicBezTo>
                    <a:pt x="98" y="254"/>
                    <a:pt x="116" y="252"/>
                    <a:pt x="132" y="245"/>
                  </a:cubicBezTo>
                  <a:cubicBezTo>
                    <a:pt x="189" y="222"/>
                    <a:pt x="186" y="148"/>
                    <a:pt x="186" y="97"/>
                  </a:cubicBezTo>
                  <a:cubicBezTo>
                    <a:pt x="186" y="96"/>
                    <a:pt x="185" y="95"/>
                    <a:pt x="184" y="94"/>
                  </a:cubicBezTo>
                  <a:cubicBezTo>
                    <a:pt x="177" y="28"/>
                    <a:pt x="283" y="22"/>
                    <a:pt x="332" y="16"/>
                  </a:cubicBezTo>
                  <a:cubicBezTo>
                    <a:pt x="398" y="8"/>
                    <a:pt x="469" y="6"/>
                    <a:pt x="534" y="22"/>
                  </a:cubicBezTo>
                  <a:cubicBezTo>
                    <a:pt x="563" y="30"/>
                    <a:pt x="592" y="43"/>
                    <a:pt x="613" y="66"/>
                  </a:cubicBezTo>
                  <a:cubicBezTo>
                    <a:pt x="641" y="98"/>
                    <a:pt x="645" y="152"/>
                    <a:pt x="650" y="193"/>
                  </a:cubicBezTo>
                  <a:cubicBezTo>
                    <a:pt x="655" y="240"/>
                    <a:pt x="661" y="288"/>
                    <a:pt x="666" y="335"/>
                  </a:cubicBezTo>
                  <a:cubicBezTo>
                    <a:pt x="667" y="349"/>
                    <a:pt x="669" y="382"/>
                    <a:pt x="651" y="387"/>
                  </a:cubicBezTo>
                  <a:close/>
                  <a:moveTo>
                    <a:pt x="675" y="357"/>
                  </a:moveTo>
                  <a:cubicBezTo>
                    <a:pt x="674" y="357"/>
                    <a:pt x="674" y="357"/>
                    <a:pt x="673" y="357"/>
                  </a:cubicBezTo>
                  <a:cubicBezTo>
                    <a:pt x="673" y="353"/>
                    <a:pt x="673" y="349"/>
                    <a:pt x="673" y="345"/>
                  </a:cubicBezTo>
                  <a:cubicBezTo>
                    <a:pt x="677" y="344"/>
                    <a:pt x="684" y="344"/>
                    <a:pt x="686" y="349"/>
                  </a:cubicBezTo>
                  <a:cubicBezTo>
                    <a:pt x="688" y="354"/>
                    <a:pt x="678" y="356"/>
                    <a:pt x="675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179" y="2171"/>
              <a:ext cx="120" cy="64"/>
            </a:xfrm>
            <a:custGeom>
              <a:avLst/>
              <a:gdLst>
                <a:gd name="T0" fmla="*/ 41 w 45"/>
                <a:gd name="T1" fmla="*/ 15 h 24"/>
                <a:gd name="T2" fmla="*/ 7 w 45"/>
                <a:gd name="T3" fmla="*/ 1 h 24"/>
                <a:gd name="T4" fmla="*/ 5 w 45"/>
                <a:gd name="T5" fmla="*/ 8 h 24"/>
                <a:gd name="T6" fmla="*/ 37 w 45"/>
                <a:gd name="T7" fmla="*/ 22 h 24"/>
                <a:gd name="T8" fmla="*/ 41 w 45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41" y="15"/>
                  </a:moveTo>
                  <a:cubicBezTo>
                    <a:pt x="31" y="8"/>
                    <a:pt x="19" y="3"/>
                    <a:pt x="7" y="1"/>
                  </a:cubicBezTo>
                  <a:cubicBezTo>
                    <a:pt x="2" y="0"/>
                    <a:pt x="0" y="7"/>
                    <a:pt x="5" y="8"/>
                  </a:cubicBezTo>
                  <a:cubicBezTo>
                    <a:pt x="17" y="10"/>
                    <a:pt x="28" y="15"/>
                    <a:pt x="37" y="22"/>
                  </a:cubicBezTo>
                  <a:cubicBezTo>
                    <a:pt x="41" y="24"/>
                    <a:pt x="45" y="18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3168" y="2230"/>
              <a:ext cx="109" cy="19"/>
            </a:xfrm>
            <a:custGeom>
              <a:avLst/>
              <a:gdLst>
                <a:gd name="T0" fmla="*/ 36 w 41"/>
                <a:gd name="T1" fmla="*/ 0 h 7"/>
                <a:gd name="T2" fmla="*/ 5 w 41"/>
                <a:gd name="T3" fmla="*/ 0 h 7"/>
                <a:gd name="T4" fmla="*/ 5 w 41"/>
                <a:gd name="T5" fmla="*/ 7 h 7"/>
                <a:gd name="T6" fmla="*/ 36 w 41"/>
                <a:gd name="T7" fmla="*/ 7 h 7"/>
                <a:gd name="T8" fmla="*/ 36 w 4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">
                  <a:moveTo>
                    <a:pt x="3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7"/>
                    <a:pt x="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41" y="7"/>
                    <a:pt x="41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3211" y="2257"/>
              <a:ext cx="69" cy="61"/>
            </a:xfrm>
            <a:custGeom>
              <a:avLst/>
              <a:gdLst>
                <a:gd name="T0" fmla="*/ 18 w 26"/>
                <a:gd name="T1" fmla="*/ 3 h 23"/>
                <a:gd name="T2" fmla="*/ 3 w 26"/>
                <a:gd name="T3" fmla="*/ 15 h 23"/>
                <a:gd name="T4" fmla="*/ 8 w 26"/>
                <a:gd name="T5" fmla="*/ 20 h 23"/>
                <a:gd name="T6" fmla="*/ 22 w 26"/>
                <a:gd name="T7" fmla="*/ 9 h 23"/>
                <a:gd name="T8" fmla="*/ 18 w 26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8" y="3"/>
                  </a:moveTo>
                  <a:cubicBezTo>
                    <a:pt x="12" y="6"/>
                    <a:pt x="8" y="11"/>
                    <a:pt x="3" y="15"/>
                  </a:cubicBezTo>
                  <a:cubicBezTo>
                    <a:pt x="0" y="18"/>
                    <a:pt x="5" y="23"/>
                    <a:pt x="8" y="20"/>
                  </a:cubicBezTo>
                  <a:cubicBezTo>
                    <a:pt x="12" y="16"/>
                    <a:pt x="17" y="12"/>
                    <a:pt x="22" y="9"/>
                  </a:cubicBezTo>
                  <a:cubicBezTo>
                    <a:pt x="26" y="7"/>
                    <a:pt x="2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833" y="1602"/>
              <a:ext cx="340" cy="518"/>
            </a:xfrm>
            <a:custGeom>
              <a:avLst/>
              <a:gdLst>
                <a:gd name="T0" fmla="*/ 111 w 127"/>
                <a:gd name="T1" fmla="*/ 52 h 193"/>
                <a:gd name="T2" fmla="*/ 40 w 127"/>
                <a:gd name="T3" fmla="*/ 15 h 193"/>
                <a:gd name="T4" fmla="*/ 2 w 127"/>
                <a:gd name="T5" fmla="*/ 91 h 193"/>
                <a:gd name="T6" fmla="*/ 11 w 127"/>
                <a:gd name="T7" fmla="*/ 184 h 193"/>
                <a:gd name="T8" fmla="*/ 18 w 127"/>
                <a:gd name="T9" fmla="*/ 182 h 193"/>
                <a:gd name="T10" fmla="*/ 16 w 127"/>
                <a:gd name="T11" fmla="*/ 177 h 193"/>
                <a:gd name="T12" fmla="*/ 16 w 127"/>
                <a:gd name="T13" fmla="*/ 177 h 193"/>
                <a:gd name="T14" fmla="*/ 106 w 127"/>
                <a:gd name="T15" fmla="*/ 170 h 193"/>
                <a:gd name="T16" fmla="*/ 107 w 127"/>
                <a:gd name="T17" fmla="*/ 169 h 193"/>
                <a:gd name="T18" fmla="*/ 86 w 127"/>
                <a:gd name="T19" fmla="*/ 175 h 193"/>
                <a:gd name="T20" fmla="*/ 22 w 127"/>
                <a:gd name="T21" fmla="*/ 177 h 193"/>
                <a:gd name="T22" fmla="*/ 20 w 127"/>
                <a:gd name="T23" fmla="*/ 184 h 193"/>
                <a:gd name="T24" fmla="*/ 113 w 127"/>
                <a:gd name="T25" fmla="*/ 177 h 193"/>
                <a:gd name="T26" fmla="*/ 116 w 127"/>
                <a:gd name="T27" fmla="*/ 173 h 193"/>
                <a:gd name="T28" fmla="*/ 111 w 127"/>
                <a:gd name="T29" fmla="*/ 52 h 193"/>
                <a:gd name="T30" fmla="*/ 111 w 127"/>
                <a:gd name="T31" fmla="*/ 135 h 193"/>
                <a:gd name="T32" fmla="*/ 109 w 127"/>
                <a:gd name="T33" fmla="*/ 163 h 193"/>
                <a:gd name="T34" fmla="*/ 108 w 127"/>
                <a:gd name="T35" fmla="*/ 167 h 193"/>
                <a:gd name="T36" fmla="*/ 104 w 127"/>
                <a:gd name="T37" fmla="*/ 163 h 193"/>
                <a:gd name="T38" fmla="*/ 16 w 127"/>
                <a:gd name="T39" fmla="*/ 170 h 193"/>
                <a:gd name="T40" fmla="*/ 14 w 127"/>
                <a:gd name="T41" fmla="*/ 171 h 193"/>
                <a:gd name="T42" fmla="*/ 70 w 127"/>
                <a:gd name="T43" fmla="*/ 20 h 193"/>
                <a:gd name="T44" fmla="*/ 111 w 127"/>
                <a:gd name="T45" fmla="*/ 1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193">
                  <a:moveTo>
                    <a:pt x="111" y="52"/>
                  </a:moveTo>
                  <a:cubicBezTo>
                    <a:pt x="99" y="27"/>
                    <a:pt x="70" y="0"/>
                    <a:pt x="40" y="15"/>
                  </a:cubicBezTo>
                  <a:cubicBezTo>
                    <a:pt x="11" y="30"/>
                    <a:pt x="5" y="60"/>
                    <a:pt x="2" y="91"/>
                  </a:cubicBezTo>
                  <a:cubicBezTo>
                    <a:pt x="0" y="120"/>
                    <a:pt x="0" y="156"/>
                    <a:pt x="11" y="184"/>
                  </a:cubicBezTo>
                  <a:cubicBezTo>
                    <a:pt x="12" y="188"/>
                    <a:pt x="19" y="186"/>
                    <a:pt x="18" y="182"/>
                  </a:cubicBezTo>
                  <a:cubicBezTo>
                    <a:pt x="17" y="180"/>
                    <a:pt x="16" y="179"/>
                    <a:pt x="16" y="177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46" y="177"/>
                    <a:pt x="76" y="175"/>
                    <a:pt x="106" y="170"/>
                  </a:cubicBezTo>
                  <a:cubicBezTo>
                    <a:pt x="106" y="169"/>
                    <a:pt x="107" y="169"/>
                    <a:pt x="107" y="169"/>
                  </a:cubicBezTo>
                  <a:cubicBezTo>
                    <a:pt x="103" y="174"/>
                    <a:pt x="93" y="174"/>
                    <a:pt x="86" y="175"/>
                  </a:cubicBezTo>
                  <a:cubicBezTo>
                    <a:pt x="66" y="179"/>
                    <a:pt x="42" y="183"/>
                    <a:pt x="22" y="177"/>
                  </a:cubicBezTo>
                  <a:cubicBezTo>
                    <a:pt x="18" y="176"/>
                    <a:pt x="16" y="182"/>
                    <a:pt x="20" y="184"/>
                  </a:cubicBezTo>
                  <a:cubicBezTo>
                    <a:pt x="49" y="193"/>
                    <a:pt x="85" y="184"/>
                    <a:pt x="113" y="177"/>
                  </a:cubicBezTo>
                  <a:cubicBezTo>
                    <a:pt x="115" y="176"/>
                    <a:pt x="116" y="175"/>
                    <a:pt x="116" y="173"/>
                  </a:cubicBezTo>
                  <a:cubicBezTo>
                    <a:pt x="119" y="135"/>
                    <a:pt x="127" y="88"/>
                    <a:pt x="111" y="52"/>
                  </a:cubicBezTo>
                  <a:close/>
                  <a:moveTo>
                    <a:pt x="111" y="135"/>
                  </a:moveTo>
                  <a:cubicBezTo>
                    <a:pt x="111" y="144"/>
                    <a:pt x="110" y="154"/>
                    <a:pt x="109" y="163"/>
                  </a:cubicBezTo>
                  <a:cubicBezTo>
                    <a:pt x="109" y="164"/>
                    <a:pt x="109" y="166"/>
                    <a:pt x="108" y="167"/>
                  </a:cubicBezTo>
                  <a:cubicBezTo>
                    <a:pt x="109" y="165"/>
                    <a:pt x="107" y="162"/>
                    <a:pt x="104" y="163"/>
                  </a:cubicBezTo>
                  <a:cubicBezTo>
                    <a:pt x="75" y="168"/>
                    <a:pt x="46" y="169"/>
                    <a:pt x="16" y="170"/>
                  </a:cubicBezTo>
                  <a:cubicBezTo>
                    <a:pt x="15" y="170"/>
                    <a:pt x="15" y="170"/>
                    <a:pt x="14" y="171"/>
                  </a:cubicBezTo>
                  <a:cubicBezTo>
                    <a:pt x="2" y="121"/>
                    <a:pt x="1" y="1"/>
                    <a:pt x="70" y="20"/>
                  </a:cubicBezTo>
                  <a:cubicBezTo>
                    <a:pt x="116" y="33"/>
                    <a:pt x="113" y="99"/>
                    <a:pt x="11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4183" y="1556"/>
              <a:ext cx="310" cy="526"/>
            </a:xfrm>
            <a:custGeom>
              <a:avLst/>
              <a:gdLst>
                <a:gd name="T0" fmla="*/ 68 w 116"/>
                <a:gd name="T1" fmla="*/ 25 h 196"/>
                <a:gd name="T2" fmla="*/ 25 w 116"/>
                <a:gd name="T3" fmla="*/ 173 h 196"/>
                <a:gd name="T4" fmla="*/ 26 w 116"/>
                <a:gd name="T5" fmla="*/ 179 h 196"/>
                <a:gd name="T6" fmla="*/ 28 w 116"/>
                <a:gd name="T7" fmla="*/ 186 h 196"/>
                <a:gd name="T8" fmla="*/ 35 w 116"/>
                <a:gd name="T9" fmla="*/ 185 h 196"/>
                <a:gd name="T10" fmla="*/ 95 w 116"/>
                <a:gd name="T11" fmla="*/ 191 h 196"/>
                <a:gd name="T12" fmla="*/ 111 w 116"/>
                <a:gd name="T13" fmla="*/ 149 h 196"/>
                <a:gd name="T14" fmla="*/ 68 w 116"/>
                <a:gd name="T15" fmla="*/ 25 h 196"/>
                <a:gd name="T16" fmla="*/ 39 w 116"/>
                <a:gd name="T17" fmla="*/ 179 h 196"/>
                <a:gd name="T18" fmla="*/ 88 w 116"/>
                <a:gd name="T19" fmla="*/ 179 h 196"/>
                <a:gd name="T20" fmla="*/ 91 w 116"/>
                <a:gd name="T21" fmla="*/ 182 h 196"/>
                <a:gd name="T22" fmla="*/ 97 w 116"/>
                <a:gd name="T23" fmla="*/ 182 h 196"/>
                <a:gd name="T24" fmla="*/ 39 w 116"/>
                <a:gd name="T25" fmla="*/ 179 h 196"/>
                <a:gd name="T26" fmla="*/ 99 w 116"/>
                <a:gd name="T27" fmla="*/ 175 h 196"/>
                <a:gd name="T28" fmla="*/ 98 w 116"/>
                <a:gd name="T29" fmla="*/ 175 h 196"/>
                <a:gd name="T30" fmla="*/ 97 w 116"/>
                <a:gd name="T31" fmla="*/ 175 h 196"/>
                <a:gd name="T32" fmla="*/ 93 w 116"/>
                <a:gd name="T33" fmla="*/ 172 h 196"/>
                <a:gd name="T34" fmla="*/ 32 w 116"/>
                <a:gd name="T35" fmla="*/ 172 h 196"/>
                <a:gd name="T36" fmla="*/ 24 w 116"/>
                <a:gd name="T37" fmla="*/ 106 h 196"/>
                <a:gd name="T38" fmla="*/ 52 w 116"/>
                <a:gd name="T39" fmla="*/ 30 h 196"/>
                <a:gd name="T40" fmla="*/ 105 w 116"/>
                <a:gd name="T41" fmla="*/ 126 h 196"/>
                <a:gd name="T42" fmla="*/ 99 w 116"/>
                <a:gd name="T43" fmla="*/ 17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96">
                  <a:moveTo>
                    <a:pt x="68" y="25"/>
                  </a:moveTo>
                  <a:cubicBezTo>
                    <a:pt x="0" y="0"/>
                    <a:pt x="15" y="123"/>
                    <a:pt x="25" y="173"/>
                  </a:cubicBezTo>
                  <a:cubicBezTo>
                    <a:pt x="22" y="174"/>
                    <a:pt x="22" y="179"/>
                    <a:pt x="26" y="179"/>
                  </a:cubicBezTo>
                  <a:cubicBezTo>
                    <a:pt x="27" y="182"/>
                    <a:pt x="27" y="184"/>
                    <a:pt x="28" y="186"/>
                  </a:cubicBezTo>
                  <a:cubicBezTo>
                    <a:pt x="29" y="191"/>
                    <a:pt x="35" y="189"/>
                    <a:pt x="35" y="185"/>
                  </a:cubicBezTo>
                  <a:cubicBezTo>
                    <a:pt x="52" y="195"/>
                    <a:pt x="77" y="196"/>
                    <a:pt x="95" y="191"/>
                  </a:cubicBezTo>
                  <a:cubicBezTo>
                    <a:pt x="110" y="187"/>
                    <a:pt x="109" y="161"/>
                    <a:pt x="111" y="149"/>
                  </a:cubicBezTo>
                  <a:cubicBezTo>
                    <a:pt x="116" y="108"/>
                    <a:pt x="114" y="42"/>
                    <a:pt x="68" y="25"/>
                  </a:cubicBezTo>
                  <a:close/>
                  <a:moveTo>
                    <a:pt x="39" y="179"/>
                  </a:moveTo>
                  <a:cubicBezTo>
                    <a:pt x="88" y="179"/>
                    <a:pt x="88" y="179"/>
                    <a:pt x="88" y="179"/>
                  </a:cubicBezTo>
                  <a:cubicBezTo>
                    <a:pt x="88" y="181"/>
                    <a:pt x="89" y="182"/>
                    <a:pt x="91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9" y="193"/>
                    <a:pt x="53" y="185"/>
                    <a:pt x="39" y="179"/>
                  </a:cubicBezTo>
                  <a:close/>
                  <a:moveTo>
                    <a:pt x="99" y="175"/>
                  </a:move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3"/>
                    <a:pt x="95" y="172"/>
                    <a:pt x="93" y="17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28" y="150"/>
                    <a:pt x="25" y="128"/>
                    <a:pt x="24" y="106"/>
                  </a:cubicBezTo>
                  <a:cubicBezTo>
                    <a:pt x="22" y="84"/>
                    <a:pt x="20" y="32"/>
                    <a:pt x="52" y="30"/>
                  </a:cubicBezTo>
                  <a:cubicBezTo>
                    <a:pt x="100" y="26"/>
                    <a:pt x="105" y="93"/>
                    <a:pt x="105" y="126"/>
                  </a:cubicBezTo>
                  <a:cubicBezTo>
                    <a:pt x="105" y="142"/>
                    <a:pt x="103" y="159"/>
                    <a:pt x="99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4539" y="1581"/>
              <a:ext cx="371" cy="496"/>
            </a:xfrm>
            <a:custGeom>
              <a:avLst/>
              <a:gdLst>
                <a:gd name="T0" fmla="*/ 134 w 139"/>
                <a:gd name="T1" fmla="*/ 133 h 185"/>
                <a:gd name="T2" fmla="*/ 116 w 139"/>
                <a:gd name="T3" fmla="*/ 66 h 185"/>
                <a:gd name="T4" fmla="*/ 39 w 139"/>
                <a:gd name="T5" fmla="*/ 30 h 185"/>
                <a:gd name="T6" fmla="*/ 29 w 139"/>
                <a:gd name="T7" fmla="*/ 177 h 185"/>
                <a:gd name="T8" fmla="*/ 36 w 139"/>
                <a:gd name="T9" fmla="*/ 178 h 185"/>
                <a:gd name="T10" fmla="*/ 71 w 139"/>
                <a:gd name="T11" fmla="*/ 184 h 185"/>
                <a:gd name="T12" fmla="*/ 124 w 139"/>
                <a:gd name="T13" fmla="*/ 173 h 185"/>
                <a:gd name="T14" fmla="*/ 134 w 139"/>
                <a:gd name="T15" fmla="*/ 133 h 185"/>
                <a:gd name="T16" fmla="*/ 121 w 139"/>
                <a:gd name="T17" fmla="*/ 166 h 185"/>
                <a:gd name="T18" fmla="*/ 79 w 139"/>
                <a:gd name="T19" fmla="*/ 177 h 185"/>
                <a:gd name="T20" fmla="*/ 42 w 139"/>
                <a:gd name="T21" fmla="*/ 174 h 185"/>
                <a:gd name="T22" fmla="*/ 119 w 139"/>
                <a:gd name="T23" fmla="*/ 166 h 185"/>
                <a:gd name="T24" fmla="*/ 117 w 139"/>
                <a:gd name="T25" fmla="*/ 159 h 185"/>
                <a:gd name="T26" fmla="*/ 34 w 139"/>
                <a:gd name="T27" fmla="*/ 168 h 185"/>
                <a:gd name="T28" fmla="*/ 33 w 139"/>
                <a:gd name="T29" fmla="*/ 168 h 185"/>
                <a:gd name="T30" fmla="*/ 32 w 139"/>
                <a:gd name="T31" fmla="*/ 51 h 185"/>
                <a:gd name="T32" fmla="*/ 76 w 139"/>
                <a:gd name="T33" fmla="*/ 26 h 185"/>
                <a:gd name="T34" fmla="*/ 112 w 139"/>
                <a:gd name="T35" fmla="*/ 75 h 185"/>
                <a:gd name="T36" fmla="*/ 121 w 139"/>
                <a:gd name="T37" fmla="*/ 16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185">
                  <a:moveTo>
                    <a:pt x="134" y="133"/>
                  </a:moveTo>
                  <a:cubicBezTo>
                    <a:pt x="132" y="110"/>
                    <a:pt x="124" y="87"/>
                    <a:pt x="116" y="66"/>
                  </a:cubicBezTo>
                  <a:cubicBezTo>
                    <a:pt x="103" y="32"/>
                    <a:pt x="73" y="0"/>
                    <a:pt x="39" y="30"/>
                  </a:cubicBezTo>
                  <a:cubicBezTo>
                    <a:pt x="0" y="66"/>
                    <a:pt x="12" y="134"/>
                    <a:pt x="29" y="177"/>
                  </a:cubicBezTo>
                  <a:cubicBezTo>
                    <a:pt x="30" y="181"/>
                    <a:pt x="35" y="180"/>
                    <a:pt x="36" y="178"/>
                  </a:cubicBezTo>
                  <a:cubicBezTo>
                    <a:pt x="44" y="185"/>
                    <a:pt x="61" y="184"/>
                    <a:pt x="71" y="184"/>
                  </a:cubicBezTo>
                  <a:cubicBezTo>
                    <a:pt x="88" y="184"/>
                    <a:pt x="109" y="183"/>
                    <a:pt x="124" y="173"/>
                  </a:cubicBezTo>
                  <a:cubicBezTo>
                    <a:pt x="137" y="165"/>
                    <a:pt x="135" y="145"/>
                    <a:pt x="134" y="133"/>
                  </a:cubicBezTo>
                  <a:close/>
                  <a:moveTo>
                    <a:pt x="121" y="166"/>
                  </a:moveTo>
                  <a:cubicBezTo>
                    <a:pt x="113" y="176"/>
                    <a:pt x="91" y="176"/>
                    <a:pt x="79" y="177"/>
                  </a:cubicBezTo>
                  <a:cubicBezTo>
                    <a:pt x="70" y="177"/>
                    <a:pt x="52" y="179"/>
                    <a:pt x="42" y="174"/>
                  </a:cubicBezTo>
                  <a:cubicBezTo>
                    <a:pt x="68" y="169"/>
                    <a:pt x="94" y="172"/>
                    <a:pt x="119" y="166"/>
                  </a:cubicBezTo>
                  <a:cubicBezTo>
                    <a:pt x="124" y="164"/>
                    <a:pt x="122" y="158"/>
                    <a:pt x="117" y="159"/>
                  </a:cubicBezTo>
                  <a:cubicBezTo>
                    <a:pt x="90" y="165"/>
                    <a:pt x="61" y="161"/>
                    <a:pt x="34" y="16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19" y="131"/>
                    <a:pt x="13" y="88"/>
                    <a:pt x="32" y="51"/>
                  </a:cubicBezTo>
                  <a:cubicBezTo>
                    <a:pt x="41" y="35"/>
                    <a:pt x="57" y="21"/>
                    <a:pt x="76" y="26"/>
                  </a:cubicBezTo>
                  <a:cubicBezTo>
                    <a:pt x="96" y="31"/>
                    <a:pt x="105" y="57"/>
                    <a:pt x="112" y="75"/>
                  </a:cubicBezTo>
                  <a:cubicBezTo>
                    <a:pt x="120" y="97"/>
                    <a:pt x="139" y="145"/>
                    <a:pt x="12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3785" y="2208"/>
              <a:ext cx="112" cy="100"/>
            </a:xfrm>
            <a:custGeom>
              <a:avLst/>
              <a:gdLst>
                <a:gd name="T0" fmla="*/ 38 w 42"/>
                <a:gd name="T1" fmla="*/ 23 h 37"/>
                <a:gd name="T2" fmla="*/ 15 w 42"/>
                <a:gd name="T3" fmla="*/ 9 h 37"/>
                <a:gd name="T4" fmla="*/ 29 w 42"/>
                <a:gd name="T5" fmla="*/ 10 h 37"/>
                <a:gd name="T6" fmla="*/ 31 w 42"/>
                <a:gd name="T7" fmla="*/ 4 h 37"/>
                <a:gd name="T8" fmla="*/ 19 w 42"/>
                <a:gd name="T9" fmla="*/ 0 h 37"/>
                <a:gd name="T10" fmla="*/ 6 w 42"/>
                <a:gd name="T11" fmla="*/ 7 h 37"/>
                <a:gd name="T12" fmla="*/ 6 w 42"/>
                <a:gd name="T13" fmla="*/ 12 h 37"/>
                <a:gd name="T14" fmla="*/ 28 w 42"/>
                <a:gd name="T15" fmla="*/ 26 h 37"/>
                <a:gd name="T16" fmla="*/ 8 w 42"/>
                <a:gd name="T17" fmla="*/ 25 h 37"/>
                <a:gd name="T18" fmla="*/ 4 w 42"/>
                <a:gd name="T19" fmla="*/ 32 h 37"/>
                <a:gd name="T20" fmla="*/ 39 w 42"/>
                <a:gd name="T21" fmla="*/ 29 h 37"/>
                <a:gd name="T22" fmla="*/ 38 w 42"/>
                <a:gd name="T2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38" y="23"/>
                  </a:moveTo>
                  <a:cubicBezTo>
                    <a:pt x="30" y="19"/>
                    <a:pt x="23" y="13"/>
                    <a:pt x="15" y="9"/>
                  </a:cubicBezTo>
                  <a:cubicBezTo>
                    <a:pt x="19" y="7"/>
                    <a:pt x="23" y="8"/>
                    <a:pt x="29" y="10"/>
                  </a:cubicBezTo>
                  <a:cubicBezTo>
                    <a:pt x="33" y="12"/>
                    <a:pt x="35" y="5"/>
                    <a:pt x="31" y="4"/>
                  </a:cubicBezTo>
                  <a:cubicBezTo>
                    <a:pt x="27" y="2"/>
                    <a:pt x="23" y="0"/>
                    <a:pt x="19" y="0"/>
                  </a:cubicBezTo>
                  <a:cubicBezTo>
                    <a:pt x="14" y="0"/>
                    <a:pt x="9" y="3"/>
                    <a:pt x="6" y="7"/>
                  </a:cubicBezTo>
                  <a:cubicBezTo>
                    <a:pt x="4" y="8"/>
                    <a:pt x="4" y="12"/>
                    <a:pt x="6" y="12"/>
                  </a:cubicBezTo>
                  <a:cubicBezTo>
                    <a:pt x="14" y="16"/>
                    <a:pt x="21" y="21"/>
                    <a:pt x="28" y="26"/>
                  </a:cubicBezTo>
                  <a:cubicBezTo>
                    <a:pt x="21" y="28"/>
                    <a:pt x="14" y="28"/>
                    <a:pt x="8" y="25"/>
                  </a:cubicBezTo>
                  <a:cubicBezTo>
                    <a:pt x="3" y="24"/>
                    <a:pt x="0" y="30"/>
                    <a:pt x="4" y="32"/>
                  </a:cubicBezTo>
                  <a:cubicBezTo>
                    <a:pt x="16" y="37"/>
                    <a:pt x="28" y="34"/>
                    <a:pt x="39" y="29"/>
                  </a:cubicBezTo>
                  <a:cubicBezTo>
                    <a:pt x="42" y="28"/>
                    <a:pt x="40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897" y="2214"/>
              <a:ext cx="102" cy="80"/>
            </a:xfrm>
            <a:custGeom>
              <a:avLst/>
              <a:gdLst>
                <a:gd name="T0" fmla="*/ 32 w 38"/>
                <a:gd name="T1" fmla="*/ 18 h 30"/>
                <a:gd name="T2" fmla="*/ 8 w 38"/>
                <a:gd name="T3" fmla="*/ 15 h 30"/>
                <a:gd name="T4" fmla="*/ 9 w 38"/>
                <a:gd name="T5" fmla="*/ 10 h 30"/>
                <a:gd name="T6" fmla="*/ 11 w 38"/>
                <a:gd name="T7" fmla="*/ 8 h 30"/>
                <a:gd name="T8" fmla="*/ 15 w 38"/>
                <a:gd name="T9" fmla="*/ 8 h 30"/>
                <a:gd name="T10" fmla="*/ 17 w 38"/>
                <a:gd name="T11" fmla="*/ 2 h 30"/>
                <a:gd name="T12" fmla="*/ 4 w 38"/>
                <a:gd name="T13" fmla="*/ 4 h 30"/>
                <a:gd name="T14" fmla="*/ 1 w 38"/>
                <a:gd name="T15" fmla="*/ 17 h 30"/>
                <a:gd name="T16" fmla="*/ 34 w 38"/>
                <a:gd name="T17" fmla="*/ 25 h 30"/>
                <a:gd name="T18" fmla="*/ 32 w 38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0">
                  <a:moveTo>
                    <a:pt x="32" y="18"/>
                  </a:moveTo>
                  <a:cubicBezTo>
                    <a:pt x="25" y="21"/>
                    <a:pt x="13" y="23"/>
                    <a:pt x="8" y="15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20" y="9"/>
                    <a:pt x="22" y="3"/>
                    <a:pt x="17" y="2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6" y="30"/>
                    <a:pt x="23" y="29"/>
                    <a:pt x="34" y="25"/>
                  </a:cubicBezTo>
                  <a:cubicBezTo>
                    <a:pt x="38" y="24"/>
                    <a:pt x="37" y="17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980" y="2187"/>
              <a:ext cx="86" cy="118"/>
            </a:xfrm>
            <a:custGeom>
              <a:avLst/>
              <a:gdLst>
                <a:gd name="T0" fmla="*/ 16 w 32"/>
                <a:gd name="T1" fmla="*/ 9 h 44"/>
                <a:gd name="T2" fmla="*/ 10 w 32"/>
                <a:gd name="T3" fmla="*/ 13 h 44"/>
                <a:gd name="T4" fmla="*/ 10 w 32"/>
                <a:gd name="T5" fmla="*/ 13 h 44"/>
                <a:gd name="T6" fmla="*/ 8 w 32"/>
                <a:gd name="T7" fmla="*/ 4 h 44"/>
                <a:gd name="T8" fmla="*/ 1 w 32"/>
                <a:gd name="T9" fmla="*/ 6 h 44"/>
                <a:gd name="T10" fmla="*/ 6 w 32"/>
                <a:gd name="T11" fmla="*/ 29 h 44"/>
                <a:gd name="T12" fmla="*/ 13 w 32"/>
                <a:gd name="T13" fmla="*/ 29 h 44"/>
                <a:gd name="T14" fmla="*/ 16 w 32"/>
                <a:gd name="T15" fmla="*/ 18 h 44"/>
                <a:gd name="T16" fmla="*/ 23 w 32"/>
                <a:gd name="T17" fmla="*/ 38 h 44"/>
                <a:gd name="T18" fmla="*/ 29 w 32"/>
                <a:gd name="T19" fmla="*/ 40 h 44"/>
                <a:gd name="T20" fmla="*/ 16 w 32"/>
                <a:gd name="T21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4">
                  <a:moveTo>
                    <a:pt x="16" y="9"/>
                  </a:moveTo>
                  <a:cubicBezTo>
                    <a:pt x="13" y="8"/>
                    <a:pt x="11" y="10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9" y="7"/>
                    <a:pt x="8" y="4"/>
                  </a:cubicBezTo>
                  <a:cubicBezTo>
                    <a:pt x="7" y="0"/>
                    <a:pt x="0" y="2"/>
                    <a:pt x="1" y="6"/>
                  </a:cubicBezTo>
                  <a:cubicBezTo>
                    <a:pt x="4" y="14"/>
                    <a:pt x="6" y="21"/>
                    <a:pt x="6" y="29"/>
                  </a:cubicBezTo>
                  <a:cubicBezTo>
                    <a:pt x="6" y="34"/>
                    <a:pt x="13" y="34"/>
                    <a:pt x="13" y="29"/>
                  </a:cubicBezTo>
                  <a:cubicBezTo>
                    <a:pt x="13" y="25"/>
                    <a:pt x="15" y="22"/>
                    <a:pt x="16" y="18"/>
                  </a:cubicBezTo>
                  <a:cubicBezTo>
                    <a:pt x="23" y="23"/>
                    <a:pt x="24" y="29"/>
                    <a:pt x="23" y="38"/>
                  </a:cubicBezTo>
                  <a:cubicBezTo>
                    <a:pt x="22" y="42"/>
                    <a:pt x="29" y="44"/>
                    <a:pt x="29" y="40"/>
                  </a:cubicBezTo>
                  <a:cubicBezTo>
                    <a:pt x="32" y="27"/>
                    <a:pt x="29" y="1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068" y="2216"/>
              <a:ext cx="142" cy="89"/>
            </a:xfrm>
            <a:custGeom>
              <a:avLst/>
              <a:gdLst>
                <a:gd name="T0" fmla="*/ 51 w 53"/>
                <a:gd name="T1" fmla="*/ 10 h 33"/>
                <a:gd name="T2" fmla="*/ 26 w 53"/>
                <a:gd name="T3" fmla="*/ 3 h 33"/>
                <a:gd name="T4" fmla="*/ 23 w 53"/>
                <a:gd name="T5" fmla="*/ 4 h 33"/>
                <a:gd name="T6" fmla="*/ 10 w 53"/>
                <a:gd name="T7" fmla="*/ 5 h 33"/>
                <a:gd name="T8" fmla="*/ 7 w 53"/>
                <a:gd name="T9" fmla="*/ 6 h 33"/>
                <a:gd name="T10" fmla="*/ 4 w 53"/>
                <a:gd name="T11" fmla="*/ 8 h 33"/>
                <a:gd name="T12" fmla="*/ 5 w 53"/>
                <a:gd name="T13" fmla="*/ 15 h 33"/>
                <a:gd name="T14" fmla="*/ 9 w 53"/>
                <a:gd name="T15" fmla="*/ 28 h 33"/>
                <a:gd name="T16" fmla="*/ 22 w 53"/>
                <a:gd name="T17" fmla="*/ 22 h 33"/>
                <a:gd name="T18" fmla="*/ 27 w 53"/>
                <a:gd name="T19" fmla="*/ 14 h 33"/>
                <a:gd name="T20" fmla="*/ 28 w 53"/>
                <a:gd name="T21" fmla="*/ 22 h 33"/>
                <a:gd name="T22" fmla="*/ 29 w 53"/>
                <a:gd name="T23" fmla="*/ 27 h 33"/>
                <a:gd name="T24" fmla="*/ 44 w 53"/>
                <a:gd name="T25" fmla="*/ 26 h 33"/>
                <a:gd name="T26" fmla="*/ 51 w 53"/>
                <a:gd name="T27" fmla="*/ 10 h 33"/>
                <a:gd name="T28" fmla="*/ 20 w 53"/>
                <a:gd name="T29" fmla="*/ 11 h 33"/>
                <a:gd name="T30" fmla="*/ 20 w 53"/>
                <a:gd name="T31" fmla="*/ 12 h 33"/>
                <a:gd name="T32" fmla="*/ 19 w 53"/>
                <a:gd name="T33" fmla="*/ 14 h 33"/>
                <a:gd name="T34" fmla="*/ 18 w 53"/>
                <a:gd name="T35" fmla="*/ 15 h 33"/>
                <a:gd name="T36" fmla="*/ 17 w 53"/>
                <a:gd name="T37" fmla="*/ 16 h 33"/>
                <a:gd name="T38" fmla="*/ 14 w 53"/>
                <a:gd name="T39" fmla="*/ 20 h 33"/>
                <a:gd name="T40" fmla="*/ 12 w 53"/>
                <a:gd name="T41" fmla="*/ 21 h 33"/>
                <a:gd name="T42" fmla="*/ 12 w 53"/>
                <a:gd name="T43" fmla="*/ 21 h 33"/>
                <a:gd name="T44" fmla="*/ 12 w 53"/>
                <a:gd name="T45" fmla="*/ 20 h 33"/>
                <a:gd name="T46" fmla="*/ 13 w 53"/>
                <a:gd name="T47" fmla="*/ 12 h 33"/>
                <a:gd name="T48" fmla="*/ 17 w 53"/>
                <a:gd name="T49" fmla="*/ 11 h 33"/>
                <a:gd name="T50" fmla="*/ 20 w 53"/>
                <a:gd name="T51" fmla="*/ 11 h 33"/>
                <a:gd name="T52" fmla="*/ 20 w 53"/>
                <a:gd name="T53" fmla="*/ 11 h 33"/>
                <a:gd name="T54" fmla="*/ 20 w 53"/>
                <a:gd name="T55" fmla="*/ 11 h 33"/>
                <a:gd name="T56" fmla="*/ 44 w 53"/>
                <a:gd name="T57" fmla="*/ 15 h 33"/>
                <a:gd name="T58" fmla="*/ 41 w 53"/>
                <a:gd name="T59" fmla="*/ 20 h 33"/>
                <a:gd name="T60" fmla="*/ 39 w 53"/>
                <a:gd name="T61" fmla="*/ 22 h 33"/>
                <a:gd name="T62" fmla="*/ 37 w 53"/>
                <a:gd name="T63" fmla="*/ 22 h 33"/>
                <a:gd name="T64" fmla="*/ 36 w 53"/>
                <a:gd name="T65" fmla="*/ 23 h 33"/>
                <a:gd name="T66" fmla="*/ 35 w 53"/>
                <a:gd name="T67" fmla="*/ 23 h 33"/>
                <a:gd name="T68" fmla="*/ 35 w 53"/>
                <a:gd name="T69" fmla="*/ 23 h 33"/>
                <a:gd name="T70" fmla="*/ 35 w 53"/>
                <a:gd name="T71" fmla="*/ 23 h 33"/>
                <a:gd name="T72" fmla="*/ 35 w 53"/>
                <a:gd name="T73" fmla="*/ 22 h 33"/>
                <a:gd name="T74" fmla="*/ 34 w 53"/>
                <a:gd name="T75" fmla="*/ 15 h 33"/>
                <a:gd name="T76" fmla="*/ 34 w 53"/>
                <a:gd name="T77" fmla="*/ 13 h 33"/>
                <a:gd name="T78" fmla="*/ 38 w 53"/>
                <a:gd name="T79" fmla="*/ 12 h 33"/>
                <a:gd name="T80" fmla="*/ 40 w 53"/>
                <a:gd name="T81" fmla="*/ 9 h 33"/>
                <a:gd name="T82" fmla="*/ 40 w 53"/>
                <a:gd name="T83" fmla="*/ 9 h 33"/>
                <a:gd name="T84" fmla="*/ 44 w 53"/>
                <a:gd name="T85" fmla="*/ 12 h 33"/>
                <a:gd name="T86" fmla="*/ 44 w 53"/>
                <a:gd name="T87" fmla="*/ 12 h 33"/>
                <a:gd name="T88" fmla="*/ 44 w 53"/>
                <a:gd name="T89" fmla="*/ 13 h 33"/>
                <a:gd name="T90" fmla="*/ 44 w 53"/>
                <a:gd name="T9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33">
                  <a:moveTo>
                    <a:pt x="51" y="10"/>
                  </a:moveTo>
                  <a:cubicBezTo>
                    <a:pt x="48" y="0"/>
                    <a:pt x="33" y="2"/>
                    <a:pt x="26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0" y="3"/>
                    <a:pt x="14" y="4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0" y="9"/>
                    <a:pt x="1" y="15"/>
                    <a:pt x="5" y="15"/>
                  </a:cubicBezTo>
                  <a:cubicBezTo>
                    <a:pt x="4" y="20"/>
                    <a:pt x="4" y="26"/>
                    <a:pt x="9" y="28"/>
                  </a:cubicBezTo>
                  <a:cubicBezTo>
                    <a:pt x="14" y="30"/>
                    <a:pt x="19" y="25"/>
                    <a:pt x="22" y="22"/>
                  </a:cubicBezTo>
                  <a:cubicBezTo>
                    <a:pt x="24" y="20"/>
                    <a:pt x="26" y="17"/>
                    <a:pt x="27" y="14"/>
                  </a:cubicBezTo>
                  <a:cubicBezTo>
                    <a:pt x="27" y="17"/>
                    <a:pt x="28" y="19"/>
                    <a:pt x="28" y="22"/>
                  </a:cubicBezTo>
                  <a:cubicBezTo>
                    <a:pt x="28" y="23"/>
                    <a:pt x="28" y="25"/>
                    <a:pt x="29" y="27"/>
                  </a:cubicBezTo>
                  <a:cubicBezTo>
                    <a:pt x="33" y="33"/>
                    <a:pt x="40" y="30"/>
                    <a:pt x="44" y="26"/>
                  </a:cubicBezTo>
                  <a:cubicBezTo>
                    <a:pt x="49" y="22"/>
                    <a:pt x="53" y="16"/>
                    <a:pt x="51" y="10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3"/>
                    <a:pt x="19" y="14"/>
                  </a:cubicBezTo>
                  <a:cubicBezTo>
                    <a:pt x="19" y="14"/>
                    <a:pt x="18" y="15"/>
                    <a:pt x="18" y="15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6" y="18"/>
                    <a:pt x="14" y="19"/>
                    <a:pt x="14" y="20"/>
                  </a:cubicBezTo>
                  <a:cubicBezTo>
                    <a:pt x="13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1" y="17"/>
                    <a:pt x="12" y="15"/>
                    <a:pt x="13" y="12"/>
                  </a:cubicBezTo>
                  <a:cubicBezTo>
                    <a:pt x="14" y="12"/>
                    <a:pt x="16" y="11"/>
                    <a:pt x="17" y="11"/>
                  </a:cubicBezTo>
                  <a:cubicBezTo>
                    <a:pt x="18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44" y="15"/>
                  </a:moveTo>
                  <a:cubicBezTo>
                    <a:pt x="43" y="17"/>
                    <a:pt x="42" y="19"/>
                    <a:pt x="41" y="20"/>
                  </a:cubicBezTo>
                  <a:cubicBezTo>
                    <a:pt x="40" y="21"/>
                    <a:pt x="39" y="21"/>
                    <a:pt x="39" y="22"/>
                  </a:cubicBezTo>
                  <a:cubicBezTo>
                    <a:pt x="38" y="22"/>
                    <a:pt x="38" y="22"/>
                    <a:pt x="37" y="22"/>
                  </a:cubicBezTo>
                  <a:cubicBezTo>
                    <a:pt x="37" y="22"/>
                    <a:pt x="37" y="23"/>
                    <a:pt x="36" y="23"/>
                  </a:cubicBezTo>
                  <a:cubicBezTo>
                    <a:pt x="36" y="23"/>
                    <a:pt x="36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0"/>
                    <a:pt x="34" y="17"/>
                    <a:pt x="34" y="15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5" y="13"/>
                    <a:pt x="37" y="12"/>
                    <a:pt x="38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2" y="10"/>
                    <a:pt x="44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4" y="13"/>
                    <a:pt x="44" y="15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4224" y="2163"/>
              <a:ext cx="101" cy="112"/>
            </a:xfrm>
            <a:custGeom>
              <a:avLst/>
              <a:gdLst>
                <a:gd name="T0" fmla="*/ 32 w 38"/>
                <a:gd name="T1" fmla="*/ 32 h 42"/>
                <a:gd name="T2" fmla="*/ 9 w 38"/>
                <a:gd name="T3" fmla="*/ 35 h 42"/>
                <a:gd name="T4" fmla="*/ 10 w 38"/>
                <a:gd name="T5" fmla="*/ 5 h 42"/>
                <a:gd name="T6" fmla="*/ 3 w 38"/>
                <a:gd name="T7" fmla="*/ 5 h 42"/>
                <a:gd name="T8" fmla="*/ 1 w 38"/>
                <a:gd name="T9" fmla="*/ 37 h 42"/>
                <a:gd name="T10" fmla="*/ 4 w 38"/>
                <a:gd name="T11" fmla="*/ 42 h 42"/>
                <a:gd name="T12" fmla="*/ 34 w 38"/>
                <a:gd name="T13" fmla="*/ 39 h 42"/>
                <a:gd name="T14" fmla="*/ 32 w 38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2">
                  <a:moveTo>
                    <a:pt x="32" y="32"/>
                  </a:moveTo>
                  <a:cubicBezTo>
                    <a:pt x="25" y="35"/>
                    <a:pt x="16" y="35"/>
                    <a:pt x="9" y="35"/>
                  </a:cubicBezTo>
                  <a:cubicBezTo>
                    <a:pt x="10" y="25"/>
                    <a:pt x="10" y="15"/>
                    <a:pt x="10" y="5"/>
                  </a:cubicBezTo>
                  <a:cubicBezTo>
                    <a:pt x="10" y="0"/>
                    <a:pt x="3" y="0"/>
                    <a:pt x="3" y="5"/>
                  </a:cubicBezTo>
                  <a:cubicBezTo>
                    <a:pt x="3" y="16"/>
                    <a:pt x="3" y="27"/>
                    <a:pt x="1" y="37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14" y="42"/>
                    <a:pt x="24" y="42"/>
                    <a:pt x="34" y="39"/>
                  </a:cubicBezTo>
                  <a:cubicBezTo>
                    <a:pt x="38" y="38"/>
                    <a:pt x="37" y="31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4360" y="2173"/>
              <a:ext cx="88" cy="119"/>
            </a:xfrm>
            <a:custGeom>
              <a:avLst/>
              <a:gdLst>
                <a:gd name="T0" fmla="*/ 32 w 33"/>
                <a:gd name="T1" fmla="*/ 26 h 44"/>
                <a:gd name="T2" fmla="*/ 23 w 33"/>
                <a:gd name="T3" fmla="*/ 16 h 44"/>
                <a:gd name="T4" fmla="*/ 13 w 33"/>
                <a:gd name="T5" fmla="*/ 22 h 44"/>
                <a:gd name="T6" fmla="*/ 9 w 33"/>
                <a:gd name="T7" fmla="*/ 5 h 44"/>
                <a:gd name="T8" fmla="*/ 2 w 33"/>
                <a:gd name="T9" fmla="*/ 7 h 44"/>
                <a:gd name="T10" fmla="*/ 7 w 33"/>
                <a:gd name="T11" fmla="*/ 31 h 44"/>
                <a:gd name="T12" fmla="*/ 4 w 33"/>
                <a:gd name="T13" fmla="*/ 37 h 44"/>
                <a:gd name="T14" fmla="*/ 27 w 33"/>
                <a:gd name="T15" fmla="*/ 40 h 44"/>
                <a:gd name="T16" fmla="*/ 32 w 33"/>
                <a:gd name="T17" fmla="*/ 26 h 44"/>
                <a:gd name="T18" fmla="*/ 15 w 33"/>
                <a:gd name="T19" fmla="*/ 34 h 44"/>
                <a:gd name="T20" fmla="*/ 22 w 33"/>
                <a:gd name="T21" fmla="*/ 24 h 44"/>
                <a:gd name="T22" fmla="*/ 25 w 33"/>
                <a:gd name="T23" fmla="*/ 27 h 44"/>
                <a:gd name="T24" fmla="*/ 15 w 33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4">
                  <a:moveTo>
                    <a:pt x="32" y="26"/>
                  </a:moveTo>
                  <a:cubicBezTo>
                    <a:pt x="32" y="21"/>
                    <a:pt x="28" y="16"/>
                    <a:pt x="23" y="16"/>
                  </a:cubicBezTo>
                  <a:cubicBezTo>
                    <a:pt x="19" y="16"/>
                    <a:pt x="15" y="19"/>
                    <a:pt x="13" y="22"/>
                  </a:cubicBezTo>
                  <a:cubicBezTo>
                    <a:pt x="12" y="16"/>
                    <a:pt x="11" y="10"/>
                    <a:pt x="9" y="5"/>
                  </a:cubicBezTo>
                  <a:cubicBezTo>
                    <a:pt x="8" y="0"/>
                    <a:pt x="1" y="2"/>
                    <a:pt x="2" y="7"/>
                  </a:cubicBezTo>
                  <a:cubicBezTo>
                    <a:pt x="4" y="15"/>
                    <a:pt x="6" y="23"/>
                    <a:pt x="7" y="31"/>
                  </a:cubicBezTo>
                  <a:cubicBezTo>
                    <a:pt x="3" y="30"/>
                    <a:pt x="0" y="36"/>
                    <a:pt x="4" y="37"/>
                  </a:cubicBezTo>
                  <a:cubicBezTo>
                    <a:pt x="11" y="41"/>
                    <a:pt x="20" y="44"/>
                    <a:pt x="27" y="40"/>
                  </a:cubicBezTo>
                  <a:cubicBezTo>
                    <a:pt x="32" y="37"/>
                    <a:pt x="33" y="31"/>
                    <a:pt x="32" y="26"/>
                  </a:cubicBezTo>
                  <a:close/>
                  <a:moveTo>
                    <a:pt x="15" y="34"/>
                  </a:moveTo>
                  <a:cubicBezTo>
                    <a:pt x="16" y="30"/>
                    <a:pt x="19" y="25"/>
                    <a:pt x="22" y="24"/>
                  </a:cubicBezTo>
                  <a:cubicBezTo>
                    <a:pt x="24" y="23"/>
                    <a:pt x="25" y="25"/>
                    <a:pt x="25" y="27"/>
                  </a:cubicBezTo>
                  <a:cubicBezTo>
                    <a:pt x="27" y="35"/>
                    <a:pt x="21" y="35"/>
                    <a:pt x="1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4445" y="2192"/>
              <a:ext cx="97" cy="94"/>
            </a:xfrm>
            <a:custGeom>
              <a:avLst/>
              <a:gdLst>
                <a:gd name="T0" fmla="*/ 32 w 36"/>
                <a:gd name="T1" fmla="*/ 5 h 35"/>
                <a:gd name="T2" fmla="*/ 25 w 36"/>
                <a:gd name="T3" fmla="*/ 7 h 35"/>
                <a:gd name="T4" fmla="*/ 25 w 36"/>
                <a:gd name="T5" fmla="*/ 25 h 35"/>
                <a:gd name="T6" fmla="*/ 23 w 36"/>
                <a:gd name="T7" fmla="*/ 27 h 35"/>
                <a:gd name="T8" fmla="*/ 23 w 36"/>
                <a:gd name="T9" fmla="*/ 27 h 35"/>
                <a:gd name="T10" fmla="*/ 22 w 36"/>
                <a:gd name="T11" fmla="*/ 27 h 35"/>
                <a:gd name="T12" fmla="*/ 21 w 36"/>
                <a:gd name="T13" fmla="*/ 27 h 35"/>
                <a:gd name="T14" fmla="*/ 20 w 36"/>
                <a:gd name="T15" fmla="*/ 27 h 35"/>
                <a:gd name="T16" fmla="*/ 19 w 36"/>
                <a:gd name="T17" fmla="*/ 26 h 35"/>
                <a:gd name="T18" fmla="*/ 12 w 36"/>
                <a:gd name="T19" fmla="*/ 20 h 35"/>
                <a:gd name="T20" fmla="*/ 14 w 36"/>
                <a:gd name="T21" fmla="*/ 14 h 35"/>
                <a:gd name="T22" fmla="*/ 10 w 36"/>
                <a:gd name="T23" fmla="*/ 7 h 35"/>
                <a:gd name="T24" fmla="*/ 17 w 36"/>
                <a:gd name="T25" fmla="*/ 33 h 35"/>
                <a:gd name="T26" fmla="*/ 31 w 36"/>
                <a:gd name="T27" fmla="*/ 30 h 35"/>
                <a:gd name="T28" fmla="*/ 32 w 36"/>
                <a:gd name="T2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5">
                  <a:moveTo>
                    <a:pt x="32" y="5"/>
                  </a:moveTo>
                  <a:cubicBezTo>
                    <a:pt x="31" y="0"/>
                    <a:pt x="24" y="2"/>
                    <a:pt x="25" y="7"/>
                  </a:cubicBezTo>
                  <a:cubicBezTo>
                    <a:pt x="27" y="12"/>
                    <a:pt x="28" y="20"/>
                    <a:pt x="25" y="25"/>
                  </a:cubicBezTo>
                  <a:cubicBezTo>
                    <a:pt x="25" y="26"/>
                    <a:pt x="24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2" y="27"/>
                    <a:pt x="22" y="27"/>
                    <a:pt x="21" y="27"/>
                  </a:cubicBezTo>
                  <a:cubicBezTo>
                    <a:pt x="22" y="27"/>
                    <a:pt x="20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6" y="25"/>
                    <a:pt x="14" y="23"/>
                    <a:pt x="12" y="20"/>
                  </a:cubicBezTo>
                  <a:cubicBezTo>
                    <a:pt x="11" y="18"/>
                    <a:pt x="11" y="16"/>
                    <a:pt x="14" y="14"/>
                  </a:cubicBezTo>
                  <a:cubicBezTo>
                    <a:pt x="18" y="11"/>
                    <a:pt x="14" y="5"/>
                    <a:pt x="10" y="7"/>
                  </a:cubicBezTo>
                  <a:cubicBezTo>
                    <a:pt x="0" y="15"/>
                    <a:pt x="6" y="29"/>
                    <a:pt x="17" y="33"/>
                  </a:cubicBezTo>
                  <a:cubicBezTo>
                    <a:pt x="22" y="35"/>
                    <a:pt x="27" y="34"/>
                    <a:pt x="31" y="30"/>
                  </a:cubicBezTo>
                  <a:cubicBezTo>
                    <a:pt x="36" y="23"/>
                    <a:pt x="34" y="12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4552" y="2198"/>
              <a:ext cx="91" cy="96"/>
            </a:xfrm>
            <a:custGeom>
              <a:avLst/>
              <a:gdLst>
                <a:gd name="T0" fmla="*/ 31 w 34"/>
                <a:gd name="T1" fmla="*/ 25 h 36"/>
                <a:gd name="T2" fmla="*/ 15 w 34"/>
                <a:gd name="T3" fmla="*/ 10 h 36"/>
                <a:gd name="T4" fmla="*/ 14 w 34"/>
                <a:gd name="T5" fmla="*/ 8 h 36"/>
                <a:gd name="T6" fmla="*/ 21 w 34"/>
                <a:gd name="T7" fmla="*/ 12 h 36"/>
                <a:gd name="T8" fmla="*/ 24 w 34"/>
                <a:gd name="T9" fmla="*/ 5 h 36"/>
                <a:gd name="T10" fmla="*/ 12 w 34"/>
                <a:gd name="T11" fmla="*/ 1 h 36"/>
                <a:gd name="T12" fmla="*/ 7 w 34"/>
                <a:gd name="T13" fmla="*/ 8 h 36"/>
                <a:gd name="T14" fmla="*/ 21 w 34"/>
                <a:gd name="T15" fmla="*/ 27 h 36"/>
                <a:gd name="T16" fmla="*/ 8 w 34"/>
                <a:gd name="T17" fmla="*/ 23 h 36"/>
                <a:gd name="T18" fmla="*/ 3 w 34"/>
                <a:gd name="T19" fmla="*/ 28 h 36"/>
                <a:gd name="T20" fmla="*/ 31 w 34"/>
                <a:gd name="T21" fmla="*/ 31 h 36"/>
                <a:gd name="T22" fmla="*/ 31 w 34"/>
                <a:gd name="T23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31" y="25"/>
                  </a:moveTo>
                  <a:cubicBezTo>
                    <a:pt x="25" y="22"/>
                    <a:pt x="19" y="17"/>
                    <a:pt x="15" y="10"/>
                  </a:cubicBezTo>
                  <a:cubicBezTo>
                    <a:pt x="15" y="10"/>
                    <a:pt x="14" y="9"/>
                    <a:pt x="14" y="8"/>
                  </a:cubicBezTo>
                  <a:cubicBezTo>
                    <a:pt x="16" y="8"/>
                    <a:pt x="19" y="11"/>
                    <a:pt x="21" y="12"/>
                  </a:cubicBezTo>
                  <a:cubicBezTo>
                    <a:pt x="24" y="14"/>
                    <a:pt x="28" y="8"/>
                    <a:pt x="24" y="5"/>
                  </a:cubicBezTo>
                  <a:cubicBezTo>
                    <a:pt x="21" y="3"/>
                    <a:pt x="16" y="0"/>
                    <a:pt x="12" y="1"/>
                  </a:cubicBezTo>
                  <a:cubicBezTo>
                    <a:pt x="8" y="1"/>
                    <a:pt x="7" y="4"/>
                    <a:pt x="7" y="8"/>
                  </a:cubicBezTo>
                  <a:cubicBezTo>
                    <a:pt x="7" y="16"/>
                    <a:pt x="14" y="23"/>
                    <a:pt x="21" y="27"/>
                  </a:cubicBezTo>
                  <a:cubicBezTo>
                    <a:pt x="17" y="28"/>
                    <a:pt x="12" y="27"/>
                    <a:pt x="8" y="23"/>
                  </a:cubicBezTo>
                  <a:cubicBezTo>
                    <a:pt x="5" y="20"/>
                    <a:pt x="0" y="25"/>
                    <a:pt x="3" y="28"/>
                  </a:cubicBezTo>
                  <a:cubicBezTo>
                    <a:pt x="11" y="36"/>
                    <a:pt x="21" y="36"/>
                    <a:pt x="31" y="31"/>
                  </a:cubicBezTo>
                  <a:cubicBezTo>
                    <a:pt x="33" y="30"/>
                    <a:pt x="34" y="26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2500" y="1626"/>
              <a:ext cx="206" cy="408"/>
            </a:xfrm>
            <a:custGeom>
              <a:avLst/>
              <a:gdLst>
                <a:gd name="T0" fmla="*/ 69 w 77"/>
                <a:gd name="T1" fmla="*/ 133 h 152"/>
                <a:gd name="T2" fmla="*/ 52 w 77"/>
                <a:gd name="T3" fmla="*/ 138 h 152"/>
                <a:gd name="T4" fmla="*/ 53 w 77"/>
                <a:gd name="T5" fmla="*/ 132 h 152"/>
                <a:gd name="T6" fmla="*/ 38 w 77"/>
                <a:gd name="T7" fmla="*/ 70 h 152"/>
                <a:gd name="T8" fmla="*/ 29 w 77"/>
                <a:gd name="T9" fmla="*/ 6 h 152"/>
                <a:gd name="T10" fmla="*/ 20 w 77"/>
                <a:gd name="T11" fmla="*/ 8 h 152"/>
                <a:gd name="T12" fmla="*/ 21 w 77"/>
                <a:gd name="T13" fmla="*/ 14 h 152"/>
                <a:gd name="T14" fmla="*/ 2 w 77"/>
                <a:gd name="T15" fmla="*/ 94 h 152"/>
                <a:gd name="T16" fmla="*/ 11 w 77"/>
                <a:gd name="T17" fmla="*/ 96 h 152"/>
                <a:gd name="T18" fmla="*/ 27 w 77"/>
                <a:gd name="T19" fmla="*/ 49 h 152"/>
                <a:gd name="T20" fmla="*/ 31 w 77"/>
                <a:gd name="T21" fmla="*/ 82 h 152"/>
                <a:gd name="T22" fmla="*/ 45 w 77"/>
                <a:gd name="T23" fmla="*/ 137 h 152"/>
                <a:gd name="T24" fmla="*/ 48 w 77"/>
                <a:gd name="T25" fmla="*/ 138 h 152"/>
                <a:gd name="T26" fmla="*/ 33 w 77"/>
                <a:gd name="T27" fmla="*/ 142 h 152"/>
                <a:gd name="T28" fmla="*/ 35 w 77"/>
                <a:gd name="T29" fmla="*/ 151 h 152"/>
                <a:gd name="T30" fmla="*/ 72 w 77"/>
                <a:gd name="T31" fmla="*/ 142 h 152"/>
                <a:gd name="T32" fmla="*/ 69 w 77"/>
                <a:gd name="T33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152">
                  <a:moveTo>
                    <a:pt x="69" y="133"/>
                  </a:moveTo>
                  <a:cubicBezTo>
                    <a:pt x="63" y="135"/>
                    <a:pt x="58" y="136"/>
                    <a:pt x="52" y="138"/>
                  </a:cubicBezTo>
                  <a:cubicBezTo>
                    <a:pt x="54" y="136"/>
                    <a:pt x="55" y="134"/>
                    <a:pt x="53" y="132"/>
                  </a:cubicBezTo>
                  <a:cubicBezTo>
                    <a:pt x="41" y="116"/>
                    <a:pt x="41" y="90"/>
                    <a:pt x="38" y="70"/>
                  </a:cubicBezTo>
                  <a:cubicBezTo>
                    <a:pt x="36" y="49"/>
                    <a:pt x="34" y="27"/>
                    <a:pt x="29" y="6"/>
                  </a:cubicBezTo>
                  <a:cubicBezTo>
                    <a:pt x="28" y="0"/>
                    <a:pt x="19" y="2"/>
                    <a:pt x="20" y="8"/>
                  </a:cubicBezTo>
                  <a:cubicBezTo>
                    <a:pt x="21" y="10"/>
                    <a:pt x="21" y="12"/>
                    <a:pt x="21" y="14"/>
                  </a:cubicBezTo>
                  <a:cubicBezTo>
                    <a:pt x="26" y="41"/>
                    <a:pt x="10" y="68"/>
                    <a:pt x="2" y="94"/>
                  </a:cubicBezTo>
                  <a:cubicBezTo>
                    <a:pt x="0" y="99"/>
                    <a:pt x="9" y="102"/>
                    <a:pt x="11" y="96"/>
                  </a:cubicBezTo>
                  <a:cubicBezTo>
                    <a:pt x="16" y="80"/>
                    <a:pt x="23" y="65"/>
                    <a:pt x="27" y="49"/>
                  </a:cubicBezTo>
                  <a:cubicBezTo>
                    <a:pt x="28" y="60"/>
                    <a:pt x="29" y="71"/>
                    <a:pt x="31" y="82"/>
                  </a:cubicBezTo>
                  <a:cubicBezTo>
                    <a:pt x="33" y="100"/>
                    <a:pt x="34" y="121"/>
                    <a:pt x="45" y="137"/>
                  </a:cubicBezTo>
                  <a:cubicBezTo>
                    <a:pt x="46" y="138"/>
                    <a:pt x="47" y="138"/>
                    <a:pt x="48" y="138"/>
                  </a:cubicBezTo>
                  <a:cubicBezTo>
                    <a:pt x="43" y="140"/>
                    <a:pt x="38" y="141"/>
                    <a:pt x="33" y="142"/>
                  </a:cubicBezTo>
                  <a:cubicBezTo>
                    <a:pt x="27" y="143"/>
                    <a:pt x="29" y="152"/>
                    <a:pt x="35" y="151"/>
                  </a:cubicBezTo>
                  <a:cubicBezTo>
                    <a:pt x="47" y="148"/>
                    <a:pt x="60" y="146"/>
                    <a:pt x="72" y="142"/>
                  </a:cubicBezTo>
                  <a:cubicBezTo>
                    <a:pt x="77" y="140"/>
                    <a:pt x="75" y="131"/>
                    <a:pt x="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660" y="1731"/>
              <a:ext cx="168" cy="169"/>
            </a:xfrm>
            <a:custGeom>
              <a:avLst/>
              <a:gdLst>
                <a:gd name="T0" fmla="*/ 55 w 63"/>
                <a:gd name="T1" fmla="*/ 21 h 63"/>
                <a:gd name="T2" fmla="*/ 33 w 63"/>
                <a:gd name="T3" fmla="*/ 27 h 63"/>
                <a:gd name="T4" fmla="*/ 23 w 63"/>
                <a:gd name="T5" fmla="*/ 5 h 63"/>
                <a:gd name="T6" fmla="*/ 15 w 63"/>
                <a:gd name="T7" fmla="*/ 10 h 63"/>
                <a:gd name="T8" fmla="*/ 24 w 63"/>
                <a:gd name="T9" fmla="*/ 30 h 63"/>
                <a:gd name="T10" fmla="*/ 5 w 63"/>
                <a:gd name="T11" fmla="*/ 40 h 63"/>
                <a:gd name="T12" fmla="*/ 10 w 63"/>
                <a:gd name="T13" fmla="*/ 48 h 63"/>
                <a:gd name="T14" fmla="*/ 28 w 63"/>
                <a:gd name="T15" fmla="*/ 38 h 63"/>
                <a:gd name="T16" fmla="*/ 37 w 63"/>
                <a:gd name="T17" fmla="*/ 58 h 63"/>
                <a:gd name="T18" fmla="*/ 45 w 63"/>
                <a:gd name="T19" fmla="*/ 54 h 63"/>
                <a:gd name="T20" fmla="*/ 36 w 63"/>
                <a:gd name="T21" fmla="*/ 35 h 63"/>
                <a:gd name="T22" fmla="*/ 57 w 63"/>
                <a:gd name="T23" fmla="*/ 30 h 63"/>
                <a:gd name="T24" fmla="*/ 55 w 63"/>
                <a:gd name="T25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55" y="21"/>
                  </a:moveTo>
                  <a:cubicBezTo>
                    <a:pt x="47" y="22"/>
                    <a:pt x="40" y="24"/>
                    <a:pt x="33" y="27"/>
                  </a:cubicBezTo>
                  <a:cubicBezTo>
                    <a:pt x="30" y="19"/>
                    <a:pt x="27" y="12"/>
                    <a:pt x="23" y="5"/>
                  </a:cubicBezTo>
                  <a:cubicBezTo>
                    <a:pt x="21" y="0"/>
                    <a:pt x="13" y="4"/>
                    <a:pt x="15" y="10"/>
                  </a:cubicBezTo>
                  <a:cubicBezTo>
                    <a:pt x="19" y="16"/>
                    <a:pt x="22" y="23"/>
                    <a:pt x="24" y="30"/>
                  </a:cubicBezTo>
                  <a:cubicBezTo>
                    <a:pt x="18" y="33"/>
                    <a:pt x="11" y="36"/>
                    <a:pt x="5" y="40"/>
                  </a:cubicBezTo>
                  <a:cubicBezTo>
                    <a:pt x="0" y="43"/>
                    <a:pt x="4" y="51"/>
                    <a:pt x="10" y="48"/>
                  </a:cubicBezTo>
                  <a:cubicBezTo>
                    <a:pt x="16" y="44"/>
                    <a:pt x="22" y="41"/>
                    <a:pt x="28" y="38"/>
                  </a:cubicBezTo>
                  <a:cubicBezTo>
                    <a:pt x="31" y="45"/>
                    <a:pt x="34" y="52"/>
                    <a:pt x="37" y="58"/>
                  </a:cubicBezTo>
                  <a:cubicBezTo>
                    <a:pt x="39" y="63"/>
                    <a:pt x="47" y="59"/>
                    <a:pt x="45" y="54"/>
                  </a:cubicBezTo>
                  <a:cubicBezTo>
                    <a:pt x="42" y="48"/>
                    <a:pt x="39" y="41"/>
                    <a:pt x="36" y="35"/>
                  </a:cubicBezTo>
                  <a:cubicBezTo>
                    <a:pt x="43" y="33"/>
                    <a:pt x="50" y="31"/>
                    <a:pt x="57" y="30"/>
                  </a:cubicBezTo>
                  <a:cubicBezTo>
                    <a:pt x="63" y="29"/>
                    <a:pt x="60" y="2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772" y="1522"/>
              <a:ext cx="252" cy="434"/>
            </a:xfrm>
            <a:custGeom>
              <a:avLst/>
              <a:gdLst>
                <a:gd name="T0" fmla="*/ 85 w 94"/>
                <a:gd name="T1" fmla="*/ 142 h 162"/>
                <a:gd name="T2" fmla="*/ 36 w 94"/>
                <a:gd name="T3" fmla="*/ 142 h 162"/>
                <a:gd name="T4" fmla="*/ 63 w 94"/>
                <a:gd name="T5" fmla="*/ 92 h 162"/>
                <a:gd name="T6" fmla="*/ 77 w 94"/>
                <a:gd name="T7" fmla="*/ 35 h 162"/>
                <a:gd name="T8" fmla="*/ 29 w 94"/>
                <a:gd name="T9" fmla="*/ 67 h 162"/>
                <a:gd name="T10" fmla="*/ 35 w 94"/>
                <a:gd name="T11" fmla="*/ 61 h 162"/>
                <a:gd name="T12" fmla="*/ 69 w 94"/>
                <a:gd name="T13" fmla="*/ 45 h 162"/>
                <a:gd name="T14" fmla="*/ 55 w 94"/>
                <a:gd name="T15" fmla="*/ 88 h 162"/>
                <a:gd name="T16" fmla="*/ 22 w 94"/>
                <a:gd name="T17" fmla="*/ 154 h 162"/>
                <a:gd name="T18" fmla="*/ 29 w 94"/>
                <a:gd name="T19" fmla="*/ 158 h 162"/>
                <a:gd name="T20" fmla="*/ 88 w 94"/>
                <a:gd name="T21" fmla="*/ 150 h 162"/>
                <a:gd name="T22" fmla="*/ 85 w 94"/>
                <a:gd name="T23" fmla="*/ 14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62">
                  <a:moveTo>
                    <a:pt x="85" y="142"/>
                  </a:moveTo>
                  <a:cubicBezTo>
                    <a:pt x="67" y="146"/>
                    <a:pt x="52" y="136"/>
                    <a:pt x="36" y="142"/>
                  </a:cubicBezTo>
                  <a:cubicBezTo>
                    <a:pt x="44" y="125"/>
                    <a:pt x="55" y="109"/>
                    <a:pt x="63" y="92"/>
                  </a:cubicBezTo>
                  <a:cubicBezTo>
                    <a:pt x="71" y="76"/>
                    <a:pt x="82" y="54"/>
                    <a:pt x="77" y="35"/>
                  </a:cubicBezTo>
                  <a:cubicBezTo>
                    <a:pt x="66" y="0"/>
                    <a:pt x="0" y="37"/>
                    <a:pt x="29" y="67"/>
                  </a:cubicBezTo>
                  <a:cubicBezTo>
                    <a:pt x="33" y="71"/>
                    <a:pt x="39" y="65"/>
                    <a:pt x="35" y="61"/>
                  </a:cubicBezTo>
                  <a:cubicBezTo>
                    <a:pt x="15" y="40"/>
                    <a:pt x="68" y="14"/>
                    <a:pt x="69" y="45"/>
                  </a:cubicBezTo>
                  <a:cubicBezTo>
                    <a:pt x="70" y="60"/>
                    <a:pt x="61" y="75"/>
                    <a:pt x="55" y="88"/>
                  </a:cubicBezTo>
                  <a:cubicBezTo>
                    <a:pt x="45" y="110"/>
                    <a:pt x="30" y="131"/>
                    <a:pt x="22" y="154"/>
                  </a:cubicBezTo>
                  <a:cubicBezTo>
                    <a:pt x="20" y="158"/>
                    <a:pt x="26" y="162"/>
                    <a:pt x="29" y="158"/>
                  </a:cubicBezTo>
                  <a:cubicBezTo>
                    <a:pt x="47" y="138"/>
                    <a:pt x="67" y="156"/>
                    <a:pt x="88" y="150"/>
                  </a:cubicBezTo>
                  <a:cubicBezTo>
                    <a:pt x="94" y="149"/>
                    <a:pt x="91" y="140"/>
                    <a:pt x="8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026" y="1685"/>
              <a:ext cx="134" cy="57"/>
            </a:xfrm>
            <a:custGeom>
              <a:avLst/>
              <a:gdLst>
                <a:gd name="T0" fmla="*/ 42 w 50"/>
                <a:gd name="T1" fmla="*/ 2 h 21"/>
                <a:gd name="T2" fmla="*/ 6 w 50"/>
                <a:gd name="T3" fmla="*/ 11 h 21"/>
                <a:gd name="T4" fmla="*/ 8 w 50"/>
                <a:gd name="T5" fmla="*/ 20 h 21"/>
                <a:gd name="T6" fmla="*/ 45 w 50"/>
                <a:gd name="T7" fmla="*/ 10 h 21"/>
                <a:gd name="T8" fmla="*/ 42 w 50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">
                  <a:moveTo>
                    <a:pt x="42" y="2"/>
                  </a:moveTo>
                  <a:cubicBezTo>
                    <a:pt x="30" y="5"/>
                    <a:pt x="18" y="8"/>
                    <a:pt x="6" y="11"/>
                  </a:cubicBezTo>
                  <a:cubicBezTo>
                    <a:pt x="0" y="12"/>
                    <a:pt x="2" y="21"/>
                    <a:pt x="8" y="20"/>
                  </a:cubicBezTo>
                  <a:cubicBezTo>
                    <a:pt x="20" y="17"/>
                    <a:pt x="33" y="14"/>
                    <a:pt x="45" y="10"/>
                  </a:cubicBezTo>
                  <a:cubicBezTo>
                    <a:pt x="50" y="9"/>
                    <a:pt x="48" y="0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018" y="1717"/>
              <a:ext cx="150" cy="73"/>
            </a:xfrm>
            <a:custGeom>
              <a:avLst/>
              <a:gdLst>
                <a:gd name="T0" fmla="*/ 48 w 56"/>
                <a:gd name="T1" fmla="*/ 2 h 27"/>
                <a:gd name="T2" fmla="*/ 6 w 56"/>
                <a:gd name="T3" fmla="*/ 17 h 27"/>
                <a:gd name="T4" fmla="*/ 8 w 56"/>
                <a:gd name="T5" fmla="*/ 26 h 27"/>
                <a:gd name="T6" fmla="*/ 51 w 56"/>
                <a:gd name="T7" fmla="*/ 11 h 27"/>
                <a:gd name="T8" fmla="*/ 48 w 5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7">
                  <a:moveTo>
                    <a:pt x="48" y="2"/>
                  </a:moveTo>
                  <a:cubicBezTo>
                    <a:pt x="34" y="7"/>
                    <a:pt x="20" y="13"/>
                    <a:pt x="6" y="17"/>
                  </a:cubicBezTo>
                  <a:cubicBezTo>
                    <a:pt x="0" y="18"/>
                    <a:pt x="2" y="27"/>
                    <a:pt x="8" y="26"/>
                  </a:cubicBezTo>
                  <a:cubicBezTo>
                    <a:pt x="23" y="22"/>
                    <a:pt x="37" y="16"/>
                    <a:pt x="51" y="11"/>
                  </a:cubicBezTo>
                  <a:cubicBezTo>
                    <a:pt x="56" y="8"/>
                    <a:pt x="54" y="0"/>
                    <a:pt x="4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168" y="1497"/>
              <a:ext cx="240" cy="346"/>
            </a:xfrm>
            <a:custGeom>
              <a:avLst/>
              <a:gdLst>
                <a:gd name="T0" fmla="*/ 38 w 90"/>
                <a:gd name="T1" fmla="*/ 33 h 129"/>
                <a:gd name="T2" fmla="*/ 49 w 90"/>
                <a:gd name="T3" fmla="*/ 8 h 129"/>
                <a:gd name="T4" fmla="*/ 42 w 90"/>
                <a:gd name="T5" fmla="*/ 3 h 129"/>
                <a:gd name="T6" fmla="*/ 10 w 90"/>
                <a:gd name="T7" fmla="*/ 14 h 129"/>
                <a:gd name="T8" fmla="*/ 13 w 90"/>
                <a:gd name="T9" fmla="*/ 23 h 129"/>
                <a:gd name="T10" fmla="*/ 35 w 90"/>
                <a:gd name="T11" fmla="*/ 17 h 129"/>
                <a:gd name="T12" fmla="*/ 22 w 90"/>
                <a:gd name="T13" fmla="*/ 47 h 129"/>
                <a:gd name="T14" fmla="*/ 30 w 90"/>
                <a:gd name="T15" fmla="*/ 52 h 129"/>
                <a:gd name="T16" fmla="*/ 69 w 90"/>
                <a:gd name="T17" fmla="*/ 89 h 129"/>
                <a:gd name="T18" fmla="*/ 46 w 90"/>
                <a:gd name="T19" fmla="*/ 113 h 129"/>
                <a:gd name="T20" fmla="*/ 13 w 90"/>
                <a:gd name="T21" fmla="*/ 114 h 129"/>
                <a:gd name="T22" fmla="*/ 4 w 90"/>
                <a:gd name="T23" fmla="*/ 111 h 129"/>
                <a:gd name="T24" fmla="*/ 25 w 90"/>
                <a:gd name="T25" fmla="*/ 128 h 129"/>
                <a:gd name="T26" fmla="*/ 76 w 90"/>
                <a:gd name="T27" fmla="*/ 97 h 129"/>
                <a:gd name="T28" fmla="*/ 38 w 90"/>
                <a:gd name="T29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29">
                  <a:moveTo>
                    <a:pt x="38" y="33"/>
                  </a:moveTo>
                  <a:cubicBezTo>
                    <a:pt x="41" y="25"/>
                    <a:pt x="45" y="17"/>
                    <a:pt x="49" y="8"/>
                  </a:cubicBezTo>
                  <a:cubicBezTo>
                    <a:pt x="51" y="4"/>
                    <a:pt x="46" y="0"/>
                    <a:pt x="42" y="3"/>
                  </a:cubicBezTo>
                  <a:cubicBezTo>
                    <a:pt x="32" y="11"/>
                    <a:pt x="22" y="11"/>
                    <a:pt x="10" y="14"/>
                  </a:cubicBezTo>
                  <a:cubicBezTo>
                    <a:pt x="5" y="15"/>
                    <a:pt x="7" y="24"/>
                    <a:pt x="13" y="23"/>
                  </a:cubicBezTo>
                  <a:cubicBezTo>
                    <a:pt x="21" y="21"/>
                    <a:pt x="28" y="20"/>
                    <a:pt x="35" y="17"/>
                  </a:cubicBezTo>
                  <a:cubicBezTo>
                    <a:pt x="31" y="27"/>
                    <a:pt x="26" y="37"/>
                    <a:pt x="22" y="47"/>
                  </a:cubicBezTo>
                  <a:cubicBezTo>
                    <a:pt x="21" y="52"/>
                    <a:pt x="27" y="55"/>
                    <a:pt x="30" y="52"/>
                  </a:cubicBezTo>
                  <a:cubicBezTo>
                    <a:pt x="56" y="19"/>
                    <a:pt x="75" y="65"/>
                    <a:pt x="69" y="89"/>
                  </a:cubicBezTo>
                  <a:cubicBezTo>
                    <a:pt x="67" y="101"/>
                    <a:pt x="56" y="108"/>
                    <a:pt x="46" y="113"/>
                  </a:cubicBezTo>
                  <a:cubicBezTo>
                    <a:pt x="43" y="115"/>
                    <a:pt x="9" y="126"/>
                    <a:pt x="13" y="114"/>
                  </a:cubicBezTo>
                  <a:cubicBezTo>
                    <a:pt x="15" y="108"/>
                    <a:pt x="6" y="106"/>
                    <a:pt x="4" y="111"/>
                  </a:cubicBezTo>
                  <a:cubicBezTo>
                    <a:pt x="0" y="125"/>
                    <a:pt x="14" y="129"/>
                    <a:pt x="25" y="128"/>
                  </a:cubicBezTo>
                  <a:cubicBezTo>
                    <a:pt x="45" y="127"/>
                    <a:pt x="67" y="115"/>
                    <a:pt x="76" y="97"/>
                  </a:cubicBezTo>
                  <a:cubicBezTo>
                    <a:pt x="90" y="67"/>
                    <a:pt x="66" y="20"/>
                    <a:pt x="3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1625603" y="3464722"/>
            <a:ext cx="1670048" cy="826917"/>
            <a:chOff x="2500" y="1497"/>
            <a:chExt cx="2678" cy="1326"/>
          </a:xfrm>
          <a:solidFill>
            <a:schemeClr val="bg1"/>
          </a:solidFill>
        </p:grpSpPr>
        <p:sp>
          <p:nvSpPr>
            <p:cNvPr id="33" name="Freeform 5"/>
            <p:cNvSpPr/>
            <p:nvPr/>
          </p:nvSpPr>
          <p:spPr bwMode="auto">
            <a:xfrm>
              <a:off x="3849" y="1645"/>
              <a:ext cx="292" cy="448"/>
            </a:xfrm>
            <a:custGeom>
              <a:avLst/>
              <a:gdLst>
                <a:gd name="T0" fmla="*/ 98 w 109"/>
                <a:gd name="T1" fmla="*/ 55 h 167"/>
                <a:gd name="T2" fmla="*/ 61 w 109"/>
                <a:gd name="T3" fmla="*/ 11 h 167"/>
                <a:gd name="T4" fmla="*/ 34 w 109"/>
                <a:gd name="T5" fmla="*/ 14 h 167"/>
                <a:gd name="T6" fmla="*/ 2 w 109"/>
                <a:gd name="T7" fmla="*/ 83 h 167"/>
                <a:gd name="T8" fmla="*/ 4 w 109"/>
                <a:gd name="T9" fmla="*/ 92 h 167"/>
                <a:gd name="T10" fmla="*/ 6 w 109"/>
                <a:gd name="T11" fmla="*/ 115 h 167"/>
                <a:gd name="T12" fmla="*/ 2 w 109"/>
                <a:gd name="T13" fmla="*/ 146 h 167"/>
                <a:gd name="T14" fmla="*/ 16 w 109"/>
                <a:gd name="T15" fmla="*/ 164 h 167"/>
                <a:gd name="T16" fmla="*/ 84 w 109"/>
                <a:gd name="T17" fmla="*/ 152 h 167"/>
                <a:gd name="T18" fmla="*/ 94 w 109"/>
                <a:gd name="T19" fmla="*/ 142 h 167"/>
                <a:gd name="T20" fmla="*/ 95 w 109"/>
                <a:gd name="T21" fmla="*/ 138 h 167"/>
                <a:gd name="T22" fmla="*/ 98 w 109"/>
                <a:gd name="T23" fmla="*/ 5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67">
                  <a:moveTo>
                    <a:pt x="98" y="55"/>
                  </a:moveTo>
                  <a:cubicBezTo>
                    <a:pt x="93" y="35"/>
                    <a:pt x="80" y="16"/>
                    <a:pt x="61" y="11"/>
                  </a:cubicBezTo>
                  <a:cubicBezTo>
                    <a:pt x="51" y="0"/>
                    <a:pt x="42" y="4"/>
                    <a:pt x="34" y="14"/>
                  </a:cubicBezTo>
                  <a:cubicBezTo>
                    <a:pt x="12" y="25"/>
                    <a:pt x="4" y="62"/>
                    <a:pt x="2" y="83"/>
                  </a:cubicBezTo>
                  <a:cubicBezTo>
                    <a:pt x="1" y="87"/>
                    <a:pt x="2" y="90"/>
                    <a:pt x="4" y="92"/>
                  </a:cubicBezTo>
                  <a:cubicBezTo>
                    <a:pt x="4" y="100"/>
                    <a:pt x="4" y="108"/>
                    <a:pt x="6" y="115"/>
                  </a:cubicBezTo>
                  <a:cubicBezTo>
                    <a:pt x="5" y="125"/>
                    <a:pt x="4" y="136"/>
                    <a:pt x="2" y="146"/>
                  </a:cubicBezTo>
                  <a:cubicBezTo>
                    <a:pt x="0" y="156"/>
                    <a:pt x="6" y="163"/>
                    <a:pt x="16" y="164"/>
                  </a:cubicBezTo>
                  <a:cubicBezTo>
                    <a:pt x="39" y="167"/>
                    <a:pt x="65" y="167"/>
                    <a:pt x="84" y="152"/>
                  </a:cubicBezTo>
                  <a:cubicBezTo>
                    <a:pt x="89" y="151"/>
                    <a:pt x="93" y="148"/>
                    <a:pt x="94" y="142"/>
                  </a:cubicBezTo>
                  <a:cubicBezTo>
                    <a:pt x="95" y="141"/>
                    <a:pt x="95" y="139"/>
                    <a:pt x="95" y="138"/>
                  </a:cubicBezTo>
                  <a:cubicBezTo>
                    <a:pt x="109" y="114"/>
                    <a:pt x="105" y="81"/>
                    <a:pt x="98" y="55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4213" y="1610"/>
              <a:ext cx="248" cy="448"/>
            </a:xfrm>
            <a:custGeom>
              <a:avLst/>
              <a:gdLst>
                <a:gd name="T0" fmla="*/ 86 w 93"/>
                <a:gd name="T1" fmla="*/ 78 h 167"/>
                <a:gd name="T2" fmla="*/ 59 w 93"/>
                <a:gd name="T3" fmla="*/ 13 h 167"/>
                <a:gd name="T4" fmla="*/ 13 w 93"/>
                <a:gd name="T5" fmla="*/ 42 h 167"/>
                <a:gd name="T6" fmla="*/ 19 w 93"/>
                <a:gd name="T7" fmla="*/ 152 h 167"/>
                <a:gd name="T8" fmla="*/ 46 w 93"/>
                <a:gd name="T9" fmla="*/ 154 h 167"/>
                <a:gd name="T10" fmla="*/ 80 w 93"/>
                <a:gd name="T11" fmla="*/ 160 h 167"/>
                <a:gd name="T12" fmla="*/ 90 w 93"/>
                <a:gd name="T13" fmla="*/ 150 h 167"/>
                <a:gd name="T14" fmla="*/ 86 w 93"/>
                <a:gd name="T15" fmla="*/ 7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67">
                  <a:moveTo>
                    <a:pt x="86" y="78"/>
                  </a:moveTo>
                  <a:cubicBezTo>
                    <a:pt x="83" y="59"/>
                    <a:pt x="78" y="24"/>
                    <a:pt x="59" y="13"/>
                  </a:cubicBezTo>
                  <a:cubicBezTo>
                    <a:pt x="37" y="0"/>
                    <a:pt x="21" y="24"/>
                    <a:pt x="13" y="42"/>
                  </a:cubicBezTo>
                  <a:cubicBezTo>
                    <a:pt x="0" y="74"/>
                    <a:pt x="11" y="121"/>
                    <a:pt x="19" y="152"/>
                  </a:cubicBezTo>
                  <a:cubicBezTo>
                    <a:pt x="23" y="167"/>
                    <a:pt x="41" y="165"/>
                    <a:pt x="46" y="154"/>
                  </a:cubicBezTo>
                  <a:cubicBezTo>
                    <a:pt x="53" y="161"/>
                    <a:pt x="63" y="163"/>
                    <a:pt x="80" y="160"/>
                  </a:cubicBezTo>
                  <a:cubicBezTo>
                    <a:pt x="84" y="159"/>
                    <a:pt x="89" y="155"/>
                    <a:pt x="90" y="150"/>
                  </a:cubicBezTo>
                  <a:cubicBezTo>
                    <a:pt x="93" y="126"/>
                    <a:pt x="90" y="102"/>
                    <a:pt x="86" y="7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4571" y="1640"/>
              <a:ext cx="350" cy="421"/>
            </a:xfrm>
            <a:custGeom>
              <a:avLst/>
              <a:gdLst>
                <a:gd name="T0" fmla="*/ 112 w 131"/>
                <a:gd name="T1" fmla="*/ 119 h 157"/>
                <a:gd name="T2" fmla="*/ 75 w 131"/>
                <a:gd name="T3" fmla="*/ 15 h 157"/>
                <a:gd name="T4" fmla="*/ 18 w 131"/>
                <a:gd name="T5" fmla="*/ 35 h 157"/>
                <a:gd name="T6" fmla="*/ 21 w 131"/>
                <a:gd name="T7" fmla="*/ 144 h 157"/>
                <a:gd name="T8" fmla="*/ 41 w 131"/>
                <a:gd name="T9" fmla="*/ 152 h 157"/>
                <a:gd name="T10" fmla="*/ 45 w 131"/>
                <a:gd name="T11" fmla="*/ 154 h 157"/>
                <a:gd name="T12" fmla="*/ 49 w 131"/>
                <a:gd name="T13" fmla="*/ 155 h 157"/>
                <a:gd name="T14" fmla="*/ 66 w 131"/>
                <a:gd name="T15" fmla="*/ 152 h 157"/>
                <a:gd name="T16" fmla="*/ 79 w 131"/>
                <a:gd name="T17" fmla="*/ 151 h 157"/>
                <a:gd name="T18" fmla="*/ 115 w 131"/>
                <a:gd name="T19" fmla="*/ 147 h 157"/>
                <a:gd name="T20" fmla="*/ 112 w 131"/>
                <a:gd name="T21" fmla="*/ 11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57">
                  <a:moveTo>
                    <a:pt x="112" y="119"/>
                  </a:moveTo>
                  <a:cubicBezTo>
                    <a:pt x="120" y="83"/>
                    <a:pt x="99" y="31"/>
                    <a:pt x="75" y="15"/>
                  </a:cubicBezTo>
                  <a:cubicBezTo>
                    <a:pt x="53" y="0"/>
                    <a:pt x="29" y="13"/>
                    <a:pt x="18" y="35"/>
                  </a:cubicBezTo>
                  <a:cubicBezTo>
                    <a:pt x="0" y="66"/>
                    <a:pt x="14" y="111"/>
                    <a:pt x="21" y="144"/>
                  </a:cubicBezTo>
                  <a:cubicBezTo>
                    <a:pt x="23" y="155"/>
                    <a:pt x="34" y="156"/>
                    <a:pt x="41" y="152"/>
                  </a:cubicBezTo>
                  <a:cubicBezTo>
                    <a:pt x="43" y="153"/>
                    <a:pt x="44" y="153"/>
                    <a:pt x="45" y="154"/>
                  </a:cubicBezTo>
                  <a:cubicBezTo>
                    <a:pt x="47" y="154"/>
                    <a:pt x="48" y="154"/>
                    <a:pt x="49" y="155"/>
                  </a:cubicBezTo>
                  <a:cubicBezTo>
                    <a:pt x="55" y="157"/>
                    <a:pt x="61" y="156"/>
                    <a:pt x="66" y="152"/>
                  </a:cubicBezTo>
                  <a:cubicBezTo>
                    <a:pt x="70" y="152"/>
                    <a:pt x="75" y="151"/>
                    <a:pt x="79" y="151"/>
                  </a:cubicBezTo>
                  <a:cubicBezTo>
                    <a:pt x="91" y="150"/>
                    <a:pt x="103" y="148"/>
                    <a:pt x="115" y="147"/>
                  </a:cubicBezTo>
                  <a:cubicBezTo>
                    <a:pt x="131" y="144"/>
                    <a:pt x="127" y="121"/>
                    <a:pt x="112" y="119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3296" y="2165"/>
              <a:ext cx="374" cy="542"/>
            </a:xfrm>
            <a:custGeom>
              <a:avLst/>
              <a:gdLst>
                <a:gd name="T0" fmla="*/ 114 w 140"/>
                <a:gd name="T1" fmla="*/ 171 h 202"/>
                <a:gd name="T2" fmla="*/ 68 w 140"/>
                <a:gd name="T3" fmla="*/ 157 h 202"/>
                <a:gd name="T4" fmla="*/ 59 w 140"/>
                <a:gd name="T5" fmla="*/ 25 h 202"/>
                <a:gd name="T6" fmla="*/ 43 w 140"/>
                <a:gd name="T7" fmla="*/ 4 h 202"/>
                <a:gd name="T8" fmla="*/ 17 w 140"/>
                <a:gd name="T9" fmla="*/ 117 h 202"/>
                <a:gd name="T10" fmla="*/ 53 w 140"/>
                <a:gd name="T11" fmla="*/ 181 h 202"/>
                <a:gd name="T12" fmla="*/ 94 w 140"/>
                <a:gd name="T13" fmla="*/ 202 h 202"/>
                <a:gd name="T14" fmla="*/ 100 w 140"/>
                <a:gd name="T15" fmla="*/ 201 h 202"/>
                <a:gd name="T16" fmla="*/ 122 w 140"/>
                <a:gd name="T17" fmla="*/ 199 h 202"/>
                <a:gd name="T18" fmla="*/ 114 w 140"/>
                <a:gd name="T19" fmla="*/ 1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02">
                  <a:moveTo>
                    <a:pt x="114" y="171"/>
                  </a:moveTo>
                  <a:cubicBezTo>
                    <a:pt x="95" y="176"/>
                    <a:pt x="80" y="169"/>
                    <a:pt x="68" y="157"/>
                  </a:cubicBezTo>
                  <a:cubicBezTo>
                    <a:pt x="45" y="124"/>
                    <a:pt x="46" y="50"/>
                    <a:pt x="59" y="25"/>
                  </a:cubicBezTo>
                  <a:cubicBezTo>
                    <a:pt x="64" y="15"/>
                    <a:pt x="55" y="0"/>
                    <a:pt x="43" y="4"/>
                  </a:cubicBezTo>
                  <a:cubicBezTo>
                    <a:pt x="0" y="19"/>
                    <a:pt x="9" y="83"/>
                    <a:pt x="17" y="117"/>
                  </a:cubicBezTo>
                  <a:cubicBezTo>
                    <a:pt x="23" y="142"/>
                    <a:pt x="35" y="166"/>
                    <a:pt x="53" y="181"/>
                  </a:cubicBezTo>
                  <a:cubicBezTo>
                    <a:pt x="64" y="193"/>
                    <a:pt x="78" y="200"/>
                    <a:pt x="94" y="202"/>
                  </a:cubicBezTo>
                  <a:cubicBezTo>
                    <a:pt x="96" y="202"/>
                    <a:pt x="98" y="201"/>
                    <a:pt x="100" y="201"/>
                  </a:cubicBezTo>
                  <a:cubicBezTo>
                    <a:pt x="107" y="201"/>
                    <a:pt x="114" y="201"/>
                    <a:pt x="122" y="199"/>
                  </a:cubicBezTo>
                  <a:cubicBezTo>
                    <a:pt x="140" y="194"/>
                    <a:pt x="132" y="167"/>
                    <a:pt x="114" y="171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3943" y="2509"/>
              <a:ext cx="620" cy="147"/>
            </a:xfrm>
            <a:custGeom>
              <a:avLst/>
              <a:gdLst>
                <a:gd name="T0" fmla="*/ 206 w 232"/>
                <a:gd name="T1" fmla="*/ 3 h 55"/>
                <a:gd name="T2" fmla="*/ 18 w 232"/>
                <a:gd name="T3" fmla="*/ 24 h 55"/>
                <a:gd name="T4" fmla="*/ 25 w 232"/>
                <a:gd name="T5" fmla="*/ 52 h 55"/>
                <a:gd name="T6" fmla="*/ 214 w 232"/>
                <a:gd name="T7" fmla="*/ 30 h 55"/>
                <a:gd name="T8" fmla="*/ 206 w 232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55">
                  <a:moveTo>
                    <a:pt x="206" y="3"/>
                  </a:moveTo>
                  <a:cubicBezTo>
                    <a:pt x="144" y="12"/>
                    <a:pt x="80" y="13"/>
                    <a:pt x="18" y="24"/>
                  </a:cubicBezTo>
                  <a:cubicBezTo>
                    <a:pt x="0" y="27"/>
                    <a:pt x="7" y="55"/>
                    <a:pt x="25" y="52"/>
                  </a:cubicBezTo>
                  <a:cubicBezTo>
                    <a:pt x="88" y="40"/>
                    <a:pt x="151" y="39"/>
                    <a:pt x="214" y="30"/>
                  </a:cubicBezTo>
                  <a:cubicBezTo>
                    <a:pt x="232" y="28"/>
                    <a:pt x="224" y="0"/>
                    <a:pt x="206" y="3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4857" y="2369"/>
              <a:ext cx="251" cy="183"/>
            </a:xfrm>
            <a:custGeom>
              <a:avLst/>
              <a:gdLst>
                <a:gd name="T0" fmla="*/ 92 w 94"/>
                <a:gd name="T1" fmla="*/ 18 h 68"/>
                <a:gd name="T2" fmla="*/ 64 w 94"/>
                <a:gd name="T3" fmla="*/ 18 h 68"/>
                <a:gd name="T4" fmla="*/ 53 w 94"/>
                <a:gd name="T5" fmla="*/ 37 h 68"/>
                <a:gd name="T6" fmla="*/ 18 w 94"/>
                <a:gd name="T7" fmla="*/ 37 h 68"/>
                <a:gd name="T8" fmla="*/ 18 w 94"/>
                <a:gd name="T9" fmla="*/ 66 h 68"/>
                <a:gd name="T10" fmla="*/ 70 w 94"/>
                <a:gd name="T11" fmla="*/ 62 h 68"/>
                <a:gd name="T12" fmla="*/ 92 w 94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8">
                  <a:moveTo>
                    <a:pt x="92" y="18"/>
                  </a:moveTo>
                  <a:cubicBezTo>
                    <a:pt x="91" y="0"/>
                    <a:pt x="62" y="0"/>
                    <a:pt x="64" y="18"/>
                  </a:cubicBezTo>
                  <a:cubicBezTo>
                    <a:pt x="65" y="29"/>
                    <a:pt x="64" y="34"/>
                    <a:pt x="53" y="37"/>
                  </a:cubicBezTo>
                  <a:cubicBezTo>
                    <a:pt x="42" y="39"/>
                    <a:pt x="30" y="37"/>
                    <a:pt x="18" y="37"/>
                  </a:cubicBezTo>
                  <a:cubicBezTo>
                    <a:pt x="0" y="37"/>
                    <a:pt x="0" y="66"/>
                    <a:pt x="18" y="66"/>
                  </a:cubicBezTo>
                  <a:cubicBezTo>
                    <a:pt x="35" y="66"/>
                    <a:pt x="54" y="68"/>
                    <a:pt x="70" y="62"/>
                  </a:cubicBezTo>
                  <a:cubicBezTo>
                    <a:pt x="88" y="54"/>
                    <a:pt x="94" y="37"/>
                    <a:pt x="92" y="1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3320" y="1497"/>
              <a:ext cx="1858" cy="1326"/>
            </a:xfrm>
            <a:custGeom>
              <a:avLst/>
              <a:gdLst>
                <a:gd name="T0" fmla="*/ 672 w 695"/>
                <a:gd name="T1" fmla="*/ 330 h 494"/>
                <a:gd name="T2" fmla="*/ 476 w 695"/>
                <a:gd name="T3" fmla="*/ 5 h 494"/>
                <a:gd name="T4" fmla="*/ 168 w 695"/>
                <a:gd name="T5" fmla="*/ 197 h 494"/>
                <a:gd name="T6" fmla="*/ 5 w 695"/>
                <a:gd name="T7" fmla="*/ 311 h 494"/>
                <a:gd name="T8" fmla="*/ 92 w 695"/>
                <a:gd name="T9" fmla="*/ 453 h 494"/>
                <a:gd name="T10" fmla="*/ 125 w 695"/>
                <a:gd name="T11" fmla="*/ 447 h 494"/>
                <a:gd name="T12" fmla="*/ 138 w 695"/>
                <a:gd name="T13" fmla="*/ 431 h 494"/>
                <a:gd name="T14" fmla="*/ 240 w 695"/>
                <a:gd name="T15" fmla="*/ 426 h 494"/>
                <a:gd name="T16" fmla="*/ 239 w 695"/>
                <a:gd name="T17" fmla="*/ 434 h 494"/>
                <a:gd name="T18" fmla="*/ 460 w 695"/>
                <a:gd name="T19" fmla="*/ 406 h 494"/>
                <a:gd name="T20" fmla="*/ 464 w 695"/>
                <a:gd name="T21" fmla="*/ 395 h 494"/>
                <a:gd name="T22" fmla="*/ 569 w 695"/>
                <a:gd name="T23" fmla="*/ 388 h 494"/>
                <a:gd name="T24" fmla="*/ 579 w 695"/>
                <a:gd name="T25" fmla="*/ 398 h 494"/>
                <a:gd name="T26" fmla="*/ 584 w 695"/>
                <a:gd name="T27" fmla="*/ 398 h 494"/>
                <a:gd name="T28" fmla="*/ 675 w 695"/>
                <a:gd name="T29" fmla="*/ 364 h 494"/>
                <a:gd name="T30" fmla="*/ 123 w 695"/>
                <a:gd name="T31" fmla="*/ 424 h 494"/>
                <a:gd name="T32" fmla="*/ 140 w 695"/>
                <a:gd name="T33" fmla="*/ 424 h 494"/>
                <a:gd name="T34" fmla="*/ 158 w 695"/>
                <a:gd name="T35" fmla="*/ 388 h 494"/>
                <a:gd name="T36" fmla="*/ 148 w 695"/>
                <a:gd name="T37" fmla="*/ 410 h 494"/>
                <a:gd name="T38" fmla="*/ 172 w 695"/>
                <a:gd name="T39" fmla="*/ 395 h 494"/>
                <a:gd name="T40" fmla="*/ 197 w 695"/>
                <a:gd name="T41" fmla="*/ 381 h 494"/>
                <a:gd name="T42" fmla="*/ 203 w 695"/>
                <a:gd name="T43" fmla="*/ 397 h 494"/>
                <a:gd name="T44" fmla="*/ 218 w 695"/>
                <a:gd name="T45" fmla="*/ 406 h 494"/>
                <a:gd name="T46" fmla="*/ 234 w 695"/>
                <a:gd name="T47" fmla="*/ 405 h 494"/>
                <a:gd name="T48" fmla="*/ 474 w 695"/>
                <a:gd name="T49" fmla="*/ 387 h 494"/>
                <a:gd name="T50" fmla="*/ 478 w 695"/>
                <a:gd name="T51" fmla="*/ 375 h 494"/>
                <a:gd name="T52" fmla="*/ 498 w 695"/>
                <a:gd name="T53" fmla="*/ 354 h 494"/>
                <a:gd name="T54" fmla="*/ 498 w 695"/>
                <a:gd name="T55" fmla="*/ 348 h 494"/>
                <a:gd name="T56" fmla="*/ 522 w 695"/>
                <a:gd name="T57" fmla="*/ 348 h 494"/>
                <a:gd name="T58" fmla="*/ 500 w 695"/>
                <a:gd name="T59" fmla="*/ 347 h 494"/>
                <a:gd name="T60" fmla="*/ 555 w 695"/>
                <a:gd name="T61" fmla="*/ 361 h 494"/>
                <a:gd name="T62" fmla="*/ 561 w 695"/>
                <a:gd name="T63" fmla="*/ 350 h 494"/>
                <a:gd name="T64" fmla="*/ 555 w 695"/>
                <a:gd name="T65" fmla="*/ 361 h 494"/>
                <a:gd name="T66" fmla="*/ 560 w 695"/>
                <a:gd name="T67" fmla="*/ 366 h 494"/>
                <a:gd name="T68" fmla="*/ 579 w 695"/>
                <a:gd name="T69" fmla="*/ 381 h 494"/>
                <a:gd name="T70" fmla="*/ 586 w 695"/>
                <a:gd name="T71" fmla="*/ 391 h 494"/>
                <a:gd name="T72" fmla="*/ 248 w 695"/>
                <a:gd name="T73" fmla="*/ 427 h 494"/>
                <a:gd name="T74" fmla="*/ 248 w 695"/>
                <a:gd name="T75" fmla="*/ 417 h 494"/>
                <a:gd name="T76" fmla="*/ 199 w 695"/>
                <a:gd name="T77" fmla="*/ 374 h 494"/>
                <a:gd name="T78" fmla="*/ 127 w 695"/>
                <a:gd name="T79" fmla="*/ 402 h 494"/>
                <a:gd name="T80" fmla="*/ 31 w 695"/>
                <a:gd name="T81" fmla="*/ 422 h 494"/>
                <a:gd name="T82" fmla="*/ 10 w 695"/>
                <a:gd name="T83" fmla="*/ 295 h 494"/>
                <a:gd name="T84" fmla="*/ 9 w 695"/>
                <a:gd name="T85" fmla="*/ 288 h 494"/>
                <a:gd name="T86" fmla="*/ 81 w 695"/>
                <a:gd name="T87" fmla="*/ 254 h 494"/>
                <a:gd name="T88" fmla="*/ 184 w 695"/>
                <a:gd name="T89" fmla="*/ 94 h 494"/>
                <a:gd name="T90" fmla="*/ 613 w 695"/>
                <a:gd name="T91" fmla="*/ 66 h 494"/>
                <a:gd name="T92" fmla="*/ 651 w 695"/>
                <a:gd name="T93" fmla="*/ 387 h 494"/>
                <a:gd name="T94" fmla="*/ 673 w 695"/>
                <a:gd name="T95" fmla="*/ 34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494">
                  <a:moveTo>
                    <a:pt x="693" y="348"/>
                  </a:moveTo>
                  <a:cubicBezTo>
                    <a:pt x="691" y="339"/>
                    <a:pt x="681" y="336"/>
                    <a:pt x="673" y="338"/>
                  </a:cubicBezTo>
                  <a:cubicBezTo>
                    <a:pt x="673" y="335"/>
                    <a:pt x="673" y="332"/>
                    <a:pt x="672" y="330"/>
                  </a:cubicBezTo>
                  <a:cubicBezTo>
                    <a:pt x="668" y="282"/>
                    <a:pt x="662" y="234"/>
                    <a:pt x="656" y="187"/>
                  </a:cubicBezTo>
                  <a:cubicBezTo>
                    <a:pt x="651" y="149"/>
                    <a:pt x="647" y="105"/>
                    <a:pt x="626" y="72"/>
                  </a:cubicBezTo>
                  <a:cubicBezTo>
                    <a:pt x="596" y="23"/>
                    <a:pt x="529" y="10"/>
                    <a:pt x="476" y="5"/>
                  </a:cubicBezTo>
                  <a:cubicBezTo>
                    <a:pt x="414" y="0"/>
                    <a:pt x="350" y="5"/>
                    <a:pt x="288" y="15"/>
                  </a:cubicBezTo>
                  <a:cubicBezTo>
                    <a:pt x="237" y="23"/>
                    <a:pt x="161" y="39"/>
                    <a:pt x="179" y="107"/>
                  </a:cubicBezTo>
                  <a:cubicBezTo>
                    <a:pt x="179" y="137"/>
                    <a:pt x="178" y="168"/>
                    <a:pt x="168" y="197"/>
                  </a:cubicBezTo>
                  <a:cubicBezTo>
                    <a:pt x="156" y="233"/>
                    <a:pt x="122" y="246"/>
                    <a:pt x="86" y="247"/>
                  </a:cubicBezTo>
                  <a:cubicBezTo>
                    <a:pt x="63" y="248"/>
                    <a:pt x="13" y="230"/>
                    <a:pt x="4" y="264"/>
                  </a:cubicBezTo>
                  <a:cubicBezTo>
                    <a:pt x="0" y="279"/>
                    <a:pt x="3" y="296"/>
                    <a:pt x="5" y="311"/>
                  </a:cubicBezTo>
                  <a:cubicBezTo>
                    <a:pt x="7" y="328"/>
                    <a:pt x="7" y="346"/>
                    <a:pt x="9" y="363"/>
                  </a:cubicBezTo>
                  <a:cubicBezTo>
                    <a:pt x="11" y="392"/>
                    <a:pt x="16" y="425"/>
                    <a:pt x="42" y="443"/>
                  </a:cubicBezTo>
                  <a:cubicBezTo>
                    <a:pt x="55" y="453"/>
                    <a:pt x="75" y="453"/>
                    <a:pt x="92" y="453"/>
                  </a:cubicBezTo>
                  <a:cubicBezTo>
                    <a:pt x="103" y="453"/>
                    <a:pt x="114" y="452"/>
                    <a:pt x="125" y="450"/>
                  </a:cubicBezTo>
                  <a:cubicBezTo>
                    <a:pt x="124" y="448"/>
                    <a:pt x="123" y="446"/>
                    <a:pt x="123" y="444"/>
                  </a:cubicBezTo>
                  <a:cubicBezTo>
                    <a:pt x="124" y="445"/>
                    <a:pt x="124" y="446"/>
                    <a:pt x="125" y="447"/>
                  </a:cubicBezTo>
                  <a:cubicBezTo>
                    <a:pt x="128" y="450"/>
                    <a:pt x="133" y="445"/>
                    <a:pt x="130" y="442"/>
                  </a:cubicBezTo>
                  <a:cubicBezTo>
                    <a:pt x="127" y="438"/>
                    <a:pt x="125" y="434"/>
                    <a:pt x="124" y="431"/>
                  </a:cubicBezTo>
                  <a:cubicBezTo>
                    <a:pt x="138" y="431"/>
                    <a:pt x="138" y="431"/>
                    <a:pt x="138" y="431"/>
                  </a:cubicBezTo>
                  <a:cubicBezTo>
                    <a:pt x="131" y="459"/>
                    <a:pt x="146" y="494"/>
                    <a:pt x="185" y="494"/>
                  </a:cubicBezTo>
                  <a:cubicBezTo>
                    <a:pt x="225" y="494"/>
                    <a:pt x="240" y="455"/>
                    <a:pt x="230" y="426"/>
                  </a:cubicBezTo>
                  <a:cubicBezTo>
                    <a:pt x="233" y="426"/>
                    <a:pt x="237" y="426"/>
                    <a:pt x="240" y="426"/>
                  </a:cubicBezTo>
                  <a:cubicBezTo>
                    <a:pt x="240" y="426"/>
                    <a:pt x="240" y="427"/>
                    <a:pt x="241" y="428"/>
                  </a:cubicBezTo>
                  <a:cubicBezTo>
                    <a:pt x="239" y="428"/>
                    <a:pt x="237" y="428"/>
                    <a:pt x="235" y="428"/>
                  </a:cubicBezTo>
                  <a:cubicBezTo>
                    <a:pt x="236" y="430"/>
                    <a:pt x="237" y="432"/>
                    <a:pt x="239" y="434"/>
                  </a:cubicBezTo>
                  <a:cubicBezTo>
                    <a:pt x="267" y="431"/>
                    <a:pt x="295" y="429"/>
                    <a:pt x="322" y="425"/>
                  </a:cubicBezTo>
                  <a:cubicBezTo>
                    <a:pt x="368" y="417"/>
                    <a:pt x="414" y="412"/>
                    <a:pt x="460" y="407"/>
                  </a:cubicBezTo>
                  <a:cubicBezTo>
                    <a:pt x="460" y="407"/>
                    <a:pt x="460" y="406"/>
                    <a:pt x="460" y="406"/>
                  </a:cubicBezTo>
                  <a:cubicBezTo>
                    <a:pt x="460" y="405"/>
                    <a:pt x="461" y="404"/>
                    <a:pt x="461" y="403"/>
                  </a:cubicBezTo>
                  <a:cubicBezTo>
                    <a:pt x="461" y="400"/>
                    <a:pt x="461" y="398"/>
                    <a:pt x="461" y="395"/>
                  </a:cubicBezTo>
                  <a:cubicBezTo>
                    <a:pt x="462" y="395"/>
                    <a:pt x="463" y="395"/>
                    <a:pt x="464" y="395"/>
                  </a:cubicBezTo>
                  <a:cubicBezTo>
                    <a:pt x="467" y="393"/>
                    <a:pt x="470" y="393"/>
                    <a:pt x="473" y="394"/>
                  </a:cubicBezTo>
                  <a:cubicBezTo>
                    <a:pt x="471" y="421"/>
                    <a:pt x="487" y="449"/>
                    <a:pt x="522" y="449"/>
                  </a:cubicBezTo>
                  <a:cubicBezTo>
                    <a:pt x="558" y="449"/>
                    <a:pt x="574" y="416"/>
                    <a:pt x="569" y="388"/>
                  </a:cubicBezTo>
                  <a:cubicBezTo>
                    <a:pt x="572" y="388"/>
                    <a:pt x="576" y="388"/>
                    <a:pt x="579" y="388"/>
                  </a:cubicBezTo>
                  <a:cubicBezTo>
                    <a:pt x="579" y="390"/>
                    <a:pt x="578" y="393"/>
                    <a:pt x="578" y="395"/>
                  </a:cubicBezTo>
                  <a:cubicBezTo>
                    <a:pt x="578" y="397"/>
                    <a:pt x="578" y="398"/>
                    <a:pt x="579" y="398"/>
                  </a:cubicBezTo>
                  <a:cubicBezTo>
                    <a:pt x="579" y="398"/>
                    <a:pt x="579" y="399"/>
                    <a:pt x="579" y="399"/>
                  </a:cubicBezTo>
                  <a:cubicBezTo>
                    <a:pt x="579" y="399"/>
                    <a:pt x="579" y="399"/>
                    <a:pt x="579" y="399"/>
                  </a:cubicBezTo>
                  <a:cubicBezTo>
                    <a:pt x="580" y="400"/>
                    <a:pt x="583" y="400"/>
                    <a:pt x="584" y="398"/>
                  </a:cubicBezTo>
                  <a:cubicBezTo>
                    <a:pt x="606" y="397"/>
                    <a:pt x="628" y="396"/>
                    <a:pt x="650" y="394"/>
                  </a:cubicBezTo>
                  <a:cubicBezTo>
                    <a:pt x="665" y="393"/>
                    <a:pt x="670" y="379"/>
                    <a:pt x="673" y="364"/>
                  </a:cubicBezTo>
                  <a:cubicBezTo>
                    <a:pt x="673" y="364"/>
                    <a:pt x="674" y="364"/>
                    <a:pt x="675" y="364"/>
                  </a:cubicBezTo>
                  <a:cubicBezTo>
                    <a:pt x="683" y="363"/>
                    <a:pt x="695" y="358"/>
                    <a:pt x="693" y="348"/>
                  </a:cubicBezTo>
                  <a:close/>
                  <a:moveTo>
                    <a:pt x="140" y="424"/>
                  </a:moveTo>
                  <a:cubicBezTo>
                    <a:pt x="123" y="424"/>
                    <a:pt x="123" y="424"/>
                    <a:pt x="123" y="424"/>
                  </a:cubicBezTo>
                  <a:cubicBezTo>
                    <a:pt x="124" y="418"/>
                    <a:pt x="126" y="413"/>
                    <a:pt x="130" y="408"/>
                  </a:cubicBezTo>
                  <a:cubicBezTo>
                    <a:pt x="135" y="411"/>
                    <a:pt x="139" y="413"/>
                    <a:pt x="144" y="416"/>
                  </a:cubicBezTo>
                  <a:cubicBezTo>
                    <a:pt x="142" y="418"/>
                    <a:pt x="141" y="421"/>
                    <a:pt x="140" y="424"/>
                  </a:cubicBezTo>
                  <a:close/>
                  <a:moveTo>
                    <a:pt x="148" y="410"/>
                  </a:moveTo>
                  <a:cubicBezTo>
                    <a:pt x="144" y="408"/>
                    <a:pt x="139" y="405"/>
                    <a:pt x="135" y="403"/>
                  </a:cubicBezTo>
                  <a:cubicBezTo>
                    <a:pt x="142" y="397"/>
                    <a:pt x="150" y="392"/>
                    <a:pt x="158" y="388"/>
                  </a:cubicBezTo>
                  <a:cubicBezTo>
                    <a:pt x="158" y="388"/>
                    <a:pt x="158" y="388"/>
                    <a:pt x="158" y="389"/>
                  </a:cubicBezTo>
                  <a:cubicBezTo>
                    <a:pt x="160" y="392"/>
                    <a:pt x="162" y="395"/>
                    <a:pt x="165" y="398"/>
                  </a:cubicBezTo>
                  <a:cubicBezTo>
                    <a:pt x="158" y="401"/>
                    <a:pt x="152" y="405"/>
                    <a:pt x="148" y="410"/>
                  </a:cubicBezTo>
                  <a:close/>
                  <a:moveTo>
                    <a:pt x="195" y="395"/>
                  </a:moveTo>
                  <a:cubicBezTo>
                    <a:pt x="192" y="394"/>
                    <a:pt x="188" y="394"/>
                    <a:pt x="185" y="394"/>
                  </a:cubicBezTo>
                  <a:cubicBezTo>
                    <a:pt x="180" y="394"/>
                    <a:pt x="176" y="394"/>
                    <a:pt x="172" y="395"/>
                  </a:cubicBezTo>
                  <a:cubicBezTo>
                    <a:pt x="169" y="392"/>
                    <a:pt x="167" y="389"/>
                    <a:pt x="164" y="386"/>
                  </a:cubicBezTo>
                  <a:cubicBezTo>
                    <a:pt x="166" y="385"/>
                    <a:pt x="167" y="384"/>
                    <a:pt x="169" y="384"/>
                  </a:cubicBezTo>
                  <a:cubicBezTo>
                    <a:pt x="179" y="381"/>
                    <a:pt x="188" y="380"/>
                    <a:pt x="197" y="381"/>
                  </a:cubicBezTo>
                  <a:cubicBezTo>
                    <a:pt x="196" y="386"/>
                    <a:pt x="196" y="390"/>
                    <a:pt x="195" y="395"/>
                  </a:cubicBezTo>
                  <a:close/>
                  <a:moveTo>
                    <a:pt x="218" y="406"/>
                  </a:moveTo>
                  <a:cubicBezTo>
                    <a:pt x="214" y="402"/>
                    <a:pt x="209" y="399"/>
                    <a:pt x="203" y="397"/>
                  </a:cubicBezTo>
                  <a:cubicBezTo>
                    <a:pt x="203" y="392"/>
                    <a:pt x="203" y="387"/>
                    <a:pt x="204" y="382"/>
                  </a:cubicBezTo>
                  <a:cubicBezTo>
                    <a:pt x="214" y="385"/>
                    <a:pt x="223" y="391"/>
                    <a:pt x="230" y="399"/>
                  </a:cubicBezTo>
                  <a:cubicBezTo>
                    <a:pt x="226" y="401"/>
                    <a:pt x="222" y="404"/>
                    <a:pt x="218" y="406"/>
                  </a:cubicBezTo>
                  <a:close/>
                  <a:moveTo>
                    <a:pt x="227" y="419"/>
                  </a:moveTo>
                  <a:cubicBezTo>
                    <a:pt x="226" y="416"/>
                    <a:pt x="224" y="414"/>
                    <a:pt x="223" y="412"/>
                  </a:cubicBezTo>
                  <a:cubicBezTo>
                    <a:pt x="226" y="410"/>
                    <a:pt x="230" y="407"/>
                    <a:pt x="234" y="405"/>
                  </a:cubicBezTo>
                  <a:cubicBezTo>
                    <a:pt x="236" y="409"/>
                    <a:pt x="238" y="414"/>
                    <a:pt x="239" y="418"/>
                  </a:cubicBezTo>
                  <a:cubicBezTo>
                    <a:pt x="235" y="419"/>
                    <a:pt x="231" y="419"/>
                    <a:pt x="227" y="419"/>
                  </a:cubicBezTo>
                  <a:close/>
                  <a:moveTo>
                    <a:pt x="474" y="387"/>
                  </a:moveTo>
                  <a:cubicBezTo>
                    <a:pt x="470" y="386"/>
                    <a:pt x="466" y="386"/>
                    <a:pt x="462" y="388"/>
                  </a:cubicBezTo>
                  <a:cubicBezTo>
                    <a:pt x="464" y="381"/>
                    <a:pt x="466" y="376"/>
                    <a:pt x="470" y="371"/>
                  </a:cubicBezTo>
                  <a:cubicBezTo>
                    <a:pt x="473" y="372"/>
                    <a:pt x="475" y="374"/>
                    <a:pt x="478" y="375"/>
                  </a:cubicBezTo>
                  <a:cubicBezTo>
                    <a:pt x="477" y="379"/>
                    <a:pt x="475" y="383"/>
                    <a:pt x="474" y="387"/>
                  </a:cubicBezTo>
                  <a:close/>
                  <a:moveTo>
                    <a:pt x="497" y="353"/>
                  </a:moveTo>
                  <a:cubicBezTo>
                    <a:pt x="497" y="353"/>
                    <a:pt x="498" y="354"/>
                    <a:pt x="498" y="354"/>
                  </a:cubicBezTo>
                  <a:cubicBezTo>
                    <a:pt x="491" y="358"/>
                    <a:pt x="486" y="363"/>
                    <a:pt x="482" y="368"/>
                  </a:cubicBezTo>
                  <a:cubicBezTo>
                    <a:pt x="479" y="367"/>
                    <a:pt x="477" y="366"/>
                    <a:pt x="474" y="365"/>
                  </a:cubicBezTo>
                  <a:cubicBezTo>
                    <a:pt x="481" y="358"/>
                    <a:pt x="489" y="352"/>
                    <a:pt x="498" y="348"/>
                  </a:cubicBezTo>
                  <a:cubicBezTo>
                    <a:pt x="497" y="349"/>
                    <a:pt x="496" y="351"/>
                    <a:pt x="497" y="353"/>
                  </a:cubicBezTo>
                  <a:close/>
                  <a:moveTo>
                    <a:pt x="531" y="349"/>
                  </a:moveTo>
                  <a:cubicBezTo>
                    <a:pt x="528" y="349"/>
                    <a:pt x="525" y="348"/>
                    <a:pt x="522" y="348"/>
                  </a:cubicBezTo>
                  <a:cubicBezTo>
                    <a:pt x="515" y="348"/>
                    <a:pt x="510" y="349"/>
                    <a:pt x="504" y="351"/>
                  </a:cubicBezTo>
                  <a:cubicBezTo>
                    <a:pt x="504" y="351"/>
                    <a:pt x="504" y="350"/>
                    <a:pt x="503" y="349"/>
                  </a:cubicBezTo>
                  <a:cubicBezTo>
                    <a:pt x="502" y="348"/>
                    <a:pt x="501" y="347"/>
                    <a:pt x="500" y="347"/>
                  </a:cubicBezTo>
                  <a:cubicBezTo>
                    <a:pt x="510" y="343"/>
                    <a:pt x="522" y="341"/>
                    <a:pt x="532" y="342"/>
                  </a:cubicBezTo>
                  <a:cubicBezTo>
                    <a:pt x="532" y="344"/>
                    <a:pt x="532" y="347"/>
                    <a:pt x="531" y="349"/>
                  </a:cubicBezTo>
                  <a:close/>
                  <a:moveTo>
                    <a:pt x="555" y="361"/>
                  </a:moveTo>
                  <a:cubicBezTo>
                    <a:pt x="550" y="357"/>
                    <a:pt x="545" y="353"/>
                    <a:pt x="538" y="351"/>
                  </a:cubicBezTo>
                  <a:cubicBezTo>
                    <a:pt x="539" y="348"/>
                    <a:pt x="539" y="345"/>
                    <a:pt x="539" y="342"/>
                  </a:cubicBezTo>
                  <a:cubicBezTo>
                    <a:pt x="547" y="343"/>
                    <a:pt x="555" y="346"/>
                    <a:pt x="561" y="350"/>
                  </a:cubicBezTo>
                  <a:cubicBezTo>
                    <a:pt x="561" y="350"/>
                    <a:pt x="561" y="350"/>
                    <a:pt x="561" y="351"/>
                  </a:cubicBezTo>
                  <a:cubicBezTo>
                    <a:pt x="561" y="352"/>
                    <a:pt x="559" y="355"/>
                    <a:pt x="558" y="356"/>
                  </a:cubicBezTo>
                  <a:cubicBezTo>
                    <a:pt x="557" y="358"/>
                    <a:pt x="556" y="359"/>
                    <a:pt x="555" y="361"/>
                  </a:cubicBezTo>
                  <a:close/>
                  <a:moveTo>
                    <a:pt x="579" y="381"/>
                  </a:moveTo>
                  <a:cubicBezTo>
                    <a:pt x="575" y="381"/>
                    <a:pt x="571" y="381"/>
                    <a:pt x="567" y="381"/>
                  </a:cubicBezTo>
                  <a:cubicBezTo>
                    <a:pt x="566" y="376"/>
                    <a:pt x="563" y="371"/>
                    <a:pt x="560" y="366"/>
                  </a:cubicBezTo>
                  <a:cubicBezTo>
                    <a:pt x="563" y="363"/>
                    <a:pt x="566" y="359"/>
                    <a:pt x="567" y="355"/>
                  </a:cubicBezTo>
                  <a:cubicBezTo>
                    <a:pt x="574" y="361"/>
                    <a:pt x="578" y="370"/>
                    <a:pt x="579" y="381"/>
                  </a:cubicBezTo>
                  <a:cubicBezTo>
                    <a:pt x="579" y="381"/>
                    <a:pt x="579" y="381"/>
                    <a:pt x="579" y="381"/>
                  </a:cubicBezTo>
                  <a:close/>
                  <a:moveTo>
                    <a:pt x="651" y="387"/>
                  </a:moveTo>
                  <a:cubicBezTo>
                    <a:pt x="644" y="388"/>
                    <a:pt x="636" y="387"/>
                    <a:pt x="629" y="388"/>
                  </a:cubicBezTo>
                  <a:cubicBezTo>
                    <a:pt x="615" y="388"/>
                    <a:pt x="600" y="390"/>
                    <a:pt x="586" y="391"/>
                  </a:cubicBezTo>
                  <a:cubicBezTo>
                    <a:pt x="595" y="310"/>
                    <a:pt x="454" y="319"/>
                    <a:pt x="454" y="401"/>
                  </a:cubicBezTo>
                  <a:cubicBezTo>
                    <a:pt x="439" y="402"/>
                    <a:pt x="425" y="403"/>
                    <a:pt x="410" y="405"/>
                  </a:cubicBezTo>
                  <a:cubicBezTo>
                    <a:pt x="356" y="411"/>
                    <a:pt x="302" y="422"/>
                    <a:pt x="248" y="427"/>
                  </a:cubicBezTo>
                  <a:cubicBezTo>
                    <a:pt x="248" y="426"/>
                    <a:pt x="247" y="425"/>
                    <a:pt x="247" y="424"/>
                  </a:cubicBezTo>
                  <a:cubicBezTo>
                    <a:pt x="248" y="424"/>
                    <a:pt x="249" y="424"/>
                    <a:pt x="250" y="424"/>
                  </a:cubicBezTo>
                  <a:cubicBezTo>
                    <a:pt x="254" y="422"/>
                    <a:pt x="253" y="415"/>
                    <a:pt x="248" y="417"/>
                  </a:cubicBezTo>
                  <a:cubicBezTo>
                    <a:pt x="247" y="417"/>
                    <a:pt x="247" y="417"/>
                    <a:pt x="246" y="417"/>
                  </a:cubicBezTo>
                  <a:cubicBezTo>
                    <a:pt x="241" y="394"/>
                    <a:pt x="225" y="380"/>
                    <a:pt x="204" y="375"/>
                  </a:cubicBezTo>
                  <a:cubicBezTo>
                    <a:pt x="203" y="374"/>
                    <a:pt x="201" y="373"/>
                    <a:pt x="199" y="374"/>
                  </a:cubicBezTo>
                  <a:cubicBezTo>
                    <a:pt x="189" y="373"/>
                    <a:pt x="178" y="374"/>
                    <a:pt x="167" y="377"/>
                  </a:cubicBezTo>
                  <a:cubicBezTo>
                    <a:pt x="154" y="381"/>
                    <a:pt x="138" y="389"/>
                    <a:pt x="128" y="400"/>
                  </a:cubicBezTo>
                  <a:cubicBezTo>
                    <a:pt x="127" y="401"/>
                    <a:pt x="127" y="401"/>
                    <a:pt x="127" y="402"/>
                  </a:cubicBezTo>
                  <a:cubicBezTo>
                    <a:pt x="117" y="413"/>
                    <a:pt x="112" y="428"/>
                    <a:pt x="122" y="443"/>
                  </a:cubicBezTo>
                  <a:cubicBezTo>
                    <a:pt x="112" y="444"/>
                    <a:pt x="102" y="445"/>
                    <a:pt x="92" y="446"/>
                  </a:cubicBezTo>
                  <a:cubicBezTo>
                    <a:pt x="68" y="447"/>
                    <a:pt x="45" y="443"/>
                    <a:pt x="31" y="422"/>
                  </a:cubicBezTo>
                  <a:cubicBezTo>
                    <a:pt x="20" y="405"/>
                    <a:pt x="17" y="382"/>
                    <a:pt x="16" y="363"/>
                  </a:cubicBezTo>
                  <a:cubicBezTo>
                    <a:pt x="14" y="347"/>
                    <a:pt x="14" y="331"/>
                    <a:pt x="13" y="315"/>
                  </a:cubicBezTo>
                  <a:cubicBezTo>
                    <a:pt x="12" y="310"/>
                    <a:pt x="11" y="303"/>
                    <a:pt x="10" y="295"/>
                  </a:cubicBezTo>
                  <a:cubicBezTo>
                    <a:pt x="33" y="300"/>
                    <a:pt x="54" y="278"/>
                    <a:pt x="47" y="254"/>
                  </a:cubicBezTo>
                  <a:cubicBezTo>
                    <a:pt x="46" y="250"/>
                    <a:pt x="39" y="252"/>
                    <a:pt x="40" y="256"/>
                  </a:cubicBezTo>
                  <a:cubicBezTo>
                    <a:pt x="46" y="275"/>
                    <a:pt x="28" y="293"/>
                    <a:pt x="9" y="288"/>
                  </a:cubicBezTo>
                  <a:cubicBezTo>
                    <a:pt x="8" y="272"/>
                    <a:pt x="11" y="257"/>
                    <a:pt x="25" y="251"/>
                  </a:cubicBezTo>
                  <a:cubicBezTo>
                    <a:pt x="34" y="248"/>
                    <a:pt x="46" y="252"/>
                    <a:pt x="54" y="253"/>
                  </a:cubicBezTo>
                  <a:cubicBezTo>
                    <a:pt x="63" y="254"/>
                    <a:pt x="72" y="254"/>
                    <a:pt x="81" y="254"/>
                  </a:cubicBezTo>
                  <a:cubicBezTo>
                    <a:pt x="98" y="254"/>
                    <a:pt x="116" y="252"/>
                    <a:pt x="132" y="245"/>
                  </a:cubicBezTo>
                  <a:cubicBezTo>
                    <a:pt x="189" y="222"/>
                    <a:pt x="186" y="148"/>
                    <a:pt x="186" y="97"/>
                  </a:cubicBezTo>
                  <a:cubicBezTo>
                    <a:pt x="186" y="96"/>
                    <a:pt x="185" y="95"/>
                    <a:pt x="184" y="94"/>
                  </a:cubicBezTo>
                  <a:cubicBezTo>
                    <a:pt x="177" y="28"/>
                    <a:pt x="283" y="22"/>
                    <a:pt x="332" y="16"/>
                  </a:cubicBezTo>
                  <a:cubicBezTo>
                    <a:pt x="398" y="8"/>
                    <a:pt x="469" y="6"/>
                    <a:pt x="534" y="22"/>
                  </a:cubicBezTo>
                  <a:cubicBezTo>
                    <a:pt x="563" y="30"/>
                    <a:pt x="592" y="43"/>
                    <a:pt x="613" y="66"/>
                  </a:cubicBezTo>
                  <a:cubicBezTo>
                    <a:pt x="641" y="98"/>
                    <a:pt x="645" y="152"/>
                    <a:pt x="650" y="193"/>
                  </a:cubicBezTo>
                  <a:cubicBezTo>
                    <a:pt x="655" y="240"/>
                    <a:pt x="661" y="288"/>
                    <a:pt x="666" y="335"/>
                  </a:cubicBezTo>
                  <a:cubicBezTo>
                    <a:pt x="667" y="349"/>
                    <a:pt x="669" y="382"/>
                    <a:pt x="651" y="387"/>
                  </a:cubicBezTo>
                  <a:close/>
                  <a:moveTo>
                    <a:pt x="675" y="357"/>
                  </a:moveTo>
                  <a:cubicBezTo>
                    <a:pt x="674" y="357"/>
                    <a:pt x="674" y="357"/>
                    <a:pt x="673" y="357"/>
                  </a:cubicBezTo>
                  <a:cubicBezTo>
                    <a:pt x="673" y="353"/>
                    <a:pt x="673" y="349"/>
                    <a:pt x="673" y="345"/>
                  </a:cubicBezTo>
                  <a:cubicBezTo>
                    <a:pt x="677" y="344"/>
                    <a:pt x="684" y="344"/>
                    <a:pt x="686" y="349"/>
                  </a:cubicBezTo>
                  <a:cubicBezTo>
                    <a:pt x="688" y="354"/>
                    <a:pt x="678" y="356"/>
                    <a:pt x="675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3179" y="2171"/>
              <a:ext cx="120" cy="64"/>
            </a:xfrm>
            <a:custGeom>
              <a:avLst/>
              <a:gdLst>
                <a:gd name="T0" fmla="*/ 41 w 45"/>
                <a:gd name="T1" fmla="*/ 15 h 24"/>
                <a:gd name="T2" fmla="*/ 7 w 45"/>
                <a:gd name="T3" fmla="*/ 1 h 24"/>
                <a:gd name="T4" fmla="*/ 5 w 45"/>
                <a:gd name="T5" fmla="*/ 8 h 24"/>
                <a:gd name="T6" fmla="*/ 37 w 45"/>
                <a:gd name="T7" fmla="*/ 22 h 24"/>
                <a:gd name="T8" fmla="*/ 41 w 45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41" y="15"/>
                  </a:moveTo>
                  <a:cubicBezTo>
                    <a:pt x="31" y="8"/>
                    <a:pt x="19" y="3"/>
                    <a:pt x="7" y="1"/>
                  </a:cubicBezTo>
                  <a:cubicBezTo>
                    <a:pt x="2" y="0"/>
                    <a:pt x="0" y="7"/>
                    <a:pt x="5" y="8"/>
                  </a:cubicBezTo>
                  <a:cubicBezTo>
                    <a:pt x="17" y="10"/>
                    <a:pt x="28" y="15"/>
                    <a:pt x="37" y="22"/>
                  </a:cubicBezTo>
                  <a:cubicBezTo>
                    <a:pt x="41" y="24"/>
                    <a:pt x="45" y="18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3168" y="2230"/>
              <a:ext cx="109" cy="19"/>
            </a:xfrm>
            <a:custGeom>
              <a:avLst/>
              <a:gdLst>
                <a:gd name="T0" fmla="*/ 36 w 41"/>
                <a:gd name="T1" fmla="*/ 0 h 7"/>
                <a:gd name="T2" fmla="*/ 5 w 41"/>
                <a:gd name="T3" fmla="*/ 0 h 7"/>
                <a:gd name="T4" fmla="*/ 5 w 41"/>
                <a:gd name="T5" fmla="*/ 7 h 7"/>
                <a:gd name="T6" fmla="*/ 36 w 41"/>
                <a:gd name="T7" fmla="*/ 7 h 7"/>
                <a:gd name="T8" fmla="*/ 36 w 4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">
                  <a:moveTo>
                    <a:pt x="3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7"/>
                    <a:pt x="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41" y="7"/>
                    <a:pt x="41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3211" y="2257"/>
              <a:ext cx="69" cy="61"/>
            </a:xfrm>
            <a:custGeom>
              <a:avLst/>
              <a:gdLst>
                <a:gd name="T0" fmla="*/ 18 w 26"/>
                <a:gd name="T1" fmla="*/ 3 h 23"/>
                <a:gd name="T2" fmla="*/ 3 w 26"/>
                <a:gd name="T3" fmla="*/ 15 h 23"/>
                <a:gd name="T4" fmla="*/ 8 w 26"/>
                <a:gd name="T5" fmla="*/ 20 h 23"/>
                <a:gd name="T6" fmla="*/ 22 w 26"/>
                <a:gd name="T7" fmla="*/ 9 h 23"/>
                <a:gd name="T8" fmla="*/ 18 w 26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8" y="3"/>
                  </a:moveTo>
                  <a:cubicBezTo>
                    <a:pt x="12" y="6"/>
                    <a:pt x="8" y="11"/>
                    <a:pt x="3" y="15"/>
                  </a:cubicBezTo>
                  <a:cubicBezTo>
                    <a:pt x="0" y="18"/>
                    <a:pt x="5" y="23"/>
                    <a:pt x="8" y="20"/>
                  </a:cubicBezTo>
                  <a:cubicBezTo>
                    <a:pt x="12" y="16"/>
                    <a:pt x="17" y="12"/>
                    <a:pt x="22" y="9"/>
                  </a:cubicBezTo>
                  <a:cubicBezTo>
                    <a:pt x="26" y="7"/>
                    <a:pt x="2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3833" y="1602"/>
              <a:ext cx="340" cy="518"/>
            </a:xfrm>
            <a:custGeom>
              <a:avLst/>
              <a:gdLst>
                <a:gd name="T0" fmla="*/ 111 w 127"/>
                <a:gd name="T1" fmla="*/ 52 h 193"/>
                <a:gd name="T2" fmla="*/ 40 w 127"/>
                <a:gd name="T3" fmla="*/ 15 h 193"/>
                <a:gd name="T4" fmla="*/ 2 w 127"/>
                <a:gd name="T5" fmla="*/ 91 h 193"/>
                <a:gd name="T6" fmla="*/ 11 w 127"/>
                <a:gd name="T7" fmla="*/ 184 h 193"/>
                <a:gd name="T8" fmla="*/ 18 w 127"/>
                <a:gd name="T9" fmla="*/ 182 h 193"/>
                <a:gd name="T10" fmla="*/ 16 w 127"/>
                <a:gd name="T11" fmla="*/ 177 h 193"/>
                <a:gd name="T12" fmla="*/ 16 w 127"/>
                <a:gd name="T13" fmla="*/ 177 h 193"/>
                <a:gd name="T14" fmla="*/ 106 w 127"/>
                <a:gd name="T15" fmla="*/ 170 h 193"/>
                <a:gd name="T16" fmla="*/ 107 w 127"/>
                <a:gd name="T17" fmla="*/ 169 h 193"/>
                <a:gd name="T18" fmla="*/ 86 w 127"/>
                <a:gd name="T19" fmla="*/ 175 h 193"/>
                <a:gd name="T20" fmla="*/ 22 w 127"/>
                <a:gd name="T21" fmla="*/ 177 h 193"/>
                <a:gd name="T22" fmla="*/ 20 w 127"/>
                <a:gd name="T23" fmla="*/ 184 h 193"/>
                <a:gd name="T24" fmla="*/ 113 w 127"/>
                <a:gd name="T25" fmla="*/ 177 h 193"/>
                <a:gd name="T26" fmla="*/ 116 w 127"/>
                <a:gd name="T27" fmla="*/ 173 h 193"/>
                <a:gd name="T28" fmla="*/ 111 w 127"/>
                <a:gd name="T29" fmla="*/ 52 h 193"/>
                <a:gd name="T30" fmla="*/ 111 w 127"/>
                <a:gd name="T31" fmla="*/ 135 h 193"/>
                <a:gd name="T32" fmla="*/ 109 w 127"/>
                <a:gd name="T33" fmla="*/ 163 h 193"/>
                <a:gd name="T34" fmla="*/ 108 w 127"/>
                <a:gd name="T35" fmla="*/ 167 h 193"/>
                <a:gd name="T36" fmla="*/ 104 w 127"/>
                <a:gd name="T37" fmla="*/ 163 h 193"/>
                <a:gd name="T38" fmla="*/ 16 w 127"/>
                <a:gd name="T39" fmla="*/ 170 h 193"/>
                <a:gd name="T40" fmla="*/ 14 w 127"/>
                <a:gd name="T41" fmla="*/ 171 h 193"/>
                <a:gd name="T42" fmla="*/ 70 w 127"/>
                <a:gd name="T43" fmla="*/ 20 h 193"/>
                <a:gd name="T44" fmla="*/ 111 w 127"/>
                <a:gd name="T45" fmla="*/ 1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193">
                  <a:moveTo>
                    <a:pt x="111" y="52"/>
                  </a:moveTo>
                  <a:cubicBezTo>
                    <a:pt x="99" y="27"/>
                    <a:pt x="70" y="0"/>
                    <a:pt x="40" y="15"/>
                  </a:cubicBezTo>
                  <a:cubicBezTo>
                    <a:pt x="11" y="30"/>
                    <a:pt x="5" y="60"/>
                    <a:pt x="2" y="91"/>
                  </a:cubicBezTo>
                  <a:cubicBezTo>
                    <a:pt x="0" y="120"/>
                    <a:pt x="0" y="156"/>
                    <a:pt x="11" y="184"/>
                  </a:cubicBezTo>
                  <a:cubicBezTo>
                    <a:pt x="12" y="188"/>
                    <a:pt x="19" y="186"/>
                    <a:pt x="18" y="182"/>
                  </a:cubicBezTo>
                  <a:cubicBezTo>
                    <a:pt x="17" y="180"/>
                    <a:pt x="16" y="179"/>
                    <a:pt x="16" y="177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46" y="177"/>
                    <a:pt x="76" y="175"/>
                    <a:pt x="106" y="170"/>
                  </a:cubicBezTo>
                  <a:cubicBezTo>
                    <a:pt x="106" y="169"/>
                    <a:pt x="107" y="169"/>
                    <a:pt x="107" y="169"/>
                  </a:cubicBezTo>
                  <a:cubicBezTo>
                    <a:pt x="103" y="174"/>
                    <a:pt x="93" y="174"/>
                    <a:pt x="86" y="175"/>
                  </a:cubicBezTo>
                  <a:cubicBezTo>
                    <a:pt x="66" y="179"/>
                    <a:pt x="42" y="183"/>
                    <a:pt x="22" y="177"/>
                  </a:cubicBezTo>
                  <a:cubicBezTo>
                    <a:pt x="18" y="176"/>
                    <a:pt x="16" y="182"/>
                    <a:pt x="20" y="184"/>
                  </a:cubicBezTo>
                  <a:cubicBezTo>
                    <a:pt x="49" y="193"/>
                    <a:pt x="85" y="184"/>
                    <a:pt x="113" y="177"/>
                  </a:cubicBezTo>
                  <a:cubicBezTo>
                    <a:pt x="115" y="176"/>
                    <a:pt x="116" y="175"/>
                    <a:pt x="116" y="173"/>
                  </a:cubicBezTo>
                  <a:cubicBezTo>
                    <a:pt x="119" y="135"/>
                    <a:pt x="127" y="88"/>
                    <a:pt x="111" y="52"/>
                  </a:cubicBezTo>
                  <a:close/>
                  <a:moveTo>
                    <a:pt x="111" y="135"/>
                  </a:moveTo>
                  <a:cubicBezTo>
                    <a:pt x="111" y="144"/>
                    <a:pt x="110" y="154"/>
                    <a:pt x="109" y="163"/>
                  </a:cubicBezTo>
                  <a:cubicBezTo>
                    <a:pt x="109" y="164"/>
                    <a:pt x="109" y="166"/>
                    <a:pt x="108" y="167"/>
                  </a:cubicBezTo>
                  <a:cubicBezTo>
                    <a:pt x="109" y="165"/>
                    <a:pt x="107" y="162"/>
                    <a:pt x="104" y="163"/>
                  </a:cubicBezTo>
                  <a:cubicBezTo>
                    <a:pt x="75" y="168"/>
                    <a:pt x="46" y="169"/>
                    <a:pt x="16" y="170"/>
                  </a:cubicBezTo>
                  <a:cubicBezTo>
                    <a:pt x="15" y="170"/>
                    <a:pt x="15" y="170"/>
                    <a:pt x="14" y="171"/>
                  </a:cubicBezTo>
                  <a:cubicBezTo>
                    <a:pt x="2" y="121"/>
                    <a:pt x="1" y="1"/>
                    <a:pt x="70" y="20"/>
                  </a:cubicBezTo>
                  <a:cubicBezTo>
                    <a:pt x="116" y="33"/>
                    <a:pt x="113" y="99"/>
                    <a:pt x="11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4183" y="1556"/>
              <a:ext cx="310" cy="526"/>
            </a:xfrm>
            <a:custGeom>
              <a:avLst/>
              <a:gdLst>
                <a:gd name="T0" fmla="*/ 68 w 116"/>
                <a:gd name="T1" fmla="*/ 25 h 196"/>
                <a:gd name="T2" fmla="*/ 25 w 116"/>
                <a:gd name="T3" fmla="*/ 173 h 196"/>
                <a:gd name="T4" fmla="*/ 26 w 116"/>
                <a:gd name="T5" fmla="*/ 179 h 196"/>
                <a:gd name="T6" fmla="*/ 28 w 116"/>
                <a:gd name="T7" fmla="*/ 186 h 196"/>
                <a:gd name="T8" fmla="*/ 35 w 116"/>
                <a:gd name="T9" fmla="*/ 185 h 196"/>
                <a:gd name="T10" fmla="*/ 95 w 116"/>
                <a:gd name="T11" fmla="*/ 191 h 196"/>
                <a:gd name="T12" fmla="*/ 111 w 116"/>
                <a:gd name="T13" fmla="*/ 149 h 196"/>
                <a:gd name="T14" fmla="*/ 68 w 116"/>
                <a:gd name="T15" fmla="*/ 25 h 196"/>
                <a:gd name="T16" fmla="*/ 39 w 116"/>
                <a:gd name="T17" fmla="*/ 179 h 196"/>
                <a:gd name="T18" fmla="*/ 88 w 116"/>
                <a:gd name="T19" fmla="*/ 179 h 196"/>
                <a:gd name="T20" fmla="*/ 91 w 116"/>
                <a:gd name="T21" fmla="*/ 182 h 196"/>
                <a:gd name="T22" fmla="*/ 97 w 116"/>
                <a:gd name="T23" fmla="*/ 182 h 196"/>
                <a:gd name="T24" fmla="*/ 39 w 116"/>
                <a:gd name="T25" fmla="*/ 179 h 196"/>
                <a:gd name="T26" fmla="*/ 99 w 116"/>
                <a:gd name="T27" fmla="*/ 175 h 196"/>
                <a:gd name="T28" fmla="*/ 98 w 116"/>
                <a:gd name="T29" fmla="*/ 175 h 196"/>
                <a:gd name="T30" fmla="*/ 97 w 116"/>
                <a:gd name="T31" fmla="*/ 175 h 196"/>
                <a:gd name="T32" fmla="*/ 93 w 116"/>
                <a:gd name="T33" fmla="*/ 172 h 196"/>
                <a:gd name="T34" fmla="*/ 32 w 116"/>
                <a:gd name="T35" fmla="*/ 172 h 196"/>
                <a:gd name="T36" fmla="*/ 24 w 116"/>
                <a:gd name="T37" fmla="*/ 106 h 196"/>
                <a:gd name="T38" fmla="*/ 52 w 116"/>
                <a:gd name="T39" fmla="*/ 30 h 196"/>
                <a:gd name="T40" fmla="*/ 105 w 116"/>
                <a:gd name="T41" fmla="*/ 126 h 196"/>
                <a:gd name="T42" fmla="*/ 99 w 116"/>
                <a:gd name="T43" fmla="*/ 17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96">
                  <a:moveTo>
                    <a:pt x="68" y="25"/>
                  </a:moveTo>
                  <a:cubicBezTo>
                    <a:pt x="0" y="0"/>
                    <a:pt x="15" y="123"/>
                    <a:pt x="25" y="173"/>
                  </a:cubicBezTo>
                  <a:cubicBezTo>
                    <a:pt x="22" y="174"/>
                    <a:pt x="22" y="179"/>
                    <a:pt x="26" y="179"/>
                  </a:cubicBezTo>
                  <a:cubicBezTo>
                    <a:pt x="27" y="182"/>
                    <a:pt x="27" y="184"/>
                    <a:pt x="28" y="186"/>
                  </a:cubicBezTo>
                  <a:cubicBezTo>
                    <a:pt x="29" y="191"/>
                    <a:pt x="35" y="189"/>
                    <a:pt x="35" y="185"/>
                  </a:cubicBezTo>
                  <a:cubicBezTo>
                    <a:pt x="52" y="195"/>
                    <a:pt x="77" y="196"/>
                    <a:pt x="95" y="191"/>
                  </a:cubicBezTo>
                  <a:cubicBezTo>
                    <a:pt x="110" y="187"/>
                    <a:pt x="109" y="161"/>
                    <a:pt x="111" y="149"/>
                  </a:cubicBezTo>
                  <a:cubicBezTo>
                    <a:pt x="116" y="108"/>
                    <a:pt x="114" y="42"/>
                    <a:pt x="68" y="25"/>
                  </a:cubicBezTo>
                  <a:close/>
                  <a:moveTo>
                    <a:pt x="39" y="179"/>
                  </a:moveTo>
                  <a:cubicBezTo>
                    <a:pt x="88" y="179"/>
                    <a:pt x="88" y="179"/>
                    <a:pt x="88" y="179"/>
                  </a:cubicBezTo>
                  <a:cubicBezTo>
                    <a:pt x="88" y="181"/>
                    <a:pt x="89" y="182"/>
                    <a:pt x="91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9" y="193"/>
                    <a:pt x="53" y="185"/>
                    <a:pt x="39" y="179"/>
                  </a:cubicBezTo>
                  <a:close/>
                  <a:moveTo>
                    <a:pt x="99" y="175"/>
                  </a:move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3"/>
                    <a:pt x="95" y="172"/>
                    <a:pt x="93" y="17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28" y="150"/>
                    <a:pt x="25" y="128"/>
                    <a:pt x="24" y="106"/>
                  </a:cubicBezTo>
                  <a:cubicBezTo>
                    <a:pt x="22" y="84"/>
                    <a:pt x="20" y="32"/>
                    <a:pt x="52" y="30"/>
                  </a:cubicBezTo>
                  <a:cubicBezTo>
                    <a:pt x="100" y="26"/>
                    <a:pt x="105" y="93"/>
                    <a:pt x="105" y="126"/>
                  </a:cubicBezTo>
                  <a:cubicBezTo>
                    <a:pt x="105" y="142"/>
                    <a:pt x="103" y="159"/>
                    <a:pt x="99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4539" y="1581"/>
              <a:ext cx="371" cy="496"/>
            </a:xfrm>
            <a:custGeom>
              <a:avLst/>
              <a:gdLst>
                <a:gd name="T0" fmla="*/ 134 w 139"/>
                <a:gd name="T1" fmla="*/ 133 h 185"/>
                <a:gd name="T2" fmla="*/ 116 w 139"/>
                <a:gd name="T3" fmla="*/ 66 h 185"/>
                <a:gd name="T4" fmla="*/ 39 w 139"/>
                <a:gd name="T5" fmla="*/ 30 h 185"/>
                <a:gd name="T6" fmla="*/ 29 w 139"/>
                <a:gd name="T7" fmla="*/ 177 h 185"/>
                <a:gd name="T8" fmla="*/ 36 w 139"/>
                <a:gd name="T9" fmla="*/ 178 h 185"/>
                <a:gd name="T10" fmla="*/ 71 w 139"/>
                <a:gd name="T11" fmla="*/ 184 h 185"/>
                <a:gd name="T12" fmla="*/ 124 w 139"/>
                <a:gd name="T13" fmla="*/ 173 h 185"/>
                <a:gd name="T14" fmla="*/ 134 w 139"/>
                <a:gd name="T15" fmla="*/ 133 h 185"/>
                <a:gd name="T16" fmla="*/ 121 w 139"/>
                <a:gd name="T17" fmla="*/ 166 h 185"/>
                <a:gd name="T18" fmla="*/ 79 w 139"/>
                <a:gd name="T19" fmla="*/ 177 h 185"/>
                <a:gd name="T20" fmla="*/ 42 w 139"/>
                <a:gd name="T21" fmla="*/ 174 h 185"/>
                <a:gd name="T22" fmla="*/ 119 w 139"/>
                <a:gd name="T23" fmla="*/ 166 h 185"/>
                <a:gd name="T24" fmla="*/ 117 w 139"/>
                <a:gd name="T25" fmla="*/ 159 h 185"/>
                <a:gd name="T26" fmla="*/ 34 w 139"/>
                <a:gd name="T27" fmla="*/ 168 h 185"/>
                <a:gd name="T28" fmla="*/ 33 w 139"/>
                <a:gd name="T29" fmla="*/ 168 h 185"/>
                <a:gd name="T30" fmla="*/ 32 w 139"/>
                <a:gd name="T31" fmla="*/ 51 h 185"/>
                <a:gd name="T32" fmla="*/ 76 w 139"/>
                <a:gd name="T33" fmla="*/ 26 h 185"/>
                <a:gd name="T34" fmla="*/ 112 w 139"/>
                <a:gd name="T35" fmla="*/ 75 h 185"/>
                <a:gd name="T36" fmla="*/ 121 w 139"/>
                <a:gd name="T37" fmla="*/ 16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185">
                  <a:moveTo>
                    <a:pt x="134" y="133"/>
                  </a:moveTo>
                  <a:cubicBezTo>
                    <a:pt x="132" y="110"/>
                    <a:pt x="124" y="87"/>
                    <a:pt x="116" y="66"/>
                  </a:cubicBezTo>
                  <a:cubicBezTo>
                    <a:pt x="103" y="32"/>
                    <a:pt x="73" y="0"/>
                    <a:pt x="39" y="30"/>
                  </a:cubicBezTo>
                  <a:cubicBezTo>
                    <a:pt x="0" y="66"/>
                    <a:pt x="12" y="134"/>
                    <a:pt x="29" y="177"/>
                  </a:cubicBezTo>
                  <a:cubicBezTo>
                    <a:pt x="30" y="181"/>
                    <a:pt x="35" y="180"/>
                    <a:pt x="36" y="178"/>
                  </a:cubicBezTo>
                  <a:cubicBezTo>
                    <a:pt x="44" y="185"/>
                    <a:pt x="61" y="184"/>
                    <a:pt x="71" y="184"/>
                  </a:cubicBezTo>
                  <a:cubicBezTo>
                    <a:pt x="88" y="184"/>
                    <a:pt x="109" y="183"/>
                    <a:pt x="124" y="173"/>
                  </a:cubicBezTo>
                  <a:cubicBezTo>
                    <a:pt x="137" y="165"/>
                    <a:pt x="135" y="145"/>
                    <a:pt x="134" y="133"/>
                  </a:cubicBezTo>
                  <a:close/>
                  <a:moveTo>
                    <a:pt x="121" y="166"/>
                  </a:moveTo>
                  <a:cubicBezTo>
                    <a:pt x="113" y="176"/>
                    <a:pt x="91" y="176"/>
                    <a:pt x="79" y="177"/>
                  </a:cubicBezTo>
                  <a:cubicBezTo>
                    <a:pt x="70" y="177"/>
                    <a:pt x="52" y="179"/>
                    <a:pt x="42" y="174"/>
                  </a:cubicBezTo>
                  <a:cubicBezTo>
                    <a:pt x="68" y="169"/>
                    <a:pt x="94" y="172"/>
                    <a:pt x="119" y="166"/>
                  </a:cubicBezTo>
                  <a:cubicBezTo>
                    <a:pt x="124" y="164"/>
                    <a:pt x="122" y="158"/>
                    <a:pt x="117" y="159"/>
                  </a:cubicBezTo>
                  <a:cubicBezTo>
                    <a:pt x="90" y="165"/>
                    <a:pt x="61" y="161"/>
                    <a:pt x="34" y="16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19" y="131"/>
                    <a:pt x="13" y="88"/>
                    <a:pt x="32" y="51"/>
                  </a:cubicBezTo>
                  <a:cubicBezTo>
                    <a:pt x="41" y="35"/>
                    <a:pt x="57" y="21"/>
                    <a:pt x="76" y="26"/>
                  </a:cubicBezTo>
                  <a:cubicBezTo>
                    <a:pt x="96" y="31"/>
                    <a:pt x="105" y="57"/>
                    <a:pt x="112" y="75"/>
                  </a:cubicBezTo>
                  <a:cubicBezTo>
                    <a:pt x="120" y="97"/>
                    <a:pt x="139" y="145"/>
                    <a:pt x="12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785" y="2208"/>
              <a:ext cx="112" cy="100"/>
            </a:xfrm>
            <a:custGeom>
              <a:avLst/>
              <a:gdLst>
                <a:gd name="T0" fmla="*/ 38 w 42"/>
                <a:gd name="T1" fmla="*/ 23 h 37"/>
                <a:gd name="T2" fmla="*/ 15 w 42"/>
                <a:gd name="T3" fmla="*/ 9 h 37"/>
                <a:gd name="T4" fmla="*/ 29 w 42"/>
                <a:gd name="T5" fmla="*/ 10 h 37"/>
                <a:gd name="T6" fmla="*/ 31 w 42"/>
                <a:gd name="T7" fmla="*/ 4 h 37"/>
                <a:gd name="T8" fmla="*/ 19 w 42"/>
                <a:gd name="T9" fmla="*/ 0 h 37"/>
                <a:gd name="T10" fmla="*/ 6 w 42"/>
                <a:gd name="T11" fmla="*/ 7 h 37"/>
                <a:gd name="T12" fmla="*/ 6 w 42"/>
                <a:gd name="T13" fmla="*/ 12 h 37"/>
                <a:gd name="T14" fmla="*/ 28 w 42"/>
                <a:gd name="T15" fmla="*/ 26 h 37"/>
                <a:gd name="T16" fmla="*/ 8 w 42"/>
                <a:gd name="T17" fmla="*/ 25 h 37"/>
                <a:gd name="T18" fmla="*/ 4 w 42"/>
                <a:gd name="T19" fmla="*/ 32 h 37"/>
                <a:gd name="T20" fmla="*/ 39 w 42"/>
                <a:gd name="T21" fmla="*/ 29 h 37"/>
                <a:gd name="T22" fmla="*/ 38 w 42"/>
                <a:gd name="T2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38" y="23"/>
                  </a:moveTo>
                  <a:cubicBezTo>
                    <a:pt x="30" y="19"/>
                    <a:pt x="23" y="13"/>
                    <a:pt x="15" y="9"/>
                  </a:cubicBezTo>
                  <a:cubicBezTo>
                    <a:pt x="19" y="7"/>
                    <a:pt x="23" y="8"/>
                    <a:pt x="29" y="10"/>
                  </a:cubicBezTo>
                  <a:cubicBezTo>
                    <a:pt x="33" y="12"/>
                    <a:pt x="35" y="5"/>
                    <a:pt x="31" y="4"/>
                  </a:cubicBezTo>
                  <a:cubicBezTo>
                    <a:pt x="27" y="2"/>
                    <a:pt x="23" y="0"/>
                    <a:pt x="19" y="0"/>
                  </a:cubicBezTo>
                  <a:cubicBezTo>
                    <a:pt x="14" y="0"/>
                    <a:pt x="9" y="3"/>
                    <a:pt x="6" y="7"/>
                  </a:cubicBezTo>
                  <a:cubicBezTo>
                    <a:pt x="4" y="8"/>
                    <a:pt x="4" y="12"/>
                    <a:pt x="6" y="12"/>
                  </a:cubicBezTo>
                  <a:cubicBezTo>
                    <a:pt x="14" y="16"/>
                    <a:pt x="21" y="21"/>
                    <a:pt x="28" y="26"/>
                  </a:cubicBezTo>
                  <a:cubicBezTo>
                    <a:pt x="21" y="28"/>
                    <a:pt x="14" y="28"/>
                    <a:pt x="8" y="25"/>
                  </a:cubicBezTo>
                  <a:cubicBezTo>
                    <a:pt x="3" y="24"/>
                    <a:pt x="0" y="30"/>
                    <a:pt x="4" y="32"/>
                  </a:cubicBezTo>
                  <a:cubicBezTo>
                    <a:pt x="16" y="37"/>
                    <a:pt x="28" y="34"/>
                    <a:pt x="39" y="29"/>
                  </a:cubicBezTo>
                  <a:cubicBezTo>
                    <a:pt x="42" y="28"/>
                    <a:pt x="40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897" y="2214"/>
              <a:ext cx="102" cy="80"/>
            </a:xfrm>
            <a:custGeom>
              <a:avLst/>
              <a:gdLst>
                <a:gd name="T0" fmla="*/ 32 w 38"/>
                <a:gd name="T1" fmla="*/ 18 h 30"/>
                <a:gd name="T2" fmla="*/ 8 w 38"/>
                <a:gd name="T3" fmla="*/ 15 h 30"/>
                <a:gd name="T4" fmla="*/ 9 w 38"/>
                <a:gd name="T5" fmla="*/ 10 h 30"/>
                <a:gd name="T6" fmla="*/ 11 w 38"/>
                <a:gd name="T7" fmla="*/ 8 h 30"/>
                <a:gd name="T8" fmla="*/ 15 w 38"/>
                <a:gd name="T9" fmla="*/ 8 h 30"/>
                <a:gd name="T10" fmla="*/ 17 w 38"/>
                <a:gd name="T11" fmla="*/ 2 h 30"/>
                <a:gd name="T12" fmla="*/ 4 w 38"/>
                <a:gd name="T13" fmla="*/ 4 h 30"/>
                <a:gd name="T14" fmla="*/ 1 w 38"/>
                <a:gd name="T15" fmla="*/ 17 h 30"/>
                <a:gd name="T16" fmla="*/ 34 w 38"/>
                <a:gd name="T17" fmla="*/ 25 h 30"/>
                <a:gd name="T18" fmla="*/ 32 w 38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0">
                  <a:moveTo>
                    <a:pt x="32" y="18"/>
                  </a:moveTo>
                  <a:cubicBezTo>
                    <a:pt x="25" y="21"/>
                    <a:pt x="13" y="23"/>
                    <a:pt x="8" y="15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20" y="9"/>
                    <a:pt x="22" y="3"/>
                    <a:pt x="17" y="2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6" y="30"/>
                    <a:pt x="23" y="29"/>
                    <a:pt x="34" y="25"/>
                  </a:cubicBezTo>
                  <a:cubicBezTo>
                    <a:pt x="38" y="24"/>
                    <a:pt x="37" y="17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980" y="2187"/>
              <a:ext cx="86" cy="118"/>
            </a:xfrm>
            <a:custGeom>
              <a:avLst/>
              <a:gdLst>
                <a:gd name="T0" fmla="*/ 16 w 32"/>
                <a:gd name="T1" fmla="*/ 9 h 44"/>
                <a:gd name="T2" fmla="*/ 10 w 32"/>
                <a:gd name="T3" fmla="*/ 13 h 44"/>
                <a:gd name="T4" fmla="*/ 10 w 32"/>
                <a:gd name="T5" fmla="*/ 13 h 44"/>
                <a:gd name="T6" fmla="*/ 8 w 32"/>
                <a:gd name="T7" fmla="*/ 4 h 44"/>
                <a:gd name="T8" fmla="*/ 1 w 32"/>
                <a:gd name="T9" fmla="*/ 6 h 44"/>
                <a:gd name="T10" fmla="*/ 6 w 32"/>
                <a:gd name="T11" fmla="*/ 29 h 44"/>
                <a:gd name="T12" fmla="*/ 13 w 32"/>
                <a:gd name="T13" fmla="*/ 29 h 44"/>
                <a:gd name="T14" fmla="*/ 16 w 32"/>
                <a:gd name="T15" fmla="*/ 18 h 44"/>
                <a:gd name="T16" fmla="*/ 23 w 32"/>
                <a:gd name="T17" fmla="*/ 38 h 44"/>
                <a:gd name="T18" fmla="*/ 29 w 32"/>
                <a:gd name="T19" fmla="*/ 40 h 44"/>
                <a:gd name="T20" fmla="*/ 16 w 32"/>
                <a:gd name="T21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4">
                  <a:moveTo>
                    <a:pt x="16" y="9"/>
                  </a:moveTo>
                  <a:cubicBezTo>
                    <a:pt x="13" y="8"/>
                    <a:pt x="11" y="10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9" y="7"/>
                    <a:pt x="8" y="4"/>
                  </a:cubicBezTo>
                  <a:cubicBezTo>
                    <a:pt x="7" y="0"/>
                    <a:pt x="0" y="2"/>
                    <a:pt x="1" y="6"/>
                  </a:cubicBezTo>
                  <a:cubicBezTo>
                    <a:pt x="4" y="14"/>
                    <a:pt x="6" y="21"/>
                    <a:pt x="6" y="29"/>
                  </a:cubicBezTo>
                  <a:cubicBezTo>
                    <a:pt x="6" y="34"/>
                    <a:pt x="13" y="34"/>
                    <a:pt x="13" y="29"/>
                  </a:cubicBezTo>
                  <a:cubicBezTo>
                    <a:pt x="13" y="25"/>
                    <a:pt x="15" y="22"/>
                    <a:pt x="16" y="18"/>
                  </a:cubicBezTo>
                  <a:cubicBezTo>
                    <a:pt x="23" y="23"/>
                    <a:pt x="24" y="29"/>
                    <a:pt x="23" y="38"/>
                  </a:cubicBezTo>
                  <a:cubicBezTo>
                    <a:pt x="22" y="42"/>
                    <a:pt x="29" y="44"/>
                    <a:pt x="29" y="40"/>
                  </a:cubicBezTo>
                  <a:cubicBezTo>
                    <a:pt x="32" y="27"/>
                    <a:pt x="29" y="1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4068" y="2216"/>
              <a:ext cx="142" cy="89"/>
            </a:xfrm>
            <a:custGeom>
              <a:avLst/>
              <a:gdLst>
                <a:gd name="T0" fmla="*/ 51 w 53"/>
                <a:gd name="T1" fmla="*/ 10 h 33"/>
                <a:gd name="T2" fmla="*/ 26 w 53"/>
                <a:gd name="T3" fmla="*/ 3 h 33"/>
                <a:gd name="T4" fmla="*/ 23 w 53"/>
                <a:gd name="T5" fmla="*/ 4 h 33"/>
                <a:gd name="T6" fmla="*/ 10 w 53"/>
                <a:gd name="T7" fmla="*/ 5 h 33"/>
                <a:gd name="T8" fmla="*/ 7 w 53"/>
                <a:gd name="T9" fmla="*/ 6 h 33"/>
                <a:gd name="T10" fmla="*/ 4 w 53"/>
                <a:gd name="T11" fmla="*/ 8 h 33"/>
                <a:gd name="T12" fmla="*/ 5 w 53"/>
                <a:gd name="T13" fmla="*/ 15 h 33"/>
                <a:gd name="T14" fmla="*/ 9 w 53"/>
                <a:gd name="T15" fmla="*/ 28 h 33"/>
                <a:gd name="T16" fmla="*/ 22 w 53"/>
                <a:gd name="T17" fmla="*/ 22 h 33"/>
                <a:gd name="T18" fmla="*/ 27 w 53"/>
                <a:gd name="T19" fmla="*/ 14 h 33"/>
                <a:gd name="T20" fmla="*/ 28 w 53"/>
                <a:gd name="T21" fmla="*/ 22 h 33"/>
                <a:gd name="T22" fmla="*/ 29 w 53"/>
                <a:gd name="T23" fmla="*/ 27 h 33"/>
                <a:gd name="T24" fmla="*/ 44 w 53"/>
                <a:gd name="T25" fmla="*/ 26 h 33"/>
                <a:gd name="T26" fmla="*/ 51 w 53"/>
                <a:gd name="T27" fmla="*/ 10 h 33"/>
                <a:gd name="T28" fmla="*/ 20 w 53"/>
                <a:gd name="T29" fmla="*/ 11 h 33"/>
                <a:gd name="T30" fmla="*/ 20 w 53"/>
                <a:gd name="T31" fmla="*/ 12 h 33"/>
                <a:gd name="T32" fmla="*/ 19 w 53"/>
                <a:gd name="T33" fmla="*/ 14 h 33"/>
                <a:gd name="T34" fmla="*/ 18 w 53"/>
                <a:gd name="T35" fmla="*/ 15 h 33"/>
                <a:gd name="T36" fmla="*/ 17 w 53"/>
                <a:gd name="T37" fmla="*/ 16 h 33"/>
                <a:gd name="T38" fmla="*/ 14 w 53"/>
                <a:gd name="T39" fmla="*/ 20 h 33"/>
                <a:gd name="T40" fmla="*/ 12 w 53"/>
                <a:gd name="T41" fmla="*/ 21 h 33"/>
                <a:gd name="T42" fmla="*/ 12 w 53"/>
                <a:gd name="T43" fmla="*/ 21 h 33"/>
                <a:gd name="T44" fmla="*/ 12 w 53"/>
                <a:gd name="T45" fmla="*/ 20 h 33"/>
                <a:gd name="T46" fmla="*/ 13 w 53"/>
                <a:gd name="T47" fmla="*/ 12 h 33"/>
                <a:gd name="T48" fmla="*/ 17 w 53"/>
                <a:gd name="T49" fmla="*/ 11 h 33"/>
                <a:gd name="T50" fmla="*/ 20 w 53"/>
                <a:gd name="T51" fmla="*/ 11 h 33"/>
                <a:gd name="T52" fmla="*/ 20 w 53"/>
                <a:gd name="T53" fmla="*/ 11 h 33"/>
                <a:gd name="T54" fmla="*/ 20 w 53"/>
                <a:gd name="T55" fmla="*/ 11 h 33"/>
                <a:gd name="T56" fmla="*/ 44 w 53"/>
                <a:gd name="T57" fmla="*/ 15 h 33"/>
                <a:gd name="T58" fmla="*/ 41 w 53"/>
                <a:gd name="T59" fmla="*/ 20 h 33"/>
                <a:gd name="T60" fmla="*/ 39 w 53"/>
                <a:gd name="T61" fmla="*/ 22 h 33"/>
                <a:gd name="T62" fmla="*/ 37 w 53"/>
                <a:gd name="T63" fmla="*/ 22 h 33"/>
                <a:gd name="T64" fmla="*/ 36 w 53"/>
                <a:gd name="T65" fmla="*/ 23 h 33"/>
                <a:gd name="T66" fmla="*/ 35 w 53"/>
                <a:gd name="T67" fmla="*/ 23 h 33"/>
                <a:gd name="T68" fmla="*/ 35 w 53"/>
                <a:gd name="T69" fmla="*/ 23 h 33"/>
                <a:gd name="T70" fmla="*/ 35 w 53"/>
                <a:gd name="T71" fmla="*/ 23 h 33"/>
                <a:gd name="T72" fmla="*/ 35 w 53"/>
                <a:gd name="T73" fmla="*/ 22 h 33"/>
                <a:gd name="T74" fmla="*/ 34 w 53"/>
                <a:gd name="T75" fmla="*/ 15 h 33"/>
                <a:gd name="T76" fmla="*/ 34 w 53"/>
                <a:gd name="T77" fmla="*/ 13 h 33"/>
                <a:gd name="T78" fmla="*/ 38 w 53"/>
                <a:gd name="T79" fmla="*/ 12 h 33"/>
                <a:gd name="T80" fmla="*/ 40 w 53"/>
                <a:gd name="T81" fmla="*/ 9 h 33"/>
                <a:gd name="T82" fmla="*/ 40 w 53"/>
                <a:gd name="T83" fmla="*/ 9 h 33"/>
                <a:gd name="T84" fmla="*/ 44 w 53"/>
                <a:gd name="T85" fmla="*/ 12 h 33"/>
                <a:gd name="T86" fmla="*/ 44 w 53"/>
                <a:gd name="T87" fmla="*/ 12 h 33"/>
                <a:gd name="T88" fmla="*/ 44 w 53"/>
                <a:gd name="T89" fmla="*/ 13 h 33"/>
                <a:gd name="T90" fmla="*/ 44 w 53"/>
                <a:gd name="T9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33">
                  <a:moveTo>
                    <a:pt x="51" y="10"/>
                  </a:moveTo>
                  <a:cubicBezTo>
                    <a:pt x="48" y="0"/>
                    <a:pt x="33" y="2"/>
                    <a:pt x="26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0" y="3"/>
                    <a:pt x="14" y="4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0" y="9"/>
                    <a:pt x="1" y="15"/>
                    <a:pt x="5" y="15"/>
                  </a:cubicBezTo>
                  <a:cubicBezTo>
                    <a:pt x="4" y="20"/>
                    <a:pt x="4" y="26"/>
                    <a:pt x="9" y="28"/>
                  </a:cubicBezTo>
                  <a:cubicBezTo>
                    <a:pt x="14" y="30"/>
                    <a:pt x="19" y="25"/>
                    <a:pt x="22" y="22"/>
                  </a:cubicBezTo>
                  <a:cubicBezTo>
                    <a:pt x="24" y="20"/>
                    <a:pt x="26" y="17"/>
                    <a:pt x="27" y="14"/>
                  </a:cubicBezTo>
                  <a:cubicBezTo>
                    <a:pt x="27" y="17"/>
                    <a:pt x="28" y="19"/>
                    <a:pt x="28" y="22"/>
                  </a:cubicBezTo>
                  <a:cubicBezTo>
                    <a:pt x="28" y="23"/>
                    <a:pt x="28" y="25"/>
                    <a:pt x="29" y="27"/>
                  </a:cubicBezTo>
                  <a:cubicBezTo>
                    <a:pt x="33" y="33"/>
                    <a:pt x="40" y="30"/>
                    <a:pt x="44" y="26"/>
                  </a:cubicBezTo>
                  <a:cubicBezTo>
                    <a:pt x="49" y="22"/>
                    <a:pt x="53" y="16"/>
                    <a:pt x="51" y="10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3"/>
                    <a:pt x="19" y="14"/>
                  </a:cubicBezTo>
                  <a:cubicBezTo>
                    <a:pt x="19" y="14"/>
                    <a:pt x="18" y="15"/>
                    <a:pt x="18" y="15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6" y="18"/>
                    <a:pt x="14" y="19"/>
                    <a:pt x="14" y="20"/>
                  </a:cubicBezTo>
                  <a:cubicBezTo>
                    <a:pt x="13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1" y="17"/>
                    <a:pt x="12" y="15"/>
                    <a:pt x="13" y="12"/>
                  </a:cubicBezTo>
                  <a:cubicBezTo>
                    <a:pt x="14" y="12"/>
                    <a:pt x="16" y="11"/>
                    <a:pt x="17" y="11"/>
                  </a:cubicBezTo>
                  <a:cubicBezTo>
                    <a:pt x="18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44" y="15"/>
                  </a:moveTo>
                  <a:cubicBezTo>
                    <a:pt x="43" y="17"/>
                    <a:pt x="42" y="19"/>
                    <a:pt x="41" y="20"/>
                  </a:cubicBezTo>
                  <a:cubicBezTo>
                    <a:pt x="40" y="21"/>
                    <a:pt x="39" y="21"/>
                    <a:pt x="39" y="22"/>
                  </a:cubicBezTo>
                  <a:cubicBezTo>
                    <a:pt x="38" y="22"/>
                    <a:pt x="38" y="22"/>
                    <a:pt x="37" y="22"/>
                  </a:cubicBezTo>
                  <a:cubicBezTo>
                    <a:pt x="37" y="22"/>
                    <a:pt x="37" y="23"/>
                    <a:pt x="36" y="23"/>
                  </a:cubicBezTo>
                  <a:cubicBezTo>
                    <a:pt x="36" y="23"/>
                    <a:pt x="36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0"/>
                    <a:pt x="34" y="17"/>
                    <a:pt x="34" y="15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5" y="13"/>
                    <a:pt x="37" y="12"/>
                    <a:pt x="38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2" y="10"/>
                    <a:pt x="44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4" y="13"/>
                    <a:pt x="44" y="15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4224" y="2163"/>
              <a:ext cx="101" cy="112"/>
            </a:xfrm>
            <a:custGeom>
              <a:avLst/>
              <a:gdLst>
                <a:gd name="T0" fmla="*/ 32 w 38"/>
                <a:gd name="T1" fmla="*/ 32 h 42"/>
                <a:gd name="T2" fmla="*/ 9 w 38"/>
                <a:gd name="T3" fmla="*/ 35 h 42"/>
                <a:gd name="T4" fmla="*/ 10 w 38"/>
                <a:gd name="T5" fmla="*/ 5 h 42"/>
                <a:gd name="T6" fmla="*/ 3 w 38"/>
                <a:gd name="T7" fmla="*/ 5 h 42"/>
                <a:gd name="T8" fmla="*/ 1 w 38"/>
                <a:gd name="T9" fmla="*/ 37 h 42"/>
                <a:gd name="T10" fmla="*/ 4 w 38"/>
                <a:gd name="T11" fmla="*/ 42 h 42"/>
                <a:gd name="T12" fmla="*/ 34 w 38"/>
                <a:gd name="T13" fmla="*/ 39 h 42"/>
                <a:gd name="T14" fmla="*/ 32 w 38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2">
                  <a:moveTo>
                    <a:pt x="32" y="32"/>
                  </a:moveTo>
                  <a:cubicBezTo>
                    <a:pt x="25" y="35"/>
                    <a:pt x="16" y="35"/>
                    <a:pt x="9" y="35"/>
                  </a:cubicBezTo>
                  <a:cubicBezTo>
                    <a:pt x="10" y="25"/>
                    <a:pt x="10" y="15"/>
                    <a:pt x="10" y="5"/>
                  </a:cubicBezTo>
                  <a:cubicBezTo>
                    <a:pt x="10" y="0"/>
                    <a:pt x="3" y="0"/>
                    <a:pt x="3" y="5"/>
                  </a:cubicBezTo>
                  <a:cubicBezTo>
                    <a:pt x="3" y="16"/>
                    <a:pt x="3" y="27"/>
                    <a:pt x="1" y="37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14" y="42"/>
                    <a:pt x="24" y="42"/>
                    <a:pt x="34" y="39"/>
                  </a:cubicBezTo>
                  <a:cubicBezTo>
                    <a:pt x="38" y="38"/>
                    <a:pt x="37" y="31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 noEditPoints="1"/>
            </p:cNvSpPr>
            <p:nvPr/>
          </p:nvSpPr>
          <p:spPr bwMode="auto">
            <a:xfrm>
              <a:off x="4360" y="2173"/>
              <a:ext cx="88" cy="119"/>
            </a:xfrm>
            <a:custGeom>
              <a:avLst/>
              <a:gdLst>
                <a:gd name="T0" fmla="*/ 32 w 33"/>
                <a:gd name="T1" fmla="*/ 26 h 44"/>
                <a:gd name="T2" fmla="*/ 23 w 33"/>
                <a:gd name="T3" fmla="*/ 16 h 44"/>
                <a:gd name="T4" fmla="*/ 13 w 33"/>
                <a:gd name="T5" fmla="*/ 22 h 44"/>
                <a:gd name="T6" fmla="*/ 9 w 33"/>
                <a:gd name="T7" fmla="*/ 5 h 44"/>
                <a:gd name="T8" fmla="*/ 2 w 33"/>
                <a:gd name="T9" fmla="*/ 7 h 44"/>
                <a:gd name="T10" fmla="*/ 7 w 33"/>
                <a:gd name="T11" fmla="*/ 31 h 44"/>
                <a:gd name="T12" fmla="*/ 4 w 33"/>
                <a:gd name="T13" fmla="*/ 37 h 44"/>
                <a:gd name="T14" fmla="*/ 27 w 33"/>
                <a:gd name="T15" fmla="*/ 40 h 44"/>
                <a:gd name="T16" fmla="*/ 32 w 33"/>
                <a:gd name="T17" fmla="*/ 26 h 44"/>
                <a:gd name="T18" fmla="*/ 15 w 33"/>
                <a:gd name="T19" fmla="*/ 34 h 44"/>
                <a:gd name="T20" fmla="*/ 22 w 33"/>
                <a:gd name="T21" fmla="*/ 24 h 44"/>
                <a:gd name="T22" fmla="*/ 25 w 33"/>
                <a:gd name="T23" fmla="*/ 27 h 44"/>
                <a:gd name="T24" fmla="*/ 15 w 33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4">
                  <a:moveTo>
                    <a:pt x="32" y="26"/>
                  </a:moveTo>
                  <a:cubicBezTo>
                    <a:pt x="32" y="21"/>
                    <a:pt x="28" y="16"/>
                    <a:pt x="23" y="16"/>
                  </a:cubicBezTo>
                  <a:cubicBezTo>
                    <a:pt x="19" y="16"/>
                    <a:pt x="15" y="19"/>
                    <a:pt x="13" y="22"/>
                  </a:cubicBezTo>
                  <a:cubicBezTo>
                    <a:pt x="12" y="16"/>
                    <a:pt x="11" y="10"/>
                    <a:pt x="9" y="5"/>
                  </a:cubicBezTo>
                  <a:cubicBezTo>
                    <a:pt x="8" y="0"/>
                    <a:pt x="1" y="2"/>
                    <a:pt x="2" y="7"/>
                  </a:cubicBezTo>
                  <a:cubicBezTo>
                    <a:pt x="4" y="15"/>
                    <a:pt x="6" y="23"/>
                    <a:pt x="7" y="31"/>
                  </a:cubicBezTo>
                  <a:cubicBezTo>
                    <a:pt x="3" y="30"/>
                    <a:pt x="0" y="36"/>
                    <a:pt x="4" y="37"/>
                  </a:cubicBezTo>
                  <a:cubicBezTo>
                    <a:pt x="11" y="41"/>
                    <a:pt x="20" y="44"/>
                    <a:pt x="27" y="40"/>
                  </a:cubicBezTo>
                  <a:cubicBezTo>
                    <a:pt x="32" y="37"/>
                    <a:pt x="33" y="31"/>
                    <a:pt x="32" y="26"/>
                  </a:cubicBezTo>
                  <a:close/>
                  <a:moveTo>
                    <a:pt x="15" y="34"/>
                  </a:moveTo>
                  <a:cubicBezTo>
                    <a:pt x="16" y="30"/>
                    <a:pt x="19" y="25"/>
                    <a:pt x="22" y="24"/>
                  </a:cubicBezTo>
                  <a:cubicBezTo>
                    <a:pt x="24" y="23"/>
                    <a:pt x="25" y="25"/>
                    <a:pt x="25" y="27"/>
                  </a:cubicBezTo>
                  <a:cubicBezTo>
                    <a:pt x="27" y="35"/>
                    <a:pt x="21" y="35"/>
                    <a:pt x="1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4445" y="2192"/>
              <a:ext cx="97" cy="94"/>
            </a:xfrm>
            <a:custGeom>
              <a:avLst/>
              <a:gdLst>
                <a:gd name="T0" fmla="*/ 32 w 36"/>
                <a:gd name="T1" fmla="*/ 5 h 35"/>
                <a:gd name="T2" fmla="*/ 25 w 36"/>
                <a:gd name="T3" fmla="*/ 7 h 35"/>
                <a:gd name="T4" fmla="*/ 25 w 36"/>
                <a:gd name="T5" fmla="*/ 25 h 35"/>
                <a:gd name="T6" fmla="*/ 23 w 36"/>
                <a:gd name="T7" fmla="*/ 27 h 35"/>
                <a:gd name="T8" fmla="*/ 23 w 36"/>
                <a:gd name="T9" fmla="*/ 27 h 35"/>
                <a:gd name="T10" fmla="*/ 22 w 36"/>
                <a:gd name="T11" fmla="*/ 27 h 35"/>
                <a:gd name="T12" fmla="*/ 21 w 36"/>
                <a:gd name="T13" fmla="*/ 27 h 35"/>
                <a:gd name="T14" fmla="*/ 20 w 36"/>
                <a:gd name="T15" fmla="*/ 27 h 35"/>
                <a:gd name="T16" fmla="*/ 19 w 36"/>
                <a:gd name="T17" fmla="*/ 26 h 35"/>
                <a:gd name="T18" fmla="*/ 12 w 36"/>
                <a:gd name="T19" fmla="*/ 20 h 35"/>
                <a:gd name="T20" fmla="*/ 14 w 36"/>
                <a:gd name="T21" fmla="*/ 14 h 35"/>
                <a:gd name="T22" fmla="*/ 10 w 36"/>
                <a:gd name="T23" fmla="*/ 7 h 35"/>
                <a:gd name="T24" fmla="*/ 17 w 36"/>
                <a:gd name="T25" fmla="*/ 33 h 35"/>
                <a:gd name="T26" fmla="*/ 31 w 36"/>
                <a:gd name="T27" fmla="*/ 30 h 35"/>
                <a:gd name="T28" fmla="*/ 32 w 36"/>
                <a:gd name="T2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5">
                  <a:moveTo>
                    <a:pt x="32" y="5"/>
                  </a:moveTo>
                  <a:cubicBezTo>
                    <a:pt x="31" y="0"/>
                    <a:pt x="24" y="2"/>
                    <a:pt x="25" y="7"/>
                  </a:cubicBezTo>
                  <a:cubicBezTo>
                    <a:pt x="27" y="12"/>
                    <a:pt x="28" y="20"/>
                    <a:pt x="25" y="25"/>
                  </a:cubicBezTo>
                  <a:cubicBezTo>
                    <a:pt x="25" y="26"/>
                    <a:pt x="24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2" y="27"/>
                    <a:pt x="22" y="27"/>
                    <a:pt x="21" y="27"/>
                  </a:cubicBezTo>
                  <a:cubicBezTo>
                    <a:pt x="22" y="27"/>
                    <a:pt x="20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6" y="25"/>
                    <a:pt x="14" y="23"/>
                    <a:pt x="12" y="20"/>
                  </a:cubicBezTo>
                  <a:cubicBezTo>
                    <a:pt x="11" y="18"/>
                    <a:pt x="11" y="16"/>
                    <a:pt x="14" y="14"/>
                  </a:cubicBezTo>
                  <a:cubicBezTo>
                    <a:pt x="18" y="11"/>
                    <a:pt x="14" y="5"/>
                    <a:pt x="10" y="7"/>
                  </a:cubicBezTo>
                  <a:cubicBezTo>
                    <a:pt x="0" y="15"/>
                    <a:pt x="6" y="29"/>
                    <a:pt x="17" y="33"/>
                  </a:cubicBezTo>
                  <a:cubicBezTo>
                    <a:pt x="22" y="35"/>
                    <a:pt x="27" y="34"/>
                    <a:pt x="31" y="30"/>
                  </a:cubicBezTo>
                  <a:cubicBezTo>
                    <a:pt x="36" y="23"/>
                    <a:pt x="34" y="12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4552" y="2198"/>
              <a:ext cx="91" cy="96"/>
            </a:xfrm>
            <a:custGeom>
              <a:avLst/>
              <a:gdLst>
                <a:gd name="T0" fmla="*/ 31 w 34"/>
                <a:gd name="T1" fmla="*/ 25 h 36"/>
                <a:gd name="T2" fmla="*/ 15 w 34"/>
                <a:gd name="T3" fmla="*/ 10 h 36"/>
                <a:gd name="T4" fmla="*/ 14 w 34"/>
                <a:gd name="T5" fmla="*/ 8 h 36"/>
                <a:gd name="T6" fmla="*/ 21 w 34"/>
                <a:gd name="T7" fmla="*/ 12 h 36"/>
                <a:gd name="T8" fmla="*/ 24 w 34"/>
                <a:gd name="T9" fmla="*/ 5 h 36"/>
                <a:gd name="T10" fmla="*/ 12 w 34"/>
                <a:gd name="T11" fmla="*/ 1 h 36"/>
                <a:gd name="T12" fmla="*/ 7 w 34"/>
                <a:gd name="T13" fmla="*/ 8 h 36"/>
                <a:gd name="T14" fmla="*/ 21 w 34"/>
                <a:gd name="T15" fmla="*/ 27 h 36"/>
                <a:gd name="T16" fmla="*/ 8 w 34"/>
                <a:gd name="T17" fmla="*/ 23 h 36"/>
                <a:gd name="T18" fmla="*/ 3 w 34"/>
                <a:gd name="T19" fmla="*/ 28 h 36"/>
                <a:gd name="T20" fmla="*/ 31 w 34"/>
                <a:gd name="T21" fmla="*/ 31 h 36"/>
                <a:gd name="T22" fmla="*/ 31 w 34"/>
                <a:gd name="T23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31" y="25"/>
                  </a:moveTo>
                  <a:cubicBezTo>
                    <a:pt x="25" y="22"/>
                    <a:pt x="19" y="17"/>
                    <a:pt x="15" y="10"/>
                  </a:cubicBezTo>
                  <a:cubicBezTo>
                    <a:pt x="15" y="10"/>
                    <a:pt x="14" y="9"/>
                    <a:pt x="14" y="8"/>
                  </a:cubicBezTo>
                  <a:cubicBezTo>
                    <a:pt x="16" y="8"/>
                    <a:pt x="19" y="11"/>
                    <a:pt x="21" y="12"/>
                  </a:cubicBezTo>
                  <a:cubicBezTo>
                    <a:pt x="24" y="14"/>
                    <a:pt x="28" y="8"/>
                    <a:pt x="24" y="5"/>
                  </a:cubicBezTo>
                  <a:cubicBezTo>
                    <a:pt x="21" y="3"/>
                    <a:pt x="16" y="0"/>
                    <a:pt x="12" y="1"/>
                  </a:cubicBezTo>
                  <a:cubicBezTo>
                    <a:pt x="8" y="1"/>
                    <a:pt x="7" y="4"/>
                    <a:pt x="7" y="8"/>
                  </a:cubicBezTo>
                  <a:cubicBezTo>
                    <a:pt x="7" y="16"/>
                    <a:pt x="14" y="23"/>
                    <a:pt x="21" y="27"/>
                  </a:cubicBezTo>
                  <a:cubicBezTo>
                    <a:pt x="17" y="28"/>
                    <a:pt x="12" y="27"/>
                    <a:pt x="8" y="23"/>
                  </a:cubicBezTo>
                  <a:cubicBezTo>
                    <a:pt x="5" y="20"/>
                    <a:pt x="0" y="25"/>
                    <a:pt x="3" y="28"/>
                  </a:cubicBezTo>
                  <a:cubicBezTo>
                    <a:pt x="11" y="36"/>
                    <a:pt x="21" y="36"/>
                    <a:pt x="31" y="31"/>
                  </a:cubicBezTo>
                  <a:cubicBezTo>
                    <a:pt x="33" y="30"/>
                    <a:pt x="34" y="26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2500" y="1626"/>
              <a:ext cx="206" cy="408"/>
            </a:xfrm>
            <a:custGeom>
              <a:avLst/>
              <a:gdLst>
                <a:gd name="T0" fmla="*/ 69 w 77"/>
                <a:gd name="T1" fmla="*/ 133 h 152"/>
                <a:gd name="T2" fmla="*/ 52 w 77"/>
                <a:gd name="T3" fmla="*/ 138 h 152"/>
                <a:gd name="T4" fmla="*/ 53 w 77"/>
                <a:gd name="T5" fmla="*/ 132 h 152"/>
                <a:gd name="T6" fmla="*/ 38 w 77"/>
                <a:gd name="T7" fmla="*/ 70 h 152"/>
                <a:gd name="T8" fmla="*/ 29 w 77"/>
                <a:gd name="T9" fmla="*/ 6 h 152"/>
                <a:gd name="T10" fmla="*/ 20 w 77"/>
                <a:gd name="T11" fmla="*/ 8 h 152"/>
                <a:gd name="T12" fmla="*/ 21 w 77"/>
                <a:gd name="T13" fmla="*/ 14 h 152"/>
                <a:gd name="T14" fmla="*/ 2 w 77"/>
                <a:gd name="T15" fmla="*/ 94 h 152"/>
                <a:gd name="T16" fmla="*/ 11 w 77"/>
                <a:gd name="T17" fmla="*/ 96 h 152"/>
                <a:gd name="T18" fmla="*/ 27 w 77"/>
                <a:gd name="T19" fmla="*/ 49 h 152"/>
                <a:gd name="T20" fmla="*/ 31 w 77"/>
                <a:gd name="T21" fmla="*/ 82 h 152"/>
                <a:gd name="T22" fmla="*/ 45 w 77"/>
                <a:gd name="T23" fmla="*/ 137 h 152"/>
                <a:gd name="T24" fmla="*/ 48 w 77"/>
                <a:gd name="T25" fmla="*/ 138 h 152"/>
                <a:gd name="T26" fmla="*/ 33 w 77"/>
                <a:gd name="T27" fmla="*/ 142 h 152"/>
                <a:gd name="T28" fmla="*/ 35 w 77"/>
                <a:gd name="T29" fmla="*/ 151 h 152"/>
                <a:gd name="T30" fmla="*/ 72 w 77"/>
                <a:gd name="T31" fmla="*/ 142 h 152"/>
                <a:gd name="T32" fmla="*/ 69 w 77"/>
                <a:gd name="T33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152">
                  <a:moveTo>
                    <a:pt x="69" y="133"/>
                  </a:moveTo>
                  <a:cubicBezTo>
                    <a:pt x="63" y="135"/>
                    <a:pt x="58" y="136"/>
                    <a:pt x="52" y="138"/>
                  </a:cubicBezTo>
                  <a:cubicBezTo>
                    <a:pt x="54" y="136"/>
                    <a:pt x="55" y="134"/>
                    <a:pt x="53" y="132"/>
                  </a:cubicBezTo>
                  <a:cubicBezTo>
                    <a:pt x="41" y="116"/>
                    <a:pt x="41" y="90"/>
                    <a:pt x="38" y="70"/>
                  </a:cubicBezTo>
                  <a:cubicBezTo>
                    <a:pt x="36" y="49"/>
                    <a:pt x="34" y="27"/>
                    <a:pt x="29" y="6"/>
                  </a:cubicBezTo>
                  <a:cubicBezTo>
                    <a:pt x="28" y="0"/>
                    <a:pt x="19" y="2"/>
                    <a:pt x="20" y="8"/>
                  </a:cubicBezTo>
                  <a:cubicBezTo>
                    <a:pt x="21" y="10"/>
                    <a:pt x="21" y="12"/>
                    <a:pt x="21" y="14"/>
                  </a:cubicBezTo>
                  <a:cubicBezTo>
                    <a:pt x="26" y="41"/>
                    <a:pt x="10" y="68"/>
                    <a:pt x="2" y="94"/>
                  </a:cubicBezTo>
                  <a:cubicBezTo>
                    <a:pt x="0" y="99"/>
                    <a:pt x="9" y="102"/>
                    <a:pt x="11" y="96"/>
                  </a:cubicBezTo>
                  <a:cubicBezTo>
                    <a:pt x="16" y="80"/>
                    <a:pt x="23" y="65"/>
                    <a:pt x="27" y="49"/>
                  </a:cubicBezTo>
                  <a:cubicBezTo>
                    <a:pt x="28" y="60"/>
                    <a:pt x="29" y="71"/>
                    <a:pt x="31" y="82"/>
                  </a:cubicBezTo>
                  <a:cubicBezTo>
                    <a:pt x="33" y="100"/>
                    <a:pt x="34" y="121"/>
                    <a:pt x="45" y="137"/>
                  </a:cubicBezTo>
                  <a:cubicBezTo>
                    <a:pt x="46" y="138"/>
                    <a:pt x="47" y="138"/>
                    <a:pt x="48" y="138"/>
                  </a:cubicBezTo>
                  <a:cubicBezTo>
                    <a:pt x="43" y="140"/>
                    <a:pt x="38" y="141"/>
                    <a:pt x="33" y="142"/>
                  </a:cubicBezTo>
                  <a:cubicBezTo>
                    <a:pt x="27" y="143"/>
                    <a:pt x="29" y="152"/>
                    <a:pt x="35" y="151"/>
                  </a:cubicBezTo>
                  <a:cubicBezTo>
                    <a:pt x="47" y="148"/>
                    <a:pt x="60" y="146"/>
                    <a:pt x="72" y="142"/>
                  </a:cubicBezTo>
                  <a:cubicBezTo>
                    <a:pt x="77" y="140"/>
                    <a:pt x="75" y="131"/>
                    <a:pt x="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/>
            <p:nvPr/>
          </p:nvSpPr>
          <p:spPr bwMode="auto">
            <a:xfrm>
              <a:off x="2660" y="1731"/>
              <a:ext cx="168" cy="169"/>
            </a:xfrm>
            <a:custGeom>
              <a:avLst/>
              <a:gdLst>
                <a:gd name="T0" fmla="*/ 55 w 63"/>
                <a:gd name="T1" fmla="*/ 21 h 63"/>
                <a:gd name="T2" fmla="*/ 33 w 63"/>
                <a:gd name="T3" fmla="*/ 27 h 63"/>
                <a:gd name="T4" fmla="*/ 23 w 63"/>
                <a:gd name="T5" fmla="*/ 5 h 63"/>
                <a:gd name="T6" fmla="*/ 15 w 63"/>
                <a:gd name="T7" fmla="*/ 10 h 63"/>
                <a:gd name="T8" fmla="*/ 24 w 63"/>
                <a:gd name="T9" fmla="*/ 30 h 63"/>
                <a:gd name="T10" fmla="*/ 5 w 63"/>
                <a:gd name="T11" fmla="*/ 40 h 63"/>
                <a:gd name="T12" fmla="*/ 10 w 63"/>
                <a:gd name="T13" fmla="*/ 48 h 63"/>
                <a:gd name="T14" fmla="*/ 28 w 63"/>
                <a:gd name="T15" fmla="*/ 38 h 63"/>
                <a:gd name="T16" fmla="*/ 37 w 63"/>
                <a:gd name="T17" fmla="*/ 58 h 63"/>
                <a:gd name="T18" fmla="*/ 45 w 63"/>
                <a:gd name="T19" fmla="*/ 54 h 63"/>
                <a:gd name="T20" fmla="*/ 36 w 63"/>
                <a:gd name="T21" fmla="*/ 35 h 63"/>
                <a:gd name="T22" fmla="*/ 57 w 63"/>
                <a:gd name="T23" fmla="*/ 30 h 63"/>
                <a:gd name="T24" fmla="*/ 55 w 63"/>
                <a:gd name="T25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55" y="21"/>
                  </a:moveTo>
                  <a:cubicBezTo>
                    <a:pt x="47" y="22"/>
                    <a:pt x="40" y="24"/>
                    <a:pt x="33" y="27"/>
                  </a:cubicBezTo>
                  <a:cubicBezTo>
                    <a:pt x="30" y="19"/>
                    <a:pt x="27" y="12"/>
                    <a:pt x="23" y="5"/>
                  </a:cubicBezTo>
                  <a:cubicBezTo>
                    <a:pt x="21" y="0"/>
                    <a:pt x="13" y="4"/>
                    <a:pt x="15" y="10"/>
                  </a:cubicBezTo>
                  <a:cubicBezTo>
                    <a:pt x="19" y="16"/>
                    <a:pt x="22" y="23"/>
                    <a:pt x="24" y="30"/>
                  </a:cubicBezTo>
                  <a:cubicBezTo>
                    <a:pt x="18" y="33"/>
                    <a:pt x="11" y="36"/>
                    <a:pt x="5" y="40"/>
                  </a:cubicBezTo>
                  <a:cubicBezTo>
                    <a:pt x="0" y="43"/>
                    <a:pt x="4" y="51"/>
                    <a:pt x="10" y="48"/>
                  </a:cubicBezTo>
                  <a:cubicBezTo>
                    <a:pt x="16" y="44"/>
                    <a:pt x="22" y="41"/>
                    <a:pt x="28" y="38"/>
                  </a:cubicBezTo>
                  <a:cubicBezTo>
                    <a:pt x="31" y="45"/>
                    <a:pt x="34" y="52"/>
                    <a:pt x="37" y="58"/>
                  </a:cubicBezTo>
                  <a:cubicBezTo>
                    <a:pt x="39" y="63"/>
                    <a:pt x="47" y="59"/>
                    <a:pt x="45" y="54"/>
                  </a:cubicBezTo>
                  <a:cubicBezTo>
                    <a:pt x="42" y="48"/>
                    <a:pt x="39" y="41"/>
                    <a:pt x="36" y="35"/>
                  </a:cubicBezTo>
                  <a:cubicBezTo>
                    <a:pt x="43" y="33"/>
                    <a:pt x="50" y="31"/>
                    <a:pt x="57" y="30"/>
                  </a:cubicBezTo>
                  <a:cubicBezTo>
                    <a:pt x="63" y="29"/>
                    <a:pt x="60" y="2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8"/>
            <p:cNvSpPr/>
            <p:nvPr/>
          </p:nvSpPr>
          <p:spPr bwMode="auto">
            <a:xfrm>
              <a:off x="2772" y="1522"/>
              <a:ext cx="252" cy="434"/>
            </a:xfrm>
            <a:custGeom>
              <a:avLst/>
              <a:gdLst>
                <a:gd name="T0" fmla="*/ 85 w 94"/>
                <a:gd name="T1" fmla="*/ 142 h 162"/>
                <a:gd name="T2" fmla="*/ 36 w 94"/>
                <a:gd name="T3" fmla="*/ 142 h 162"/>
                <a:gd name="T4" fmla="*/ 63 w 94"/>
                <a:gd name="T5" fmla="*/ 92 h 162"/>
                <a:gd name="T6" fmla="*/ 77 w 94"/>
                <a:gd name="T7" fmla="*/ 35 h 162"/>
                <a:gd name="T8" fmla="*/ 29 w 94"/>
                <a:gd name="T9" fmla="*/ 67 h 162"/>
                <a:gd name="T10" fmla="*/ 35 w 94"/>
                <a:gd name="T11" fmla="*/ 61 h 162"/>
                <a:gd name="T12" fmla="*/ 69 w 94"/>
                <a:gd name="T13" fmla="*/ 45 h 162"/>
                <a:gd name="T14" fmla="*/ 55 w 94"/>
                <a:gd name="T15" fmla="*/ 88 h 162"/>
                <a:gd name="T16" fmla="*/ 22 w 94"/>
                <a:gd name="T17" fmla="*/ 154 h 162"/>
                <a:gd name="T18" fmla="*/ 29 w 94"/>
                <a:gd name="T19" fmla="*/ 158 h 162"/>
                <a:gd name="T20" fmla="*/ 88 w 94"/>
                <a:gd name="T21" fmla="*/ 150 h 162"/>
                <a:gd name="T22" fmla="*/ 85 w 94"/>
                <a:gd name="T23" fmla="*/ 14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62">
                  <a:moveTo>
                    <a:pt x="85" y="142"/>
                  </a:moveTo>
                  <a:cubicBezTo>
                    <a:pt x="67" y="146"/>
                    <a:pt x="52" y="136"/>
                    <a:pt x="36" y="142"/>
                  </a:cubicBezTo>
                  <a:cubicBezTo>
                    <a:pt x="44" y="125"/>
                    <a:pt x="55" y="109"/>
                    <a:pt x="63" y="92"/>
                  </a:cubicBezTo>
                  <a:cubicBezTo>
                    <a:pt x="71" y="76"/>
                    <a:pt x="82" y="54"/>
                    <a:pt x="77" y="35"/>
                  </a:cubicBezTo>
                  <a:cubicBezTo>
                    <a:pt x="66" y="0"/>
                    <a:pt x="0" y="37"/>
                    <a:pt x="29" y="67"/>
                  </a:cubicBezTo>
                  <a:cubicBezTo>
                    <a:pt x="33" y="71"/>
                    <a:pt x="39" y="65"/>
                    <a:pt x="35" y="61"/>
                  </a:cubicBezTo>
                  <a:cubicBezTo>
                    <a:pt x="15" y="40"/>
                    <a:pt x="68" y="14"/>
                    <a:pt x="69" y="45"/>
                  </a:cubicBezTo>
                  <a:cubicBezTo>
                    <a:pt x="70" y="60"/>
                    <a:pt x="61" y="75"/>
                    <a:pt x="55" y="88"/>
                  </a:cubicBezTo>
                  <a:cubicBezTo>
                    <a:pt x="45" y="110"/>
                    <a:pt x="30" y="131"/>
                    <a:pt x="22" y="154"/>
                  </a:cubicBezTo>
                  <a:cubicBezTo>
                    <a:pt x="20" y="158"/>
                    <a:pt x="26" y="162"/>
                    <a:pt x="29" y="158"/>
                  </a:cubicBezTo>
                  <a:cubicBezTo>
                    <a:pt x="47" y="138"/>
                    <a:pt x="67" y="156"/>
                    <a:pt x="88" y="150"/>
                  </a:cubicBezTo>
                  <a:cubicBezTo>
                    <a:pt x="94" y="149"/>
                    <a:pt x="91" y="140"/>
                    <a:pt x="8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9"/>
            <p:cNvSpPr/>
            <p:nvPr/>
          </p:nvSpPr>
          <p:spPr bwMode="auto">
            <a:xfrm>
              <a:off x="3026" y="1685"/>
              <a:ext cx="134" cy="57"/>
            </a:xfrm>
            <a:custGeom>
              <a:avLst/>
              <a:gdLst>
                <a:gd name="T0" fmla="*/ 42 w 50"/>
                <a:gd name="T1" fmla="*/ 2 h 21"/>
                <a:gd name="T2" fmla="*/ 6 w 50"/>
                <a:gd name="T3" fmla="*/ 11 h 21"/>
                <a:gd name="T4" fmla="*/ 8 w 50"/>
                <a:gd name="T5" fmla="*/ 20 h 21"/>
                <a:gd name="T6" fmla="*/ 45 w 50"/>
                <a:gd name="T7" fmla="*/ 10 h 21"/>
                <a:gd name="T8" fmla="*/ 42 w 50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">
                  <a:moveTo>
                    <a:pt x="42" y="2"/>
                  </a:moveTo>
                  <a:cubicBezTo>
                    <a:pt x="30" y="5"/>
                    <a:pt x="18" y="8"/>
                    <a:pt x="6" y="11"/>
                  </a:cubicBezTo>
                  <a:cubicBezTo>
                    <a:pt x="0" y="12"/>
                    <a:pt x="2" y="21"/>
                    <a:pt x="8" y="20"/>
                  </a:cubicBezTo>
                  <a:cubicBezTo>
                    <a:pt x="20" y="17"/>
                    <a:pt x="33" y="14"/>
                    <a:pt x="45" y="10"/>
                  </a:cubicBezTo>
                  <a:cubicBezTo>
                    <a:pt x="50" y="9"/>
                    <a:pt x="48" y="0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0"/>
            <p:cNvSpPr/>
            <p:nvPr/>
          </p:nvSpPr>
          <p:spPr bwMode="auto">
            <a:xfrm>
              <a:off x="3018" y="1717"/>
              <a:ext cx="150" cy="73"/>
            </a:xfrm>
            <a:custGeom>
              <a:avLst/>
              <a:gdLst>
                <a:gd name="T0" fmla="*/ 48 w 56"/>
                <a:gd name="T1" fmla="*/ 2 h 27"/>
                <a:gd name="T2" fmla="*/ 6 w 56"/>
                <a:gd name="T3" fmla="*/ 17 h 27"/>
                <a:gd name="T4" fmla="*/ 8 w 56"/>
                <a:gd name="T5" fmla="*/ 26 h 27"/>
                <a:gd name="T6" fmla="*/ 51 w 56"/>
                <a:gd name="T7" fmla="*/ 11 h 27"/>
                <a:gd name="T8" fmla="*/ 48 w 5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7">
                  <a:moveTo>
                    <a:pt x="48" y="2"/>
                  </a:moveTo>
                  <a:cubicBezTo>
                    <a:pt x="34" y="7"/>
                    <a:pt x="20" y="13"/>
                    <a:pt x="6" y="17"/>
                  </a:cubicBezTo>
                  <a:cubicBezTo>
                    <a:pt x="0" y="18"/>
                    <a:pt x="2" y="27"/>
                    <a:pt x="8" y="26"/>
                  </a:cubicBezTo>
                  <a:cubicBezTo>
                    <a:pt x="23" y="22"/>
                    <a:pt x="37" y="16"/>
                    <a:pt x="51" y="11"/>
                  </a:cubicBezTo>
                  <a:cubicBezTo>
                    <a:pt x="56" y="8"/>
                    <a:pt x="54" y="0"/>
                    <a:pt x="4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1"/>
            <p:cNvSpPr/>
            <p:nvPr/>
          </p:nvSpPr>
          <p:spPr bwMode="auto">
            <a:xfrm>
              <a:off x="3168" y="1497"/>
              <a:ext cx="240" cy="346"/>
            </a:xfrm>
            <a:custGeom>
              <a:avLst/>
              <a:gdLst>
                <a:gd name="T0" fmla="*/ 38 w 90"/>
                <a:gd name="T1" fmla="*/ 33 h 129"/>
                <a:gd name="T2" fmla="*/ 49 w 90"/>
                <a:gd name="T3" fmla="*/ 8 h 129"/>
                <a:gd name="T4" fmla="*/ 42 w 90"/>
                <a:gd name="T5" fmla="*/ 3 h 129"/>
                <a:gd name="T6" fmla="*/ 10 w 90"/>
                <a:gd name="T7" fmla="*/ 14 h 129"/>
                <a:gd name="T8" fmla="*/ 13 w 90"/>
                <a:gd name="T9" fmla="*/ 23 h 129"/>
                <a:gd name="T10" fmla="*/ 35 w 90"/>
                <a:gd name="T11" fmla="*/ 17 h 129"/>
                <a:gd name="T12" fmla="*/ 22 w 90"/>
                <a:gd name="T13" fmla="*/ 47 h 129"/>
                <a:gd name="T14" fmla="*/ 30 w 90"/>
                <a:gd name="T15" fmla="*/ 52 h 129"/>
                <a:gd name="T16" fmla="*/ 69 w 90"/>
                <a:gd name="T17" fmla="*/ 89 h 129"/>
                <a:gd name="T18" fmla="*/ 46 w 90"/>
                <a:gd name="T19" fmla="*/ 113 h 129"/>
                <a:gd name="T20" fmla="*/ 13 w 90"/>
                <a:gd name="T21" fmla="*/ 114 h 129"/>
                <a:gd name="T22" fmla="*/ 4 w 90"/>
                <a:gd name="T23" fmla="*/ 111 h 129"/>
                <a:gd name="T24" fmla="*/ 25 w 90"/>
                <a:gd name="T25" fmla="*/ 128 h 129"/>
                <a:gd name="T26" fmla="*/ 76 w 90"/>
                <a:gd name="T27" fmla="*/ 97 h 129"/>
                <a:gd name="T28" fmla="*/ 38 w 90"/>
                <a:gd name="T29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29">
                  <a:moveTo>
                    <a:pt x="38" y="33"/>
                  </a:moveTo>
                  <a:cubicBezTo>
                    <a:pt x="41" y="25"/>
                    <a:pt x="45" y="17"/>
                    <a:pt x="49" y="8"/>
                  </a:cubicBezTo>
                  <a:cubicBezTo>
                    <a:pt x="51" y="4"/>
                    <a:pt x="46" y="0"/>
                    <a:pt x="42" y="3"/>
                  </a:cubicBezTo>
                  <a:cubicBezTo>
                    <a:pt x="32" y="11"/>
                    <a:pt x="22" y="11"/>
                    <a:pt x="10" y="14"/>
                  </a:cubicBezTo>
                  <a:cubicBezTo>
                    <a:pt x="5" y="15"/>
                    <a:pt x="7" y="24"/>
                    <a:pt x="13" y="23"/>
                  </a:cubicBezTo>
                  <a:cubicBezTo>
                    <a:pt x="21" y="21"/>
                    <a:pt x="28" y="20"/>
                    <a:pt x="35" y="17"/>
                  </a:cubicBezTo>
                  <a:cubicBezTo>
                    <a:pt x="31" y="27"/>
                    <a:pt x="26" y="37"/>
                    <a:pt x="22" y="47"/>
                  </a:cubicBezTo>
                  <a:cubicBezTo>
                    <a:pt x="21" y="52"/>
                    <a:pt x="27" y="55"/>
                    <a:pt x="30" y="52"/>
                  </a:cubicBezTo>
                  <a:cubicBezTo>
                    <a:pt x="56" y="19"/>
                    <a:pt x="75" y="65"/>
                    <a:pt x="69" y="89"/>
                  </a:cubicBezTo>
                  <a:cubicBezTo>
                    <a:pt x="67" y="101"/>
                    <a:pt x="56" y="108"/>
                    <a:pt x="46" y="113"/>
                  </a:cubicBezTo>
                  <a:cubicBezTo>
                    <a:pt x="43" y="115"/>
                    <a:pt x="9" y="126"/>
                    <a:pt x="13" y="114"/>
                  </a:cubicBezTo>
                  <a:cubicBezTo>
                    <a:pt x="15" y="108"/>
                    <a:pt x="6" y="106"/>
                    <a:pt x="4" y="111"/>
                  </a:cubicBezTo>
                  <a:cubicBezTo>
                    <a:pt x="0" y="125"/>
                    <a:pt x="14" y="129"/>
                    <a:pt x="25" y="128"/>
                  </a:cubicBezTo>
                  <a:cubicBezTo>
                    <a:pt x="45" y="127"/>
                    <a:pt x="67" y="115"/>
                    <a:pt x="76" y="97"/>
                  </a:cubicBezTo>
                  <a:cubicBezTo>
                    <a:pt x="90" y="67"/>
                    <a:pt x="66" y="20"/>
                    <a:pt x="3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4"/>
          <p:cNvGrpSpPr>
            <a:grpSpLocks noChangeAspect="1"/>
          </p:cNvGrpSpPr>
          <p:nvPr/>
        </p:nvGrpSpPr>
        <p:grpSpPr bwMode="auto">
          <a:xfrm>
            <a:off x="1625603" y="4924427"/>
            <a:ext cx="1670048" cy="826917"/>
            <a:chOff x="2500" y="1497"/>
            <a:chExt cx="2678" cy="1326"/>
          </a:xfrm>
          <a:solidFill>
            <a:schemeClr val="bg1"/>
          </a:solidFill>
        </p:grpSpPr>
        <p:sp>
          <p:nvSpPr>
            <p:cNvPr id="61" name="Freeform 5"/>
            <p:cNvSpPr/>
            <p:nvPr/>
          </p:nvSpPr>
          <p:spPr bwMode="auto">
            <a:xfrm>
              <a:off x="3849" y="1645"/>
              <a:ext cx="292" cy="448"/>
            </a:xfrm>
            <a:custGeom>
              <a:avLst/>
              <a:gdLst>
                <a:gd name="T0" fmla="*/ 98 w 109"/>
                <a:gd name="T1" fmla="*/ 55 h 167"/>
                <a:gd name="T2" fmla="*/ 61 w 109"/>
                <a:gd name="T3" fmla="*/ 11 h 167"/>
                <a:gd name="T4" fmla="*/ 34 w 109"/>
                <a:gd name="T5" fmla="*/ 14 h 167"/>
                <a:gd name="T6" fmla="*/ 2 w 109"/>
                <a:gd name="T7" fmla="*/ 83 h 167"/>
                <a:gd name="T8" fmla="*/ 4 w 109"/>
                <a:gd name="T9" fmla="*/ 92 h 167"/>
                <a:gd name="T10" fmla="*/ 6 w 109"/>
                <a:gd name="T11" fmla="*/ 115 h 167"/>
                <a:gd name="T12" fmla="*/ 2 w 109"/>
                <a:gd name="T13" fmla="*/ 146 h 167"/>
                <a:gd name="T14" fmla="*/ 16 w 109"/>
                <a:gd name="T15" fmla="*/ 164 h 167"/>
                <a:gd name="T16" fmla="*/ 84 w 109"/>
                <a:gd name="T17" fmla="*/ 152 h 167"/>
                <a:gd name="T18" fmla="*/ 94 w 109"/>
                <a:gd name="T19" fmla="*/ 142 h 167"/>
                <a:gd name="T20" fmla="*/ 95 w 109"/>
                <a:gd name="T21" fmla="*/ 138 h 167"/>
                <a:gd name="T22" fmla="*/ 98 w 109"/>
                <a:gd name="T23" fmla="*/ 5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67">
                  <a:moveTo>
                    <a:pt x="98" y="55"/>
                  </a:moveTo>
                  <a:cubicBezTo>
                    <a:pt x="93" y="35"/>
                    <a:pt x="80" y="16"/>
                    <a:pt x="61" y="11"/>
                  </a:cubicBezTo>
                  <a:cubicBezTo>
                    <a:pt x="51" y="0"/>
                    <a:pt x="42" y="4"/>
                    <a:pt x="34" y="14"/>
                  </a:cubicBezTo>
                  <a:cubicBezTo>
                    <a:pt x="12" y="25"/>
                    <a:pt x="4" y="62"/>
                    <a:pt x="2" y="83"/>
                  </a:cubicBezTo>
                  <a:cubicBezTo>
                    <a:pt x="1" y="87"/>
                    <a:pt x="2" y="90"/>
                    <a:pt x="4" y="92"/>
                  </a:cubicBezTo>
                  <a:cubicBezTo>
                    <a:pt x="4" y="100"/>
                    <a:pt x="4" y="108"/>
                    <a:pt x="6" y="115"/>
                  </a:cubicBezTo>
                  <a:cubicBezTo>
                    <a:pt x="5" y="125"/>
                    <a:pt x="4" y="136"/>
                    <a:pt x="2" y="146"/>
                  </a:cubicBezTo>
                  <a:cubicBezTo>
                    <a:pt x="0" y="156"/>
                    <a:pt x="6" y="163"/>
                    <a:pt x="16" y="164"/>
                  </a:cubicBezTo>
                  <a:cubicBezTo>
                    <a:pt x="39" y="167"/>
                    <a:pt x="65" y="167"/>
                    <a:pt x="84" y="152"/>
                  </a:cubicBezTo>
                  <a:cubicBezTo>
                    <a:pt x="89" y="151"/>
                    <a:pt x="93" y="148"/>
                    <a:pt x="94" y="142"/>
                  </a:cubicBezTo>
                  <a:cubicBezTo>
                    <a:pt x="95" y="141"/>
                    <a:pt x="95" y="139"/>
                    <a:pt x="95" y="138"/>
                  </a:cubicBezTo>
                  <a:cubicBezTo>
                    <a:pt x="109" y="114"/>
                    <a:pt x="105" y="81"/>
                    <a:pt x="98" y="55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4213" y="1610"/>
              <a:ext cx="248" cy="448"/>
            </a:xfrm>
            <a:custGeom>
              <a:avLst/>
              <a:gdLst>
                <a:gd name="T0" fmla="*/ 86 w 93"/>
                <a:gd name="T1" fmla="*/ 78 h 167"/>
                <a:gd name="T2" fmla="*/ 59 w 93"/>
                <a:gd name="T3" fmla="*/ 13 h 167"/>
                <a:gd name="T4" fmla="*/ 13 w 93"/>
                <a:gd name="T5" fmla="*/ 42 h 167"/>
                <a:gd name="T6" fmla="*/ 19 w 93"/>
                <a:gd name="T7" fmla="*/ 152 h 167"/>
                <a:gd name="T8" fmla="*/ 46 w 93"/>
                <a:gd name="T9" fmla="*/ 154 h 167"/>
                <a:gd name="T10" fmla="*/ 80 w 93"/>
                <a:gd name="T11" fmla="*/ 160 h 167"/>
                <a:gd name="T12" fmla="*/ 90 w 93"/>
                <a:gd name="T13" fmla="*/ 150 h 167"/>
                <a:gd name="T14" fmla="*/ 86 w 93"/>
                <a:gd name="T15" fmla="*/ 7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67">
                  <a:moveTo>
                    <a:pt x="86" y="78"/>
                  </a:moveTo>
                  <a:cubicBezTo>
                    <a:pt x="83" y="59"/>
                    <a:pt x="78" y="24"/>
                    <a:pt x="59" y="13"/>
                  </a:cubicBezTo>
                  <a:cubicBezTo>
                    <a:pt x="37" y="0"/>
                    <a:pt x="21" y="24"/>
                    <a:pt x="13" y="42"/>
                  </a:cubicBezTo>
                  <a:cubicBezTo>
                    <a:pt x="0" y="74"/>
                    <a:pt x="11" y="121"/>
                    <a:pt x="19" y="152"/>
                  </a:cubicBezTo>
                  <a:cubicBezTo>
                    <a:pt x="23" y="167"/>
                    <a:pt x="41" y="165"/>
                    <a:pt x="46" y="154"/>
                  </a:cubicBezTo>
                  <a:cubicBezTo>
                    <a:pt x="53" y="161"/>
                    <a:pt x="63" y="163"/>
                    <a:pt x="80" y="160"/>
                  </a:cubicBezTo>
                  <a:cubicBezTo>
                    <a:pt x="84" y="159"/>
                    <a:pt x="89" y="155"/>
                    <a:pt x="90" y="150"/>
                  </a:cubicBezTo>
                  <a:cubicBezTo>
                    <a:pt x="93" y="126"/>
                    <a:pt x="90" y="102"/>
                    <a:pt x="86" y="7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4571" y="1640"/>
              <a:ext cx="350" cy="421"/>
            </a:xfrm>
            <a:custGeom>
              <a:avLst/>
              <a:gdLst>
                <a:gd name="T0" fmla="*/ 112 w 131"/>
                <a:gd name="T1" fmla="*/ 119 h 157"/>
                <a:gd name="T2" fmla="*/ 75 w 131"/>
                <a:gd name="T3" fmla="*/ 15 h 157"/>
                <a:gd name="T4" fmla="*/ 18 w 131"/>
                <a:gd name="T5" fmla="*/ 35 h 157"/>
                <a:gd name="T6" fmla="*/ 21 w 131"/>
                <a:gd name="T7" fmla="*/ 144 h 157"/>
                <a:gd name="T8" fmla="*/ 41 w 131"/>
                <a:gd name="T9" fmla="*/ 152 h 157"/>
                <a:gd name="T10" fmla="*/ 45 w 131"/>
                <a:gd name="T11" fmla="*/ 154 h 157"/>
                <a:gd name="T12" fmla="*/ 49 w 131"/>
                <a:gd name="T13" fmla="*/ 155 h 157"/>
                <a:gd name="T14" fmla="*/ 66 w 131"/>
                <a:gd name="T15" fmla="*/ 152 h 157"/>
                <a:gd name="T16" fmla="*/ 79 w 131"/>
                <a:gd name="T17" fmla="*/ 151 h 157"/>
                <a:gd name="T18" fmla="*/ 115 w 131"/>
                <a:gd name="T19" fmla="*/ 147 h 157"/>
                <a:gd name="T20" fmla="*/ 112 w 131"/>
                <a:gd name="T21" fmla="*/ 11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57">
                  <a:moveTo>
                    <a:pt x="112" y="119"/>
                  </a:moveTo>
                  <a:cubicBezTo>
                    <a:pt x="120" y="83"/>
                    <a:pt x="99" y="31"/>
                    <a:pt x="75" y="15"/>
                  </a:cubicBezTo>
                  <a:cubicBezTo>
                    <a:pt x="53" y="0"/>
                    <a:pt x="29" y="13"/>
                    <a:pt x="18" y="35"/>
                  </a:cubicBezTo>
                  <a:cubicBezTo>
                    <a:pt x="0" y="66"/>
                    <a:pt x="14" y="111"/>
                    <a:pt x="21" y="144"/>
                  </a:cubicBezTo>
                  <a:cubicBezTo>
                    <a:pt x="23" y="155"/>
                    <a:pt x="34" y="156"/>
                    <a:pt x="41" y="152"/>
                  </a:cubicBezTo>
                  <a:cubicBezTo>
                    <a:pt x="43" y="153"/>
                    <a:pt x="44" y="153"/>
                    <a:pt x="45" y="154"/>
                  </a:cubicBezTo>
                  <a:cubicBezTo>
                    <a:pt x="47" y="154"/>
                    <a:pt x="48" y="154"/>
                    <a:pt x="49" y="155"/>
                  </a:cubicBezTo>
                  <a:cubicBezTo>
                    <a:pt x="55" y="157"/>
                    <a:pt x="61" y="156"/>
                    <a:pt x="66" y="152"/>
                  </a:cubicBezTo>
                  <a:cubicBezTo>
                    <a:pt x="70" y="152"/>
                    <a:pt x="75" y="151"/>
                    <a:pt x="79" y="151"/>
                  </a:cubicBezTo>
                  <a:cubicBezTo>
                    <a:pt x="91" y="150"/>
                    <a:pt x="103" y="148"/>
                    <a:pt x="115" y="147"/>
                  </a:cubicBezTo>
                  <a:cubicBezTo>
                    <a:pt x="131" y="144"/>
                    <a:pt x="127" y="121"/>
                    <a:pt x="112" y="119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8"/>
            <p:cNvSpPr/>
            <p:nvPr/>
          </p:nvSpPr>
          <p:spPr bwMode="auto">
            <a:xfrm>
              <a:off x="3296" y="2165"/>
              <a:ext cx="374" cy="542"/>
            </a:xfrm>
            <a:custGeom>
              <a:avLst/>
              <a:gdLst>
                <a:gd name="T0" fmla="*/ 114 w 140"/>
                <a:gd name="T1" fmla="*/ 171 h 202"/>
                <a:gd name="T2" fmla="*/ 68 w 140"/>
                <a:gd name="T3" fmla="*/ 157 h 202"/>
                <a:gd name="T4" fmla="*/ 59 w 140"/>
                <a:gd name="T5" fmla="*/ 25 h 202"/>
                <a:gd name="T6" fmla="*/ 43 w 140"/>
                <a:gd name="T7" fmla="*/ 4 h 202"/>
                <a:gd name="T8" fmla="*/ 17 w 140"/>
                <a:gd name="T9" fmla="*/ 117 h 202"/>
                <a:gd name="T10" fmla="*/ 53 w 140"/>
                <a:gd name="T11" fmla="*/ 181 h 202"/>
                <a:gd name="T12" fmla="*/ 94 w 140"/>
                <a:gd name="T13" fmla="*/ 202 h 202"/>
                <a:gd name="T14" fmla="*/ 100 w 140"/>
                <a:gd name="T15" fmla="*/ 201 h 202"/>
                <a:gd name="T16" fmla="*/ 122 w 140"/>
                <a:gd name="T17" fmla="*/ 199 h 202"/>
                <a:gd name="T18" fmla="*/ 114 w 140"/>
                <a:gd name="T19" fmla="*/ 1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02">
                  <a:moveTo>
                    <a:pt x="114" y="171"/>
                  </a:moveTo>
                  <a:cubicBezTo>
                    <a:pt x="95" y="176"/>
                    <a:pt x="80" y="169"/>
                    <a:pt x="68" y="157"/>
                  </a:cubicBezTo>
                  <a:cubicBezTo>
                    <a:pt x="45" y="124"/>
                    <a:pt x="46" y="50"/>
                    <a:pt x="59" y="25"/>
                  </a:cubicBezTo>
                  <a:cubicBezTo>
                    <a:pt x="64" y="15"/>
                    <a:pt x="55" y="0"/>
                    <a:pt x="43" y="4"/>
                  </a:cubicBezTo>
                  <a:cubicBezTo>
                    <a:pt x="0" y="19"/>
                    <a:pt x="9" y="83"/>
                    <a:pt x="17" y="117"/>
                  </a:cubicBezTo>
                  <a:cubicBezTo>
                    <a:pt x="23" y="142"/>
                    <a:pt x="35" y="166"/>
                    <a:pt x="53" y="181"/>
                  </a:cubicBezTo>
                  <a:cubicBezTo>
                    <a:pt x="64" y="193"/>
                    <a:pt x="78" y="200"/>
                    <a:pt x="94" y="202"/>
                  </a:cubicBezTo>
                  <a:cubicBezTo>
                    <a:pt x="96" y="202"/>
                    <a:pt x="98" y="201"/>
                    <a:pt x="100" y="201"/>
                  </a:cubicBezTo>
                  <a:cubicBezTo>
                    <a:pt x="107" y="201"/>
                    <a:pt x="114" y="201"/>
                    <a:pt x="122" y="199"/>
                  </a:cubicBezTo>
                  <a:cubicBezTo>
                    <a:pt x="140" y="194"/>
                    <a:pt x="132" y="167"/>
                    <a:pt x="114" y="171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3943" y="2509"/>
              <a:ext cx="620" cy="147"/>
            </a:xfrm>
            <a:custGeom>
              <a:avLst/>
              <a:gdLst>
                <a:gd name="T0" fmla="*/ 206 w 232"/>
                <a:gd name="T1" fmla="*/ 3 h 55"/>
                <a:gd name="T2" fmla="*/ 18 w 232"/>
                <a:gd name="T3" fmla="*/ 24 h 55"/>
                <a:gd name="T4" fmla="*/ 25 w 232"/>
                <a:gd name="T5" fmla="*/ 52 h 55"/>
                <a:gd name="T6" fmla="*/ 214 w 232"/>
                <a:gd name="T7" fmla="*/ 30 h 55"/>
                <a:gd name="T8" fmla="*/ 206 w 232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55">
                  <a:moveTo>
                    <a:pt x="206" y="3"/>
                  </a:moveTo>
                  <a:cubicBezTo>
                    <a:pt x="144" y="12"/>
                    <a:pt x="80" y="13"/>
                    <a:pt x="18" y="24"/>
                  </a:cubicBezTo>
                  <a:cubicBezTo>
                    <a:pt x="0" y="27"/>
                    <a:pt x="7" y="55"/>
                    <a:pt x="25" y="52"/>
                  </a:cubicBezTo>
                  <a:cubicBezTo>
                    <a:pt x="88" y="40"/>
                    <a:pt x="151" y="39"/>
                    <a:pt x="214" y="30"/>
                  </a:cubicBezTo>
                  <a:cubicBezTo>
                    <a:pt x="232" y="28"/>
                    <a:pt x="224" y="0"/>
                    <a:pt x="206" y="3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0"/>
            <p:cNvSpPr/>
            <p:nvPr/>
          </p:nvSpPr>
          <p:spPr bwMode="auto">
            <a:xfrm>
              <a:off x="4857" y="2369"/>
              <a:ext cx="251" cy="183"/>
            </a:xfrm>
            <a:custGeom>
              <a:avLst/>
              <a:gdLst>
                <a:gd name="T0" fmla="*/ 92 w 94"/>
                <a:gd name="T1" fmla="*/ 18 h 68"/>
                <a:gd name="T2" fmla="*/ 64 w 94"/>
                <a:gd name="T3" fmla="*/ 18 h 68"/>
                <a:gd name="T4" fmla="*/ 53 w 94"/>
                <a:gd name="T5" fmla="*/ 37 h 68"/>
                <a:gd name="T6" fmla="*/ 18 w 94"/>
                <a:gd name="T7" fmla="*/ 37 h 68"/>
                <a:gd name="T8" fmla="*/ 18 w 94"/>
                <a:gd name="T9" fmla="*/ 66 h 68"/>
                <a:gd name="T10" fmla="*/ 70 w 94"/>
                <a:gd name="T11" fmla="*/ 62 h 68"/>
                <a:gd name="T12" fmla="*/ 92 w 94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8">
                  <a:moveTo>
                    <a:pt x="92" y="18"/>
                  </a:moveTo>
                  <a:cubicBezTo>
                    <a:pt x="91" y="0"/>
                    <a:pt x="62" y="0"/>
                    <a:pt x="64" y="18"/>
                  </a:cubicBezTo>
                  <a:cubicBezTo>
                    <a:pt x="65" y="29"/>
                    <a:pt x="64" y="34"/>
                    <a:pt x="53" y="37"/>
                  </a:cubicBezTo>
                  <a:cubicBezTo>
                    <a:pt x="42" y="39"/>
                    <a:pt x="30" y="37"/>
                    <a:pt x="18" y="37"/>
                  </a:cubicBezTo>
                  <a:cubicBezTo>
                    <a:pt x="0" y="37"/>
                    <a:pt x="0" y="66"/>
                    <a:pt x="18" y="66"/>
                  </a:cubicBezTo>
                  <a:cubicBezTo>
                    <a:pt x="35" y="66"/>
                    <a:pt x="54" y="68"/>
                    <a:pt x="70" y="62"/>
                  </a:cubicBezTo>
                  <a:cubicBezTo>
                    <a:pt x="88" y="54"/>
                    <a:pt x="94" y="37"/>
                    <a:pt x="92" y="1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1"/>
            <p:cNvSpPr>
              <a:spLocks noEditPoints="1"/>
            </p:cNvSpPr>
            <p:nvPr/>
          </p:nvSpPr>
          <p:spPr bwMode="auto">
            <a:xfrm>
              <a:off x="3320" y="1497"/>
              <a:ext cx="1858" cy="1326"/>
            </a:xfrm>
            <a:custGeom>
              <a:avLst/>
              <a:gdLst>
                <a:gd name="T0" fmla="*/ 672 w 695"/>
                <a:gd name="T1" fmla="*/ 330 h 494"/>
                <a:gd name="T2" fmla="*/ 476 w 695"/>
                <a:gd name="T3" fmla="*/ 5 h 494"/>
                <a:gd name="T4" fmla="*/ 168 w 695"/>
                <a:gd name="T5" fmla="*/ 197 h 494"/>
                <a:gd name="T6" fmla="*/ 5 w 695"/>
                <a:gd name="T7" fmla="*/ 311 h 494"/>
                <a:gd name="T8" fmla="*/ 92 w 695"/>
                <a:gd name="T9" fmla="*/ 453 h 494"/>
                <a:gd name="T10" fmla="*/ 125 w 695"/>
                <a:gd name="T11" fmla="*/ 447 h 494"/>
                <a:gd name="T12" fmla="*/ 138 w 695"/>
                <a:gd name="T13" fmla="*/ 431 h 494"/>
                <a:gd name="T14" fmla="*/ 240 w 695"/>
                <a:gd name="T15" fmla="*/ 426 h 494"/>
                <a:gd name="T16" fmla="*/ 239 w 695"/>
                <a:gd name="T17" fmla="*/ 434 h 494"/>
                <a:gd name="T18" fmla="*/ 460 w 695"/>
                <a:gd name="T19" fmla="*/ 406 h 494"/>
                <a:gd name="T20" fmla="*/ 464 w 695"/>
                <a:gd name="T21" fmla="*/ 395 h 494"/>
                <a:gd name="T22" fmla="*/ 569 w 695"/>
                <a:gd name="T23" fmla="*/ 388 h 494"/>
                <a:gd name="T24" fmla="*/ 579 w 695"/>
                <a:gd name="T25" fmla="*/ 398 h 494"/>
                <a:gd name="T26" fmla="*/ 584 w 695"/>
                <a:gd name="T27" fmla="*/ 398 h 494"/>
                <a:gd name="T28" fmla="*/ 675 w 695"/>
                <a:gd name="T29" fmla="*/ 364 h 494"/>
                <a:gd name="T30" fmla="*/ 123 w 695"/>
                <a:gd name="T31" fmla="*/ 424 h 494"/>
                <a:gd name="T32" fmla="*/ 140 w 695"/>
                <a:gd name="T33" fmla="*/ 424 h 494"/>
                <a:gd name="T34" fmla="*/ 158 w 695"/>
                <a:gd name="T35" fmla="*/ 388 h 494"/>
                <a:gd name="T36" fmla="*/ 148 w 695"/>
                <a:gd name="T37" fmla="*/ 410 h 494"/>
                <a:gd name="T38" fmla="*/ 172 w 695"/>
                <a:gd name="T39" fmla="*/ 395 h 494"/>
                <a:gd name="T40" fmla="*/ 197 w 695"/>
                <a:gd name="T41" fmla="*/ 381 h 494"/>
                <a:gd name="T42" fmla="*/ 203 w 695"/>
                <a:gd name="T43" fmla="*/ 397 h 494"/>
                <a:gd name="T44" fmla="*/ 218 w 695"/>
                <a:gd name="T45" fmla="*/ 406 h 494"/>
                <a:gd name="T46" fmla="*/ 234 w 695"/>
                <a:gd name="T47" fmla="*/ 405 h 494"/>
                <a:gd name="T48" fmla="*/ 474 w 695"/>
                <a:gd name="T49" fmla="*/ 387 h 494"/>
                <a:gd name="T50" fmla="*/ 478 w 695"/>
                <a:gd name="T51" fmla="*/ 375 h 494"/>
                <a:gd name="T52" fmla="*/ 498 w 695"/>
                <a:gd name="T53" fmla="*/ 354 h 494"/>
                <a:gd name="T54" fmla="*/ 498 w 695"/>
                <a:gd name="T55" fmla="*/ 348 h 494"/>
                <a:gd name="T56" fmla="*/ 522 w 695"/>
                <a:gd name="T57" fmla="*/ 348 h 494"/>
                <a:gd name="T58" fmla="*/ 500 w 695"/>
                <a:gd name="T59" fmla="*/ 347 h 494"/>
                <a:gd name="T60" fmla="*/ 555 w 695"/>
                <a:gd name="T61" fmla="*/ 361 h 494"/>
                <a:gd name="T62" fmla="*/ 561 w 695"/>
                <a:gd name="T63" fmla="*/ 350 h 494"/>
                <a:gd name="T64" fmla="*/ 555 w 695"/>
                <a:gd name="T65" fmla="*/ 361 h 494"/>
                <a:gd name="T66" fmla="*/ 560 w 695"/>
                <a:gd name="T67" fmla="*/ 366 h 494"/>
                <a:gd name="T68" fmla="*/ 579 w 695"/>
                <a:gd name="T69" fmla="*/ 381 h 494"/>
                <a:gd name="T70" fmla="*/ 586 w 695"/>
                <a:gd name="T71" fmla="*/ 391 h 494"/>
                <a:gd name="T72" fmla="*/ 248 w 695"/>
                <a:gd name="T73" fmla="*/ 427 h 494"/>
                <a:gd name="T74" fmla="*/ 248 w 695"/>
                <a:gd name="T75" fmla="*/ 417 h 494"/>
                <a:gd name="T76" fmla="*/ 199 w 695"/>
                <a:gd name="T77" fmla="*/ 374 h 494"/>
                <a:gd name="T78" fmla="*/ 127 w 695"/>
                <a:gd name="T79" fmla="*/ 402 h 494"/>
                <a:gd name="T80" fmla="*/ 31 w 695"/>
                <a:gd name="T81" fmla="*/ 422 h 494"/>
                <a:gd name="T82" fmla="*/ 10 w 695"/>
                <a:gd name="T83" fmla="*/ 295 h 494"/>
                <a:gd name="T84" fmla="*/ 9 w 695"/>
                <a:gd name="T85" fmla="*/ 288 h 494"/>
                <a:gd name="T86" fmla="*/ 81 w 695"/>
                <a:gd name="T87" fmla="*/ 254 h 494"/>
                <a:gd name="T88" fmla="*/ 184 w 695"/>
                <a:gd name="T89" fmla="*/ 94 h 494"/>
                <a:gd name="T90" fmla="*/ 613 w 695"/>
                <a:gd name="T91" fmla="*/ 66 h 494"/>
                <a:gd name="T92" fmla="*/ 651 w 695"/>
                <a:gd name="T93" fmla="*/ 387 h 494"/>
                <a:gd name="T94" fmla="*/ 673 w 695"/>
                <a:gd name="T95" fmla="*/ 34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494">
                  <a:moveTo>
                    <a:pt x="693" y="348"/>
                  </a:moveTo>
                  <a:cubicBezTo>
                    <a:pt x="691" y="339"/>
                    <a:pt x="681" y="336"/>
                    <a:pt x="673" y="338"/>
                  </a:cubicBezTo>
                  <a:cubicBezTo>
                    <a:pt x="673" y="335"/>
                    <a:pt x="673" y="332"/>
                    <a:pt x="672" y="330"/>
                  </a:cubicBezTo>
                  <a:cubicBezTo>
                    <a:pt x="668" y="282"/>
                    <a:pt x="662" y="234"/>
                    <a:pt x="656" y="187"/>
                  </a:cubicBezTo>
                  <a:cubicBezTo>
                    <a:pt x="651" y="149"/>
                    <a:pt x="647" y="105"/>
                    <a:pt x="626" y="72"/>
                  </a:cubicBezTo>
                  <a:cubicBezTo>
                    <a:pt x="596" y="23"/>
                    <a:pt x="529" y="10"/>
                    <a:pt x="476" y="5"/>
                  </a:cubicBezTo>
                  <a:cubicBezTo>
                    <a:pt x="414" y="0"/>
                    <a:pt x="350" y="5"/>
                    <a:pt x="288" y="15"/>
                  </a:cubicBezTo>
                  <a:cubicBezTo>
                    <a:pt x="237" y="23"/>
                    <a:pt x="161" y="39"/>
                    <a:pt x="179" y="107"/>
                  </a:cubicBezTo>
                  <a:cubicBezTo>
                    <a:pt x="179" y="137"/>
                    <a:pt x="178" y="168"/>
                    <a:pt x="168" y="197"/>
                  </a:cubicBezTo>
                  <a:cubicBezTo>
                    <a:pt x="156" y="233"/>
                    <a:pt x="122" y="246"/>
                    <a:pt x="86" y="247"/>
                  </a:cubicBezTo>
                  <a:cubicBezTo>
                    <a:pt x="63" y="248"/>
                    <a:pt x="13" y="230"/>
                    <a:pt x="4" y="264"/>
                  </a:cubicBezTo>
                  <a:cubicBezTo>
                    <a:pt x="0" y="279"/>
                    <a:pt x="3" y="296"/>
                    <a:pt x="5" y="311"/>
                  </a:cubicBezTo>
                  <a:cubicBezTo>
                    <a:pt x="7" y="328"/>
                    <a:pt x="7" y="346"/>
                    <a:pt x="9" y="363"/>
                  </a:cubicBezTo>
                  <a:cubicBezTo>
                    <a:pt x="11" y="392"/>
                    <a:pt x="16" y="425"/>
                    <a:pt x="42" y="443"/>
                  </a:cubicBezTo>
                  <a:cubicBezTo>
                    <a:pt x="55" y="453"/>
                    <a:pt x="75" y="453"/>
                    <a:pt x="92" y="453"/>
                  </a:cubicBezTo>
                  <a:cubicBezTo>
                    <a:pt x="103" y="453"/>
                    <a:pt x="114" y="452"/>
                    <a:pt x="125" y="450"/>
                  </a:cubicBezTo>
                  <a:cubicBezTo>
                    <a:pt x="124" y="448"/>
                    <a:pt x="123" y="446"/>
                    <a:pt x="123" y="444"/>
                  </a:cubicBezTo>
                  <a:cubicBezTo>
                    <a:pt x="124" y="445"/>
                    <a:pt x="124" y="446"/>
                    <a:pt x="125" y="447"/>
                  </a:cubicBezTo>
                  <a:cubicBezTo>
                    <a:pt x="128" y="450"/>
                    <a:pt x="133" y="445"/>
                    <a:pt x="130" y="442"/>
                  </a:cubicBezTo>
                  <a:cubicBezTo>
                    <a:pt x="127" y="438"/>
                    <a:pt x="125" y="434"/>
                    <a:pt x="124" y="431"/>
                  </a:cubicBezTo>
                  <a:cubicBezTo>
                    <a:pt x="138" y="431"/>
                    <a:pt x="138" y="431"/>
                    <a:pt x="138" y="431"/>
                  </a:cubicBezTo>
                  <a:cubicBezTo>
                    <a:pt x="131" y="459"/>
                    <a:pt x="146" y="494"/>
                    <a:pt x="185" y="494"/>
                  </a:cubicBezTo>
                  <a:cubicBezTo>
                    <a:pt x="225" y="494"/>
                    <a:pt x="240" y="455"/>
                    <a:pt x="230" y="426"/>
                  </a:cubicBezTo>
                  <a:cubicBezTo>
                    <a:pt x="233" y="426"/>
                    <a:pt x="237" y="426"/>
                    <a:pt x="240" y="426"/>
                  </a:cubicBezTo>
                  <a:cubicBezTo>
                    <a:pt x="240" y="426"/>
                    <a:pt x="240" y="427"/>
                    <a:pt x="241" y="428"/>
                  </a:cubicBezTo>
                  <a:cubicBezTo>
                    <a:pt x="239" y="428"/>
                    <a:pt x="237" y="428"/>
                    <a:pt x="235" y="428"/>
                  </a:cubicBezTo>
                  <a:cubicBezTo>
                    <a:pt x="236" y="430"/>
                    <a:pt x="237" y="432"/>
                    <a:pt x="239" y="434"/>
                  </a:cubicBezTo>
                  <a:cubicBezTo>
                    <a:pt x="267" y="431"/>
                    <a:pt x="295" y="429"/>
                    <a:pt x="322" y="425"/>
                  </a:cubicBezTo>
                  <a:cubicBezTo>
                    <a:pt x="368" y="417"/>
                    <a:pt x="414" y="412"/>
                    <a:pt x="460" y="407"/>
                  </a:cubicBezTo>
                  <a:cubicBezTo>
                    <a:pt x="460" y="407"/>
                    <a:pt x="460" y="406"/>
                    <a:pt x="460" y="406"/>
                  </a:cubicBezTo>
                  <a:cubicBezTo>
                    <a:pt x="460" y="405"/>
                    <a:pt x="461" y="404"/>
                    <a:pt x="461" y="403"/>
                  </a:cubicBezTo>
                  <a:cubicBezTo>
                    <a:pt x="461" y="400"/>
                    <a:pt x="461" y="398"/>
                    <a:pt x="461" y="395"/>
                  </a:cubicBezTo>
                  <a:cubicBezTo>
                    <a:pt x="462" y="395"/>
                    <a:pt x="463" y="395"/>
                    <a:pt x="464" y="395"/>
                  </a:cubicBezTo>
                  <a:cubicBezTo>
                    <a:pt x="467" y="393"/>
                    <a:pt x="470" y="393"/>
                    <a:pt x="473" y="394"/>
                  </a:cubicBezTo>
                  <a:cubicBezTo>
                    <a:pt x="471" y="421"/>
                    <a:pt x="487" y="449"/>
                    <a:pt x="522" y="449"/>
                  </a:cubicBezTo>
                  <a:cubicBezTo>
                    <a:pt x="558" y="449"/>
                    <a:pt x="574" y="416"/>
                    <a:pt x="569" y="388"/>
                  </a:cubicBezTo>
                  <a:cubicBezTo>
                    <a:pt x="572" y="388"/>
                    <a:pt x="576" y="388"/>
                    <a:pt x="579" y="388"/>
                  </a:cubicBezTo>
                  <a:cubicBezTo>
                    <a:pt x="579" y="390"/>
                    <a:pt x="578" y="393"/>
                    <a:pt x="578" y="395"/>
                  </a:cubicBezTo>
                  <a:cubicBezTo>
                    <a:pt x="578" y="397"/>
                    <a:pt x="578" y="398"/>
                    <a:pt x="579" y="398"/>
                  </a:cubicBezTo>
                  <a:cubicBezTo>
                    <a:pt x="579" y="398"/>
                    <a:pt x="579" y="399"/>
                    <a:pt x="579" y="399"/>
                  </a:cubicBezTo>
                  <a:cubicBezTo>
                    <a:pt x="579" y="399"/>
                    <a:pt x="579" y="399"/>
                    <a:pt x="579" y="399"/>
                  </a:cubicBezTo>
                  <a:cubicBezTo>
                    <a:pt x="580" y="400"/>
                    <a:pt x="583" y="400"/>
                    <a:pt x="584" y="398"/>
                  </a:cubicBezTo>
                  <a:cubicBezTo>
                    <a:pt x="606" y="397"/>
                    <a:pt x="628" y="396"/>
                    <a:pt x="650" y="394"/>
                  </a:cubicBezTo>
                  <a:cubicBezTo>
                    <a:pt x="665" y="393"/>
                    <a:pt x="670" y="379"/>
                    <a:pt x="673" y="364"/>
                  </a:cubicBezTo>
                  <a:cubicBezTo>
                    <a:pt x="673" y="364"/>
                    <a:pt x="674" y="364"/>
                    <a:pt x="675" y="364"/>
                  </a:cubicBezTo>
                  <a:cubicBezTo>
                    <a:pt x="683" y="363"/>
                    <a:pt x="695" y="358"/>
                    <a:pt x="693" y="348"/>
                  </a:cubicBezTo>
                  <a:close/>
                  <a:moveTo>
                    <a:pt x="140" y="424"/>
                  </a:moveTo>
                  <a:cubicBezTo>
                    <a:pt x="123" y="424"/>
                    <a:pt x="123" y="424"/>
                    <a:pt x="123" y="424"/>
                  </a:cubicBezTo>
                  <a:cubicBezTo>
                    <a:pt x="124" y="418"/>
                    <a:pt x="126" y="413"/>
                    <a:pt x="130" y="408"/>
                  </a:cubicBezTo>
                  <a:cubicBezTo>
                    <a:pt x="135" y="411"/>
                    <a:pt x="139" y="413"/>
                    <a:pt x="144" y="416"/>
                  </a:cubicBezTo>
                  <a:cubicBezTo>
                    <a:pt x="142" y="418"/>
                    <a:pt x="141" y="421"/>
                    <a:pt x="140" y="424"/>
                  </a:cubicBezTo>
                  <a:close/>
                  <a:moveTo>
                    <a:pt x="148" y="410"/>
                  </a:moveTo>
                  <a:cubicBezTo>
                    <a:pt x="144" y="408"/>
                    <a:pt x="139" y="405"/>
                    <a:pt x="135" y="403"/>
                  </a:cubicBezTo>
                  <a:cubicBezTo>
                    <a:pt x="142" y="397"/>
                    <a:pt x="150" y="392"/>
                    <a:pt x="158" y="388"/>
                  </a:cubicBezTo>
                  <a:cubicBezTo>
                    <a:pt x="158" y="388"/>
                    <a:pt x="158" y="388"/>
                    <a:pt x="158" y="389"/>
                  </a:cubicBezTo>
                  <a:cubicBezTo>
                    <a:pt x="160" y="392"/>
                    <a:pt x="162" y="395"/>
                    <a:pt x="165" y="398"/>
                  </a:cubicBezTo>
                  <a:cubicBezTo>
                    <a:pt x="158" y="401"/>
                    <a:pt x="152" y="405"/>
                    <a:pt x="148" y="410"/>
                  </a:cubicBezTo>
                  <a:close/>
                  <a:moveTo>
                    <a:pt x="195" y="395"/>
                  </a:moveTo>
                  <a:cubicBezTo>
                    <a:pt x="192" y="394"/>
                    <a:pt x="188" y="394"/>
                    <a:pt x="185" y="394"/>
                  </a:cubicBezTo>
                  <a:cubicBezTo>
                    <a:pt x="180" y="394"/>
                    <a:pt x="176" y="394"/>
                    <a:pt x="172" y="395"/>
                  </a:cubicBezTo>
                  <a:cubicBezTo>
                    <a:pt x="169" y="392"/>
                    <a:pt x="167" y="389"/>
                    <a:pt x="164" y="386"/>
                  </a:cubicBezTo>
                  <a:cubicBezTo>
                    <a:pt x="166" y="385"/>
                    <a:pt x="167" y="384"/>
                    <a:pt x="169" y="384"/>
                  </a:cubicBezTo>
                  <a:cubicBezTo>
                    <a:pt x="179" y="381"/>
                    <a:pt x="188" y="380"/>
                    <a:pt x="197" y="381"/>
                  </a:cubicBezTo>
                  <a:cubicBezTo>
                    <a:pt x="196" y="386"/>
                    <a:pt x="196" y="390"/>
                    <a:pt x="195" y="395"/>
                  </a:cubicBezTo>
                  <a:close/>
                  <a:moveTo>
                    <a:pt x="218" y="406"/>
                  </a:moveTo>
                  <a:cubicBezTo>
                    <a:pt x="214" y="402"/>
                    <a:pt x="209" y="399"/>
                    <a:pt x="203" y="397"/>
                  </a:cubicBezTo>
                  <a:cubicBezTo>
                    <a:pt x="203" y="392"/>
                    <a:pt x="203" y="387"/>
                    <a:pt x="204" y="382"/>
                  </a:cubicBezTo>
                  <a:cubicBezTo>
                    <a:pt x="214" y="385"/>
                    <a:pt x="223" y="391"/>
                    <a:pt x="230" y="399"/>
                  </a:cubicBezTo>
                  <a:cubicBezTo>
                    <a:pt x="226" y="401"/>
                    <a:pt x="222" y="404"/>
                    <a:pt x="218" y="406"/>
                  </a:cubicBezTo>
                  <a:close/>
                  <a:moveTo>
                    <a:pt x="227" y="419"/>
                  </a:moveTo>
                  <a:cubicBezTo>
                    <a:pt x="226" y="416"/>
                    <a:pt x="224" y="414"/>
                    <a:pt x="223" y="412"/>
                  </a:cubicBezTo>
                  <a:cubicBezTo>
                    <a:pt x="226" y="410"/>
                    <a:pt x="230" y="407"/>
                    <a:pt x="234" y="405"/>
                  </a:cubicBezTo>
                  <a:cubicBezTo>
                    <a:pt x="236" y="409"/>
                    <a:pt x="238" y="414"/>
                    <a:pt x="239" y="418"/>
                  </a:cubicBezTo>
                  <a:cubicBezTo>
                    <a:pt x="235" y="419"/>
                    <a:pt x="231" y="419"/>
                    <a:pt x="227" y="419"/>
                  </a:cubicBezTo>
                  <a:close/>
                  <a:moveTo>
                    <a:pt x="474" y="387"/>
                  </a:moveTo>
                  <a:cubicBezTo>
                    <a:pt x="470" y="386"/>
                    <a:pt x="466" y="386"/>
                    <a:pt x="462" y="388"/>
                  </a:cubicBezTo>
                  <a:cubicBezTo>
                    <a:pt x="464" y="381"/>
                    <a:pt x="466" y="376"/>
                    <a:pt x="470" y="371"/>
                  </a:cubicBezTo>
                  <a:cubicBezTo>
                    <a:pt x="473" y="372"/>
                    <a:pt x="475" y="374"/>
                    <a:pt x="478" y="375"/>
                  </a:cubicBezTo>
                  <a:cubicBezTo>
                    <a:pt x="477" y="379"/>
                    <a:pt x="475" y="383"/>
                    <a:pt x="474" y="387"/>
                  </a:cubicBezTo>
                  <a:close/>
                  <a:moveTo>
                    <a:pt x="497" y="353"/>
                  </a:moveTo>
                  <a:cubicBezTo>
                    <a:pt x="497" y="353"/>
                    <a:pt x="498" y="354"/>
                    <a:pt x="498" y="354"/>
                  </a:cubicBezTo>
                  <a:cubicBezTo>
                    <a:pt x="491" y="358"/>
                    <a:pt x="486" y="363"/>
                    <a:pt x="482" y="368"/>
                  </a:cubicBezTo>
                  <a:cubicBezTo>
                    <a:pt x="479" y="367"/>
                    <a:pt x="477" y="366"/>
                    <a:pt x="474" y="365"/>
                  </a:cubicBezTo>
                  <a:cubicBezTo>
                    <a:pt x="481" y="358"/>
                    <a:pt x="489" y="352"/>
                    <a:pt x="498" y="348"/>
                  </a:cubicBezTo>
                  <a:cubicBezTo>
                    <a:pt x="497" y="349"/>
                    <a:pt x="496" y="351"/>
                    <a:pt x="497" y="353"/>
                  </a:cubicBezTo>
                  <a:close/>
                  <a:moveTo>
                    <a:pt x="531" y="349"/>
                  </a:moveTo>
                  <a:cubicBezTo>
                    <a:pt x="528" y="349"/>
                    <a:pt x="525" y="348"/>
                    <a:pt x="522" y="348"/>
                  </a:cubicBezTo>
                  <a:cubicBezTo>
                    <a:pt x="515" y="348"/>
                    <a:pt x="510" y="349"/>
                    <a:pt x="504" y="351"/>
                  </a:cubicBezTo>
                  <a:cubicBezTo>
                    <a:pt x="504" y="351"/>
                    <a:pt x="504" y="350"/>
                    <a:pt x="503" y="349"/>
                  </a:cubicBezTo>
                  <a:cubicBezTo>
                    <a:pt x="502" y="348"/>
                    <a:pt x="501" y="347"/>
                    <a:pt x="500" y="347"/>
                  </a:cubicBezTo>
                  <a:cubicBezTo>
                    <a:pt x="510" y="343"/>
                    <a:pt x="522" y="341"/>
                    <a:pt x="532" y="342"/>
                  </a:cubicBezTo>
                  <a:cubicBezTo>
                    <a:pt x="532" y="344"/>
                    <a:pt x="532" y="347"/>
                    <a:pt x="531" y="349"/>
                  </a:cubicBezTo>
                  <a:close/>
                  <a:moveTo>
                    <a:pt x="555" y="361"/>
                  </a:moveTo>
                  <a:cubicBezTo>
                    <a:pt x="550" y="357"/>
                    <a:pt x="545" y="353"/>
                    <a:pt x="538" y="351"/>
                  </a:cubicBezTo>
                  <a:cubicBezTo>
                    <a:pt x="539" y="348"/>
                    <a:pt x="539" y="345"/>
                    <a:pt x="539" y="342"/>
                  </a:cubicBezTo>
                  <a:cubicBezTo>
                    <a:pt x="547" y="343"/>
                    <a:pt x="555" y="346"/>
                    <a:pt x="561" y="350"/>
                  </a:cubicBezTo>
                  <a:cubicBezTo>
                    <a:pt x="561" y="350"/>
                    <a:pt x="561" y="350"/>
                    <a:pt x="561" y="351"/>
                  </a:cubicBezTo>
                  <a:cubicBezTo>
                    <a:pt x="561" y="352"/>
                    <a:pt x="559" y="355"/>
                    <a:pt x="558" y="356"/>
                  </a:cubicBezTo>
                  <a:cubicBezTo>
                    <a:pt x="557" y="358"/>
                    <a:pt x="556" y="359"/>
                    <a:pt x="555" y="361"/>
                  </a:cubicBezTo>
                  <a:close/>
                  <a:moveTo>
                    <a:pt x="579" y="381"/>
                  </a:moveTo>
                  <a:cubicBezTo>
                    <a:pt x="575" y="381"/>
                    <a:pt x="571" y="381"/>
                    <a:pt x="567" y="381"/>
                  </a:cubicBezTo>
                  <a:cubicBezTo>
                    <a:pt x="566" y="376"/>
                    <a:pt x="563" y="371"/>
                    <a:pt x="560" y="366"/>
                  </a:cubicBezTo>
                  <a:cubicBezTo>
                    <a:pt x="563" y="363"/>
                    <a:pt x="566" y="359"/>
                    <a:pt x="567" y="355"/>
                  </a:cubicBezTo>
                  <a:cubicBezTo>
                    <a:pt x="574" y="361"/>
                    <a:pt x="578" y="370"/>
                    <a:pt x="579" y="381"/>
                  </a:cubicBezTo>
                  <a:cubicBezTo>
                    <a:pt x="579" y="381"/>
                    <a:pt x="579" y="381"/>
                    <a:pt x="579" y="381"/>
                  </a:cubicBezTo>
                  <a:close/>
                  <a:moveTo>
                    <a:pt x="651" y="387"/>
                  </a:moveTo>
                  <a:cubicBezTo>
                    <a:pt x="644" y="388"/>
                    <a:pt x="636" y="387"/>
                    <a:pt x="629" y="388"/>
                  </a:cubicBezTo>
                  <a:cubicBezTo>
                    <a:pt x="615" y="388"/>
                    <a:pt x="600" y="390"/>
                    <a:pt x="586" y="391"/>
                  </a:cubicBezTo>
                  <a:cubicBezTo>
                    <a:pt x="595" y="310"/>
                    <a:pt x="454" y="319"/>
                    <a:pt x="454" y="401"/>
                  </a:cubicBezTo>
                  <a:cubicBezTo>
                    <a:pt x="439" y="402"/>
                    <a:pt x="425" y="403"/>
                    <a:pt x="410" y="405"/>
                  </a:cubicBezTo>
                  <a:cubicBezTo>
                    <a:pt x="356" y="411"/>
                    <a:pt x="302" y="422"/>
                    <a:pt x="248" y="427"/>
                  </a:cubicBezTo>
                  <a:cubicBezTo>
                    <a:pt x="248" y="426"/>
                    <a:pt x="247" y="425"/>
                    <a:pt x="247" y="424"/>
                  </a:cubicBezTo>
                  <a:cubicBezTo>
                    <a:pt x="248" y="424"/>
                    <a:pt x="249" y="424"/>
                    <a:pt x="250" y="424"/>
                  </a:cubicBezTo>
                  <a:cubicBezTo>
                    <a:pt x="254" y="422"/>
                    <a:pt x="253" y="415"/>
                    <a:pt x="248" y="417"/>
                  </a:cubicBezTo>
                  <a:cubicBezTo>
                    <a:pt x="247" y="417"/>
                    <a:pt x="247" y="417"/>
                    <a:pt x="246" y="417"/>
                  </a:cubicBezTo>
                  <a:cubicBezTo>
                    <a:pt x="241" y="394"/>
                    <a:pt x="225" y="380"/>
                    <a:pt x="204" y="375"/>
                  </a:cubicBezTo>
                  <a:cubicBezTo>
                    <a:pt x="203" y="374"/>
                    <a:pt x="201" y="373"/>
                    <a:pt x="199" y="374"/>
                  </a:cubicBezTo>
                  <a:cubicBezTo>
                    <a:pt x="189" y="373"/>
                    <a:pt x="178" y="374"/>
                    <a:pt x="167" y="377"/>
                  </a:cubicBezTo>
                  <a:cubicBezTo>
                    <a:pt x="154" y="381"/>
                    <a:pt x="138" y="389"/>
                    <a:pt x="128" y="400"/>
                  </a:cubicBezTo>
                  <a:cubicBezTo>
                    <a:pt x="127" y="401"/>
                    <a:pt x="127" y="401"/>
                    <a:pt x="127" y="402"/>
                  </a:cubicBezTo>
                  <a:cubicBezTo>
                    <a:pt x="117" y="413"/>
                    <a:pt x="112" y="428"/>
                    <a:pt x="122" y="443"/>
                  </a:cubicBezTo>
                  <a:cubicBezTo>
                    <a:pt x="112" y="444"/>
                    <a:pt x="102" y="445"/>
                    <a:pt x="92" y="446"/>
                  </a:cubicBezTo>
                  <a:cubicBezTo>
                    <a:pt x="68" y="447"/>
                    <a:pt x="45" y="443"/>
                    <a:pt x="31" y="422"/>
                  </a:cubicBezTo>
                  <a:cubicBezTo>
                    <a:pt x="20" y="405"/>
                    <a:pt x="17" y="382"/>
                    <a:pt x="16" y="363"/>
                  </a:cubicBezTo>
                  <a:cubicBezTo>
                    <a:pt x="14" y="347"/>
                    <a:pt x="14" y="331"/>
                    <a:pt x="13" y="315"/>
                  </a:cubicBezTo>
                  <a:cubicBezTo>
                    <a:pt x="12" y="310"/>
                    <a:pt x="11" y="303"/>
                    <a:pt x="10" y="295"/>
                  </a:cubicBezTo>
                  <a:cubicBezTo>
                    <a:pt x="33" y="300"/>
                    <a:pt x="54" y="278"/>
                    <a:pt x="47" y="254"/>
                  </a:cubicBezTo>
                  <a:cubicBezTo>
                    <a:pt x="46" y="250"/>
                    <a:pt x="39" y="252"/>
                    <a:pt x="40" y="256"/>
                  </a:cubicBezTo>
                  <a:cubicBezTo>
                    <a:pt x="46" y="275"/>
                    <a:pt x="28" y="293"/>
                    <a:pt x="9" y="288"/>
                  </a:cubicBezTo>
                  <a:cubicBezTo>
                    <a:pt x="8" y="272"/>
                    <a:pt x="11" y="257"/>
                    <a:pt x="25" y="251"/>
                  </a:cubicBezTo>
                  <a:cubicBezTo>
                    <a:pt x="34" y="248"/>
                    <a:pt x="46" y="252"/>
                    <a:pt x="54" y="253"/>
                  </a:cubicBezTo>
                  <a:cubicBezTo>
                    <a:pt x="63" y="254"/>
                    <a:pt x="72" y="254"/>
                    <a:pt x="81" y="254"/>
                  </a:cubicBezTo>
                  <a:cubicBezTo>
                    <a:pt x="98" y="254"/>
                    <a:pt x="116" y="252"/>
                    <a:pt x="132" y="245"/>
                  </a:cubicBezTo>
                  <a:cubicBezTo>
                    <a:pt x="189" y="222"/>
                    <a:pt x="186" y="148"/>
                    <a:pt x="186" y="97"/>
                  </a:cubicBezTo>
                  <a:cubicBezTo>
                    <a:pt x="186" y="96"/>
                    <a:pt x="185" y="95"/>
                    <a:pt x="184" y="94"/>
                  </a:cubicBezTo>
                  <a:cubicBezTo>
                    <a:pt x="177" y="28"/>
                    <a:pt x="283" y="22"/>
                    <a:pt x="332" y="16"/>
                  </a:cubicBezTo>
                  <a:cubicBezTo>
                    <a:pt x="398" y="8"/>
                    <a:pt x="469" y="6"/>
                    <a:pt x="534" y="22"/>
                  </a:cubicBezTo>
                  <a:cubicBezTo>
                    <a:pt x="563" y="30"/>
                    <a:pt x="592" y="43"/>
                    <a:pt x="613" y="66"/>
                  </a:cubicBezTo>
                  <a:cubicBezTo>
                    <a:pt x="641" y="98"/>
                    <a:pt x="645" y="152"/>
                    <a:pt x="650" y="193"/>
                  </a:cubicBezTo>
                  <a:cubicBezTo>
                    <a:pt x="655" y="240"/>
                    <a:pt x="661" y="288"/>
                    <a:pt x="666" y="335"/>
                  </a:cubicBezTo>
                  <a:cubicBezTo>
                    <a:pt x="667" y="349"/>
                    <a:pt x="669" y="382"/>
                    <a:pt x="651" y="387"/>
                  </a:cubicBezTo>
                  <a:close/>
                  <a:moveTo>
                    <a:pt x="675" y="357"/>
                  </a:moveTo>
                  <a:cubicBezTo>
                    <a:pt x="674" y="357"/>
                    <a:pt x="674" y="357"/>
                    <a:pt x="673" y="357"/>
                  </a:cubicBezTo>
                  <a:cubicBezTo>
                    <a:pt x="673" y="353"/>
                    <a:pt x="673" y="349"/>
                    <a:pt x="673" y="345"/>
                  </a:cubicBezTo>
                  <a:cubicBezTo>
                    <a:pt x="677" y="344"/>
                    <a:pt x="684" y="344"/>
                    <a:pt x="686" y="349"/>
                  </a:cubicBezTo>
                  <a:cubicBezTo>
                    <a:pt x="688" y="354"/>
                    <a:pt x="678" y="356"/>
                    <a:pt x="675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2"/>
            <p:cNvSpPr/>
            <p:nvPr/>
          </p:nvSpPr>
          <p:spPr bwMode="auto">
            <a:xfrm>
              <a:off x="3179" y="2171"/>
              <a:ext cx="120" cy="64"/>
            </a:xfrm>
            <a:custGeom>
              <a:avLst/>
              <a:gdLst>
                <a:gd name="T0" fmla="*/ 41 w 45"/>
                <a:gd name="T1" fmla="*/ 15 h 24"/>
                <a:gd name="T2" fmla="*/ 7 w 45"/>
                <a:gd name="T3" fmla="*/ 1 h 24"/>
                <a:gd name="T4" fmla="*/ 5 w 45"/>
                <a:gd name="T5" fmla="*/ 8 h 24"/>
                <a:gd name="T6" fmla="*/ 37 w 45"/>
                <a:gd name="T7" fmla="*/ 22 h 24"/>
                <a:gd name="T8" fmla="*/ 41 w 45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41" y="15"/>
                  </a:moveTo>
                  <a:cubicBezTo>
                    <a:pt x="31" y="8"/>
                    <a:pt x="19" y="3"/>
                    <a:pt x="7" y="1"/>
                  </a:cubicBezTo>
                  <a:cubicBezTo>
                    <a:pt x="2" y="0"/>
                    <a:pt x="0" y="7"/>
                    <a:pt x="5" y="8"/>
                  </a:cubicBezTo>
                  <a:cubicBezTo>
                    <a:pt x="17" y="10"/>
                    <a:pt x="28" y="15"/>
                    <a:pt x="37" y="22"/>
                  </a:cubicBezTo>
                  <a:cubicBezTo>
                    <a:pt x="41" y="24"/>
                    <a:pt x="45" y="18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3"/>
            <p:cNvSpPr/>
            <p:nvPr/>
          </p:nvSpPr>
          <p:spPr bwMode="auto">
            <a:xfrm>
              <a:off x="3168" y="2230"/>
              <a:ext cx="109" cy="19"/>
            </a:xfrm>
            <a:custGeom>
              <a:avLst/>
              <a:gdLst>
                <a:gd name="T0" fmla="*/ 36 w 41"/>
                <a:gd name="T1" fmla="*/ 0 h 7"/>
                <a:gd name="T2" fmla="*/ 5 w 41"/>
                <a:gd name="T3" fmla="*/ 0 h 7"/>
                <a:gd name="T4" fmla="*/ 5 w 41"/>
                <a:gd name="T5" fmla="*/ 7 h 7"/>
                <a:gd name="T6" fmla="*/ 36 w 41"/>
                <a:gd name="T7" fmla="*/ 7 h 7"/>
                <a:gd name="T8" fmla="*/ 36 w 4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">
                  <a:moveTo>
                    <a:pt x="3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7"/>
                    <a:pt x="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41" y="7"/>
                    <a:pt x="41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4"/>
            <p:cNvSpPr/>
            <p:nvPr/>
          </p:nvSpPr>
          <p:spPr bwMode="auto">
            <a:xfrm>
              <a:off x="3211" y="2257"/>
              <a:ext cx="69" cy="61"/>
            </a:xfrm>
            <a:custGeom>
              <a:avLst/>
              <a:gdLst>
                <a:gd name="T0" fmla="*/ 18 w 26"/>
                <a:gd name="T1" fmla="*/ 3 h 23"/>
                <a:gd name="T2" fmla="*/ 3 w 26"/>
                <a:gd name="T3" fmla="*/ 15 h 23"/>
                <a:gd name="T4" fmla="*/ 8 w 26"/>
                <a:gd name="T5" fmla="*/ 20 h 23"/>
                <a:gd name="T6" fmla="*/ 22 w 26"/>
                <a:gd name="T7" fmla="*/ 9 h 23"/>
                <a:gd name="T8" fmla="*/ 18 w 26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18" y="3"/>
                  </a:moveTo>
                  <a:cubicBezTo>
                    <a:pt x="12" y="6"/>
                    <a:pt x="8" y="11"/>
                    <a:pt x="3" y="15"/>
                  </a:cubicBezTo>
                  <a:cubicBezTo>
                    <a:pt x="0" y="18"/>
                    <a:pt x="5" y="23"/>
                    <a:pt x="8" y="20"/>
                  </a:cubicBezTo>
                  <a:cubicBezTo>
                    <a:pt x="12" y="16"/>
                    <a:pt x="17" y="12"/>
                    <a:pt x="22" y="9"/>
                  </a:cubicBezTo>
                  <a:cubicBezTo>
                    <a:pt x="26" y="7"/>
                    <a:pt x="2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5"/>
            <p:cNvSpPr>
              <a:spLocks noEditPoints="1"/>
            </p:cNvSpPr>
            <p:nvPr/>
          </p:nvSpPr>
          <p:spPr bwMode="auto">
            <a:xfrm>
              <a:off x="3833" y="1602"/>
              <a:ext cx="340" cy="518"/>
            </a:xfrm>
            <a:custGeom>
              <a:avLst/>
              <a:gdLst>
                <a:gd name="T0" fmla="*/ 111 w 127"/>
                <a:gd name="T1" fmla="*/ 52 h 193"/>
                <a:gd name="T2" fmla="*/ 40 w 127"/>
                <a:gd name="T3" fmla="*/ 15 h 193"/>
                <a:gd name="T4" fmla="*/ 2 w 127"/>
                <a:gd name="T5" fmla="*/ 91 h 193"/>
                <a:gd name="T6" fmla="*/ 11 w 127"/>
                <a:gd name="T7" fmla="*/ 184 h 193"/>
                <a:gd name="T8" fmla="*/ 18 w 127"/>
                <a:gd name="T9" fmla="*/ 182 h 193"/>
                <a:gd name="T10" fmla="*/ 16 w 127"/>
                <a:gd name="T11" fmla="*/ 177 h 193"/>
                <a:gd name="T12" fmla="*/ 16 w 127"/>
                <a:gd name="T13" fmla="*/ 177 h 193"/>
                <a:gd name="T14" fmla="*/ 106 w 127"/>
                <a:gd name="T15" fmla="*/ 170 h 193"/>
                <a:gd name="T16" fmla="*/ 107 w 127"/>
                <a:gd name="T17" fmla="*/ 169 h 193"/>
                <a:gd name="T18" fmla="*/ 86 w 127"/>
                <a:gd name="T19" fmla="*/ 175 h 193"/>
                <a:gd name="T20" fmla="*/ 22 w 127"/>
                <a:gd name="T21" fmla="*/ 177 h 193"/>
                <a:gd name="T22" fmla="*/ 20 w 127"/>
                <a:gd name="T23" fmla="*/ 184 h 193"/>
                <a:gd name="T24" fmla="*/ 113 w 127"/>
                <a:gd name="T25" fmla="*/ 177 h 193"/>
                <a:gd name="T26" fmla="*/ 116 w 127"/>
                <a:gd name="T27" fmla="*/ 173 h 193"/>
                <a:gd name="T28" fmla="*/ 111 w 127"/>
                <a:gd name="T29" fmla="*/ 52 h 193"/>
                <a:gd name="T30" fmla="*/ 111 w 127"/>
                <a:gd name="T31" fmla="*/ 135 h 193"/>
                <a:gd name="T32" fmla="*/ 109 w 127"/>
                <a:gd name="T33" fmla="*/ 163 h 193"/>
                <a:gd name="T34" fmla="*/ 108 w 127"/>
                <a:gd name="T35" fmla="*/ 167 h 193"/>
                <a:gd name="T36" fmla="*/ 104 w 127"/>
                <a:gd name="T37" fmla="*/ 163 h 193"/>
                <a:gd name="T38" fmla="*/ 16 w 127"/>
                <a:gd name="T39" fmla="*/ 170 h 193"/>
                <a:gd name="T40" fmla="*/ 14 w 127"/>
                <a:gd name="T41" fmla="*/ 171 h 193"/>
                <a:gd name="T42" fmla="*/ 70 w 127"/>
                <a:gd name="T43" fmla="*/ 20 h 193"/>
                <a:gd name="T44" fmla="*/ 111 w 127"/>
                <a:gd name="T45" fmla="*/ 1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193">
                  <a:moveTo>
                    <a:pt x="111" y="52"/>
                  </a:moveTo>
                  <a:cubicBezTo>
                    <a:pt x="99" y="27"/>
                    <a:pt x="70" y="0"/>
                    <a:pt x="40" y="15"/>
                  </a:cubicBezTo>
                  <a:cubicBezTo>
                    <a:pt x="11" y="30"/>
                    <a:pt x="5" y="60"/>
                    <a:pt x="2" y="91"/>
                  </a:cubicBezTo>
                  <a:cubicBezTo>
                    <a:pt x="0" y="120"/>
                    <a:pt x="0" y="156"/>
                    <a:pt x="11" y="184"/>
                  </a:cubicBezTo>
                  <a:cubicBezTo>
                    <a:pt x="12" y="188"/>
                    <a:pt x="19" y="186"/>
                    <a:pt x="18" y="182"/>
                  </a:cubicBezTo>
                  <a:cubicBezTo>
                    <a:pt x="17" y="180"/>
                    <a:pt x="16" y="179"/>
                    <a:pt x="16" y="177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46" y="177"/>
                    <a:pt x="76" y="175"/>
                    <a:pt x="106" y="170"/>
                  </a:cubicBezTo>
                  <a:cubicBezTo>
                    <a:pt x="106" y="169"/>
                    <a:pt x="107" y="169"/>
                    <a:pt x="107" y="169"/>
                  </a:cubicBezTo>
                  <a:cubicBezTo>
                    <a:pt x="103" y="174"/>
                    <a:pt x="93" y="174"/>
                    <a:pt x="86" y="175"/>
                  </a:cubicBezTo>
                  <a:cubicBezTo>
                    <a:pt x="66" y="179"/>
                    <a:pt x="42" y="183"/>
                    <a:pt x="22" y="177"/>
                  </a:cubicBezTo>
                  <a:cubicBezTo>
                    <a:pt x="18" y="176"/>
                    <a:pt x="16" y="182"/>
                    <a:pt x="20" y="184"/>
                  </a:cubicBezTo>
                  <a:cubicBezTo>
                    <a:pt x="49" y="193"/>
                    <a:pt x="85" y="184"/>
                    <a:pt x="113" y="177"/>
                  </a:cubicBezTo>
                  <a:cubicBezTo>
                    <a:pt x="115" y="176"/>
                    <a:pt x="116" y="175"/>
                    <a:pt x="116" y="173"/>
                  </a:cubicBezTo>
                  <a:cubicBezTo>
                    <a:pt x="119" y="135"/>
                    <a:pt x="127" y="88"/>
                    <a:pt x="111" y="52"/>
                  </a:cubicBezTo>
                  <a:close/>
                  <a:moveTo>
                    <a:pt x="111" y="135"/>
                  </a:moveTo>
                  <a:cubicBezTo>
                    <a:pt x="111" y="144"/>
                    <a:pt x="110" y="154"/>
                    <a:pt x="109" y="163"/>
                  </a:cubicBezTo>
                  <a:cubicBezTo>
                    <a:pt x="109" y="164"/>
                    <a:pt x="109" y="166"/>
                    <a:pt x="108" y="167"/>
                  </a:cubicBezTo>
                  <a:cubicBezTo>
                    <a:pt x="109" y="165"/>
                    <a:pt x="107" y="162"/>
                    <a:pt x="104" y="163"/>
                  </a:cubicBezTo>
                  <a:cubicBezTo>
                    <a:pt x="75" y="168"/>
                    <a:pt x="46" y="169"/>
                    <a:pt x="16" y="170"/>
                  </a:cubicBezTo>
                  <a:cubicBezTo>
                    <a:pt x="15" y="170"/>
                    <a:pt x="15" y="170"/>
                    <a:pt x="14" y="171"/>
                  </a:cubicBezTo>
                  <a:cubicBezTo>
                    <a:pt x="2" y="121"/>
                    <a:pt x="1" y="1"/>
                    <a:pt x="70" y="20"/>
                  </a:cubicBezTo>
                  <a:cubicBezTo>
                    <a:pt x="116" y="33"/>
                    <a:pt x="113" y="99"/>
                    <a:pt x="11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6"/>
            <p:cNvSpPr>
              <a:spLocks noEditPoints="1"/>
            </p:cNvSpPr>
            <p:nvPr/>
          </p:nvSpPr>
          <p:spPr bwMode="auto">
            <a:xfrm>
              <a:off x="4183" y="1556"/>
              <a:ext cx="310" cy="526"/>
            </a:xfrm>
            <a:custGeom>
              <a:avLst/>
              <a:gdLst>
                <a:gd name="T0" fmla="*/ 68 w 116"/>
                <a:gd name="T1" fmla="*/ 25 h 196"/>
                <a:gd name="T2" fmla="*/ 25 w 116"/>
                <a:gd name="T3" fmla="*/ 173 h 196"/>
                <a:gd name="T4" fmla="*/ 26 w 116"/>
                <a:gd name="T5" fmla="*/ 179 h 196"/>
                <a:gd name="T6" fmla="*/ 28 w 116"/>
                <a:gd name="T7" fmla="*/ 186 h 196"/>
                <a:gd name="T8" fmla="*/ 35 w 116"/>
                <a:gd name="T9" fmla="*/ 185 h 196"/>
                <a:gd name="T10" fmla="*/ 95 w 116"/>
                <a:gd name="T11" fmla="*/ 191 h 196"/>
                <a:gd name="T12" fmla="*/ 111 w 116"/>
                <a:gd name="T13" fmla="*/ 149 h 196"/>
                <a:gd name="T14" fmla="*/ 68 w 116"/>
                <a:gd name="T15" fmla="*/ 25 h 196"/>
                <a:gd name="T16" fmla="*/ 39 w 116"/>
                <a:gd name="T17" fmla="*/ 179 h 196"/>
                <a:gd name="T18" fmla="*/ 88 w 116"/>
                <a:gd name="T19" fmla="*/ 179 h 196"/>
                <a:gd name="T20" fmla="*/ 91 w 116"/>
                <a:gd name="T21" fmla="*/ 182 h 196"/>
                <a:gd name="T22" fmla="*/ 97 w 116"/>
                <a:gd name="T23" fmla="*/ 182 h 196"/>
                <a:gd name="T24" fmla="*/ 39 w 116"/>
                <a:gd name="T25" fmla="*/ 179 h 196"/>
                <a:gd name="T26" fmla="*/ 99 w 116"/>
                <a:gd name="T27" fmla="*/ 175 h 196"/>
                <a:gd name="T28" fmla="*/ 98 w 116"/>
                <a:gd name="T29" fmla="*/ 175 h 196"/>
                <a:gd name="T30" fmla="*/ 97 w 116"/>
                <a:gd name="T31" fmla="*/ 175 h 196"/>
                <a:gd name="T32" fmla="*/ 93 w 116"/>
                <a:gd name="T33" fmla="*/ 172 h 196"/>
                <a:gd name="T34" fmla="*/ 32 w 116"/>
                <a:gd name="T35" fmla="*/ 172 h 196"/>
                <a:gd name="T36" fmla="*/ 24 w 116"/>
                <a:gd name="T37" fmla="*/ 106 h 196"/>
                <a:gd name="T38" fmla="*/ 52 w 116"/>
                <a:gd name="T39" fmla="*/ 30 h 196"/>
                <a:gd name="T40" fmla="*/ 105 w 116"/>
                <a:gd name="T41" fmla="*/ 126 h 196"/>
                <a:gd name="T42" fmla="*/ 99 w 116"/>
                <a:gd name="T43" fmla="*/ 17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96">
                  <a:moveTo>
                    <a:pt x="68" y="25"/>
                  </a:moveTo>
                  <a:cubicBezTo>
                    <a:pt x="0" y="0"/>
                    <a:pt x="15" y="123"/>
                    <a:pt x="25" y="173"/>
                  </a:cubicBezTo>
                  <a:cubicBezTo>
                    <a:pt x="22" y="174"/>
                    <a:pt x="22" y="179"/>
                    <a:pt x="26" y="179"/>
                  </a:cubicBezTo>
                  <a:cubicBezTo>
                    <a:pt x="27" y="182"/>
                    <a:pt x="27" y="184"/>
                    <a:pt x="28" y="186"/>
                  </a:cubicBezTo>
                  <a:cubicBezTo>
                    <a:pt x="29" y="191"/>
                    <a:pt x="35" y="189"/>
                    <a:pt x="35" y="185"/>
                  </a:cubicBezTo>
                  <a:cubicBezTo>
                    <a:pt x="52" y="195"/>
                    <a:pt x="77" y="196"/>
                    <a:pt x="95" y="191"/>
                  </a:cubicBezTo>
                  <a:cubicBezTo>
                    <a:pt x="110" y="187"/>
                    <a:pt x="109" y="161"/>
                    <a:pt x="111" y="149"/>
                  </a:cubicBezTo>
                  <a:cubicBezTo>
                    <a:pt x="116" y="108"/>
                    <a:pt x="114" y="42"/>
                    <a:pt x="68" y="25"/>
                  </a:cubicBezTo>
                  <a:close/>
                  <a:moveTo>
                    <a:pt x="39" y="179"/>
                  </a:moveTo>
                  <a:cubicBezTo>
                    <a:pt x="88" y="179"/>
                    <a:pt x="88" y="179"/>
                    <a:pt x="88" y="179"/>
                  </a:cubicBezTo>
                  <a:cubicBezTo>
                    <a:pt x="88" y="181"/>
                    <a:pt x="89" y="182"/>
                    <a:pt x="91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9" y="193"/>
                    <a:pt x="53" y="185"/>
                    <a:pt x="39" y="179"/>
                  </a:cubicBezTo>
                  <a:close/>
                  <a:moveTo>
                    <a:pt x="99" y="175"/>
                  </a:move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3"/>
                    <a:pt x="95" y="172"/>
                    <a:pt x="93" y="17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28" y="150"/>
                    <a:pt x="25" y="128"/>
                    <a:pt x="24" y="106"/>
                  </a:cubicBezTo>
                  <a:cubicBezTo>
                    <a:pt x="22" y="84"/>
                    <a:pt x="20" y="32"/>
                    <a:pt x="52" y="30"/>
                  </a:cubicBezTo>
                  <a:cubicBezTo>
                    <a:pt x="100" y="26"/>
                    <a:pt x="105" y="93"/>
                    <a:pt x="105" y="126"/>
                  </a:cubicBezTo>
                  <a:cubicBezTo>
                    <a:pt x="105" y="142"/>
                    <a:pt x="103" y="159"/>
                    <a:pt x="99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7"/>
            <p:cNvSpPr>
              <a:spLocks noEditPoints="1"/>
            </p:cNvSpPr>
            <p:nvPr/>
          </p:nvSpPr>
          <p:spPr bwMode="auto">
            <a:xfrm>
              <a:off x="4539" y="1581"/>
              <a:ext cx="371" cy="496"/>
            </a:xfrm>
            <a:custGeom>
              <a:avLst/>
              <a:gdLst>
                <a:gd name="T0" fmla="*/ 134 w 139"/>
                <a:gd name="T1" fmla="*/ 133 h 185"/>
                <a:gd name="T2" fmla="*/ 116 w 139"/>
                <a:gd name="T3" fmla="*/ 66 h 185"/>
                <a:gd name="T4" fmla="*/ 39 w 139"/>
                <a:gd name="T5" fmla="*/ 30 h 185"/>
                <a:gd name="T6" fmla="*/ 29 w 139"/>
                <a:gd name="T7" fmla="*/ 177 h 185"/>
                <a:gd name="T8" fmla="*/ 36 w 139"/>
                <a:gd name="T9" fmla="*/ 178 h 185"/>
                <a:gd name="T10" fmla="*/ 71 w 139"/>
                <a:gd name="T11" fmla="*/ 184 h 185"/>
                <a:gd name="T12" fmla="*/ 124 w 139"/>
                <a:gd name="T13" fmla="*/ 173 h 185"/>
                <a:gd name="T14" fmla="*/ 134 w 139"/>
                <a:gd name="T15" fmla="*/ 133 h 185"/>
                <a:gd name="T16" fmla="*/ 121 w 139"/>
                <a:gd name="T17" fmla="*/ 166 h 185"/>
                <a:gd name="T18" fmla="*/ 79 w 139"/>
                <a:gd name="T19" fmla="*/ 177 h 185"/>
                <a:gd name="T20" fmla="*/ 42 w 139"/>
                <a:gd name="T21" fmla="*/ 174 h 185"/>
                <a:gd name="T22" fmla="*/ 119 w 139"/>
                <a:gd name="T23" fmla="*/ 166 h 185"/>
                <a:gd name="T24" fmla="*/ 117 w 139"/>
                <a:gd name="T25" fmla="*/ 159 h 185"/>
                <a:gd name="T26" fmla="*/ 34 w 139"/>
                <a:gd name="T27" fmla="*/ 168 h 185"/>
                <a:gd name="T28" fmla="*/ 33 w 139"/>
                <a:gd name="T29" fmla="*/ 168 h 185"/>
                <a:gd name="T30" fmla="*/ 32 w 139"/>
                <a:gd name="T31" fmla="*/ 51 h 185"/>
                <a:gd name="T32" fmla="*/ 76 w 139"/>
                <a:gd name="T33" fmla="*/ 26 h 185"/>
                <a:gd name="T34" fmla="*/ 112 w 139"/>
                <a:gd name="T35" fmla="*/ 75 h 185"/>
                <a:gd name="T36" fmla="*/ 121 w 139"/>
                <a:gd name="T37" fmla="*/ 16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185">
                  <a:moveTo>
                    <a:pt x="134" y="133"/>
                  </a:moveTo>
                  <a:cubicBezTo>
                    <a:pt x="132" y="110"/>
                    <a:pt x="124" y="87"/>
                    <a:pt x="116" y="66"/>
                  </a:cubicBezTo>
                  <a:cubicBezTo>
                    <a:pt x="103" y="32"/>
                    <a:pt x="73" y="0"/>
                    <a:pt x="39" y="30"/>
                  </a:cubicBezTo>
                  <a:cubicBezTo>
                    <a:pt x="0" y="66"/>
                    <a:pt x="12" y="134"/>
                    <a:pt x="29" y="177"/>
                  </a:cubicBezTo>
                  <a:cubicBezTo>
                    <a:pt x="30" y="181"/>
                    <a:pt x="35" y="180"/>
                    <a:pt x="36" y="178"/>
                  </a:cubicBezTo>
                  <a:cubicBezTo>
                    <a:pt x="44" y="185"/>
                    <a:pt x="61" y="184"/>
                    <a:pt x="71" y="184"/>
                  </a:cubicBezTo>
                  <a:cubicBezTo>
                    <a:pt x="88" y="184"/>
                    <a:pt x="109" y="183"/>
                    <a:pt x="124" y="173"/>
                  </a:cubicBezTo>
                  <a:cubicBezTo>
                    <a:pt x="137" y="165"/>
                    <a:pt x="135" y="145"/>
                    <a:pt x="134" y="133"/>
                  </a:cubicBezTo>
                  <a:close/>
                  <a:moveTo>
                    <a:pt x="121" y="166"/>
                  </a:moveTo>
                  <a:cubicBezTo>
                    <a:pt x="113" y="176"/>
                    <a:pt x="91" y="176"/>
                    <a:pt x="79" y="177"/>
                  </a:cubicBezTo>
                  <a:cubicBezTo>
                    <a:pt x="70" y="177"/>
                    <a:pt x="52" y="179"/>
                    <a:pt x="42" y="174"/>
                  </a:cubicBezTo>
                  <a:cubicBezTo>
                    <a:pt x="68" y="169"/>
                    <a:pt x="94" y="172"/>
                    <a:pt x="119" y="166"/>
                  </a:cubicBezTo>
                  <a:cubicBezTo>
                    <a:pt x="124" y="164"/>
                    <a:pt x="122" y="158"/>
                    <a:pt x="117" y="159"/>
                  </a:cubicBezTo>
                  <a:cubicBezTo>
                    <a:pt x="90" y="165"/>
                    <a:pt x="61" y="161"/>
                    <a:pt x="34" y="16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19" y="131"/>
                    <a:pt x="13" y="88"/>
                    <a:pt x="32" y="51"/>
                  </a:cubicBezTo>
                  <a:cubicBezTo>
                    <a:pt x="41" y="35"/>
                    <a:pt x="57" y="21"/>
                    <a:pt x="76" y="26"/>
                  </a:cubicBezTo>
                  <a:cubicBezTo>
                    <a:pt x="96" y="31"/>
                    <a:pt x="105" y="57"/>
                    <a:pt x="112" y="75"/>
                  </a:cubicBezTo>
                  <a:cubicBezTo>
                    <a:pt x="120" y="97"/>
                    <a:pt x="139" y="145"/>
                    <a:pt x="12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8"/>
            <p:cNvSpPr/>
            <p:nvPr/>
          </p:nvSpPr>
          <p:spPr bwMode="auto">
            <a:xfrm>
              <a:off x="3785" y="2208"/>
              <a:ext cx="112" cy="100"/>
            </a:xfrm>
            <a:custGeom>
              <a:avLst/>
              <a:gdLst>
                <a:gd name="T0" fmla="*/ 38 w 42"/>
                <a:gd name="T1" fmla="*/ 23 h 37"/>
                <a:gd name="T2" fmla="*/ 15 w 42"/>
                <a:gd name="T3" fmla="*/ 9 h 37"/>
                <a:gd name="T4" fmla="*/ 29 w 42"/>
                <a:gd name="T5" fmla="*/ 10 h 37"/>
                <a:gd name="T6" fmla="*/ 31 w 42"/>
                <a:gd name="T7" fmla="*/ 4 h 37"/>
                <a:gd name="T8" fmla="*/ 19 w 42"/>
                <a:gd name="T9" fmla="*/ 0 h 37"/>
                <a:gd name="T10" fmla="*/ 6 w 42"/>
                <a:gd name="T11" fmla="*/ 7 h 37"/>
                <a:gd name="T12" fmla="*/ 6 w 42"/>
                <a:gd name="T13" fmla="*/ 12 h 37"/>
                <a:gd name="T14" fmla="*/ 28 w 42"/>
                <a:gd name="T15" fmla="*/ 26 h 37"/>
                <a:gd name="T16" fmla="*/ 8 w 42"/>
                <a:gd name="T17" fmla="*/ 25 h 37"/>
                <a:gd name="T18" fmla="*/ 4 w 42"/>
                <a:gd name="T19" fmla="*/ 32 h 37"/>
                <a:gd name="T20" fmla="*/ 39 w 42"/>
                <a:gd name="T21" fmla="*/ 29 h 37"/>
                <a:gd name="T22" fmla="*/ 38 w 42"/>
                <a:gd name="T2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38" y="23"/>
                  </a:moveTo>
                  <a:cubicBezTo>
                    <a:pt x="30" y="19"/>
                    <a:pt x="23" y="13"/>
                    <a:pt x="15" y="9"/>
                  </a:cubicBezTo>
                  <a:cubicBezTo>
                    <a:pt x="19" y="7"/>
                    <a:pt x="23" y="8"/>
                    <a:pt x="29" y="10"/>
                  </a:cubicBezTo>
                  <a:cubicBezTo>
                    <a:pt x="33" y="12"/>
                    <a:pt x="35" y="5"/>
                    <a:pt x="31" y="4"/>
                  </a:cubicBezTo>
                  <a:cubicBezTo>
                    <a:pt x="27" y="2"/>
                    <a:pt x="23" y="0"/>
                    <a:pt x="19" y="0"/>
                  </a:cubicBezTo>
                  <a:cubicBezTo>
                    <a:pt x="14" y="0"/>
                    <a:pt x="9" y="3"/>
                    <a:pt x="6" y="7"/>
                  </a:cubicBezTo>
                  <a:cubicBezTo>
                    <a:pt x="4" y="8"/>
                    <a:pt x="4" y="12"/>
                    <a:pt x="6" y="12"/>
                  </a:cubicBezTo>
                  <a:cubicBezTo>
                    <a:pt x="14" y="16"/>
                    <a:pt x="21" y="21"/>
                    <a:pt x="28" y="26"/>
                  </a:cubicBezTo>
                  <a:cubicBezTo>
                    <a:pt x="21" y="28"/>
                    <a:pt x="14" y="28"/>
                    <a:pt x="8" y="25"/>
                  </a:cubicBezTo>
                  <a:cubicBezTo>
                    <a:pt x="3" y="24"/>
                    <a:pt x="0" y="30"/>
                    <a:pt x="4" y="32"/>
                  </a:cubicBezTo>
                  <a:cubicBezTo>
                    <a:pt x="16" y="37"/>
                    <a:pt x="28" y="34"/>
                    <a:pt x="39" y="29"/>
                  </a:cubicBezTo>
                  <a:cubicBezTo>
                    <a:pt x="42" y="28"/>
                    <a:pt x="40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9"/>
            <p:cNvSpPr/>
            <p:nvPr/>
          </p:nvSpPr>
          <p:spPr bwMode="auto">
            <a:xfrm>
              <a:off x="3897" y="2214"/>
              <a:ext cx="102" cy="80"/>
            </a:xfrm>
            <a:custGeom>
              <a:avLst/>
              <a:gdLst>
                <a:gd name="T0" fmla="*/ 32 w 38"/>
                <a:gd name="T1" fmla="*/ 18 h 30"/>
                <a:gd name="T2" fmla="*/ 8 w 38"/>
                <a:gd name="T3" fmla="*/ 15 h 30"/>
                <a:gd name="T4" fmla="*/ 9 w 38"/>
                <a:gd name="T5" fmla="*/ 10 h 30"/>
                <a:gd name="T6" fmla="*/ 11 w 38"/>
                <a:gd name="T7" fmla="*/ 8 h 30"/>
                <a:gd name="T8" fmla="*/ 15 w 38"/>
                <a:gd name="T9" fmla="*/ 8 h 30"/>
                <a:gd name="T10" fmla="*/ 17 w 38"/>
                <a:gd name="T11" fmla="*/ 2 h 30"/>
                <a:gd name="T12" fmla="*/ 4 w 38"/>
                <a:gd name="T13" fmla="*/ 4 h 30"/>
                <a:gd name="T14" fmla="*/ 1 w 38"/>
                <a:gd name="T15" fmla="*/ 17 h 30"/>
                <a:gd name="T16" fmla="*/ 34 w 38"/>
                <a:gd name="T17" fmla="*/ 25 h 30"/>
                <a:gd name="T18" fmla="*/ 32 w 38"/>
                <a:gd name="T1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0">
                  <a:moveTo>
                    <a:pt x="32" y="18"/>
                  </a:moveTo>
                  <a:cubicBezTo>
                    <a:pt x="25" y="21"/>
                    <a:pt x="13" y="23"/>
                    <a:pt x="8" y="15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20" y="9"/>
                    <a:pt x="22" y="3"/>
                    <a:pt x="17" y="2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6" y="30"/>
                    <a:pt x="23" y="29"/>
                    <a:pt x="34" y="25"/>
                  </a:cubicBezTo>
                  <a:cubicBezTo>
                    <a:pt x="38" y="24"/>
                    <a:pt x="37" y="17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0"/>
            <p:cNvSpPr/>
            <p:nvPr/>
          </p:nvSpPr>
          <p:spPr bwMode="auto">
            <a:xfrm>
              <a:off x="3980" y="2187"/>
              <a:ext cx="86" cy="118"/>
            </a:xfrm>
            <a:custGeom>
              <a:avLst/>
              <a:gdLst>
                <a:gd name="T0" fmla="*/ 16 w 32"/>
                <a:gd name="T1" fmla="*/ 9 h 44"/>
                <a:gd name="T2" fmla="*/ 10 w 32"/>
                <a:gd name="T3" fmla="*/ 13 h 44"/>
                <a:gd name="T4" fmla="*/ 10 w 32"/>
                <a:gd name="T5" fmla="*/ 13 h 44"/>
                <a:gd name="T6" fmla="*/ 8 w 32"/>
                <a:gd name="T7" fmla="*/ 4 h 44"/>
                <a:gd name="T8" fmla="*/ 1 w 32"/>
                <a:gd name="T9" fmla="*/ 6 h 44"/>
                <a:gd name="T10" fmla="*/ 6 w 32"/>
                <a:gd name="T11" fmla="*/ 29 h 44"/>
                <a:gd name="T12" fmla="*/ 13 w 32"/>
                <a:gd name="T13" fmla="*/ 29 h 44"/>
                <a:gd name="T14" fmla="*/ 16 w 32"/>
                <a:gd name="T15" fmla="*/ 18 h 44"/>
                <a:gd name="T16" fmla="*/ 23 w 32"/>
                <a:gd name="T17" fmla="*/ 38 h 44"/>
                <a:gd name="T18" fmla="*/ 29 w 32"/>
                <a:gd name="T19" fmla="*/ 40 h 44"/>
                <a:gd name="T20" fmla="*/ 16 w 32"/>
                <a:gd name="T21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4">
                  <a:moveTo>
                    <a:pt x="16" y="9"/>
                  </a:moveTo>
                  <a:cubicBezTo>
                    <a:pt x="13" y="8"/>
                    <a:pt x="11" y="10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9" y="7"/>
                    <a:pt x="8" y="4"/>
                  </a:cubicBezTo>
                  <a:cubicBezTo>
                    <a:pt x="7" y="0"/>
                    <a:pt x="0" y="2"/>
                    <a:pt x="1" y="6"/>
                  </a:cubicBezTo>
                  <a:cubicBezTo>
                    <a:pt x="4" y="14"/>
                    <a:pt x="6" y="21"/>
                    <a:pt x="6" y="29"/>
                  </a:cubicBezTo>
                  <a:cubicBezTo>
                    <a:pt x="6" y="34"/>
                    <a:pt x="13" y="34"/>
                    <a:pt x="13" y="29"/>
                  </a:cubicBezTo>
                  <a:cubicBezTo>
                    <a:pt x="13" y="25"/>
                    <a:pt x="15" y="22"/>
                    <a:pt x="16" y="18"/>
                  </a:cubicBezTo>
                  <a:cubicBezTo>
                    <a:pt x="23" y="23"/>
                    <a:pt x="24" y="29"/>
                    <a:pt x="23" y="38"/>
                  </a:cubicBezTo>
                  <a:cubicBezTo>
                    <a:pt x="22" y="42"/>
                    <a:pt x="29" y="44"/>
                    <a:pt x="29" y="40"/>
                  </a:cubicBezTo>
                  <a:cubicBezTo>
                    <a:pt x="32" y="27"/>
                    <a:pt x="29" y="1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1"/>
            <p:cNvSpPr>
              <a:spLocks noEditPoints="1"/>
            </p:cNvSpPr>
            <p:nvPr/>
          </p:nvSpPr>
          <p:spPr bwMode="auto">
            <a:xfrm>
              <a:off x="4068" y="2216"/>
              <a:ext cx="142" cy="89"/>
            </a:xfrm>
            <a:custGeom>
              <a:avLst/>
              <a:gdLst>
                <a:gd name="T0" fmla="*/ 51 w 53"/>
                <a:gd name="T1" fmla="*/ 10 h 33"/>
                <a:gd name="T2" fmla="*/ 26 w 53"/>
                <a:gd name="T3" fmla="*/ 3 h 33"/>
                <a:gd name="T4" fmla="*/ 23 w 53"/>
                <a:gd name="T5" fmla="*/ 4 h 33"/>
                <a:gd name="T6" fmla="*/ 10 w 53"/>
                <a:gd name="T7" fmla="*/ 5 h 33"/>
                <a:gd name="T8" fmla="*/ 7 w 53"/>
                <a:gd name="T9" fmla="*/ 6 h 33"/>
                <a:gd name="T10" fmla="*/ 4 w 53"/>
                <a:gd name="T11" fmla="*/ 8 h 33"/>
                <a:gd name="T12" fmla="*/ 5 w 53"/>
                <a:gd name="T13" fmla="*/ 15 h 33"/>
                <a:gd name="T14" fmla="*/ 9 w 53"/>
                <a:gd name="T15" fmla="*/ 28 h 33"/>
                <a:gd name="T16" fmla="*/ 22 w 53"/>
                <a:gd name="T17" fmla="*/ 22 h 33"/>
                <a:gd name="T18" fmla="*/ 27 w 53"/>
                <a:gd name="T19" fmla="*/ 14 h 33"/>
                <a:gd name="T20" fmla="*/ 28 w 53"/>
                <a:gd name="T21" fmla="*/ 22 h 33"/>
                <a:gd name="T22" fmla="*/ 29 w 53"/>
                <a:gd name="T23" fmla="*/ 27 h 33"/>
                <a:gd name="T24" fmla="*/ 44 w 53"/>
                <a:gd name="T25" fmla="*/ 26 h 33"/>
                <a:gd name="T26" fmla="*/ 51 w 53"/>
                <a:gd name="T27" fmla="*/ 10 h 33"/>
                <a:gd name="T28" fmla="*/ 20 w 53"/>
                <a:gd name="T29" fmla="*/ 11 h 33"/>
                <a:gd name="T30" fmla="*/ 20 w 53"/>
                <a:gd name="T31" fmla="*/ 12 h 33"/>
                <a:gd name="T32" fmla="*/ 19 w 53"/>
                <a:gd name="T33" fmla="*/ 14 h 33"/>
                <a:gd name="T34" fmla="*/ 18 w 53"/>
                <a:gd name="T35" fmla="*/ 15 h 33"/>
                <a:gd name="T36" fmla="*/ 17 w 53"/>
                <a:gd name="T37" fmla="*/ 16 h 33"/>
                <a:gd name="T38" fmla="*/ 14 w 53"/>
                <a:gd name="T39" fmla="*/ 20 h 33"/>
                <a:gd name="T40" fmla="*/ 12 w 53"/>
                <a:gd name="T41" fmla="*/ 21 h 33"/>
                <a:gd name="T42" fmla="*/ 12 w 53"/>
                <a:gd name="T43" fmla="*/ 21 h 33"/>
                <a:gd name="T44" fmla="*/ 12 w 53"/>
                <a:gd name="T45" fmla="*/ 20 h 33"/>
                <a:gd name="T46" fmla="*/ 13 w 53"/>
                <a:gd name="T47" fmla="*/ 12 h 33"/>
                <a:gd name="T48" fmla="*/ 17 w 53"/>
                <a:gd name="T49" fmla="*/ 11 h 33"/>
                <a:gd name="T50" fmla="*/ 20 w 53"/>
                <a:gd name="T51" fmla="*/ 11 h 33"/>
                <a:gd name="T52" fmla="*/ 20 w 53"/>
                <a:gd name="T53" fmla="*/ 11 h 33"/>
                <a:gd name="T54" fmla="*/ 20 w 53"/>
                <a:gd name="T55" fmla="*/ 11 h 33"/>
                <a:gd name="T56" fmla="*/ 44 w 53"/>
                <a:gd name="T57" fmla="*/ 15 h 33"/>
                <a:gd name="T58" fmla="*/ 41 w 53"/>
                <a:gd name="T59" fmla="*/ 20 h 33"/>
                <a:gd name="T60" fmla="*/ 39 w 53"/>
                <a:gd name="T61" fmla="*/ 22 h 33"/>
                <a:gd name="T62" fmla="*/ 37 w 53"/>
                <a:gd name="T63" fmla="*/ 22 h 33"/>
                <a:gd name="T64" fmla="*/ 36 w 53"/>
                <a:gd name="T65" fmla="*/ 23 h 33"/>
                <a:gd name="T66" fmla="*/ 35 w 53"/>
                <a:gd name="T67" fmla="*/ 23 h 33"/>
                <a:gd name="T68" fmla="*/ 35 w 53"/>
                <a:gd name="T69" fmla="*/ 23 h 33"/>
                <a:gd name="T70" fmla="*/ 35 w 53"/>
                <a:gd name="T71" fmla="*/ 23 h 33"/>
                <a:gd name="T72" fmla="*/ 35 w 53"/>
                <a:gd name="T73" fmla="*/ 22 h 33"/>
                <a:gd name="T74" fmla="*/ 34 w 53"/>
                <a:gd name="T75" fmla="*/ 15 h 33"/>
                <a:gd name="T76" fmla="*/ 34 w 53"/>
                <a:gd name="T77" fmla="*/ 13 h 33"/>
                <a:gd name="T78" fmla="*/ 38 w 53"/>
                <a:gd name="T79" fmla="*/ 12 h 33"/>
                <a:gd name="T80" fmla="*/ 40 w 53"/>
                <a:gd name="T81" fmla="*/ 9 h 33"/>
                <a:gd name="T82" fmla="*/ 40 w 53"/>
                <a:gd name="T83" fmla="*/ 9 h 33"/>
                <a:gd name="T84" fmla="*/ 44 w 53"/>
                <a:gd name="T85" fmla="*/ 12 h 33"/>
                <a:gd name="T86" fmla="*/ 44 w 53"/>
                <a:gd name="T87" fmla="*/ 12 h 33"/>
                <a:gd name="T88" fmla="*/ 44 w 53"/>
                <a:gd name="T89" fmla="*/ 13 h 33"/>
                <a:gd name="T90" fmla="*/ 44 w 53"/>
                <a:gd name="T9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33">
                  <a:moveTo>
                    <a:pt x="51" y="10"/>
                  </a:moveTo>
                  <a:cubicBezTo>
                    <a:pt x="48" y="0"/>
                    <a:pt x="33" y="2"/>
                    <a:pt x="26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0" y="3"/>
                    <a:pt x="14" y="4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0" y="9"/>
                    <a:pt x="1" y="15"/>
                    <a:pt x="5" y="15"/>
                  </a:cubicBezTo>
                  <a:cubicBezTo>
                    <a:pt x="4" y="20"/>
                    <a:pt x="4" y="26"/>
                    <a:pt x="9" y="28"/>
                  </a:cubicBezTo>
                  <a:cubicBezTo>
                    <a:pt x="14" y="30"/>
                    <a:pt x="19" y="25"/>
                    <a:pt x="22" y="22"/>
                  </a:cubicBezTo>
                  <a:cubicBezTo>
                    <a:pt x="24" y="20"/>
                    <a:pt x="26" y="17"/>
                    <a:pt x="27" y="14"/>
                  </a:cubicBezTo>
                  <a:cubicBezTo>
                    <a:pt x="27" y="17"/>
                    <a:pt x="28" y="19"/>
                    <a:pt x="28" y="22"/>
                  </a:cubicBezTo>
                  <a:cubicBezTo>
                    <a:pt x="28" y="23"/>
                    <a:pt x="28" y="25"/>
                    <a:pt x="29" y="27"/>
                  </a:cubicBezTo>
                  <a:cubicBezTo>
                    <a:pt x="33" y="33"/>
                    <a:pt x="40" y="30"/>
                    <a:pt x="44" y="26"/>
                  </a:cubicBezTo>
                  <a:cubicBezTo>
                    <a:pt x="49" y="22"/>
                    <a:pt x="53" y="16"/>
                    <a:pt x="51" y="10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3"/>
                    <a:pt x="19" y="14"/>
                  </a:cubicBezTo>
                  <a:cubicBezTo>
                    <a:pt x="19" y="14"/>
                    <a:pt x="18" y="15"/>
                    <a:pt x="18" y="15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6" y="18"/>
                    <a:pt x="14" y="19"/>
                    <a:pt x="14" y="20"/>
                  </a:cubicBezTo>
                  <a:cubicBezTo>
                    <a:pt x="13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1" y="17"/>
                    <a:pt x="12" y="15"/>
                    <a:pt x="13" y="12"/>
                  </a:cubicBezTo>
                  <a:cubicBezTo>
                    <a:pt x="14" y="12"/>
                    <a:pt x="16" y="11"/>
                    <a:pt x="17" y="11"/>
                  </a:cubicBezTo>
                  <a:cubicBezTo>
                    <a:pt x="18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44" y="15"/>
                  </a:moveTo>
                  <a:cubicBezTo>
                    <a:pt x="43" y="17"/>
                    <a:pt x="42" y="19"/>
                    <a:pt x="41" y="20"/>
                  </a:cubicBezTo>
                  <a:cubicBezTo>
                    <a:pt x="40" y="21"/>
                    <a:pt x="39" y="21"/>
                    <a:pt x="39" y="22"/>
                  </a:cubicBezTo>
                  <a:cubicBezTo>
                    <a:pt x="38" y="22"/>
                    <a:pt x="38" y="22"/>
                    <a:pt x="37" y="22"/>
                  </a:cubicBezTo>
                  <a:cubicBezTo>
                    <a:pt x="37" y="22"/>
                    <a:pt x="37" y="23"/>
                    <a:pt x="36" y="23"/>
                  </a:cubicBezTo>
                  <a:cubicBezTo>
                    <a:pt x="36" y="23"/>
                    <a:pt x="36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0"/>
                    <a:pt x="34" y="17"/>
                    <a:pt x="34" y="15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5" y="13"/>
                    <a:pt x="37" y="12"/>
                    <a:pt x="38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2" y="10"/>
                    <a:pt x="44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4" y="13"/>
                    <a:pt x="44" y="15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2"/>
            <p:cNvSpPr/>
            <p:nvPr/>
          </p:nvSpPr>
          <p:spPr bwMode="auto">
            <a:xfrm>
              <a:off x="4224" y="2163"/>
              <a:ext cx="101" cy="112"/>
            </a:xfrm>
            <a:custGeom>
              <a:avLst/>
              <a:gdLst>
                <a:gd name="T0" fmla="*/ 32 w 38"/>
                <a:gd name="T1" fmla="*/ 32 h 42"/>
                <a:gd name="T2" fmla="*/ 9 w 38"/>
                <a:gd name="T3" fmla="*/ 35 h 42"/>
                <a:gd name="T4" fmla="*/ 10 w 38"/>
                <a:gd name="T5" fmla="*/ 5 h 42"/>
                <a:gd name="T6" fmla="*/ 3 w 38"/>
                <a:gd name="T7" fmla="*/ 5 h 42"/>
                <a:gd name="T8" fmla="*/ 1 w 38"/>
                <a:gd name="T9" fmla="*/ 37 h 42"/>
                <a:gd name="T10" fmla="*/ 4 w 38"/>
                <a:gd name="T11" fmla="*/ 42 h 42"/>
                <a:gd name="T12" fmla="*/ 34 w 38"/>
                <a:gd name="T13" fmla="*/ 39 h 42"/>
                <a:gd name="T14" fmla="*/ 32 w 38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2">
                  <a:moveTo>
                    <a:pt x="32" y="32"/>
                  </a:moveTo>
                  <a:cubicBezTo>
                    <a:pt x="25" y="35"/>
                    <a:pt x="16" y="35"/>
                    <a:pt x="9" y="35"/>
                  </a:cubicBezTo>
                  <a:cubicBezTo>
                    <a:pt x="10" y="25"/>
                    <a:pt x="10" y="15"/>
                    <a:pt x="10" y="5"/>
                  </a:cubicBezTo>
                  <a:cubicBezTo>
                    <a:pt x="10" y="0"/>
                    <a:pt x="3" y="0"/>
                    <a:pt x="3" y="5"/>
                  </a:cubicBezTo>
                  <a:cubicBezTo>
                    <a:pt x="3" y="16"/>
                    <a:pt x="3" y="27"/>
                    <a:pt x="1" y="37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14" y="42"/>
                    <a:pt x="24" y="42"/>
                    <a:pt x="34" y="39"/>
                  </a:cubicBezTo>
                  <a:cubicBezTo>
                    <a:pt x="38" y="38"/>
                    <a:pt x="37" y="31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3"/>
            <p:cNvSpPr>
              <a:spLocks noEditPoints="1"/>
            </p:cNvSpPr>
            <p:nvPr/>
          </p:nvSpPr>
          <p:spPr bwMode="auto">
            <a:xfrm>
              <a:off x="4360" y="2173"/>
              <a:ext cx="88" cy="119"/>
            </a:xfrm>
            <a:custGeom>
              <a:avLst/>
              <a:gdLst>
                <a:gd name="T0" fmla="*/ 32 w 33"/>
                <a:gd name="T1" fmla="*/ 26 h 44"/>
                <a:gd name="T2" fmla="*/ 23 w 33"/>
                <a:gd name="T3" fmla="*/ 16 h 44"/>
                <a:gd name="T4" fmla="*/ 13 w 33"/>
                <a:gd name="T5" fmla="*/ 22 h 44"/>
                <a:gd name="T6" fmla="*/ 9 w 33"/>
                <a:gd name="T7" fmla="*/ 5 h 44"/>
                <a:gd name="T8" fmla="*/ 2 w 33"/>
                <a:gd name="T9" fmla="*/ 7 h 44"/>
                <a:gd name="T10" fmla="*/ 7 w 33"/>
                <a:gd name="T11" fmla="*/ 31 h 44"/>
                <a:gd name="T12" fmla="*/ 4 w 33"/>
                <a:gd name="T13" fmla="*/ 37 h 44"/>
                <a:gd name="T14" fmla="*/ 27 w 33"/>
                <a:gd name="T15" fmla="*/ 40 h 44"/>
                <a:gd name="T16" fmla="*/ 32 w 33"/>
                <a:gd name="T17" fmla="*/ 26 h 44"/>
                <a:gd name="T18" fmla="*/ 15 w 33"/>
                <a:gd name="T19" fmla="*/ 34 h 44"/>
                <a:gd name="T20" fmla="*/ 22 w 33"/>
                <a:gd name="T21" fmla="*/ 24 h 44"/>
                <a:gd name="T22" fmla="*/ 25 w 33"/>
                <a:gd name="T23" fmla="*/ 27 h 44"/>
                <a:gd name="T24" fmla="*/ 15 w 33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4">
                  <a:moveTo>
                    <a:pt x="32" y="26"/>
                  </a:moveTo>
                  <a:cubicBezTo>
                    <a:pt x="32" y="21"/>
                    <a:pt x="28" y="16"/>
                    <a:pt x="23" y="16"/>
                  </a:cubicBezTo>
                  <a:cubicBezTo>
                    <a:pt x="19" y="16"/>
                    <a:pt x="15" y="19"/>
                    <a:pt x="13" y="22"/>
                  </a:cubicBezTo>
                  <a:cubicBezTo>
                    <a:pt x="12" y="16"/>
                    <a:pt x="11" y="10"/>
                    <a:pt x="9" y="5"/>
                  </a:cubicBezTo>
                  <a:cubicBezTo>
                    <a:pt x="8" y="0"/>
                    <a:pt x="1" y="2"/>
                    <a:pt x="2" y="7"/>
                  </a:cubicBezTo>
                  <a:cubicBezTo>
                    <a:pt x="4" y="15"/>
                    <a:pt x="6" y="23"/>
                    <a:pt x="7" y="31"/>
                  </a:cubicBezTo>
                  <a:cubicBezTo>
                    <a:pt x="3" y="30"/>
                    <a:pt x="0" y="36"/>
                    <a:pt x="4" y="37"/>
                  </a:cubicBezTo>
                  <a:cubicBezTo>
                    <a:pt x="11" y="41"/>
                    <a:pt x="20" y="44"/>
                    <a:pt x="27" y="40"/>
                  </a:cubicBezTo>
                  <a:cubicBezTo>
                    <a:pt x="32" y="37"/>
                    <a:pt x="33" y="31"/>
                    <a:pt x="32" y="26"/>
                  </a:cubicBezTo>
                  <a:close/>
                  <a:moveTo>
                    <a:pt x="15" y="34"/>
                  </a:moveTo>
                  <a:cubicBezTo>
                    <a:pt x="16" y="30"/>
                    <a:pt x="19" y="25"/>
                    <a:pt x="22" y="24"/>
                  </a:cubicBezTo>
                  <a:cubicBezTo>
                    <a:pt x="24" y="23"/>
                    <a:pt x="25" y="25"/>
                    <a:pt x="25" y="27"/>
                  </a:cubicBezTo>
                  <a:cubicBezTo>
                    <a:pt x="27" y="35"/>
                    <a:pt x="21" y="35"/>
                    <a:pt x="1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4"/>
            <p:cNvSpPr/>
            <p:nvPr/>
          </p:nvSpPr>
          <p:spPr bwMode="auto">
            <a:xfrm>
              <a:off x="4445" y="2192"/>
              <a:ext cx="97" cy="94"/>
            </a:xfrm>
            <a:custGeom>
              <a:avLst/>
              <a:gdLst>
                <a:gd name="T0" fmla="*/ 32 w 36"/>
                <a:gd name="T1" fmla="*/ 5 h 35"/>
                <a:gd name="T2" fmla="*/ 25 w 36"/>
                <a:gd name="T3" fmla="*/ 7 h 35"/>
                <a:gd name="T4" fmla="*/ 25 w 36"/>
                <a:gd name="T5" fmla="*/ 25 h 35"/>
                <a:gd name="T6" fmla="*/ 23 w 36"/>
                <a:gd name="T7" fmla="*/ 27 h 35"/>
                <a:gd name="T8" fmla="*/ 23 w 36"/>
                <a:gd name="T9" fmla="*/ 27 h 35"/>
                <a:gd name="T10" fmla="*/ 22 w 36"/>
                <a:gd name="T11" fmla="*/ 27 h 35"/>
                <a:gd name="T12" fmla="*/ 21 w 36"/>
                <a:gd name="T13" fmla="*/ 27 h 35"/>
                <a:gd name="T14" fmla="*/ 20 w 36"/>
                <a:gd name="T15" fmla="*/ 27 h 35"/>
                <a:gd name="T16" fmla="*/ 19 w 36"/>
                <a:gd name="T17" fmla="*/ 26 h 35"/>
                <a:gd name="T18" fmla="*/ 12 w 36"/>
                <a:gd name="T19" fmla="*/ 20 h 35"/>
                <a:gd name="T20" fmla="*/ 14 w 36"/>
                <a:gd name="T21" fmla="*/ 14 h 35"/>
                <a:gd name="T22" fmla="*/ 10 w 36"/>
                <a:gd name="T23" fmla="*/ 7 h 35"/>
                <a:gd name="T24" fmla="*/ 17 w 36"/>
                <a:gd name="T25" fmla="*/ 33 h 35"/>
                <a:gd name="T26" fmla="*/ 31 w 36"/>
                <a:gd name="T27" fmla="*/ 30 h 35"/>
                <a:gd name="T28" fmla="*/ 32 w 36"/>
                <a:gd name="T2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5">
                  <a:moveTo>
                    <a:pt x="32" y="5"/>
                  </a:moveTo>
                  <a:cubicBezTo>
                    <a:pt x="31" y="0"/>
                    <a:pt x="24" y="2"/>
                    <a:pt x="25" y="7"/>
                  </a:cubicBezTo>
                  <a:cubicBezTo>
                    <a:pt x="27" y="12"/>
                    <a:pt x="28" y="20"/>
                    <a:pt x="25" y="25"/>
                  </a:cubicBezTo>
                  <a:cubicBezTo>
                    <a:pt x="25" y="26"/>
                    <a:pt x="24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2" y="27"/>
                    <a:pt x="22" y="27"/>
                    <a:pt x="21" y="27"/>
                  </a:cubicBezTo>
                  <a:cubicBezTo>
                    <a:pt x="22" y="27"/>
                    <a:pt x="20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6" y="25"/>
                    <a:pt x="14" y="23"/>
                    <a:pt x="12" y="20"/>
                  </a:cubicBezTo>
                  <a:cubicBezTo>
                    <a:pt x="11" y="18"/>
                    <a:pt x="11" y="16"/>
                    <a:pt x="14" y="14"/>
                  </a:cubicBezTo>
                  <a:cubicBezTo>
                    <a:pt x="18" y="11"/>
                    <a:pt x="14" y="5"/>
                    <a:pt x="10" y="7"/>
                  </a:cubicBezTo>
                  <a:cubicBezTo>
                    <a:pt x="0" y="15"/>
                    <a:pt x="6" y="29"/>
                    <a:pt x="17" y="33"/>
                  </a:cubicBezTo>
                  <a:cubicBezTo>
                    <a:pt x="22" y="35"/>
                    <a:pt x="27" y="34"/>
                    <a:pt x="31" y="30"/>
                  </a:cubicBezTo>
                  <a:cubicBezTo>
                    <a:pt x="36" y="23"/>
                    <a:pt x="34" y="12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4552" y="2198"/>
              <a:ext cx="91" cy="96"/>
            </a:xfrm>
            <a:custGeom>
              <a:avLst/>
              <a:gdLst>
                <a:gd name="T0" fmla="*/ 31 w 34"/>
                <a:gd name="T1" fmla="*/ 25 h 36"/>
                <a:gd name="T2" fmla="*/ 15 w 34"/>
                <a:gd name="T3" fmla="*/ 10 h 36"/>
                <a:gd name="T4" fmla="*/ 14 w 34"/>
                <a:gd name="T5" fmla="*/ 8 h 36"/>
                <a:gd name="T6" fmla="*/ 21 w 34"/>
                <a:gd name="T7" fmla="*/ 12 h 36"/>
                <a:gd name="T8" fmla="*/ 24 w 34"/>
                <a:gd name="T9" fmla="*/ 5 h 36"/>
                <a:gd name="T10" fmla="*/ 12 w 34"/>
                <a:gd name="T11" fmla="*/ 1 h 36"/>
                <a:gd name="T12" fmla="*/ 7 w 34"/>
                <a:gd name="T13" fmla="*/ 8 h 36"/>
                <a:gd name="T14" fmla="*/ 21 w 34"/>
                <a:gd name="T15" fmla="*/ 27 h 36"/>
                <a:gd name="T16" fmla="*/ 8 w 34"/>
                <a:gd name="T17" fmla="*/ 23 h 36"/>
                <a:gd name="T18" fmla="*/ 3 w 34"/>
                <a:gd name="T19" fmla="*/ 28 h 36"/>
                <a:gd name="T20" fmla="*/ 31 w 34"/>
                <a:gd name="T21" fmla="*/ 31 h 36"/>
                <a:gd name="T22" fmla="*/ 31 w 34"/>
                <a:gd name="T23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31" y="25"/>
                  </a:moveTo>
                  <a:cubicBezTo>
                    <a:pt x="25" y="22"/>
                    <a:pt x="19" y="17"/>
                    <a:pt x="15" y="10"/>
                  </a:cubicBezTo>
                  <a:cubicBezTo>
                    <a:pt x="15" y="10"/>
                    <a:pt x="14" y="9"/>
                    <a:pt x="14" y="8"/>
                  </a:cubicBezTo>
                  <a:cubicBezTo>
                    <a:pt x="16" y="8"/>
                    <a:pt x="19" y="11"/>
                    <a:pt x="21" y="12"/>
                  </a:cubicBezTo>
                  <a:cubicBezTo>
                    <a:pt x="24" y="14"/>
                    <a:pt x="28" y="8"/>
                    <a:pt x="24" y="5"/>
                  </a:cubicBezTo>
                  <a:cubicBezTo>
                    <a:pt x="21" y="3"/>
                    <a:pt x="16" y="0"/>
                    <a:pt x="12" y="1"/>
                  </a:cubicBezTo>
                  <a:cubicBezTo>
                    <a:pt x="8" y="1"/>
                    <a:pt x="7" y="4"/>
                    <a:pt x="7" y="8"/>
                  </a:cubicBezTo>
                  <a:cubicBezTo>
                    <a:pt x="7" y="16"/>
                    <a:pt x="14" y="23"/>
                    <a:pt x="21" y="27"/>
                  </a:cubicBezTo>
                  <a:cubicBezTo>
                    <a:pt x="17" y="28"/>
                    <a:pt x="12" y="27"/>
                    <a:pt x="8" y="23"/>
                  </a:cubicBezTo>
                  <a:cubicBezTo>
                    <a:pt x="5" y="20"/>
                    <a:pt x="0" y="25"/>
                    <a:pt x="3" y="28"/>
                  </a:cubicBezTo>
                  <a:cubicBezTo>
                    <a:pt x="11" y="36"/>
                    <a:pt x="21" y="36"/>
                    <a:pt x="31" y="31"/>
                  </a:cubicBezTo>
                  <a:cubicBezTo>
                    <a:pt x="33" y="30"/>
                    <a:pt x="34" y="26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2500" y="1626"/>
              <a:ext cx="206" cy="408"/>
            </a:xfrm>
            <a:custGeom>
              <a:avLst/>
              <a:gdLst>
                <a:gd name="T0" fmla="*/ 69 w 77"/>
                <a:gd name="T1" fmla="*/ 133 h 152"/>
                <a:gd name="T2" fmla="*/ 52 w 77"/>
                <a:gd name="T3" fmla="*/ 138 h 152"/>
                <a:gd name="T4" fmla="*/ 53 w 77"/>
                <a:gd name="T5" fmla="*/ 132 h 152"/>
                <a:gd name="T6" fmla="*/ 38 w 77"/>
                <a:gd name="T7" fmla="*/ 70 h 152"/>
                <a:gd name="T8" fmla="*/ 29 w 77"/>
                <a:gd name="T9" fmla="*/ 6 h 152"/>
                <a:gd name="T10" fmla="*/ 20 w 77"/>
                <a:gd name="T11" fmla="*/ 8 h 152"/>
                <a:gd name="T12" fmla="*/ 21 w 77"/>
                <a:gd name="T13" fmla="*/ 14 h 152"/>
                <a:gd name="T14" fmla="*/ 2 w 77"/>
                <a:gd name="T15" fmla="*/ 94 h 152"/>
                <a:gd name="T16" fmla="*/ 11 w 77"/>
                <a:gd name="T17" fmla="*/ 96 h 152"/>
                <a:gd name="T18" fmla="*/ 27 w 77"/>
                <a:gd name="T19" fmla="*/ 49 h 152"/>
                <a:gd name="T20" fmla="*/ 31 w 77"/>
                <a:gd name="T21" fmla="*/ 82 h 152"/>
                <a:gd name="T22" fmla="*/ 45 w 77"/>
                <a:gd name="T23" fmla="*/ 137 h 152"/>
                <a:gd name="T24" fmla="*/ 48 w 77"/>
                <a:gd name="T25" fmla="*/ 138 h 152"/>
                <a:gd name="T26" fmla="*/ 33 w 77"/>
                <a:gd name="T27" fmla="*/ 142 h 152"/>
                <a:gd name="T28" fmla="*/ 35 w 77"/>
                <a:gd name="T29" fmla="*/ 151 h 152"/>
                <a:gd name="T30" fmla="*/ 72 w 77"/>
                <a:gd name="T31" fmla="*/ 142 h 152"/>
                <a:gd name="T32" fmla="*/ 69 w 77"/>
                <a:gd name="T33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152">
                  <a:moveTo>
                    <a:pt x="69" y="133"/>
                  </a:moveTo>
                  <a:cubicBezTo>
                    <a:pt x="63" y="135"/>
                    <a:pt x="58" y="136"/>
                    <a:pt x="52" y="138"/>
                  </a:cubicBezTo>
                  <a:cubicBezTo>
                    <a:pt x="54" y="136"/>
                    <a:pt x="55" y="134"/>
                    <a:pt x="53" y="132"/>
                  </a:cubicBezTo>
                  <a:cubicBezTo>
                    <a:pt x="41" y="116"/>
                    <a:pt x="41" y="90"/>
                    <a:pt x="38" y="70"/>
                  </a:cubicBezTo>
                  <a:cubicBezTo>
                    <a:pt x="36" y="49"/>
                    <a:pt x="34" y="27"/>
                    <a:pt x="29" y="6"/>
                  </a:cubicBezTo>
                  <a:cubicBezTo>
                    <a:pt x="28" y="0"/>
                    <a:pt x="19" y="2"/>
                    <a:pt x="20" y="8"/>
                  </a:cubicBezTo>
                  <a:cubicBezTo>
                    <a:pt x="21" y="10"/>
                    <a:pt x="21" y="12"/>
                    <a:pt x="21" y="14"/>
                  </a:cubicBezTo>
                  <a:cubicBezTo>
                    <a:pt x="26" y="41"/>
                    <a:pt x="10" y="68"/>
                    <a:pt x="2" y="94"/>
                  </a:cubicBezTo>
                  <a:cubicBezTo>
                    <a:pt x="0" y="99"/>
                    <a:pt x="9" y="102"/>
                    <a:pt x="11" y="96"/>
                  </a:cubicBezTo>
                  <a:cubicBezTo>
                    <a:pt x="16" y="80"/>
                    <a:pt x="23" y="65"/>
                    <a:pt x="27" y="49"/>
                  </a:cubicBezTo>
                  <a:cubicBezTo>
                    <a:pt x="28" y="60"/>
                    <a:pt x="29" y="71"/>
                    <a:pt x="31" y="82"/>
                  </a:cubicBezTo>
                  <a:cubicBezTo>
                    <a:pt x="33" y="100"/>
                    <a:pt x="34" y="121"/>
                    <a:pt x="45" y="137"/>
                  </a:cubicBezTo>
                  <a:cubicBezTo>
                    <a:pt x="46" y="138"/>
                    <a:pt x="47" y="138"/>
                    <a:pt x="48" y="138"/>
                  </a:cubicBezTo>
                  <a:cubicBezTo>
                    <a:pt x="43" y="140"/>
                    <a:pt x="38" y="141"/>
                    <a:pt x="33" y="142"/>
                  </a:cubicBezTo>
                  <a:cubicBezTo>
                    <a:pt x="27" y="143"/>
                    <a:pt x="29" y="152"/>
                    <a:pt x="35" y="151"/>
                  </a:cubicBezTo>
                  <a:cubicBezTo>
                    <a:pt x="47" y="148"/>
                    <a:pt x="60" y="146"/>
                    <a:pt x="72" y="142"/>
                  </a:cubicBezTo>
                  <a:cubicBezTo>
                    <a:pt x="77" y="140"/>
                    <a:pt x="75" y="131"/>
                    <a:pt x="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2660" y="1731"/>
              <a:ext cx="168" cy="169"/>
            </a:xfrm>
            <a:custGeom>
              <a:avLst/>
              <a:gdLst>
                <a:gd name="T0" fmla="*/ 55 w 63"/>
                <a:gd name="T1" fmla="*/ 21 h 63"/>
                <a:gd name="T2" fmla="*/ 33 w 63"/>
                <a:gd name="T3" fmla="*/ 27 h 63"/>
                <a:gd name="T4" fmla="*/ 23 w 63"/>
                <a:gd name="T5" fmla="*/ 5 h 63"/>
                <a:gd name="T6" fmla="*/ 15 w 63"/>
                <a:gd name="T7" fmla="*/ 10 h 63"/>
                <a:gd name="T8" fmla="*/ 24 w 63"/>
                <a:gd name="T9" fmla="*/ 30 h 63"/>
                <a:gd name="T10" fmla="*/ 5 w 63"/>
                <a:gd name="T11" fmla="*/ 40 h 63"/>
                <a:gd name="T12" fmla="*/ 10 w 63"/>
                <a:gd name="T13" fmla="*/ 48 h 63"/>
                <a:gd name="T14" fmla="*/ 28 w 63"/>
                <a:gd name="T15" fmla="*/ 38 h 63"/>
                <a:gd name="T16" fmla="*/ 37 w 63"/>
                <a:gd name="T17" fmla="*/ 58 h 63"/>
                <a:gd name="T18" fmla="*/ 45 w 63"/>
                <a:gd name="T19" fmla="*/ 54 h 63"/>
                <a:gd name="T20" fmla="*/ 36 w 63"/>
                <a:gd name="T21" fmla="*/ 35 h 63"/>
                <a:gd name="T22" fmla="*/ 57 w 63"/>
                <a:gd name="T23" fmla="*/ 30 h 63"/>
                <a:gd name="T24" fmla="*/ 55 w 63"/>
                <a:gd name="T25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55" y="21"/>
                  </a:moveTo>
                  <a:cubicBezTo>
                    <a:pt x="47" y="22"/>
                    <a:pt x="40" y="24"/>
                    <a:pt x="33" y="27"/>
                  </a:cubicBezTo>
                  <a:cubicBezTo>
                    <a:pt x="30" y="19"/>
                    <a:pt x="27" y="12"/>
                    <a:pt x="23" y="5"/>
                  </a:cubicBezTo>
                  <a:cubicBezTo>
                    <a:pt x="21" y="0"/>
                    <a:pt x="13" y="4"/>
                    <a:pt x="15" y="10"/>
                  </a:cubicBezTo>
                  <a:cubicBezTo>
                    <a:pt x="19" y="16"/>
                    <a:pt x="22" y="23"/>
                    <a:pt x="24" y="30"/>
                  </a:cubicBezTo>
                  <a:cubicBezTo>
                    <a:pt x="18" y="33"/>
                    <a:pt x="11" y="36"/>
                    <a:pt x="5" y="40"/>
                  </a:cubicBezTo>
                  <a:cubicBezTo>
                    <a:pt x="0" y="43"/>
                    <a:pt x="4" y="51"/>
                    <a:pt x="10" y="48"/>
                  </a:cubicBezTo>
                  <a:cubicBezTo>
                    <a:pt x="16" y="44"/>
                    <a:pt x="22" y="41"/>
                    <a:pt x="28" y="38"/>
                  </a:cubicBezTo>
                  <a:cubicBezTo>
                    <a:pt x="31" y="45"/>
                    <a:pt x="34" y="52"/>
                    <a:pt x="37" y="58"/>
                  </a:cubicBezTo>
                  <a:cubicBezTo>
                    <a:pt x="39" y="63"/>
                    <a:pt x="47" y="59"/>
                    <a:pt x="45" y="54"/>
                  </a:cubicBezTo>
                  <a:cubicBezTo>
                    <a:pt x="42" y="48"/>
                    <a:pt x="39" y="41"/>
                    <a:pt x="36" y="35"/>
                  </a:cubicBezTo>
                  <a:cubicBezTo>
                    <a:pt x="43" y="33"/>
                    <a:pt x="50" y="31"/>
                    <a:pt x="57" y="30"/>
                  </a:cubicBezTo>
                  <a:cubicBezTo>
                    <a:pt x="63" y="29"/>
                    <a:pt x="60" y="20"/>
                    <a:pt x="5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2772" y="1522"/>
              <a:ext cx="252" cy="434"/>
            </a:xfrm>
            <a:custGeom>
              <a:avLst/>
              <a:gdLst>
                <a:gd name="T0" fmla="*/ 85 w 94"/>
                <a:gd name="T1" fmla="*/ 142 h 162"/>
                <a:gd name="T2" fmla="*/ 36 w 94"/>
                <a:gd name="T3" fmla="*/ 142 h 162"/>
                <a:gd name="T4" fmla="*/ 63 w 94"/>
                <a:gd name="T5" fmla="*/ 92 h 162"/>
                <a:gd name="T6" fmla="*/ 77 w 94"/>
                <a:gd name="T7" fmla="*/ 35 h 162"/>
                <a:gd name="T8" fmla="*/ 29 w 94"/>
                <a:gd name="T9" fmla="*/ 67 h 162"/>
                <a:gd name="T10" fmla="*/ 35 w 94"/>
                <a:gd name="T11" fmla="*/ 61 h 162"/>
                <a:gd name="T12" fmla="*/ 69 w 94"/>
                <a:gd name="T13" fmla="*/ 45 h 162"/>
                <a:gd name="T14" fmla="*/ 55 w 94"/>
                <a:gd name="T15" fmla="*/ 88 h 162"/>
                <a:gd name="T16" fmla="*/ 22 w 94"/>
                <a:gd name="T17" fmla="*/ 154 h 162"/>
                <a:gd name="T18" fmla="*/ 29 w 94"/>
                <a:gd name="T19" fmla="*/ 158 h 162"/>
                <a:gd name="T20" fmla="*/ 88 w 94"/>
                <a:gd name="T21" fmla="*/ 150 h 162"/>
                <a:gd name="T22" fmla="*/ 85 w 94"/>
                <a:gd name="T23" fmla="*/ 14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62">
                  <a:moveTo>
                    <a:pt x="85" y="142"/>
                  </a:moveTo>
                  <a:cubicBezTo>
                    <a:pt x="67" y="146"/>
                    <a:pt x="52" y="136"/>
                    <a:pt x="36" y="142"/>
                  </a:cubicBezTo>
                  <a:cubicBezTo>
                    <a:pt x="44" y="125"/>
                    <a:pt x="55" y="109"/>
                    <a:pt x="63" y="92"/>
                  </a:cubicBezTo>
                  <a:cubicBezTo>
                    <a:pt x="71" y="76"/>
                    <a:pt x="82" y="54"/>
                    <a:pt x="77" y="35"/>
                  </a:cubicBezTo>
                  <a:cubicBezTo>
                    <a:pt x="66" y="0"/>
                    <a:pt x="0" y="37"/>
                    <a:pt x="29" y="67"/>
                  </a:cubicBezTo>
                  <a:cubicBezTo>
                    <a:pt x="33" y="71"/>
                    <a:pt x="39" y="65"/>
                    <a:pt x="35" y="61"/>
                  </a:cubicBezTo>
                  <a:cubicBezTo>
                    <a:pt x="15" y="40"/>
                    <a:pt x="68" y="14"/>
                    <a:pt x="69" y="45"/>
                  </a:cubicBezTo>
                  <a:cubicBezTo>
                    <a:pt x="70" y="60"/>
                    <a:pt x="61" y="75"/>
                    <a:pt x="55" y="88"/>
                  </a:cubicBezTo>
                  <a:cubicBezTo>
                    <a:pt x="45" y="110"/>
                    <a:pt x="30" y="131"/>
                    <a:pt x="22" y="154"/>
                  </a:cubicBezTo>
                  <a:cubicBezTo>
                    <a:pt x="20" y="158"/>
                    <a:pt x="26" y="162"/>
                    <a:pt x="29" y="158"/>
                  </a:cubicBezTo>
                  <a:cubicBezTo>
                    <a:pt x="47" y="138"/>
                    <a:pt x="67" y="156"/>
                    <a:pt x="88" y="150"/>
                  </a:cubicBezTo>
                  <a:cubicBezTo>
                    <a:pt x="94" y="149"/>
                    <a:pt x="91" y="140"/>
                    <a:pt x="8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3026" y="1685"/>
              <a:ext cx="134" cy="57"/>
            </a:xfrm>
            <a:custGeom>
              <a:avLst/>
              <a:gdLst>
                <a:gd name="T0" fmla="*/ 42 w 50"/>
                <a:gd name="T1" fmla="*/ 2 h 21"/>
                <a:gd name="T2" fmla="*/ 6 w 50"/>
                <a:gd name="T3" fmla="*/ 11 h 21"/>
                <a:gd name="T4" fmla="*/ 8 w 50"/>
                <a:gd name="T5" fmla="*/ 20 h 21"/>
                <a:gd name="T6" fmla="*/ 45 w 50"/>
                <a:gd name="T7" fmla="*/ 10 h 21"/>
                <a:gd name="T8" fmla="*/ 42 w 50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1">
                  <a:moveTo>
                    <a:pt x="42" y="2"/>
                  </a:moveTo>
                  <a:cubicBezTo>
                    <a:pt x="30" y="5"/>
                    <a:pt x="18" y="8"/>
                    <a:pt x="6" y="11"/>
                  </a:cubicBezTo>
                  <a:cubicBezTo>
                    <a:pt x="0" y="12"/>
                    <a:pt x="2" y="21"/>
                    <a:pt x="8" y="20"/>
                  </a:cubicBezTo>
                  <a:cubicBezTo>
                    <a:pt x="20" y="17"/>
                    <a:pt x="33" y="14"/>
                    <a:pt x="45" y="10"/>
                  </a:cubicBezTo>
                  <a:cubicBezTo>
                    <a:pt x="50" y="9"/>
                    <a:pt x="48" y="0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3018" y="1717"/>
              <a:ext cx="150" cy="73"/>
            </a:xfrm>
            <a:custGeom>
              <a:avLst/>
              <a:gdLst>
                <a:gd name="T0" fmla="*/ 48 w 56"/>
                <a:gd name="T1" fmla="*/ 2 h 27"/>
                <a:gd name="T2" fmla="*/ 6 w 56"/>
                <a:gd name="T3" fmla="*/ 17 h 27"/>
                <a:gd name="T4" fmla="*/ 8 w 56"/>
                <a:gd name="T5" fmla="*/ 26 h 27"/>
                <a:gd name="T6" fmla="*/ 51 w 56"/>
                <a:gd name="T7" fmla="*/ 11 h 27"/>
                <a:gd name="T8" fmla="*/ 48 w 56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7">
                  <a:moveTo>
                    <a:pt x="48" y="2"/>
                  </a:moveTo>
                  <a:cubicBezTo>
                    <a:pt x="34" y="7"/>
                    <a:pt x="20" y="13"/>
                    <a:pt x="6" y="17"/>
                  </a:cubicBezTo>
                  <a:cubicBezTo>
                    <a:pt x="0" y="18"/>
                    <a:pt x="2" y="27"/>
                    <a:pt x="8" y="26"/>
                  </a:cubicBezTo>
                  <a:cubicBezTo>
                    <a:pt x="23" y="22"/>
                    <a:pt x="37" y="16"/>
                    <a:pt x="51" y="11"/>
                  </a:cubicBezTo>
                  <a:cubicBezTo>
                    <a:pt x="56" y="8"/>
                    <a:pt x="54" y="0"/>
                    <a:pt x="4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3168" y="1497"/>
              <a:ext cx="240" cy="346"/>
            </a:xfrm>
            <a:custGeom>
              <a:avLst/>
              <a:gdLst>
                <a:gd name="T0" fmla="*/ 38 w 90"/>
                <a:gd name="T1" fmla="*/ 33 h 129"/>
                <a:gd name="T2" fmla="*/ 49 w 90"/>
                <a:gd name="T3" fmla="*/ 8 h 129"/>
                <a:gd name="T4" fmla="*/ 42 w 90"/>
                <a:gd name="T5" fmla="*/ 3 h 129"/>
                <a:gd name="T6" fmla="*/ 10 w 90"/>
                <a:gd name="T7" fmla="*/ 14 h 129"/>
                <a:gd name="T8" fmla="*/ 13 w 90"/>
                <a:gd name="T9" fmla="*/ 23 h 129"/>
                <a:gd name="T10" fmla="*/ 35 w 90"/>
                <a:gd name="T11" fmla="*/ 17 h 129"/>
                <a:gd name="T12" fmla="*/ 22 w 90"/>
                <a:gd name="T13" fmla="*/ 47 h 129"/>
                <a:gd name="T14" fmla="*/ 30 w 90"/>
                <a:gd name="T15" fmla="*/ 52 h 129"/>
                <a:gd name="T16" fmla="*/ 69 w 90"/>
                <a:gd name="T17" fmla="*/ 89 h 129"/>
                <a:gd name="T18" fmla="*/ 46 w 90"/>
                <a:gd name="T19" fmla="*/ 113 h 129"/>
                <a:gd name="T20" fmla="*/ 13 w 90"/>
                <a:gd name="T21" fmla="*/ 114 h 129"/>
                <a:gd name="T22" fmla="*/ 4 w 90"/>
                <a:gd name="T23" fmla="*/ 111 h 129"/>
                <a:gd name="T24" fmla="*/ 25 w 90"/>
                <a:gd name="T25" fmla="*/ 128 h 129"/>
                <a:gd name="T26" fmla="*/ 76 w 90"/>
                <a:gd name="T27" fmla="*/ 97 h 129"/>
                <a:gd name="T28" fmla="*/ 38 w 90"/>
                <a:gd name="T29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29">
                  <a:moveTo>
                    <a:pt x="38" y="33"/>
                  </a:moveTo>
                  <a:cubicBezTo>
                    <a:pt x="41" y="25"/>
                    <a:pt x="45" y="17"/>
                    <a:pt x="49" y="8"/>
                  </a:cubicBezTo>
                  <a:cubicBezTo>
                    <a:pt x="51" y="4"/>
                    <a:pt x="46" y="0"/>
                    <a:pt x="42" y="3"/>
                  </a:cubicBezTo>
                  <a:cubicBezTo>
                    <a:pt x="32" y="11"/>
                    <a:pt x="22" y="11"/>
                    <a:pt x="10" y="14"/>
                  </a:cubicBezTo>
                  <a:cubicBezTo>
                    <a:pt x="5" y="15"/>
                    <a:pt x="7" y="24"/>
                    <a:pt x="13" y="23"/>
                  </a:cubicBezTo>
                  <a:cubicBezTo>
                    <a:pt x="21" y="21"/>
                    <a:pt x="28" y="20"/>
                    <a:pt x="35" y="17"/>
                  </a:cubicBezTo>
                  <a:cubicBezTo>
                    <a:pt x="31" y="27"/>
                    <a:pt x="26" y="37"/>
                    <a:pt x="22" y="47"/>
                  </a:cubicBezTo>
                  <a:cubicBezTo>
                    <a:pt x="21" y="52"/>
                    <a:pt x="27" y="55"/>
                    <a:pt x="30" y="52"/>
                  </a:cubicBezTo>
                  <a:cubicBezTo>
                    <a:pt x="56" y="19"/>
                    <a:pt x="75" y="65"/>
                    <a:pt x="69" y="89"/>
                  </a:cubicBezTo>
                  <a:cubicBezTo>
                    <a:pt x="67" y="101"/>
                    <a:pt x="56" y="108"/>
                    <a:pt x="46" y="113"/>
                  </a:cubicBezTo>
                  <a:cubicBezTo>
                    <a:pt x="43" y="115"/>
                    <a:pt x="9" y="126"/>
                    <a:pt x="13" y="114"/>
                  </a:cubicBezTo>
                  <a:cubicBezTo>
                    <a:pt x="15" y="108"/>
                    <a:pt x="6" y="106"/>
                    <a:pt x="4" y="111"/>
                  </a:cubicBezTo>
                  <a:cubicBezTo>
                    <a:pt x="0" y="125"/>
                    <a:pt x="14" y="129"/>
                    <a:pt x="25" y="128"/>
                  </a:cubicBezTo>
                  <a:cubicBezTo>
                    <a:pt x="45" y="127"/>
                    <a:pt x="67" y="115"/>
                    <a:pt x="76" y="97"/>
                  </a:cubicBezTo>
                  <a:cubicBezTo>
                    <a:pt x="90" y="67"/>
                    <a:pt x="66" y="20"/>
                    <a:pt x="3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588749" y="1908415"/>
            <a:ext cx="6835835" cy="862966"/>
            <a:chOff x="8386922" y="2192795"/>
            <a:chExt cx="6835834" cy="862966"/>
          </a:xfrm>
        </p:grpSpPr>
        <p:sp>
          <p:nvSpPr>
            <p:cNvPr id="99" name="矩形 98"/>
            <p:cNvSpPr/>
            <p:nvPr/>
          </p:nvSpPr>
          <p:spPr>
            <a:xfrm>
              <a:off x="8386922" y="2192795"/>
              <a:ext cx="25019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行业大背景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386922" y="2542351"/>
              <a:ext cx="683583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88749" y="3368121"/>
            <a:ext cx="6835835" cy="862966"/>
            <a:chOff x="8386922" y="2192795"/>
            <a:chExt cx="6835834" cy="862966"/>
          </a:xfrm>
        </p:grpSpPr>
        <p:sp>
          <p:nvSpPr>
            <p:cNvPr id="102" name="矩形 101"/>
            <p:cNvSpPr/>
            <p:nvPr/>
          </p:nvSpPr>
          <p:spPr>
            <a:xfrm>
              <a:off x="8386922" y="2192795"/>
              <a:ext cx="25019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行业大背景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386922" y="2542351"/>
              <a:ext cx="683583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588749" y="4827826"/>
            <a:ext cx="6835835" cy="862966"/>
            <a:chOff x="8386922" y="2192795"/>
            <a:chExt cx="6835834" cy="862966"/>
          </a:xfrm>
        </p:grpSpPr>
        <p:sp>
          <p:nvSpPr>
            <p:cNvPr id="105" name="矩形 104"/>
            <p:cNvSpPr/>
            <p:nvPr/>
          </p:nvSpPr>
          <p:spPr>
            <a:xfrm>
              <a:off x="8386922" y="2192795"/>
              <a:ext cx="25019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行业大背景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386922" y="2542351"/>
              <a:ext cx="6835834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8922630" y="3973938"/>
            <a:ext cx="1792996" cy="1906560"/>
            <a:chOff x="3161" y="1445"/>
            <a:chExt cx="1342" cy="1427"/>
          </a:xfrm>
          <a:solidFill>
            <a:schemeClr val="bg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161" y="2033"/>
              <a:ext cx="1170" cy="815"/>
            </a:xfrm>
            <a:custGeom>
              <a:avLst/>
              <a:gdLst>
                <a:gd name="T0" fmla="*/ 408 w 436"/>
                <a:gd name="T1" fmla="*/ 9 h 304"/>
                <a:gd name="T2" fmla="*/ 373 w 436"/>
                <a:gd name="T3" fmla="*/ 22 h 304"/>
                <a:gd name="T4" fmla="*/ 328 w 436"/>
                <a:gd name="T5" fmla="*/ 18 h 304"/>
                <a:gd name="T6" fmla="*/ 281 w 436"/>
                <a:gd name="T7" fmla="*/ 20 h 304"/>
                <a:gd name="T8" fmla="*/ 246 w 436"/>
                <a:gd name="T9" fmla="*/ 16 h 304"/>
                <a:gd name="T10" fmla="*/ 142 w 436"/>
                <a:gd name="T11" fmla="*/ 19 h 304"/>
                <a:gd name="T12" fmla="*/ 81 w 436"/>
                <a:gd name="T13" fmla="*/ 15 h 304"/>
                <a:gd name="T14" fmla="*/ 69 w 436"/>
                <a:gd name="T15" fmla="*/ 35 h 304"/>
                <a:gd name="T16" fmla="*/ 67 w 436"/>
                <a:gd name="T17" fmla="*/ 42 h 304"/>
                <a:gd name="T18" fmla="*/ 58 w 436"/>
                <a:gd name="T19" fmla="*/ 125 h 304"/>
                <a:gd name="T20" fmla="*/ 48 w 436"/>
                <a:gd name="T21" fmla="*/ 117 h 304"/>
                <a:gd name="T22" fmla="*/ 38 w 436"/>
                <a:gd name="T23" fmla="*/ 118 h 304"/>
                <a:gd name="T24" fmla="*/ 38 w 436"/>
                <a:gd name="T25" fmla="*/ 118 h 304"/>
                <a:gd name="T26" fmla="*/ 26 w 436"/>
                <a:gd name="T27" fmla="*/ 140 h 304"/>
                <a:gd name="T28" fmla="*/ 24 w 436"/>
                <a:gd name="T29" fmla="*/ 150 h 304"/>
                <a:gd name="T30" fmla="*/ 95 w 436"/>
                <a:gd name="T31" fmla="*/ 286 h 304"/>
                <a:gd name="T32" fmla="*/ 96 w 436"/>
                <a:gd name="T33" fmla="*/ 286 h 304"/>
                <a:gd name="T34" fmla="*/ 148 w 436"/>
                <a:gd name="T35" fmla="*/ 301 h 304"/>
                <a:gd name="T36" fmla="*/ 155 w 436"/>
                <a:gd name="T37" fmla="*/ 274 h 304"/>
                <a:gd name="T38" fmla="*/ 112 w 436"/>
                <a:gd name="T39" fmla="*/ 165 h 304"/>
                <a:gd name="T40" fmla="*/ 119 w 436"/>
                <a:gd name="T41" fmla="*/ 55 h 304"/>
                <a:gd name="T42" fmla="*/ 150 w 436"/>
                <a:gd name="T43" fmla="*/ 46 h 304"/>
                <a:gd name="T44" fmla="*/ 265 w 436"/>
                <a:gd name="T45" fmla="*/ 50 h 304"/>
                <a:gd name="T46" fmla="*/ 380 w 436"/>
                <a:gd name="T47" fmla="*/ 51 h 304"/>
                <a:gd name="T48" fmla="*/ 425 w 436"/>
                <a:gd name="T49" fmla="*/ 31 h 304"/>
                <a:gd name="T50" fmla="*/ 408 w 436"/>
                <a:gd name="T51" fmla="*/ 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6" h="304">
                  <a:moveTo>
                    <a:pt x="408" y="9"/>
                  </a:moveTo>
                  <a:cubicBezTo>
                    <a:pt x="397" y="16"/>
                    <a:pt x="385" y="20"/>
                    <a:pt x="373" y="22"/>
                  </a:cubicBezTo>
                  <a:cubicBezTo>
                    <a:pt x="358" y="23"/>
                    <a:pt x="341" y="18"/>
                    <a:pt x="328" y="18"/>
                  </a:cubicBezTo>
                  <a:cubicBezTo>
                    <a:pt x="313" y="17"/>
                    <a:pt x="297" y="18"/>
                    <a:pt x="281" y="20"/>
                  </a:cubicBezTo>
                  <a:cubicBezTo>
                    <a:pt x="270" y="18"/>
                    <a:pt x="258" y="17"/>
                    <a:pt x="246" y="16"/>
                  </a:cubicBezTo>
                  <a:cubicBezTo>
                    <a:pt x="212" y="14"/>
                    <a:pt x="176" y="12"/>
                    <a:pt x="142" y="19"/>
                  </a:cubicBezTo>
                  <a:cubicBezTo>
                    <a:pt x="121" y="17"/>
                    <a:pt x="101" y="15"/>
                    <a:pt x="81" y="15"/>
                  </a:cubicBezTo>
                  <a:cubicBezTo>
                    <a:pt x="69" y="14"/>
                    <a:pt x="65" y="26"/>
                    <a:pt x="69" y="35"/>
                  </a:cubicBezTo>
                  <a:cubicBezTo>
                    <a:pt x="67" y="37"/>
                    <a:pt x="67" y="39"/>
                    <a:pt x="67" y="42"/>
                  </a:cubicBezTo>
                  <a:cubicBezTo>
                    <a:pt x="66" y="67"/>
                    <a:pt x="62" y="96"/>
                    <a:pt x="58" y="125"/>
                  </a:cubicBezTo>
                  <a:cubicBezTo>
                    <a:pt x="56" y="121"/>
                    <a:pt x="53" y="118"/>
                    <a:pt x="48" y="117"/>
                  </a:cubicBezTo>
                  <a:cubicBezTo>
                    <a:pt x="45" y="116"/>
                    <a:pt x="41" y="116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26" y="118"/>
                    <a:pt x="22" y="131"/>
                    <a:pt x="26" y="140"/>
                  </a:cubicBezTo>
                  <a:cubicBezTo>
                    <a:pt x="25" y="143"/>
                    <a:pt x="24" y="146"/>
                    <a:pt x="24" y="150"/>
                  </a:cubicBezTo>
                  <a:cubicBezTo>
                    <a:pt x="0" y="200"/>
                    <a:pt x="33" y="290"/>
                    <a:pt x="95" y="286"/>
                  </a:cubicBezTo>
                  <a:cubicBezTo>
                    <a:pt x="96" y="286"/>
                    <a:pt x="96" y="286"/>
                    <a:pt x="96" y="286"/>
                  </a:cubicBezTo>
                  <a:cubicBezTo>
                    <a:pt x="108" y="298"/>
                    <a:pt x="125" y="304"/>
                    <a:pt x="148" y="301"/>
                  </a:cubicBezTo>
                  <a:cubicBezTo>
                    <a:pt x="162" y="299"/>
                    <a:pt x="167" y="283"/>
                    <a:pt x="155" y="274"/>
                  </a:cubicBezTo>
                  <a:cubicBezTo>
                    <a:pt x="117" y="247"/>
                    <a:pt x="111" y="208"/>
                    <a:pt x="112" y="165"/>
                  </a:cubicBezTo>
                  <a:cubicBezTo>
                    <a:pt x="113" y="129"/>
                    <a:pt x="110" y="90"/>
                    <a:pt x="119" y="55"/>
                  </a:cubicBezTo>
                  <a:cubicBezTo>
                    <a:pt x="129" y="51"/>
                    <a:pt x="139" y="48"/>
                    <a:pt x="150" y="46"/>
                  </a:cubicBezTo>
                  <a:cubicBezTo>
                    <a:pt x="188" y="49"/>
                    <a:pt x="226" y="51"/>
                    <a:pt x="265" y="50"/>
                  </a:cubicBezTo>
                  <a:cubicBezTo>
                    <a:pt x="305" y="55"/>
                    <a:pt x="344" y="60"/>
                    <a:pt x="380" y="51"/>
                  </a:cubicBezTo>
                  <a:cubicBezTo>
                    <a:pt x="397" y="49"/>
                    <a:pt x="413" y="44"/>
                    <a:pt x="425" y="31"/>
                  </a:cubicBezTo>
                  <a:cubicBezTo>
                    <a:pt x="436" y="19"/>
                    <a:pt x="422" y="0"/>
                    <a:pt x="408" y="9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4258" y="2204"/>
              <a:ext cx="245" cy="496"/>
            </a:xfrm>
            <a:custGeom>
              <a:avLst/>
              <a:gdLst>
                <a:gd name="T0" fmla="*/ 79 w 91"/>
                <a:gd name="T1" fmla="*/ 34 h 185"/>
                <a:gd name="T2" fmla="*/ 77 w 91"/>
                <a:gd name="T3" fmla="*/ 18 h 185"/>
                <a:gd name="T4" fmla="*/ 64 w 91"/>
                <a:gd name="T5" fmla="*/ 6 h 185"/>
                <a:gd name="T6" fmla="*/ 45 w 91"/>
                <a:gd name="T7" fmla="*/ 5 h 185"/>
                <a:gd name="T8" fmla="*/ 30 w 91"/>
                <a:gd name="T9" fmla="*/ 19 h 185"/>
                <a:gd name="T10" fmla="*/ 10 w 91"/>
                <a:gd name="T11" fmla="*/ 152 h 185"/>
                <a:gd name="T12" fmla="*/ 28 w 91"/>
                <a:gd name="T13" fmla="*/ 174 h 185"/>
                <a:gd name="T14" fmla="*/ 30 w 91"/>
                <a:gd name="T15" fmla="*/ 172 h 185"/>
                <a:gd name="T16" fmla="*/ 30 w 91"/>
                <a:gd name="T17" fmla="*/ 172 h 185"/>
                <a:gd name="T18" fmla="*/ 31 w 91"/>
                <a:gd name="T19" fmla="*/ 171 h 185"/>
                <a:gd name="T20" fmla="*/ 79 w 91"/>
                <a:gd name="T21" fmla="*/ 3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85">
                  <a:moveTo>
                    <a:pt x="79" y="34"/>
                  </a:moveTo>
                  <a:cubicBezTo>
                    <a:pt x="81" y="29"/>
                    <a:pt x="81" y="23"/>
                    <a:pt x="77" y="18"/>
                  </a:cubicBezTo>
                  <a:cubicBezTo>
                    <a:pt x="73" y="13"/>
                    <a:pt x="69" y="9"/>
                    <a:pt x="64" y="6"/>
                  </a:cubicBezTo>
                  <a:cubicBezTo>
                    <a:pt x="57" y="0"/>
                    <a:pt x="50" y="1"/>
                    <a:pt x="45" y="5"/>
                  </a:cubicBezTo>
                  <a:cubicBezTo>
                    <a:pt x="38" y="5"/>
                    <a:pt x="31" y="10"/>
                    <a:pt x="30" y="19"/>
                  </a:cubicBezTo>
                  <a:cubicBezTo>
                    <a:pt x="26" y="68"/>
                    <a:pt x="48" y="111"/>
                    <a:pt x="10" y="152"/>
                  </a:cubicBezTo>
                  <a:cubicBezTo>
                    <a:pt x="0" y="163"/>
                    <a:pt x="14" y="185"/>
                    <a:pt x="28" y="174"/>
                  </a:cubicBezTo>
                  <a:cubicBezTo>
                    <a:pt x="29" y="174"/>
                    <a:pt x="29" y="173"/>
                    <a:pt x="30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1"/>
                    <a:pt x="31" y="171"/>
                  </a:cubicBezTo>
                  <a:cubicBezTo>
                    <a:pt x="64" y="143"/>
                    <a:pt x="91" y="79"/>
                    <a:pt x="79" y="34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598" y="1459"/>
              <a:ext cx="419" cy="174"/>
            </a:xfrm>
            <a:custGeom>
              <a:avLst/>
              <a:gdLst>
                <a:gd name="T0" fmla="*/ 151 w 156"/>
                <a:gd name="T1" fmla="*/ 42 h 65"/>
                <a:gd name="T2" fmla="*/ 150 w 156"/>
                <a:gd name="T3" fmla="*/ 39 h 65"/>
                <a:gd name="T4" fmla="*/ 151 w 156"/>
                <a:gd name="T5" fmla="*/ 39 h 65"/>
                <a:gd name="T6" fmla="*/ 150 w 156"/>
                <a:gd name="T7" fmla="*/ 38 h 65"/>
                <a:gd name="T8" fmla="*/ 75 w 156"/>
                <a:gd name="T9" fmla="*/ 4 h 65"/>
                <a:gd name="T10" fmla="*/ 1 w 156"/>
                <a:gd name="T11" fmla="*/ 37 h 65"/>
                <a:gd name="T12" fmla="*/ 5 w 156"/>
                <a:gd name="T13" fmla="*/ 46 h 65"/>
                <a:gd name="T14" fmla="*/ 4 w 156"/>
                <a:gd name="T15" fmla="*/ 48 h 65"/>
                <a:gd name="T16" fmla="*/ 23 w 156"/>
                <a:gd name="T17" fmla="*/ 53 h 65"/>
                <a:gd name="T18" fmla="*/ 72 w 156"/>
                <a:gd name="T19" fmla="*/ 23 h 65"/>
                <a:gd name="T20" fmla="*/ 134 w 156"/>
                <a:gd name="T21" fmla="*/ 49 h 65"/>
                <a:gd name="T22" fmla="*/ 151 w 156"/>
                <a:gd name="T2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65">
                  <a:moveTo>
                    <a:pt x="151" y="42"/>
                  </a:moveTo>
                  <a:cubicBezTo>
                    <a:pt x="151" y="41"/>
                    <a:pt x="151" y="40"/>
                    <a:pt x="150" y="39"/>
                  </a:cubicBezTo>
                  <a:cubicBezTo>
                    <a:pt x="150" y="39"/>
                    <a:pt x="150" y="39"/>
                    <a:pt x="151" y="39"/>
                  </a:cubicBezTo>
                  <a:cubicBezTo>
                    <a:pt x="150" y="39"/>
                    <a:pt x="150" y="38"/>
                    <a:pt x="150" y="38"/>
                  </a:cubicBezTo>
                  <a:cubicBezTo>
                    <a:pt x="138" y="16"/>
                    <a:pt x="106" y="4"/>
                    <a:pt x="75" y="4"/>
                  </a:cubicBezTo>
                  <a:cubicBezTo>
                    <a:pt x="41" y="0"/>
                    <a:pt x="7" y="9"/>
                    <a:pt x="1" y="37"/>
                  </a:cubicBezTo>
                  <a:cubicBezTo>
                    <a:pt x="0" y="41"/>
                    <a:pt x="2" y="44"/>
                    <a:pt x="5" y="46"/>
                  </a:cubicBezTo>
                  <a:cubicBezTo>
                    <a:pt x="5" y="47"/>
                    <a:pt x="4" y="47"/>
                    <a:pt x="4" y="48"/>
                  </a:cubicBezTo>
                  <a:cubicBezTo>
                    <a:pt x="2" y="60"/>
                    <a:pt x="21" y="65"/>
                    <a:pt x="23" y="53"/>
                  </a:cubicBezTo>
                  <a:cubicBezTo>
                    <a:pt x="26" y="34"/>
                    <a:pt x="48" y="24"/>
                    <a:pt x="72" y="23"/>
                  </a:cubicBezTo>
                  <a:cubicBezTo>
                    <a:pt x="99" y="25"/>
                    <a:pt x="127" y="36"/>
                    <a:pt x="134" y="49"/>
                  </a:cubicBezTo>
                  <a:cubicBezTo>
                    <a:pt x="139" y="58"/>
                    <a:pt x="156" y="52"/>
                    <a:pt x="151" y="42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3183" y="1445"/>
              <a:ext cx="1306" cy="1427"/>
            </a:xfrm>
            <a:custGeom>
              <a:avLst/>
              <a:gdLst>
                <a:gd name="T0" fmla="*/ 431 w 487"/>
                <a:gd name="T1" fmla="*/ 283 h 532"/>
                <a:gd name="T2" fmla="*/ 419 w 487"/>
                <a:gd name="T3" fmla="*/ 66 h 532"/>
                <a:gd name="T4" fmla="*/ 350 w 487"/>
                <a:gd name="T5" fmla="*/ 56 h 532"/>
                <a:gd name="T6" fmla="*/ 338 w 487"/>
                <a:gd name="T7" fmla="*/ 52 h 532"/>
                <a:gd name="T8" fmla="*/ 330 w 487"/>
                <a:gd name="T9" fmla="*/ 51 h 532"/>
                <a:gd name="T10" fmla="*/ 232 w 487"/>
                <a:gd name="T11" fmla="*/ 4 h 532"/>
                <a:gd name="T12" fmla="*/ 95 w 487"/>
                <a:gd name="T13" fmla="*/ 54 h 532"/>
                <a:gd name="T14" fmla="*/ 47 w 487"/>
                <a:gd name="T15" fmla="*/ 180 h 532"/>
                <a:gd name="T16" fmla="*/ 17 w 487"/>
                <a:gd name="T17" fmla="*/ 323 h 532"/>
                <a:gd name="T18" fmla="*/ 3 w 487"/>
                <a:gd name="T19" fmla="*/ 405 h 532"/>
                <a:gd name="T20" fmla="*/ 96 w 487"/>
                <a:gd name="T21" fmla="*/ 519 h 532"/>
                <a:gd name="T22" fmla="*/ 376 w 487"/>
                <a:gd name="T23" fmla="*/ 483 h 532"/>
                <a:gd name="T24" fmla="*/ 487 w 487"/>
                <a:gd name="T25" fmla="*/ 295 h 532"/>
                <a:gd name="T26" fmla="*/ 436 w 487"/>
                <a:gd name="T27" fmla="*/ 305 h 532"/>
                <a:gd name="T28" fmla="*/ 411 w 487"/>
                <a:gd name="T29" fmla="*/ 68 h 532"/>
                <a:gd name="T30" fmla="*/ 359 w 487"/>
                <a:gd name="T31" fmla="*/ 209 h 532"/>
                <a:gd name="T32" fmla="*/ 412 w 487"/>
                <a:gd name="T33" fmla="*/ 66 h 532"/>
                <a:gd name="T34" fmla="*/ 351 w 487"/>
                <a:gd name="T35" fmla="*/ 398 h 532"/>
                <a:gd name="T36" fmla="*/ 323 w 487"/>
                <a:gd name="T37" fmla="*/ 370 h 532"/>
                <a:gd name="T38" fmla="*/ 361 w 487"/>
                <a:gd name="T39" fmla="*/ 327 h 532"/>
                <a:gd name="T40" fmla="*/ 306 w 487"/>
                <a:gd name="T41" fmla="*/ 59 h 532"/>
                <a:gd name="T42" fmla="*/ 178 w 487"/>
                <a:gd name="T43" fmla="*/ 56 h 532"/>
                <a:gd name="T44" fmla="*/ 288 w 487"/>
                <a:gd name="T45" fmla="*/ 59 h 532"/>
                <a:gd name="T46" fmla="*/ 231 w 487"/>
                <a:gd name="T47" fmla="*/ 33 h 532"/>
                <a:gd name="T48" fmla="*/ 124 w 487"/>
                <a:gd name="T49" fmla="*/ 122 h 532"/>
                <a:gd name="T50" fmla="*/ 323 w 487"/>
                <a:gd name="T51" fmla="*/ 66 h 532"/>
                <a:gd name="T52" fmla="*/ 318 w 487"/>
                <a:gd name="T53" fmla="*/ 232 h 532"/>
                <a:gd name="T54" fmla="*/ 119 w 487"/>
                <a:gd name="T55" fmla="*/ 198 h 532"/>
                <a:gd name="T56" fmla="*/ 120 w 487"/>
                <a:gd name="T57" fmla="*/ 339 h 532"/>
                <a:gd name="T58" fmla="*/ 109 w 487"/>
                <a:gd name="T59" fmla="*/ 340 h 532"/>
                <a:gd name="T60" fmla="*/ 108 w 487"/>
                <a:gd name="T61" fmla="*/ 368 h 532"/>
                <a:gd name="T62" fmla="*/ 99 w 487"/>
                <a:gd name="T63" fmla="*/ 369 h 532"/>
                <a:gd name="T64" fmla="*/ 108 w 487"/>
                <a:gd name="T65" fmla="*/ 339 h 532"/>
                <a:gd name="T66" fmla="*/ 94 w 487"/>
                <a:gd name="T67" fmla="*/ 64 h 532"/>
                <a:gd name="T68" fmla="*/ 94 w 487"/>
                <a:gd name="T69" fmla="*/ 98 h 532"/>
                <a:gd name="T70" fmla="*/ 96 w 487"/>
                <a:gd name="T71" fmla="*/ 235 h 532"/>
                <a:gd name="T72" fmla="*/ 62 w 487"/>
                <a:gd name="T73" fmla="*/ 221 h 532"/>
                <a:gd name="T74" fmla="*/ 23 w 487"/>
                <a:gd name="T75" fmla="*/ 329 h 532"/>
                <a:gd name="T76" fmla="*/ 50 w 487"/>
                <a:gd name="T77" fmla="*/ 339 h 532"/>
                <a:gd name="T78" fmla="*/ 12 w 487"/>
                <a:gd name="T79" fmla="*/ 439 h 532"/>
                <a:gd name="T80" fmla="*/ 55 w 487"/>
                <a:gd name="T81" fmla="*/ 362 h 532"/>
                <a:gd name="T82" fmla="*/ 102 w 487"/>
                <a:gd name="T83" fmla="*/ 333 h 532"/>
                <a:gd name="T84" fmla="*/ 95 w 487"/>
                <a:gd name="T85" fmla="*/ 375 h 532"/>
                <a:gd name="T86" fmla="*/ 107 w 487"/>
                <a:gd name="T87" fmla="*/ 422 h 532"/>
                <a:gd name="T88" fmla="*/ 127 w 487"/>
                <a:gd name="T89" fmla="*/ 382 h 532"/>
                <a:gd name="T90" fmla="*/ 137 w 487"/>
                <a:gd name="T91" fmla="*/ 337 h 532"/>
                <a:gd name="T92" fmla="*/ 119 w 487"/>
                <a:gd name="T93" fmla="*/ 262 h 532"/>
                <a:gd name="T94" fmla="*/ 333 w 487"/>
                <a:gd name="T95" fmla="*/ 311 h 532"/>
                <a:gd name="T96" fmla="*/ 325 w 487"/>
                <a:gd name="T97" fmla="*/ 312 h 532"/>
                <a:gd name="T98" fmla="*/ 316 w 487"/>
                <a:gd name="T99" fmla="*/ 319 h 532"/>
                <a:gd name="T100" fmla="*/ 334 w 487"/>
                <a:gd name="T101" fmla="*/ 378 h 532"/>
                <a:gd name="T102" fmla="*/ 359 w 487"/>
                <a:gd name="T103" fmla="*/ 402 h 532"/>
                <a:gd name="T104" fmla="*/ 369 w 487"/>
                <a:gd name="T105" fmla="*/ 372 h 532"/>
                <a:gd name="T106" fmla="*/ 358 w 487"/>
                <a:gd name="T107" fmla="*/ 317 h 532"/>
                <a:gd name="T108" fmla="*/ 398 w 487"/>
                <a:gd name="T109" fmla="*/ 462 h 532"/>
                <a:gd name="T110" fmla="*/ 478 w 487"/>
                <a:gd name="T111" fmla="*/ 306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" h="532">
                  <a:moveTo>
                    <a:pt x="487" y="294"/>
                  </a:moveTo>
                  <a:cubicBezTo>
                    <a:pt x="487" y="291"/>
                    <a:pt x="484" y="289"/>
                    <a:pt x="482" y="290"/>
                  </a:cubicBezTo>
                  <a:cubicBezTo>
                    <a:pt x="468" y="280"/>
                    <a:pt x="450" y="280"/>
                    <a:pt x="433" y="282"/>
                  </a:cubicBezTo>
                  <a:cubicBezTo>
                    <a:pt x="432" y="282"/>
                    <a:pt x="432" y="283"/>
                    <a:pt x="431" y="283"/>
                  </a:cubicBezTo>
                  <a:cubicBezTo>
                    <a:pt x="427" y="261"/>
                    <a:pt x="423" y="240"/>
                    <a:pt x="424" y="221"/>
                  </a:cubicBezTo>
                  <a:cubicBezTo>
                    <a:pt x="424" y="218"/>
                    <a:pt x="422" y="217"/>
                    <a:pt x="420" y="217"/>
                  </a:cubicBezTo>
                  <a:cubicBezTo>
                    <a:pt x="425" y="206"/>
                    <a:pt x="427" y="194"/>
                    <a:pt x="429" y="182"/>
                  </a:cubicBezTo>
                  <a:cubicBezTo>
                    <a:pt x="437" y="144"/>
                    <a:pt x="426" y="104"/>
                    <a:pt x="419" y="66"/>
                  </a:cubicBezTo>
                  <a:cubicBezTo>
                    <a:pt x="419" y="66"/>
                    <a:pt x="418" y="65"/>
                    <a:pt x="418" y="65"/>
                  </a:cubicBezTo>
                  <a:cubicBezTo>
                    <a:pt x="420" y="62"/>
                    <a:pt x="419" y="58"/>
                    <a:pt x="415" y="58"/>
                  </a:cubicBezTo>
                  <a:cubicBezTo>
                    <a:pt x="394" y="58"/>
                    <a:pt x="374" y="59"/>
                    <a:pt x="353" y="59"/>
                  </a:cubicBezTo>
                  <a:cubicBezTo>
                    <a:pt x="353" y="57"/>
                    <a:pt x="351" y="56"/>
                    <a:pt x="350" y="56"/>
                  </a:cubicBezTo>
                  <a:cubicBezTo>
                    <a:pt x="349" y="56"/>
                    <a:pt x="349" y="56"/>
                    <a:pt x="348" y="56"/>
                  </a:cubicBezTo>
                  <a:cubicBezTo>
                    <a:pt x="348" y="55"/>
                    <a:pt x="347" y="53"/>
                    <a:pt x="345" y="53"/>
                  </a:cubicBezTo>
                  <a:cubicBezTo>
                    <a:pt x="343" y="53"/>
                    <a:pt x="343" y="53"/>
                    <a:pt x="343" y="53"/>
                  </a:cubicBezTo>
                  <a:cubicBezTo>
                    <a:pt x="341" y="53"/>
                    <a:pt x="340" y="52"/>
                    <a:pt x="338" y="52"/>
                  </a:cubicBezTo>
                  <a:cubicBezTo>
                    <a:pt x="336" y="52"/>
                    <a:pt x="334" y="52"/>
                    <a:pt x="331" y="51"/>
                  </a:cubicBezTo>
                  <a:cubicBezTo>
                    <a:pt x="331" y="51"/>
                    <a:pt x="331" y="51"/>
                    <a:pt x="331" y="51"/>
                  </a:cubicBezTo>
                  <a:cubicBezTo>
                    <a:pt x="331" y="51"/>
                    <a:pt x="330" y="51"/>
                    <a:pt x="330" y="51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8" y="51"/>
                    <a:pt x="326" y="52"/>
                    <a:pt x="326" y="54"/>
                  </a:cubicBezTo>
                  <a:cubicBezTo>
                    <a:pt x="326" y="55"/>
                    <a:pt x="325" y="57"/>
                    <a:pt x="325" y="59"/>
                  </a:cubicBezTo>
                  <a:cubicBezTo>
                    <a:pt x="321" y="59"/>
                    <a:pt x="317" y="59"/>
                    <a:pt x="313" y="59"/>
                  </a:cubicBezTo>
                  <a:cubicBezTo>
                    <a:pt x="323" y="10"/>
                    <a:pt x="270" y="0"/>
                    <a:pt x="232" y="4"/>
                  </a:cubicBezTo>
                  <a:cubicBezTo>
                    <a:pt x="209" y="6"/>
                    <a:pt x="142" y="22"/>
                    <a:pt x="153" y="57"/>
                  </a:cubicBezTo>
                  <a:cubicBezTo>
                    <a:pt x="144" y="57"/>
                    <a:pt x="134" y="56"/>
                    <a:pt x="124" y="56"/>
                  </a:cubicBezTo>
                  <a:cubicBezTo>
                    <a:pt x="125" y="54"/>
                    <a:pt x="124" y="52"/>
                    <a:pt x="122" y="51"/>
                  </a:cubicBezTo>
                  <a:cubicBezTo>
                    <a:pt x="114" y="48"/>
                    <a:pt x="102" y="51"/>
                    <a:pt x="95" y="54"/>
                  </a:cubicBezTo>
                  <a:cubicBezTo>
                    <a:pt x="93" y="54"/>
                    <a:pt x="92" y="55"/>
                    <a:pt x="92" y="57"/>
                  </a:cubicBezTo>
                  <a:cubicBezTo>
                    <a:pt x="74" y="57"/>
                    <a:pt x="57" y="59"/>
                    <a:pt x="39" y="64"/>
                  </a:cubicBezTo>
                  <a:cubicBezTo>
                    <a:pt x="35" y="65"/>
                    <a:pt x="36" y="70"/>
                    <a:pt x="39" y="71"/>
                  </a:cubicBezTo>
                  <a:cubicBezTo>
                    <a:pt x="43" y="107"/>
                    <a:pt x="46" y="143"/>
                    <a:pt x="47" y="180"/>
                  </a:cubicBezTo>
                  <a:cubicBezTo>
                    <a:pt x="48" y="195"/>
                    <a:pt x="47" y="215"/>
                    <a:pt x="57" y="227"/>
                  </a:cubicBezTo>
                  <a:cubicBezTo>
                    <a:pt x="58" y="228"/>
                    <a:pt x="59" y="229"/>
                    <a:pt x="59" y="229"/>
                  </a:cubicBezTo>
                  <a:cubicBezTo>
                    <a:pt x="60" y="259"/>
                    <a:pt x="56" y="288"/>
                    <a:pt x="53" y="317"/>
                  </a:cubicBezTo>
                  <a:cubicBezTo>
                    <a:pt x="41" y="316"/>
                    <a:pt x="28" y="317"/>
                    <a:pt x="17" y="323"/>
                  </a:cubicBezTo>
                  <a:cubicBezTo>
                    <a:pt x="15" y="322"/>
                    <a:pt x="11" y="324"/>
                    <a:pt x="12" y="327"/>
                  </a:cubicBezTo>
                  <a:cubicBezTo>
                    <a:pt x="12" y="328"/>
                    <a:pt x="12" y="328"/>
                    <a:pt x="12" y="328"/>
                  </a:cubicBezTo>
                  <a:cubicBezTo>
                    <a:pt x="11" y="329"/>
                    <a:pt x="12" y="330"/>
                    <a:pt x="12" y="331"/>
                  </a:cubicBezTo>
                  <a:cubicBezTo>
                    <a:pt x="16" y="356"/>
                    <a:pt x="6" y="381"/>
                    <a:pt x="3" y="405"/>
                  </a:cubicBezTo>
                  <a:cubicBezTo>
                    <a:pt x="0" y="422"/>
                    <a:pt x="3" y="441"/>
                    <a:pt x="11" y="456"/>
                  </a:cubicBezTo>
                  <a:cubicBezTo>
                    <a:pt x="27" y="489"/>
                    <a:pt x="58" y="513"/>
                    <a:pt x="95" y="519"/>
                  </a:cubicBezTo>
                  <a:cubicBezTo>
                    <a:pt x="95" y="519"/>
                    <a:pt x="95" y="519"/>
                    <a:pt x="95" y="519"/>
                  </a:cubicBezTo>
                  <a:cubicBezTo>
                    <a:pt x="95" y="519"/>
                    <a:pt x="95" y="519"/>
                    <a:pt x="96" y="519"/>
                  </a:cubicBezTo>
                  <a:cubicBezTo>
                    <a:pt x="111" y="519"/>
                    <a:pt x="111" y="519"/>
                    <a:pt x="111" y="519"/>
                  </a:cubicBezTo>
                  <a:cubicBezTo>
                    <a:pt x="111" y="519"/>
                    <a:pt x="111" y="519"/>
                    <a:pt x="111" y="519"/>
                  </a:cubicBezTo>
                  <a:cubicBezTo>
                    <a:pt x="148" y="532"/>
                    <a:pt x="193" y="529"/>
                    <a:pt x="227" y="526"/>
                  </a:cubicBezTo>
                  <a:cubicBezTo>
                    <a:pt x="277" y="521"/>
                    <a:pt x="330" y="507"/>
                    <a:pt x="376" y="483"/>
                  </a:cubicBezTo>
                  <a:cubicBezTo>
                    <a:pt x="377" y="484"/>
                    <a:pt x="377" y="484"/>
                    <a:pt x="378" y="483"/>
                  </a:cubicBezTo>
                  <a:cubicBezTo>
                    <a:pt x="416" y="470"/>
                    <a:pt x="449" y="449"/>
                    <a:pt x="466" y="412"/>
                  </a:cubicBezTo>
                  <a:cubicBezTo>
                    <a:pt x="482" y="377"/>
                    <a:pt x="482" y="336"/>
                    <a:pt x="486" y="298"/>
                  </a:cubicBezTo>
                  <a:cubicBezTo>
                    <a:pt x="487" y="297"/>
                    <a:pt x="487" y="296"/>
                    <a:pt x="487" y="295"/>
                  </a:cubicBezTo>
                  <a:cubicBezTo>
                    <a:pt x="487" y="295"/>
                    <a:pt x="487" y="294"/>
                    <a:pt x="487" y="294"/>
                  </a:cubicBezTo>
                  <a:close/>
                  <a:moveTo>
                    <a:pt x="478" y="297"/>
                  </a:moveTo>
                  <a:cubicBezTo>
                    <a:pt x="468" y="308"/>
                    <a:pt x="452" y="309"/>
                    <a:pt x="439" y="305"/>
                  </a:cubicBezTo>
                  <a:cubicBezTo>
                    <a:pt x="438" y="305"/>
                    <a:pt x="437" y="305"/>
                    <a:pt x="436" y="305"/>
                  </a:cubicBezTo>
                  <a:cubicBezTo>
                    <a:pt x="435" y="300"/>
                    <a:pt x="434" y="295"/>
                    <a:pt x="433" y="290"/>
                  </a:cubicBezTo>
                  <a:cubicBezTo>
                    <a:pt x="448" y="288"/>
                    <a:pt x="465" y="287"/>
                    <a:pt x="478" y="297"/>
                  </a:cubicBezTo>
                  <a:close/>
                  <a:moveTo>
                    <a:pt x="412" y="66"/>
                  </a:moveTo>
                  <a:cubicBezTo>
                    <a:pt x="411" y="67"/>
                    <a:pt x="411" y="67"/>
                    <a:pt x="411" y="68"/>
                  </a:cubicBezTo>
                  <a:cubicBezTo>
                    <a:pt x="419" y="106"/>
                    <a:pt x="428" y="142"/>
                    <a:pt x="422" y="180"/>
                  </a:cubicBezTo>
                  <a:cubicBezTo>
                    <a:pt x="418" y="206"/>
                    <a:pt x="409" y="238"/>
                    <a:pt x="379" y="241"/>
                  </a:cubicBezTo>
                  <a:cubicBezTo>
                    <a:pt x="373" y="241"/>
                    <a:pt x="367" y="241"/>
                    <a:pt x="362" y="240"/>
                  </a:cubicBezTo>
                  <a:cubicBezTo>
                    <a:pt x="361" y="230"/>
                    <a:pt x="360" y="219"/>
                    <a:pt x="359" y="209"/>
                  </a:cubicBezTo>
                  <a:cubicBezTo>
                    <a:pt x="362" y="187"/>
                    <a:pt x="362" y="165"/>
                    <a:pt x="362" y="144"/>
                  </a:cubicBezTo>
                  <a:cubicBezTo>
                    <a:pt x="362" y="128"/>
                    <a:pt x="361" y="109"/>
                    <a:pt x="357" y="92"/>
                  </a:cubicBezTo>
                  <a:cubicBezTo>
                    <a:pt x="356" y="84"/>
                    <a:pt x="356" y="75"/>
                    <a:pt x="354" y="66"/>
                  </a:cubicBezTo>
                  <a:cubicBezTo>
                    <a:pt x="374" y="66"/>
                    <a:pt x="393" y="66"/>
                    <a:pt x="412" y="66"/>
                  </a:cubicBezTo>
                  <a:close/>
                  <a:moveTo>
                    <a:pt x="340" y="377"/>
                  </a:moveTo>
                  <a:cubicBezTo>
                    <a:pt x="344" y="377"/>
                    <a:pt x="348" y="376"/>
                    <a:pt x="353" y="376"/>
                  </a:cubicBezTo>
                  <a:cubicBezTo>
                    <a:pt x="352" y="377"/>
                    <a:pt x="351" y="377"/>
                    <a:pt x="351" y="379"/>
                  </a:cubicBezTo>
                  <a:cubicBezTo>
                    <a:pt x="351" y="398"/>
                    <a:pt x="351" y="398"/>
                    <a:pt x="351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39" y="392"/>
                    <a:pt x="339" y="386"/>
                    <a:pt x="341" y="380"/>
                  </a:cubicBezTo>
                  <a:cubicBezTo>
                    <a:pt x="341" y="379"/>
                    <a:pt x="341" y="378"/>
                    <a:pt x="340" y="377"/>
                  </a:cubicBezTo>
                  <a:close/>
                  <a:moveTo>
                    <a:pt x="323" y="370"/>
                  </a:moveTo>
                  <a:cubicBezTo>
                    <a:pt x="323" y="319"/>
                    <a:pt x="323" y="319"/>
                    <a:pt x="323" y="319"/>
                  </a:cubicBezTo>
                  <a:cubicBezTo>
                    <a:pt x="325" y="320"/>
                    <a:pt x="327" y="320"/>
                    <a:pt x="329" y="320"/>
                  </a:cubicBezTo>
                  <a:cubicBezTo>
                    <a:pt x="329" y="320"/>
                    <a:pt x="329" y="320"/>
                    <a:pt x="330" y="320"/>
                  </a:cubicBezTo>
                  <a:cubicBezTo>
                    <a:pt x="340" y="321"/>
                    <a:pt x="351" y="324"/>
                    <a:pt x="361" y="327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48" y="368"/>
                    <a:pt x="336" y="370"/>
                    <a:pt x="323" y="370"/>
                  </a:cubicBezTo>
                  <a:close/>
                  <a:moveTo>
                    <a:pt x="232" y="12"/>
                  </a:moveTo>
                  <a:cubicBezTo>
                    <a:pt x="264" y="8"/>
                    <a:pt x="316" y="14"/>
                    <a:pt x="306" y="59"/>
                  </a:cubicBezTo>
                  <a:cubicBezTo>
                    <a:pt x="302" y="59"/>
                    <a:pt x="299" y="59"/>
                    <a:pt x="295" y="59"/>
                  </a:cubicBezTo>
                  <a:cubicBezTo>
                    <a:pt x="289" y="13"/>
                    <a:pt x="216" y="24"/>
                    <a:pt x="185" y="31"/>
                  </a:cubicBezTo>
                  <a:cubicBezTo>
                    <a:pt x="183" y="31"/>
                    <a:pt x="183" y="33"/>
                    <a:pt x="182" y="35"/>
                  </a:cubicBezTo>
                  <a:cubicBezTo>
                    <a:pt x="182" y="42"/>
                    <a:pt x="179" y="49"/>
                    <a:pt x="178" y="56"/>
                  </a:cubicBezTo>
                  <a:cubicBezTo>
                    <a:pt x="177" y="57"/>
                    <a:pt x="177" y="57"/>
                    <a:pt x="178" y="58"/>
                  </a:cubicBezTo>
                  <a:cubicBezTo>
                    <a:pt x="172" y="58"/>
                    <a:pt x="167" y="58"/>
                    <a:pt x="162" y="57"/>
                  </a:cubicBezTo>
                  <a:cubicBezTo>
                    <a:pt x="147" y="27"/>
                    <a:pt x="215" y="14"/>
                    <a:pt x="232" y="12"/>
                  </a:cubicBezTo>
                  <a:close/>
                  <a:moveTo>
                    <a:pt x="288" y="59"/>
                  </a:moveTo>
                  <a:cubicBezTo>
                    <a:pt x="260" y="59"/>
                    <a:pt x="232" y="59"/>
                    <a:pt x="204" y="58"/>
                  </a:cubicBezTo>
                  <a:cubicBezTo>
                    <a:pt x="197" y="58"/>
                    <a:pt x="191" y="58"/>
                    <a:pt x="185" y="58"/>
                  </a:cubicBezTo>
                  <a:cubicBezTo>
                    <a:pt x="186" y="48"/>
                    <a:pt x="187" y="38"/>
                    <a:pt x="197" y="36"/>
                  </a:cubicBezTo>
                  <a:cubicBezTo>
                    <a:pt x="208" y="34"/>
                    <a:pt x="219" y="33"/>
                    <a:pt x="231" y="33"/>
                  </a:cubicBezTo>
                  <a:cubicBezTo>
                    <a:pt x="252" y="32"/>
                    <a:pt x="283" y="34"/>
                    <a:pt x="288" y="59"/>
                  </a:cubicBezTo>
                  <a:close/>
                  <a:moveTo>
                    <a:pt x="124" y="130"/>
                  </a:moveTo>
                  <a:cubicBezTo>
                    <a:pt x="124" y="130"/>
                    <a:pt x="125" y="129"/>
                    <a:pt x="125" y="128"/>
                  </a:cubicBezTo>
                  <a:cubicBezTo>
                    <a:pt x="125" y="126"/>
                    <a:pt x="124" y="124"/>
                    <a:pt x="124" y="122"/>
                  </a:cubicBezTo>
                  <a:cubicBezTo>
                    <a:pt x="126" y="103"/>
                    <a:pt x="128" y="84"/>
                    <a:pt x="130" y="65"/>
                  </a:cubicBezTo>
                  <a:cubicBezTo>
                    <a:pt x="130" y="64"/>
                    <a:pt x="130" y="64"/>
                    <a:pt x="129" y="64"/>
                  </a:cubicBezTo>
                  <a:cubicBezTo>
                    <a:pt x="156" y="64"/>
                    <a:pt x="183" y="66"/>
                    <a:pt x="209" y="66"/>
                  </a:cubicBezTo>
                  <a:cubicBezTo>
                    <a:pt x="247" y="66"/>
                    <a:pt x="285" y="66"/>
                    <a:pt x="323" y="66"/>
                  </a:cubicBezTo>
                  <a:cubicBezTo>
                    <a:pt x="315" y="105"/>
                    <a:pt x="317" y="145"/>
                    <a:pt x="320" y="185"/>
                  </a:cubicBezTo>
                  <a:cubicBezTo>
                    <a:pt x="321" y="197"/>
                    <a:pt x="322" y="209"/>
                    <a:pt x="325" y="221"/>
                  </a:cubicBezTo>
                  <a:cubicBezTo>
                    <a:pt x="325" y="225"/>
                    <a:pt x="325" y="229"/>
                    <a:pt x="326" y="233"/>
                  </a:cubicBezTo>
                  <a:cubicBezTo>
                    <a:pt x="323" y="233"/>
                    <a:pt x="321" y="232"/>
                    <a:pt x="318" y="232"/>
                  </a:cubicBezTo>
                  <a:cubicBezTo>
                    <a:pt x="287" y="227"/>
                    <a:pt x="255" y="227"/>
                    <a:pt x="224" y="229"/>
                  </a:cubicBezTo>
                  <a:cubicBezTo>
                    <a:pt x="190" y="230"/>
                    <a:pt x="155" y="233"/>
                    <a:pt x="121" y="235"/>
                  </a:cubicBezTo>
                  <a:cubicBezTo>
                    <a:pt x="121" y="235"/>
                    <a:pt x="120" y="235"/>
                    <a:pt x="120" y="235"/>
                  </a:cubicBezTo>
                  <a:cubicBezTo>
                    <a:pt x="120" y="222"/>
                    <a:pt x="119" y="210"/>
                    <a:pt x="119" y="198"/>
                  </a:cubicBezTo>
                  <a:cubicBezTo>
                    <a:pt x="120" y="175"/>
                    <a:pt x="122" y="153"/>
                    <a:pt x="124" y="130"/>
                  </a:cubicBezTo>
                  <a:close/>
                  <a:moveTo>
                    <a:pt x="108" y="339"/>
                  </a:moveTo>
                  <a:cubicBezTo>
                    <a:pt x="111" y="339"/>
                    <a:pt x="113" y="339"/>
                    <a:pt x="116" y="339"/>
                  </a:cubicBezTo>
                  <a:cubicBezTo>
                    <a:pt x="117" y="340"/>
                    <a:pt x="119" y="340"/>
                    <a:pt x="120" y="339"/>
                  </a:cubicBezTo>
                  <a:cubicBezTo>
                    <a:pt x="123" y="340"/>
                    <a:pt x="126" y="340"/>
                    <a:pt x="129" y="340"/>
                  </a:cubicBezTo>
                  <a:cubicBezTo>
                    <a:pt x="129" y="343"/>
                    <a:pt x="128" y="347"/>
                    <a:pt x="128" y="350"/>
                  </a:cubicBezTo>
                  <a:cubicBezTo>
                    <a:pt x="128" y="349"/>
                    <a:pt x="127" y="348"/>
                    <a:pt x="126" y="347"/>
                  </a:cubicBezTo>
                  <a:cubicBezTo>
                    <a:pt x="121" y="343"/>
                    <a:pt x="115" y="342"/>
                    <a:pt x="109" y="340"/>
                  </a:cubicBezTo>
                  <a:cubicBezTo>
                    <a:pt x="107" y="339"/>
                    <a:pt x="105" y="341"/>
                    <a:pt x="105" y="343"/>
                  </a:cubicBezTo>
                  <a:cubicBezTo>
                    <a:pt x="103" y="343"/>
                    <a:pt x="102" y="344"/>
                    <a:pt x="102" y="347"/>
                  </a:cubicBezTo>
                  <a:cubicBezTo>
                    <a:pt x="102" y="353"/>
                    <a:pt x="102" y="360"/>
                    <a:pt x="105" y="366"/>
                  </a:cubicBezTo>
                  <a:cubicBezTo>
                    <a:pt x="106" y="367"/>
                    <a:pt x="107" y="368"/>
                    <a:pt x="108" y="368"/>
                  </a:cubicBezTo>
                  <a:cubicBezTo>
                    <a:pt x="126" y="368"/>
                    <a:pt x="126" y="368"/>
                    <a:pt x="126" y="368"/>
                  </a:cubicBezTo>
                  <a:cubicBezTo>
                    <a:pt x="127" y="368"/>
                    <a:pt x="128" y="367"/>
                    <a:pt x="129" y="366"/>
                  </a:cubicBezTo>
                  <a:cubicBezTo>
                    <a:pt x="129" y="368"/>
                    <a:pt x="129" y="369"/>
                    <a:pt x="129" y="371"/>
                  </a:cubicBezTo>
                  <a:cubicBezTo>
                    <a:pt x="119" y="372"/>
                    <a:pt x="109" y="370"/>
                    <a:pt x="99" y="369"/>
                  </a:cubicBezTo>
                  <a:cubicBezTo>
                    <a:pt x="99" y="359"/>
                    <a:pt x="100" y="350"/>
                    <a:pt x="101" y="340"/>
                  </a:cubicBezTo>
                  <a:cubicBezTo>
                    <a:pt x="101" y="340"/>
                    <a:pt x="101" y="340"/>
                    <a:pt x="102" y="340"/>
                  </a:cubicBezTo>
                  <a:cubicBezTo>
                    <a:pt x="103" y="340"/>
                    <a:pt x="103" y="340"/>
                    <a:pt x="104" y="340"/>
                  </a:cubicBezTo>
                  <a:cubicBezTo>
                    <a:pt x="105" y="340"/>
                    <a:pt x="107" y="340"/>
                    <a:pt x="108" y="339"/>
                  </a:cubicBezTo>
                  <a:close/>
                  <a:moveTo>
                    <a:pt x="55" y="171"/>
                  </a:moveTo>
                  <a:cubicBezTo>
                    <a:pt x="54" y="137"/>
                    <a:pt x="50" y="104"/>
                    <a:pt x="47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2" y="66"/>
                    <a:pt x="78" y="65"/>
                    <a:pt x="94" y="64"/>
                  </a:cubicBezTo>
                  <a:cubicBezTo>
                    <a:pt x="95" y="66"/>
                    <a:pt x="95" y="68"/>
                    <a:pt x="96" y="70"/>
                  </a:cubicBezTo>
                  <a:cubicBezTo>
                    <a:pt x="95" y="70"/>
                    <a:pt x="94" y="71"/>
                    <a:pt x="94" y="72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4" y="94"/>
                    <a:pt x="94" y="96"/>
                    <a:pt x="94" y="98"/>
                  </a:cubicBezTo>
                  <a:cubicBezTo>
                    <a:pt x="94" y="105"/>
                    <a:pt x="94" y="111"/>
                    <a:pt x="94" y="118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5" y="134"/>
                    <a:pt x="95" y="135"/>
                  </a:cubicBezTo>
                  <a:cubicBezTo>
                    <a:pt x="92" y="168"/>
                    <a:pt x="93" y="201"/>
                    <a:pt x="96" y="235"/>
                  </a:cubicBezTo>
                  <a:cubicBezTo>
                    <a:pt x="85" y="234"/>
                    <a:pt x="74" y="232"/>
                    <a:pt x="67" y="226"/>
                  </a:cubicBezTo>
                  <a:cubicBezTo>
                    <a:pt x="67" y="226"/>
                    <a:pt x="67" y="226"/>
                    <a:pt x="67" y="226"/>
                  </a:cubicBezTo>
                  <a:cubicBezTo>
                    <a:pt x="67" y="223"/>
                    <a:pt x="65" y="222"/>
                    <a:pt x="63" y="222"/>
                  </a:cubicBezTo>
                  <a:cubicBezTo>
                    <a:pt x="63" y="222"/>
                    <a:pt x="62" y="221"/>
                    <a:pt x="62" y="221"/>
                  </a:cubicBezTo>
                  <a:cubicBezTo>
                    <a:pt x="53" y="208"/>
                    <a:pt x="55" y="186"/>
                    <a:pt x="55" y="171"/>
                  </a:cubicBezTo>
                  <a:close/>
                  <a:moveTo>
                    <a:pt x="52" y="325"/>
                  </a:moveTo>
                  <a:cubicBezTo>
                    <a:pt x="52" y="327"/>
                    <a:pt x="52" y="329"/>
                    <a:pt x="51" y="330"/>
                  </a:cubicBezTo>
                  <a:cubicBezTo>
                    <a:pt x="42" y="334"/>
                    <a:pt x="32" y="333"/>
                    <a:pt x="23" y="329"/>
                  </a:cubicBezTo>
                  <a:cubicBezTo>
                    <a:pt x="32" y="325"/>
                    <a:pt x="42" y="324"/>
                    <a:pt x="52" y="325"/>
                  </a:cubicBezTo>
                  <a:close/>
                  <a:moveTo>
                    <a:pt x="12" y="439"/>
                  </a:moveTo>
                  <a:cubicBezTo>
                    <a:pt x="3" y="404"/>
                    <a:pt x="23" y="371"/>
                    <a:pt x="20" y="336"/>
                  </a:cubicBezTo>
                  <a:cubicBezTo>
                    <a:pt x="30" y="340"/>
                    <a:pt x="40" y="341"/>
                    <a:pt x="50" y="339"/>
                  </a:cubicBezTo>
                  <a:cubicBezTo>
                    <a:pt x="49" y="351"/>
                    <a:pt x="48" y="363"/>
                    <a:pt x="47" y="375"/>
                  </a:cubicBezTo>
                  <a:cubicBezTo>
                    <a:pt x="44" y="411"/>
                    <a:pt x="43" y="456"/>
                    <a:pt x="65" y="486"/>
                  </a:cubicBezTo>
                  <a:cubicBezTo>
                    <a:pt x="72" y="497"/>
                    <a:pt x="82" y="504"/>
                    <a:pt x="92" y="511"/>
                  </a:cubicBezTo>
                  <a:cubicBezTo>
                    <a:pt x="55" y="503"/>
                    <a:pt x="23" y="476"/>
                    <a:pt x="12" y="439"/>
                  </a:cubicBezTo>
                  <a:close/>
                  <a:moveTo>
                    <a:pt x="398" y="462"/>
                  </a:moveTo>
                  <a:cubicBezTo>
                    <a:pt x="351" y="495"/>
                    <a:pt x="287" y="511"/>
                    <a:pt x="231" y="518"/>
                  </a:cubicBezTo>
                  <a:cubicBezTo>
                    <a:pt x="180" y="524"/>
                    <a:pt x="103" y="527"/>
                    <a:pt x="69" y="480"/>
                  </a:cubicBezTo>
                  <a:cubicBezTo>
                    <a:pt x="47" y="448"/>
                    <a:pt x="52" y="399"/>
                    <a:pt x="55" y="362"/>
                  </a:cubicBezTo>
                  <a:cubicBezTo>
                    <a:pt x="59" y="320"/>
                    <a:pt x="67" y="278"/>
                    <a:pt x="67" y="235"/>
                  </a:cubicBezTo>
                  <a:cubicBezTo>
                    <a:pt x="75" y="240"/>
                    <a:pt x="86" y="241"/>
                    <a:pt x="96" y="242"/>
                  </a:cubicBezTo>
                  <a:cubicBezTo>
                    <a:pt x="99" y="272"/>
                    <a:pt x="101" y="302"/>
                    <a:pt x="102" y="333"/>
                  </a:cubicBezTo>
                  <a:cubicBezTo>
                    <a:pt x="102" y="333"/>
                    <a:pt x="102" y="333"/>
                    <a:pt x="102" y="333"/>
                  </a:cubicBezTo>
                  <a:cubicBezTo>
                    <a:pt x="102" y="333"/>
                    <a:pt x="102" y="332"/>
                    <a:pt x="102" y="332"/>
                  </a:cubicBezTo>
                  <a:cubicBezTo>
                    <a:pt x="103" y="328"/>
                    <a:pt x="95" y="326"/>
                    <a:pt x="95" y="330"/>
                  </a:cubicBezTo>
                  <a:cubicBezTo>
                    <a:pt x="92" y="344"/>
                    <a:pt x="92" y="358"/>
                    <a:pt x="92" y="372"/>
                  </a:cubicBezTo>
                  <a:cubicBezTo>
                    <a:pt x="92" y="373"/>
                    <a:pt x="93" y="375"/>
                    <a:pt x="95" y="375"/>
                  </a:cubicBezTo>
                  <a:cubicBezTo>
                    <a:pt x="98" y="376"/>
                    <a:pt x="101" y="377"/>
                    <a:pt x="104" y="377"/>
                  </a:cubicBezTo>
                  <a:cubicBezTo>
                    <a:pt x="105" y="379"/>
                    <a:pt x="105" y="381"/>
                    <a:pt x="105" y="383"/>
                  </a:cubicBezTo>
                  <a:cubicBezTo>
                    <a:pt x="105" y="384"/>
                    <a:pt x="104" y="384"/>
                    <a:pt x="105" y="385"/>
                  </a:cubicBezTo>
                  <a:cubicBezTo>
                    <a:pt x="107" y="397"/>
                    <a:pt x="107" y="410"/>
                    <a:pt x="107" y="422"/>
                  </a:cubicBezTo>
                  <a:cubicBezTo>
                    <a:pt x="107" y="424"/>
                    <a:pt x="109" y="426"/>
                    <a:pt x="112" y="426"/>
                  </a:cubicBezTo>
                  <a:cubicBezTo>
                    <a:pt x="132" y="419"/>
                    <a:pt x="134" y="401"/>
                    <a:pt x="127" y="383"/>
                  </a:cubicBezTo>
                  <a:cubicBezTo>
                    <a:pt x="127" y="383"/>
                    <a:pt x="127" y="383"/>
                    <a:pt x="127" y="383"/>
                  </a:cubicBezTo>
                  <a:cubicBezTo>
                    <a:pt x="127" y="383"/>
                    <a:pt x="127" y="382"/>
                    <a:pt x="127" y="382"/>
                  </a:cubicBezTo>
                  <a:cubicBezTo>
                    <a:pt x="127" y="380"/>
                    <a:pt x="126" y="379"/>
                    <a:pt x="125" y="379"/>
                  </a:cubicBezTo>
                  <a:cubicBezTo>
                    <a:pt x="128" y="379"/>
                    <a:pt x="131" y="378"/>
                    <a:pt x="134" y="378"/>
                  </a:cubicBezTo>
                  <a:cubicBezTo>
                    <a:pt x="137" y="377"/>
                    <a:pt x="137" y="375"/>
                    <a:pt x="137" y="373"/>
                  </a:cubicBezTo>
                  <a:cubicBezTo>
                    <a:pt x="135" y="361"/>
                    <a:pt x="135" y="349"/>
                    <a:pt x="137" y="337"/>
                  </a:cubicBezTo>
                  <a:cubicBezTo>
                    <a:pt x="137" y="335"/>
                    <a:pt x="136" y="333"/>
                    <a:pt x="133" y="333"/>
                  </a:cubicBezTo>
                  <a:cubicBezTo>
                    <a:pt x="130" y="333"/>
                    <a:pt x="126" y="332"/>
                    <a:pt x="123" y="332"/>
                  </a:cubicBezTo>
                  <a:cubicBezTo>
                    <a:pt x="124" y="331"/>
                    <a:pt x="125" y="330"/>
                    <a:pt x="125" y="329"/>
                  </a:cubicBezTo>
                  <a:cubicBezTo>
                    <a:pt x="122" y="307"/>
                    <a:pt x="120" y="284"/>
                    <a:pt x="119" y="262"/>
                  </a:cubicBezTo>
                  <a:cubicBezTo>
                    <a:pt x="120" y="256"/>
                    <a:pt x="120" y="249"/>
                    <a:pt x="120" y="242"/>
                  </a:cubicBezTo>
                  <a:cubicBezTo>
                    <a:pt x="157" y="242"/>
                    <a:pt x="194" y="237"/>
                    <a:pt x="231" y="236"/>
                  </a:cubicBezTo>
                  <a:cubicBezTo>
                    <a:pt x="263" y="235"/>
                    <a:pt x="295" y="236"/>
                    <a:pt x="327" y="241"/>
                  </a:cubicBezTo>
                  <a:cubicBezTo>
                    <a:pt x="330" y="265"/>
                    <a:pt x="332" y="288"/>
                    <a:pt x="333" y="311"/>
                  </a:cubicBezTo>
                  <a:cubicBezTo>
                    <a:pt x="333" y="312"/>
                    <a:pt x="334" y="313"/>
                    <a:pt x="334" y="313"/>
                  </a:cubicBezTo>
                  <a:cubicBezTo>
                    <a:pt x="333" y="313"/>
                    <a:pt x="333" y="313"/>
                    <a:pt x="332" y="313"/>
                  </a:cubicBezTo>
                  <a:cubicBezTo>
                    <a:pt x="330" y="313"/>
                    <a:pt x="328" y="312"/>
                    <a:pt x="326" y="312"/>
                  </a:cubicBezTo>
                  <a:cubicBezTo>
                    <a:pt x="326" y="312"/>
                    <a:pt x="326" y="312"/>
                    <a:pt x="325" y="312"/>
                  </a:cubicBezTo>
                  <a:cubicBezTo>
                    <a:pt x="325" y="311"/>
                    <a:pt x="324" y="310"/>
                    <a:pt x="322" y="310"/>
                  </a:cubicBezTo>
                  <a:cubicBezTo>
                    <a:pt x="320" y="310"/>
                    <a:pt x="318" y="310"/>
                    <a:pt x="316" y="312"/>
                  </a:cubicBezTo>
                  <a:cubicBezTo>
                    <a:pt x="316" y="314"/>
                    <a:pt x="316" y="315"/>
                    <a:pt x="317" y="316"/>
                  </a:cubicBezTo>
                  <a:cubicBezTo>
                    <a:pt x="316" y="317"/>
                    <a:pt x="316" y="318"/>
                    <a:pt x="316" y="319"/>
                  </a:cubicBezTo>
                  <a:cubicBezTo>
                    <a:pt x="316" y="374"/>
                    <a:pt x="316" y="374"/>
                    <a:pt x="316" y="374"/>
                  </a:cubicBezTo>
                  <a:cubicBezTo>
                    <a:pt x="316" y="376"/>
                    <a:pt x="317" y="378"/>
                    <a:pt x="320" y="378"/>
                  </a:cubicBezTo>
                  <a:cubicBezTo>
                    <a:pt x="324" y="378"/>
                    <a:pt x="329" y="378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1" y="386"/>
                    <a:pt x="331" y="395"/>
                    <a:pt x="334" y="403"/>
                  </a:cubicBezTo>
                  <a:cubicBezTo>
                    <a:pt x="334" y="404"/>
                    <a:pt x="335" y="406"/>
                    <a:pt x="337" y="406"/>
                  </a:cubicBezTo>
                  <a:cubicBezTo>
                    <a:pt x="355" y="406"/>
                    <a:pt x="355" y="406"/>
                    <a:pt x="355" y="406"/>
                  </a:cubicBezTo>
                  <a:cubicBezTo>
                    <a:pt x="357" y="406"/>
                    <a:pt x="359" y="404"/>
                    <a:pt x="359" y="402"/>
                  </a:cubicBezTo>
                  <a:cubicBezTo>
                    <a:pt x="359" y="379"/>
                    <a:pt x="359" y="379"/>
                    <a:pt x="359" y="379"/>
                  </a:cubicBezTo>
                  <a:cubicBezTo>
                    <a:pt x="359" y="377"/>
                    <a:pt x="358" y="376"/>
                    <a:pt x="356" y="376"/>
                  </a:cubicBezTo>
                  <a:cubicBezTo>
                    <a:pt x="359" y="376"/>
                    <a:pt x="362" y="375"/>
                    <a:pt x="365" y="375"/>
                  </a:cubicBezTo>
                  <a:cubicBezTo>
                    <a:pt x="367" y="375"/>
                    <a:pt x="369" y="374"/>
                    <a:pt x="369" y="372"/>
                  </a:cubicBezTo>
                  <a:cubicBezTo>
                    <a:pt x="369" y="324"/>
                    <a:pt x="369" y="324"/>
                    <a:pt x="369" y="324"/>
                  </a:cubicBezTo>
                  <a:cubicBezTo>
                    <a:pt x="369" y="322"/>
                    <a:pt x="367" y="321"/>
                    <a:pt x="366" y="320"/>
                  </a:cubicBezTo>
                  <a:cubicBezTo>
                    <a:pt x="363" y="320"/>
                    <a:pt x="361" y="319"/>
                    <a:pt x="358" y="318"/>
                  </a:cubicBezTo>
                  <a:cubicBezTo>
                    <a:pt x="358" y="318"/>
                    <a:pt x="358" y="318"/>
                    <a:pt x="358" y="317"/>
                  </a:cubicBezTo>
                  <a:cubicBezTo>
                    <a:pt x="364" y="294"/>
                    <a:pt x="364" y="271"/>
                    <a:pt x="362" y="248"/>
                  </a:cubicBezTo>
                  <a:cubicBezTo>
                    <a:pt x="374" y="249"/>
                    <a:pt x="385" y="249"/>
                    <a:pt x="395" y="245"/>
                  </a:cubicBezTo>
                  <a:cubicBezTo>
                    <a:pt x="405" y="240"/>
                    <a:pt x="412" y="233"/>
                    <a:pt x="416" y="224"/>
                  </a:cubicBezTo>
                  <a:cubicBezTo>
                    <a:pt x="416" y="302"/>
                    <a:pt x="478" y="405"/>
                    <a:pt x="398" y="462"/>
                  </a:cubicBezTo>
                  <a:close/>
                  <a:moveTo>
                    <a:pt x="463" y="399"/>
                  </a:moveTo>
                  <a:cubicBezTo>
                    <a:pt x="455" y="425"/>
                    <a:pt x="437" y="444"/>
                    <a:pt x="415" y="457"/>
                  </a:cubicBezTo>
                  <a:cubicBezTo>
                    <a:pt x="456" y="420"/>
                    <a:pt x="449" y="366"/>
                    <a:pt x="438" y="313"/>
                  </a:cubicBezTo>
                  <a:cubicBezTo>
                    <a:pt x="452" y="317"/>
                    <a:pt x="467" y="315"/>
                    <a:pt x="478" y="306"/>
                  </a:cubicBezTo>
                  <a:cubicBezTo>
                    <a:pt x="475" y="337"/>
                    <a:pt x="473" y="369"/>
                    <a:pt x="463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4065" y="2325"/>
              <a:ext cx="81" cy="99"/>
            </a:xfrm>
            <a:custGeom>
              <a:avLst/>
              <a:gdLst>
                <a:gd name="T0" fmla="*/ 29 w 30"/>
                <a:gd name="T1" fmla="*/ 20 h 37"/>
                <a:gd name="T2" fmla="*/ 28 w 30"/>
                <a:gd name="T3" fmla="*/ 16 h 37"/>
                <a:gd name="T4" fmla="*/ 28 w 30"/>
                <a:gd name="T5" fmla="*/ 15 h 37"/>
                <a:gd name="T6" fmla="*/ 24 w 30"/>
                <a:gd name="T7" fmla="*/ 2 h 37"/>
                <a:gd name="T8" fmla="*/ 21 w 30"/>
                <a:gd name="T9" fmla="*/ 0 h 37"/>
                <a:gd name="T10" fmla="*/ 3 w 30"/>
                <a:gd name="T11" fmla="*/ 5 h 37"/>
                <a:gd name="T12" fmla="*/ 3 w 30"/>
                <a:gd name="T13" fmla="*/ 6 h 37"/>
                <a:gd name="T14" fmla="*/ 2 w 30"/>
                <a:gd name="T15" fmla="*/ 7 h 37"/>
                <a:gd name="T16" fmla="*/ 2 w 30"/>
                <a:gd name="T17" fmla="*/ 34 h 37"/>
                <a:gd name="T18" fmla="*/ 6 w 30"/>
                <a:gd name="T19" fmla="*/ 37 h 37"/>
                <a:gd name="T20" fmla="*/ 18 w 30"/>
                <a:gd name="T21" fmla="*/ 35 h 37"/>
                <a:gd name="T22" fmla="*/ 29 w 30"/>
                <a:gd name="T23" fmla="*/ 30 h 37"/>
                <a:gd name="T24" fmla="*/ 29 w 30"/>
                <a:gd name="T2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7">
                  <a:moveTo>
                    <a:pt x="29" y="20"/>
                  </a:moveTo>
                  <a:cubicBezTo>
                    <a:pt x="30" y="19"/>
                    <a:pt x="30" y="17"/>
                    <a:pt x="28" y="16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7" y="11"/>
                    <a:pt x="26" y="6"/>
                    <a:pt x="24" y="2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5" y="0"/>
                    <a:pt x="7" y="1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0" y="16"/>
                    <a:pt x="2" y="25"/>
                    <a:pt x="2" y="34"/>
                  </a:cubicBezTo>
                  <a:cubicBezTo>
                    <a:pt x="2" y="36"/>
                    <a:pt x="4" y="37"/>
                    <a:pt x="6" y="37"/>
                  </a:cubicBezTo>
                  <a:cubicBezTo>
                    <a:pt x="10" y="37"/>
                    <a:pt x="14" y="36"/>
                    <a:pt x="18" y="35"/>
                  </a:cubicBezTo>
                  <a:cubicBezTo>
                    <a:pt x="21" y="35"/>
                    <a:pt x="27" y="34"/>
                    <a:pt x="29" y="30"/>
                  </a:cubicBezTo>
                  <a:cubicBezTo>
                    <a:pt x="30" y="28"/>
                    <a:pt x="30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60005" y="1642654"/>
            <a:ext cx="1534799" cy="2012520"/>
            <a:chOff x="4586288" y="1347788"/>
            <a:chExt cx="3044826" cy="3992563"/>
          </a:xfrm>
        </p:grpSpPr>
        <p:grpSp>
          <p:nvGrpSpPr>
            <p:cNvPr id="9" name="组合 8"/>
            <p:cNvGrpSpPr/>
            <p:nvPr/>
          </p:nvGrpSpPr>
          <p:grpSpPr>
            <a:xfrm>
              <a:off x="4586288" y="1568451"/>
              <a:ext cx="3044826" cy="3703638"/>
              <a:chOff x="4586288" y="1568451"/>
              <a:chExt cx="3044826" cy="3703638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4586288" y="1720851"/>
                <a:ext cx="2322513" cy="2646363"/>
              </a:xfrm>
              <a:custGeom>
                <a:avLst/>
                <a:gdLst>
                  <a:gd name="T0" fmla="*/ 524 w 546"/>
                  <a:gd name="T1" fmla="*/ 481 h 623"/>
                  <a:gd name="T2" fmla="*/ 517 w 546"/>
                  <a:gd name="T3" fmla="*/ 485 h 623"/>
                  <a:gd name="T4" fmla="*/ 456 w 546"/>
                  <a:gd name="T5" fmla="*/ 502 h 623"/>
                  <a:gd name="T6" fmla="*/ 399 w 546"/>
                  <a:gd name="T7" fmla="*/ 507 h 623"/>
                  <a:gd name="T8" fmla="*/ 199 w 546"/>
                  <a:gd name="T9" fmla="*/ 476 h 623"/>
                  <a:gd name="T10" fmla="*/ 203 w 546"/>
                  <a:gd name="T11" fmla="*/ 433 h 623"/>
                  <a:gd name="T12" fmla="*/ 173 w 546"/>
                  <a:gd name="T13" fmla="*/ 333 h 623"/>
                  <a:gd name="T14" fmla="*/ 138 w 546"/>
                  <a:gd name="T15" fmla="*/ 319 h 623"/>
                  <a:gd name="T16" fmla="*/ 119 w 546"/>
                  <a:gd name="T17" fmla="*/ 315 h 623"/>
                  <a:gd name="T18" fmla="*/ 101 w 546"/>
                  <a:gd name="T19" fmla="*/ 337 h 623"/>
                  <a:gd name="T20" fmla="*/ 100 w 546"/>
                  <a:gd name="T21" fmla="*/ 339 h 623"/>
                  <a:gd name="T22" fmla="*/ 110 w 546"/>
                  <a:gd name="T23" fmla="*/ 360 h 623"/>
                  <a:gd name="T24" fmla="*/ 117 w 546"/>
                  <a:gd name="T25" fmla="*/ 378 h 623"/>
                  <a:gd name="T26" fmla="*/ 126 w 546"/>
                  <a:gd name="T27" fmla="*/ 400 h 623"/>
                  <a:gd name="T28" fmla="*/ 134 w 546"/>
                  <a:gd name="T29" fmla="*/ 416 h 623"/>
                  <a:gd name="T30" fmla="*/ 141 w 546"/>
                  <a:gd name="T31" fmla="*/ 435 h 623"/>
                  <a:gd name="T32" fmla="*/ 84 w 546"/>
                  <a:gd name="T33" fmla="*/ 351 h 623"/>
                  <a:gd name="T34" fmla="*/ 97 w 546"/>
                  <a:gd name="T35" fmla="*/ 306 h 623"/>
                  <a:gd name="T36" fmla="*/ 97 w 546"/>
                  <a:gd name="T37" fmla="*/ 244 h 623"/>
                  <a:gd name="T38" fmla="*/ 145 w 546"/>
                  <a:gd name="T39" fmla="*/ 195 h 623"/>
                  <a:gd name="T40" fmla="*/ 224 w 546"/>
                  <a:gd name="T41" fmla="*/ 86 h 623"/>
                  <a:gd name="T42" fmla="*/ 346 w 546"/>
                  <a:gd name="T43" fmla="*/ 56 h 623"/>
                  <a:gd name="T44" fmla="*/ 379 w 546"/>
                  <a:gd name="T45" fmla="*/ 53 h 623"/>
                  <a:gd name="T46" fmla="*/ 434 w 546"/>
                  <a:gd name="T47" fmla="*/ 58 h 623"/>
                  <a:gd name="T48" fmla="*/ 461 w 546"/>
                  <a:gd name="T49" fmla="*/ 69 h 623"/>
                  <a:gd name="T50" fmla="*/ 444 w 546"/>
                  <a:gd name="T51" fmla="*/ 41 h 623"/>
                  <a:gd name="T52" fmla="*/ 434 w 546"/>
                  <a:gd name="T53" fmla="*/ 30 h 623"/>
                  <a:gd name="T54" fmla="*/ 369 w 546"/>
                  <a:gd name="T55" fmla="*/ 3 h 623"/>
                  <a:gd name="T56" fmla="*/ 355 w 546"/>
                  <a:gd name="T57" fmla="*/ 3 h 623"/>
                  <a:gd name="T58" fmla="*/ 338 w 546"/>
                  <a:gd name="T59" fmla="*/ 0 h 623"/>
                  <a:gd name="T60" fmla="*/ 98 w 546"/>
                  <a:gd name="T61" fmla="*/ 476 h 623"/>
                  <a:gd name="T62" fmla="*/ 462 w 546"/>
                  <a:gd name="T63" fmla="*/ 545 h 623"/>
                  <a:gd name="T64" fmla="*/ 525 w 546"/>
                  <a:gd name="T65" fmla="*/ 48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6" h="623">
                    <a:moveTo>
                      <a:pt x="525" y="480"/>
                    </a:moveTo>
                    <a:cubicBezTo>
                      <a:pt x="525" y="480"/>
                      <a:pt x="524" y="480"/>
                      <a:pt x="524" y="481"/>
                    </a:cubicBezTo>
                    <a:cubicBezTo>
                      <a:pt x="523" y="481"/>
                      <a:pt x="521" y="481"/>
                      <a:pt x="520" y="483"/>
                    </a:cubicBezTo>
                    <a:cubicBezTo>
                      <a:pt x="519" y="483"/>
                      <a:pt x="518" y="484"/>
                      <a:pt x="517" y="485"/>
                    </a:cubicBezTo>
                    <a:cubicBezTo>
                      <a:pt x="515" y="484"/>
                      <a:pt x="512" y="484"/>
                      <a:pt x="510" y="485"/>
                    </a:cubicBezTo>
                    <a:cubicBezTo>
                      <a:pt x="492" y="492"/>
                      <a:pt x="474" y="498"/>
                      <a:pt x="456" y="502"/>
                    </a:cubicBezTo>
                    <a:cubicBezTo>
                      <a:pt x="455" y="501"/>
                      <a:pt x="454" y="501"/>
                      <a:pt x="453" y="501"/>
                    </a:cubicBezTo>
                    <a:cubicBezTo>
                      <a:pt x="434" y="502"/>
                      <a:pt x="417" y="504"/>
                      <a:pt x="399" y="507"/>
                    </a:cubicBezTo>
                    <a:cubicBezTo>
                      <a:pt x="395" y="506"/>
                      <a:pt x="391" y="505"/>
                      <a:pt x="386" y="506"/>
                    </a:cubicBezTo>
                    <a:cubicBezTo>
                      <a:pt x="324" y="514"/>
                      <a:pt x="256" y="505"/>
                      <a:pt x="199" y="476"/>
                    </a:cubicBezTo>
                    <a:cubicBezTo>
                      <a:pt x="199" y="475"/>
                      <a:pt x="200" y="474"/>
                      <a:pt x="200" y="473"/>
                    </a:cubicBezTo>
                    <a:cubicBezTo>
                      <a:pt x="201" y="459"/>
                      <a:pt x="202" y="446"/>
                      <a:pt x="203" y="433"/>
                    </a:cubicBezTo>
                    <a:cubicBezTo>
                      <a:pt x="213" y="394"/>
                      <a:pt x="212" y="354"/>
                      <a:pt x="174" y="334"/>
                    </a:cubicBezTo>
                    <a:cubicBezTo>
                      <a:pt x="173" y="334"/>
                      <a:pt x="173" y="334"/>
                      <a:pt x="173" y="333"/>
                    </a:cubicBezTo>
                    <a:cubicBezTo>
                      <a:pt x="170" y="326"/>
                      <a:pt x="162" y="321"/>
                      <a:pt x="155" y="323"/>
                    </a:cubicBezTo>
                    <a:cubicBezTo>
                      <a:pt x="150" y="318"/>
                      <a:pt x="143" y="316"/>
                      <a:pt x="138" y="319"/>
                    </a:cubicBezTo>
                    <a:cubicBezTo>
                      <a:pt x="134" y="313"/>
                      <a:pt x="126" y="312"/>
                      <a:pt x="120" y="315"/>
                    </a:cubicBezTo>
                    <a:cubicBezTo>
                      <a:pt x="120" y="315"/>
                      <a:pt x="119" y="315"/>
                      <a:pt x="119" y="315"/>
                    </a:cubicBezTo>
                    <a:cubicBezTo>
                      <a:pt x="105" y="303"/>
                      <a:pt x="85" y="323"/>
                      <a:pt x="99" y="335"/>
                    </a:cubicBezTo>
                    <a:cubicBezTo>
                      <a:pt x="100" y="335"/>
                      <a:pt x="101" y="336"/>
                      <a:pt x="101" y="337"/>
                    </a:cubicBezTo>
                    <a:cubicBezTo>
                      <a:pt x="100" y="337"/>
                      <a:pt x="100" y="338"/>
                      <a:pt x="99" y="339"/>
                    </a:cubicBezTo>
                    <a:cubicBezTo>
                      <a:pt x="100" y="339"/>
                      <a:pt x="100" y="339"/>
                      <a:pt x="100" y="339"/>
                    </a:cubicBezTo>
                    <a:cubicBezTo>
                      <a:pt x="100" y="340"/>
                      <a:pt x="99" y="341"/>
                      <a:pt x="98" y="342"/>
                    </a:cubicBezTo>
                    <a:cubicBezTo>
                      <a:pt x="96" y="352"/>
                      <a:pt x="102" y="359"/>
                      <a:pt x="110" y="360"/>
                    </a:cubicBezTo>
                    <a:cubicBezTo>
                      <a:pt x="109" y="362"/>
                      <a:pt x="109" y="363"/>
                      <a:pt x="109" y="365"/>
                    </a:cubicBezTo>
                    <a:cubicBezTo>
                      <a:pt x="108" y="371"/>
                      <a:pt x="112" y="375"/>
                      <a:pt x="117" y="378"/>
                    </a:cubicBezTo>
                    <a:cubicBezTo>
                      <a:pt x="116" y="386"/>
                      <a:pt x="122" y="392"/>
                      <a:pt x="128" y="393"/>
                    </a:cubicBezTo>
                    <a:cubicBezTo>
                      <a:pt x="128" y="395"/>
                      <a:pt x="127" y="398"/>
                      <a:pt x="126" y="400"/>
                    </a:cubicBezTo>
                    <a:cubicBezTo>
                      <a:pt x="124" y="407"/>
                      <a:pt x="128" y="413"/>
                      <a:pt x="134" y="416"/>
                    </a:cubicBezTo>
                    <a:cubicBezTo>
                      <a:pt x="134" y="416"/>
                      <a:pt x="134" y="416"/>
                      <a:pt x="134" y="416"/>
                    </a:cubicBezTo>
                    <a:cubicBezTo>
                      <a:pt x="130" y="424"/>
                      <a:pt x="135" y="430"/>
                      <a:pt x="141" y="433"/>
                    </a:cubicBezTo>
                    <a:cubicBezTo>
                      <a:pt x="141" y="434"/>
                      <a:pt x="141" y="434"/>
                      <a:pt x="141" y="435"/>
                    </a:cubicBezTo>
                    <a:cubicBezTo>
                      <a:pt x="141" y="436"/>
                      <a:pt x="141" y="436"/>
                      <a:pt x="140" y="437"/>
                    </a:cubicBezTo>
                    <a:cubicBezTo>
                      <a:pt x="116" y="414"/>
                      <a:pt x="96" y="385"/>
                      <a:pt x="84" y="351"/>
                    </a:cubicBezTo>
                    <a:cubicBezTo>
                      <a:pt x="76" y="327"/>
                      <a:pt x="73" y="303"/>
                      <a:pt x="75" y="280"/>
                    </a:cubicBezTo>
                    <a:cubicBezTo>
                      <a:pt x="79" y="291"/>
                      <a:pt x="86" y="301"/>
                      <a:pt x="97" y="306"/>
                    </a:cubicBezTo>
                    <a:cubicBezTo>
                      <a:pt x="114" y="314"/>
                      <a:pt x="128" y="289"/>
                      <a:pt x="112" y="281"/>
                    </a:cubicBezTo>
                    <a:cubicBezTo>
                      <a:pt x="98" y="275"/>
                      <a:pt x="97" y="257"/>
                      <a:pt x="97" y="244"/>
                    </a:cubicBezTo>
                    <a:cubicBezTo>
                      <a:pt x="97" y="237"/>
                      <a:pt x="94" y="233"/>
                      <a:pt x="89" y="231"/>
                    </a:cubicBezTo>
                    <a:cubicBezTo>
                      <a:pt x="110" y="222"/>
                      <a:pt x="129" y="209"/>
                      <a:pt x="145" y="195"/>
                    </a:cubicBezTo>
                    <a:cubicBezTo>
                      <a:pt x="188" y="177"/>
                      <a:pt x="250" y="132"/>
                      <a:pt x="224" y="86"/>
                    </a:cubicBezTo>
                    <a:cubicBezTo>
                      <a:pt x="224" y="86"/>
                      <a:pt x="224" y="86"/>
                      <a:pt x="224" y="86"/>
                    </a:cubicBezTo>
                    <a:cubicBezTo>
                      <a:pt x="261" y="68"/>
                      <a:pt x="300" y="58"/>
                      <a:pt x="338" y="58"/>
                    </a:cubicBezTo>
                    <a:cubicBezTo>
                      <a:pt x="341" y="58"/>
                      <a:pt x="344" y="57"/>
                      <a:pt x="346" y="56"/>
                    </a:cubicBezTo>
                    <a:cubicBezTo>
                      <a:pt x="348" y="57"/>
                      <a:pt x="350" y="58"/>
                      <a:pt x="353" y="57"/>
                    </a:cubicBezTo>
                    <a:cubicBezTo>
                      <a:pt x="361" y="55"/>
                      <a:pt x="370" y="54"/>
                      <a:pt x="379" y="53"/>
                    </a:cubicBezTo>
                    <a:cubicBezTo>
                      <a:pt x="395" y="58"/>
                      <a:pt x="413" y="60"/>
                      <a:pt x="429" y="60"/>
                    </a:cubicBezTo>
                    <a:cubicBezTo>
                      <a:pt x="431" y="60"/>
                      <a:pt x="433" y="59"/>
                      <a:pt x="434" y="58"/>
                    </a:cubicBezTo>
                    <a:cubicBezTo>
                      <a:pt x="438" y="62"/>
                      <a:pt x="441" y="65"/>
                      <a:pt x="444" y="69"/>
                    </a:cubicBezTo>
                    <a:cubicBezTo>
                      <a:pt x="449" y="76"/>
                      <a:pt x="458" y="74"/>
                      <a:pt x="461" y="69"/>
                    </a:cubicBezTo>
                    <a:cubicBezTo>
                      <a:pt x="470" y="70"/>
                      <a:pt x="477" y="57"/>
                      <a:pt x="467" y="52"/>
                    </a:cubicBezTo>
                    <a:cubicBezTo>
                      <a:pt x="459" y="48"/>
                      <a:pt x="452" y="44"/>
                      <a:pt x="444" y="41"/>
                    </a:cubicBezTo>
                    <a:cubicBezTo>
                      <a:pt x="442" y="40"/>
                      <a:pt x="440" y="38"/>
                      <a:pt x="438" y="36"/>
                    </a:cubicBezTo>
                    <a:cubicBezTo>
                      <a:pt x="437" y="34"/>
                      <a:pt x="436" y="31"/>
                      <a:pt x="434" y="30"/>
                    </a:cubicBezTo>
                    <a:cubicBezTo>
                      <a:pt x="429" y="28"/>
                      <a:pt x="425" y="26"/>
                      <a:pt x="420" y="23"/>
                    </a:cubicBezTo>
                    <a:cubicBezTo>
                      <a:pt x="405" y="14"/>
                      <a:pt x="387" y="7"/>
                      <a:pt x="369" y="3"/>
                    </a:cubicBezTo>
                    <a:cubicBezTo>
                      <a:pt x="367" y="2"/>
                      <a:pt x="364" y="3"/>
                      <a:pt x="362" y="4"/>
                    </a:cubicBezTo>
                    <a:cubicBezTo>
                      <a:pt x="360" y="3"/>
                      <a:pt x="357" y="3"/>
                      <a:pt x="355" y="3"/>
                    </a:cubicBezTo>
                    <a:cubicBezTo>
                      <a:pt x="354" y="2"/>
                      <a:pt x="352" y="3"/>
                      <a:pt x="351" y="3"/>
                    </a:cubicBezTo>
                    <a:cubicBezTo>
                      <a:pt x="348" y="1"/>
                      <a:pt x="343" y="0"/>
                      <a:pt x="338" y="0"/>
                    </a:cubicBezTo>
                    <a:cubicBezTo>
                      <a:pt x="167" y="0"/>
                      <a:pt x="0" y="150"/>
                      <a:pt x="21" y="328"/>
                    </a:cubicBezTo>
                    <a:cubicBezTo>
                      <a:pt x="28" y="388"/>
                      <a:pt x="57" y="438"/>
                      <a:pt x="98" y="476"/>
                    </a:cubicBezTo>
                    <a:cubicBezTo>
                      <a:pt x="91" y="478"/>
                      <a:pt x="86" y="486"/>
                      <a:pt x="93" y="491"/>
                    </a:cubicBezTo>
                    <a:cubicBezTo>
                      <a:pt x="189" y="573"/>
                      <a:pt x="350" y="623"/>
                      <a:pt x="462" y="545"/>
                    </a:cubicBezTo>
                    <a:cubicBezTo>
                      <a:pt x="491" y="533"/>
                      <a:pt x="518" y="518"/>
                      <a:pt x="538" y="494"/>
                    </a:cubicBezTo>
                    <a:cubicBezTo>
                      <a:pt x="546" y="484"/>
                      <a:pt x="533" y="471"/>
                      <a:pt x="525" y="480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6784976" y="3190876"/>
                <a:ext cx="246063" cy="276225"/>
              </a:xfrm>
              <a:custGeom>
                <a:avLst/>
                <a:gdLst>
                  <a:gd name="T0" fmla="*/ 53 w 58"/>
                  <a:gd name="T1" fmla="*/ 29 h 65"/>
                  <a:gd name="T2" fmla="*/ 57 w 58"/>
                  <a:gd name="T3" fmla="*/ 15 h 65"/>
                  <a:gd name="T4" fmla="*/ 44 w 58"/>
                  <a:gd name="T5" fmla="*/ 3 h 65"/>
                  <a:gd name="T6" fmla="*/ 36 w 58"/>
                  <a:gd name="T7" fmla="*/ 5 h 65"/>
                  <a:gd name="T8" fmla="*/ 33 w 58"/>
                  <a:gd name="T9" fmla="*/ 10 h 65"/>
                  <a:gd name="T10" fmla="*/ 14 w 58"/>
                  <a:gd name="T11" fmla="*/ 0 h 65"/>
                  <a:gd name="T12" fmla="*/ 5 w 58"/>
                  <a:gd name="T13" fmla="*/ 7 h 65"/>
                  <a:gd name="T14" fmla="*/ 16 w 58"/>
                  <a:gd name="T15" fmla="*/ 57 h 65"/>
                  <a:gd name="T16" fmla="*/ 22 w 58"/>
                  <a:gd name="T17" fmla="*/ 61 h 65"/>
                  <a:gd name="T18" fmla="*/ 37 w 58"/>
                  <a:gd name="T19" fmla="*/ 60 h 65"/>
                  <a:gd name="T20" fmla="*/ 45 w 58"/>
                  <a:gd name="T21" fmla="*/ 47 h 65"/>
                  <a:gd name="T22" fmla="*/ 46 w 58"/>
                  <a:gd name="T23" fmla="*/ 46 h 65"/>
                  <a:gd name="T24" fmla="*/ 53 w 58"/>
                  <a:gd name="T25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3" y="29"/>
                    </a:moveTo>
                    <a:cubicBezTo>
                      <a:pt x="55" y="24"/>
                      <a:pt x="56" y="20"/>
                      <a:pt x="57" y="15"/>
                    </a:cubicBezTo>
                    <a:cubicBezTo>
                      <a:pt x="58" y="7"/>
                      <a:pt x="50" y="1"/>
                      <a:pt x="44" y="3"/>
                    </a:cubicBezTo>
                    <a:cubicBezTo>
                      <a:pt x="41" y="2"/>
                      <a:pt x="38" y="3"/>
                      <a:pt x="36" y="5"/>
                    </a:cubicBezTo>
                    <a:cubicBezTo>
                      <a:pt x="35" y="7"/>
                      <a:pt x="34" y="8"/>
                      <a:pt x="33" y="10"/>
                    </a:cubicBezTo>
                    <a:cubicBezTo>
                      <a:pt x="28" y="4"/>
                      <a:pt x="23" y="1"/>
                      <a:pt x="14" y="0"/>
                    </a:cubicBezTo>
                    <a:cubicBezTo>
                      <a:pt x="10" y="0"/>
                      <a:pt x="6" y="3"/>
                      <a:pt x="5" y="7"/>
                    </a:cubicBezTo>
                    <a:cubicBezTo>
                      <a:pt x="0" y="25"/>
                      <a:pt x="5" y="43"/>
                      <a:pt x="16" y="57"/>
                    </a:cubicBezTo>
                    <a:cubicBezTo>
                      <a:pt x="17" y="60"/>
                      <a:pt x="20" y="61"/>
                      <a:pt x="22" y="61"/>
                    </a:cubicBezTo>
                    <a:cubicBezTo>
                      <a:pt x="26" y="65"/>
                      <a:pt x="33" y="65"/>
                      <a:pt x="37" y="60"/>
                    </a:cubicBezTo>
                    <a:cubicBezTo>
                      <a:pt x="40" y="56"/>
                      <a:pt x="43" y="51"/>
                      <a:pt x="45" y="47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0" y="40"/>
                      <a:pt x="52" y="35"/>
                      <a:pt x="53" y="29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5743576" y="2673351"/>
                <a:ext cx="611188" cy="879475"/>
              </a:xfrm>
              <a:custGeom>
                <a:avLst/>
                <a:gdLst>
                  <a:gd name="T0" fmla="*/ 131 w 144"/>
                  <a:gd name="T1" fmla="*/ 20 h 207"/>
                  <a:gd name="T2" fmla="*/ 131 w 144"/>
                  <a:gd name="T3" fmla="*/ 15 h 207"/>
                  <a:gd name="T4" fmla="*/ 116 w 144"/>
                  <a:gd name="T5" fmla="*/ 1 h 207"/>
                  <a:gd name="T6" fmla="*/ 102 w 144"/>
                  <a:gd name="T7" fmla="*/ 3 h 207"/>
                  <a:gd name="T8" fmla="*/ 75 w 144"/>
                  <a:gd name="T9" fmla="*/ 12 h 207"/>
                  <a:gd name="T10" fmla="*/ 69 w 144"/>
                  <a:gd name="T11" fmla="*/ 11 h 207"/>
                  <a:gd name="T12" fmla="*/ 41 w 144"/>
                  <a:gd name="T13" fmla="*/ 20 h 207"/>
                  <a:gd name="T14" fmla="*/ 25 w 144"/>
                  <a:gd name="T15" fmla="*/ 23 h 207"/>
                  <a:gd name="T16" fmla="*/ 6 w 144"/>
                  <a:gd name="T17" fmla="*/ 35 h 207"/>
                  <a:gd name="T18" fmla="*/ 4 w 144"/>
                  <a:gd name="T19" fmla="*/ 53 h 207"/>
                  <a:gd name="T20" fmla="*/ 46 w 144"/>
                  <a:gd name="T21" fmla="*/ 114 h 207"/>
                  <a:gd name="T22" fmla="*/ 60 w 144"/>
                  <a:gd name="T23" fmla="*/ 193 h 207"/>
                  <a:gd name="T24" fmla="*/ 87 w 144"/>
                  <a:gd name="T25" fmla="*/ 193 h 207"/>
                  <a:gd name="T26" fmla="*/ 113 w 144"/>
                  <a:gd name="T27" fmla="*/ 93 h 207"/>
                  <a:gd name="T28" fmla="*/ 117 w 144"/>
                  <a:gd name="T29" fmla="*/ 89 h 207"/>
                  <a:gd name="T30" fmla="*/ 141 w 144"/>
                  <a:gd name="T31" fmla="*/ 41 h 207"/>
                  <a:gd name="T32" fmla="*/ 131 w 144"/>
                  <a:gd name="T33" fmla="*/ 2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" h="207">
                    <a:moveTo>
                      <a:pt x="131" y="20"/>
                    </a:moveTo>
                    <a:cubicBezTo>
                      <a:pt x="131" y="18"/>
                      <a:pt x="131" y="16"/>
                      <a:pt x="131" y="15"/>
                    </a:cubicBezTo>
                    <a:cubicBezTo>
                      <a:pt x="130" y="8"/>
                      <a:pt x="125" y="0"/>
                      <a:pt x="116" y="1"/>
                    </a:cubicBezTo>
                    <a:cubicBezTo>
                      <a:pt x="111" y="1"/>
                      <a:pt x="106" y="2"/>
                      <a:pt x="102" y="3"/>
                    </a:cubicBezTo>
                    <a:cubicBezTo>
                      <a:pt x="93" y="2"/>
                      <a:pt x="84" y="6"/>
                      <a:pt x="75" y="12"/>
                    </a:cubicBezTo>
                    <a:cubicBezTo>
                      <a:pt x="73" y="11"/>
                      <a:pt x="71" y="11"/>
                      <a:pt x="69" y="11"/>
                    </a:cubicBezTo>
                    <a:cubicBezTo>
                      <a:pt x="57" y="9"/>
                      <a:pt x="48" y="13"/>
                      <a:pt x="41" y="20"/>
                    </a:cubicBezTo>
                    <a:cubicBezTo>
                      <a:pt x="34" y="19"/>
                      <a:pt x="29" y="20"/>
                      <a:pt x="25" y="23"/>
                    </a:cubicBezTo>
                    <a:cubicBezTo>
                      <a:pt x="17" y="24"/>
                      <a:pt x="9" y="28"/>
                      <a:pt x="6" y="35"/>
                    </a:cubicBezTo>
                    <a:cubicBezTo>
                      <a:pt x="2" y="40"/>
                      <a:pt x="0" y="48"/>
                      <a:pt x="4" y="53"/>
                    </a:cubicBezTo>
                    <a:cubicBezTo>
                      <a:pt x="19" y="73"/>
                      <a:pt x="37" y="90"/>
                      <a:pt x="46" y="114"/>
                    </a:cubicBezTo>
                    <a:cubicBezTo>
                      <a:pt x="55" y="139"/>
                      <a:pt x="51" y="167"/>
                      <a:pt x="60" y="193"/>
                    </a:cubicBezTo>
                    <a:cubicBezTo>
                      <a:pt x="64" y="206"/>
                      <a:pt x="84" y="207"/>
                      <a:pt x="87" y="193"/>
                    </a:cubicBezTo>
                    <a:cubicBezTo>
                      <a:pt x="94" y="166"/>
                      <a:pt x="114" y="126"/>
                      <a:pt x="113" y="93"/>
                    </a:cubicBezTo>
                    <a:cubicBezTo>
                      <a:pt x="114" y="92"/>
                      <a:pt x="115" y="91"/>
                      <a:pt x="117" y="89"/>
                    </a:cubicBezTo>
                    <a:cubicBezTo>
                      <a:pt x="126" y="74"/>
                      <a:pt x="133" y="58"/>
                      <a:pt x="141" y="41"/>
                    </a:cubicBezTo>
                    <a:cubicBezTo>
                      <a:pt x="144" y="32"/>
                      <a:pt x="139" y="22"/>
                      <a:pt x="131" y="20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5799138" y="2009776"/>
                <a:ext cx="1214438" cy="981075"/>
              </a:xfrm>
              <a:custGeom>
                <a:avLst/>
                <a:gdLst>
                  <a:gd name="T0" fmla="*/ 274 w 286"/>
                  <a:gd name="T1" fmla="*/ 200 h 231"/>
                  <a:gd name="T2" fmla="*/ 241 w 286"/>
                  <a:gd name="T3" fmla="*/ 175 h 231"/>
                  <a:gd name="T4" fmla="*/ 253 w 286"/>
                  <a:gd name="T5" fmla="*/ 178 h 231"/>
                  <a:gd name="T6" fmla="*/ 261 w 286"/>
                  <a:gd name="T7" fmla="*/ 183 h 231"/>
                  <a:gd name="T8" fmla="*/ 282 w 286"/>
                  <a:gd name="T9" fmla="*/ 168 h 231"/>
                  <a:gd name="T10" fmla="*/ 278 w 286"/>
                  <a:gd name="T11" fmla="*/ 156 h 231"/>
                  <a:gd name="T12" fmla="*/ 274 w 286"/>
                  <a:gd name="T13" fmla="*/ 153 h 231"/>
                  <a:gd name="T14" fmla="*/ 217 w 286"/>
                  <a:gd name="T15" fmla="*/ 83 h 231"/>
                  <a:gd name="T16" fmla="*/ 157 w 286"/>
                  <a:gd name="T17" fmla="*/ 26 h 231"/>
                  <a:gd name="T18" fmla="*/ 151 w 286"/>
                  <a:gd name="T19" fmla="*/ 8 h 231"/>
                  <a:gd name="T20" fmla="*/ 133 w 286"/>
                  <a:gd name="T21" fmla="*/ 2 h 231"/>
                  <a:gd name="T22" fmla="*/ 116 w 286"/>
                  <a:gd name="T23" fmla="*/ 20 h 231"/>
                  <a:gd name="T24" fmla="*/ 116 w 286"/>
                  <a:gd name="T25" fmla="*/ 20 h 231"/>
                  <a:gd name="T26" fmla="*/ 115 w 286"/>
                  <a:gd name="T27" fmla="*/ 20 h 231"/>
                  <a:gd name="T28" fmla="*/ 111 w 286"/>
                  <a:gd name="T29" fmla="*/ 24 h 231"/>
                  <a:gd name="T30" fmla="*/ 105 w 286"/>
                  <a:gd name="T31" fmla="*/ 30 h 231"/>
                  <a:gd name="T32" fmla="*/ 81 w 286"/>
                  <a:gd name="T33" fmla="*/ 38 h 231"/>
                  <a:gd name="T34" fmla="*/ 66 w 286"/>
                  <a:gd name="T35" fmla="*/ 43 h 231"/>
                  <a:gd name="T36" fmla="*/ 66 w 286"/>
                  <a:gd name="T37" fmla="*/ 43 h 231"/>
                  <a:gd name="T38" fmla="*/ 16 w 286"/>
                  <a:gd name="T39" fmla="*/ 62 h 231"/>
                  <a:gd name="T40" fmla="*/ 16 w 286"/>
                  <a:gd name="T41" fmla="*/ 89 h 231"/>
                  <a:gd name="T42" fmla="*/ 24 w 286"/>
                  <a:gd name="T43" fmla="*/ 90 h 231"/>
                  <a:gd name="T44" fmla="*/ 27 w 286"/>
                  <a:gd name="T45" fmla="*/ 93 h 231"/>
                  <a:gd name="T46" fmla="*/ 38 w 286"/>
                  <a:gd name="T47" fmla="*/ 97 h 231"/>
                  <a:gd name="T48" fmla="*/ 39 w 286"/>
                  <a:gd name="T49" fmla="*/ 98 h 231"/>
                  <a:gd name="T50" fmla="*/ 35 w 286"/>
                  <a:gd name="T51" fmla="*/ 105 h 231"/>
                  <a:gd name="T52" fmla="*/ 25 w 286"/>
                  <a:gd name="T53" fmla="*/ 107 h 231"/>
                  <a:gd name="T54" fmla="*/ 15 w 286"/>
                  <a:gd name="T55" fmla="*/ 122 h 231"/>
                  <a:gd name="T56" fmla="*/ 37 w 286"/>
                  <a:gd name="T57" fmla="*/ 138 h 231"/>
                  <a:gd name="T58" fmla="*/ 49 w 286"/>
                  <a:gd name="T59" fmla="*/ 136 h 231"/>
                  <a:gd name="T60" fmla="*/ 49 w 286"/>
                  <a:gd name="T61" fmla="*/ 136 h 231"/>
                  <a:gd name="T62" fmla="*/ 76 w 286"/>
                  <a:gd name="T63" fmla="*/ 135 h 231"/>
                  <a:gd name="T64" fmla="*/ 86 w 286"/>
                  <a:gd name="T65" fmla="*/ 125 h 231"/>
                  <a:gd name="T66" fmla="*/ 151 w 286"/>
                  <a:gd name="T67" fmla="*/ 119 h 231"/>
                  <a:gd name="T68" fmla="*/ 207 w 286"/>
                  <a:gd name="T69" fmla="*/ 155 h 231"/>
                  <a:gd name="T70" fmla="*/ 203 w 286"/>
                  <a:gd name="T71" fmla="*/ 173 h 231"/>
                  <a:gd name="T72" fmla="*/ 266 w 286"/>
                  <a:gd name="T73" fmla="*/ 228 h 231"/>
                  <a:gd name="T74" fmla="*/ 284 w 286"/>
                  <a:gd name="T75" fmla="*/ 218 h 231"/>
                  <a:gd name="T76" fmla="*/ 274 w 286"/>
                  <a:gd name="T77" fmla="*/ 20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6" h="231">
                    <a:moveTo>
                      <a:pt x="274" y="200"/>
                    </a:moveTo>
                    <a:cubicBezTo>
                      <a:pt x="262" y="195"/>
                      <a:pt x="250" y="185"/>
                      <a:pt x="241" y="175"/>
                    </a:cubicBezTo>
                    <a:cubicBezTo>
                      <a:pt x="244" y="176"/>
                      <a:pt x="248" y="177"/>
                      <a:pt x="253" y="178"/>
                    </a:cubicBezTo>
                    <a:cubicBezTo>
                      <a:pt x="255" y="180"/>
                      <a:pt x="258" y="182"/>
                      <a:pt x="261" y="183"/>
                    </a:cubicBezTo>
                    <a:cubicBezTo>
                      <a:pt x="272" y="190"/>
                      <a:pt x="283" y="179"/>
                      <a:pt x="282" y="168"/>
                    </a:cubicBezTo>
                    <a:cubicBezTo>
                      <a:pt x="282" y="164"/>
                      <a:pt x="281" y="159"/>
                      <a:pt x="278" y="156"/>
                    </a:cubicBezTo>
                    <a:cubicBezTo>
                      <a:pt x="277" y="155"/>
                      <a:pt x="276" y="154"/>
                      <a:pt x="274" y="153"/>
                    </a:cubicBezTo>
                    <a:cubicBezTo>
                      <a:pt x="261" y="127"/>
                      <a:pt x="243" y="95"/>
                      <a:pt x="217" y="83"/>
                    </a:cubicBezTo>
                    <a:cubicBezTo>
                      <a:pt x="202" y="58"/>
                      <a:pt x="182" y="35"/>
                      <a:pt x="157" y="26"/>
                    </a:cubicBezTo>
                    <a:cubicBezTo>
                      <a:pt x="159" y="20"/>
                      <a:pt x="157" y="11"/>
                      <a:pt x="151" y="8"/>
                    </a:cubicBezTo>
                    <a:cubicBezTo>
                      <a:pt x="144" y="5"/>
                      <a:pt x="141" y="3"/>
                      <a:pt x="133" y="2"/>
                    </a:cubicBezTo>
                    <a:cubicBezTo>
                      <a:pt x="123" y="0"/>
                      <a:pt x="112" y="8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5" y="20"/>
                      <a:pt x="115" y="20"/>
                    </a:cubicBezTo>
                    <a:cubicBezTo>
                      <a:pt x="113" y="21"/>
                      <a:pt x="112" y="22"/>
                      <a:pt x="111" y="24"/>
                    </a:cubicBezTo>
                    <a:cubicBezTo>
                      <a:pt x="109" y="26"/>
                      <a:pt x="107" y="27"/>
                      <a:pt x="105" y="30"/>
                    </a:cubicBezTo>
                    <a:cubicBezTo>
                      <a:pt x="97" y="32"/>
                      <a:pt x="89" y="35"/>
                      <a:pt x="81" y="38"/>
                    </a:cubicBezTo>
                    <a:cubicBezTo>
                      <a:pt x="76" y="39"/>
                      <a:pt x="71" y="41"/>
                      <a:pt x="66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49" y="49"/>
                      <a:pt x="32" y="55"/>
                      <a:pt x="16" y="62"/>
                    </a:cubicBezTo>
                    <a:cubicBezTo>
                      <a:pt x="4" y="66"/>
                      <a:pt x="0" y="86"/>
                      <a:pt x="16" y="89"/>
                    </a:cubicBezTo>
                    <a:cubicBezTo>
                      <a:pt x="19" y="90"/>
                      <a:pt x="21" y="90"/>
                      <a:pt x="24" y="90"/>
                    </a:cubicBezTo>
                    <a:cubicBezTo>
                      <a:pt x="25" y="91"/>
                      <a:pt x="26" y="92"/>
                      <a:pt x="27" y="93"/>
                    </a:cubicBezTo>
                    <a:cubicBezTo>
                      <a:pt x="31" y="94"/>
                      <a:pt x="35" y="96"/>
                      <a:pt x="38" y="97"/>
                    </a:cubicBezTo>
                    <a:cubicBezTo>
                      <a:pt x="38" y="97"/>
                      <a:pt x="39" y="98"/>
                      <a:pt x="39" y="98"/>
                    </a:cubicBezTo>
                    <a:cubicBezTo>
                      <a:pt x="37" y="100"/>
                      <a:pt x="36" y="102"/>
                      <a:pt x="35" y="105"/>
                    </a:cubicBezTo>
                    <a:cubicBezTo>
                      <a:pt x="32" y="105"/>
                      <a:pt x="29" y="106"/>
                      <a:pt x="25" y="107"/>
                    </a:cubicBezTo>
                    <a:cubicBezTo>
                      <a:pt x="19" y="109"/>
                      <a:pt x="15" y="115"/>
                      <a:pt x="15" y="122"/>
                    </a:cubicBezTo>
                    <a:cubicBezTo>
                      <a:pt x="13" y="132"/>
                      <a:pt x="24" y="145"/>
                      <a:pt x="37" y="138"/>
                    </a:cubicBezTo>
                    <a:cubicBezTo>
                      <a:pt x="41" y="137"/>
                      <a:pt x="45" y="136"/>
                      <a:pt x="49" y="136"/>
                    </a:cubicBezTo>
                    <a:cubicBezTo>
                      <a:pt x="49" y="136"/>
                      <a:pt x="49" y="136"/>
                      <a:pt x="49" y="136"/>
                    </a:cubicBezTo>
                    <a:cubicBezTo>
                      <a:pt x="57" y="138"/>
                      <a:pt x="68" y="137"/>
                      <a:pt x="76" y="135"/>
                    </a:cubicBezTo>
                    <a:cubicBezTo>
                      <a:pt x="81" y="133"/>
                      <a:pt x="84" y="129"/>
                      <a:pt x="86" y="125"/>
                    </a:cubicBezTo>
                    <a:cubicBezTo>
                      <a:pt x="107" y="127"/>
                      <a:pt x="131" y="127"/>
                      <a:pt x="151" y="119"/>
                    </a:cubicBezTo>
                    <a:cubicBezTo>
                      <a:pt x="170" y="131"/>
                      <a:pt x="188" y="143"/>
                      <a:pt x="207" y="155"/>
                    </a:cubicBezTo>
                    <a:cubicBezTo>
                      <a:pt x="201" y="159"/>
                      <a:pt x="198" y="166"/>
                      <a:pt x="203" y="173"/>
                    </a:cubicBezTo>
                    <a:cubicBezTo>
                      <a:pt x="219" y="196"/>
                      <a:pt x="240" y="217"/>
                      <a:pt x="266" y="228"/>
                    </a:cubicBezTo>
                    <a:cubicBezTo>
                      <a:pt x="274" y="231"/>
                      <a:pt x="282" y="224"/>
                      <a:pt x="284" y="218"/>
                    </a:cubicBezTo>
                    <a:cubicBezTo>
                      <a:pt x="286" y="209"/>
                      <a:pt x="281" y="203"/>
                      <a:pt x="274" y="200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4727576" y="1568451"/>
                <a:ext cx="2903538" cy="2973388"/>
              </a:xfrm>
              <a:custGeom>
                <a:avLst/>
                <a:gdLst>
                  <a:gd name="T0" fmla="*/ 636 w 683"/>
                  <a:gd name="T1" fmla="*/ 171 h 700"/>
                  <a:gd name="T2" fmla="*/ 532 w 683"/>
                  <a:gd name="T3" fmla="*/ 53 h 700"/>
                  <a:gd name="T4" fmla="*/ 439 w 683"/>
                  <a:gd name="T5" fmla="*/ 14 h 700"/>
                  <a:gd name="T6" fmla="*/ 453 w 683"/>
                  <a:gd name="T7" fmla="*/ 39 h 700"/>
                  <a:gd name="T8" fmla="*/ 546 w 683"/>
                  <a:gd name="T9" fmla="*/ 103 h 700"/>
                  <a:gd name="T10" fmla="*/ 619 w 683"/>
                  <a:gd name="T11" fmla="*/ 203 h 700"/>
                  <a:gd name="T12" fmla="*/ 580 w 683"/>
                  <a:gd name="T13" fmla="*/ 484 h 700"/>
                  <a:gd name="T14" fmla="*/ 315 w 683"/>
                  <a:gd name="T15" fmla="*/ 656 h 700"/>
                  <a:gd name="T16" fmla="*/ 36 w 683"/>
                  <a:gd name="T17" fmla="*/ 568 h 700"/>
                  <a:gd name="T18" fmla="*/ 11 w 683"/>
                  <a:gd name="T19" fmla="*/ 583 h 700"/>
                  <a:gd name="T20" fmla="*/ 303 w 683"/>
                  <a:gd name="T21" fmla="*/ 687 h 700"/>
                  <a:gd name="T22" fmla="*/ 613 w 683"/>
                  <a:gd name="T23" fmla="*/ 485 h 700"/>
                  <a:gd name="T24" fmla="*/ 636 w 683"/>
                  <a:gd name="T25" fmla="*/ 171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3" h="700">
                    <a:moveTo>
                      <a:pt x="636" y="171"/>
                    </a:moveTo>
                    <a:cubicBezTo>
                      <a:pt x="614" y="124"/>
                      <a:pt x="572" y="83"/>
                      <a:pt x="532" y="53"/>
                    </a:cubicBezTo>
                    <a:cubicBezTo>
                      <a:pt x="507" y="34"/>
                      <a:pt x="472" y="0"/>
                      <a:pt x="439" y="14"/>
                    </a:cubicBezTo>
                    <a:cubicBezTo>
                      <a:pt x="422" y="22"/>
                      <a:pt x="436" y="46"/>
                      <a:pt x="453" y="39"/>
                    </a:cubicBezTo>
                    <a:cubicBezTo>
                      <a:pt x="474" y="30"/>
                      <a:pt x="534" y="92"/>
                      <a:pt x="546" y="103"/>
                    </a:cubicBezTo>
                    <a:cubicBezTo>
                      <a:pt x="577" y="131"/>
                      <a:pt x="603" y="164"/>
                      <a:pt x="619" y="203"/>
                    </a:cubicBezTo>
                    <a:cubicBezTo>
                      <a:pt x="657" y="294"/>
                      <a:pt x="629" y="402"/>
                      <a:pt x="580" y="484"/>
                    </a:cubicBezTo>
                    <a:cubicBezTo>
                      <a:pt x="525" y="578"/>
                      <a:pt x="420" y="635"/>
                      <a:pt x="315" y="656"/>
                    </a:cubicBezTo>
                    <a:cubicBezTo>
                      <a:pt x="222" y="676"/>
                      <a:pt x="96" y="648"/>
                      <a:pt x="36" y="568"/>
                    </a:cubicBezTo>
                    <a:cubicBezTo>
                      <a:pt x="25" y="554"/>
                      <a:pt x="0" y="568"/>
                      <a:pt x="11" y="583"/>
                    </a:cubicBezTo>
                    <a:cubicBezTo>
                      <a:pt x="77" y="670"/>
                      <a:pt x="200" y="700"/>
                      <a:pt x="303" y="687"/>
                    </a:cubicBezTo>
                    <a:cubicBezTo>
                      <a:pt x="430" y="671"/>
                      <a:pt x="548" y="594"/>
                      <a:pt x="613" y="485"/>
                    </a:cubicBezTo>
                    <a:cubicBezTo>
                      <a:pt x="668" y="392"/>
                      <a:pt x="683" y="270"/>
                      <a:pt x="636" y="171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5824538" y="4508501"/>
                <a:ext cx="717550" cy="763588"/>
              </a:xfrm>
              <a:custGeom>
                <a:avLst/>
                <a:gdLst>
                  <a:gd name="T0" fmla="*/ 162 w 169"/>
                  <a:gd name="T1" fmla="*/ 119 h 180"/>
                  <a:gd name="T2" fmla="*/ 140 w 169"/>
                  <a:gd name="T3" fmla="*/ 102 h 180"/>
                  <a:gd name="T4" fmla="*/ 139 w 169"/>
                  <a:gd name="T5" fmla="*/ 102 h 180"/>
                  <a:gd name="T6" fmla="*/ 129 w 169"/>
                  <a:gd name="T7" fmla="*/ 91 h 180"/>
                  <a:gd name="T8" fmla="*/ 124 w 169"/>
                  <a:gd name="T9" fmla="*/ 84 h 180"/>
                  <a:gd name="T10" fmla="*/ 90 w 169"/>
                  <a:gd name="T11" fmla="*/ 83 h 180"/>
                  <a:gd name="T12" fmla="*/ 87 w 169"/>
                  <a:gd name="T13" fmla="*/ 84 h 180"/>
                  <a:gd name="T14" fmla="*/ 93 w 169"/>
                  <a:gd name="T15" fmla="*/ 34 h 180"/>
                  <a:gd name="T16" fmla="*/ 73 w 169"/>
                  <a:gd name="T17" fmla="*/ 14 h 180"/>
                  <a:gd name="T18" fmla="*/ 59 w 169"/>
                  <a:gd name="T19" fmla="*/ 91 h 180"/>
                  <a:gd name="T20" fmla="*/ 54 w 169"/>
                  <a:gd name="T21" fmla="*/ 96 h 180"/>
                  <a:gd name="T22" fmla="*/ 52 w 169"/>
                  <a:gd name="T23" fmla="*/ 99 h 180"/>
                  <a:gd name="T24" fmla="*/ 2 w 169"/>
                  <a:gd name="T25" fmla="*/ 154 h 180"/>
                  <a:gd name="T26" fmla="*/ 23 w 169"/>
                  <a:gd name="T27" fmla="*/ 170 h 180"/>
                  <a:gd name="T28" fmla="*/ 27 w 169"/>
                  <a:gd name="T29" fmla="*/ 168 h 180"/>
                  <a:gd name="T30" fmla="*/ 40 w 169"/>
                  <a:gd name="T31" fmla="*/ 179 h 180"/>
                  <a:gd name="T32" fmla="*/ 100 w 169"/>
                  <a:gd name="T33" fmla="*/ 176 h 180"/>
                  <a:gd name="T34" fmla="*/ 153 w 169"/>
                  <a:gd name="T35" fmla="*/ 170 h 180"/>
                  <a:gd name="T36" fmla="*/ 162 w 169"/>
                  <a:gd name="T37" fmla="*/ 139 h 180"/>
                  <a:gd name="T38" fmla="*/ 162 w 169"/>
                  <a:gd name="T39" fmla="*/ 11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9" h="180">
                    <a:moveTo>
                      <a:pt x="162" y="119"/>
                    </a:moveTo>
                    <a:cubicBezTo>
                      <a:pt x="155" y="113"/>
                      <a:pt x="148" y="107"/>
                      <a:pt x="140" y="102"/>
                    </a:cubicBezTo>
                    <a:cubicBezTo>
                      <a:pt x="140" y="102"/>
                      <a:pt x="139" y="102"/>
                      <a:pt x="139" y="102"/>
                    </a:cubicBezTo>
                    <a:cubicBezTo>
                      <a:pt x="136" y="98"/>
                      <a:pt x="133" y="94"/>
                      <a:pt x="129" y="91"/>
                    </a:cubicBezTo>
                    <a:cubicBezTo>
                      <a:pt x="127" y="88"/>
                      <a:pt x="125" y="86"/>
                      <a:pt x="124" y="84"/>
                    </a:cubicBezTo>
                    <a:cubicBezTo>
                      <a:pt x="114" y="74"/>
                      <a:pt x="99" y="74"/>
                      <a:pt x="90" y="83"/>
                    </a:cubicBezTo>
                    <a:cubicBezTo>
                      <a:pt x="89" y="83"/>
                      <a:pt x="88" y="83"/>
                      <a:pt x="87" y="84"/>
                    </a:cubicBezTo>
                    <a:cubicBezTo>
                      <a:pt x="84" y="66"/>
                      <a:pt x="83" y="46"/>
                      <a:pt x="93" y="34"/>
                    </a:cubicBezTo>
                    <a:cubicBezTo>
                      <a:pt x="106" y="21"/>
                      <a:pt x="85" y="0"/>
                      <a:pt x="73" y="14"/>
                    </a:cubicBezTo>
                    <a:cubicBezTo>
                      <a:pt x="54" y="34"/>
                      <a:pt x="55" y="64"/>
                      <a:pt x="59" y="91"/>
                    </a:cubicBezTo>
                    <a:cubicBezTo>
                      <a:pt x="57" y="92"/>
                      <a:pt x="55" y="94"/>
                      <a:pt x="54" y="96"/>
                    </a:cubicBezTo>
                    <a:cubicBezTo>
                      <a:pt x="53" y="97"/>
                      <a:pt x="52" y="98"/>
                      <a:pt x="52" y="99"/>
                    </a:cubicBezTo>
                    <a:cubicBezTo>
                      <a:pt x="29" y="111"/>
                      <a:pt x="7" y="128"/>
                      <a:pt x="2" y="154"/>
                    </a:cubicBezTo>
                    <a:cubicBezTo>
                      <a:pt x="0" y="165"/>
                      <a:pt x="12" y="178"/>
                      <a:pt x="23" y="170"/>
                    </a:cubicBezTo>
                    <a:cubicBezTo>
                      <a:pt x="25" y="169"/>
                      <a:pt x="26" y="168"/>
                      <a:pt x="27" y="168"/>
                    </a:cubicBezTo>
                    <a:cubicBezTo>
                      <a:pt x="29" y="173"/>
                      <a:pt x="33" y="179"/>
                      <a:pt x="40" y="179"/>
                    </a:cubicBezTo>
                    <a:cubicBezTo>
                      <a:pt x="54" y="180"/>
                      <a:pt x="78" y="180"/>
                      <a:pt x="100" y="176"/>
                    </a:cubicBezTo>
                    <a:cubicBezTo>
                      <a:pt x="118" y="179"/>
                      <a:pt x="138" y="180"/>
                      <a:pt x="153" y="170"/>
                    </a:cubicBezTo>
                    <a:cubicBezTo>
                      <a:pt x="165" y="162"/>
                      <a:pt x="166" y="151"/>
                      <a:pt x="162" y="139"/>
                    </a:cubicBezTo>
                    <a:cubicBezTo>
                      <a:pt x="167" y="134"/>
                      <a:pt x="169" y="125"/>
                      <a:pt x="162" y="119"/>
                    </a:cubicBezTo>
                    <a:close/>
                  </a:path>
                </a:pathLst>
              </a:custGeom>
              <a:solidFill>
                <a:srgbClr val="58C9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608513" y="1347788"/>
              <a:ext cx="3000375" cy="3992563"/>
            </a:xfrm>
            <a:custGeom>
              <a:avLst/>
              <a:gdLst>
                <a:gd name="T0" fmla="*/ 444 w 706"/>
                <a:gd name="T1" fmla="*/ 72 h 940"/>
                <a:gd name="T2" fmla="*/ 440 w 706"/>
                <a:gd name="T3" fmla="*/ 115 h 940"/>
                <a:gd name="T4" fmla="*/ 306 w 706"/>
                <a:gd name="T5" fmla="*/ 82 h 940"/>
                <a:gd name="T6" fmla="*/ 106 w 706"/>
                <a:gd name="T7" fmla="*/ 594 h 940"/>
                <a:gd name="T8" fmla="*/ 59 w 706"/>
                <a:gd name="T9" fmla="*/ 596 h 940"/>
                <a:gd name="T10" fmla="*/ 30 w 706"/>
                <a:gd name="T11" fmla="*/ 635 h 940"/>
                <a:gd name="T12" fmla="*/ 339 w 706"/>
                <a:gd name="T13" fmla="*/ 758 h 940"/>
                <a:gd name="T14" fmla="*/ 291 w 706"/>
                <a:gd name="T15" fmla="*/ 872 h 940"/>
                <a:gd name="T16" fmla="*/ 450 w 706"/>
                <a:gd name="T17" fmla="*/ 914 h 940"/>
                <a:gd name="T18" fmla="*/ 299 w 706"/>
                <a:gd name="T19" fmla="*/ 905 h 940"/>
                <a:gd name="T20" fmla="*/ 357 w 706"/>
                <a:gd name="T21" fmla="*/ 826 h 940"/>
                <a:gd name="T22" fmla="*/ 559 w 706"/>
                <a:gd name="T23" fmla="*/ 657 h 940"/>
                <a:gd name="T24" fmla="*/ 62 w 706"/>
                <a:gd name="T25" fmla="*/ 240 h 940"/>
                <a:gd name="T26" fmla="*/ 171 w 706"/>
                <a:gd name="T27" fmla="*/ 180 h 940"/>
                <a:gd name="T28" fmla="*/ 71 w 706"/>
                <a:gd name="T29" fmla="*/ 323 h 940"/>
                <a:gd name="T30" fmla="*/ 75 w 706"/>
                <a:gd name="T31" fmla="*/ 345 h 940"/>
                <a:gd name="T32" fmla="*/ 46 w 706"/>
                <a:gd name="T33" fmla="*/ 278 h 940"/>
                <a:gd name="T34" fmla="*/ 95 w 706"/>
                <a:gd name="T35" fmla="*/ 409 h 940"/>
                <a:gd name="T36" fmla="*/ 143 w 706"/>
                <a:gd name="T37" fmla="*/ 411 h 940"/>
                <a:gd name="T38" fmla="*/ 191 w 706"/>
                <a:gd name="T39" fmla="*/ 531 h 940"/>
                <a:gd name="T40" fmla="*/ 113 w 706"/>
                <a:gd name="T41" fmla="*/ 449 h 940"/>
                <a:gd name="T42" fmla="*/ 72 w 706"/>
                <a:gd name="T43" fmla="*/ 548 h 940"/>
                <a:gd name="T44" fmla="*/ 52 w 706"/>
                <a:gd name="T45" fmla="*/ 344 h 940"/>
                <a:gd name="T46" fmla="*/ 97 w 706"/>
                <a:gd name="T47" fmla="*/ 395 h 940"/>
                <a:gd name="T48" fmla="*/ 93 w 706"/>
                <a:gd name="T49" fmla="*/ 434 h 940"/>
                <a:gd name="T50" fmla="*/ 125 w 706"/>
                <a:gd name="T51" fmla="*/ 495 h 940"/>
                <a:gd name="T52" fmla="*/ 211 w 706"/>
                <a:gd name="T53" fmla="*/ 509 h 940"/>
                <a:gd name="T54" fmla="*/ 115 w 706"/>
                <a:gd name="T55" fmla="*/ 393 h 940"/>
                <a:gd name="T56" fmla="*/ 218 w 706"/>
                <a:gd name="T57" fmla="*/ 228 h 940"/>
                <a:gd name="T58" fmla="*/ 202 w 706"/>
                <a:gd name="T59" fmla="*/ 122 h 940"/>
                <a:gd name="T60" fmla="*/ 439 w 706"/>
                <a:gd name="T61" fmla="*/ 139 h 940"/>
                <a:gd name="T62" fmla="*/ 210 w 706"/>
                <a:gd name="T63" fmla="*/ 119 h 940"/>
                <a:gd name="T64" fmla="*/ 403 w 706"/>
                <a:gd name="T65" fmla="*/ 110 h 940"/>
                <a:gd name="T66" fmla="*/ 489 w 706"/>
                <a:gd name="T67" fmla="*/ 618 h 940"/>
                <a:gd name="T68" fmla="*/ 423 w 706"/>
                <a:gd name="T69" fmla="*/ 625 h 940"/>
                <a:gd name="T70" fmla="*/ 235 w 706"/>
                <a:gd name="T71" fmla="*/ 647 h 940"/>
                <a:gd name="T72" fmla="*/ 449 w 706"/>
                <a:gd name="T73" fmla="*/ 639 h 940"/>
                <a:gd name="T74" fmla="*/ 246 w 706"/>
                <a:gd name="T75" fmla="*/ 650 h 940"/>
                <a:gd name="T76" fmla="*/ 412 w 706"/>
                <a:gd name="T77" fmla="*/ 634 h 940"/>
                <a:gd name="T78" fmla="*/ 266 w 706"/>
                <a:gd name="T79" fmla="*/ 668 h 940"/>
                <a:gd name="T80" fmla="*/ 448 w 706"/>
                <a:gd name="T81" fmla="*/ 119 h 940"/>
                <a:gd name="T82" fmla="*/ 644 w 706"/>
                <a:gd name="T83" fmla="*/ 269 h 940"/>
                <a:gd name="T84" fmla="*/ 323 w 706"/>
                <a:gd name="T85" fmla="*/ 704 h 940"/>
                <a:gd name="T86" fmla="*/ 673 w 706"/>
                <a:gd name="T87" fmla="*/ 479 h 940"/>
                <a:gd name="T88" fmla="*/ 84 w 706"/>
                <a:gd name="T89" fmla="*/ 663 h 940"/>
                <a:gd name="T90" fmla="*/ 54 w 706"/>
                <a:gd name="T91" fmla="*/ 604 h 940"/>
                <a:gd name="T92" fmla="*/ 291 w 706"/>
                <a:gd name="T93" fmla="*/ 713 h 940"/>
                <a:gd name="T94" fmla="*/ 630 w 706"/>
                <a:gd name="T95" fmla="*/ 208 h 940"/>
                <a:gd name="T96" fmla="*/ 475 w 706"/>
                <a:gd name="T97" fmla="*/ 80 h 940"/>
                <a:gd name="T98" fmla="*/ 465 w 706"/>
                <a:gd name="T99" fmla="*/ 79 h 940"/>
                <a:gd name="T100" fmla="*/ 673 w 706"/>
                <a:gd name="T101" fmla="*/ 479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6" h="940">
                  <a:moveTo>
                    <a:pt x="600" y="118"/>
                  </a:moveTo>
                  <a:cubicBezTo>
                    <a:pt x="580" y="101"/>
                    <a:pt x="437" y="0"/>
                    <a:pt x="434" y="72"/>
                  </a:cubicBezTo>
                  <a:cubicBezTo>
                    <a:pt x="434" y="77"/>
                    <a:pt x="443" y="77"/>
                    <a:pt x="444" y="72"/>
                  </a:cubicBezTo>
                  <a:cubicBezTo>
                    <a:pt x="444" y="71"/>
                    <a:pt x="444" y="70"/>
                    <a:pt x="444" y="70"/>
                  </a:cubicBezTo>
                  <a:cubicBezTo>
                    <a:pt x="449" y="76"/>
                    <a:pt x="454" y="81"/>
                    <a:pt x="460" y="86"/>
                  </a:cubicBezTo>
                  <a:cubicBezTo>
                    <a:pt x="453" y="95"/>
                    <a:pt x="446" y="105"/>
                    <a:pt x="440" y="115"/>
                  </a:cubicBezTo>
                  <a:cubicBezTo>
                    <a:pt x="430" y="109"/>
                    <a:pt x="420" y="104"/>
                    <a:pt x="409" y="100"/>
                  </a:cubicBezTo>
                  <a:cubicBezTo>
                    <a:pt x="408" y="99"/>
                    <a:pt x="407" y="99"/>
                    <a:pt x="406" y="99"/>
                  </a:cubicBezTo>
                  <a:cubicBezTo>
                    <a:pt x="381" y="74"/>
                    <a:pt x="338" y="78"/>
                    <a:pt x="306" y="82"/>
                  </a:cubicBezTo>
                  <a:cubicBezTo>
                    <a:pt x="260" y="88"/>
                    <a:pt x="216" y="103"/>
                    <a:pt x="175" y="126"/>
                  </a:cubicBezTo>
                  <a:cubicBezTo>
                    <a:pt x="88" y="175"/>
                    <a:pt x="11" y="265"/>
                    <a:pt x="6" y="368"/>
                  </a:cubicBezTo>
                  <a:cubicBezTo>
                    <a:pt x="1" y="460"/>
                    <a:pt x="42" y="539"/>
                    <a:pt x="106" y="594"/>
                  </a:cubicBezTo>
                  <a:cubicBezTo>
                    <a:pt x="98" y="602"/>
                    <a:pt x="91" y="611"/>
                    <a:pt x="83" y="620"/>
                  </a:cubicBezTo>
                  <a:cubicBezTo>
                    <a:pt x="84" y="618"/>
                    <a:pt x="84" y="616"/>
                    <a:pt x="82" y="615"/>
                  </a:cubicBezTo>
                  <a:cubicBezTo>
                    <a:pt x="75" y="608"/>
                    <a:pt x="68" y="601"/>
                    <a:pt x="59" y="596"/>
                  </a:cubicBezTo>
                  <a:cubicBezTo>
                    <a:pt x="57" y="595"/>
                    <a:pt x="55" y="595"/>
                    <a:pt x="54" y="596"/>
                  </a:cubicBezTo>
                  <a:cubicBezTo>
                    <a:pt x="53" y="595"/>
                    <a:pt x="50" y="595"/>
                    <a:pt x="49" y="597"/>
                  </a:cubicBezTo>
                  <a:cubicBezTo>
                    <a:pt x="43" y="602"/>
                    <a:pt x="21" y="625"/>
                    <a:pt x="30" y="635"/>
                  </a:cubicBezTo>
                  <a:cubicBezTo>
                    <a:pt x="51" y="655"/>
                    <a:pt x="80" y="671"/>
                    <a:pt x="104" y="687"/>
                  </a:cubicBezTo>
                  <a:cubicBezTo>
                    <a:pt x="152" y="719"/>
                    <a:pt x="204" y="745"/>
                    <a:pt x="261" y="756"/>
                  </a:cubicBezTo>
                  <a:cubicBezTo>
                    <a:pt x="287" y="761"/>
                    <a:pt x="313" y="761"/>
                    <a:pt x="339" y="758"/>
                  </a:cubicBezTo>
                  <a:cubicBezTo>
                    <a:pt x="339" y="759"/>
                    <a:pt x="339" y="759"/>
                    <a:pt x="339" y="759"/>
                  </a:cubicBezTo>
                  <a:cubicBezTo>
                    <a:pt x="339" y="782"/>
                    <a:pt x="340" y="803"/>
                    <a:pt x="347" y="824"/>
                  </a:cubicBezTo>
                  <a:cubicBezTo>
                    <a:pt x="322" y="830"/>
                    <a:pt x="302" y="850"/>
                    <a:pt x="291" y="872"/>
                  </a:cubicBezTo>
                  <a:cubicBezTo>
                    <a:pt x="286" y="882"/>
                    <a:pt x="281" y="896"/>
                    <a:pt x="286" y="906"/>
                  </a:cubicBezTo>
                  <a:cubicBezTo>
                    <a:pt x="284" y="908"/>
                    <a:pt x="283" y="912"/>
                    <a:pt x="286" y="914"/>
                  </a:cubicBezTo>
                  <a:cubicBezTo>
                    <a:pt x="332" y="940"/>
                    <a:pt x="404" y="938"/>
                    <a:pt x="450" y="914"/>
                  </a:cubicBezTo>
                  <a:cubicBezTo>
                    <a:pt x="456" y="911"/>
                    <a:pt x="451" y="903"/>
                    <a:pt x="446" y="906"/>
                  </a:cubicBezTo>
                  <a:cubicBezTo>
                    <a:pt x="406" y="926"/>
                    <a:pt x="345" y="930"/>
                    <a:pt x="302" y="911"/>
                  </a:cubicBezTo>
                  <a:cubicBezTo>
                    <a:pt x="303" y="909"/>
                    <a:pt x="302" y="906"/>
                    <a:pt x="299" y="905"/>
                  </a:cubicBezTo>
                  <a:cubicBezTo>
                    <a:pt x="283" y="901"/>
                    <a:pt x="301" y="872"/>
                    <a:pt x="306" y="865"/>
                  </a:cubicBezTo>
                  <a:cubicBezTo>
                    <a:pt x="317" y="848"/>
                    <a:pt x="334" y="835"/>
                    <a:pt x="354" y="832"/>
                  </a:cubicBezTo>
                  <a:cubicBezTo>
                    <a:pt x="356" y="832"/>
                    <a:pt x="358" y="829"/>
                    <a:pt x="357" y="826"/>
                  </a:cubicBezTo>
                  <a:cubicBezTo>
                    <a:pt x="349" y="804"/>
                    <a:pt x="348" y="782"/>
                    <a:pt x="348" y="759"/>
                  </a:cubicBezTo>
                  <a:cubicBezTo>
                    <a:pt x="348" y="758"/>
                    <a:pt x="348" y="758"/>
                    <a:pt x="347" y="757"/>
                  </a:cubicBezTo>
                  <a:cubicBezTo>
                    <a:pt x="425" y="746"/>
                    <a:pt x="500" y="705"/>
                    <a:pt x="559" y="657"/>
                  </a:cubicBezTo>
                  <a:cubicBezTo>
                    <a:pt x="641" y="590"/>
                    <a:pt x="691" y="496"/>
                    <a:pt x="696" y="391"/>
                  </a:cubicBezTo>
                  <a:cubicBezTo>
                    <a:pt x="700" y="297"/>
                    <a:pt x="676" y="181"/>
                    <a:pt x="600" y="118"/>
                  </a:cubicBezTo>
                  <a:close/>
                  <a:moveTo>
                    <a:pt x="62" y="240"/>
                  </a:moveTo>
                  <a:cubicBezTo>
                    <a:pt x="72" y="225"/>
                    <a:pt x="84" y="211"/>
                    <a:pt x="96" y="199"/>
                  </a:cubicBezTo>
                  <a:cubicBezTo>
                    <a:pt x="96" y="199"/>
                    <a:pt x="97" y="199"/>
                    <a:pt x="97" y="199"/>
                  </a:cubicBezTo>
                  <a:cubicBezTo>
                    <a:pt x="122" y="201"/>
                    <a:pt x="148" y="186"/>
                    <a:pt x="171" y="180"/>
                  </a:cubicBezTo>
                  <a:cubicBezTo>
                    <a:pt x="184" y="176"/>
                    <a:pt x="207" y="169"/>
                    <a:pt x="216" y="183"/>
                  </a:cubicBezTo>
                  <a:cubicBezTo>
                    <a:pt x="226" y="197"/>
                    <a:pt x="217" y="214"/>
                    <a:pt x="208" y="225"/>
                  </a:cubicBezTo>
                  <a:cubicBezTo>
                    <a:pt x="173" y="270"/>
                    <a:pt x="114" y="288"/>
                    <a:pt x="71" y="323"/>
                  </a:cubicBezTo>
                  <a:cubicBezTo>
                    <a:pt x="69" y="325"/>
                    <a:pt x="70" y="328"/>
                    <a:pt x="71" y="330"/>
                  </a:cubicBezTo>
                  <a:cubicBezTo>
                    <a:pt x="88" y="347"/>
                    <a:pt x="99" y="366"/>
                    <a:pt x="105" y="388"/>
                  </a:cubicBezTo>
                  <a:cubicBezTo>
                    <a:pt x="85" y="382"/>
                    <a:pt x="76" y="367"/>
                    <a:pt x="75" y="345"/>
                  </a:cubicBezTo>
                  <a:cubicBezTo>
                    <a:pt x="75" y="342"/>
                    <a:pt x="73" y="340"/>
                    <a:pt x="70" y="340"/>
                  </a:cubicBezTo>
                  <a:cubicBezTo>
                    <a:pt x="61" y="340"/>
                    <a:pt x="61" y="340"/>
                    <a:pt x="61" y="340"/>
                  </a:cubicBezTo>
                  <a:cubicBezTo>
                    <a:pt x="63" y="319"/>
                    <a:pt x="60" y="295"/>
                    <a:pt x="46" y="278"/>
                  </a:cubicBezTo>
                  <a:cubicBezTo>
                    <a:pt x="45" y="276"/>
                    <a:pt x="43" y="276"/>
                    <a:pt x="41" y="277"/>
                  </a:cubicBezTo>
                  <a:cubicBezTo>
                    <a:pt x="47" y="264"/>
                    <a:pt x="54" y="252"/>
                    <a:pt x="62" y="240"/>
                  </a:cubicBezTo>
                  <a:close/>
                  <a:moveTo>
                    <a:pt x="95" y="409"/>
                  </a:moveTo>
                  <a:cubicBezTo>
                    <a:pt x="95" y="409"/>
                    <a:pt x="95" y="409"/>
                    <a:pt x="95" y="409"/>
                  </a:cubicBezTo>
                  <a:cubicBezTo>
                    <a:pt x="93" y="401"/>
                    <a:pt x="108" y="401"/>
                    <a:pt x="112" y="401"/>
                  </a:cubicBezTo>
                  <a:cubicBezTo>
                    <a:pt x="123" y="401"/>
                    <a:pt x="134" y="407"/>
                    <a:pt x="143" y="411"/>
                  </a:cubicBezTo>
                  <a:cubicBezTo>
                    <a:pt x="153" y="415"/>
                    <a:pt x="162" y="417"/>
                    <a:pt x="172" y="418"/>
                  </a:cubicBezTo>
                  <a:cubicBezTo>
                    <a:pt x="186" y="420"/>
                    <a:pt x="187" y="436"/>
                    <a:pt x="191" y="448"/>
                  </a:cubicBezTo>
                  <a:cubicBezTo>
                    <a:pt x="201" y="477"/>
                    <a:pt x="209" y="505"/>
                    <a:pt x="191" y="531"/>
                  </a:cubicBezTo>
                  <a:cubicBezTo>
                    <a:pt x="182" y="543"/>
                    <a:pt x="178" y="554"/>
                    <a:pt x="178" y="567"/>
                  </a:cubicBezTo>
                  <a:cubicBezTo>
                    <a:pt x="160" y="549"/>
                    <a:pt x="147" y="516"/>
                    <a:pt x="136" y="495"/>
                  </a:cubicBezTo>
                  <a:cubicBezTo>
                    <a:pt x="128" y="480"/>
                    <a:pt x="120" y="464"/>
                    <a:pt x="113" y="449"/>
                  </a:cubicBezTo>
                  <a:cubicBezTo>
                    <a:pt x="110" y="440"/>
                    <a:pt x="100" y="424"/>
                    <a:pt x="102" y="414"/>
                  </a:cubicBezTo>
                  <a:cubicBezTo>
                    <a:pt x="103" y="410"/>
                    <a:pt x="98" y="408"/>
                    <a:pt x="95" y="409"/>
                  </a:cubicBezTo>
                  <a:close/>
                  <a:moveTo>
                    <a:pt x="72" y="548"/>
                  </a:moveTo>
                  <a:cubicBezTo>
                    <a:pt x="10" y="471"/>
                    <a:pt x="0" y="369"/>
                    <a:pt x="39" y="283"/>
                  </a:cubicBezTo>
                  <a:cubicBezTo>
                    <a:pt x="39" y="283"/>
                    <a:pt x="39" y="284"/>
                    <a:pt x="40" y="284"/>
                  </a:cubicBezTo>
                  <a:cubicBezTo>
                    <a:pt x="52" y="300"/>
                    <a:pt x="55" y="325"/>
                    <a:pt x="52" y="344"/>
                  </a:cubicBezTo>
                  <a:cubicBezTo>
                    <a:pt x="52" y="347"/>
                    <a:pt x="53" y="349"/>
                    <a:pt x="56" y="349"/>
                  </a:cubicBezTo>
                  <a:cubicBezTo>
                    <a:pt x="66" y="349"/>
                    <a:pt x="66" y="349"/>
                    <a:pt x="66" y="349"/>
                  </a:cubicBezTo>
                  <a:cubicBezTo>
                    <a:pt x="68" y="371"/>
                    <a:pt x="78" y="387"/>
                    <a:pt x="97" y="395"/>
                  </a:cubicBezTo>
                  <a:cubicBezTo>
                    <a:pt x="93" y="396"/>
                    <a:pt x="90" y="398"/>
                    <a:pt x="86" y="400"/>
                  </a:cubicBezTo>
                  <a:cubicBezTo>
                    <a:pt x="84" y="401"/>
                    <a:pt x="83" y="403"/>
                    <a:pt x="84" y="405"/>
                  </a:cubicBezTo>
                  <a:cubicBezTo>
                    <a:pt x="88" y="415"/>
                    <a:pt x="88" y="425"/>
                    <a:pt x="93" y="434"/>
                  </a:cubicBezTo>
                  <a:cubicBezTo>
                    <a:pt x="95" y="436"/>
                    <a:pt x="96" y="436"/>
                    <a:pt x="98" y="436"/>
                  </a:cubicBezTo>
                  <a:cubicBezTo>
                    <a:pt x="99" y="438"/>
                    <a:pt x="100" y="440"/>
                    <a:pt x="100" y="441"/>
                  </a:cubicBezTo>
                  <a:cubicBezTo>
                    <a:pt x="108" y="460"/>
                    <a:pt x="116" y="478"/>
                    <a:pt x="125" y="495"/>
                  </a:cubicBezTo>
                  <a:cubicBezTo>
                    <a:pt x="139" y="522"/>
                    <a:pt x="156" y="563"/>
                    <a:pt x="182" y="581"/>
                  </a:cubicBezTo>
                  <a:cubicBezTo>
                    <a:pt x="185" y="583"/>
                    <a:pt x="189" y="579"/>
                    <a:pt x="188" y="576"/>
                  </a:cubicBezTo>
                  <a:cubicBezTo>
                    <a:pt x="183" y="546"/>
                    <a:pt x="209" y="535"/>
                    <a:pt x="211" y="509"/>
                  </a:cubicBezTo>
                  <a:cubicBezTo>
                    <a:pt x="213" y="475"/>
                    <a:pt x="198" y="444"/>
                    <a:pt x="188" y="412"/>
                  </a:cubicBezTo>
                  <a:cubicBezTo>
                    <a:pt x="188" y="410"/>
                    <a:pt x="186" y="408"/>
                    <a:pt x="184" y="409"/>
                  </a:cubicBezTo>
                  <a:cubicBezTo>
                    <a:pt x="160" y="410"/>
                    <a:pt x="138" y="395"/>
                    <a:pt x="115" y="393"/>
                  </a:cubicBezTo>
                  <a:cubicBezTo>
                    <a:pt x="114" y="386"/>
                    <a:pt x="89" y="321"/>
                    <a:pt x="81" y="327"/>
                  </a:cubicBezTo>
                  <a:cubicBezTo>
                    <a:pt x="95" y="317"/>
                    <a:pt x="110" y="309"/>
                    <a:pt x="125" y="300"/>
                  </a:cubicBezTo>
                  <a:cubicBezTo>
                    <a:pt x="157" y="280"/>
                    <a:pt x="196" y="259"/>
                    <a:pt x="218" y="228"/>
                  </a:cubicBezTo>
                  <a:cubicBezTo>
                    <a:pt x="231" y="208"/>
                    <a:pt x="237" y="176"/>
                    <a:pt x="209" y="167"/>
                  </a:cubicBezTo>
                  <a:cubicBezTo>
                    <a:pt x="174" y="155"/>
                    <a:pt x="139" y="189"/>
                    <a:pt x="105" y="190"/>
                  </a:cubicBezTo>
                  <a:cubicBezTo>
                    <a:pt x="133" y="162"/>
                    <a:pt x="167" y="139"/>
                    <a:pt x="202" y="122"/>
                  </a:cubicBezTo>
                  <a:cubicBezTo>
                    <a:pt x="207" y="164"/>
                    <a:pt x="300" y="130"/>
                    <a:pt x="323" y="131"/>
                  </a:cubicBezTo>
                  <a:cubicBezTo>
                    <a:pt x="346" y="132"/>
                    <a:pt x="438" y="177"/>
                    <a:pt x="448" y="141"/>
                  </a:cubicBezTo>
                  <a:cubicBezTo>
                    <a:pt x="450" y="135"/>
                    <a:pt x="441" y="133"/>
                    <a:pt x="439" y="139"/>
                  </a:cubicBezTo>
                  <a:cubicBezTo>
                    <a:pt x="433" y="159"/>
                    <a:pt x="343" y="125"/>
                    <a:pt x="327" y="122"/>
                  </a:cubicBezTo>
                  <a:cubicBezTo>
                    <a:pt x="308" y="119"/>
                    <a:pt x="214" y="148"/>
                    <a:pt x="211" y="122"/>
                  </a:cubicBezTo>
                  <a:cubicBezTo>
                    <a:pt x="211" y="120"/>
                    <a:pt x="211" y="119"/>
                    <a:pt x="210" y="119"/>
                  </a:cubicBezTo>
                  <a:cubicBezTo>
                    <a:pt x="217" y="115"/>
                    <a:pt x="224" y="112"/>
                    <a:pt x="231" y="109"/>
                  </a:cubicBezTo>
                  <a:cubicBezTo>
                    <a:pt x="259" y="99"/>
                    <a:pt x="288" y="93"/>
                    <a:pt x="318" y="90"/>
                  </a:cubicBezTo>
                  <a:cubicBezTo>
                    <a:pt x="345" y="87"/>
                    <a:pt x="385" y="85"/>
                    <a:pt x="403" y="110"/>
                  </a:cubicBezTo>
                  <a:cubicBezTo>
                    <a:pt x="405" y="113"/>
                    <a:pt x="409" y="113"/>
                    <a:pt x="411" y="110"/>
                  </a:cubicBezTo>
                  <a:cubicBezTo>
                    <a:pt x="510" y="157"/>
                    <a:pt x="596" y="244"/>
                    <a:pt x="615" y="355"/>
                  </a:cubicBezTo>
                  <a:cubicBezTo>
                    <a:pt x="633" y="458"/>
                    <a:pt x="574" y="563"/>
                    <a:pt x="489" y="618"/>
                  </a:cubicBezTo>
                  <a:cubicBezTo>
                    <a:pt x="479" y="625"/>
                    <a:pt x="468" y="631"/>
                    <a:pt x="457" y="636"/>
                  </a:cubicBezTo>
                  <a:cubicBezTo>
                    <a:pt x="457" y="635"/>
                    <a:pt x="457" y="634"/>
                    <a:pt x="456" y="633"/>
                  </a:cubicBezTo>
                  <a:cubicBezTo>
                    <a:pt x="449" y="625"/>
                    <a:pt x="432" y="626"/>
                    <a:pt x="423" y="625"/>
                  </a:cubicBezTo>
                  <a:cubicBezTo>
                    <a:pt x="399" y="623"/>
                    <a:pt x="374" y="624"/>
                    <a:pt x="349" y="625"/>
                  </a:cubicBezTo>
                  <a:cubicBezTo>
                    <a:pt x="324" y="626"/>
                    <a:pt x="300" y="628"/>
                    <a:pt x="275" y="632"/>
                  </a:cubicBezTo>
                  <a:cubicBezTo>
                    <a:pt x="263" y="634"/>
                    <a:pt x="245" y="637"/>
                    <a:pt x="235" y="647"/>
                  </a:cubicBezTo>
                  <a:cubicBezTo>
                    <a:pt x="234" y="648"/>
                    <a:pt x="234" y="650"/>
                    <a:pt x="235" y="652"/>
                  </a:cubicBezTo>
                  <a:cubicBezTo>
                    <a:pt x="171" y="634"/>
                    <a:pt x="113" y="599"/>
                    <a:pt x="72" y="548"/>
                  </a:cubicBezTo>
                  <a:close/>
                  <a:moveTo>
                    <a:pt x="449" y="639"/>
                  </a:moveTo>
                  <a:cubicBezTo>
                    <a:pt x="389" y="666"/>
                    <a:pt x="321" y="671"/>
                    <a:pt x="256" y="657"/>
                  </a:cubicBezTo>
                  <a:cubicBezTo>
                    <a:pt x="256" y="656"/>
                    <a:pt x="255" y="656"/>
                    <a:pt x="255" y="655"/>
                  </a:cubicBezTo>
                  <a:cubicBezTo>
                    <a:pt x="252" y="653"/>
                    <a:pt x="249" y="651"/>
                    <a:pt x="246" y="650"/>
                  </a:cubicBezTo>
                  <a:cubicBezTo>
                    <a:pt x="256" y="643"/>
                    <a:pt x="271" y="642"/>
                    <a:pt x="282" y="640"/>
                  </a:cubicBezTo>
                  <a:cubicBezTo>
                    <a:pt x="304" y="637"/>
                    <a:pt x="327" y="635"/>
                    <a:pt x="349" y="634"/>
                  </a:cubicBezTo>
                  <a:cubicBezTo>
                    <a:pt x="370" y="633"/>
                    <a:pt x="391" y="633"/>
                    <a:pt x="412" y="634"/>
                  </a:cubicBezTo>
                  <a:cubicBezTo>
                    <a:pt x="421" y="634"/>
                    <a:pt x="443" y="632"/>
                    <a:pt x="449" y="639"/>
                  </a:cubicBezTo>
                  <a:close/>
                  <a:moveTo>
                    <a:pt x="113" y="600"/>
                  </a:moveTo>
                  <a:cubicBezTo>
                    <a:pt x="156" y="634"/>
                    <a:pt x="210" y="658"/>
                    <a:pt x="266" y="668"/>
                  </a:cubicBezTo>
                  <a:cubicBezTo>
                    <a:pt x="394" y="691"/>
                    <a:pt x="520" y="638"/>
                    <a:pt x="588" y="527"/>
                  </a:cubicBezTo>
                  <a:cubicBezTo>
                    <a:pt x="635" y="452"/>
                    <a:pt x="638" y="361"/>
                    <a:pt x="601" y="280"/>
                  </a:cubicBezTo>
                  <a:cubicBezTo>
                    <a:pt x="570" y="212"/>
                    <a:pt x="513" y="157"/>
                    <a:pt x="448" y="119"/>
                  </a:cubicBezTo>
                  <a:cubicBezTo>
                    <a:pt x="454" y="110"/>
                    <a:pt x="461" y="101"/>
                    <a:pt x="467" y="91"/>
                  </a:cubicBezTo>
                  <a:cubicBezTo>
                    <a:pt x="491" y="109"/>
                    <a:pt x="521" y="120"/>
                    <a:pt x="548" y="134"/>
                  </a:cubicBezTo>
                  <a:cubicBezTo>
                    <a:pt x="601" y="162"/>
                    <a:pt x="627" y="214"/>
                    <a:pt x="644" y="269"/>
                  </a:cubicBezTo>
                  <a:cubicBezTo>
                    <a:pt x="661" y="322"/>
                    <a:pt x="669" y="377"/>
                    <a:pt x="658" y="432"/>
                  </a:cubicBezTo>
                  <a:cubicBezTo>
                    <a:pt x="648" y="485"/>
                    <a:pt x="621" y="535"/>
                    <a:pt x="586" y="576"/>
                  </a:cubicBezTo>
                  <a:cubicBezTo>
                    <a:pt x="521" y="653"/>
                    <a:pt x="424" y="701"/>
                    <a:pt x="323" y="704"/>
                  </a:cubicBezTo>
                  <a:cubicBezTo>
                    <a:pt x="249" y="706"/>
                    <a:pt x="137" y="695"/>
                    <a:pt x="85" y="632"/>
                  </a:cubicBezTo>
                  <a:cubicBezTo>
                    <a:pt x="94" y="621"/>
                    <a:pt x="103" y="610"/>
                    <a:pt x="113" y="600"/>
                  </a:cubicBezTo>
                  <a:close/>
                  <a:moveTo>
                    <a:pt x="673" y="479"/>
                  </a:moveTo>
                  <a:cubicBezTo>
                    <a:pt x="639" y="589"/>
                    <a:pt x="543" y="674"/>
                    <a:pt x="440" y="720"/>
                  </a:cubicBezTo>
                  <a:cubicBezTo>
                    <a:pt x="380" y="747"/>
                    <a:pt x="314" y="758"/>
                    <a:pt x="249" y="744"/>
                  </a:cubicBezTo>
                  <a:cubicBezTo>
                    <a:pt x="189" y="731"/>
                    <a:pt x="135" y="698"/>
                    <a:pt x="84" y="663"/>
                  </a:cubicBezTo>
                  <a:cubicBezTo>
                    <a:pt x="74" y="656"/>
                    <a:pt x="64" y="648"/>
                    <a:pt x="54" y="641"/>
                  </a:cubicBezTo>
                  <a:cubicBezTo>
                    <a:pt x="50" y="638"/>
                    <a:pt x="46" y="635"/>
                    <a:pt x="42" y="632"/>
                  </a:cubicBezTo>
                  <a:cubicBezTo>
                    <a:pt x="32" y="625"/>
                    <a:pt x="49" y="609"/>
                    <a:pt x="54" y="604"/>
                  </a:cubicBezTo>
                  <a:cubicBezTo>
                    <a:pt x="60" y="607"/>
                    <a:pt x="64" y="610"/>
                    <a:pt x="68" y="614"/>
                  </a:cubicBezTo>
                  <a:cubicBezTo>
                    <a:pt x="66" y="615"/>
                    <a:pt x="65" y="618"/>
                    <a:pt x="66" y="620"/>
                  </a:cubicBezTo>
                  <a:cubicBezTo>
                    <a:pt x="109" y="693"/>
                    <a:pt x="214" y="709"/>
                    <a:pt x="291" y="713"/>
                  </a:cubicBezTo>
                  <a:cubicBezTo>
                    <a:pt x="387" y="717"/>
                    <a:pt x="477" y="685"/>
                    <a:pt x="551" y="623"/>
                  </a:cubicBezTo>
                  <a:cubicBezTo>
                    <a:pt x="629" y="558"/>
                    <a:pt x="679" y="459"/>
                    <a:pt x="672" y="356"/>
                  </a:cubicBezTo>
                  <a:cubicBezTo>
                    <a:pt x="668" y="306"/>
                    <a:pt x="652" y="253"/>
                    <a:pt x="630" y="208"/>
                  </a:cubicBezTo>
                  <a:cubicBezTo>
                    <a:pt x="607" y="161"/>
                    <a:pt x="571" y="135"/>
                    <a:pt x="524" y="113"/>
                  </a:cubicBezTo>
                  <a:cubicBezTo>
                    <a:pt x="506" y="104"/>
                    <a:pt x="488" y="96"/>
                    <a:pt x="472" y="84"/>
                  </a:cubicBezTo>
                  <a:cubicBezTo>
                    <a:pt x="473" y="83"/>
                    <a:pt x="474" y="82"/>
                    <a:pt x="475" y="80"/>
                  </a:cubicBezTo>
                  <a:cubicBezTo>
                    <a:pt x="473" y="79"/>
                    <a:pt x="471" y="78"/>
                    <a:pt x="469" y="77"/>
                  </a:cubicBezTo>
                  <a:cubicBezTo>
                    <a:pt x="468" y="77"/>
                    <a:pt x="467" y="77"/>
                    <a:pt x="467" y="76"/>
                  </a:cubicBezTo>
                  <a:cubicBezTo>
                    <a:pt x="466" y="77"/>
                    <a:pt x="466" y="78"/>
                    <a:pt x="465" y="79"/>
                  </a:cubicBezTo>
                  <a:cubicBezTo>
                    <a:pt x="459" y="73"/>
                    <a:pt x="453" y="67"/>
                    <a:pt x="448" y="61"/>
                  </a:cubicBezTo>
                  <a:cubicBezTo>
                    <a:pt x="472" y="37"/>
                    <a:pt x="592" y="121"/>
                    <a:pt x="608" y="137"/>
                  </a:cubicBezTo>
                  <a:cubicBezTo>
                    <a:pt x="688" y="223"/>
                    <a:pt x="706" y="370"/>
                    <a:pt x="673" y="4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6223001" y="4524376"/>
              <a:ext cx="344488" cy="671513"/>
            </a:xfrm>
            <a:custGeom>
              <a:avLst/>
              <a:gdLst>
                <a:gd name="T0" fmla="*/ 9 w 81"/>
                <a:gd name="T1" fmla="*/ 62 h 158"/>
                <a:gd name="T2" fmla="*/ 13 w 81"/>
                <a:gd name="T3" fmla="*/ 8 h 158"/>
                <a:gd name="T4" fmla="*/ 5 w 81"/>
                <a:gd name="T5" fmla="*/ 6 h 158"/>
                <a:gd name="T6" fmla="*/ 0 w 81"/>
                <a:gd name="T7" fmla="*/ 65 h 158"/>
                <a:gd name="T8" fmla="*/ 3 w 81"/>
                <a:gd name="T9" fmla="*/ 70 h 158"/>
                <a:gd name="T10" fmla="*/ 68 w 81"/>
                <a:gd name="T11" fmla="*/ 152 h 158"/>
                <a:gd name="T12" fmla="*/ 77 w 81"/>
                <a:gd name="T13" fmla="*/ 152 h 158"/>
                <a:gd name="T14" fmla="*/ 9 w 81"/>
                <a:gd name="T15" fmla="*/ 6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58">
                  <a:moveTo>
                    <a:pt x="9" y="62"/>
                  </a:moveTo>
                  <a:cubicBezTo>
                    <a:pt x="12" y="44"/>
                    <a:pt x="10" y="26"/>
                    <a:pt x="13" y="8"/>
                  </a:cubicBezTo>
                  <a:cubicBezTo>
                    <a:pt x="14" y="2"/>
                    <a:pt x="6" y="0"/>
                    <a:pt x="5" y="6"/>
                  </a:cubicBezTo>
                  <a:cubicBezTo>
                    <a:pt x="1" y="25"/>
                    <a:pt x="4" y="45"/>
                    <a:pt x="0" y="65"/>
                  </a:cubicBezTo>
                  <a:cubicBezTo>
                    <a:pt x="0" y="67"/>
                    <a:pt x="1" y="70"/>
                    <a:pt x="3" y="70"/>
                  </a:cubicBezTo>
                  <a:cubicBezTo>
                    <a:pt x="45" y="76"/>
                    <a:pt x="71" y="111"/>
                    <a:pt x="68" y="152"/>
                  </a:cubicBezTo>
                  <a:cubicBezTo>
                    <a:pt x="68" y="158"/>
                    <a:pt x="77" y="158"/>
                    <a:pt x="77" y="152"/>
                  </a:cubicBezTo>
                  <a:cubicBezTo>
                    <a:pt x="81" y="108"/>
                    <a:pt x="53" y="70"/>
                    <a:pt x="9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5746751" y="1997076"/>
              <a:ext cx="1370013" cy="1062038"/>
            </a:xfrm>
            <a:custGeom>
              <a:avLst/>
              <a:gdLst>
                <a:gd name="T0" fmla="*/ 319 w 322"/>
                <a:gd name="T1" fmla="*/ 206 h 250"/>
                <a:gd name="T2" fmla="*/ 254 w 322"/>
                <a:gd name="T3" fmla="*/ 187 h 250"/>
                <a:gd name="T4" fmla="*/ 252 w 322"/>
                <a:gd name="T5" fmla="*/ 196 h 250"/>
                <a:gd name="T6" fmla="*/ 307 w 322"/>
                <a:gd name="T7" fmla="*/ 211 h 250"/>
                <a:gd name="T8" fmla="*/ 220 w 322"/>
                <a:gd name="T9" fmla="*/ 173 h 250"/>
                <a:gd name="T10" fmla="*/ 226 w 322"/>
                <a:gd name="T11" fmla="*/ 174 h 250"/>
                <a:gd name="T12" fmla="*/ 229 w 322"/>
                <a:gd name="T13" fmla="*/ 173 h 250"/>
                <a:gd name="T14" fmla="*/ 314 w 322"/>
                <a:gd name="T15" fmla="*/ 187 h 250"/>
                <a:gd name="T16" fmla="*/ 316 w 322"/>
                <a:gd name="T17" fmla="*/ 180 h 250"/>
                <a:gd name="T18" fmla="*/ 250 w 322"/>
                <a:gd name="T19" fmla="*/ 124 h 250"/>
                <a:gd name="T20" fmla="*/ 247 w 322"/>
                <a:gd name="T21" fmla="*/ 132 h 250"/>
                <a:gd name="T22" fmla="*/ 306 w 322"/>
                <a:gd name="T23" fmla="*/ 180 h 250"/>
                <a:gd name="T24" fmla="*/ 162 w 322"/>
                <a:gd name="T25" fmla="*/ 125 h 250"/>
                <a:gd name="T26" fmla="*/ 92 w 322"/>
                <a:gd name="T27" fmla="*/ 138 h 250"/>
                <a:gd name="T28" fmla="*/ 44 w 322"/>
                <a:gd name="T29" fmla="*/ 137 h 250"/>
                <a:gd name="T30" fmla="*/ 23 w 322"/>
                <a:gd name="T31" fmla="*/ 117 h 250"/>
                <a:gd name="T32" fmla="*/ 54 w 322"/>
                <a:gd name="T33" fmla="*/ 105 h 250"/>
                <a:gd name="T34" fmla="*/ 54 w 322"/>
                <a:gd name="T35" fmla="*/ 96 h 250"/>
                <a:gd name="T36" fmla="*/ 20 w 322"/>
                <a:gd name="T37" fmla="*/ 77 h 250"/>
                <a:gd name="T38" fmla="*/ 127 w 322"/>
                <a:gd name="T39" fmla="*/ 32 h 250"/>
                <a:gd name="T40" fmla="*/ 129 w 322"/>
                <a:gd name="T41" fmla="*/ 26 h 250"/>
                <a:gd name="T42" fmla="*/ 125 w 322"/>
                <a:gd name="T43" fmla="*/ 10 h 250"/>
                <a:gd name="T44" fmla="*/ 263 w 322"/>
                <a:gd name="T45" fmla="*/ 122 h 250"/>
                <a:gd name="T46" fmla="*/ 270 w 322"/>
                <a:gd name="T47" fmla="*/ 116 h 250"/>
                <a:gd name="T48" fmla="*/ 121 w 322"/>
                <a:gd name="T49" fmla="*/ 1 h 250"/>
                <a:gd name="T50" fmla="*/ 116 w 322"/>
                <a:gd name="T51" fmla="*/ 5 h 250"/>
                <a:gd name="T52" fmla="*/ 120 w 322"/>
                <a:gd name="T53" fmla="*/ 25 h 250"/>
                <a:gd name="T54" fmla="*/ 8 w 322"/>
                <a:gd name="T55" fmla="*/ 75 h 250"/>
                <a:gd name="T56" fmla="*/ 9 w 322"/>
                <a:gd name="T57" fmla="*/ 82 h 250"/>
                <a:gd name="T58" fmla="*/ 40 w 322"/>
                <a:gd name="T59" fmla="*/ 100 h 250"/>
                <a:gd name="T60" fmla="*/ 15 w 322"/>
                <a:gd name="T61" fmla="*/ 132 h 250"/>
                <a:gd name="T62" fmla="*/ 107 w 322"/>
                <a:gd name="T63" fmla="*/ 143 h 250"/>
                <a:gd name="T64" fmla="*/ 172 w 322"/>
                <a:gd name="T65" fmla="*/ 138 h 250"/>
                <a:gd name="T66" fmla="*/ 210 w 322"/>
                <a:gd name="T67" fmla="*/ 160 h 250"/>
                <a:gd name="T68" fmla="*/ 209 w 322"/>
                <a:gd name="T69" fmla="*/ 160 h 250"/>
                <a:gd name="T70" fmla="*/ 204 w 322"/>
                <a:gd name="T71" fmla="*/ 168 h 250"/>
                <a:gd name="T72" fmla="*/ 320 w 322"/>
                <a:gd name="T73" fmla="*/ 213 h 250"/>
                <a:gd name="T74" fmla="*/ 319 w 322"/>
                <a:gd name="T75" fmla="*/ 20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2" h="250">
                  <a:moveTo>
                    <a:pt x="319" y="206"/>
                  </a:moveTo>
                  <a:cubicBezTo>
                    <a:pt x="298" y="197"/>
                    <a:pt x="276" y="193"/>
                    <a:pt x="254" y="187"/>
                  </a:cubicBezTo>
                  <a:cubicBezTo>
                    <a:pt x="248" y="186"/>
                    <a:pt x="246" y="195"/>
                    <a:pt x="252" y="196"/>
                  </a:cubicBezTo>
                  <a:cubicBezTo>
                    <a:pt x="270" y="201"/>
                    <a:pt x="289" y="204"/>
                    <a:pt x="307" y="211"/>
                  </a:cubicBezTo>
                  <a:cubicBezTo>
                    <a:pt x="274" y="231"/>
                    <a:pt x="243" y="199"/>
                    <a:pt x="220" y="173"/>
                  </a:cubicBezTo>
                  <a:cubicBezTo>
                    <a:pt x="222" y="173"/>
                    <a:pt x="224" y="173"/>
                    <a:pt x="226" y="174"/>
                  </a:cubicBezTo>
                  <a:cubicBezTo>
                    <a:pt x="227" y="174"/>
                    <a:pt x="228" y="173"/>
                    <a:pt x="229" y="173"/>
                  </a:cubicBezTo>
                  <a:cubicBezTo>
                    <a:pt x="255" y="188"/>
                    <a:pt x="284" y="200"/>
                    <a:pt x="314" y="187"/>
                  </a:cubicBezTo>
                  <a:cubicBezTo>
                    <a:pt x="317" y="186"/>
                    <a:pt x="317" y="182"/>
                    <a:pt x="316" y="180"/>
                  </a:cubicBezTo>
                  <a:cubicBezTo>
                    <a:pt x="302" y="153"/>
                    <a:pt x="281" y="130"/>
                    <a:pt x="250" y="124"/>
                  </a:cubicBezTo>
                  <a:cubicBezTo>
                    <a:pt x="244" y="122"/>
                    <a:pt x="241" y="131"/>
                    <a:pt x="247" y="132"/>
                  </a:cubicBezTo>
                  <a:cubicBezTo>
                    <a:pt x="274" y="138"/>
                    <a:pt x="292" y="157"/>
                    <a:pt x="306" y="180"/>
                  </a:cubicBezTo>
                  <a:cubicBezTo>
                    <a:pt x="254" y="198"/>
                    <a:pt x="208" y="139"/>
                    <a:pt x="162" y="125"/>
                  </a:cubicBezTo>
                  <a:cubicBezTo>
                    <a:pt x="140" y="118"/>
                    <a:pt x="113" y="132"/>
                    <a:pt x="92" y="138"/>
                  </a:cubicBezTo>
                  <a:cubicBezTo>
                    <a:pt x="75" y="143"/>
                    <a:pt x="61" y="142"/>
                    <a:pt x="44" y="137"/>
                  </a:cubicBezTo>
                  <a:cubicBezTo>
                    <a:pt x="40" y="136"/>
                    <a:pt x="14" y="128"/>
                    <a:pt x="23" y="117"/>
                  </a:cubicBezTo>
                  <a:cubicBezTo>
                    <a:pt x="30" y="110"/>
                    <a:pt x="44" y="108"/>
                    <a:pt x="54" y="105"/>
                  </a:cubicBezTo>
                  <a:cubicBezTo>
                    <a:pt x="58" y="104"/>
                    <a:pt x="58" y="98"/>
                    <a:pt x="54" y="96"/>
                  </a:cubicBezTo>
                  <a:cubicBezTo>
                    <a:pt x="41" y="92"/>
                    <a:pt x="31" y="83"/>
                    <a:pt x="20" y="77"/>
                  </a:cubicBezTo>
                  <a:cubicBezTo>
                    <a:pt x="50" y="51"/>
                    <a:pt x="90" y="45"/>
                    <a:pt x="127" y="32"/>
                  </a:cubicBezTo>
                  <a:cubicBezTo>
                    <a:pt x="130" y="31"/>
                    <a:pt x="131" y="28"/>
                    <a:pt x="129" y="26"/>
                  </a:cubicBezTo>
                  <a:cubicBezTo>
                    <a:pt x="127" y="21"/>
                    <a:pt x="126" y="15"/>
                    <a:pt x="125" y="10"/>
                  </a:cubicBezTo>
                  <a:cubicBezTo>
                    <a:pt x="184" y="16"/>
                    <a:pt x="230" y="80"/>
                    <a:pt x="263" y="122"/>
                  </a:cubicBezTo>
                  <a:cubicBezTo>
                    <a:pt x="267" y="127"/>
                    <a:pt x="273" y="120"/>
                    <a:pt x="270" y="116"/>
                  </a:cubicBezTo>
                  <a:cubicBezTo>
                    <a:pt x="234" y="70"/>
                    <a:pt x="185" y="3"/>
                    <a:pt x="121" y="1"/>
                  </a:cubicBezTo>
                  <a:cubicBezTo>
                    <a:pt x="118" y="0"/>
                    <a:pt x="116" y="3"/>
                    <a:pt x="116" y="5"/>
                  </a:cubicBezTo>
                  <a:cubicBezTo>
                    <a:pt x="116" y="13"/>
                    <a:pt x="117" y="19"/>
                    <a:pt x="120" y="25"/>
                  </a:cubicBezTo>
                  <a:cubicBezTo>
                    <a:pt x="80" y="39"/>
                    <a:pt x="40" y="45"/>
                    <a:pt x="8" y="75"/>
                  </a:cubicBezTo>
                  <a:cubicBezTo>
                    <a:pt x="6" y="77"/>
                    <a:pt x="7" y="81"/>
                    <a:pt x="9" y="82"/>
                  </a:cubicBezTo>
                  <a:cubicBezTo>
                    <a:pt x="20" y="87"/>
                    <a:pt x="29" y="94"/>
                    <a:pt x="40" y="100"/>
                  </a:cubicBezTo>
                  <a:cubicBezTo>
                    <a:pt x="23" y="106"/>
                    <a:pt x="0" y="117"/>
                    <a:pt x="15" y="132"/>
                  </a:cubicBezTo>
                  <a:cubicBezTo>
                    <a:pt x="40" y="156"/>
                    <a:pt x="77" y="152"/>
                    <a:pt x="107" y="143"/>
                  </a:cubicBezTo>
                  <a:cubicBezTo>
                    <a:pt x="129" y="136"/>
                    <a:pt x="149" y="129"/>
                    <a:pt x="172" y="138"/>
                  </a:cubicBezTo>
                  <a:cubicBezTo>
                    <a:pt x="185" y="144"/>
                    <a:pt x="198" y="152"/>
                    <a:pt x="210" y="160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4" y="159"/>
                    <a:pt x="201" y="164"/>
                    <a:pt x="204" y="168"/>
                  </a:cubicBezTo>
                  <a:cubicBezTo>
                    <a:pt x="233" y="202"/>
                    <a:pt x="274" y="250"/>
                    <a:pt x="320" y="213"/>
                  </a:cubicBezTo>
                  <a:cubicBezTo>
                    <a:pt x="322" y="212"/>
                    <a:pt x="322" y="207"/>
                    <a:pt x="319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5695951" y="2638426"/>
              <a:ext cx="723900" cy="1011238"/>
            </a:xfrm>
            <a:custGeom>
              <a:avLst/>
              <a:gdLst>
                <a:gd name="T0" fmla="*/ 167 w 170"/>
                <a:gd name="T1" fmla="*/ 32 h 238"/>
                <a:gd name="T2" fmla="*/ 143 w 170"/>
                <a:gd name="T3" fmla="*/ 11 h 238"/>
                <a:gd name="T4" fmla="*/ 127 w 170"/>
                <a:gd name="T5" fmla="*/ 0 h 238"/>
                <a:gd name="T6" fmla="*/ 40 w 170"/>
                <a:gd name="T7" fmla="*/ 19 h 238"/>
                <a:gd name="T8" fmla="*/ 35 w 170"/>
                <a:gd name="T9" fmla="*/ 27 h 238"/>
                <a:gd name="T10" fmla="*/ 99 w 170"/>
                <a:gd name="T11" fmla="*/ 18 h 238"/>
                <a:gd name="T12" fmla="*/ 122 w 170"/>
                <a:gd name="T13" fmla="*/ 10 h 238"/>
                <a:gd name="T14" fmla="*/ 140 w 170"/>
                <a:gd name="T15" fmla="*/ 22 h 238"/>
                <a:gd name="T16" fmla="*/ 158 w 170"/>
                <a:gd name="T17" fmla="*/ 38 h 238"/>
                <a:gd name="T18" fmla="*/ 82 w 170"/>
                <a:gd name="T19" fmla="*/ 222 h 238"/>
                <a:gd name="T20" fmla="*/ 69 w 170"/>
                <a:gd name="T21" fmla="*/ 161 h 238"/>
                <a:gd name="T22" fmla="*/ 55 w 170"/>
                <a:gd name="T23" fmla="*/ 103 h 238"/>
                <a:gd name="T24" fmla="*/ 40 w 170"/>
                <a:gd name="T25" fmla="*/ 75 h 238"/>
                <a:gd name="T26" fmla="*/ 23 w 170"/>
                <a:gd name="T27" fmla="*/ 57 h 238"/>
                <a:gd name="T28" fmla="*/ 14 w 170"/>
                <a:gd name="T29" fmla="*/ 47 h 238"/>
                <a:gd name="T30" fmla="*/ 30 w 170"/>
                <a:gd name="T31" fmla="*/ 31 h 238"/>
                <a:gd name="T32" fmla="*/ 26 w 170"/>
                <a:gd name="T33" fmla="*/ 23 h 238"/>
                <a:gd name="T34" fmla="*/ 1 w 170"/>
                <a:gd name="T35" fmla="*/ 43 h 238"/>
                <a:gd name="T36" fmla="*/ 2 w 170"/>
                <a:gd name="T37" fmla="*/ 49 h 238"/>
                <a:gd name="T38" fmla="*/ 54 w 170"/>
                <a:gd name="T39" fmla="*/ 127 h 238"/>
                <a:gd name="T40" fmla="*/ 79 w 170"/>
                <a:gd name="T41" fmla="*/ 234 h 238"/>
                <a:gd name="T42" fmla="*/ 87 w 170"/>
                <a:gd name="T43" fmla="*/ 233 h 238"/>
                <a:gd name="T44" fmla="*/ 169 w 170"/>
                <a:gd name="T45" fmla="*/ 39 h 238"/>
                <a:gd name="T46" fmla="*/ 167 w 170"/>
                <a:gd name="T47" fmla="*/ 3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238">
                  <a:moveTo>
                    <a:pt x="167" y="32"/>
                  </a:moveTo>
                  <a:cubicBezTo>
                    <a:pt x="157" y="26"/>
                    <a:pt x="150" y="21"/>
                    <a:pt x="143" y="11"/>
                  </a:cubicBezTo>
                  <a:cubicBezTo>
                    <a:pt x="137" y="2"/>
                    <a:pt x="137" y="0"/>
                    <a:pt x="127" y="0"/>
                  </a:cubicBezTo>
                  <a:cubicBezTo>
                    <a:pt x="96" y="2"/>
                    <a:pt x="71" y="34"/>
                    <a:pt x="40" y="19"/>
                  </a:cubicBezTo>
                  <a:cubicBezTo>
                    <a:pt x="34" y="16"/>
                    <a:pt x="30" y="24"/>
                    <a:pt x="35" y="27"/>
                  </a:cubicBezTo>
                  <a:cubicBezTo>
                    <a:pt x="58" y="38"/>
                    <a:pt x="78" y="28"/>
                    <a:pt x="99" y="18"/>
                  </a:cubicBezTo>
                  <a:cubicBezTo>
                    <a:pt x="107" y="15"/>
                    <a:pt x="114" y="12"/>
                    <a:pt x="122" y="10"/>
                  </a:cubicBezTo>
                  <a:cubicBezTo>
                    <a:pt x="133" y="7"/>
                    <a:pt x="135" y="15"/>
                    <a:pt x="140" y="22"/>
                  </a:cubicBezTo>
                  <a:cubicBezTo>
                    <a:pt x="144" y="29"/>
                    <a:pt x="151" y="33"/>
                    <a:pt x="158" y="38"/>
                  </a:cubicBezTo>
                  <a:cubicBezTo>
                    <a:pt x="122" y="94"/>
                    <a:pt x="105" y="160"/>
                    <a:pt x="82" y="222"/>
                  </a:cubicBezTo>
                  <a:cubicBezTo>
                    <a:pt x="71" y="203"/>
                    <a:pt x="71" y="183"/>
                    <a:pt x="69" y="161"/>
                  </a:cubicBezTo>
                  <a:cubicBezTo>
                    <a:pt x="67" y="141"/>
                    <a:pt x="62" y="122"/>
                    <a:pt x="55" y="103"/>
                  </a:cubicBezTo>
                  <a:cubicBezTo>
                    <a:pt x="51" y="93"/>
                    <a:pt x="46" y="84"/>
                    <a:pt x="40" y="75"/>
                  </a:cubicBezTo>
                  <a:cubicBezTo>
                    <a:pt x="34" y="69"/>
                    <a:pt x="29" y="63"/>
                    <a:pt x="23" y="57"/>
                  </a:cubicBezTo>
                  <a:cubicBezTo>
                    <a:pt x="20" y="54"/>
                    <a:pt x="17" y="50"/>
                    <a:pt x="14" y="47"/>
                  </a:cubicBezTo>
                  <a:cubicBezTo>
                    <a:pt x="8" y="42"/>
                    <a:pt x="28" y="32"/>
                    <a:pt x="30" y="31"/>
                  </a:cubicBezTo>
                  <a:cubicBezTo>
                    <a:pt x="36" y="28"/>
                    <a:pt x="31" y="21"/>
                    <a:pt x="26" y="23"/>
                  </a:cubicBezTo>
                  <a:cubicBezTo>
                    <a:pt x="16" y="28"/>
                    <a:pt x="8" y="33"/>
                    <a:pt x="1" y="43"/>
                  </a:cubicBezTo>
                  <a:cubicBezTo>
                    <a:pt x="0" y="45"/>
                    <a:pt x="1" y="47"/>
                    <a:pt x="2" y="49"/>
                  </a:cubicBezTo>
                  <a:cubicBezTo>
                    <a:pt x="26" y="73"/>
                    <a:pt x="43" y="93"/>
                    <a:pt x="54" y="127"/>
                  </a:cubicBezTo>
                  <a:cubicBezTo>
                    <a:pt x="65" y="163"/>
                    <a:pt x="55" y="203"/>
                    <a:pt x="79" y="234"/>
                  </a:cubicBezTo>
                  <a:cubicBezTo>
                    <a:pt x="81" y="238"/>
                    <a:pt x="86" y="237"/>
                    <a:pt x="87" y="233"/>
                  </a:cubicBezTo>
                  <a:cubicBezTo>
                    <a:pt x="113" y="168"/>
                    <a:pt x="129" y="98"/>
                    <a:pt x="169" y="39"/>
                  </a:cubicBezTo>
                  <a:cubicBezTo>
                    <a:pt x="170" y="37"/>
                    <a:pt x="169" y="34"/>
                    <a:pt x="167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6762751" y="3162301"/>
              <a:ext cx="306388" cy="368300"/>
            </a:xfrm>
            <a:custGeom>
              <a:avLst/>
              <a:gdLst>
                <a:gd name="T0" fmla="*/ 61 w 72"/>
                <a:gd name="T1" fmla="*/ 2 h 87"/>
                <a:gd name="T2" fmla="*/ 48 w 72"/>
                <a:gd name="T3" fmla="*/ 5 h 87"/>
                <a:gd name="T4" fmla="*/ 47 w 72"/>
                <a:gd name="T5" fmla="*/ 5 h 87"/>
                <a:gd name="T6" fmla="*/ 3 w 72"/>
                <a:gd name="T7" fmla="*/ 10 h 87"/>
                <a:gd name="T8" fmla="*/ 0 w 72"/>
                <a:gd name="T9" fmla="*/ 15 h 87"/>
                <a:gd name="T10" fmla="*/ 19 w 72"/>
                <a:gd name="T11" fmla="*/ 83 h 87"/>
                <a:gd name="T12" fmla="*/ 25 w 72"/>
                <a:gd name="T13" fmla="*/ 86 h 87"/>
                <a:gd name="T14" fmla="*/ 71 w 72"/>
                <a:gd name="T15" fmla="*/ 18 h 87"/>
                <a:gd name="T16" fmla="*/ 61 w 72"/>
                <a:gd name="T17" fmla="*/ 2 h 87"/>
                <a:gd name="T18" fmla="*/ 61 w 72"/>
                <a:gd name="T19" fmla="*/ 29 h 87"/>
                <a:gd name="T20" fmla="*/ 26 w 72"/>
                <a:gd name="T21" fmla="*/ 75 h 87"/>
                <a:gd name="T22" fmla="*/ 10 w 72"/>
                <a:gd name="T23" fmla="*/ 16 h 87"/>
                <a:gd name="T24" fmla="*/ 40 w 72"/>
                <a:gd name="T25" fmla="*/ 12 h 87"/>
                <a:gd name="T26" fmla="*/ 38 w 72"/>
                <a:gd name="T27" fmla="*/ 15 h 87"/>
                <a:gd name="T28" fmla="*/ 45 w 72"/>
                <a:gd name="T29" fmla="*/ 21 h 87"/>
                <a:gd name="T30" fmla="*/ 60 w 72"/>
                <a:gd name="T31" fmla="*/ 11 h 87"/>
                <a:gd name="T32" fmla="*/ 61 w 72"/>
                <a:gd name="T33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87">
                  <a:moveTo>
                    <a:pt x="61" y="2"/>
                  </a:moveTo>
                  <a:cubicBezTo>
                    <a:pt x="57" y="0"/>
                    <a:pt x="52" y="2"/>
                    <a:pt x="48" y="5"/>
                  </a:cubicBezTo>
                  <a:cubicBezTo>
                    <a:pt x="48" y="5"/>
                    <a:pt x="47" y="5"/>
                    <a:pt x="47" y="5"/>
                  </a:cubicBezTo>
                  <a:cubicBezTo>
                    <a:pt x="31" y="0"/>
                    <a:pt x="17" y="1"/>
                    <a:pt x="3" y="10"/>
                  </a:cubicBezTo>
                  <a:cubicBezTo>
                    <a:pt x="1" y="11"/>
                    <a:pt x="0" y="13"/>
                    <a:pt x="0" y="15"/>
                  </a:cubicBezTo>
                  <a:cubicBezTo>
                    <a:pt x="5" y="38"/>
                    <a:pt x="10" y="61"/>
                    <a:pt x="19" y="83"/>
                  </a:cubicBezTo>
                  <a:cubicBezTo>
                    <a:pt x="20" y="86"/>
                    <a:pt x="23" y="87"/>
                    <a:pt x="25" y="86"/>
                  </a:cubicBezTo>
                  <a:cubicBezTo>
                    <a:pt x="49" y="72"/>
                    <a:pt x="72" y="47"/>
                    <a:pt x="71" y="18"/>
                  </a:cubicBezTo>
                  <a:cubicBezTo>
                    <a:pt x="71" y="11"/>
                    <a:pt x="68" y="4"/>
                    <a:pt x="61" y="2"/>
                  </a:cubicBezTo>
                  <a:close/>
                  <a:moveTo>
                    <a:pt x="61" y="29"/>
                  </a:moveTo>
                  <a:cubicBezTo>
                    <a:pt x="57" y="49"/>
                    <a:pt x="42" y="64"/>
                    <a:pt x="26" y="75"/>
                  </a:cubicBezTo>
                  <a:cubicBezTo>
                    <a:pt x="19" y="56"/>
                    <a:pt x="14" y="36"/>
                    <a:pt x="10" y="16"/>
                  </a:cubicBezTo>
                  <a:cubicBezTo>
                    <a:pt x="20" y="11"/>
                    <a:pt x="30" y="10"/>
                    <a:pt x="40" y="12"/>
                  </a:cubicBezTo>
                  <a:cubicBezTo>
                    <a:pt x="39" y="13"/>
                    <a:pt x="39" y="14"/>
                    <a:pt x="38" y="15"/>
                  </a:cubicBezTo>
                  <a:cubicBezTo>
                    <a:pt x="34" y="19"/>
                    <a:pt x="41" y="26"/>
                    <a:pt x="45" y="21"/>
                  </a:cubicBezTo>
                  <a:cubicBezTo>
                    <a:pt x="47" y="18"/>
                    <a:pt x="55" y="7"/>
                    <a:pt x="60" y="11"/>
                  </a:cubicBezTo>
                  <a:cubicBezTo>
                    <a:pt x="64" y="15"/>
                    <a:pt x="62" y="25"/>
                    <a:pt x="6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22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02817" y="2298686"/>
            <a:ext cx="6835835" cy="1003325"/>
            <a:chOff x="8386922" y="2192795"/>
            <a:chExt cx="6835834" cy="1003325"/>
          </a:xfrm>
        </p:grpSpPr>
        <p:sp>
          <p:nvSpPr>
            <p:cNvPr id="29" name="矩形 28"/>
            <p:cNvSpPr/>
            <p:nvPr/>
          </p:nvSpPr>
          <p:spPr>
            <a:xfrm>
              <a:off x="8386922" y="2192795"/>
              <a:ext cx="25019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全球现状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386922" y="2542351"/>
              <a:ext cx="683583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06177" y="4316028"/>
            <a:ext cx="6835835" cy="1003325"/>
            <a:chOff x="8386922" y="2192795"/>
            <a:chExt cx="6835834" cy="1003325"/>
          </a:xfrm>
        </p:grpSpPr>
        <p:sp>
          <p:nvSpPr>
            <p:cNvPr id="32" name="矩形 31"/>
            <p:cNvSpPr/>
            <p:nvPr/>
          </p:nvSpPr>
          <p:spPr>
            <a:xfrm>
              <a:off x="12720806" y="2192795"/>
              <a:ext cx="2501950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区域现状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386922" y="2542351"/>
              <a:ext cx="683583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</a:t>
              </a:r>
              <a:r>
                <a:rPr lang="en-US" altLang="zh-CN" sz="800" dirty="0" err="1">
                  <a:solidFill>
                    <a:schemeClr val="bg1"/>
                  </a:solidFill>
                  <a:cs typeface="+mn-ea"/>
                  <a:sym typeface="+mn-lt"/>
                </a:rPr>
                <a:t>PowerPointThe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21402" y="2503604"/>
            <a:ext cx="1154735" cy="2320362"/>
            <a:chOff x="1263543" y="684213"/>
            <a:chExt cx="1346201" cy="2705101"/>
          </a:xfrm>
        </p:grpSpPr>
        <p:sp>
          <p:nvSpPr>
            <p:cNvPr id="3" name="Freeform 17"/>
            <p:cNvSpPr/>
            <p:nvPr/>
          </p:nvSpPr>
          <p:spPr bwMode="auto">
            <a:xfrm>
              <a:off x="1263543" y="896938"/>
              <a:ext cx="700088" cy="2257426"/>
            </a:xfrm>
            <a:custGeom>
              <a:avLst/>
              <a:gdLst>
                <a:gd name="T0" fmla="*/ 153 w 164"/>
                <a:gd name="T1" fmla="*/ 18 h 531"/>
                <a:gd name="T2" fmla="*/ 137 w 164"/>
                <a:gd name="T3" fmla="*/ 4 h 531"/>
                <a:gd name="T4" fmla="*/ 115 w 164"/>
                <a:gd name="T5" fmla="*/ 12 h 531"/>
                <a:gd name="T6" fmla="*/ 105 w 164"/>
                <a:gd name="T7" fmla="*/ 114 h 531"/>
                <a:gd name="T8" fmla="*/ 103 w 164"/>
                <a:gd name="T9" fmla="*/ 117 h 531"/>
                <a:gd name="T10" fmla="*/ 48 w 164"/>
                <a:gd name="T11" fmla="*/ 342 h 531"/>
                <a:gd name="T12" fmla="*/ 20 w 164"/>
                <a:gd name="T13" fmla="*/ 513 h 531"/>
                <a:gd name="T14" fmla="*/ 47 w 164"/>
                <a:gd name="T15" fmla="*/ 506 h 531"/>
                <a:gd name="T16" fmla="*/ 83 w 164"/>
                <a:gd name="T17" fmla="*/ 328 h 531"/>
                <a:gd name="T18" fmla="*/ 123 w 164"/>
                <a:gd name="T19" fmla="*/ 146 h 531"/>
                <a:gd name="T20" fmla="*/ 126 w 164"/>
                <a:gd name="T21" fmla="*/ 150 h 531"/>
                <a:gd name="T22" fmla="*/ 150 w 164"/>
                <a:gd name="T23" fmla="*/ 144 h 531"/>
                <a:gd name="T24" fmla="*/ 153 w 164"/>
                <a:gd name="T25" fmla="*/ 1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531">
                  <a:moveTo>
                    <a:pt x="153" y="18"/>
                  </a:moveTo>
                  <a:cubicBezTo>
                    <a:pt x="153" y="8"/>
                    <a:pt x="145" y="4"/>
                    <a:pt x="137" y="4"/>
                  </a:cubicBezTo>
                  <a:cubicBezTo>
                    <a:pt x="130" y="0"/>
                    <a:pt x="118" y="1"/>
                    <a:pt x="115" y="12"/>
                  </a:cubicBezTo>
                  <a:cubicBezTo>
                    <a:pt x="107" y="44"/>
                    <a:pt x="97" y="81"/>
                    <a:pt x="105" y="114"/>
                  </a:cubicBezTo>
                  <a:cubicBezTo>
                    <a:pt x="104" y="115"/>
                    <a:pt x="104" y="116"/>
                    <a:pt x="103" y="117"/>
                  </a:cubicBezTo>
                  <a:cubicBezTo>
                    <a:pt x="73" y="189"/>
                    <a:pt x="72" y="269"/>
                    <a:pt x="48" y="342"/>
                  </a:cubicBezTo>
                  <a:cubicBezTo>
                    <a:pt x="31" y="393"/>
                    <a:pt x="0" y="460"/>
                    <a:pt x="20" y="513"/>
                  </a:cubicBezTo>
                  <a:cubicBezTo>
                    <a:pt x="26" y="531"/>
                    <a:pt x="54" y="523"/>
                    <a:pt x="47" y="506"/>
                  </a:cubicBezTo>
                  <a:cubicBezTo>
                    <a:pt x="28" y="453"/>
                    <a:pt x="66" y="379"/>
                    <a:pt x="83" y="328"/>
                  </a:cubicBezTo>
                  <a:cubicBezTo>
                    <a:pt x="102" y="269"/>
                    <a:pt x="103" y="206"/>
                    <a:pt x="123" y="146"/>
                  </a:cubicBezTo>
                  <a:cubicBezTo>
                    <a:pt x="124" y="148"/>
                    <a:pt x="125" y="149"/>
                    <a:pt x="126" y="150"/>
                  </a:cubicBezTo>
                  <a:cubicBezTo>
                    <a:pt x="134" y="158"/>
                    <a:pt x="146" y="154"/>
                    <a:pt x="150" y="144"/>
                  </a:cubicBezTo>
                  <a:cubicBezTo>
                    <a:pt x="164" y="103"/>
                    <a:pt x="154" y="60"/>
                    <a:pt x="153" y="1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8"/>
            <p:cNvSpPr>
              <a:spLocks noEditPoints="1"/>
            </p:cNvSpPr>
            <p:nvPr/>
          </p:nvSpPr>
          <p:spPr bwMode="auto">
            <a:xfrm>
              <a:off x="1293706" y="684213"/>
              <a:ext cx="1316038" cy="2705101"/>
            </a:xfrm>
            <a:custGeom>
              <a:avLst/>
              <a:gdLst>
                <a:gd name="T0" fmla="*/ 305 w 308"/>
                <a:gd name="T1" fmla="*/ 586 h 636"/>
                <a:gd name="T2" fmla="*/ 284 w 308"/>
                <a:gd name="T3" fmla="*/ 500 h 636"/>
                <a:gd name="T4" fmla="*/ 269 w 308"/>
                <a:gd name="T5" fmla="*/ 462 h 636"/>
                <a:gd name="T6" fmla="*/ 238 w 308"/>
                <a:gd name="T7" fmla="*/ 404 h 636"/>
                <a:gd name="T8" fmla="*/ 177 w 308"/>
                <a:gd name="T9" fmla="*/ 169 h 636"/>
                <a:gd name="T10" fmla="*/ 171 w 308"/>
                <a:gd name="T11" fmla="*/ 53 h 636"/>
                <a:gd name="T12" fmla="*/ 133 w 308"/>
                <a:gd name="T13" fmla="*/ 14 h 636"/>
                <a:gd name="T14" fmla="*/ 159 w 308"/>
                <a:gd name="T15" fmla="*/ 44 h 636"/>
                <a:gd name="T16" fmla="*/ 126 w 308"/>
                <a:gd name="T17" fmla="*/ 6 h 636"/>
                <a:gd name="T18" fmla="*/ 118 w 308"/>
                <a:gd name="T19" fmla="*/ 49 h 636"/>
                <a:gd name="T20" fmla="*/ 102 w 308"/>
                <a:gd name="T21" fmla="*/ 176 h 636"/>
                <a:gd name="T22" fmla="*/ 25 w 308"/>
                <a:gd name="T23" fmla="*/ 489 h 636"/>
                <a:gd name="T24" fmla="*/ 20 w 308"/>
                <a:gd name="T25" fmla="*/ 490 h 636"/>
                <a:gd name="T26" fmla="*/ 16 w 308"/>
                <a:gd name="T27" fmla="*/ 486 h 636"/>
                <a:gd name="T28" fmla="*/ 2 w 308"/>
                <a:gd name="T29" fmla="*/ 500 h 636"/>
                <a:gd name="T30" fmla="*/ 5 w 308"/>
                <a:gd name="T31" fmla="*/ 531 h 636"/>
                <a:gd name="T32" fmla="*/ 18 w 308"/>
                <a:gd name="T33" fmla="*/ 513 h 636"/>
                <a:gd name="T34" fmla="*/ 20 w 308"/>
                <a:gd name="T35" fmla="*/ 534 h 636"/>
                <a:gd name="T36" fmla="*/ 16 w 308"/>
                <a:gd name="T37" fmla="*/ 570 h 636"/>
                <a:gd name="T38" fmla="*/ 23 w 308"/>
                <a:gd name="T39" fmla="*/ 582 h 636"/>
                <a:gd name="T40" fmla="*/ 20 w 308"/>
                <a:gd name="T41" fmla="*/ 622 h 636"/>
                <a:gd name="T42" fmla="*/ 31 w 308"/>
                <a:gd name="T43" fmla="*/ 596 h 636"/>
                <a:gd name="T44" fmla="*/ 50 w 308"/>
                <a:gd name="T45" fmla="*/ 574 h 636"/>
                <a:gd name="T46" fmla="*/ 73 w 308"/>
                <a:gd name="T47" fmla="*/ 452 h 636"/>
                <a:gd name="T48" fmla="*/ 156 w 308"/>
                <a:gd name="T49" fmla="*/ 210 h 636"/>
                <a:gd name="T50" fmla="*/ 193 w 308"/>
                <a:gd name="T51" fmla="*/ 515 h 636"/>
                <a:gd name="T52" fmla="*/ 257 w 308"/>
                <a:gd name="T53" fmla="*/ 607 h 636"/>
                <a:gd name="T54" fmla="*/ 273 w 308"/>
                <a:gd name="T55" fmla="*/ 617 h 636"/>
                <a:gd name="T56" fmla="*/ 305 w 308"/>
                <a:gd name="T57" fmla="*/ 589 h 636"/>
                <a:gd name="T58" fmla="*/ 251 w 308"/>
                <a:gd name="T59" fmla="*/ 467 h 636"/>
                <a:gd name="T60" fmla="*/ 236 w 308"/>
                <a:gd name="T61" fmla="*/ 414 h 636"/>
                <a:gd name="T62" fmla="*/ 242 w 308"/>
                <a:gd name="T63" fmla="*/ 469 h 636"/>
                <a:gd name="T64" fmla="*/ 222 w 308"/>
                <a:gd name="T65" fmla="*/ 418 h 636"/>
                <a:gd name="T66" fmla="*/ 214 w 308"/>
                <a:gd name="T67" fmla="*/ 421 h 636"/>
                <a:gd name="T68" fmla="*/ 222 w 308"/>
                <a:gd name="T69" fmla="*/ 477 h 636"/>
                <a:gd name="T70" fmla="*/ 251 w 308"/>
                <a:gd name="T71" fmla="*/ 476 h 636"/>
                <a:gd name="T72" fmla="*/ 275 w 308"/>
                <a:gd name="T73" fmla="*/ 488 h 636"/>
                <a:gd name="T74" fmla="*/ 263 w 308"/>
                <a:gd name="T75" fmla="*/ 502 h 636"/>
                <a:gd name="T76" fmla="*/ 208 w 308"/>
                <a:gd name="T77" fmla="*/ 422 h 636"/>
                <a:gd name="T78" fmla="*/ 22 w 308"/>
                <a:gd name="T79" fmla="*/ 563 h 636"/>
                <a:gd name="T80" fmla="*/ 26 w 308"/>
                <a:gd name="T81" fmla="*/ 552 h 636"/>
                <a:gd name="T82" fmla="*/ 42 w 308"/>
                <a:gd name="T83" fmla="*/ 559 h 636"/>
                <a:gd name="T84" fmla="*/ 54 w 308"/>
                <a:gd name="T85" fmla="*/ 491 h 636"/>
                <a:gd name="T86" fmla="*/ 31 w 308"/>
                <a:gd name="T87" fmla="*/ 514 h 636"/>
                <a:gd name="T88" fmla="*/ 59 w 308"/>
                <a:gd name="T89" fmla="*/ 390 h 636"/>
                <a:gd name="T90" fmla="*/ 74 w 308"/>
                <a:gd name="T91" fmla="*/ 400 h 636"/>
                <a:gd name="T92" fmla="*/ 131 w 308"/>
                <a:gd name="T93" fmla="*/ 205 h 636"/>
                <a:gd name="T94" fmla="*/ 120 w 308"/>
                <a:gd name="T95" fmla="*/ 59 h 636"/>
                <a:gd name="T96" fmla="*/ 156 w 308"/>
                <a:gd name="T97" fmla="*/ 187 h 636"/>
                <a:gd name="T98" fmla="*/ 168 w 308"/>
                <a:gd name="T99" fmla="*/ 196 h 636"/>
                <a:gd name="T100" fmla="*/ 231 w 308"/>
                <a:gd name="T101" fmla="*/ 560 h 636"/>
                <a:gd name="T102" fmla="*/ 232 w 308"/>
                <a:gd name="T103" fmla="*/ 525 h 636"/>
                <a:gd name="T104" fmla="*/ 247 w 308"/>
                <a:gd name="T105" fmla="*/ 522 h 636"/>
                <a:gd name="T106" fmla="*/ 256 w 308"/>
                <a:gd name="T107" fmla="*/ 520 h 636"/>
                <a:gd name="T108" fmla="*/ 283 w 308"/>
                <a:gd name="T109" fmla="*/ 596 h 636"/>
                <a:gd name="T110" fmla="*/ 291 w 308"/>
                <a:gd name="T111" fmla="*/ 617 h 636"/>
                <a:gd name="T112" fmla="*/ 283 w 308"/>
                <a:gd name="T113" fmla="*/ 606 h 636"/>
                <a:gd name="T114" fmla="*/ 296 w 308"/>
                <a:gd name="T115" fmla="*/ 589 h 636"/>
                <a:gd name="T116" fmla="*/ 269 w 308"/>
                <a:gd name="T117" fmla="*/ 509 h 636"/>
                <a:gd name="T118" fmla="*/ 296 w 308"/>
                <a:gd name="T119" fmla="*/ 589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" h="636">
                  <a:moveTo>
                    <a:pt x="305" y="589"/>
                  </a:moveTo>
                  <a:cubicBezTo>
                    <a:pt x="305" y="589"/>
                    <a:pt x="305" y="589"/>
                    <a:pt x="305" y="589"/>
                  </a:cubicBezTo>
                  <a:cubicBezTo>
                    <a:pt x="305" y="588"/>
                    <a:pt x="305" y="588"/>
                    <a:pt x="305" y="586"/>
                  </a:cubicBezTo>
                  <a:cubicBezTo>
                    <a:pt x="296" y="559"/>
                    <a:pt x="287" y="532"/>
                    <a:pt x="280" y="504"/>
                  </a:cubicBezTo>
                  <a:cubicBezTo>
                    <a:pt x="280" y="504"/>
                    <a:pt x="280" y="504"/>
                    <a:pt x="280" y="503"/>
                  </a:cubicBezTo>
                  <a:cubicBezTo>
                    <a:pt x="281" y="502"/>
                    <a:pt x="283" y="501"/>
                    <a:pt x="284" y="500"/>
                  </a:cubicBezTo>
                  <a:cubicBezTo>
                    <a:pt x="286" y="500"/>
                    <a:pt x="287" y="498"/>
                    <a:pt x="287" y="497"/>
                  </a:cubicBezTo>
                  <a:cubicBezTo>
                    <a:pt x="285" y="486"/>
                    <a:pt x="280" y="471"/>
                    <a:pt x="273" y="463"/>
                  </a:cubicBezTo>
                  <a:cubicBezTo>
                    <a:pt x="272" y="462"/>
                    <a:pt x="270" y="461"/>
                    <a:pt x="269" y="462"/>
                  </a:cubicBezTo>
                  <a:cubicBezTo>
                    <a:pt x="268" y="462"/>
                    <a:pt x="268" y="462"/>
                    <a:pt x="267" y="462"/>
                  </a:cubicBezTo>
                  <a:cubicBezTo>
                    <a:pt x="257" y="445"/>
                    <a:pt x="248" y="427"/>
                    <a:pt x="244" y="407"/>
                  </a:cubicBezTo>
                  <a:cubicBezTo>
                    <a:pt x="244" y="405"/>
                    <a:pt x="241" y="403"/>
                    <a:pt x="238" y="404"/>
                  </a:cubicBezTo>
                  <a:cubicBezTo>
                    <a:pt x="228" y="407"/>
                    <a:pt x="217" y="409"/>
                    <a:pt x="207" y="414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194" y="333"/>
                    <a:pt x="187" y="250"/>
                    <a:pt x="177" y="169"/>
                  </a:cubicBezTo>
                  <a:cubicBezTo>
                    <a:pt x="177" y="165"/>
                    <a:pt x="173" y="163"/>
                    <a:pt x="170" y="165"/>
                  </a:cubicBezTo>
                  <a:cubicBezTo>
                    <a:pt x="171" y="155"/>
                    <a:pt x="171" y="145"/>
                    <a:pt x="171" y="136"/>
                  </a:cubicBezTo>
                  <a:cubicBezTo>
                    <a:pt x="172" y="109"/>
                    <a:pt x="169" y="81"/>
                    <a:pt x="171" y="53"/>
                  </a:cubicBezTo>
                  <a:cubicBezTo>
                    <a:pt x="172" y="51"/>
                    <a:pt x="169" y="49"/>
                    <a:pt x="167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36" y="37"/>
                    <a:pt x="137" y="25"/>
                    <a:pt x="133" y="14"/>
                  </a:cubicBezTo>
                  <a:cubicBezTo>
                    <a:pt x="138" y="12"/>
                    <a:pt x="142" y="10"/>
                    <a:pt x="147" y="10"/>
                  </a:cubicBezTo>
                  <a:cubicBezTo>
                    <a:pt x="148" y="21"/>
                    <a:pt x="149" y="33"/>
                    <a:pt x="150" y="44"/>
                  </a:cubicBezTo>
                  <a:cubicBezTo>
                    <a:pt x="151" y="50"/>
                    <a:pt x="160" y="50"/>
                    <a:pt x="159" y="44"/>
                  </a:cubicBezTo>
                  <a:cubicBezTo>
                    <a:pt x="158" y="31"/>
                    <a:pt x="156" y="18"/>
                    <a:pt x="156" y="5"/>
                  </a:cubicBezTo>
                  <a:cubicBezTo>
                    <a:pt x="156" y="2"/>
                    <a:pt x="154" y="0"/>
                    <a:pt x="152" y="0"/>
                  </a:cubicBezTo>
                  <a:cubicBezTo>
                    <a:pt x="143" y="0"/>
                    <a:pt x="135" y="3"/>
                    <a:pt x="126" y="6"/>
                  </a:cubicBezTo>
                  <a:cubicBezTo>
                    <a:pt x="123" y="7"/>
                    <a:pt x="122" y="10"/>
                    <a:pt x="123" y="13"/>
                  </a:cubicBezTo>
                  <a:cubicBezTo>
                    <a:pt x="128" y="24"/>
                    <a:pt x="127" y="37"/>
                    <a:pt x="128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4" y="49"/>
                    <a:pt x="113" y="52"/>
                    <a:pt x="114" y="55"/>
                  </a:cubicBezTo>
                  <a:cubicBezTo>
                    <a:pt x="112" y="56"/>
                    <a:pt x="111" y="57"/>
                    <a:pt x="111" y="59"/>
                  </a:cubicBezTo>
                  <a:cubicBezTo>
                    <a:pt x="110" y="95"/>
                    <a:pt x="93" y="139"/>
                    <a:pt x="102" y="176"/>
                  </a:cubicBezTo>
                  <a:cubicBezTo>
                    <a:pt x="102" y="176"/>
                    <a:pt x="102" y="176"/>
                    <a:pt x="102" y="177"/>
                  </a:cubicBezTo>
                  <a:cubicBezTo>
                    <a:pt x="87" y="249"/>
                    <a:pt x="69" y="322"/>
                    <a:pt x="49" y="393"/>
                  </a:cubicBezTo>
                  <a:cubicBezTo>
                    <a:pt x="40" y="425"/>
                    <a:pt x="31" y="457"/>
                    <a:pt x="25" y="489"/>
                  </a:cubicBezTo>
                  <a:cubicBezTo>
                    <a:pt x="25" y="494"/>
                    <a:pt x="24" y="499"/>
                    <a:pt x="23" y="505"/>
                  </a:cubicBezTo>
                  <a:cubicBezTo>
                    <a:pt x="21" y="504"/>
                    <a:pt x="20" y="504"/>
                    <a:pt x="18" y="504"/>
                  </a:cubicBezTo>
                  <a:cubicBezTo>
                    <a:pt x="19" y="500"/>
                    <a:pt x="19" y="495"/>
                    <a:pt x="20" y="490"/>
                  </a:cubicBezTo>
                  <a:cubicBezTo>
                    <a:pt x="20" y="488"/>
                    <a:pt x="18" y="487"/>
                    <a:pt x="16" y="486"/>
                  </a:cubicBezTo>
                  <a:cubicBezTo>
                    <a:pt x="16" y="486"/>
                    <a:pt x="16" y="486"/>
                    <a:pt x="16" y="486"/>
                  </a:cubicBezTo>
                  <a:cubicBezTo>
                    <a:pt x="16" y="486"/>
                    <a:pt x="16" y="486"/>
                    <a:pt x="16" y="486"/>
                  </a:cubicBezTo>
                  <a:cubicBezTo>
                    <a:pt x="17" y="481"/>
                    <a:pt x="10" y="477"/>
                    <a:pt x="8" y="482"/>
                  </a:cubicBezTo>
                  <a:cubicBezTo>
                    <a:pt x="5" y="488"/>
                    <a:pt x="4" y="494"/>
                    <a:pt x="2" y="499"/>
                  </a:cubicBezTo>
                  <a:cubicBezTo>
                    <a:pt x="2" y="500"/>
                    <a:pt x="2" y="500"/>
                    <a:pt x="2" y="500"/>
                  </a:cubicBezTo>
                  <a:cubicBezTo>
                    <a:pt x="2" y="501"/>
                    <a:pt x="2" y="502"/>
                    <a:pt x="2" y="503"/>
                  </a:cubicBezTo>
                  <a:cubicBezTo>
                    <a:pt x="0" y="511"/>
                    <a:pt x="0" y="519"/>
                    <a:pt x="2" y="528"/>
                  </a:cubicBezTo>
                  <a:cubicBezTo>
                    <a:pt x="2" y="530"/>
                    <a:pt x="3" y="531"/>
                    <a:pt x="5" y="531"/>
                  </a:cubicBezTo>
                  <a:cubicBezTo>
                    <a:pt x="6" y="535"/>
                    <a:pt x="12" y="535"/>
                    <a:pt x="13" y="531"/>
                  </a:cubicBezTo>
                  <a:cubicBezTo>
                    <a:pt x="16" y="525"/>
                    <a:pt x="17" y="519"/>
                    <a:pt x="17" y="513"/>
                  </a:cubicBezTo>
                  <a:cubicBezTo>
                    <a:pt x="18" y="513"/>
                    <a:pt x="18" y="513"/>
                    <a:pt x="18" y="513"/>
                  </a:cubicBezTo>
                  <a:cubicBezTo>
                    <a:pt x="20" y="513"/>
                    <a:pt x="21" y="513"/>
                    <a:pt x="22" y="514"/>
                  </a:cubicBezTo>
                  <a:cubicBezTo>
                    <a:pt x="21" y="520"/>
                    <a:pt x="21" y="526"/>
                    <a:pt x="21" y="532"/>
                  </a:cubicBezTo>
                  <a:cubicBezTo>
                    <a:pt x="21" y="532"/>
                    <a:pt x="21" y="533"/>
                    <a:pt x="20" y="534"/>
                  </a:cubicBezTo>
                  <a:cubicBezTo>
                    <a:pt x="16" y="543"/>
                    <a:pt x="14" y="553"/>
                    <a:pt x="11" y="562"/>
                  </a:cubicBezTo>
                  <a:cubicBezTo>
                    <a:pt x="10" y="565"/>
                    <a:pt x="12" y="567"/>
                    <a:pt x="14" y="568"/>
                  </a:cubicBezTo>
                  <a:cubicBezTo>
                    <a:pt x="14" y="569"/>
                    <a:pt x="15" y="570"/>
                    <a:pt x="16" y="570"/>
                  </a:cubicBezTo>
                  <a:cubicBezTo>
                    <a:pt x="19" y="572"/>
                    <a:pt x="22" y="573"/>
                    <a:pt x="25" y="574"/>
                  </a:cubicBezTo>
                  <a:cubicBezTo>
                    <a:pt x="25" y="575"/>
                    <a:pt x="25" y="577"/>
                    <a:pt x="24" y="578"/>
                  </a:cubicBezTo>
                  <a:cubicBezTo>
                    <a:pt x="23" y="579"/>
                    <a:pt x="23" y="580"/>
                    <a:pt x="23" y="582"/>
                  </a:cubicBezTo>
                  <a:cubicBezTo>
                    <a:pt x="23" y="583"/>
                    <a:pt x="22" y="584"/>
                    <a:pt x="22" y="585"/>
                  </a:cubicBezTo>
                  <a:cubicBezTo>
                    <a:pt x="19" y="595"/>
                    <a:pt x="17" y="607"/>
                    <a:pt x="17" y="618"/>
                  </a:cubicBezTo>
                  <a:cubicBezTo>
                    <a:pt x="16" y="620"/>
                    <a:pt x="18" y="622"/>
                    <a:pt x="20" y="622"/>
                  </a:cubicBezTo>
                  <a:cubicBezTo>
                    <a:pt x="20" y="623"/>
                    <a:pt x="20" y="623"/>
                    <a:pt x="20" y="624"/>
                  </a:cubicBezTo>
                  <a:cubicBezTo>
                    <a:pt x="19" y="630"/>
                    <a:pt x="29" y="630"/>
                    <a:pt x="29" y="624"/>
                  </a:cubicBezTo>
                  <a:cubicBezTo>
                    <a:pt x="29" y="615"/>
                    <a:pt x="30" y="605"/>
                    <a:pt x="31" y="596"/>
                  </a:cubicBezTo>
                  <a:cubicBezTo>
                    <a:pt x="32" y="589"/>
                    <a:pt x="33" y="582"/>
                    <a:pt x="34" y="576"/>
                  </a:cubicBezTo>
                  <a:cubicBezTo>
                    <a:pt x="38" y="576"/>
                    <a:pt x="42" y="577"/>
                    <a:pt x="45" y="577"/>
                  </a:cubicBezTo>
                  <a:cubicBezTo>
                    <a:pt x="47" y="577"/>
                    <a:pt x="49" y="576"/>
                    <a:pt x="50" y="574"/>
                  </a:cubicBezTo>
                  <a:cubicBezTo>
                    <a:pt x="52" y="565"/>
                    <a:pt x="52" y="557"/>
                    <a:pt x="50" y="548"/>
                  </a:cubicBezTo>
                  <a:cubicBezTo>
                    <a:pt x="51" y="546"/>
                    <a:pt x="51" y="545"/>
                    <a:pt x="52" y="543"/>
                  </a:cubicBezTo>
                  <a:cubicBezTo>
                    <a:pt x="63" y="515"/>
                    <a:pt x="66" y="481"/>
                    <a:pt x="73" y="452"/>
                  </a:cubicBezTo>
                  <a:cubicBezTo>
                    <a:pt x="83" y="411"/>
                    <a:pt x="89" y="369"/>
                    <a:pt x="101" y="328"/>
                  </a:cubicBezTo>
                  <a:cubicBezTo>
                    <a:pt x="113" y="291"/>
                    <a:pt x="125" y="253"/>
                    <a:pt x="131" y="214"/>
                  </a:cubicBezTo>
                  <a:cubicBezTo>
                    <a:pt x="139" y="218"/>
                    <a:pt x="148" y="218"/>
                    <a:pt x="156" y="210"/>
                  </a:cubicBezTo>
                  <a:cubicBezTo>
                    <a:pt x="157" y="209"/>
                    <a:pt x="158" y="207"/>
                    <a:pt x="160" y="205"/>
                  </a:cubicBezTo>
                  <a:cubicBezTo>
                    <a:pt x="164" y="308"/>
                    <a:pt x="190" y="408"/>
                    <a:pt x="195" y="511"/>
                  </a:cubicBezTo>
                  <a:cubicBezTo>
                    <a:pt x="194" y="512"/>
                    <a:pt x="193" y="513"/>
                    <a:pt x="193" y="515"/>
                  </a:cubicBezTo>
                  <a:cubicBezTo>
                    <a:pt x="190" y="547"/>
                    <a:pt x="199" y="582"/>
                    <a:pt x="238" y="568"/>
                  </a:cubicBezTo>
                  <a:cubicBezTo>
                    <a:pt x="240" y="567"/>
                    <a:pt x="241" y="565"/>
                    <a:pt x="241" y="563"/>
                  </a:cubicBezTo>
                  <a:cubicBezTo>
                    <a:pt x="247" y="577"/>
                    <a:pt x="252" y="592"/>
                    <a:pt x="257" y="607"/>
                  </a:cubicBezTo>
                  <a:cubicBezTo>
                    <a:pt x="257" y="609"/>
                    <a:pt x="259" y="611"/>
                    <a:pt x="261" y="610"/>
                  </a:cubicBezTo>
                  <a:cubicBezTo>
                    <a:pt x="262" y="610"/>
                    <a:pt x="263" y="610"/>
                    <a:pt x="265" y="610"/>
                  </a:cubicBezTo>
                  <a:cubicBezTo>
                    <a:pt x="267" y="613"/>
                    <a:pt x="270" y="615"/>
                    <a:pt x="273" y="617"/>
                  </a:cubicBezTo>
                  <a:cubicBezTo>
                    <a:pt x="280" y="623"/>
                    <a:pt x="287" y="629"/>
                    <a:pt x="295" y="634"/>
                  </a:cubicBezTo>
                  <a:cubicBezTo>
                    <a:pt x="298" y="636"/>
                    <a:pt x="302" y="633"/>
                    <a:pt x="302" y="630"/>
                  </a:cubicBezTo>
                  <a:cubicBezTo>
                    <a:pt x="302" y="616"/>
                    <a:pt x="308" y="603"/>
                    <a:pt x="305" y="589"/>
                  </a:cubicBezTo>
                  <a:close/>
                  <a:moveTo>
                    <a:pt x="236" y="414"/>
                  </a:moveTo>
                  <a:cubicBezTo>
                    <a:pt x="240" y="432"/>
                    <a:pt x="249" y="449"/>
                    <a:pt x="258" y="464"/>
                  </a:cubicBezTo>
                  <a:cubicBezTo>
                    <a:pt x="256" y="465"/>
                    <a:pt x="253" y="466"/>
                    <a:pt x="251" y="467"/>
                  </a:cubicBezTo>
                  <a:cubicBezTo>
                    <a:pt x="244" y="450"/>
                    <a:pt x="238" y="433"/>
                    <a:pt x="232" y="416"/>
                  </a:cubicBezTo>
                  <a:cubicBezTo>
                    <a:pt x="232" y="416"/>
                    <a:pt x="232" y="416"/>
                    <a:pt x="231" y="415"/>
                  </a:cubicBezTo>
                  <a:cubicBezTo>
                    <a:pt x="233" y="415"/>
                    <a:pt x="235" y="415"/>
                    <a:pt x="236" y="414"/>
                  </a:cubicBezTo>
                  <a:close/>
                  <a:moveTo>
                    <a:pt x="223" y="418"/>
                  </a:moveTo>
                  <a:cubicBezTo>
                    <a:pt x="223" y="418"/>
                    <a:pt x="223" y="418"/>
                    <a:pt x="223" y="419"/>
                  </a:cubicBezTo>
                  <a:cubicBezTo>
                    <a:pt x="229" y="436"/>
                    <a:pt x="235" y="453"/>
                    <a:pt x="242" y="469"/>
                  </a:cubicBezTo>
                  <a:cubicBezTo>
                    <a:pt x="242" y="469"/>
                    <a:pt x="241" y="470"/>
                    <a:pt x="241" y="470"/>
                  </a:cubicBezTo>
                  <a:cubicBezTo>
                    <a:pt x="232" y="454"/>
                    <a:pt x="226" y="437"/>
                    <a:pt x="223" y="419"/>
                  </a:cubicBezTo>
                  <a:cubicBezTo>
                    <a:pt x="223" y="419"/>
                    <a:pt x="222" y="418"/>
                    <a:pt x="222" y="418"/>
                  </a:cubicBezTo>
                  <a:cubicBezTo>
                    <a:pt x="222" y="418"/>
                    <a:pt x="223" y="418"/>
                    <a:pt x="223" y="418"/>
                  </a:cubicBezTo>
                  <a:close/>
                  <a:moveTo>
                    <a:pt x="212" y="422"/>
                  </a:moveTo>
                  <a:cubicBezTo>
                    <a:pt x="212" y="421"/>
                    <a:pt x="213" y="421"/>
                    <a:pt x="214" y="421"/>
                  </a:cubicBezTo>
                  <a:cubicBezTo>
                    <a:pt x="214" y="421"/>
                    <a:pt x="214" y="421"/>
                    <a:pt x="214" y="422"/>
                  </a:cubicBezTo>
                  <a:cubicBezTo>
                    <a:pt x="218" y="440"/>
                    <a:pt x="223" y="457"/>
                    <a:pt x="232" y="473"/>
                  </a:cubicBezTo>
                  <a:cubicBezTo>
                    <a:pt x="229" y="475"/>
                    <a:pt x="225" y="476"/>
                    <a:pt x="222" y="477"/>
                  </a:cubicBezTo>
                  <a:cubicBezTo>
                    <a:pt x="217" y="480"/>
                    <a:pt x="222" y="488"/>
                    <a:pt x="227" y="485"/>
                  </a:cubicBezTo>
                  <a:cubicBezTo>
                    <a:pt x="234" y="482"/>
                    <a:pt x="241" y="479"/>
                    <a:pt x="248" y="477"/>
                  </a:cubicBezTo>
                  <a:cubicBezTo>
                    <a:pt x="249" y="477"/>
                    <a:pt x="250" y="476"/>
                    <a:pt x="251" y="476"/>
                  </a:cubicBezTo>
                  <a:cubicBezTo>
                    <a:pt x="255" y="475"/>
                    <a:pt x="260" y="473"/>
                    <a:pt x="264" y="472"/>
                  </a:cubicBezTo>
                  <a:cubicBezTo>
                    <a:pt x="269" y="471"/>
                    <a:pt x="267" y="470"/>
                    <a:pt x="270" y="476"/>
                  </a:cubicBezTo>
                  <a:cubicBezTo>
                    <a:pt x="272" y="480"/>
                    <a:pt x="273" y="484"/>
                    <a:pt x="275" y="488"/>
                  </a:cubicBezTo>
                  <a:cubicBezTo>
                    <a:pt x="276" y="490"/>
                    <a:pt x="276" y="491"/>
                    <a:pt x="276" y="493"/>
                  </a:cubicBezTo>
                  <a:cubicBezTo>
                    <a:pt x="277" y="493"/>
                    <a:pt x="277" y="494"/>
                    <a:pt x="277" y="494"/>
                  </a:cubicBezTo>
                  <a:cubicBezTo>
                    <a:pt x="272" y="497"/>
                    <a:pt x="267" y="500"/>
                    <a:pt x="263" y="502"/>
                  </a:cubicBezTo>
                  <a:cubicBezTo>
                    <a:pt x="253" y="507"/>
                    <a:pt x="243" y="513"/>
                    <a:pt x="232" y="516"/>
                  </a:cubicBezTo>
                  <a:cubicBezTo>
                    <a:pt x="230" y="517"/>
                    <a:pt x="229" y="520"/>
                    <a:pt x="229" y="522"/>
                  </a:cubicBezTo>
                  <a:cubicBezTo>
                    <a:pt x="221" y="489"/>
                    <a:pt x="214" y="455"/>
                    <a:pt x="208" y="422"/>
                  </a:cubicBezTo>
                  <a:cubicBezTo>
                    <a:pt x="209" y="422"/>
                    <a:pt x="210" y="422"/>
                    <a:pt x="212" y="422"/>
                  </a:cubicBezTo>
                  <a:close/>
                  <a:moveTo>
                    <a:pt x="42" y="568"/>
                  </a:moveTo>
                  <a:cubicBezTo>
                    <a:pt x="35" y="567"/>
                    <a:pt x="28" y="566"/>
                    <a:pt x="22" y="563"/>
                  </a:cubicBezTo>
                  <a:cubicBezTo>
                    <a:pt x="22" y="562"/>
                    <a:pt x="21" y="561"/>
                    <a:pt x="21" y="561"/>
                  </a:cubicBezTo>
                  <a:cubicBezTo>
                    <a:pt x="22" y="556"/>
                    <a:pt x="23" y="552"/>
                    <a:pt x="24" y="548"/>
                  </a:cubicBezTo>
                  <a:cubicBezTo>
                    <a:pt x="25" y="549"/>
                    <a:pt x="25" y="551"/>
                    <a:pt x="26" y="552"/>
                  </a:cubicBezTo>
                  <a:cubicBezTo>
                    <a:pt x="26" y="554"/>
                    <a:pt x="28" y="555"/>
                    <a:pt x="29" y="555"/>
                  </a:cubicBezTo>
                  <a:cubicBezTo>
                    <a:pt x="29" y="556"/>
                    <a:pt x="30" y="557"/>
                    <a:pt x="31" y="558"/>
                  </a:cubicBezTo>
                  <a:cubicBezTo>
                    <a:pt x="35" y="561"/>
                    <a:pt x="39" y="561"/>
                    <a:pt x="42" y="559"/>
                  </a:cubicBezTo>
                  <a:cubicBezTo>
                    <a:pt x="42" y="562"/>
                    <a:pt x="42" y="565"/>
                    <a:pt x="42" y="568"/>
                  </a:cubicBezTo>
                  <a:close/>
                  <a:moveTo>
                    <a:pt x="74" y="400"/>
                  </a:moveTo>
                  <a:cubicBezTo>
                    <a:pt x="69" y="431"/>
                    <a:pt x="61" y="461"/>
                    <a:pt x="54" y="491"/>
                  </a:cubicBezTo>
                  <a:cubicBezTo>
                    <a:pt x="53" y="496"/>
                    <a:pt x="43" y="555"/>
                    <a:pt x="36" y="550"/>
                  </a:cubicBezTo>
                  <a:cubicBezTo>
                    <a:pt x="35" y="550"/>
                    <a:pt x="35" y="550"/>
                    <a:pt x="35" y="550"/>
                  </a:cubicBezTo>
                  <a:cubicBezTo>
                    <a:pt x="30" y="539"/>
                    <a:pt x="30" y="527"/>
                    <a:pt x="31" y="514"/>
                  </a:cubicBezTo>
                  <a:cubicBezTo>
                    <a:pt x="32" y="513"/>
                    <a:pt x="32" y="511"/>
                    <a:pt x="31" y="510"/>
                  </a:cubicBezTo>
                  <a:cubicBezTo>
                    <a:pt x="32" y="500"/>
                    <a:pt x="34" y="490"/>
                    <a:pt x="36" y="481"/>
                  </a:cubicBezTo>
                  <a:cubicBezTo>
                    <a:pt x="42" y="450"/>
                    <a:pt x="51" y="420"/>
                    <a:pt x="59" y="390"/>
                  </a:cubicBezTo>
                  <a:cubicBezTo>
                    <a:pt x="78" y="324"/>
                    <a:pt x="94" y="258"/>
                    <a:pt x="108" y="191"/>
                  </a:cubicBezTo>
                  <a:cubicBezTo>
                    <a:pt x="111" y="197"/>
                    <a:pt x="116" y="204"/>
                    <a:pt x="123" y="209"/>
                  </a:cubicBezTo>
                  <a:cubicBezTo>
                    <a:pt x="115" y="274"/>
                    <a:pt x="86" y="335"/>
                    <a:pt x="74" y="400"/>
                  </a:cubicBezTo>
                  <a:close/>
                  <a:moveTo>
                    <a:pt x="156" y="187"/>
                  </a:moveTo>
                  <a:cubicBezTo>
                    <a:pt x="155" y="194"/>
                    <a:pt x="151" y="205"/>
                    <a:pt x="143" y="208"/>
                  </a:cubicBezTo>
                  <a:cubicBezTo>
                    <a:pt x="139" y="209"/>
                    <a:pt x="135" y="208"/>
                    <a:pt x="131" y="205"/>
                  </a:cubicBezTo>
                  <a:cubicBezTo>
                    <a:pt x="131" y="205"/>
                    <a:pt x="130" y="204"/>
                    <a:pt x="129" y="204"/>
                  </a:cubicBezTo>
                  <a:cubicBezTo>
                    <a:pt x="121" y="197"/>
                    <a:pt x="114" y="183"/>
                    <a:pt x="112" y="176"/>
                  </a:cubicBezTo>
                  <a:cubicBezTo>
                    <a:pt x="102" y="139"/>
                    <a:pt x="119" y="97"/>
                    <a:pt x="120" y="59"/>
                  </a:cubicBezTo>
                  <a:cubicBezTo>
                    <a:pt x="120" y="59"/>
                    <a:pt x="120" y="58"/>
                    <a:pt x="119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59" y="101"/>
                    <a:pt x="167" y="144"/>
                    <a:pt x="156" y="187"/>
                  </a:cubicBezTo>
                  <a:close/>
                  <a:moveTo>
                    <a:pt x="203" y="543"/>
                  </a:moveTo>
                  <a:cubicBezTo>
                    <a:pt x="204" y="542"/>
                    <a:pt x="205" y="541"/>
                    <a:pt x="205" y="539"/>
                  </a:cubicBezTo>
                  <a:cubicBezTo>
                    <a:pt x="204" y="424"/>
                    <a:pt x="172" y="311"/>
                    <a:pt x="168" y="196"/>
                  </a:cubicBezTo>
                  <a:cubicBezTo>
                    <a:pt x="168" y="194"/>
                    <a:pt x="167" y="192"/>
                    <a:pt x="165" y="192"/>
                  </a:cubicBezTo>
                  <a:cubicBezTo>
                    <a:pt x="167" y="187"/>
                    <a:pt x="168" y="181"/>
                    <a:pt x="169" y="175"/>
                  </a:cubicBezTo>
                  <a:cubicBezTo>
                    <a:pt x="184" y="304"/>
                    <a:pt x="192" y="436"/>
                    <a:pt x="231" y="560"/>
                  </a:cubicBezTo>
                  <a:cubicBezTo>
                    <a:pt x="214" y="565"/>
                    <a:pt x="206" y="556"/>
                    <a:pt x="203" y="543"/>
                  </a:cubicBezTo>
                  <a:close/>
                  <a:moveTo>
                    <a:pt x="264" y="601"/>
                  </a:moveTo>
                  <a:cubicBezTo>
                    <a:pt x="256" y="575"/>
                    <a:pt x="247" y="548"/>
                    <a:pt x="232" y="525"/>
                  </a:cubicBezTo>
                  <a:cubicBezTo>
                    <a:pt x="233" y="526"/>
                    <a:pt x="234" y="526"/>
                    <a:pt x="235" y="525"/>
                  </a:cubicBezTo>
                  <a:cubicBezTo>
                    <a:pt x="239" y="524"/>
                    <a:pt x="243" y="522"/>
                    <a:pt x="247" y="520"/>
                  </a:cubicBezTo>
                  <a:cubicBezTo>
                    <a:pt x="247" y="521"/>
                    <a:pt x="247" y="521"/>
                    <a:pt x="247" y="522"/>
                  </a:cubicBezTo>
                  <a:cubicBezTo>
                    <a:pt x="256" y="548"/>
                    <a:pt x="261" y="575"/>
                    <a:pt x="272" y="599"/>
                  </a:cubicBezTo>
                  <a:cubicBezTo>
                    <a:pt x="270" y="600"/>
                    <a:pt x="267" y="601"/>
                    <a:pt x="264" y="601"/>
                  </a:cubicBezTo>
                  <a:close/>
                  <a:moveTo>
                    <a:pt x="256" y="520"/>
                  </a:moveTo>
                  <a:cubicBezTo>
                    <a:pt x="256" y="518"/>
                    <a:pt x="255" y="518"/>
                    <a:pt x="254" y="517"/>
                  </a:cubicBezTo>
                  <a:cubicBezTo>
                    <a:pt x="256" y="516"/>
                    <a:pt x="258" y="515"/>
                    <a:pt x="260" y="514"/>
                  </a:cubicBezTo>
                  <a:cubicBezTo>
                    <a:pt x="266" y="541"/>
                    <a:pt x="269" y="571"/>
                    <a:pt x="283" y="596"/>
                  </a:cubicBezTo>
                  <a:cubicBezTo>
                    <a:pt x="282" y="596"/>
                    <a:pt x="282" y="596"/>
                    <a:pt x="281" y="597"/>
                  </a:cubicBezTo>
                  <a:cubicBezTo>
                    <a:pt x="269" y="572"/>
                    <a:pt x="264" y="545"/>
                    <a:pt x="256" y="520"/>
                  </a:cubicBezTo>
                  <a:close/>
                  <a:moveTo>
                    <a:pt x="291" y="617"/>
                  </a:moveTo>
                  <a:cubicBezTo>
                    <a:pt x="286" y="614"/>
                    <a:pt x="281" y="611"/>
                    <a:pt x="277" y="608"/>
                  </a:cubicBezTo>
                  <a:cubicBezTo>
                    <a:pt x="277" y="608"/>
                    <a:pt x="277" y="607"/>
                    <a:pt x="278" y="607"/>
                  </a:cubicBezTo>
                  <a:cubicBezTo>
                    <a:pt x="279" y="608"/>
                    <a:pt x="281" y="607"/>
                    <a:pt x="283" y="606"/>
                  </a:cubicBezTo>
                  <a:cubicBezTo>
                    <a:pt x="287" y="604"/>
                    <a:pt x="291" y="602"/>
                    <a:pt x="295" y="600"/>
                  </a:cubicBezTo>
                  <a:cubicBezTo>
                    <a:pt x="294" y="606"/>
                    <a:pt x="293" y="611"/>
                    <a:pt x="291" y="617"/>
                  </a:cubicBezTo>
                  <a:close/>
                  <a:moveTo>
                    <a:pt x="296" y="589"/>
                  </a:moveTo>
                  <a:cubicBezTo>
                    <a:pt x="296" y="589"/>
                    <a:pt x="295" y="590"/>
                    <a:pt x="295" y="590"/>
                  </a:cubicBezTo>
                  <a:cubicBezTo>
                    <a:pt x="294" y="591"/>
                    <a:pt x="292" y="591"/>
                    <a:pt x="291" y="592"/>
                  </a:cubicBezTo>
                  <a:cubicBezTo>
                    <a:pt x="277" y="568"/>
                    <a:pt x="274" y="537"/>
                    <a:pt x="269" y="509"/>
                  </a:cubicBezTo>
                  <a:cubicBezTo>
                    <a:pt x="270" y="509"/>
                    <a:pt x="271" y="508"/>
                    <a:pt x="272" y="508"/>
                  </a:cubicBezTo>
                  <a:cubicBezTo>
                    <a:pt x="278" y="535"/>
                    <a:pt x="287" y="562"/>
                    <a:pt x="296" y="589"/>
                  </a:cubicBezTo>
                  <a:cubicBezTo>
                    <a:pt x="296" y="589"/>
                    <a:pt x="296" y="589"/>
                    <a:pt x="296" y="589"/>
                  </a:cubicBezTo>
                  <a:cubicBezTo>
                    <a:pt x="296" y="589"/>
                    <a:pt x="296" y="589"/>
                    <a:pt x="296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任意多边形: 形状 4"/>
          <p:cNvSpPr/>
          <p:nvPr/>
        </p:nvSpPr>
        <p:spPr>
          <a:xfrm>
            <a:off x="4529004" y="1876776"/>
            <a:ext cx="1202013" cy="1250161"/>
          </a:xfrm>
          <a:custGeom>
            <a:avLst/>
            <a:gdLst>
              <a:gd name="connsiteX0" fmla="*/ 101692 w 1824567"/>
              <a:gd name="connsiteY0" fmla="*/ 628264 h 1897653"/>
              <a:gd name="connsiteX1" fmla="*/ 517329 w 1824567"/>
              <a:gd name="connsiteY1" fmla="*/ 83319 h 1897653"/>
              <a:gd name="connsiteX2" fmla="*/ 1339365 w 1824567"/>
              <a:gd name="connsiteY2" fmla="*/ 74082 h 1897653"/>
              <a:gd name="connsiteX3" fmla="*/ 1819656 w 1824567"/>
              <a:gd name="connsiteY3" fmla="*/ 776046 h 1897653"/>
              <a:gd name="connsiteX4" fmla="*/ 1533329 w 1824567"/>
              <a:gd name="connsiteY4" fmla="*/ 1616555 h 1897653"/>
              <a:gd name="connsiteX5" fmla="*/ 692820 w 1824567"/>
              <a:gd name="connsiteY5" fmla="*/ 1893646 h 1897653"/>
              <a:gd name="connsiteX6" fmla="*/ 120165 w 1824567"/>
              <a:gd name="connsiteY6" fmla="*/ 1450300 h 1897653"/>
              <a:gd name="connsiteX7" fmla="*/ 92 w 1824567"/>
              <a:gd name="connsiteY7" fmla="*/ 831464 h 1897653"/>
              <a:gd name="connsiteX8" fmla="*/ 101692 w 1824567"/>
              <a:gd name="connsiteY8" fmla="*/ 628264 h 189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4567" h="1897653">
                <a:moveTo>
                  <a:pt x="101692" y="628264"/>
                </a:moveTo>
                <a:cubicBezTo>
                  <a:pt x="187898" y="503573"/>
                  <a:pt x="311050" y="175683"/>
                  <a:pt x="517329" y="83319"/>
                </a:cubicBezTo>
                <a:cubicBezTo>
                  <a:pt x="723608" y="-9045"/>
                  <a:pt x="1122310" y="-41373"/>
                  <a:pt x="1339365" y="74082"/>
                </a:cubicBezTo>
                <a:cubicBezTo>
                  <a:pt x="1556420" y="189537"/>
                  <a:pt x="1787329" y="518967"/>
                  <a:pt x="1819656" y="776046"/>
                </a:cubicBezTo>
                <a:cubicBezTo>
                  <a:pt x="1851983" y="1033125"/>
                  <a:pt x="1721135" y="1430288"/>
                  <a:pt x="1533329" y="1616555"/>
                </a:cubicBezTo>
                <a:cubicBezTo>
                  <a:pt x="1345523" y="1802822"/>
                  <a:pt x="928347" y="1921355"/>
                  <a:pt x="692820" y="1893646"/>
                </a:cubicBezTo>
                <a:cubicBezTo>
                  <a:pt x="457293" y="1865937"/>
                  <a:pt x="235620" y="1627330"/>
                  <a:pt x="120165" y="1450300"/>
                </a:cubicBezTo>
                <a:cubicBezTo>
                  <a:pt x="4710" y="1273270"/>
                  <a:pt x="1631" y="971549"/>
                  <a:pt x="92" y="831464"/>
                </a:cubicBezTo>
                <a:cubicBezTo>
                  <a:pt x="-1447" y="691379"/>
                  <a:pt x="15486" y="752955"/>
                  <a:pt x="101692" y="628264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3422914" y="3126937"/>
            <a:ext cx="1202013" cy="1250161"/>
          </a:xfrm>
          <a:custGeom>
            <a:avLst/>
            <a:gdLst>
              <a:gd name="connsiteX0" fmla="*/ 101692 w 1824567"/>
              <a:gd name="connsiteY0" fmla="*/ 628264 h 1897653"/>
              <a:gd name="connsiteX1" fmla="*/ 517329 w 1824567"/>
              <a:gd name="connsiteY1" fmla="*/ 83319 h 1897653"/>
              <a:gd name="connsiteX2" fmla="*/ 1339365 w 1824567"/>
              <a:gd name="connsiteY2" fmla="*/ 74082 h 1897653"/>
              <a:gd name="connsiteX3" fmla="*/ 1819656 w 1824567"/>
              <a:gd name="connsiteY3" fmla="*/ 776046 h 1897653"/>
              <a:gd name="connsiteX4" fmla="*/ 1533329 w 1824567"/>
              <a:gd name="connsiteY4" fmla="*/ 1616555 h 1897653"/>
              <a:gd name="connsiteX5" fmla="*/ 692820 w 1824567"/>
              <a:gd name="connsiteY5" fmla="*/ 1893646 h 1897653"/>
              <a:gd name="connsiteX6" fmla="*/ 120165 w 1824567"/>
              <a:gd name="connsiteY6" fmla="*/ 1450300 h 1897653"/>
              <a:gd name="connsiteX7" fmla="*/ 92 w 1824567"/>
              <a:gd name="connsiteY7" fmla="*/ 831464 h 1897653"/>
              <a:gd name="connsiteX8" fmla="*/ 101692 w 1824567"/>
              <a:gd name="connsiteY8" fmla="*/ 628264 h 189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4567" h="1897653">
                <a:moveTo>
                  <a:pt x="101692" y="628264"/>
                </a:moveTo>
                <a:cubicBezTo>
                  <a:pt x="187898" y="503573"/>
                  <a:pt x="311050" y="175683"/>
                  <a:pt x="517329" y="83319"/>
                </a:cubicBezTo>
                <a:cubicBezTo>
                  <a:pt x="723608" y="-9045"/>
                  <a:pt x="1122310" y="-41373"/>
                  <a:pt x="1339365" y="74082"/>
                </a:cubicBezTo>
                <a:cubicBezTo>
                  <a:pt x="1556420" y="189537"/>
                  <a:pt x="1787329" y="518967"/>
                  <a:pt x="1819656" y="776046"/>
                </a:cubicBezTo>
                <a:cubicBezTo>
                  <a:pt x="1851983" y="1033125"/>
                  <a:pt x="1721135" y="1430288"/>
                  <a:pt x="1533329" y="1616555"/>
                </a:cubicBezTo>
                <a:cubicBezTo>
                  <a:pt x="1345523" y="1802822"/>
                  <a:pt x="928347" y="1921355"/>
                  <a:pt x="692820" y="1893646"/>
                </a:cubicBezTo>
                <a:cubicBezTo>
                  <a:pt x="457293" y="1865937"/>
                  <a:pt x="235620" y="1627330"/>
                  <a:pt x="120165" y="1450300"/>
                </a:cubicBezTo>
                <a:cubicBezTo>
                  <a:pt x="4710" y="1273270"/>
                  <a:pt x="1631" y="971549"/>
                  <a:pt x="92" y="831464"/>
                </a:cubicBezTo>
                <a:cubicBezTo>
                  <a:pt x="-1447" y="691379"/>
                  <a:pt x="15486" y="752955"/>
                  <a:pt x="101692" y="628264"/>
                </a:cubicBez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4406452" y="4451793"/>
            <a:ext cx="1202013" cy="1250161"/>
          </a:xfrm>
          <a:custGeom>
            <a:avLst/>
            <a:gdLst>
              <a:gd name="connsiteX0" fmla="*/ 101692 w 1824567"/>
              <a:gd name="connsiteY0" fmla="*/ 628264 h 1897653"/>
              <a:gd name="connsiteX1" fmla="*/ 517329 w 1824567"/>
              <a:gd name="connsiteY1" fmla="*/ 83319 h 1897653"/>
              <a:gd name="connsiteX2" fmla="*/ 1339365 w 1824567"/>
              <a:gd name="connsiteY2" fmla="*/ 74082 h 1897653"/>
              <a:gd name="connsiteX3" fmla="*/ 1819656 w 1824567"/>
              <a:gd name="connsiteY3" fmla="*/ 776046 h 1897653"/>
              <a:gd name="connsiteX4" fmla="*/ 1533329 w 1824567"/>
              <a:gd name="connsiteY4" fmla="*/ 1616555 h 1897653"/>
              <a:gd name="connsiteX5" fmla="*/ 692820 w 1824567"/>
              <a:gd name="connsiteY5" fmla="*/ 1893646 h 1897653"/>
              <a:gd name="connsiteX6" fmla="*/ 120165 w 1824567"/>
              <a:gd name="connsiteY6" fmla="*/ 1450300 h 1897653"/>
              <a:gd name="connsiteX7" fmla="*/ 92 w 1824567"/>
              <a:gd name="connsiteY7" fmla="*/ 831464 h 1897653"/>
              <a:gd name="connsiteX8" fmla="*/ 101692 w 1824567"/>
              <a:gd name="connsiteY8" fmla="*/ 628264 h 189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4567" h="1897653">
                <a:moveTo>
                  <a:pt x="101692" y="628264"/>
                </a:moveTo>
                <a:cubicBezTo>
                  <a:pt x="187898" y="503573"/>
                  <a:pt x="311050" y="175683"/>
                  <a:pt x="517329" y="83319"/>
                </a:cubicBezTo>
                <a:cubicBezTo>
                  <a:pt x="723608" y="-9045"/>
                  <a:pt x="1122310" y="-41373"/>
                  <a:pt x="1339365" y="74082"/>
                </a:cubicBezTo>
                <a:cubicBezTo>
                  <a:pt x="1556420" y="189537"/>
                  <a:pt x="1787329" y="518967"/>
                  <a:pt x="1819656" y="776046"/>
                </a:cubicBezTo>
                <a:cubicBezTo>
                  <a:pt x="1851983" y="1033125"/>
                  <a:pt x="1721135" y="1430288"/>
                  <a:pt x="1533329" y="1616555"/>
                </a:cubicBezTo>
                <a:cubicBezTo>
                  <a:pt x="1345523" y="1802822"/>
                  <a:pt x="928347" y="1921355"/>
                  <a:pt x="692820" y="1893646"/>
                </a:cubicBezTo>
                <a:cubicBezTo>
                  <a:pt x="457293" y="1865937"/>
                  <a:pt x="235620" y="1627330"/>
                  <a:pt x="120165" y="1450300"/>
                </a:cubicBezTo>
                <a:cubicBezTo>
                  <a:pt x="4710" y="1273270"/>
                  <a:pt x="1631" y="971549"/>
                  <a:pt x="92" y="831464"/>
                </a:cubicBezTo>
                <a:cubicBezTo>
                  <a:pt x="-1447" y="691379"/>
                  <a:pt x="15486" y="752955"/>
                  <a:pt x="101692" y="628264"/>
                </a:cubicBez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6904055" y="4451793"/>
            <a:ext cx="1202013" cy="1250161"/>
          </a:xfrm>
          <a:custGeom>
            <a:avLst/>
            <a:gdLst>
              <a:gd name="connsiteX0" fmla="*/ 101692 w 1824567"/>
              <a:gd name="connsiteY0" fmla="*/ 628264 h 1897653"/>
              <a:gd name="connsiteX1" fmla="*/ 517329 w 1824567"/>
              <a:gd name="connsiteY1" fmla="*/ 83319 h 1897653"/>
              <a:gd name="connsiteX2" fmla="*/ 1339365 w 1824567"/>
              <a:gd name="connsiteY2" fmla="*/ 74082 h 1897653"/>
              <a:gd name="connsiteX3" fmla="*/ 1819656 w 1824567"/>
              <a:gd name="connsiteY3" fmla="*/ 776046 h 1897653"/>
              <a:gd name="connsiteX4" fmla="*/ 1533329 w 1824567"/>
              <a:gd name="connsiteY4" fmla="*/ 1616555 h 1897653"/>
              <a:gd name="connsiteX5" fmla="*/ 692820 w 1824567"/>
              <a:gd name="connsiteY5" fmla="*/ 1893646 h 1897653"/>
              <a:gd name="connsiteX6" fmla="*/ 120165 w 1824567"/>
              <a:gd name="connsiteY6" fmla="*/ 1450300 h 1897653"/>
              <a:gd name="connsiteX7" fmla="*/ 92 w 1824567"/>
              <a:gd name="connsiteY7" fmla="*/ 831464 h 1897653"/>
              <a:gd name="connsiteX8" fmla="*/ 101692 w 1824567"/>
              <a:gd name="connsiteY8" fmla="*/ 628264 h 189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4567" h="1897653">
                <a:moveTo>
                  <a:pt x="101692" y="628264"/>
                </a:moveTo>
                <a:cubicBezTo>
                  <a:pt x="187898" y="503573"/>
                  <a:pt x="311050" y="175683"/>
                  <a:pt x="517329" y="83319"/>
                </a:cubicBezTo>
                <a:cubicBezTo>
                  <a:pt x="723608" y="-9045"/>
                  <a:pt x="1122310" y="-41373"/>
                  <a:pt x="1339365" y="74082"/>
                </a:cubicBezTo>
                <a:cubicBezTo>
                  <a:pt x="1556420" y="189537"/>
                  <a:pt x="1787329" y="518967"/>
                  <a:pt x="1819656" y="776046"/>
                </a:cubicBezTo>
                <a:cubicBezTo>
                  <a:pt x="1851983" y="1033125"/>
                  <a:pt x="1721135" y="1430288"/>
                  <a:pt x="1533329" y="1616555"/>
                </a:cubicBezTo>
                <a:cubicBezTo>
                  <a:pt x="1345523" y="1802822"/>
                  <a:pt x="928347" y="1921355"/>
                  <a:pt x="692820" y="1893646"/>
                </a:cubicBezTo>
                <a:cubicBezTo>
                  <a:pt x="457293" y="1865937"/>
                  <a:pt x="235620" y="1627330"/>
                  <a:pt x="120165" y="1450300"/>
                </a:cubicBezTo>
                <a:cubicBezTo>
                  <a:pt x="4710" y="1273270"/>
                  <a:pt x="1631" y="971549"/>
                  <a:pt x="92" y="831464"/>
                </a:cubicBezTo>
                <a:cubicBezTo>
                  <a:pt x="-1447" y="691379"/>
                  <a:pt x="15486" y="752955"/>
                  <a:pt x="101692" y="628264"/>
                </a:cubicBez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7567075" y="3029173"/>
            <a:ext cx="1202013" cy="1250161"/>
          </a:xfrm>
          <a:custGeom>
            <a:avLst/>
            <a:gdLst>
              <a:gd name="connsiteX0" fmla="*/ 101692 w 1824567"/>
              <a:gd name="connsiteY0" fmla="*/ 628264 h 1897653"/>
              <a:gd name="connsiteX1" fmla="*/ 517329 w 1824567"/>
              <a:gd name="connsiteY1" fmla="*/ 83319 h 1897653"/>
              <a:gd name="connsiteX2" fmla="*/ 1339365 w 1824567"/>
              <a:gd name="connsiteY2" fmla="*/ 74082 h 1897653"/>
              <a:gd name="connsiteX3" fmla="*/ 1819656 w 1824567"/>
              <a:gd name="connsiteY3" fmla="*/ 776046 h 1897653"/>
              <a:gd name="connsiteX4" fmla="*/ 1533329 w 1824567"/>
              <a:gd name="connsiteY4" fmla="*/ 1616555 h 1897653"/>
              <a:gd name="connsiteX5" fmla="*/ 692820 w 1824567"/>
              <a:gd name="connsiteY5" fmla="*/ 1893646 h 1897653"/>
              <a:gd name="connsiteX6" fmla="*/ 120165 w 1824567"/>
              <a:gd name="connsiteY6" fmla="*/ 1450300 h 1897653"/>
              <a:gd name="connsiteX7" fmla="*/ 92 w 1824567"/>
              <a:gd name="connsiteY7" fmla="*/ 831464 h 1897653"/>
              <a:gd name="connsiteX8" fmla="*/ 101692 w 1824567"/>
              <a:gd name="connsiteY8" fmla="*/ 628264 h 189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4567" h="1897653">
                <a:moveTo>
                  <a:pt x="101692" y="628264"/>
                </a:moveTo>
                <a:cubicBezTo>
                  <a:pt x="187898" y="503573"/>
                  <a:pt x="311050" y="175683"/>
                  <a:pt x="517329" y="83319"/>
                </a:cubicBezTo>
                <a:cubicBezTo>
                  <a:pt x="723608" y="-9045"/>
                  <a:pt x="1122310" y="-41373"/>
                  <a:pt x="1339365" y="74082"/>
                </a:cubicBezTo>
                <a:cubicBezTo>
                  <a:pt x="1556420" y="189537"/>
                  <a:pt x="1787329" y="518967"/>
                  <a:pt x="1819656" y="776046"/>
                </a:cubicBezTo>
                <a:cubicBezTo>
                  <a:pt x="1851983" y="1033125"/>
                  <a:pt x="1721135" y="1430288"/>
                  <a:pt x="1533329" y="1616555"/>
                </a:cubicBezTo>
                <a:cubicBezTo>
                  <a:pt x="1345523" y="1802822"/>
                  <a:pt x="928347" y="1921355"/>
                  <a:pt x="692820" y="1893646"/>
                </a:cubicBezTo>
                <a:cubicBezTo>
                  <a:pt x="457293" y="1865937"/>
                  <a:pt x="235620" y="1627330"/>
                  <a:pt x="120165" y="1450300"/>
                </a:cubicBezTo>
                <a:cubicBezTo>
                  <a:pt x="4710" y="1273270"/>
                  <a:pt x="1631" y="971549"/>
                  <a:pt x="92" y="831464"/>
                </a:cubicBezTo>
                <a:cubicBezTo>
                  <a:pt x="-1447" y="691379"/>
                  <a:pt x="15486" y="752955"/>
                  <a:pt x="101692" y="628264"/>
                </a:cubicBezTo>
                <a:close/>
              </a:path>
            </a:pathLst>
          </a:custGeom>
          <a:blipFill>
            <a:blip r:embed="rId5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6494735" y="1876776"/>
            <a:ext cx="1202013" cy="1250161"/>
          </a:xfrm>
          <a:custGeom>
            <a:avLst/>
            <a:gdLst>
              <a:gd name="connsiteX0" fmla="*/ 101692 w 1824567"/>
              <a:gd name="connsiteY0" fmla="*/ 628264 h 1897653"/>
              <a:gd name="connsiteX1" fmla="*/ 517329 w 1824567"/>
              <a:gd name="connsiteY1" fmla="*/ 83319 h 1897653"/>
              <a:gd name="connsiteX2" fmla="*/ 1339365 w 1824567"/>
              <a:gd name="connsiteY2" fmla="*/ 74082 h 1897653"/>
              <a:gd name="connsiteX3" fmla="*/ 1819656 w 1824567"/>
              <a:gd name="connsiteY3" fmla="*/ 776046 h 1897653"/>
              <a:gd name="connsiteX4" fmla="*/ 1533329 w 1824567"/>
              <a:gd name="connsiteY4" fmla="*/ 1616555 h 1897653"/>
              <a:gd name="connsiteX5" fmla="*/ 692820 w 1824567"/>
              <a:gd name="connsiteY5" fmla="*/ 1893646 h 1897653"/>
              <a:gd name="connsiteX6" fmla="*/ 120165 w 1824567"/>
              <a:gd name="connsiteY6" fmla="*/ 1450300 h 1897653"/>
              <a:gd name="connsiteX7" fmla="*/ 92 w 1824567"/>
              <a:gd name="connsiteY7" fmla="*/ 831464 h 1897653"/>
              <a:gd name="connsiteX8" fmla="*/ 101692 w 1824567"/>
              <a:gd name="connsiteY8" fmla="*/ 628264 h 189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4567" h="1897653">
                <a:moveTo>
                  <a:pt x="101692" y="628264"/>
                </a:moveTo>
                <a:cubicBezTo>
                  <a:pt x="187898" y="503573"/>
                  <a:pt x="311050" y="175683"/>
                  <a:pt x="517329" y="83319"/>
                </a:cubicBezTo>
                <a:cubicBezTo>
                  <a:pt x="723608" y="-9045"/>
                  <a:pt x="1122310" y="-41373"/>
                  <a:pt x="1339365" y="74082"/>
                </a:cubicBezTo>
                <a:cubicBezTo>
                  <a:pt x="1556420" y="189537"/>
                  <a:pt x="1787329" y="518967"/>
                  <a:pt x="1819656" y="776046"/>
                </a:cubicBezTo>
                <a:cubicBezTo>
                  <a:pt x="1851983" y="1033125"/>
                  <a:pt x="1721135" y="1430288"/>
                  <a:pt x="1533329" y="1616555"/>
                </a:cubicBezTo>
                <a:cubicBezTo>
                  <a:pt x="1345523" y="1802822"/>
                  <a:pt x="928347" y="1921355"/>
                  <a:pt x="692820" y="1893646"/>
                </a:cubicBezTo>
                <a:cubicBezTo>
                  <a:pt x="457293" y="1865937"/>
                  <a:pt x="235620" y="1627330"/>
                  <a:pt x="120165" y="1450300"/>
                </a:cubicBezTo>
                <a:cubicBezTo>
                  <a:pt x="4710" y="1273270"/>
                  <a:pt x="1631" y="971549"/>
                  <a:pt x="92" y="831464"/>
                </a:cubicBezTo>
                <a:cubicBezTo>
                  <a:pt x="-1447" y="691379"/>
                  <a:pt x="15486" y="752955"/>
                  <a:pt x="101692" y="628264"/>
                </a:cubicBezTo>
                <a:close/>
              </a:path>
            </a:pathLst>
          </a:custGeom>
          <a:blipFill>
            <a:blip r:embed="rId6" cstate="screen"/>
            <a:stretch>
              <a:fillRect/>
            </a:stretch>
          </a:blip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16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13290" y="1876775"/>
            <a:ext cx="2501951" cy="1003325"/>
            <a:chOff x="8386922" y="2192795"/>
            <a:chExt cx="2501951" cy="1003325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国内研究一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6178" y="3373772"/>
            <a:ext cx="2501951" cy="1003325"/>
            <a:chOff x="8386922" y="2192795"/>
            <a:chExt cx="2501951" cy="1003325"/>
          </a:xfrm>
        </p:grpSpPr>
        <p:sp>
          <p:nvSpPr>
            <p:cNvPr id="26" name="矩形 25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国内研究二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64378" y="4823967"/>
            <a:ext cx="2501951" cy="1003325"/>
            <a:chOff x="8386922" y="2192795"/>
            <a:chExt cx="2501951" cy="1003325"/>
          </a:xfrm>
        </p:grpSpPr>
        <p:sp>
          <p:nvSpPr>
            <p:cNvPr id="29" name="矩形 28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国内研究三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303303" y="4823967"/>
            <a:ext cx="2501951" cy="1003325"/>
            <a:chOff x="8386922" y="2192795"/>
            <a:chExt cx="2501951" cy="1003325"/>
          </a:xfrm>
        </p:grpSpPr>
        <p:sp>
          <p:nvSpPr>
            <p:cNvPr id="32" name="矩形 3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国外研究三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97473" y="3373772"/>
            <a:ext cx="2501951" cy="1003325"/>
            <a:chOff x="8386922" y="2192795"/>
            <a:chExt cx="2501951" cy="1003325"/>
          </a:xfrm>
        </p:grpSpPr>
        <p:sp>
          <p:nvSpPr>
            <p:cNvPr id="35" name="矩形 3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国外研究二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84882" y="1876775"/>
            <a:ext cx="2501951" cy="1003325"/>
            <a:chOff x="8386922" y="2192795"/>
            <a:chExt cx="2501951" cy="1003325"/>
          </a:xfrm>
        </p:grpSpPr>
        <p:sp>
          <p:nvSpPr>
            <p:cNvPr id="38" name="矩形 3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国外研究一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2"/>
          <p:cNvGrpSpPr>
            <a:grpSpLocks noChangeAspect="1"/>
          </p:cNvGrpSpPr>
          <p:nvPr/>
        </p:nvGrpSpPr>
        <p:grpSpPr bwMode="auto">
          <a:xfrm>
            <a:off x="4574428" y="2853474"/>
            <a:ext cx="3038387" cy="2533650"/>
            <a:chOff x="3077" y="1525"/>
            <a:chExt cx="1523" cy="1270"/>
          </a:xfrm>
          <a:solidFill>
            <a:schemeClr val="bg1"/>
          </a:solidFill>
        </p:grpSpPr>
        <p:sp>
          <p:nvSpPr>
            <p:cNvPr id="13" name="Freeform 13"/>
            <p:cNvSpPr/>
            <p:nvPr/>
          </p:nvSpPr>
          <p:spPr bwMode="auto">
            <a:xfrm>
              <a:off x="3136" y="1992"/>
              <a:ext cx="818" cy="738"/>
            </a:xfrm>
            <a:custGeom>
              <a:avLst/>
              <a:gdLst>
                <a:gd name="T0" fmla="*/ 293 w 305"/>
                <a:gd name="T1" fmla="*/ 213 h 275"/>
                <a:gd name="T2" fmla="*/ 223 w 305"/>
                <a:gd name="T3" fmla="*/ 214 h 275"/>
                <a:gd name="T4" fmla="*/ 146 w 305"/>
                <a:gd name="T5" fmla="*/ 215 h 275"/>
                <a:gd name="T6" fmla="*/ 111 w 305"/>
                <a:gd name="T7" fmla="*/ 148 h 275"/>
                <a:gd name="T8" fmla="*/ 95 w 305"/>
                <a:gd name="T9" fmla="*/ 117 h 275"/>
                <a:gd name="T10" fmla="*/ 55 w 305"/>
                <a:gd name="T11" fmla="*/ 30 h 275"/>
                <a:gd name="T12" fmla="*/ 48 w 305"/>
                <a:gd name="T13" fmla="*/ 17 h 275"/>
                <a:gd name="T14" fmla="*/ 40 w 305"/>
                <a:gd name="T15" fmla="*/ 12 h 275"/>
                <a:gd name="T16" fmla="*/ 36 w 305"/>
                <a:gd name="T17" fmla="*/ 10 h 275"/>
                <a:gd name="T18" fmla="*/ 33 w 305"/>
                <a:gd name="T19" fmla="*/ 8 h 275"/>
                <a:gd name="T20" fmla="*/ 32 w 305"/>
                <a:gd name="T21" fmla="*/ 7 h 275"/>
                <a:gd name="T22" fmla="*/ 32 w 305"/>
                <a:gd name="T23" fmla="*/ 7 h 275"/>
                <a:gd name="T24" fmla="*/ 23 w 305"/>
                <a:gd name="T25" fmla="*/ 0 h 275"/>
                <a:gd name="T26" fmla="*/ 11 w 305"/>
                <a:gd name="T27" fmla="*/ 0 h 275"/>
                <a:gd name="T28" fmla="*/ 2 w 305"/>
                <a:gd name="T29" fmla="*/ 13 h 275"/>
                <a:gd name="T30" fmla="*/ 4 w 305"/>
                <a:gd name="T31" fmla="*/ 21 h 275"/>
                <a:gd name="T32" fmla="*/ 14 w 305"/>
                <a:gd name="T33" fmla="*/ 31 h 275"/>
                <a:gd name="T34" fmla="*/ 12 w 305"/>
                <a:gd name="T35" fmla="*/ 43 h 275"/>
                <a:gd name="T36" fmla="*/ 43 w 305"/>
                <a:gd name="T37" fmla="*/ 95 h 275"/>
                <a:gd name="T38" fmla="*/ 42 w 305"/>
                <a:gd name="T39" fmla="*/ 101 h 275"/>
                <a:gd name="T40" fmla="*/ 110 w 305"/>
                <a:gd name="T41" fmla="*/ 238 h 275"/>
                <a:gd name="T42" fmla="*/ 110 w 305"/>
                <a:gd name="T43" fmla="*/ 246 h 275"/>
                <a:gd name="T44" fmla="*/ 121 w 305"/>
                <a:gd name="T45" fmla="*/ 265 h 275"/>
                <a:gd name="T46" fmla="*/ 130 w 305"/>
                <a:gd name="T47" fmla="*/ 275 h 275"/>
                <a:gd name="T48" fmla="*/ 133 w 305"/>
                <a:gd name="T49" fmla="*/ 275 h 275"/>
                <a:gd name="T50" fmla="*/ 142 w 305"/>
                <a:gd name="T51" fmla="*/ 268 h 275"/>
                <a:gd name="T52" fmla="*/ 192 w 305"/>
                <a:gd name="T53" fmla="*/ 253 h 275"/>
                <a:gd name="T54" fmla="*/ 199 w 305"/>
                <a:gd name="T55" fmla="*/ 247 h 275"/>
                <a:gd name="T56" fmla="*/ 212 w 305"/>
                <a:gd name="T57" fmla="*/ 243 h 275"/>
                <a:gd name="T58" fmla="*/ 215 w 305"/>
                <a:gd name="T59" fmla="*/ 241 h 275"/>
                <a:gd name="T60" fmla="*/ 246 w 305"/>
                <a:gd name="T61" fmla="*/ 235 h 275"/>
                <a:gd name="T62" fmla="*/ 283 w 305"/>
                <a:gd name="T63" fmla="*/ 232 h 275"/>
                <a:gd name="T64" fmla="*/ 285 w 305"/>
                <a:gd name="T65" fmla="*/ 231 h 275"/>
                <a:gd name="T66" fmla="*/ 288 w 305"/>
                <a:gd name="T67" fmla="*/ 231 h 275"/>
                <a:gd name="T68" fmla="*/ 293 w 305"/>
                <a:gd name="T69" fmla="*/ 21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275">
                  <a:moveTo>
                    <a:pt x="293" y="213"/>
                  </a:moveTo>
                  <a:cubicBezTo>
                    <a:pt x="269" y="210"/>
                    <a:pt x="246" y="210"/>
                    <a:pt x="223" y="214"/>
                  </a:cubicBezTo>
                  <a:cubicBezTo>
                    <a:pt x="198" y="212"/>
                    <a:pt x="172" y="211"/>
                    <a:pt x="146" y="215"/>
                  </a:cubicBezTo>
                  <a:cubicBezTo>
                    <a:pt x="135" y="192"/>
                    <a:pt x="123" y="170"/>
                    <a:pt x="111" y="148"/>
                  </a:cubicBezTo>
                  <a:cubicBezTo>
                    <a:pt x="106" y="138"/>
                    <a:pt x="102" y="126"/>
                    <a:pt x="95" y="117"/>
                  </a:cubicBezTo>
                  <a:cubicBezTo>
                    <a:pt x="83" y="85"/>
                    <a:pt x="69" y="52"/>
                    <a:pt x="55" y="30"/>
                  </a:cubicBezTo>
                  <a:cubicBezTo>
                    <a:pt x="52" y="26"/>
                    <a:pt x="50" y="21"/>
                    <a:pt x="48" y="17"/>
                  </a:cubicBezTo>
                  <a:cubicBezTo>
                    <a:pt x="46" y="13"/>
                    <a:pt x="43" y="12"/>
                    <a:pt x="40" y="12"/>
                  </a:cubicBezTo>
                  <a:cubicBezTo>
                    <a:pt x="39" y="11"/>
                    <a:pt x="37" y="11"/>
                    <a:pt x="36" y="10"/>
                  </a:cubicBezTo>
                  <a:cubicBezTo>
                    <a:pt x="35" y="9"/>
                    <a:pt x="34" y="8"/>
                    <a:pt x="33" y="8"/>
                  </a:cubicBezTo>
                  <a:cubicBezTo>
                    <a:pt x="33" y="8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3"/>
                    <a:pt x="27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7"/>
                    <a:pt x="2" y="13"/>
                  </a:cubicBezTo>
                  <a:cubicBezTo>
                    <a:pt x="1" y="16"/>
                    <a:pt x="2" y="19"/>
                    <a:pt x="4" y="21"/>
                  </a:cubicBezTo>
                  <a:cubicBezTo>
                    <a:pt x="8" y="25"/>
                    <a:pt x="11" y="28"/>
                    <a:pt x="14" y="31"/>
                  </a:cubicBezTo>
                  <a:cubicBezTo>
                    <a:pt x="11" y="34"/>
                    <a:pt x="9" y="38"/>
                    <a:pt x="12" y="43"/>
                  </a:cubicBezTo>
                  <a:cubicBezTo>
                    <a:pt x="22" y="60"/>
                    <a:pt x="33" y="78"/>
                    <a:pt x="43" y="95"/>
                  </a:cubicBezTo>
                  <a:cubicBezTo>
                    <a:pt x="42" y="97"/>
                    <a:pt x="42" y="98"/>
                    <a:pt x="42" y="101"/>
                  </a:cubicBezTo>
                  <a:cubicBezTo>
                    <a:pt x="57" y="150"/>
                    <a:pt x="84" y="193"/>
                    <a:pt x="110" y="238"/>
                  </a:cubicBezTo>
                  <a:cubicBezTo>
                    <a:pt x="108" y="240"/>
                    <a:pt x="108" y="243"/>
                    <a:pt x="110" y="246"/>
                  </a:cubicBezTo>
                  <a:cubicBezTo>
                    <a:pt x="114" y="252"/>
                    <a:pt x="117" y="258"/>
                    <a:pt x="121" y="265"/>
                  </a:cubicBezTo>
                  <a:cubicBezTo>
                    <a:pt x="121" y="270"/>
                    <a:pt x="125" y="275"/>
                    <a:pt x="130" y="275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6" y="275"/>
                    <a:pt x="140" y="272"/>
                    <a:pt x="142" y="268"/>
                  </a:cubicBezTo>
                  <a:cubicBezTo>
                    <a:pt x="156" y="258"/>
                    <a:pt x="176" y="256"/>
                    <a:pt x="192" y="253"/>
                  </a:cubicBezTo>
                  <a:cubicBezTo>
                    <a:pt x="196" y="252"/>
                    <a:pt x="198" y="250"/>
                    <a:pt x="199" y="247"/>
                  </a:cubicBezTo>
                  <a:cubicBezTo>
                    <a:pt x="203" y="246"/>
                    <a:pt x="207" y="245"/>
                    <a:pt x="212" y="243"/>
                  </a:cubicBezTo>
                  <a:cubicBezTo>
                    <a:pt x="213" y="243"/>
                    <a:pt x="214" y="242"/>
                    <a:pt x="215" y="241"/>
                  </a:cubicBezTo>
                  <a:cubicBezTo>
                    <a:pt x="225" y="239"/>
                    <a:pt x="236" y="237"/>
                    <a:pt x="246" y="235"/>
                  </a:cubicBezTo>
                  <a:cubicBezTo>
                    <a:pt x="259" y="234"/>
                    <a:pt x="271" y="232"/>
                    <a:pt x="283" y="232"/>
                  </a:cubicBezTo>
                  <a:cubicBezTo>
                    <a:pt x="284" y="232"/>
                    <a:pt x="284" y="231"/>
                    <a:pt x="285" y="231"/>
                  </a:cubicBezTo>
                  <a:cubicBezTo>
                    <a:pt x="286" y="231"/>
                    <a:pt x="287" y="231"/>
                    <a:pt x="288" y="231"/>
                  </a:cubicBezTo>
                  <a:cubicBezTo>
                    <a:pt x="300" y="233"/>
                    <a:pt x="305" y="214"/>
                    <a:pt x="293" y="213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083" y="1590"/>
              <a:ext cx="498" cy="990"/>
            </a:xfrm>
            <a:custGeom>
              <a:avLst/>
              <a:gdLst>
                <a:gd name="T0" fmla="*/ 182 w 186"/>
                <a:gd name="T1" fmla="*/ 267 h 369"/>
                <a:gd name="T2" fmla="*/ 180 w 186"/>
                <a:gd name="T3" fmla="*/ 258 h 369"/>
                <a:gd name="T4" fmla="*/ 175 w 186"/>
                <a:gd name="T5" fmla="*/ 250 h 369"/>
                <a:gd name="T6" fmla="*/ 172 w 186"/>
                <a:gd name="T7" fmla="*/ 243 h 369"/>
                <a:gd name="T8" fmla="*/ 160 w 186"/>
                <a:gd name="T9" fmla="*/ 214 h 369"/>
                <a:gd name="T10" fmla="*/ 159 w 186"/>
                <a:gd name="T11" fmla="*/ 211 h 369"/>
                <a:gd name="T12" fmla="*/ 147 w 186"/>
                <a:gd name="T13" fmla="*/ 179 h 369"/>
                <a:gd name="T14" fmla="*/ 147 w 186"/>
                <a:gd name="T15" fmla="*/ 179 h 369"/>
                <a:gd name="T16" fmla="*/ 147 w 186"/>
                <a:gd name="T17" fmla="*/ 179 h 369"/>
                <a:gd name="T18" fmla="*/ 146 w 186"/>
                <a:gd name="T19" fmla="*/ 176 h 369"/>
                <a:gd name="T20" fmla="*/ 145 w 186"/>
                <a:gd name="T21" fmla="*/ 175 h 369"/>
                <a:gd name="T22" fmla="*/ 67 w 186"/>
                <a:gd name="T23" fmla="*/ 17 h 369"/>
                <a:gd name="T24" fmla="*/ 56 w 186"/>
                <a:gd name="T25" fmla="*/ 13 h 369"/>
                <a:gd name="T26" fmla="*/ 56 w 186"/>
                <a:gd name="T27" fmla="*/ 12 h 369"/>
                <a:gd name="T28" fmla="*/ 50 w 186"/>
                <a:gd name="T29" fmla="*/ 9 h 369"/>
                <a:gd name="T30" fmla="*/ 34 w 186"/>
                <a:gd name="T31" fmla="*/ 19 h 369"/>
                <a:gd name="T32" fmla="*/ 39 w 186"/>
                <a:gd name="T33" fmla="*/ 26 h 369"/>
                <a:gd name="T34" fmla="*/ 40 w 186"/>
                <a:gd name="T35" fmla="*/ 28 h 369"/>
                <a:gd name="T36" fmla="*/ 99 w 186"/>
                <a:gd name="T37" fmla="*/ 132 h 369"/>
                <a:gd name="T38" fmla="*/ 111 w 186"/>
                <a:gd name="T39" fmla="*/ 157 h 369"/>
                <a:gd name="T40" fmla="*/ 121 w 186"/>
                <a:gd name="T41" fmla="*/ 184 h 369"/>
                <a:gd name="T42" fmla="*/ 123 w 186"/>
                <a:gd name="T43" fmla="*/ 187 h 369"/>
                <a:gd name="T44" fmla="*/ 143 w 186"/>
                <a:gd name="T45" fmla="*/ 260 h 369"/>
                <a:gd name="T46" fmla="*/ 142 w 186"/>
                <a:gd name="T47" fmla="*/ 261 h 369"/>
                <a:gd name="T48" fmla="*/ 135 w 186"/>
                <a:gd name="T49" fmla="*/ 260 h 369"/>
                <a:gd name="T50" fmla="*/ 5 w 186"/>
                <a:gd name="T51" fmla="*/ 348 h 369"/>
                <a:gd name="T52" fmla="*/ 22 w 186"/>
                <a:gd name="T53" fmla="*/ 358 h 369"/>
                <a:gd name="T54" fmla="*/ 64 w 186"/>
                <a:gd name="T55" fmla="*/ 314 h 369"/>
                <a:gd name="T56" fmla="*/ 78 w 186"/>
                <a:gd name="T57" fmla="*/ 321 h 369"/>
                <a:gd name="T58" fmla="*/ 120 w 186"/>
                <a:gd name="T59" fmla="*/ 293 h 369"/>
                <a:gd name="T60" fmla="*/ 151 w 186"/>
                <a:gd name="T61" fmla="*/ 277 h 369"/>
                <a:gd name="T62" fmla="*/ 165 w 186"/>
                <a:gd name="T63" fmla="*/ 273 h 369"/>
                <a:gd name="T64" fmla="*/ 182 w 186"/>
                <a:gd name="T65" fmla="*/ 2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369">
                  <a:moveTo>
                    <a:pt x="182" y="267"/>
                  </a:moveTo>
                  <a:cubicBezTo>
                    <a:pt x="182" y="264"/>
                    <a:pt x="181" y="261"/>
                    <a:pt x="180" y="258"/>
                  </a:cubicBezTo>
                  <a:cubicBezTo>
                    <a:pt x="180" y="254"/>
                    <a:pt x="178" y="251"/>
                    <a:pt x="175" y="250"/>
                  </a:cubicBezTo>
                  <a:cubicBezTo>
                    <a:pt x="174" y="247"/>
                    <a:pt x="173" y="245"/>
                    <a:pt x="172" y="243"/>
                  </a:cubicBezTo>
                  <a:cubicBezTo>
                    <a:pt x="168" y="234"/>
                    <a:pt x="164" y="224"/>
                    <a:pt x="160" y="214"/>
                  </a:cubicBezTo>
                  <a:cubicBezTo>
                    <a:pt x="160" y="213"/>
                    <a:pt x="159" y="212"/>
                    <a:pt x="159" y="211"/>
                  </a:cubicBezTo>
                  <a:cubicBezTo>
                    <a:pt x="155" y="200"/>
                    <a:pt x="151" y="190"/>
                    <a:pt x="147" y="179"/>
                  </a:cubicBezTo>
                  <a:cubicBezTo>
                    <a:pt x="147" y="179"/>
                    <a:pt x="147" y="179"/>
                    <a:pt x="147" y="179"/>
                  </a:cubicBezTo>
                  <a:cubicBezTo>
                    <a:pt x="147" y="179"/>
                    <a:pt x="147" y="179"/>
                    <a:pt x="147" y="179"/>
                  </a:cubicBezTo>
                  <a:cubicBezTo>
                    <a:pt x="146" y="178"/>
                    <a:pt x="146" y="177"/>
                    <a:pt x="146" y="176"/>
                  </a:cubicBezTo>
                  <a:cubicBezTo>
                    <a:pt x="146" y="176"/>
                    <a:pt x="145" y="176"/>
                    <a:pt x="145" y="175"/>
                  </a:cubicBezTo>
                  <a:cubicBezTo>
                    <a:pt x="134" y="115"/>
                    <a:pt x="102" y="67"/>
                    <a:pt x="67" y="17"/>
                  </a:cubicBezTo>
                  <a:cubicBezTo>
                    <a:pt x="64" y="13"/>
                    <a:pt x="60" y="12"/>
                    <a:pt x="56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10"/>
                    <a:pt x="52" y="9"/>
                    <a:pt x="50" y="9"/>
                  </a:cubicBezTo>
                  <a:cubicBezTo>
                    <a:pt x="43" y="0"/>
                    <a:pt x="27" y="9"/>
                    <a:pt x="34" y="19"/>
                  </a:cubicBezTo>
                  <a:cubicBezTo>
                    <a:pt x="35" y="21"/>
                    <a:pt x="37" y="24"/>
                    <a:pt x="39" y="26"/>
                  </a:cubicBezTo>
                  <a:cubicBezTo>
                    <a:pt x="39" y="27"/>
                    <a:pt x="39" y="27"/>
                    <a:pt x="40" y="28"/>
                  </a:cubicBezTo>
                  <a:cubicBezTo>
                    <a:pt x="63" y="60"/>
                    <a:pt x="80" y="97"/>
                    <a:pt x="99" y="132"/>
                  </a:cubicBezTo>
                  <a:cubicBezTo>
                    <a:pt x="102" y="140"/>
                    <a:pt x="107" y="149"/>
                    <a:pt x="111" y="157"/>
                  </a:cubicBezTo>
                  <a:cubicBezTo>
                    <a:pt x="114" y="166"/>
                    <a:pt x="117" y="175"/>
                    <a:pt x="121" y="184"/>
                  </a:cubicBezTo>
                  <a:cubicBezTo>
                    <a:pt x="122" y="185"/>
                    <a:pt x="122" y="186"/>
                    <a:pt x="123" y="187"/>
                  </a:cubicBezTo>
                  <a:cubicBezTo>
                    <a:pt x="129" y="212"/>
                    <a:pt x="135" y="236"/>
                    <a:pt x="143" y="260"/>
                  </a:cubicBezTo>
                  <a:cubicBezTo>
                    <a:pt x="143" y="260"/>
                    <a:pt x="142" y="260"/>
                    <a:pt x="142" y="261"/>
                  </a:cubicBezTo>
                  <a:cubicBezTo>
                    <a:pt x="140" y="259"/>
                    <a:pt x="138" y="259"/>
                    <a:pt x="135" y="260"/>
                  </a:cubicBezTo>
                  <a:cubicBezTo>
                    <a:pt x="90" y="279"/>
                    <a:pt x="27" y="300"/>
                    <a:pt x="5" y="348"/>
                  </a:cubicBezTo>
                  <a:cubicBezTo>
                    <a:pt x="0" y="359"/>
                    <a:pt x="17" y="369"/>
                    <a:pt x="22" y="358"/>
                  </a:cubicBezTo>
                  <a:cubicBezTo>
                    <a:pt x="30" y="339"/>
                    <a:pt x="45" y="325"/>
                    <a:pt x="64" y="314"/>
                  </a:cubicBezTo>
                  <a:cubicBezTo>
                    <a:pt x="65" y="320"/>
                    <a:pt x="72" y="325"/>
                    <a:pt x="78" y="321"/>
                  </a:cubicBezTo>
                  <a:cubicBezTo>
                    <a:pt x="92" y="311"/>
                    <a:pt x="106" y="302"/>
                    <a:pt x="120" y="293"/>
                  </a:cubicBezTo>
                  <a:cubicBezTo>
                    <a:pt x="131" y="288"/>
                    <a:pt x="141" y="283"/>
                    <a:pt x="151" y="277"/>
                  </a:cubicBezTo>
                  <a:cubicBezTo>
                    <a:pt x="156" y="280"/>
                    <a:pt x="162" y="279"/>
                    <a:pt x="165" y="273"/>
                  </a:cubicBezTo>
                  <a:cubicBezTo>
                    <a:pt x="171" y="282"/>
                    <a:pt x="186" y="278"/>
                    <a:pt x="182" y="267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3621" y="1807"/>
              <a:ext cx="408" cy="819"/>
            </a:xfrm>
            <a:custGeom>
              <a:avLst/>
              <a:gdLst>
                <a:gd name="T0" fmla="*/ 147 w 152"/>
                <a:gd name="T1" fmla="*/ 288 h 305"/>
                <a:gd name="T2" fmla="*/ 23 w 152"/>
                <a:gd name="T3" fmla="*/ 12 h 305"/>
                <a:gd name="T4" fmla="*/ 4 w 152"/>
                <a:gd name="T5" fmla="*/ 17 h 305"/>
                <a:gd name="T6" fmla="*/ 129 w 152"/>
                <a:gd name="T7" fmla="*/ 294 h 305"/>
                <a:gd name="T8" fmla="*/ 147 w 152"/>
                <a:gd name="T9" fmla="*/ 28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05">
                  <a:moveTo>
                    <a:pt x="147" y="288"/>
                  </a:moveTo>
                  <a:cubicBezTo>
                    <a:pt x="108" y="195"/>
                    <a:pt x="56" y="107"/>
                    <a:pt x="23" y="12"/>
                  </a:cubicBezTo>
                  <a:cubicBezTo>
                    <a:pt x="19" y="0"/>
                    <a:pt x="0" y="5"/>
                    <a:pt x="4" y="17"/>
                  </a:cubicBezTo>
                  <a:cubicBezTo>
                    <a:pt x="38" y="113"/>
                    <a:pt x="89" y="200"/>
                    <a:pt x="129" y="294"/>
                  </a:cubicBezTo>
                  <a:cubicBezTo>
                    <a:pt x="133" y="305"/>
                    <a:pt x="152" y="300"/>
                    <a:pt x="147" y="288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077" y="1525"/>
              <a:ext cx="1523" cy="1270"/>
            </a:xfrm>
            <a:custGeom>
              <a:avLst/>
              <a:gdLst>
                <a:gd name="T0" fmla="*/ 504 w 568"/>
                <a:gd name="T1" fmla="*/ 124 h 473"/>
                <a:gd name="T2" fmla="*/ 392 w 568"/>
                <a:gd name="T3" fmla="*/ 2 h 473"/>
                <a:gd name="T4" fmla="*/ 207 w 568"/>
                <a:gd name="T5" fmla="*/ 107 h 473"/>
                <a:gd name="T6" fmla="*/ 202 w 568"/>
                <a:gd name="T7" fmla="*/ 116 h 473"/>
                <a:gd name="T8" fmla="*/ 47 w 568"/>
                <a:gd name="T9" fmla="*/ 142 h 473"/>
                <a:gd name="T10" fmla="*/ 18 w 568"/>
                <a:gd name="T11" fmla="*/ 172 h 473"/>
                <a:gd name="T12" fmla="*/ 2 w 568"/>
                <a:gd name="T13" fmla="*/ 188 h 473"/>
                <a:gd name="T14" fmla="*/ 64 w 568"/>
                <a:gd name="T15" fmla="*/ 339 h 473"/>
                <a:gd name="T16" fmla="*/ 91 w 568"/>
                <a:gd name="T17" fmla="*/ 393 h 473"/>
                <a:gd name="T18" fmla="*/ 149 w 568"/>
                <a:gd name="T19" fmla="*/ 469 h 473"/>
                <a:gd name="T20" fmla="*/ 217 w 568"/>
                <a:gd name="T21" fmla="*/ 453 h 473"/>
                <a:gd name="T22" fmla="*/ 415 w 568"/>
                <a:gd name="T23" fmla="*/ 386 h 473"/>
                <a:gd name="T24" fmla="*/ 458 w 568"/>
                <a:gd name="T25" fmla="*/ 370 h 473"/>
                <a:gd name="T26" fmla="*/ 552 w 568"/>
                <a:gd name="T27" fmla="*/ 344 h 473"/>
                <a:gd name="T28" fmla="*/ 564 w 568"/>
                <a:gd name="T29" fmla="*/ 300 h 473"/>
                <a:gd name="T30" fmla="*/ 568 w 568"/>
                <a:gd name="T31" fmla="*/ 295 h 473"/>
                <a:gd name="T32" fmla="*/ 308 w 568"/>
                <a:gd name="T33" fmla="*/ 397 h 473"/>
                <a:gd name="T34" fmla="*/ 298 w 568"/>
                <a:gd name="T35" fmla="*/ 398 h 473"/>
                <a:gd name="T36" fmla="*/ 145 w 568"/>
                <a:gd name="T37" fmla="*/ 434 h 473"/>
                <a:gd name="T38" fmla="*/ 105 w 568"/>
                <a:gd name="T39" fmla="*/ 355 h 473"/>
                <a:gd name="T40" fmla="*/ 25 w 568"/>
                <a:gd name="T41" fmla="*/ 178 h 473"/>
                <a:gd name="T42" fmla="*/ 55 w 568"/>
                <a:gd name="T43" fmla="*/ 168 h 473"/>
                <a:gd name="T44" fmla="*/ 104 w 568"/>
                <a:gd name="T45" fmla="*/ 272 h 473"/>
                <a:gd name="T46" fmla="*/ 161 w 568"/>
                <a:gd name="T47" fmla="*/ 375 h 473"/>
                <a:gd name="T48" fmla="*/ 197 w 568"/>
                <a:gd name="T49" fmla="*/ 392 h 473"/>
                <a:gd name="T50" fmla="*/ 290 w 568"/>
                <a:gd name="T51" fmla="*/ 388 h 473"/>
                <a:gd name="T52" fmla="*/ 308 w 568"/>
                <a:gd name="T53" fmla="*/ 397 h 473"/>
                <a:gd name="T54" fmla="*/ 211 w 568"/>
                <a:gd name="T55" fmla="*/ 384 h 473"/>
                <a:gd name="T56" fmla="*/ 169 w 568"/>
                <a:gd name="T57" fmla="*/ 371 h 473"/>
                <a:gd name="T58" fmla="*/ 111 w 568"/>
                <a:gd name="T59" fmla="*/ 268 h 473"/>
                <a:gd name="T60" fmla="*/ 203 w 568"/>
                <a:gd name="T61" fmla="*/ 124 h 473"/>
                <a:gd name="T62" fmla="*/ 276 w 568"/>
                <a:gd name="T63" fmla="*/ 287 h 473"/>
                <a:gd name="T64" fmla="*/ 324 w 568"/>
                <a:gd name="T65" fmla="*/ 392 h 473"/>
                <a:gd name="T66" fmla="*/ 343 w 568"/>
                <a:gd name="T67" fmla="*/ 397 h 473"/>
                <a:gd name="T68" fmla="*/ 315 w 568"/>
                <a:gd name="T69" fmla="*/ 357 h 473"/>
                <a:gd name="T70" fmla="*/ 237 w 568"/>
                <a:gd name="T71" fmla="*/ 176 h 473"/>
                <a:gd name="T72" fmla="*/ 212 w 568"/>
                <a:gd name="T73" fmla="*/ 118 h 473"/>
                <a:gd name="T74" fmla="*/ 220 w 568"/>
                <a:gd name="T75" fmla="*/ 105 h 473"/>
                <a:gd name="T76" fmla="*/ 362 w 568"/>
                <a:gd name="T77" fmla="*/ 17 h 473"/>
                <a:gd name="T78" fmla="*/ 430 w 568"/>
                <a:gd name="T79" fmla="*/ 95 h 473"/>
                <a:gd name="T80" fmla="*/ 511 w 568"/>
                <a:gd name="T81" fmla="*/ 276 h 473"/>
                <a:gd name="T82" fmla="*/ 343 w 568"/>
                <a:gd name="T83" fmla="*/ 397 h 473"/>
                <a:gd name="T84" fmla="*/ 473 w 568"/>
                <a:gd name="T85" fmla="*/ 329 h 473"/>
                <a:gd name="T86" fmla="*/ 451 w 568"/>
                <a:gd name="T87" fmla="*/ 340 h 473"/>
                <a:gd name="T88" fmla="*/ 436 w 568"/>
                <a:gd name="T89" fmla="*/ 348 h 473"/>
                <a:gd name="T90" fmla="*/ 482 w 568"/>
                <a:gd name="T91" fmla="*/ 324 h 473"/>
                <a:gd name="T92" fmla="*/ 545 w 568"/>
                <a:gd name="T93" fmla="*/ 293 h 473"/>
                <a:gd name="T94" fmla="*/ 539 w 568"/>
                <a:gd name="T95" fmla="*/ 297 h 473"/>
                <a:gd name="T96" fmla="*/ 367 w 568"/>
                <a:gd name="T97" fmla="*/ 385 h 473"/>
                <a:gd name="T98" fmla="*/ 516 w 568"/>
                <a:gd name="T99" fmla="*/ 281 h 473"/>
                <a:gd name="T100" fmla="*/ 517 w 568"/>
                <a:gd name="T101" fmla="*/ 276 h 473"/>
                <a:gd name="T102" fmla="*/ 518 w 568"/>
                <a:gd name="T103" fmla="*/ 270 h 473"/>
                <a:gd name="T104" fmla="*/ 511 w 568"/>
                <a:gd name="T105" fmla="*/ 239 h 473"/>
                <a:gd name="T106" fmla="*/ 434 w 568"/>
                <a:gd name="T107" fmla="*/ 85 h 473"/>
                <a:gd name="T108" fmla="*/ 506 w 568"/>
                <a:gd name="T109" fmla="*/ 147 h 473"/>
                <a:gd name="T110" fmla="*/ 547 w 568"/>
                <a:gd name="T111" fmla="*/ 29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8" h="473">
                  <a:moveTo>
                    <a:pt x="567" y="294"/>
                  </a:moveTo>
                  <a:cubicBezTo>
                    <a:pt x="541" y="240"/>
                    <a:pt x="528" y="180"/>
                    <a:pt x="504" y="124"/>
                  </a:cubicBezTo>
                  <a:cubicBezTo>
                    <a:pt x="487" y="86"/>
                    <a:pt x="455" y="15"/>
                    <a:pt x="402" y="24"/>
                  </a:cubicBezTo>
                  <a:cubicBezTo>
                    <a:pt x="399" y="17"/>
                    <a:pt x="396" y="10"/>
                    <a:pt x="392" y="2"/>
                  </a:cubicBezTo>
                  <a:cubicBezTo>
                    <a:pt x="392" y="1"/>
                    <a:pt x="390" y="0"/>
                    <a:pt x="388" y="1"/>
                  </a:cubicBezTo>
                  <a:cubicBezTo>
                    <a:pt x="321" y="18"/>
                    <a:pt x="255" y="56"/>
                    <a:pt x="207" y="107"/>
                  </a:cubicBezTo>
                  <a:cubicBezTo>
                    <a:pt x="206" y="108"/>
                    <a:pt x="206" y="110"/>
                    <a:pt x="207" y="112"/>
                  </a:cubicBezTo>
                  <a:cubicBezTo>
                    <a:pt x="205" y="111"/>
                    <a:pt x="202" y="113"/>
                    <a:pt x="202" y="116"/>
                  </a:cubicBezTo>
                  <a:cubicBezTo>
                    <a:pt x="150" y="107"/>
                    <a:pt x="102" y="129"/>
                    <a:pt x="50" y="137"/>
                  </a:cubicBezTo>
                  <a:cubicBezTo>
                    <a:pt x="48" y="137"/>
                    <a:pt x="46" y="140"/>
                    <a:pt x="47" y="142"/>
                  </a:cubicBezTo>
                  <a:cubicBezTo>
                    <a:pt x="49" y="148"/>
                    <a:pt x="52" y="154"/>
                    <a:pt x="54" y="160"/>
                  </a:cubicBezTo>
                  <a:cubicBezTo>
                    <a:pt x="42" y="162"/>
                    <a:pt x="30" y="168"/>
                    <a:pt x="18" y="172"/>
                  </a:cubicBezTo>
                  <a:cubicBezTo>
                    <a:pt x="16" y="173"/>
                    <a:pt x="15" y="175"/>
                    <a:pt x="16" y="177"/>
                  </a:cubicBezTo>
                  <a:cubicBezTo>
                    <a:pt x="12" y="181"/>
                    <a:pt x="7" y="185"/>
                    <a:pt x="2" y="188"/>
                  </a:cubicBezTo>
                  <a:cubicBezTo>
                    <a:pt x="0" y="189"/>
                    <a:pt x="0" y="191"/>
                    <a:pt x="1" y="193"/>
                  </a:cubicBezTo>
                  <a:cubicBezTo>
                    <a:pt x="23" y="241"/>
                    <a:pt x="41" y="291"/>
                    <a:pt x="64" y="339"/>
                  </a:cubicBezTo>
                  <a:cubicBezTo>
                    <a:pt x="69" y="348"/>
                    <a:pt x="74" y="359"/>
                    <a:pt x="80" y="369"/>
                  </a:cubicBezTo>
                  <a:cubicBezTo>
                    <a:pt x="83" y="377"/>
                    <a:pt x="87" y="385"/>
                    <a:pt x="91" y="393"/>
                  </a:cubicBezTo>
                  <a:cubicBezTo>
                    <a:pt x="104" y="420"/>
                    <a:pt x="119" y="452"/>
                    <a:pt x="144" y="471"/>
                  </a:cubicBezTo>
                  <a:cubicBezTo>
                    <a:pt x="146" y="473"/>
                    <a:pt x="149" y="471"/>
                    <a:pt x="149" y="469"/>
                  </a:cubicBezTo>
                  <a:cubicBezTo>
                    <a:pt x="163" y="465"/>
                    <a:pt x="176" y="461"/>
                    <a:pt x="188" y="457"/>
                  </a:cubicBezTo>
                  <a:cubicBezTo>
                    <a:pt x="198" y="456"/>
                    <a:pt x="208" y="454"/>
                    <a:pt x="217" y="453"/>
                  </a:cubicBezTo>
                  <a:cubicBezTo>
                    <a:pt x="251" y="446"/>
                    <a:pt x="284" y="434"/>
                    <a:pt x="317" y="423"/>
                  </a:cubicBezTo>
                  <a:cubicBezTo>
                    <a:pt x="349" y="411"/>
                    <a:pt x="382" y="398"/>
                    <a:pt x="415" y="386"/>
                  </a:cubicBezTo>
                  <a:cubicBezTo>
                    <a:pt x="416" y="386"/>
                    <a:pt x="417" y="386"/>
                    <a:pt x="417" y="386"/>
                  </a:cubicBezTo>
                  <a:cubicBezTo>
                    <a:pt x="431" y="381"/>
                    <a:pt x="445" y="376"/>
                    <a:pt x="458" y="370"/>
                  </a:cubicBezTo>
                  <a:cubicBezTo>
                    <a:pt x="488" y="361"/>
                    <a:pt x="519" y="352"/>
                    <a:pt x="550" y="347"/>
                  </a:cubicBezTo>
                  <a:cubicBezTo>
                    <a:pt x="551" y="346"/>
                    <a:pt x="552" y="345"/>
                    <a:pt x="552" y="344"/>
                  </a:cubicBezTo>
                  <a:cubicBezTo>
                    <a:pt x="555" y="330"/>
                    <a:pt x="554" y="316"/>
                    <a:pt x="550" y="302"/>
                  </a:cubicBezTo>
                  <a:cubicBezTo>
                    <a:pt x="555" y="301"/>
                    <a:pt x="559" y="301"/>
                    <a:pt x="564" y="300"/>
                  </a:cubicBezTo>
                  <a:cubicBezTo>
                    <a:pt x="564" y="300"/>
                    <a:pt x="564" y="300"/>
                    <a:pt x="564" y="300"/>
                  </a:cubicBezTo>
                  <a:cubicBezTo>
                    <a:pt x="566" y="300"/>
                    <a:pt x="568" y="298"/>
                    <a:pt x="568" y="295"/>
                  </a:cubicBezTo>
                  <a:cubicBezTo>
                    <a:pt x="568" y="295"/>
                    <a:pt x="568" y="294"/>
                    <a:pt x="567" y="294"/>
                  </a:cubicBezTo>
                  <a:close/>
                  <a:moveTo>
                    <a:pt x="308" y="397"/>
                  </a:moveTo>
                  <a:cubicBezTo>
                    <a:pt x="306" y="397"/>
                    <a:pt x="303" y="396"/>
                    <a:pt x="301" y="396"/>
                  </a:cubicBezTo>
                  <a:cubicBezTo>
                    <a:pt x="300" y="397"/>
                    <a:pt x="299" y="398"/>
                    <a:pt x="298" y="398"/>
                  </a:cubicBezTo>
                  <a:cubicBezTo>
                    <a:pt x="247" y="403"/>
                    <a:pt x="202" y="430"/>
                    <a:pt x="151" y="437"/>
                  </a:cubicBezTo>
                  <a:cubicBezTo>
                    <a:pt x="148" y="437"/>
                    <a:pt x="146" y="436"/>
                    <a:pt x="145" y="434"/>
                  </a:cubicBezTo>
                  <a:cubicBezTo>
                    <a:pt x="144" y="430"/>
                    <a:pt x="143" y="426"/>
                    <a:pt x="141" y="423"/>
                  </a:cubicBezTo>
                  <a:cubicBezTo>
                    <a:pt x="125" y="411"/>
                    <a:pt x="110" y="366"/>
                    <a:pt x="105" y="355"/>
                  </a:cubicBezTo>
                  <a:cubicBezTo>
                    <a:pt x="78" y="298"/>
                    <a:pt x="51" y="241"/>
                    <a:pt x="21" y="186"/>
                  </a:cubicBezTo>
                  <a:cubicBezTo>
                    <a:pt x="19" y="182"/>
                    <a:pt x="22" y="179"/>
                    <a:pt x="25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34" y="174"/>
                    <a:pt x="44" y="169"/>
                    <a:pt x="55" y="168"/>
                  </a:cubicBezTo>
                  <a:cubicBezTo>
                    <a:pt x="55" y="168"/>
                    <a:pt x="56" y="167"/>
                    <a:pt x="57" y="167"/>
                  </a:cubicBezTo>
                  <a:cubicBezTo>
                    <a:pt x="71" y="203"/>
                    <a:pt x="88" y="238"/>
                    <a:pt x="104" y="272"/>
                  </a:cubicBezTo>
                  <a:cubicBezTo>
                    <a:pt x="116" y="296"/>
                    <a:pt x="127" y="320"/>
                    <a:pt x="141" y="344"/>
                  </a:cubicBezTo>
                  <a:cubicBezTo>
                    <a:pt x="146" y="353"/>
                    <a:pt x="152" y="368"/>
                    <a:pt x="161" y="375"/>
                  </a:cubicBezTo>
                  <a:cubicBezTo>
                    <a:pt x="160" y="376"/>
                    <a:pt x="159" y="379"/>
                    <a:pt x="161" y="381"/>
                  </a:cubicBezTo>
                  <a:cubicBezTo>
                    <a:pt x="170" y="389"/>
                    <a:pt x="183" y="392"/>
                    <a:pt x="197" y="392"/>
                  </a:cubicBezTo>
                  <a:cubicBezTo>
                    <a:pt x="206" y="391"/>
                    <a:pt x="214" y="390"/>
                    <a:pt x="223" y="389"/>
                  </a:cubicBezTo>
                  <a:cubicBezTo>
                    <a:pt x="246" y="386"/>
                    <a:pt x="268" y="385"/>
                    <a:pt x="290" y="388"/>
                  </a:cubicBezTo>
                  <a:cubicBezTo>
                    <a:pt x="297" y="388"/>
                    <a:pt x="304" y="388"/>
                    <a:pt x="310" y="390"/>
                  </a:cubicBezTo>
                  <a:cubicBezTo>
                    <a:pt x="315" y="391"/>
                    <a:pt x="313" y="398"/>
                    <a:pt x="308" y="397"/>
                  </a:cubicBezTo>
                  <a:close/>
                  <a:moveTo>
                    <a:pt x="261" y="382"/>
                  </a:moveTo>
                  <a:cubicBezTo>
                    <a:pt x="245" y="382"/>
                    <a:pt x="228" y="383"/>
                    <a:pt x="211" y="384"/>
                  </a:cubicBezTo>
                  <a:cubicBezTo>
                    <a:pt x="198" y="384"/>
                    <a:pt x="181" y="385"/>
                    <a:pt x="169" y="377"/>
                  </a:cubicBezTo>
                  <a:cubicBezTo>
                    <a:pt x="171" y="376"/>
                    <a:pt x="172" y="372"/>
                    <a:pt x="169" y="371"/>
                  </a:cubicBezTo>
                  <a:cubicBezTo>
                    <a:pt x="159" y="365"/>
                    <a:pt x="151" y="347"/>
                    <a:pt x="146" y="337"/>
                  </a:cubicBezTo>
                  <a:cubicBezTo>
                    <a:pt x="133" y="315"/>
                    <a:pt x="122" y="292"/>
                    <a:pt x="111" y="268"/>
                  </a:cubicBezTo>
                  <a:cubicBezTo>
                    <a:pt x="91" y="228"/>
                    <a:pt x="72" y="186"/>
                    <a:pt x="56" y="144"/>
                  </a:cubicBezTo>
                  <a:cubicBezTo>
                    <a:pt x="106" y="135"/>
                    <a:pt x="152" y="114"/>
                    <a:pt x="203" y="124"/>
                  </a:cubicBezTo>
                  <a:cubicBezTo>
                    <a:pt x="216" y="143"/>
                    <a:pt x="224" y="165"/>
                    <a:pt x="233" y="186"/>
                  </a:cubicBezTo>
                  <a:cubicBezTo>
                    <a:pt x="247" y="220"/>
                    <a:pt x="261" y="254"/>
                    <a:pt x="276" y="287"/>
                  </a:cubicBezTo>
                  <a:cubicBezTo>
                    <a:pt x="289" y="318"/>
                    <a:pt x="302" y="348"/>
                    <a:pt x="317" y="377"/>
                  </a:cubicBezTo>
                  <a:cubicBezTo>
                    <a:pt x="318" y="380"/>
                    <a:pt x="321" y="386"/>
                    <a:pt x="324" y="392"/>
                  </a:cubicBezTo>
                  <a:cubicBezTo>
                    <a:pt x="305" y="383"/>
                    <a:pt x="283" y="382"/>
                    <a:pt x="261" y="382"/>
                  </a:cubicBezTo>
                  <a:close/>
                  <a:moveTo>
                    <a:pt x="343" y="397"/>
                  </a:moveTo>
                  <a:cubicBezTo>
                    <a:pt x="341" y="397"/>
                    <a:pt x="338" y="396"/>
                    <a:pt x="335" y="396"/>
                  </a:cubicBezTo>
                  <a:cubicBezTo>
                    <a:pt x="327" y="385"/>
                    <a:pt x="318" y="361"/>
                    <a:pt x="315" y="357"/>
                  </a:cubicBezTo>
                  <a:cubicBezTo>
                    <a:pt x="301" y="328"/>
                    <a:pt x="289" y="298"/>
                    <a:pt x="276" y="268"/>
                  </a:cubicBezTo>
                  <a:cubicBezTo>
                    <a:pt x="263" y="237"/>
                    <a:pt x="250" y="206"/>
                    <a:pt x="237" y="176"/>
                  </a:cubicBezTo>
                  <a:cubicBezTo>
                    <a:pt x="229" y="158"/>
                    <a:pt x="222" y="140"/>
                    <a:pt x="212" y="124"/>
                  </a:cubicBezTo>
                  <a:cubicBezTo>
                    <a:pt x="214" y="122"/>
                    <a:pt x="214" y="119"/>
                    <a:pt x="212" y="118"/>
                  </a:cubicBezTo>
                  <a:cubicBezTo>
                    <a:pt x="215" y="115"/>
                    <a:pt x="218" y="110"/>
                    <a:pt x="219" y="108"/>
                  </a:cubicBezTo>
                  <a:cubicBezTo>
                    <a:pt x="220" y="107"/>
                    <a:pt x="220" y="106"/>
                    <a:pt x="220" y="105"/>
                  </a:cubicBezTo>
                  <a:cubicBezTo>
                    <a:pt x="251" y="74"/>
                    <a:pt x="289" y="50"/>
                    <a:pt x="328" y="31"/>
                  </a:cubicBezTo>
                  <a:cubicBezTo>
                    <a:pt x="339" y="25"/>
                    <a:pt x="351" y="21"/>
                    <a:pt x="362" y="17"/>
                  </a:cubicBezTo>
                  <a:cubicBezTo>
                    <a:pt x="375" y="12"/>
                    <a:pt x="385" y="5"/>
                    <a:pt x="392" y="19"/>
                  </a:cubicBezTo>
                  <a:cubicBezTo>
                    <a:pt x="403" y="45"/>
                    <a:pt x="417" y="70"/>
                    <a:pt x="430" y="95"/>
                  </a:cubicBezTo>
                  <a:cubicBezTo>
                    <a:pt x="456" y="142"/>
                    <a:pt x="481" y="190"/>
                    <a:pt x="502" y="240"/>
                  </a:cubicBezTo>
                  <a:cubicBezTo>
                    <a:pt x="504" y="243"/>
                    <a:pt x="507" y="264"/>
                    <a:pt x="511" y="276"/>
                  </a:cubicBezTo>
                  <a:cubicBezTo>
                    <a:pt x="446" y="301"/>
                    <a:pt x="389" y="344"/>
                    <a:pt x="346" y="399"/>
                  </a:cubicBezTo>
                  <a:cubicBezTo>
                    <a:pt x="345" y="398"/>
                    <a:pt x="344" y="398"/>
                    <a:pt x="343" y="397"/>
                  </a:cubicBezTo>
                  <a:close/>
                  <a:moveTo>
                    <a:pt x="482" y="324"/>
                  </a:moveTo>
                  <a:cubicBezTo>
                    <a:pt x="479" y="326"/>
                    <a:pt x="476" y="328"/>
                    <a:pt x="473" y="329"/>
                  </a:cubicBezTo>
                  <a:cubicBezTo>
                    <a:pt x="468" y="331"/>
                    <a:pt x="464" y="333"/>
                    <a:pt x="460" y="335"/>
                  </a:cubicBezTo>
                  <a:cubicBezTo>
                    <a:pt x="457" y="337"/>
                    <a:pt x="454" y="338"/>
                    <a:pt x="451" y="340"/>
                  </a:cubicBezTo>
                  <a:cubicBezTo>
                    <a:pt x="451" y="340"/>
                    <a:pt x="451" y="340"/>
                    <a:pt x="451" y="340"/>
                  </a:cubicBezTo>
                  <a:cubicBezTo>
                    <a:pt x="446" y="342"/>
                    <a:pt x="441" y="345"/>
                    <a:pt x="436" y="348"/>
                  </a:cubicBezTo>
                  <a:cubicBezTo>
                    <a:pt x="453" y="338"/>
                    <a:pt x="471" y="328"/>
                    <a:pt x="489" y="321"/>
                  </a:cubicBezTo>
                  <a:cubicBezTo>
                    <a:pt x="487" y="322"/>
                    <a:pt x="485" y="323"/>
                    <a:pt x="482" y="324"/>
                  </a:cubicBezTo>
                  <a:close/>
                  <a:moveTo>
                    <a:pt x="547" y="295"/>
                  </a:moveTo>
                  <a:cubicBezTo>
                    <a:pt x="546" y="294"/>
                    <a:pt x="546" y="294"/>
                    <a:pt x="545" y="293"/>
                  </a:cubicBezTo>
                  <a:cubicBezTo>
                    <a:pt x="545" y="294"/>
                    <a:pt x="544" y="295"/>
                    <a:pt x="542" y="295"/>
                  </a:cubicBezTo>
                  <a:cubicBezTo>
                    <a:pt x="541" y="295"/>
                    <a:pt x="540" y="296"/>
                    <a:pt x="539" y="297"/>
                  </a:cubicBezTo>
                  <a:cubicBezTo>
                    <a:pt x="539" y="297"/>
                    <a:pt x="539" y="297"/>
                    <a:pt x="539" y="297"/>
                  </a:cubicBezTo>
                  <a:cubicBezTo>
                    <a:pt x="476" y="311"/>
                    <a:pt x="418" y="347"/>
                    <a:pt x="367" y="385"/>
                  </a:cubicBezTo>
                  <a:cubicBezTo>
                    <a:pt x="407" y="340"/>
                    <a:pt x="458" y="304"/>
                    <a:pt x="515" y="283"/>
                  </a:cubicBezTo>
                  <a:cubicBezTo>
                    <a:pt x="515" y="282"/>
                    <a:pt x="515" y="282"/>
                    <a:pt x="516" y="281"/>
                  </a:cubicBezTo>
                  <a:cubicBezTo>
                    <a:pt x="517" y="280"/>
                    <a:pt x="517" y="278"/>
                    <a:pt x="517" y="276"/>
                  </a:cubicBezTo>
                  <a:cubicBezTo>
                    <a:pt x="517" y="276"/>
                    <a:pt x="517" y="276"/>
                    <a:pt x="517" y="276"/>
                  </a:cubicBezTo>
                  <a:cubicBezTo>
                    <a:pt x="517" y="276"/>
                    <a:pt x="517" y="276"/>
                    <a:pt x="517" y="275"/>
                  </a:cubicBezTo>
                  <a:cubicBezTo>
                    <a:pt x="516" y="273"/>
                    <a:pt x="516" y="271"/>
                    <a:pt x="518" y="270"/>
                  </a:cubicBezTo>
                  <a:cubicBezTo>
                    <a:pt x="517" y="267"/>
                    <a:pt x="516" y="263"/>
                    <a:pt x="516" y="260"/>
                  </a:cubicBezTo>
                  <a:cubicBezTo>
                    <a:pt x="515" y="253"/>
                    <a:pt x="513" y="246"/>
                    <a:pt x="511" y="239"/>
                  </a:cubicBezTo>
                  <a:cubicBezTo>
                    <a:pt x="499" y="212"/>
                    <a:pt x="486" y="185"/>
                    <a:pt x="474" y="158"/>
                  </a:cubicBezTo>
                  <a:cubicBezTo>
                    <a:pt x="463" y="133"/>
                    <a:pt x="447" y="109"/>
                    <a:pt x="434" y="85"/>
                  </a:cubicBezTo>
                  <a:cubicBezTo>
                    <a:pt x="424" y="67"/>
                    <a:pt x="414" y="49"/>
                    <a:pt x="406" y="31"/>
                  </a:cubicBezTo>
                  <a:cubicBezTo>
                    <a:pt x="459" y="25"/>
                    <a:pt x="490" y="110"/>
                    <a:pt x="506" y="147"/>
                  </a:cubicBezTo>
                  <a:cubicBezTo>
                    <a:pt x="525" y="195"/>
                    <a:pt x="537" y="246"/>
                    <a:pt x="559" y="293"/>
                  </a:cubicBezTo>
                  <a:cubicBezTo>
                    <a:pt x="555" y="294"/>
                    <a:pt x="551" y="294"/>
                    <a:pt x="547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3737" y="1649"/>
              <a:ext cx="405" cy="413"/>
            </a:xfrm>
            <a:custGeom>
              <a:avLst/>
              <a:gdLst>
                <a:gd name="T0" fmla="*/ 151 w 151"/>
                <a:gd name="T1" fmla="*/ 74 h 154"/>
                <a:gd name="T2" fmla="*/ 127 w 151"/>
                <a:gd name="T3" fmla="*/ 3 h 154"/>
                <a:gd name="T4" fmla="*/ 122 w 151"/>
                <a:gd name="T5" fmla="*/ 2 h 154"/>
                <a:gd name="T6" fmla="*/ 2 w 151"/>
                <a:gd name="T7" fmla="*/ 94 h 154"/>
                <a:gd name="T8" fmla="*/ 3 w 151"/>
                <a:gd name="T9" fmla="*/ 100 h 154"/>
                <a:gd name="T10" fmla="*/ 4 w 151"/>
                <a:gd name="T11" fmla="*/ 102 h 154"/>
                <a:gd name="T12" fmla="*/ 33 w 151"/>
                <a:gd name="T13" fmla="*/ 149 h 154"/>
                <a:gd name="T14" fmla="*/ 39 w 151"/>
                <a:gd name="T15" fmla="*/ 145 h 154"/>
                <a:gd name="T16" fmla="*/ 39 w 151"/>
                <a:gd name="T17" fmla="*/ 145 h 154"/>
                <a:gd name="T18" fmla="*/ 41 w 151"/>
                <a:gd name="T19" fmla="*/ 144 h 154"/>
                <a:gd name="T20" fmla="*/ 149 w 151"/>
                <a:gd name="T21" fmla="*/ 78 h 154"/>
                <a:gd name="T22" fmla="*/ 151 w 151"/>
                <a:gd name="T23" fmla="*/ 74 h 154"/>
                <a:gd name="T24" fmla="*/ 139 w 151"/>
                <a:gd name="T25" fmla="*/ 74 h 154"/>
                <a:gd name="T26" fmla="*/ 116 w 151"/>
                <a:gd name="T27" fmla="*/ 86 h 154"/>
                <a:gd name="T28" fmla="*/ 36 w 151"/>
                <a:gd name="T29" fmla="*/ 138 h 154"/>
                <a:gd name="T30" fmla="*/ 10 w 151"/>
                <a:gd name="T31" fmla="*/ 98 h 154"/>
                <a:gd name="T32" fmla="*/ 9 w 151"/>
                <a:gd name="T33" fmla="*/ 98 h 154"/>
                <a:gd name="T34" fmla="*/ 122 w 151"/>
                <a:gd name="T35" fmla="*/ 11 h 154"/>
                <a:gd name="T36" fmla="*/ 138 w 151"/>
                <a:gd name="T37" fmla="*/ 54 h 154"/>
                <a:gd name="T38" fmla="*/ 139 w 151"/>
                <a:gd name="T39" fmla="*/ 7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" h="154">
                  <a:moveTo>
                    <a:pt x="151" y="74"/>
                  </a:moveTo>
                  <a:cubicBezTo>
                    <a:pt x="144" y="50"/>
                    <a:pt x="140" y="25"/>
                    <a:pt x="127" y="3"/>
                  </a:cubicBezTo>
                  <a:cubicBezTo>
                    <a:pt x="126" y="1"/>
                    <a:pt x="123" y="0"/>
                    <a:pt x="122" y="2"/>
                  </a:cubicBezTo>
                  <a:cubicBezTo>
                    <a:pt x="81" y="32"/>
                    <a:pt x="38" y="57"/>
                    <a:pt x="2" y="94"/>
                  </a:cubicBezTo>
                  <a:cubicBezTo>
                    <a:pt x="0" y="96"/>
                    <a:pt x="1" y="99"/>
                    <a:pt x="3" y="100"/>
                  </a:cubicBezTo>
                  <a:cubicBezTo>
                    <a:pt x="3" y="101"/>
                    <a:pt x="3" y="101"/>
                    <a:pt x="4" y="102"/>
                  </a:cubicBezTo>
                  <a:cubicBezTo>
                    <a:pt x="13" y="118"/>
                    <a:pt x="25" y="132"/>
                    <a:pt x="33" y="149"/>
                  </a:cubicBezTo>
                  <a:cubicBezTo>
                    <a:pt x="35" y="154"/>
                    <a:pt x="42" y="150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40" y="145"/>
                    <a:pt x="40" y="144"/>
                    <a:pt x="41" y="144"/>
                  </a:cubicBezTo>
                  <a:cubicBezTo>
                    <a:pt x="73" y="117"/>
                    <a:pt x="111" y="97"/>
                    <a:pt x="149" y="78"/>
                  </a:cubicBezTo>
                  <a:cubicBezTo>
                    <a:pt x="151" y="78"/>
                    <a:pt x="151" y="76"/>
                    <a:pt x="151" y="74"/>
                  </a:cubicBezTo>
                  <a:close/>
                  <a:moveTo>
                    <a:pt x="139" y="74"/>
                  </a:moveTo>
                  <a:cubicBezTo>
                    <a:pt x="132" y="78"/>
                    <a:pt x="124" y="82"/>
                    <a:pt x="116" y="86"/>
                  </a:cubicBezTo>
                  <a:cubicBezTo>
                    <a:pt x="88" y="101"/>
                    <a:pt x="60" y="118"/>
                    <a:pt x="36" y="138"/>
                  </a:cubicBezTo>
                  <a:cubicBezTo>
                    <a:pt x="28" y="124"/>
                    <a:pt x="19" y="112"/>
                    <a:pt x="10" y="98"/>
                  </a:cubicBezTo>
                  <a:cubicBezTo>
                    <a:pt x="10" y="98"/>
                    <a:pt x="10" y="98"/>
                    <a:pt x="9" y="98"/>
                  </a:cubicBezTo>
                  <a:cubicBezTo>
                    <a:pt x="43" y="64"/>
                    <a:pt x="84" y="39"/>
                    <a:pt x="122" y="11"/>
                  </a:cubicBezTo>
                  <a:cubicBezTo>
                    <a:pt x="130" y="24"/>
                    <a:pt x="134" y="39"/>
                    <a:pt x="138" y="54"/>
                  </a:cubicBezTo>
                  <a:cubicBezTo>
                    <a:pt x="139" y="58"/>
                    <a:pt x="145" y="72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3847" y="1914"/>
              <a:ext cx="319" cy="215"/>
            </a:xfrm>
            <a:custGeom>
              <a:avLst/>
              <a:gdLst>
                <a:gd name="T0" fmla="*/ 113 w 119"/>
                <a:gd name="T1" fmla="*/ 2 h 80"/>
                <a:gd name="T2" fmla="*/ 4 w 119"/>
                <a:gd name="T3" fmla="*/ 71 h 80"/>
                <a:gd name="T4" fmla="*/ 10 w 119"/>
                <a:gd name="T5" fmla="*/ 76 h 80"/>
                <a:gd name="T6" fmla="*/ 115 w 119"/>
                <a:gd name="T7" fmla="*/ 9 h 80"/>
                <a:gd name="T8" fmla="*/ 113 w 119"/>
                <a:gd name="T9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0">
                  <a:moveTo>
                    <a:pt x="113" y="2"/>
                  </a:moveTo>
                  <a:cubicBezTo>
                    <a:pt x="73" y="17"/>
                    <a:pt x="35" y="41"/>
                    <a:pt x="4" y="71"/>
                  </a:cubicBezTo>
                  <a:cubicBezTo>
                    <a:pt x="0" y="74"/>
                    <a:pt x="6" y="80"/>
                    <a:pt x="10" y="76"/>
                  </a:cubicBezTo>
                  <a:cubicBezTo>
                    <a:pt x="39" y="47"/>
                    <a:pt x="76" y="24"/>
                    <a:pt x="115" y="9"/>
                  </a:cubicBezTo>
                  <a:cubicBezTo>
                    <a:pt x="119" y="7"/>
                    <a:pt x="117" y="0"/>
                    <a:pt x="1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868" y="1971"/>
              <a:ext cx="341" cy="204"/>
            </a:xfrm>
            <a:custGeom>
              <a:avLst/>
              <a:gdLst>
                <a:gd name="T0" fmla="*/ 120 w 127"/>
                <a:gd name="T1" fmla="*/ 2 h 76"/>
                <a:gd name="T2" fmla="*/ 5 w 127"/>
                <a:gd name="T3" fmla="*/ 67 h 76"/>
                <a:gd name="T4" fmla="*/ 9 w 127"/>
                <a:gd name="T5" fmla="*/ 73 h 76"/>
                <a:gd name="T6" fmla="*/ 122 w 127"/>
                <a:gd name="T7" fmla="*/ 9 h 76"/>
                <a:gd name="T8" fmla="*/ 120 w 127"/>
                <a:gd name="T9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6">
                  <a:moveTo>
                    <a:pt x="120" y="2"/>
                  </a:moveTo>
                  <a:cubicBezTo>
                    <a:pt x="79" y="19"/>
                    <a:pt x="44" y="46"/>
                    <a:pt x="5" y="67"/>
                  </a:cubicBezTo>
                  <a:cubicBezTo>
                    <a:pt x="0" y="69"/>
                    <a:pt x="4" y="76"/>
                    <a:pt x="9" y="73"/>
                  </a:cubicBezTo>
                  <a:cubicBezTo>
                    <a:pt x="47" y="53"/>
                    <a:pt x="82" y="26"/>
                    <a:pt x="122" y="9"/>
                  </a:cubicBezTo>
                  <a:cubicBezTo>
                    <a:pt x="127" y="8"/>
                    <a:pt x="125" y="0"/>
                    <a:pt x="1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895" y="2041"/>
              <a:ext cx="351" cy="206"/>
            </a:xfrm>
            <a:custGeom>
              <a:avLst/>
              <a:gdLst>
                <a:gd name="T0" fmla="*/ 124 w 131"/>
                <a:gd name="T1" fmla="*/ 1 h 77"/>
                <a:gd name="T2" fmla="*/ 4 w 131"/>
                <a:gd name="T3" fmla="*/ 68 h 77"/>
                <a:gd name="T4" fmla="*/ 9 w 131"/>
                <a:gd name="T5" fmla="*/ 74 h 77"/>
                <a:gd name="T6" fmla="*/ 126 w 131"/>
                <a:gd name="T7" fmla="*/ 9 h 77"/>
                <a:gd name="T8" fmla="*/ 124 w 131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77">
                  <a:moveTo>
                    <a:pt x="124" y="1"/>
                  </a:moveTo>
                  <a:cubicBezTo>
                    <a:pt x="78" y="11"/>
                    <a:pt x="39" y="39"/>
                    <a:pt x="4" y="68"/>
                  </a:cubicBezTo>
                  <a:cubicBezTo>
                    <a:pt x="0" y="72"/>
                    <a:pt x="5" y="77"/>
                    <a:pt x="9" y="74"/>
                  </a:cubicBezTo>
                  <a:cubicBezTo>
                    <a:pt x="43" y="46"/>
                    <a:pt x="82" y="18"/>
                    <a:pt x="126" y="9"/>
                  </a:cubicBezTo>
                  <a:cubicBezTo>
                    <a:pt x="131" y="8"/>
                    <a:pt x="129" y="0"/>
                    <a:pt x="1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3932" y="2100"/>
              <a:ext cx="344" cy="212"/>
            </a:xfrm>
            <a:custGeom>
              <a:avLst/>
              <a:gdLst>
                <a:gd name="T0" fmla="*/ 124 w 128"/>
                <a:gd name="T1" fmla="*/ 5 h 79"/>
                <a:gd name="T2" fmla="*/ 72 w 128"/>
                <a:gd name="T3" fmla="*/ 23 h 79"/>
                <a:gd name="T4" fmla="*/ 4 w 128"/>
                <a:gd name="T5" fmla="*/ 69 h 79"/>
                <a:gd name="T6" fmla="*/ 8 w 128"/>
                <a:gd name="T7" fmla="*/ 76 h 79"/>
                <a:gd name="T8" fmla="*/ 60 w 128"/>
                <a:gd name="T9" fmla="*/ 39 h 79"/>
                <a:gd name="T10" fmla="*/ 122 w 128"/>
                <a:gd name="T11" fmla="*/ 12 h 79"/>
                <a:gd name="T12" fmla="*/ 124 w 128"/>
                <a:gd name="T13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79">
                  <a:moveTo>
                    <a:pt x="124" y="5"/>
                  </a:moveTo>
                  <a:cubicBezTo>
                    <a:pt x="107" y="0"/>
                    <a:pt x="85" y="15"/>
                    <a:pt x="72" y="23"/>
                  </a:cubicBezTo>
                  <a:cubicBezTo>
                    <a:pt x="48" y="37"/>
                    <a:pt x="26" y="53"/>
                    <a:pt x="4" y="69"/>
                  </a:cubicBezTo>
                  <a:cubicBezTo>
                    <a:pt x="0" y="72"/>
                    <a:pt x="4" y="79"/>
                    <a:pt x="8" y="76"/>
                  </a:cubicBezTo>
                  <a:cubicBezTo>
                    <a:pt x="25" y="63"/>
                    <a:pt x="42" y="51"/>
                    <a:pt x="60" y="39"/>
                  </a:cubicBezTo>
                  <a:cubicBezTo>
                    <a:pt x="74" y="30"/>
                    <a:pt x="103" y="7"/>
                    <a:pt x="122" y="12"/>
                  </a:cubicBezTo>
                  <a:cubicBezTo>
                    <a:pt x="126" y="13"/>
                    <a:pt x="128" y="6"/>
                    <a:pt x="1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3954" y="2143"/>
              <a:ext cx="359" cy="246"/>
            </a:xfrm>
            <a:custGeom>
              <a:avLst/>
              <a:gdLst>
                <a:gd name="T0" fmla="*/ 127 w 134"/>
                <a:gd name="T1" fmla="*/ 2 h 92"/>
                <a:gd name="T2" fmla="*/ 4 w 134"/>
                <a:gd name="T3" fmla="*/ 82 h 92"/>
                <a:gd name="T4" fmla="*/ 8 w 134"/>
                <a:gd name="T5" fmla="*/ 89 h 92"/>
                <a:gd name="T6" fmla="*/ 129 w 134"/>
                <a:gd name="T7" fmla="*/ 10 h 92"/>
                <a:gd name="T8" fmla="*/ 127 w 134"/>
                <a:gd name="T9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92">
                  <a:moveTo>
                    <a:pt x="127" y="2"/>
                  </a:moveTo>
                  <a:cubicBezTo>
                    <a:pt x="80" y="19"/>
                    <a:pt x="45" y="55"/>
                    <a:pt x="4" y="82"/>
                  </a:cubicBezTo>
                  <a:cubicBezTo>
                    <a:pt x="0" y="85"/>
                    <a:pt x="4" y="92"/>
                    <a:pt x="8" y="89"/>
                  </a:cubicBezTo>
                  <a:cubicBezTo>
                    <a:pt x="48" y="62"/>
                    <a:pt x="83" y="26"/>
                    <a:pt x="129" y="10"/>
                  </a:cubicBezTo>
                  <a:cubicBezTo>
                    <a:pt x="134" y="8"/>
                    <a:pt x="132" y="0"/>
                    <a:pt x="1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999" y="2231"/>
              <a:ext cx="311" cy="220"/>
            </a:xfrm>
            <a:custGeom>
              <a:avLst/>
              <a:gdLst>
                <a:gd name="T0" fmla="*/ 107 w 116"/>
                <a:gd name="T1" fmla="*/ 3 h 82"/>
                <a:gd name="T2" fmla="*/ 4 w 116"/>
                <a:gd name="T3" fmla="*/ 73 h 82"/>
                <a:gd name="T4" fmla="*/ 8 w 116"/>
                <a:gd name="T5" fmla="*/ 79 h 82"/>
                <a:gd name="T6" fmla="*/ 111 w 116"/>
                <a:gd name="T7" fmla="*/ 9 h 82"/>
                <a:gd name="T8" fmla="*/ 107 w 116"/>
                <a:gd name="T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2">
                  <a:moveTo>
                    <a:pt x="107" y="3"/>
                  </a:moveTo>
                  <a:cubicBezTo>
                    <a:pt x="69" y="21"/>
                    <a:pt x="40" y="52"/>
                    <a:pt x="4" y="73"/>
                  </a:cubicBezTo>
                  <a:cubicBezTo>
                    <a:pt x="0" y="75"/>
                    <a:pt x="4" y="82"/>
                    <a:pt x="8" y="79"/>
                  </a:cubicBezTo>
                  <a:cubicBezTo>
                    <a:pt x="44" y="58"/>
                    <a:pt x="73" y="27"/>
                    <a:pt x="111" y="9"/>
                  </a:cubicBezTo>
                  <a:cubicBezTo>
                    <a:pt x="116" y="7"/>
                    <a:pt x="112" y="0"/>
                    <a:pt x="10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3278" y="1955"/>
              <a:ext cx="175" cy="158"/>
            </a:xfrm>
            <a:custGeom>
              <a:avLst/>
              <a:gdLst>
                <a:gd name="T0" fmla="*/ 63 w 65"/>
                <a:gd name="T1" fmla="*/ 47 h 59"/>
                <a:gd name="T2" fmla="*/ 52 w 65"/>
                <a:gd name="T3" fmla="*/ 21 h 59"/>
                <a:gd name="T4" fmla="*/ 44 w 65"/>
                <a:gd name="T5" fmla="*/ 3 h 59"/>
                <a:gd name="T6" fmla="*/ 43 w 65"/>
                <a:gd name="T7" fmla="*/ 2 h 59"/>
                <a:gd name="T8" fmla="*/ 40 w 65"/>
                <a:gd name="T9" fmla="*/ 0 h 59"/>
                <a:gd name="T10" fmla="*/ 4 w 65"/>
                <a:gd name="T11" fmla="*/ 6 h 59"/>
                <a:gd name="T12" fmla="*/ 2 w 65"/>
                <a:gd name="T13" fmla="*/ 12 h 59"/>
                <a:gd name="T14" fmla="*/ 4 w 65"/>
                <a:gd name="T15" fmla="*/ 17 h 59"/>
                <a:gd name="T16" fmla="*/ 14 w 65"/>
                <a:gd name="T17" fmla="*/ 35 h 59"/>
                <a:gd name="T18" fmla="*/ 23 w 65"/>
                <a:gd name="T19" fmla="*/ 56 h 59"/>
                <a:gd name="T20" fmla="*/ 27 w 65"/>
                <a:gd name="T21" fmla="*/ 58 h 59"/>
                <a:gd name="T22" fmla="*/ 57 w 65"/>
                <a:gd name="T23" fmla="*/ 52 h 59"/>
                <a:gd name="T24" fmla="*/ 63 w 65"/>
                <a:gd name="T25" fmla="*/ 47 h 59"/>
                <a:gd name="T26" fmla="*/ 17 w 65"/>
                <a:gd name="T27" fmla="*/ 23 h 59"/>
                <a:gd name="T28" fmla="*/ 10 w 65"/>
                <a:gd name="T29" fmla="*/ 13 h 59"/>
                <a:gd name="T30" fmla="*/ 38 w 65"/>
                <a:gd name="T31" fmla="*/ 8 h 59"/>
                <a:gd name="T32" fmla="*/ 40 w 65"/>
                <a:gd name="T33" fmla="*/ 9 h 59"/>
                <a:gd name="T34" fmla="*/ 40 w 65"/>
                <a:gd name="T35" fmla="*/ 11 h 59"/>
                <a:gd name="T36" fmla="*/ 42 w 65"/>
                <a:gd name="T37" fmla="*/ 16 h 59"/>
                <a:gd name="T38" fmla="*/ 47 w 65"/>
                <a:gd name="T39" fmla="*/ 30 h 59"/>
                <a:gd name="T40" fmla="*/ 53 w 65"/>
                <a:gd name="T41" fmla="*/ 45 h 59"/>
                <a:gd name="T42" fmla="*/ 28 w 65"/>
                <a:gd name="T43" fmla="*/ 50 h 59"/>
                <a:gd name="T44" fmla="*/ 17 w 65"/>
                <a:gd name="T4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59">
                  <a:moveTo>
                    <a:pt x="63" y="47"/>
                  </a:moveTo>
                  <a:cubicBezTo>
                    <a:pt x="58" y="39"/>
                    <a:pt x="55" y="29"/>
                    <a:pt x="52" y="21"/>
                  </a:cubicBezTo>
                  <a:cubicBezTo>
                    <a:pt x="51" y="16"/>
                    <a:pt x="49" y="5"/>
                    <a:pt x="44" y="3"/>
                  </a:cubicBezTo>
                  <a:cubicBezTo>
                    <a:pt x="44" y="2"/>
                    <a:pt x="44" y="2"/>
                    <a:pt x="43" y="2"/>
                  </a:cubicBezTo>
                  <a:cubicBezTo>
                    <a:pt x="43" y="1"/>
                    <a:pt x="42" y="0"/>
                    <a:pt x="40" y="0"/>
                  </a:cubicBezTo>
                  <a:cubicBezTo>
                    <a:pt x="28" y="0"/>
                    <a:pt x="16" y="4"/>
                    <a:pt x="4" y="6"/>
                  </a:cubicBezTo>
                  <a:cubicBezTo>
                    <a:pt x="1" y="7"/>
                    <a:pt x="0" y="10"/>
                    <a:pt x="2" y="12"/>
                  </a:cubicBezTo>
                  <a:cubicBezTo>
                    <a:pt x="0" y="14"/>
                    <a:pt x="1" y="17"/>
                    <a:pt x="4" y="17"/>
                  </a:cubicBezTo>
                  <a:cubicBezTo>
                    <a:pt x="8" y="18"/>
                    <a:pt x="12" y="31"/>
                    <a:pt x="14" y="35"/>
                  </a:cubicBezTo>
                  <a:cubicBezTo>
                    <a:pt x="17" y="42"/>
                    <a:pt x="20" y="49"/>
                    <a:pt x="23" y="56"/>
                  </a:cubicBezTo>
                  <a:cubicBezTo>
                    <a:pt x="24" y="58"/>
                    <a:pt x="26" y="59"/>
                    <a:pt x="27" y="58"/>
                  </a:cubicBezTo>
                  <a:cubicBezTo>
                    <a:pt x="36" y="55"/>
                    <a:pt x="48" y="56"/>
                    <a:pt x="57" y="52"/>
                  </a:cubicBezTo>
                  <a:cubicBezTo>
                    <a:pt x="60" y="54"/>
                    <a:pt x="65" y="51"/>
                    <a:pt x="63" y="47"/>
                  </a:cubicBezTo>
                  <a:close/>
                  <a:moveTo>
                    <a:pt x="17" y="23"/>
                  </a:moveTo>
                  <a:cubicBezTo>
                    <a:pt x="16" y="20"/>
                    <a:pt x="14" y="16"/>
                    <a:pt x="10" y="13"/>
                  </a:cubicBezTo>
                  <a:cubicBezTo>
                    <a:pt x="20" y="11"/>
                    <a:pt x="29" y="8"/>
                    <a:pt x="38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38" y="9"/>
                    <a:pt x="40" y="10"/>
                    <a:pt x="40" y="11"/>
                  </a:cubicBezTo>
                  <a:cubicBezTo>
                    <a:pt x="41" y="13"/>
                    <a:pt x="42" y="14"/>
                    <a:pt x="42" y="16"/>
                  </a:cubicBezTo>
                  <a:cubicBezTo>
                    <a:pt x="44" y="21"/>
                    <a:pt x="46" y="25"/>
                    <a:pt x="47" y="30"/>
                  </a:cubicBezTo>
                  <a:cubicBezTo>
                    <a:pt x="49" y="35"/>
                    <a:pt x="51" y="40"/>
                    <a:pt x="53" y="45"/>
                  </a:cubicBezTo>
                  <a:cubicBezTo>
                    <a:pt x="46" y="48"/>
                    <a:pt x="36" y="48"/>
                    <a:pt x="28" y="50"/>
                  </a:cubicBezTo>
                  <a:cubicBezTo>
                    <a:pt x="25" y="41"/>
                    <a:pt x="21" y="32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3431" y="1949"/>
              <a:ext cx="196" cy="49"/>
            </a:xfrm>
            <a:custGeom>
              <a:avLst/>
              <a:gdLst>
                <a:gd name="T0" fmla="*/ 68 w 73"/>
                <a:gd name="T1" fmla="*/ 10 h 18"/>
                <a:gd name="T2" fmla="*/ 5 w 73"/>
                <a:gd name="T3" fmla="*/ 6 h 18"/>
                <a:gd name="T4" fmla="*/ 7 w 73"/>
                <a:gd name="T5" fmla="*/ 14 h 18"/>
                <a:gd name="T6" fmla="*/ 68 w 73"/>
                <a:gd name="T7" fmla="*/ 18 h 18"/>
                <a:gd name="T8" fmla="*/ 68 w 73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8">
                  <a:moveTo>
                    <a:pt x="68" y="10"/>
                  </a:moveTo>
                  <a:cubicBezTo>
                    <a:pt x="48" y="8"/>
                    <a:pt x="25" y="0"/>
                    <a:pt x="5" y="6"/>
                  </a:cubicBezTo>
                  <a:cubicBezTo>
                    <a:pt x="0" y="8"/>
                    <a:pt x="2" y="15"/>
                    <a:pt x="7" y="14"/>
                  </a:cubicBezTo>
                  <a:cubicBezTo>
                    <a:pt x="27" y="7"/>
                    <a:pt x="49" y="15"/>
                    <a:pt x="68" y="18"/>
                  </a:cubicBezTo>
                  <a:cubicBezTo>
                    <a:pt x="73" y="18"/>
                    <a:pt x="73" y="10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3450" y="2014"/>
              <a:ext cx="217" cy="56"/>
            </a:xfrm>
            <a:custGeom>
              <a:avLst/>
              <a:gdLst>
                <a:gd name="T0" fmla="*/ 77 w 81"/>
                <a:gd name="T1" fmla="*/ 12 h 21"/>
                <a:gd name="T2" fmla="*/ 5 w 81"/>
                <a:gd name="T3" fmla="*/ 5 h 21"/>
                <a:gd name="T4" fmla="*/ 5 w 81"/>
                <a:gd name="T5" fmla="*/ 13 h 21"/>
                <a:gd name="T6" fmla="*/ 73 w 81"/>
                <a:gd name="T7" fmla="*/ 18 h 21"/>
                <a:gd name="T8" fmla="*/ 77 w 81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1">
                  <a:moveTo>
                    <a:pt x="77" y="12"/>
                  </a:moveTo>
                  <a:cubicBezTo>
                    <a:pt x="55" y="0"/>
                    <a:pt x="29" y="5"/>
                    <a:pt x="5" y="5"/>
                  </a:cubicBezTo>
                  <a:cubicBezTo>
                    <a:pt x="0" y="5"/>
                    <a:pt x="0" y="13"/>
                    <a:pt x="5" y="13"/>
                  </a:cubicBezTo>
                  <a:cubicBezTo>
                    <a:pt x="27" y="13"/>
                    <a:pt x="52" y="7"/>
                    <a:pt x="73" y="18"/>
                  </a:cubicBezTo>
                  <a:cubicBezTo>
                    <a:pt x="78" y="21"/>
                    <a:pt x="81" y="14"/>
                    <a:pt x="7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3482" y="2070"/>
              <a:ext cx="196" cy="40"/>
            </a:xfrm>
            <a:custGeom>
              <a:avLst/>
              <a:gdLst>
                <a:gd name="T0" fmla="*/ 68 w 73"/>
                <a:gd name="T1" fmla="*/ 6 h 15"/>
                <a:gd name="T2" fmla="*/ 5 w 73"/>
                <a:gd name="T3" fmla="*/ 4 h 15"/>
                <a:gd name="T4" fmla="*/ 5 w 73"/>
                <a:gd name="T5" fmla="*/ 11 h 15"/>
                <a:gd name="T6" fmla="*/ 66 w 73"/>
                <a:gd name="T7" fmla="*/ 13 h 15"/>
                <a:gd name="T8" fmla="*/ 68 w 7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5">
                  <a:moveTo>
                    <a:pt x="68" y="6"/>
                  </a:moveTo>
                  <a:cubicBezTo>
                    <a:pt x="47" y="0"/>
                    <a:pt x="26" y="3"/>
                    <a:pt x="5" y="4"/>
                  </a:cubicBezTo>
                  <a:cubicBezTo>
                    <a:pt x="0" y="4"/>
                    <a:pt x="0" y="12"/>
                    <a:pt x="5" y="11"/>
                  </a:cubicBezTo>
                  <a:cubicBezTo>
                    <a:pt x="25" y="11"/>
                    <a:pt x="46" y="8"/>
                    <a:pt x="66" y="13"/>
                  </a:cubicBezTo>
                  <a:cubicBezTo>
                    <a:pt x="71" y="15"/>
                    <a:pt x="73" y="7"/>
                    <a:pt x="6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3369" y="2135"/>
              <a:ext cx="333" cy="59"/>
            </a:xfrm>
            <a:custGeom>
              <a:avLst/>
              <a:gdLst>
                <a:gd name="T0" fmla="*/ 120 w 124"/>
                <a:gd name="T1" fmla="*/ 13 h 22"/>
                <a:gd name="T2" fmla="*/ 5 w 124"/>
                <a:gd name="T3" fmla="*/ 9 h 22"/>
                <a:gd name="T4" fmla="*/ 7 w 124"/>
                <a:gd name="T5" fmla="*/ 17 h 22"/>
                <a:gd name="T6" fmla="*/ 118 w 124"/>
                <a:gd name="T7" fmla="*/ 20 h 22"/>
                <a:gd name="T8" fmla="*/ 120 w 124"/>
                <a:gd name="T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">
                  <a:moveTo>
                    <a:pt x="120" y="13"/>
                  </a:moveTo>
                  <a:cubicBezTo>
                    <a:pt x="83" y="0"/>
                    <a:pt x="43" y="3"/>
                    <a:pt x="5" y="9"/>
                  </a:cubicBezTo>
                  <a:cubicBezTo>
                    <a:pt x="0" y="10"/>
                    <a:pt x="2" y="17"/>
                    <a:pt x="7" y="17"/>
                  </a:cubicBezTo>
                  <a:cubicBezTo>
                    <a:pt x="44" y="11"/>
                    <a:pt x="82" y="8"/>
                    <a:pt x="118" y="20"/>
                  </a:cubicBezTo>
                  <a:cubicBezTo>
                    <a:pt x="122" y="22"/>
                    <a:pt x="124" y="15"/>
                    <a:pt x="1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415" y="2202"/>
              <a:ext cx="314" cy="53"/>
            </a:xfrm>
            <a:custGeom>
              <a:avLst/>
              <a:gdLst>
                <a:gd name="T0" fmla="*/ 112 w 117"/>
                <a:gd name="T1" fmla="*/ 11 h 20"/>
                <a:gd name="T2" fmla="*/ 5 w 117"/>
                <a:gd name="T3" fmla="*/ 9 h 20"/>
                <a:gd name="T4" fmla="*/ 7 w 117"/>
                <a:gd name="T5" fmla="*/ 17 h 20"/>
                <a:gd name="T6" fmla="*/ 110 w 117"/>
                <a:gd name="T7" fmla="*/ 19 h 20"/>
                <a:gd name="T8" fmla="*/ 112 w 117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0">
                  <a:moveTo>
                    <a:pt x="112" y="11"/>
                  </a:moveTo>
                  <a:cubicBezTo>
                    <a:pt x="78" y="0"/>
                    <a:pt x="41" y="3"/>
                    <a:pt x="5" y="9"/>
                  </a:cubicBezTo>
                  <a:cubicBezTo>
                    <a:pt x="0" y="10"/>
                    <a:pt x="2" y="18"/>
                    <a:pt x="7" y="17"/>
                  </a:cubicBezTo>
                  <a:cubicBezTo>
                    <a:pt x="41" y="11"/>
                    <a:pt x="77" y="7"/>
                    <a:pt x="110" y="19"/>
                  </a:cubicBezTo>
                  <a:cubicBezTo>
                    <a:pt x="115" y="20"/>
                    <a:pt x="117" y="13"/>
                    <a:pt x="1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444" y="2279"/>
              <a:ext cx="311" cy="49"/>
            </a:xfrm>
            <a:custGeom>
              <a:avLst/>
              <a:gdLst>
                <a:gd name="T0" fmla="*/ 111 w 116"/>
                <a:gd name="T1" fmla="*/ 10 h 18"/>
                <a:gd name="T2" fmla="*/ 5 w 116"/>
                <a:gd name="T3" fmla="*/ 0 h 18"/>
                <a:gd name="T4" fmla="*/ 5 w 116"/>
                <a:gd name="T5" fmla="*/ 7 h 18"/>
                <a:gd name="T6" fmla="*/ 109 w 116"/>
                <a:gd name="T7" fmla="*/ 17 h 18"/>
                <a:gd name="T8" fmla="*/ 111 w 116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8">
                  <a:moveTo>
                    <a:pt x="111" y="10"/>
                  </a:moveTo>
                  <a:cubicBezTo>
                    <a:pt x="76" y="4"/>
                    <a:pt x="41" y="0"/>
                    <a:pt x="5" y="0"/>
                  </a:cubicBezTo>
                  <a:cubicBezTo>
                    <a:pt x="0" y="0"/>
                    <a:pt x="0" y="7"/>
                    <a:pt x="5" y="7"/>
                  </a:cubicBezTo>
                  <a:cubicBezTo>
                    <a:pt x="40" y="8"/>
                    <a:pt x="75" y="11"/>
                    <a:pt x="109" y="17"/>
                  </a:cubicBezTo>
                  <a:cubicBezTo>
                    <a:pt x="114" y="18"/>
                    <a:pt x="116" y="10"/>
                    <a:pt x="1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3487" y="2336"/>
              <a:ext cx="352" cy="153"/>
            </a:xfrm>
            <a:custGeom>
              <a:avLst/>
              <a:gdLst>
                <a:gd name="T0" fmla="*/ 129 w 131"/>
                <a:gd name="T1" fmla="*/ 49 h 57"/>
                <a:gd name="T2" fmla="*/ 127 w 131"/>
                <a:gd name="T3" fmla="*/ 45 h 57"/>
                <a:gd name="T4" fmla="*/ 125 w 131"/>
                <a:gd name="T5" fmla="*/ 41 h 57"/>
                <a:gd name="T6" fmla="*/ 109 w 131"/>
                <a:gd name="T7" fmla="*/ 11 h 57"/>
                <a:gd name="T8" fmla="*/ 72 w 131"/>
                <a:gd name="T9" fmla="*/ 4 h 57"/>
                <a:gd name="T10" fmla="*/ 69 w 131"/>
                <a:gd name="T11" fmla="*/ 7 h 57"/>
                <a:gd name="T12" fmla="*/ 68 w 131"/>
                <a:gd name="T13" fmla="*/ 6 h 57"/>
                <a:gd name="T14" fmla="*/ 62 w 131"/>
                <a:gd name="T15" fmla="*/ 5 h 57"/>
                <a:gd name="T16" fmla="*/ 62 w 131"/>
                <a:gd name="T17" fmla="*/ 5 h 57"/>
                <a:gd name="T18" fmla="*/ 62 w 131"/>
                <a:gd name="T19" fmla="*/ 6 h 57"/>
                <a:gd name="T20" fmla="*/ 61 w 131"/>
                <a:gd name="T21" fmla="*/ 6 h 57"/>
                <a:gd name="T22" fmla="*/ 5 w 131"/>
                <a:gd name="T23" fmla="*/ 4 h 57"/>
                <a:gd name="T24" fmla="*/ 5 w 131"/>
                <a:gd name="T25" fmla="*/ 12 h 57"/>
                <a:gd name="T26" fmla="*/ 61 w 131"/>
                <a:gd name="T27" fmla="*/ 14 h 57"/>
                <a:gd name="T28" fmla="*/ 64 w 131"/>
                <a:gd name="T29" fmla="*/ 13 h 57"/>
                <a:gd name="T30" fmla="*/ 87 w 131"/>
                <a:gd name="T31" fmla="*/ 48 h 57"/>
                <a:gd name="T32" fmla="*/ 120 w 131"/>
                <a:gd name="T33" fmla="*/ 49 h 57"/>
                <a:gd name="T34" fmla="*/ 122 w 131"/>
                <a:gd name="T35" fmla="*/ 53 h 57"/>
                <a:gd name="T36" fmla="*/ 129 w 131"/>
                <a:gd name="T37" fmla="*/ 49 h 57"/>
                <a:gd name="T38" fmla="*/ 91 w 131"/>
                <a:gd name="T39" fmla="*/ 41 h 57"/>
                <a:gd name="T40" fmla="*/ 72 w 131"/>
                <a:gd name="T41" fmla="*/ 12 h 57"/>
                <a:gd name="T42" fmla="*/ 74 w 131"/>
                <a:gd name="T43" fmla="*/ 12 h 57"/>
                <a:gd name="T44" fmla="*/ 107 w 131"/>
                <a:gd name="T45" fmla="*/ 21 h 57"/>
                <a:gd name="T46" fmla="*/ 117 w 131"/>
                <a:gd name="T47" fmla="*/ 42 h 57"/>
                <a:gd name="T48" fmla="*/ 91 w 131"/>
                <a:gd name="T49" fmla="*/ 4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57">
                  <a:moveTo>
                    <a:pt x="129" y="49"/>
                  </a:moveTo>
                  <a:cubicBezTo>
                    <a:pt x="128" y="48"/>
                    <a:pt x="127" y="46"/>
                    <a:pt x="127" y="45"/>
                  </a:cubicBezTo>
                  <a:cubicBezTo>
                    <a:pt x="127" y="43"/>
                    <a:pt x="127" y="42"/>
                    <a:pt x="125" y="41"/>
                  </a:cubicBezTo>
                  <a:cubicBezTo>
                    <a:pt x="120" y="31"/>
                    <a:pt x="116" y="19"/>
                    <a:pt x="109" y="11"/>
                  </a:cubicBezTo>
                  <a:cubicBezTo>
                    <a:pt x="99" y="0"/>
                    <a:pt x="84" y="2"/>
                    <a:pt x="72" y="4"/>
                  </a:cubicBezTo>
                  <a:cubicBezTo>
                    <a:pt x="70" y="4"/>
                    <a:pt x="69" y="5"/>
                    <a:pt x="69" y="7"/>
                  </a:cubicBezTo>
                  <a:cubicBezTo>
                    <a:pt x="69" y="6"/>
                    <a:pt x="69" y="6"/>
                    <a:pt x="68" y="6"/>
                  </a:cubicBezTo>
                  <a:cubicBezTo>
                    <a:pt x="67" y="4"/>
                    <a:pt x="64" y="3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6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42" y="6"/>
                    <a:pt x="23" y="4"/>
                    <a:pt x="5" y="4"/>
                  </a:cubicBezTo>
                  <a:cubicBezTo>
                    <a:pt x="0" y="4"/>
                    <a:pt x="0" y="12"/>
                    <a:pt x="5" y="12"/>
                  </a:cubicBezTo>
                  <a:cubicBezTo>
                    <a:pt x="23" y="12"/>
                    <a:pt x="42" y="14"/>
                    <a:pt x="61" y="14"/>
                  </a:cubicBezTo>
                  <a:cubicBezTo>
                    <a:pt x="62" y="14"/>
                    <a:pt x="63" y="13"/>
                    <a:pt x="64" y="13"/>
                  </a:cubicBezTo>
                  <a:cubicBezTo>
                    <a:pt x="71" y="25"/>
                    <a:pt x="76" y="38"/>
                    <a:pt x="87" y="48"/>
                  </a:cubicBezTo>
                  <a:cubicBezTo>
                    <a:pt x="96" y="57"/>
                    <a:pt x="109" y="51"/>
                    <a:pt x="120" y="49"/>
                  </a:cubicBezTo>
                  <a:cubicBezTo>
                    <a:pt x="121" y="50"/>
                    <a:pt x="121" y="51"/>
                    <a:pt x="122" y="53"/>
                  </a:cubicBezTo>
                  <a:cubicBezTo>
                    <a:pt x="124" y="57"/>
                    <a:pt x="131" y="53"/>
                    <a:pt x="129" y="49"/>
                  </a:cubicBezTo>
                  <a:close/>
                  <a:moveTo>
                    <a:pt x="91" y="41"/>
                  </a:moveTo>
                  <a:cubicBezTo>
                    <a:pt x="82" y="32"/>
                    <a:pt x="78" y="22"/>
                    <a:pt x="72" y="12"/>
                  </a:cubicBezTo>
                  <a:cubicBezTo>
                    <a:pt x="73" y="12"/>
                    <a:pt x="73" y="12"/>
                    <a:pt x="74" y="12"/>
                  </a:cubicBezTo>
                  <a:cubicBezTo>
                    <a:pt x="87" y="9"/>
                    <a:pt x="99" y="9"/>
                    <a:pt x="107" y="21"/>
                  </a:cubicBezTo>
                  <a:cubicBezTo>
                    <a:pt x="111" y="28"/>
                    <a:pt x="114" y="35"/>
                    <a:pt x="117" y="42"/>
                  </a:cubicBezTo>
                  <a:cubicBezTo>
                    <a:pt x="108" y="44"/>
                    <a:pt x="97" y="47"/>
                    <a:pt x="9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3514" y="2397"/>
              <a:ext cx="169" cy="41"/>
            </a:xfrm>
            <a:custGeom>
              <a:avLst/>
              <a:gdLst>
                <a:gd name="T0" fmla="*/ 58 w 63"/>
                <a:gd name="T1" fmla="*/ 6 h 15"/>
                <a:gd name="T2" fmla="*/ 5 w 63"/>
                <a:gd name="T3" fmla="*/ 4 h 15"/>
                <a:gd name="T4" fmla="*/ 7 w 63"/>
                <a:gd name="T5" fmla="*/ 12 h 15"/>
                <a:gd name="T6" fmla="*/ 56 w 63"/>
                <a:gd name="T7" fmla="*/ 14 h 15"/>
                <a:gd name="T8" fmla="*/ 58 w 6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58" y="6"/>
                  </a:moveTo>
                  <a:cubicBezTo>
                    <a:pt x="41" y="0"/>
                    <a:pt x="23" y="0"/>
                    <a:pt x="5" y="4"/>
                  </a:cubicBezTo>
                  <a:cubicBezTo>
                    <a:pt x="0" y="6"/>
                    <a:pt x="2" y="13"/>
                    <a:pt x="7" y="12"/>
                  </a:cubicBezTo>
                  <a:cubicBezTo>
                    <a:pt x="23" y="8"/>
                    <a:pt x="40" y="8"/>
                    <a:pt x="56" y="14"/>
                  </a:cubicBezTo>
                  <a:cubicBezTo>
                    <a:pt x="61" y="15"/>
                    <a:pt x="63" y="8"/>
                    <a:pt x="5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3560" y="2462"/>
              <a:ext cx="120" cy="21"/>
            </a:xfrm>
            <a:custGeom>
              <a:avLst/>
              <a:gdLst>
                <a:gd name="T0" fmla="*/ 40 w 45"/>
                <a:gd name="T1" fmla="*/ 0 h 8"/>
                <a:gd name="T2" fmla="*/ 5 w 45"/>
                <a:gd name="T3" fmla="*/ 0 h 8"/>
                <a:gd name="T4" fmla="*/ 5 w 45"/>
                <a:gd name="T5" fmla="*/ 8 h 8"/>
                <a:gd name="T6" fmla="*/ 40 w 45"/>
                <a:gd name="T7" fmla="*/ 8 h 8"/>
                <a:gd name="T8" fmla="*/ 40 w 4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5" y="8"/>
                    <a:pt x="45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35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727342" y="2599192"/>
            <a:ext cx="2501951" cy="1003325"/>
            <a:chOff x="8386922" y="2192795"/>
            <a:chExt cx="2501951" cy="1003325"/>
          </a:xfrm>
        </p:grpSpPr>
        <p:sp>
          <p:nvSpPr>
            <p:cNvPr id="42" name="矩形 41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研究意义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27342" y="4776655"/>
            <a:ext cx="2501951" cy="1003325"/>
            <a:chOff x="8386922" y="2192795"/>
            <a:chExt cx="2501951" cy="1003325"/>
          </a:xfrm>
        </p:grpSpPr>
        <p:sp>
          <p:nvSpPr>
            <p:cNvPr id="45" name="矩形 4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研究意义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80943" y="2599192"/>
            <a:ext cx="2501951" cy="1003325"/>
            <a:chOff x="8386922" y="2192795"/>
            <a:chExt cx="2501951" cy="1003325"/>
          </a:xfrm>
        </p:grpSpPr>
        <p:sp>
          <p:nvSpPr>
            <p:cNvPr id="48" name="矩形 4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研究意义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80943" y="4776655"/>
            <a:ext cx="2501951" cy="1003325"/>
            <a:chOff x="8386922" y="2192795"/>
            <a:chExt cx="2501951" cy="1003325"/>
          </a:xfrm>
        </p:grpSpPr>
        <p:sp>
          <p:nvSpPr>
            <p:cNvPr id="51" name="矩形 5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研究意义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Freeform 5"/>
          <p:cNvSpPr>
            <a:spLocks noEditPoints="1"/>
          </p:cNvSpPr>
          <p:nvPr/>
        </p:nvSpPr>
        <p:spPr bwMode="auto">
          <a:xfrm>
            <a:off x="2873478" y="1811639"/>
            <a:ext cx="382932" cy="734156"/>
          </a:xfrm>
          <a:custGeom>
            <a:avLst/>
            <a:gdLst>
              <a:gd name="T0" fmla="*/ 76 w 224"/>
              <a:gd name="T1" fmla="*/ 407 h 432"/>
              <a:gd name="T2" fmla="*/ 67 w 224"/>
              <a:gd name="T3" fmla="*/ 364 h 432"/>
              <a:gd name="T4" fmla="*/ 4 w 224"/>
              <a:gd name="T5" fmla="*/ 73 h 432"/>
              <a:gd name="T6" fmla="*/ 49 w 224"/>
              <a:gd name="T7" fmla="*/ 11 h 432"/>
              <a:gd name="T8" fmla="*/ 187 w 224"/>
              <a:gd name="T9" fmla="*/ 18 h 432"/>
              <a:gd name="T10" fmla="*/ 213 w 224"/>
              <a:gd name="T11" fmla="*/ 70 h 432"/>
              <a:gd name="T12" fmla="*/ 216 w 224"/>
              <a:gd name="T13" fmla="*/ 129 h 432"/>
              <a:gd name="T14" fmla="*/ 219 w 224"/>
              <a:gd name="T15" fmla="*/ 257 h 432"/>
              <a:gd name="T16" fmla="*/ 39 w 224"/>
              <a:gd name="T17" fmla="*/ 54 h 432"/>
              <a:gd name="T18" fmla="*/ 36 w 224"/>
              <a:gd name="T19" fmla="*/ 67 h 432"/>
              <a:gd name="T20" fmla="*/ 98 w 224"/>
              <a:gd name="T21" fmla="*/ 57 h 432"/>
              <a:gd name="T22" fmla="*/ 114 w 224"/>
              <a:gd name="T23" fmla="*/ 31 h 432"/>
              <a:gd name="T24" fmla="*/ 98 w 224"/>
              <a:gd name="T25" fmla="*/ 57 h 432"/>
              <a:gd name="T26" fmla="*/ 134 w 224"/>
              <a:gd name="T27" fmla="*/ 67 h 432"/>
              <a:gd name="T28" fmla="*/ 105 w 224"/>
              <a:gd name="T29" fmla="*/ 159 h 432"/>
              <a:gd name="T30" fmla="*/ 187 w 224"/>
              <a:gd name="T31" fmla="*/ 90 h 432"/>
              <a:gd name="T32" fmla="*/ 190 w 224"/>
              <a:gd name="T33" fmla="*/ 110 h 432"/>
              <a:gd name="T34" fmla="*/ 78 w 224"/>
              <a:gd name="T35" fmla="*/ 139 h 432"/>
              <a:gd name="T36" fmla="*/ 190 w 224"/>
              <a:gd name="T37" fmla="*/ 372 h 432"/>
              <a:gd name="T38" fmla="*/ 141 w 224"/>
              <a:gd name="T39" fmla="*/ 378 h 432"/>
              <a:gd name="T40" fmla="*/ 95 w 224"/>
              <a:gd name="T41" fmla="*/ 359 h 432"/>
              <a:gd name="T42" fmla="*/ 190 w 224"/>
              <a:gd name="T43" fmla="*/ 372 h 432"/>
              <a:gd name="T44" fmla="*/ 134 w 224"/>
              <a:gd name="T45" fmla="*/ 313 h 432"/>
              <a:gd name="T46" fmla="*/ 134 w 224"/>
              <a:gd name="T47" fmla="*/ 313 h 432"/>
              <a:gd name="T48" fmla="*/ 147 w 224"/>
              <a:gd name="T49" fmla="*/ 244 h 432"/>
              <a:gd name="T50" fmla="*/ 147 w 224"/>
              <a:gd name="T51" fmla="*/ 244 h 432"/>
              <a:gd name="T52" fmla="*/ 196 w 224"/>
              <a:gd name="T53" fmla="*/ 310 h 432"/>
              <a:gd name="T54" fmla="*/ 190 w 224"/>
              <a:gd name="T55" fmla="*/ 280 h 432"/>
              <a:gd name="T56" fmla="*/ 196 w 224"/>
              <a:gd name="T57" fmla="*/ 310 h 432"/>
              <a:gd name="T58" fmla="*/ 187 w 224"/>
              <a:gd name="T59" fmla="*/ 195 h 432"/>
              <a:gd name="T60" fmla="*/ 187 w 224"/>
              <a:gd name="T61" fmla="*/ 195 h 432"/>
              <a:gd name="T62" fmla="*/ 190 w 224"/>
              <a:gd name="T63" fmla="*/ 159 h 432"/>
              <a:gd name="T64" fmla="*/ 177 w 224"/>
              <a:gd name="T65" fmla="*/ 159 h 432"/>
              <a:gd name="T66" fmla="*/ 193 w 224"/>
              <a:gd name="T67" fmla="*/ 329 h 432"/>
              <a:gd name="T68" fmla="*/ 183 w 224"/>
              <a:gd name="T69" fmla="*/ 35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4" h="432">
                <a:moveTo>
                  <a:pt x="206" y="408"/>
                </a:moveTo>
                <a:cubicBezTo>
                  <a:pt x="176" y="432"/>
                  <a:pt x="109" y="429"/>
                  <a:pt x="76" y="407"/>
                </a:cubicBezTo>
                <a:cubicBezTo>
                  <a:pt x="72" y="405"/>
                  <a:pt x="68" y="402"/>
                  <a:pt x="65" y="398"/>
                </a:cubicBezTo>
                <a:cubicBezTo>
                  <a:pt x="66" y="387"/>
                  <a:pt x="66" y="375"/>
                  <a:pt x="67" y="364"/>
                </a:cubicBezTo>
                <a:cubicBezTo>
                  <a:pt x="70" y="295"/>
                  <a:pt x="75" y="225"/>
                  <a:pt x="78" y="169"/>
                </a:cubicBezTo>
                <a:cubicBezTo>
                  <a:pt x="15" y="178"/>
                  <a:pt x="0" y="124"/>
                  <a:pt x="4" y="73"/>
                </a:cubicBezTo>
                <a:cubicBezTo>
                  <a:pt x="5" y="64"/>
                  <a:pt x="3" y="56"/>
                  <a:pt x="6" y="51"/>
                </a:cubicBezTo>
                <a:cubicBezTo>
                  <a:pt x="20" y="26"/>
                  <a:pt x="11" y="25"/>
                  <a:pt x="49" y="11"/>
                </a:cubicBezTo>
                <a:cubicBezTo>
                  <a:pt x="58" y="8"/>
                  <a:pt x="62" y="2"/>
                  <a:pt x="72" y="2"/>
                </a:cubicBezTo>
                <a:cubicBezTo>
                  <a:pt x="93" y="0"/>
                  <a:pt x="169" y="6"/>
                  <a:pt x="187" y="18"/>
                </a:cubicBezTo>
                <a:cubicBezTo>
                  <a:pt x="188" y="19"/>
                  <a:pt x="204" y="37"/>
                  <a:pt x="206" y="41"/>
                </a:cubicBezTo>
                <a:cubicBezTo>
                  <a:pt x="209" y="47"/>
                  <a:pt x="211" y="61"/>
                  <a:pt x="213" y="70"/>
                </a:cubicBezTo>
                <a:cubicBezTo>
                  <a:pt x="215" y="87"/>
                  <a:pt x="209" y="101"/>
                  <a:pt x="210" y="120"/>
                </a:cubicBezTo>
                <a:cubicBezTo>
                  <a:pt x="210" y="124"/>
                  <a:pt x="216" y="125"/>
                  <a:pt x="216" y="129"/>
                </a:cubicBezTo>
                <a:cubicBezTo>
                  <a:pt x="216" y="132"/>
                  <a:pt x="216" y="154"/>
                  <a:pt x="216" y="162"/>
                </a:cubicBezTo>
                <a:cubicBezTo>
                  <a:pt x="216" y="194"/>
                  <a:pt x="217" y="226"/>
                  <a:pt x="219" y="257"/>
                </a:cubicBezTo>
                <a:cubicBezTo>
                  <a:pt x="224" y="320"/>
                  <a:pt x="224" y="368"/>
                  <a:pt x="206" y="408"/>
                </a:cubicBezTo>
                <a:close/>
                <a:moveTo>
                  <a:pt x="39" y="54"/>
                </a:moveTo>
                <a:cubicBezTo>
                  <a:pt x="39" y="54"/>
                  <a:pt x="39" y="54"/>
                  <a:pt x="39" y="54"/>
                </a:cubicBezTo>
                <a:cubicBezTo>
                  <a:pt x="30" y="49"/>
                  <a:pt x="30" y="68"/>
                  <a:pt x="36" y="67"/>
                </a:cubicBezTo>
                <a:cubicBezTo>
                  <a:pt x="35" y="61"/>
                  <a:pt x="40" y="60"/>
                  <a:pt x="39" y="54"/>
                </a:cubicBezTo>
                <a:close/>
                <a:moveTo>
                  <a:pt x="98" y="57"/>
                </a:moveTo>
                <a:cubicBezTo>
                  <a:pt x="98" y="57"/>
                  <a:pt x="98" y="57"/>
                  <a:pt x="98" y="57"/>
                </a:cubicBezTo>
                <a:cubicBezTo>
                  <a:pt x="103" y="50"/>
                  <a:pt x="127" y="36"/>
                  <a:pt x="114" y="31"/>
                </a:cubicBezTo>
                <a:cubicBezTo>
                  <a:pt x="98" y="58"/>
                  <a:pt x="61" y="83"/>
                  <a:pt x="59" y="113"/>
                </a:cubicBezTo>
                <a:cubicBezTo>
                  <a:pt x="76" y="99"/>
                  <a:pt x="85" y="75"/>
                  <a:pt x="98" y="57"/>
                </a:cubicBezTo>
                <a:close/>
                <a:moveTo>
                  <a:pt x="134" y="67"/>
                </a:moveTo>
                <a:cubicBezTo>
                  <a:pt x="134" y="67"/>
                  <a:pt x="134" y="67"/>
                  <a:pt x="134" y="67"/>
                </a:cubicBezTo>
                <a:cubicBezTo>
                  <a:pt x="144" y="58"/>
                  <a:pt x="154" y="47"/>
                  <a:pt x="167" y="61"/>
                </a:cubicBezTo>
                <a:cubicBezTo>
                  <a:pt x="151" y="99"/>
                  <a:pt x="119" y="120"/>
                  <a:pt x="105" y="159"/>
                </a:cubicBezTo>
                <a:cubicBezTo>
                  <a:pt x="139" y="144"/>
                  <a:pt x="136" y="92"/>
                  <a:pt x="173" y="80"/>
                </a:cubicBezTo>
                <a:cubicBezTo>
                  <a:pt x="176" y="84"/>
                  <a:pt x="184" y="80"/>
                  <a:pt x="187" y="90"/>
                </a:cubicBezTo>
                <a:cubicBezTo>
                  <a:pt x="176" y="118"/>
                  <a:pt x="141" y="139"/>
                  <a:pt x="141" y="165"/>
                </a:cubicBezTo>
                <a:cubicBezTo>
                  <a:pt x="154" y="144"/>
                  <a:pt x="170" y="124"/>
                  <a:pt x="190" y="110"/>
                </a:cubicBezTo>
                <a:cubicBezTo>
                  <a:pt x="190" y="73"/>
                  <a:pt x="187" y="38"/>
                  <a:pt x="154" y="34"/>
                </a:cubicBezTo>
                <a:cubicBezTo>
                  <a:pt x="130" y="68"/>
                  <a:pt x="87" y="101"/>
                  <a:pt x="78" y="139"/>
                </a:cubicBezTo>
                <a:cubicBezTo>
                  <a:pt x="104" y="127"/>
                  <a:pt x="114" y="86"/>
                  <a:pt x="134" y="67"/>
                </a:cubicBezTo>
                <a:close/>
                <a:moveTo>
                  <a:pt x="190" y="372"/>
                </a:moveTo>
                <a:cubicBezTo>
                  <a:pt x="190" y="372"/>
                  <a:pt x="190" y="372"/>
                  <a:pt x="190" y="372"/>
                </a:cubicBezTo>
                <a:cubicBezTo>
                  <a:pt x="181" y="384"/>
                  <a:pt x="147" y="410"/>
                  <a:pt x="141" y="378"/>
                </a:cubicBezTo>
                <a:cubicBezTo>
                  <a:pt x="133" y="378"/>
                  <a:pt x="125" y="378"/>
                  <a:pt x="118" y="378"/>
                </a:cubicBezTo>
                <a:cubicBezTo>
                  <a:pt x="114" y="368"/>
                  <a:pt x="109" y="359"/>
                  <a:pt x="95" y="359"/>
                </a:cubicBezTo>
                <a:cubicBezTo>
                  <a:pt x="89" y="367"/>
                  <a:pt x="98" y="375"/>
                  <a:pt x="92" y="385"/>
                </a:cubicBezTo>
                <a:cubicBezTo>
                  <a:pt x="117" y="403"/>
                  <a:pt x="192" y="410"/>
                  <a:pt x="190" y="372"/>
                </a:cubicBezTo>
                <a:close/>
                <a:moveTo>
                  <a:pt x="134" y="313"/>
                </a:moveTo>
                <a:cubicBezTo>
                  <a:pt x="134" y="313"/>
                  <a:pt x="134" y="313"/>
                  <a:pt x="134" y="313"/>
                </a:cubicBezTo>
                <a:cubicBezTo>
                  <a:pt x="123" y="312"/>
                  <a:pt x="114" y="332"/>
                  <a:pt x="118" y="336"/>
                </a:cubicBezTo>
                <a:cubicBezTo>
                  <a:pt x="123" y="328"/>
                  <a:pt x="130" y="321"/>
                  <a:pt x="134" y="313"/>
                </a:cubicBezTo>
                <a:close/>
                <a:moveTo>
                  <a:pt x="147" y="244"/>
                </a:moveTo>
                <a:cubicBezTo>
                  <a:pt x="147" y="244"/>
                  <a:pt x="147" y="244"/>
                  <a:pt x="147" y="244"/>
                </a:cubicBezTo>
                <a:cubicBezTo>
                  <a:pt x="143" y="254"/>
                  <a:pt x="122" y="264"/>
                  <a:pt x="128" y="274"/>
                </a:cubicBezTo>
                <a:cubicBezTo>
                  <a:pt x="131" y="263"/>
                  <a:pt x="152" y="252"/>
                  <a:pt x="147" y="244"/>
                </a:cubicBezTo>
                <a:close/>
                <a:moveTo>
                  <a:pt x="196" y="310"/>
                </a:moveTo>
                <a:cubicBezTo>
                  <a:pt x="196" y="310"/>
                  <a:pt x="196" y="310"/>
                  <a:pt x="196" y="310"/>
                </a:cubicBezTo>
                <a:cubicBezTo>
                  <a:pt x="199" y="288"/>
                  <a:pt x="193" y="274"/>
                  <a:pt x="193" y="254"/>
                </a:cubicBezTo>
                <a:cubicBezTo>
                  <a:pt x="176" y="253"/>
                  <a:pt x="185" y="275"/>
                  <a:pt x="190" y="280"/>
                </a:cubicBezTo>
                <a:cubicBezTo>
                  <a:pt x="177" y="304"/>
                  <a:pt x="146" y="325"/>
                  <a:pt x="144" y="349"/>
                </a:cubicBezTo>
                <a:cubicBezTo>
                  <a:pt x="161" y="337"/>
                  <a:pt x="177" y="297"/>
                  <a:pt x="196" y="310"/>
                </a:cubicBezTo>
                <a:close/>
                <a:moveTo>
                  <a:pt x="187" y="195"/>
                </a:moveTo>
                <a:cubicBezTo>
                  <a:pt x="187" y="195"/>
                  <a:pt x="187" y="195"/>
                  <a:pt x="187" y="195"/>
                </a:cubicBezTo>
                <a:cubicBezTo>
                  <a:pt x="181" y="205"/>
                  <a:pt x="164" y="220"/>
                  <a:pt x="167" y="228"/>
                </a:cubicBezTo>
                <a:cubicBezTo>
                  <a:pt x="171" y="216"/>
                  <a:pt x="198" y="211"/>
                  <a:pt x="187" y="195"/>
                </a:cubicBezTo>
                <a:close/>
                <a:moveTo>
                  <a:pt x="190" y="159"/>
                </a:moveTo>
                <a:cubicBezTo>
                  <a:pt x="190" y="159"/>
                  <a:pt x="190" y="159"/>
                  <a:pt x="190" y="159"/>
                </a:cubicBezTo>
                <a:cubicBezTo>
                  <a:pt x="189" y="154"/>
                  <a:pt x="191" y="147"/>
                  <a:pt x="187" y="146"/>
                </a:cubicBezTo>
                <a:cubicBezTo>
                  <a:pt x="186" y="152"/>
                  <a:pt x="178" y="152"/>
                  <a:pt x="177" y="159"/>
                </a:cubicBezTo>
                <a:cubicBezTo>
                  <a:pt x="186" y="159"/>
                  <a:pt x="183" y="153"/>
                  <a:pt x="190" y="159"/>
                </a:cubicBezTo>
                <a:close/>
                <a:moveTo>
                  <a:pt x="193" y="329"/>
                </a:moveTo>
                <a:cubicBezTo>
                  <a:pt x="193" y="329"/>
                  <a:pt x="193" y="329"/>
                  <a:pt x="193" y="329"/>
                </a:cubicBezTo>
                <a:cubicBezTo>
                  <a:pt x="195" y="340"/>
                  <a:pt x="175" y="346"/>
                  <a:pt x="183" y="352"/>
                </a:cubicBezTo>
                <a:cubicBezTo>
                  <a:pt x="188" y="348"/>
                  <a:pt x="204" y="338"/>
                  <a:pt x="193" y="329"/>
                </a:cubicBezTo>
                <a:close/>
              </a:path>
            </a:pathLst>
          </a:custGeom>
          <a:solidFill>
            <a:srgbClr val="58C9E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9"/>
          <p:cNvSpPr>
            <a:spLocks noEditPoints="1"/>
          </p:cNvSpPr>
          <p:nvPr/>
        </p:nvSpPr>
        <p:spPr bwMode="auto">
          <a:xfrm>
            <a:off x="8965236" y="1804931"/>
            <a:ext cx="614643" cy="747572"/>
          </a:xfrm>
          <a:custGeom>
            <a:avLst/>
            <a:gdLst>
              <a:gd name="T0" fmla="*/ 135 w 362"/>
              <a:gd name="T1" fmla="*/ 251 h 440"/>
              <a:gd name="T2" fmla="*/ 138 w 362"/>
              <a:gd name="T3" fmla="*/ 175 h 440"/>
              <a:gd name="T4" fmla="*/ 43 w 362"/>
              <a:gd name="T5" fmla="*/ 95 h 440"/>
              <a:gd name="T6" fmla="*/ 214 w 362"/>
              <a:gd name="T7" fmla="*/ 3 h 440"/>
              <a:gd name="T8" fmla="*/ 338 w 362"/>
              <a:gd name="T9" fmla="*/ 170 h 440"/>
              <a:gd name="T10" fmla="*/ 309 w 362"/>
              <a:gd name="T11" fmla="*/ 298 h 440"/>
              <a:gd name="T12" fmla="*/ 345 w 362"/>
              <a:gd name="T13" fmla="*/ 409 h 440"/>
              <a:gd name="T14" fmla="*/ 50 w 362"/>
              <a:gd name="T15" fmla="*/ 410 h 440"/>
              <a:gd name="T16" fmla="*/ 96 w 362"/>
              <a:gd name="T17" fmla="*/ 333 h 440"/>
              <a:gd name="T18" fmla="*/ 73 w 362"/>
              <a:gd name="T19" fmla="*/ 363 h 440"/>
              <a:gd name="T20" fmla="*/ 187 w 362"/>
              <a:gd name="T21" fmla="*/ 298 h 440"/>
              <a:gd name="T22" fmla="*/ 132 w 362"/>
              <a:gd name="T23" fmla="*/ 349 h 440"/>
              <a:gd name="T24" fmla="*/ 102 w 362"/>
              <a:gd name="T25" fmla="*/ 396 h 440"/>
              <a:gd name="T26" fmla="*/ 194 w 362"/>
              <a:gd name="T27" fmla="*/ 305 h 440"/>
              <a:gd name="T28" fmla="*/ 187 w 362"/>
              <a:gd name="T29" fmla="*/ 298 h 440"/>
              <a:gd name="T30" fmla="*/ 145 w 362"/>
              <a:gd name="T31" fmla="*/ 50 h 440"/>
              <a:gd name="T32" fmla="*/ 145 w 362"/>
              <a:gd name="T33" fmla="*/ 50 h 440"/>
              <a:gd name="T34" fmla="*/ 122 w 362"/>
              <a:gd name="T35" fmla="*/ 153 h 440"/>
              <a:gd name="T36" fmla="*/ 191 w 362"/>
              <a:gd name="T37" fmla="*/ 374 h 440"/>
              <a:gd name="T38" fmla="*/ 220 w 362"/>
              <a:gd name="T39" fmla="*/ 330 h 440"/>
              <a:gd name="T40" fmla="*/ 161 w 362"/>
              <a:gd name="T41" fmla="*/ 391 h 440"/>
              <a:gd name="T42" fmla="*/ 174 w 362"/>
              <a:gd name="T43" fmla="*/ 89 h 440"/>
              <a:gd name="T44" fmla="*/ 164 w 362"/>
              <a:gd name="T45" fmla="*/ 96 h 440"/>
              <a:gd name="T46" fmla="*/ 220 w 362"/>
              <a:gd name="T47" fmla="*/ 26 h 440"/>
              <a:gd name="T48" fmla="*/ 194 w 362"/>
              <a:gd name="T49" fmla="*/ 56 h 440"/>
              <a:gd name="T50" fmla="*/ 256 w 362"/>
              <a:gd name="T51" fmla="*/ 41 h 440"/>
              <a:gd name="T52" fmla="*/ 269 w 362"/>
              <a:gd name="T53" fmla="*/ 54 h 440"/>
              <a:gd name="T54" fmla="*/ 292 w 362"/>
              <a:gd name="T55" fmla="*/ 63 h 440"/>
              <a:gd name="T56" fmla="*/ 286 w 362"/>
              <a:gd name="T57" fmla="*/ 126 h 440"/>
              <a:gd name="T58" fmla="*/ 315 w 362"/>
              <a:gd name="T59" fmla="*/ 112 h 440"/>
              <a:gd name="T60" fmla="*/ 197 w 362"/>
              <a:gd name="T61" fmla="*/ 105 h 440"/>
              <a:gd name="T62" fmla="*/ 250 w 362"/>
              <a:gd name="T63" fmla="*/ 343 h 440"/>
              <a:gd name="T64" fmla="*/ 197 w 362"/>
              <a:gd name="T65" fmla="*/ 400 h 440"/>
              <a:gd name="T66" fmla="*/ 246 w 362"/>
              <a:gd name="T67" fmla="*/ 87 h 440"/>
              <a:gd name="T68" fmla="*/ 220 w 362"/>
              <a:gd name="T69" fmla="*/ 124 h 440"/>
              <a:gd name="T70" fmla="*/ 276 w 362"/>
              <a:gd name="T71" fmla="*/ 191 h 440"/>
              <a:gd name="T72" fmla="*/ 230 w 362"/>
              <a:gd name="T73" fmla="*/ 252 h 440"/>
              <a:gd name="T74" fmla="*/ 276 w 362"/>
              <a:gd name="T75" fmla="*/ 359 h 440"/>
              <a:gd name="T76" fmla="*/ 256 w 362"/>
              <a:gd name="T77" fmla="*/ 385 h 440"/>
              <a:gd name="T78" fmla="*/ 315 w 362"/>
              <a:gd name="T79" fmla="*/ 138 h 440"/>
              <a:gd name="T80" fmla="*/ 286 w 362"/>
              <a:gd name="T81" fmla="*/ 168 h 440"/>
              <a:gd name="T82" fmla="*/ 315 w 362"/>
              <a:gd name="T83" fmla="*/ 138 h 440"/>
              <a:gd name="T84" fmla="*/ 332 w 362"/>
              <a:gd name="T85" fmla="*/ 351 h 440"/>
              <a:gd name="T86" fmla="*/ 338 w 362"/>
              <a:gd name="T87" fmla="*/ 328 h 440"/>
              <a:gd name="T88" fmla="*/ 292 w 362"/>
              <a:gd name="T89" fmla="*/ 342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2" h="440">
                <a:moveTo>
                  <a:pt x="50" y="410"/>
                </a:moveTo>
                <a:cubicBezTo>
                  <a:pt x="0" y="330"/>
                  <a:pt x="84" y="289"/>
                  <a:pt x="135" y="251"/>
                </a:cubicBezTo>
                <a:cubicBezTo>
                  <a:pt x="174" y="221"/>
                  <a:pt x="232" y="183"/>
                  <a:pt x="191" y="131"/>
                </a:cubicBezTo>
                <a:cubicBezTo>
                  <a:pt x="153" y="126"/>
                  <a:pt x="158" y="163"/>
                  <a:pt x="138" y="175"/>
                </a:cubicBezTo>
                <a:cubicBezTo>
                  <a:pt x="97" y="188"/>
                  <a:pt x="37" y="171"/>
                  <a:pt x="30" y="142"/>
                </a:cubicBezTo>
                <a:cubicBezTo>
                  <a:pt x="25" y="122"/>
                  <a:pt x="34" y="109"/>
                  <a:pt x="43" y="95"/>
                </a:cubicBezTo>
                <a:cubicBezTo>
                  <a:pt x="69" y="57"/>
                  <a:pt x="55" y="53"/>
                  <a:pt x="105" y="26"/>
                </a:cubicBezTo>
                <a:cubicBezTo>
                  <a:pt x="133" y="11"/>
                  <a:pt x="168" y="0"/>
                  <a:pt x="214" y="3"/>
                </a:cubicBezTo>
                <a:cubicBezTo>
                  <a:pt x="256" y="5"/>
                  <a:pt x="286" y="17"/>
                  <a:pt x="305" y="37"/>
                </a:cubicBezTo>
                <a:cubicBezTo>
                  <a:pt x="332" y="64"/>
                  <a:pt x="344" y="108"/>
                  <a:pt x="338" y="170"/>
                </a:cubicBezTo>
                <a:cubicBezTo>
                  <a:pt x="323" y="215"/>
                  <a:pt x="266" y="238"/>
                  <a:pt x="266" y="287"/>
                </a:cubicBezTo>
                <a:cubicBezTo>
                  <a:pt x="278" y="290"/>
                  <a:pt x="293" y="295"/>
                  <a:pt x="309" y="298"/>
                </a:cubicBezTo>
                <a:cubicBezTo>
                  <a:pt x="357" y="307"/>
                  <a:pt x="362" y="288"/>
                  <a:pt x="360" y="355"/>
                </a:cubicBezTo>
                <a:cubicBezTo>
                  <a:pt x="360" y="376"/>
                  <a:pt x="356" y="397"/>
                  <a:pt x="345" y="409"/>
                </a:cubicBezTo>
                <a:cubicBezTo>
                  <a:pt x="331" y="424"/>
                  <a:pt x="299" y="432"/>
                  <a:pt x="273" y="434"/>
                </a:cubicBezTo>
                <a:cubicBezTo>
                  <a:pt x="195" y="440"/>
                  <a:pt x="86" y="426"/>
                  <a:pt x="50" y="410"/>
                </a:cubicBezTo>
                <a:close/>
                <a:moveTo>
                  <a:pt x="96" y="333"/>
                </a:moveTo>
                <a:cubicBezTo>
                  <a:pt x="96" y="333"/>
                  <a:pt x="96" y="333"/>
                  <a:pt x="96" y="333"/>
                </a:cubicBezTo>
                <a:cubicBezTo>
                  <a:pt x="103" y="322"/>
                  <a:pt x="115" y="313"/>
                  <a:pt x="112" y="304"/>
                </a:cubicBezTo>
                <a:cubicBezTo>
                  <a:pt x="98" y="323"/>
                  <a:pt x="78" y="335"/>
                  <a:pt x="73" y="363"/>
                </a:cubicBezTo>
                <a:cubicBezTo>
                  <a:pt x="89" y="366"/>
                  <a:pt x="90" y="343"/>
                  <a:pt x="96" y="333"/>
                </a:cubicBezTo>
                <a:close/>
                <a:moveTo>
                  <a:pt x="187" y="298"/>
                </a:moveTo>
                <a:cubicBezTo>
                  <a:pt x="187" y="298"/>
                  <a:pt x="187" y="298"/>
                  <a:pt x="187" y="298"/>
                </a:cubicBezTo>
                <a:cubicBezTo>
                  <a:pt x="169" y="316"/>
                  <a:pt x="150" y="333"/>
                  <a:pt x="132" y="349"/>
                </a:cubicBezTo>
                <a:cubicBezTo>
                  <a:pt x="114" y="364"/>
                  <a:pt x="96" y="370"/>
                  <a:pt x="102" y="389"/>
                </a:cubicBezTo>
                <a:cubicBezTo>
                  <a:pt x="102" y="391"/>
                  <a:pt x="102" y="393"/>
                  <a:pt x="102" y="396"/>
                </a:cubicBezTo>
                <a:cubicBezTo>
                  <a:pt x="135" y="385"/>
                  <a:pt x="157" y="364"/>
                  <a:pt x="168" y="332"/>
                </a:cubicBezTo>
                <a:cubicBezTo>
                  <a:pt x="177" y="326"/>
                  <a:pt x="185" y="315"/>
                  <a:pt x="194" y="305"/>
                </a:cubicBezTo>
                <a:cubicBezTo>
                  <a:pt x="202" y="296"/>
                  <a:pt x="218" y="285"/>
                  <a:pt x="214" y="275"/>
                </a:cubicBezTo>
                <a:cubicBezTo>
                  <a:pt x="200" y="276"/>
                  <a:pt x="197" y="289"/>
                  <a:pt x="187" y="298"/>
                </a:cubicBezTo>
                <a:close/>
                <a:moveTo>
                  <a:pt x="145" y="50"/>
                </a:moveTo>
                <a:cubicBezTo>
                  <a:pt x="145" y="50"/>
                  <a:pt x="145" y="50"/>
                  <a:pt x="145" y="50"/>
                </a:cubicBezTo>
                <a:cubicBezTo>
                  <a:pt x="129" y="69"/>
                  <a:pt x="117" y="91"/>
                  <a:pt x="109" y="117"/>
                </a:cubicBezTo>
                <a:cubicBezTo>
                  <a:pt x="126" y="102"/>
                  <a:pt x="143" y="70"/>
                  <a:pt x="145" y="50"/>
                </a:cubicBezTo>
                <a:close/>
                <a:moveTo>
                  <a:pt x="122" y="153"/>
                </a:moveTo>
                <a:cubicBezTo>
                  <a:pt x="122" y="153"/>
                  <a:pt x="122" y="153"/>
                  <a:pt x="122" y="153"/>
                </a:cubicBezTo>
                <a:cubicBezTo>
                  <a:pt x="142" y="155"/>
                  <a:pt x="124" y="137"/>
                  <a:pt x="122" y="153"/>
                </a:cubicBezTo>
                <a:close/>
                <a:moveTo>
                  <a:pt x="191" y="374"/>
                </a:moveTo>
                <a:cubicBezTo>
                  <a:pt x="191" y="374"/>
                  <a:pt x="191" y="374"/>
                  <a:pt x="191" y="374"/>
                </a:cubicBezTo>
                <a:cubicBezTo>
                  <a:pt x="200" y="360"/>
                  <a:pt x="208" y="344"/>
                  <a:pt x="220" y="330"/>
                </a:cubicBezTo>
                <a:cubicBezTo>
                  <a:pt x="229" y="321"/>
                  <a:pt x="252" y="315"/>
                  <a:pt x="243" y="297"/>
                </a:cubicBezTo>
                <a:cubicBezTo>
                  <a:pt x="214" y="326"/>
                  <a:pt x="183" y="355"/>
                  <a:pt x="161" y="391"/>
                </a:cubicBezTo>
                <a:cubicBezTo>
                  <a:pt x="176" y="390"/>
                  <a:pt x="178" y="377"/>
                  <a:pt x="191" y="374"/>
                </a:cubicBezTo>
                <a:close/>
                <a:moveTo>
                  <a:pt x="174" y="89"/>
                </a:moveTo>
                <a:cubicBezTo>
                  <a:pt x="174" y="89"/>
                  <a:pt x="174" y="89"/>
                  <a:pt x="174" y="89"/>
                </a:cubicBezTo>
                <a:cubicBezTo>
                  <a:pt x="189" y="69"/>
                  <a:pt x="151" y="103"/>
                  <a:pt x="164" y="96"/>
                </a:cubicBezTo>
                <a:cubicBezTo>
                  <a:pt x="167" y="94"/>
                  <a:pt x="172" y="92"/>
                  <a:pt x="174" y="89"/>
                </a:cubicBezTo>
                <a:close/>
                <a:moveTo>
                  <a:pt x="220" y="26"/>
                </a:moveTo>
                <a:cubicBezTo>
                  <a:pt x="220" y="26"/>
                  <a:pt x="220" y="26"/>
                  <a:pt x="220" y="26"/>
                </a:cubicBezTo>
                <a:cubicBezTo>
                  <a:pt x="198" y="20"/>
                  <a:pt x="193" y="49"/>
                  <a:pt x="194" y="56"/>
                </a:cubicBezTo>
                <a:cubicBezTo>
                  <a:pt x="201" y="44"/>
                  <a:pt x="213" y="38"/>
                  <a:pt x="220" y="26"/>
                </a:cubicBezTo>
                <a:close/>
                <a:moveTo>
                  <a:pt x="256" y="41"/>
                </a:moveTo>
                <a:cubicBezTo>
                  <a:pt x="256" y="41"/>
                  <a:pt x="256" y="41"/>
                  <a:pt x="256" y="41"/>
                </a:cubicBezTo>
                <a:cubicBezTo>
                  <a:pt x="261" y="45"/>
                  <a:pt x="271" y="44"/>
                  <a:pt x="269" y="54"/>
                </a:cubicBezTo>
                <a:cubicBezTo>
                  <a:pt x="268" y="64"/>
                  <a:pt x="249" y="74"/>
                  <a:pt x="256" y="80"/>
                </a:cubicBezTo>
                <a:cubicBezTo>
                  <a:pt x="262" y="69"/>
                  <a:pt x="279" y="48"/>
                  <a:pt x="292" y="63"/>
                </a:cubicBezTo>
                <a:cubicBezTo>
                  <a:pt x="283" y="76"/>
                  <a:pt x="297" y="84"/>
                  <a:pt x="302" y="99"/>
                </a:cubicBezTo>
                <a:cubicBezTo>
                  <a:pt x="292" y="105"/>
                  <a:pt x="292" y="117"/>
                  <a:pt x="286" y="126"/>
                </a:cubicBezTo>
                <a:cubicBezTo>
                  <a:pt x="269" y="148"/>
                  <a:pt x="240" y="162"/>
                  <a:pt x="227" y="189"/>
                </a:cubicBezTo>
                <a:cubicBezTo>
                  <a:pt x="264" y="171"/>
                  <a:pt x="278" y="130"/>
                  <a:pt x="315" y="112"/>
                </a:cubicBezTo>
                <a:cubicBezTo>
                  <a:pt x="308" y="66"/>
                  <a:pt x="287" y="36"/>
                  <a:pt x="240" y="32"/>
                </a:cubicBezTo>
                <a:cubicBezTo>
                  <a:pt x="236" y="64"/>
                  <a:pt x="195" y="78"/>
                  <a:pt x="197" y="105"/>
                </a:cubicBezTo>
                <a:cubicBezTo>
                  <a:pt x="218" y="84"/>
                  <a:pt x="227" y="53"/>
                  <a:pt x="256" y="41"/>
                </a:cubicBezTo>
                <a:close/>
                <a:moveTo>
                  <a:pt x="250" y="343"/>
                </a:moveTo>
                <a:cubicBezTo>
                  <a:pt x="250" y="343"/>
                  <a:pt x="250" y="343"/>
                  <a:pt x="250" y="343"/>
                </a:cubicBezTo>
                <a:cubicBezTo>
                  <a:pt x="232" y="362"/>
                  <a:pt x="210" y="377"/>
                  <a:pt x="197" y="400"/>
                </a:cubicBezTo>
                <a:cubicBezTo>
                  <a:pt x="225" y="393"/>
                  <a:pt x="242" y="358"/>
                  <a:pt x="250" y="343"/>
                </a:cubicBezTo>
                <a:close/>
                <a:moveTo>
                  <a:pt x="246" y="87"/>
                </a:moveTo>
                <a:cubicBezTo>
                  <a:pt x="246" y="87"/>
                  <a:pt x="246" y="87"/>
                  <a:pt x="246" y="87"/>
                </a:cubicBezTo>
                <a:cubicBezTo>
                  <a:pt x="235" y="97"/>
                  <a:pt x="222" y="105"/>
                  <a:pt x="220" y="124"/>
                </a:cubicBezTo>
                <a:cubicBezTo>
                  <a:pt x="232" y="118"/>
                  <a:pt x="248" y="84"/>
                  <a:pt x="246" y="87"/>
                </a:cubicBezTo>
                <a:close/>
                <a:moveTo>
                  <a:pt x="276" y="191"/>
                </a:moveTo>
                <a:cubicBezTo>
                  <a:pt x="276" y="191"/>
                  <a:pt x="276" y="191"/>
                  <a:pt x="276" y="191"/>
                </a:cubicBezTo>
                <a:cubicBezTo>
                  <a:pt x="260" y="209"/>
                  <a:pt x="226" y="226"/>
                  <a:pt x="230" y="252"/>
                </a:cubicBezTo>
                <a:cubicBezTo>
                  <a:pt x="245" y="234"/>
                  <a:pt x="274" y="212"/>
                  <a:pt x="276" y="191"/>
                </a:cubicBezTo>
                <a:close/>
                <a:moveTo>
                  <a:pt x="276" y="359"/>
                </a:moveTo>
                <a:cubicBezTo>
                  <a:pt x="276" y="359"/>
                  <a:pt x="276" y="359"/>
                  <a:pt x="276" y="359"/>
                </a:cubicBezTo>
                <a:cubicBezTo>
                  <a:pt x="302" y="336"/>
                  <a:pt x="247" y="375"/>
                  <a:pt x="256" y="385"/>
                </a:cubicBezTo>
                <a:cubicBezTo>
                  <a:pt x="260" y="374"/>
                  <a:pt x="274" y="372"/>
                  <a:pt x="276" y="359"/>
                </a:cubicBezTo>
                <a:close/>
                <a:moveTo>
                  <a:pt x="315" y="138"/>
                </a:moveTo>
                <a:cubicBezTo>
                  <a:pt x="315" y="138"/>
                  <a:pt x="315" y="138"/>
                  <a:pt x="315" y="138"/>
                </a:cubicBezTo>
                <a:cubicBezTo>
                  <a:pt x="306" y="149"/>
                  <a:pt x="293" y="155"/>
                  <a:pt x="286" y="168"/>
                </a:cubicBezTo>
                <a:cubicBezTo>
                  <a:pt x="300" y="168"/>
                  <a:pt x="299" y="185"/>
                  <a:pt x="302" y="188"/>
                </a:cubicBezTo>
                <a:cubicBezTo>
                  <a:pt x="316" y="176"/>
                  <a:pt x="315" y="146"/>
                  <a:pt x="315" y="138"/>
                </a:cubicBezTo>
                <a:close/>
                <a:moveTo>
                  <a:pt x="332" y="351"/>
                </a:moveTo>
                <a:cubicBezTo>
                  <a:pt x="332" y="351"/>
                  <a:pt x="332" y="351"/>
                  <a:pt x="332" y="351"/>
                </a:cubicBezTo>
                <a:cubicBezTo>
                  <a:pt x="326" y="368"/>
                  <a:pt x="320" y="384"/>
                  <a:pt x="315" y="394"/>
                </a:cubicBezTo>
                <a:cubicBezTo>
                  <a:pt x="350" y="392"/>
                  <a:pt x="330" y="351"/>
                  <a:pt x="338" y="328"/>
                </a:cubicBezTo>
                <a:cubicBezTo>
                  <a:pt x="329" y="324"/>
                  <a:pt x="320" y="320"/>
                  <a:pt x="305" y="322"/>
                </a:cubicBezTo>
                <a:cubicBezTo>
                  <a:pt x="303" y="331"/>
                  <a:pt x="296" y="334"/>
                  <a:pt x="292" y="342"/>
                </a:cubicBezTo>
                <a:cubicBezTo>
                  <a:pt x="311" y="346"/>
                  <a:pt x="318" y="342"/>
                  <a:pt x="332" y="351"/>
                </a:cubicBezTo>
                <a:close/>
              </a:path>
            </a:pathLst>
          </a:custGeom>
          <a:solidFill>
            <a:srgbClr val="F7F5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13"/>
          <p:cNvSpPr>
            <a:spLocks noEditPoints="1"/>
          </p:cNvSpPr>
          <p:nvPr/>
        </p:nvSpPr>
        <p:spPr bwMode="auto">
          <a:xfrm>
            <a:off x="2726526" y="3838453"/>
            <a:ext cx="676839" cy="763425"/>
          </a:xfrm>
          <a:custGeom>
            <a:avLst/>
            <a:gdLst>
              <a:gd name="T0" fmla="*/ 92 w 397"/>
              <a:gd name="T1" fmla="*/ 269 h 449"/>
              <a:gd name="T2" fmla="*/ 210 w 397"/>
              <a:gd name="T3" fmla="*/ 273 h 449"/>
              <a:gd name="T4" fmla="*/ 147 w 397"/>
              <a:gd name="T5" fmla="*/ 207 h 449"/>
              <a:gd name="T6" fmla="*/ 158 w 397"/>
              <a:gd name="T7" fmla="*/ 136 h 449"/>
              <a:gd name="T8" fmla="*/ 84 w 397"/>
              <a:gd name="T9" fmla="*/ 152 h 449"/>
              <a:gd name="T10" fmla="*/ 206 w 397"/>
              <a:gd name="T11" fmla="*/ 4 h 449"/>
              <a:gd name="T12" fmla="*/ 321 w 397"/>
              <a:gd name="T13" fmla="*/ 197 h 449"/>
              <a:gd name="T14" fmla="*/ 39 w 397"/>
              <a:gd name="T15" fmla="*/ 381 h 449"/>
              <a:gd name="T16" fmla="*/ 52 w 397"/>
              <a:gd name="T17" fmla="*/ 266 h 449"/>
              <a:gd name="T18" fmla="*/ 46 w 397"/>
              <a:gd name="T19" fmla="*/ 312 h 449"/>
              <a:gd name="T20" fmla="*/ 46 w 397"/>
              <a:gd name="T21" fmla="*/ 312 h 449"/>
              <a:gd name="T22" fmla="*/ 88 w 397"/>
              <a:gd name="T23" fmla="*/ 128 h 449"/>
              <a:gd name="T24" fmla="*/ 59 w 397"/>
              <a:gd name="T25" fmla="*/ 86 h 449"/>
              <a:gd name="T26" fmla="*/ 88 w 397"/>
              <a:gd name="T27" fmla="*/ 318 h 449"/>
              <a:gd name="T28" fmla="*/ 49 w 397"/>
              <a:gd name="T29" fmla="*/ 358 h 449"/>
              <a:gd name="T30" fmla="*/ 65 w 397"/>
              <a:gd name="T31" fmla="*/ 305 h 449"/>
              <a:gd name="T32" fmla="*/ 79 w 397"/>
              <a:gd name="T33" fmla="*/ 295 h 449"/>
              <a:gd name="T34" fmla="*/ 65 w 397"/>
              <a:gd name="T35" fmla="*/ 305 h 449"/>
              <a:gd name="T36" fmla="*/ 134 w 397"/>
              <a:gd name="T37" fmla="*/ 69 h 449"/>
              <a:gd name="T38" fmla="*/ 134 w 397"/>
              <a:gd name="T39" fmla="*/ 69 h 449"/>
              <a:gd name="T40" fmla="*/ 157 w 397"/>
              <a:gd name="T41" fmla="*/ 387 h 449"/>
              <a:gd name="T42" fmla="*/ 121 w 397"/>
              <a:gd name="T43" fmla="*/ 407 h 449"/>
              <a:gd name="T44" fmla="*/ 134 w 397"/>
              <a:gd name="T45" fmla="*/ 351 h 449"/>
              <a:gd name="T46" fmla="*/ 134 w 397"/>
              <a:gd name="T47" fmla="*/ 351 h 449"/>
              <a:gd name="T48" fmla="*/ 190 w 397"/>
              <a:gd name="T49" fmla="*/ 53 h 449"/>
              <a:gd name="T50" fmla="*/ 216 w 397"/>
              <a:gd name="T51" fmla="*/ 30 h 449"/>
              <a:gd name="T52" fmla="*/ 216 w 397"/>
              <a:gd name="T53" fmla="*/ 381 h 449"/>
              <a:gd name="T54" fmla="*/ 157 w 397"/>
              <a:gd name="T55" fmla="*/ 413 h 449"/>
              <a:gd name="T56" fmla="*/ 216 w 397"/>
              <a:gd name="T57" fmla="*/ 187 h 449"/>
              <a:gd name="T58" fmla="*/ 187 w 397"/>
              <a:gd name="T59" fmla="*/ 236 h 449"/>
              <a:gd name="T60" fmla="*/ 216 w 397"/>
              <a:gd name="T61" fmla="*/ 187 h 449"/>
              <a:gd name="T62" fmla="*/ 206 w 397"/>
              <a:gd name="T63" fmla="*/ 338 h 449"/>
              <a:gd name="T64" fmla="*/ 206 w 397"/>
              <a:gd name="T65" fmla="*/ 338 h 449"/>
              <a:gd name="T66" fmla="*/ 256 w 397"/>
              <a:gd name="T67" fmla="*/ 37 h 449"/>
              <a:gd name="T68" fmla="*/ 256 w 397"/>
              <a:gd name="T69" fmla="*/ 37 h 449"/>
              <a:gd name="T70" fmla="*/ 246 w 397"/>
              <a:gd name="T71" fmla="*/ 161 h 449"/>
              <a:gd name="T72" fmla="*/ 246 w 397"/>
              <a:gd name="T73" fmla="*/ 161 h 449"/>
              <a:gd name="T74" fmla="*/ 275 w 397"/>
              <a:gd name="T75" fmla="*/ 63 h 449"/>
              <a:gd name="T76" fmla="*/ 269 w 397"/>
              <a:gd name="T77" fmla="*/ 46 h 449"/>
              <a:gd name="T78" fmla="*/ 275 w 397"/>
              <a:gd name="T79" fmla="*/ 63 h 449"/>
              <a:gd name="T80" fmla="*/ 324 w 397"/>
              <a:gd name="T81" fmla="*/ 292 h 449"/>
              <a:gd name="T82" fmla="*/ 328 w 397"/>
              <a:gd name="T83" fmla="*/ 263 h 449"/>
              <a:gd name="T84" fmla="*/ 324 w 397"/>
              <a:gd name="T85" fmla="*/ 292 h 449"/>
              <a:gd name="T86" fmla="*/ 282 w 397"/>
              <a:gd name="T87" fmla="*/ 204 h 449"/>
              <a:gd name="T88" fmla="*/ 282 w 397"/>
              <a:gd name="T89" fmla="*/ 204 h 449"/>
              <a:gd name="T90" fmla="*/ 321 w 397"/>
              <a:gd name="T91" fmla="*/ 89 h 449"/>
              <a:gd name="T92" fmla="*/ 249 w 397"/>
              <a:gd name="T93" fmla="*/ 135 h 449"/>
              <a:gd name="T94" fmla="*/ 311 w 397"/>
              <a:gd name="T95" fmla="*/ 348 h 449"/>
              <a:gd name="T96" fmla="*/ 272 w 397"/>
              <a:gd name="T97" fmla="*/ 384 h 449"/>
              <a:gd name="T98" fmla="*/ 308 w 397"/>
              <a:gd name="T99" fmla="*/ 141 h 449"/>
              <a:gd name="T100" fmla="*/ 282 w 397"/>
              <a:gd name="T101" fmla="*/ 174 h 449"/>
              <a:gd name="T102" fmla="*/ 315 w 397"/>
              <a:gd name="T103" fmla="*/ 161 h 449"/>
              <a:gd name="T104" fmla="*/ 305 w 397"/>
              <a:gd name="T105" fmla="*/ 18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7" h="449">
                <a:moveTo>
                  <a:pt x="52" y="266"/>
                </a:moveTo>
                <a:cubicBezTo>
                  <a:pt x="68" y="268"/>
                  <a:pt x="76" y="264"/>
                  <a:pt x="92" y="269"/>
                </a:cubicBezTo>
                <a:cubicBezTo>
                  <a:pt x="125" y="279"/>
                  <a:pt x="144" y="330"/>
                  <a:pt x="180" y="325"/>
                </a:cubicBezTo>
                <a:cubicBezTo>
                  <a:pt x="197" y="323"/>
                  <a:pt x="219" y="298"/>
                  <a:pt x="210" y="273"/>
                </a:cubicBezTo>
                <a:cubicBezTo>
                  <a:pt x="202" y="253"/>
                  <a:pt x="182" y="268"/>
                  <a:pt x="167" y="253"/>
                </a:cubicBezTo>
                <a:cubicBezTo>
                  <a:pt x="156" y="242"/>
                  <a:pt x="159" y="217"/>
                  <a:pt x="147" y="207"/>
                </a:cubicBezTo>
                <a:cubicBezTo>
                  <a:pt x="152" y="168"/>
                  <a:pt x="207" y="179"/>
                  <a:pt x="219" y="148"/>
                </a:cubicBezTo>
                <a:cubicBezTo>
                  <a:pt x="207" y="127"/>
                  <a:pt x="178" y="126"/>
                  <a:pt x="158" y="136"/>
                </a:cubicBezTo>
                <a:cubicBezTo>
                  <a:pt x="134" y="149"/>
                  <a:pt x="140" y="151"/>
                  <a:pt x="106" y="152"/>
                </a:cubicBezTo>
                <a:cubicBezTo>
                  <a:pt x="99" y="153"/>
                  <a:pt x="93" y="153"/>
                  <a:pt x="84" y="152"/>
                </a:cubicBezTo>
                <a:cubicBezTo>
                  <a:pt x="52" y="151"/>
                  <a:pt x="0" y="124"/>
                  <a:pt x="24" y="89"/>
                </a:cubicBezTo>
                <a:cubicBezTo>
                  <a:pt x="56" y="43"/>
                  <a:pt x="132" y="0"/>
                  <a:pt x="206" y="4"/>
                </a:cubicBezTo>
                <a:cubicBezTo>
                  <a:pt x="275" y="8"/>
                  <a:pt x="360" y="46"/>
                  <a:pt x="357" y="122"/>
                </a:cubicBezTo>
                <a:cubicBezTo>
                  <a:pt x="356" y="155"/>
                  <a:pt x="339" y="174"/>
                  <a:pt x="321" y="197"/>
                </a:cubicBezTo>
                <a:cubicBezTo>
                  <a:pt x="397" y="286"/>
                  <a:pt x="345" y="407"/>
                  <a:pt x="219" y="433"/>
                </a:cubicBezTo>
                <a:cubicBezTo>
                  <a:pt x="144" y="449"/>
                  <a:pt x="82" y="425"/>
                  <a:pt x="39" y="381"/>
                </a:cubicBezTo>
                <a:cubicBezTo>
                  <a:pt x="30" y="371"/>
                  <a:pt x="27" y="361"/>
                  <a:pt x="20" y="345"/>
                </a:cubicBezTo>
                <a:cubicBezTo>
                  <a:pt x="8" y="318"/>
                  <a:pt x="25" y="281"/>
                  <a:pt x="52" y="266"/>
                </a:cubicBezTo>
                <a:close/>
                <a:moveTo>
                  <a:pt x="46" y="312"/>
                </a:moveTo>
                <a:cubicBezTo>
                  <a:pt x="46" y="312"/>
                  <a:pt x="46" y="312"/>
                  <a:pt x="46" y="312"/>
                </a:cubicBezTo>
                <a:cubicBezTo>
                  <a:pt x="46" y="317"/>
                  <a:pt x="34" y="325"/>
                  <a:pt x="42" y="328"/>
                </a:cubicBezTo>
                <a:cubicBezTo>
                  <a:pt x="43" y="324"/>
                  <a:pt x="52" y="312"/>
                  <a:pt x="46" y="312"/>
                </a:cubicBezTo>
                <a:close/>
                <a:moveTo>
                  <a:pt x="88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7"/>
                  <a:pt x="66" y="122"/>
                  <a:pt x="65" y="109"/>
                </a:cubicBezTo>
                <a:cubicBezTo>
                  <a:pt x="61" y="103"/>
                  <a:pt x="65" y="90"/>
                  <a:pt x="59" y="86"/>
                </a:cubicBezTo>
                <a:cubicBezTo>
                  <a:pt x="30" y="101"/>
                  <a:pt x="52" y="133"/>
                  <a:pt x="88" y="128"/>
                </a:cubicBezTo>
                <a:close/>
                <a:moveTo>
                  <a:pt x="88" y="318"/>
                </a:moveTo>
                <a:cubicBezTo>
                  <a:pt x="88" y="318"/>
                  <a:pt x="88" y="318"/>
                  <a:pt x="88" y="318"/>
                </a:cubicBezTo>
                <a:cubicBezTo>
                  <a:pt x="66" y="327"/>
                  <a:pt x="61" y="347"/>
                  <a:pt x="49" y="358"/>
                </a:cubicBezTo>
                <a:cubicBezTo>
                  <a:pt x="68" y="350"/>
                  <a:pt x="73" y="329"/>
                  <a:pt x="88" y="318"/>
                </a:cubicBezTo>
                <a:close/>
                <a:moveTo>
                  <a:pt x="65" y="305"/>
                </a:moveTo>
                <a:cubicBezTo>
                  <a:pt x="65" y="305"/>
                  <a:pt x="65" y="305"/>
                  <a:pt x="65" y="305"/>
                </a:cubicBezTo>
                <a:cubicBezTo>
                  <a:pt x="74" y="306"/>
                  <a:pt x="76" y="300"/>
                  <a:pt x="79" y="295"/>
                </a:cubicBezTo>
                <a:cubicBezTo>
                  <a:pt x="76" y="293"/>
                  <a:pt x="60" y="288"/>
                  <a:pt x="59" y="295"/>
                </a:cubicBezTo>
                <a:cubicBezTo>
                  <a:pt x="63" y="296"/>
                  <a:pt x="63" y="303"/>
                  <a:pt x="65" y="305"/>
                </a:cubicBezTo>
                <a:close/>
                <a:moveTo>
                  <a:pt x="134" y="69"/>
                </a:moveTo>
                <a:cubicBezTo>
                  <a:pt x="134" y="69"/>
                  <a:pt x="134" y="69"/>
                  <a:pt x="134" y="69"/>
                </a:cubicBezTo>
                <a:cubicBezTo>
                  <a:pt x="130" y="85"/>
                  <a:pt x="118" y="92"/>
                  <a:pt x="111" y="105"/>
                </a:cubicBezTo>
                <a:cubicBezTo>
                  <a:pt x="125" y="102"/>
                  <a:pt x="137" y="79"/>
                  <a:pt x="134" y="69"/>
                </a:cubicBezTo>
                <a:close/>
                <a:moveTo>
                  <a:pt x="157" y="387"/>
                </a:moveTo>
                <a:cubicBezTo>
                  <a:pt x="157" y="387"/>
                  <a:pt x="157" y="387"/>
                  <a:pt x="157" y="387"/>
                </a:cubicBezTo>
                <a:cubicBezTo>
                  <a:pt x="168" y="377"/>
                  <a:pt x="181" y="363"/>
                  <a:pt x="187" y="351"/>
                </a:cubicBezTo>
                <a:cubicBezTo>
                  <a:pt x="153" y="358"/>
                  <a:pt x="145" y="390"/>
                  <a:pt x="121" y="407"/>
                </a:cubicBezTo>
                <a:cubicBezTo>
                  <a:pt x="134" y="411"/>
                  <a:pt x="148" y="396"/>
                  <a:pt x="157" y="387"/>
                </a:cubicBezTo>
                <a:close/>
                <a:moveTo>
                  <a:pt x="134" y="351"/>
                </a:moveTo>
                <a:cubicBezTo>
                  <a:pt x="124" y="356"/>
                  <a:pt x="158" y="340"/>
                  <a:pt x="134" y="351"/>
                </a:cubicBezTo>
                <a:cubicBezTo>
                  <a:pt x="134" y="351"/>
                  <a:pt x="134" y="351"/>
                  <a:pt x="134" y="351"/>
                </a:cubicBezTo>
                <a:close/>
                <a:moveTo>
                  <a:pt x="190" y="53"/>
                </a:moveTo>
                <a:cubicBezTo>
                  <a:pt x="190" y="53"/>
                  <a:pt x="190" y="53"/>
                  <a:pt x="190" y="53"/>
                </a:cubicBezTo>
                <a:cubicBezTo>
                  <a:pt x="173" y="73"/>
                  <a:pt x="144" y="99"/>
                  <a:pt x="144" y="109"/>
                </a:cubicBezTo>
                <a:cubicBezTo>
                  <a:pt x="176" y="91"/>
                  <a:pt x="195" y="59"/>
                  <a:pt x="216" y="30"/>
                </a:cubicBezTo>
                <a:cubicBezTo>
                  <a:pt x="203" y="26"/>
                  <a:pt x="198" y="44"/>
                  <a:pt x="190" y="53"/>
                </a:cubicBezTo>
                <a:close/>
                <a:moveTo>
                  <a:pt x="216" y="381"/>
                </a:moveTo>
                <a:cubicBezTo>
                  <a:pt x="216" y="381"/>
                  <a:pt x="216" y="381"/>
                  <a:pt x="216" y="381"/>
                </a:cubicBezTo>
                <a:cubicBezTo>
                  <a:pt x="191" y="387"/>
                  <a:pt x="174" y="400"/>
                  <a:pt x="157" y="413"/>
                </a:cubicBezTo>
                <a:cubicBezTo>
                  <a:pt x="189" y="417"/>
                  <a:pt x="222" y="404"/>
                  <a:pt x="216" y="381"/>
                </a:cubicBezTo>
                <a:close/>
                <a:moveTo>
                  <a:pt x="216" y="187"/>
                </a:moveTo>
                <a:cubicBezTo>
                  <a:pt x="216" y="187"/>
                  <a:pt x="216" y="187"/>
                  <a:pt x="216" y="187"/>
                </a:cubicBezTo>
                <a:cubicBezTo>
                  <a:pt x="201" y="197"/>
                  <a:pt x="177" y="213"/>
                  <a:pt x="187" y="236"/>
                </a:cubicBezTo>
                <a:cubicBezTo>
                  <a:pt x="195" y="232"/>
                  <a:pt x="197" y="238"/>
                  <a:pt x="200" y="233"/>
                </a:cubicBezTo>
                <a:cubicBezTo>
                  <a:pt x="180" y="217"/>
                  <a:pt x="222" y="199"/>
                  <a:pt x="216" y="187"/>
                </a:cubicBezTo>
                <a:close/>
                <a:moveTo>
                  <a:pt x="206" y="338"/>
                </a:moveTo>
                <a:cubicBezTo>
                  <a:pt x="206" y="338"/>
                  <a:pt x="206" y="338"/>
                  <a:pt x="206" y="338"/>
                </a:cubicBezTo>
                <a:cubicBezTo>
                  <a:pt x="205" y="340"/>
                  <a:pt x="198" y="351"/>
                  <a:pt x="206" y="351"/>
                </a:cubicBezTo>
                <a:cubicBezTo>
                  <a:pt x="203" y="345"/>
                  <a:pt x="216" y="340"/>
                  <a:pt x="206" y="338"/>
                </a:cubicBezTo>
                <a:close/>
                <a:moveTo>
                  <a:pt x="256" y="37"/>
                </a:moveTo>
                <a:cubicBezTo>
                  <a:pt x="256" y="37"/>
                  <a:pt x="256" y="37"/>
                  <a:pt x="256" y="37"/>
                </a:cubicBezTo>
                <a:cubicBezTo>
                  <a:pt x="234" y="50"/>
                  <a:pt x="219" y="70"/>
                  <a:pt x="203" y="89"/>
                </a:cubicBezTo>
                <a:cubicBezTo>
                  <a:pt x="224" y="75"/>
                  <a:pt x="241" y="57"/>
                  <a:pt x="256" y="37"/>
                </a:cubicBezTo>
                <a:close/>
                <a:moveTo>
                  <a:pt x="246" y="161"/>
                </a:moveTo>
                <a:cubicBezTo>
                  <a:pt x="246" y="161"/>
                  <a:pt x="246" y="161"/>
                  <a:pt x="246" y="161"/>
                </a:cubicBezTo>
                <a:cubicBezTo>
                  <a:pt x="241" y="170"/>
                  <a:pt x="229" y="171"/>
                  <a:pt x="226" y="181"/>
                </a:cubicBezTo>
                <a:cubicBezTo>
                  <a:pt x="236" y="179"/>
                  <a:pt x="250" y="165"/>
                  <a:pt x="246" y="161"/>
                </a:cubicBezTo>
                <a:close/>
                <a:moveTo>
                  <a:pt x="275" y="63"/>
                </a:moveTo>
                <a:cubicBezTo>
                  <a:pt x="275" y="63"/>
                  <a:pt x="275" y="63"/>
                  <a:pt x="275" y="63"/>
                </a:cubicBezTo>
                <a:cubicBezTo>
                  <a:pt x="277" y="57"/>
                  <a:pt x="291" y="63"/>
                  <a:pt x="292" y="56"/>
                </a:cubicBezTo>
                <a:cubicBezTo>
                  <a:pt x="283" y="53"/>
                  <a:pt x="279" y="47"/>
                  <a:pt x="269" y="46"/>
                </a:cubicBezTo>
                <a:cubicBezTo>
                  <a:pt x="275" y="77"/>
                  <a:pt x="227" y="79"/>
                  <a:pt x="226" y="112"/>
                </a:cubicBezTo>
                <a:cubicBezTo>
                  <a:pt x="249" y="103"/>
                  <a:pt x="254" y="75"/>
                  <a:pt x="275" y="63"/>
                </a:cubicBezTo>
                <a:close/>
                <a:moveTo>
                  <a:pt x="324" y="292"/>
                </a:moveTo>
                <a:cubicBezTo>
                  <a:pt x="324" y="292"/>
                  <a:pt x="324" y="292"/>
                  <a:pt x="324" y="292"/>
                </a:cubicBezTo>
                <a:cubicBezTo>
                  <a:pt x="339" y="308"/>
                  <a:pt x="308" y="319"/>
                  <a:pt x="324" y="328"/>
                </a:cubicBezTo>
                <a:cubicBezTo>
                  <a:pt x="335" y="315"/>
                  <a:pt x="331" y="281"/>
                  <a:pt x="328" y="263"/>
                </a:cubicBezTo>
                <a:cubicBezTo>
                  <a:pt x="299" y="295"/>
                  <a:pt x="259" y="316"/>
                  <a:pt x="229" y="348"/>
                </a:cubicBezTo>
                <a:cubicBezTo>
                  <a:pt x="276" y="345"/>
                  <a:pt x="278" y="296"/>
                  <a:pt x="324" y="292"/>
                </a:cubicBezTo>
                <a:close/>
                <a:moveTo>
                  <a:pt x="282" y="204"/>
                </a:moveTo>
                <a:cubicBezTo>
                  <a:pt x="282" y="204"/>
                  <a:pt x="282" y="204"/>
                  <a:pt x="282" y="204"/>
                </a:cubicBezTo>
                <a:cubicBezTo>
                  <a:pt x="265" y="221"/>
                  <a:pt x="236" y="243"/>
                  <a:pt x="239" y="269"/>
                </a:cubicBezTo>
                <a:cubicBezTo>
                  <a:pt x="246" y="248"/>
                  <a:pt x="319" y="215"/>
                  <a:pt x="282" y="204"/>
                </a:cubicBezTo>
                <a:close/>
                <a:moveTo>
                  <a:pt x="321" y="89"/>
                </a:moveTo>
                <a:cubicBezTo>
                  <a:pt x="321" y="89"/>
                  <a:pt x="321" y="89"/>
                  <a:pt x="321" y="89"/>
                </a:cubicBezTo>
                <a:cubicBezTo>
                  <a:pt x="316" y="76"/>
                  <a:pt x="308" y="67"/>
                  <a:pt x="295" y="63"/>
                </a:cubicBezTo>
                <a:cubicBezTo>
                  <a:pt x="302" y="97"/>
                  <a:pt x="255" y="103"/>
                  <a:pt x="249" y="135"/>
                </a:cubicBezTo>
                <a:cubicBezTo>
                  <a:pt x="278" y="125"/>
                  <a:pt x="297" y="104"/>
                  <a:pt x="321" y="89"/>
                </a:cubicBezTo>
                <a:close/>
                <a:moveTo>
                  <a:pt x="311" y="348"/>
                </a:moveTo>
                <a:cubicBezTo>
                  <a:pt x="311" y="348"/>
                  <a:pt x="311" y="348"/>
                  <a:pt x="311" y="348"/>
                </a:cubicBezTo>
                <a:cubicBezTo>
                  <a:pt x="300" y="362"/>
                  <a:pt x="285" y="372"/>
                  <a:pt x="272" y="384"/>
                </a:cubicBezTo>
                <a:cubicBezTo>
                  <a:pt x="290" y="379"/>
                  <a:pt x="311" y="360"/>
                  <a:pt x="311" y="348"/>
                </a:cubicBezTo>
                <a:close/>
                <a:moveTo>
                  <a:pt x="308" y="141"/>
                </a:moveTo>
                <a:cubicBezTo>
                  <a:pt x="308" y="141"/>
                  <a:pt x="308" y="141"/>
                  <a:pt x="308" y="141"/>
                </a:cubicBezTo>
                <a:cubicBezTo>
                  <a:pt x="299" y="150"/>
                  <a:pt x="275" y="161"/>
                  <a:pt x="282" y="174"/>
                </a:cubicBezTo>
                <a:cubicBezTo>
                  <a:pt x="288" y="163"/>
                  <a:pt x="311" y="151"/>
                  <a:pt x="308" y="141"/>
                </a:cubicBezTo>
                <a:close/>
                <a:moveTo>
                  <a:pt x="315" y="161"/>
                </a:moveTo>
                <a:cubicBezTo>
                  <a:pt x="315" y="161"/>
                  <a:pt x="315" y="161"/>
                  <a:pt x="315" y="161"/>
                </a:cubicBezTo>
                <a:cubicBezTo>
                  <a:pt x="313" y="162"/>
                  <a:pt x="293" y="180"/>
                  <a:pt x="305" y="181"/>
                </a:cubicBezTo>
                <a:cubicBezTo>
                  <a:pt x="308" y="172"/>
                  <a:pt x="316" y="161"/>
                  <a:pt x="315" y="161"/>
                </a:cubicBezTo>
                <a:close/>
              </a:path>
            </a:pathLst>
          </a:custGeom>
          <a:solidFill>
            <a:srgbClr val="C1E9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17"/>
          <p:cNvSpPr>
            <a:spLocks noEditPoints="1"/>
          </p:cNvSpPr>
          <p:nvPr/>
        </p:nvSpPr>
        <p:spPr bwMode="auto">
          <a:xfrm>
            <a:off x="8959748" y="3843331"/>
            <a:ext cx="625619" cy="753669"/>
          </a:xfrm>
          <a:custGeom>
            <a:avLst/>
            <a:gdLst>
              <a:gd name="T0" fmla="*/ 348 w 367"/>
              <a:gd name="T1" fmla="*/ 341 h 443"/>
              <a:gd name="T2" fmla="*/ 301 w 367"/>
              <a:gd name="T3" fmla="*/ 360 h 443"/>
              <a:gd name="T4" fmla="*/ 193 w 367"/>
              <a:gd name="T5" fmla="*/ 350 h 443"/>
              <a:gd name="T6" fmla="*/ 4 w 367"/>
              <a:gd name="T7" fmla="*/ 255 h 443"/>
              <a:gd name="T8" fmla="*/ 211 w 367"/>
              <a:gd name="T9" fmla="*/ 19 h 443"/>
              <a:gd name="T10" fmla="*/ 322 w 367"/>
              <a:gd name="T11" fmla="*/ 233 h 443"/>
              <a:gd name="T12" fmla="*/ 53 w 367"/>
              <a:gd name="T13" fmla="*/ 196 h 443"/>
              <a:gd name="T14" fmla="*/ 53 w 367"/>
              <a:gd name="T15" fmla="*/ 196 h 443"/>
              <a:gd name="T16" fmla="*/ 41 w 367"/>
              <a:gd name="T17" fmla="*/ 296 h 443"/>
              <a:gd name="T18" fmla="*/ 89 w 367"/>
              <a:gd name="T19" fmla="*/ 281 h 443"/>
              <a:gd name="T20" fmla="*/ 115 w 367"/>
              <a:gd name="T21" fmla="*/ 133 h 443"/>
              <a:gd name="T22" fmla="*/ 115 w 367"/>
              <a:gd name="T23" fmla="*/ 133 h 443"/>
              <a:gd name="T24" fmla="*/ 143 w 367"/>
              <a:gd name="T25" fmla="*/ 242 h 443"/>
              <a:gd name="T26" fmla="*/ 184 w 367"/>
              <a:gd name="T27" fmla="*/ 167 h 443"/>
              <a:gd name="T28" fmla="*/ 162 w 367"/>
              <a:gd name="T29" fmla="*/ 97 h 443"/>
              <a:gd name="T30" fmla="*/ 142 w 367"/>
              <a:gd name="T31" fmla="*/ 145 h 443"/>
              <a:gd name="T32" fmla="*/ 116 w 367"/>
              <a:gd name="T33" fmla="*/ 224 h 443"/>
              <a:gd name="T34" fmla="*/ 109 w 367"/>
              <a:gd name="T35" fmla="*/ 302 h 443"/>
              <a:gd name="T36" fmla="*/ 109 w 367"/>
              <a:gd name="T37" fmla="*/ 302 h 443"/>
              <a:gd name="T38" fmla="*/ 133 w 367"/>
              <a:gd name="T39" fmla="*/ 313 h 443"/>
              <a:gd name="T40" fmla="*/ 155 w 367"/>
              <a:gd name="T41" fmla="*/ 249 h 443"/>
              <a:gd name="T42" fmla="*/ 148 w 367"/>
              <a:gd name="T43" fmla="*/ 249 h 443"/>
              <a:gd name="T44" fmla="*/ 179 w 367"/>
              <a:gd name="T45" fmla="*/ 223 h 443"/>
              <a:gd name="T46" fmla="*/ 179 w 367"/>
              <a:gd name="T47" fmla="*/ 223 h 443"/>
              <a:gd name="T48" fmla="*/ 201 w 367"/>
              <a:gd name="T49" fmla="*/ 288 h 443"/>
              <a:gd name="T50" fmla="*/ 216 w 367"/>
              <a:gd name="T51" fmla="*/ 58 h 443"/>
              <a:gd name="T52" fmla="*/ 216 w 367"/>
              <a:gd name="T53" fmla="*/ 58 h 443"/>
              <a:gd name="T54" fmla="*/ 188 w 367"/>
              <a:gd name="T55" fmla="*/ 268 h 443"/>
              <a:gd name="T56" fmla="*/ 293 w 367"/>
              <a:gd name="T57" fmla="*/ 71 h 443"/>
              <a:gd name="T58" fmla="*/ 258 w 367"/>
              <a:gd name="T59" fmla="*/ 143 h 443"/>
              <a:gd name="T60" fmla="*/ 244 w 367"/>
              <a:gd name="T61" fmla="*/ 63 h 443"/>
              <a:gd name="T62" fmla="*/ 198 w 367"/>
              <a:gd name="T63" fmla="*/ 153 h 443"/>
              <a:gd name="T64" fmla="*/ 212 w 367"/>
              <a:gd name="T65" fmla="*/ 208 h 443"/>
              <a:gd name="T66" fmla="*/ 212 w 367"/>
              <a:gd name="T67" fmla="*/ 208 h 443"/>
              <a:gd name="T68" fmla="*/ 300 w 367"/>
              <a:gd name="T69" fmla="*/ 203 h 443"/>
              <a:gd name="T70" fmla="*/ 219 w 367"/>
              <a:gd name="T71" fmla="*/ 271 h 443"/>
              <a:gd name="T72" fmla="*/ 288 w 367"/>
              <a:gd name="T73" fmla="*/ 161 h 443"/>
              <a:gd name="T74" fmla="*/ 230 w 367"/>
              <a:gd name="T75" fmla="*/ 219 h 443"/>
              <a:gd name="T76" fmla="*/ 237 w 367"/>
              <a:gd name="T77" fmla="*/ 410 h 443"/>
              <a:gd name="T78" fmla="*/ 237 w 367"/>
              <a:gd name="T79" fmla="*/ 410 h 443"/>
              <a:gd name="T80" fmla="*/ 231 w 367"/>
              <a:gd name="T81" fmla="*/ 347 h 443"/>
              <a:gd name="T82" fmla="*/ 249 w 367"/>
              <a:gd name="T83" fmla="*/ 286 h 443"/>
              <a:gd name="T84" fmla="*/ 240 w 367"/>
              <a:gd name="T85" fmla="*/ 279 h 443"/>
              <a:gd name="T86" fmla="*/ 291 w 367"/>
              <a:gd name="T87" fmla="*/ 334 h 443"/>
              <a:gd name="T88" fmla="*/ 331 w 367"/>
              <a:gd name="T89" fmla="*/ 272 h 443"/>
              <a:gd name="T90" fmla="*/ 297 w 367"/>
              <a:gd name="T91" fmla="*/ 30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7" h="443">
                <a:moveTo>
                  <a:pt x="364" y="278"/>
                </a:moveTo>
                <a:cubicBezTo>
                  <a:pt x="366" y="294"/>
                  <a:pt x="367" y="304"/>
                  <a:pt x="358" y="322"/>
                </a:cubicBezTo>
                <a:cubicBezTo>
                  <a:pt x="355" y="329"/>
                  <a:pt x="352" y="335"/>
                  <a:pt x="348" y="341"/>
                </a:cubicBezTo>
                <a:cubicBezTo>
                  <a:pt x="345" y="347"/>
                  <a:pt x="341" y="352"/>
                  <a:pt x="336" y="357"/>
                </a:cubicBezTo>
                <a:cubicBezTo>
                  <a:pt x="332" y="357"/>
                  <a:pt x="327" y="357"/>
                  <a:pt x="322" y="357"/>
                </a:cubicBezTo>
                <a:cubicBezTo>
                  <a:pt x="316" y="356"/>
                  <a:pt x="309" y="356"/>
                  <a:pt x="301" y="360"/>
                </a:cubicBezTo>
                <a:cubicBezTo>
                  <a:pt x="296" y="375"/>
                  <a:pt x="305" y="385"/>
                  <a:pt x="301" y="400"/>
                </a:cubicBezTo>
                <a:cubicBezTo>
                  <a:pt x="292" y="433"/>
                  <a:pt x="253" y="443"/>
                  <a:pt x="214" y="430"/>
                </a:cubicBezTo>
                <a:cubicBezTo>
                  <a:pt x="195" y="413"/>
                  <a:pt x="200" y="376"/>
                  <a:pt x="193" y="350"/>
                </a:cubicBezTo>
                <a:cubicBezTo>
                  <a:pt x="144" y="347"/>
                  <a:pt x="101" y="352"/>
                  <a:pt x="51" y="347"/>
                </a:cubicBezTo>
                <a:cubicBezTo>
                  <a:pt x="24" y="345"/>
                  <a:pt x="22" y="347"/>
                  <a:pt x="11" y="321"/>
                </a:cubicBezTo>
                <a:cubicBezTo>
                  <a:pt x="3" y="301"/>
                  <a:pt x="0" y="278"/>
                  <a:pt x="4" y="255"/>
                </a:cubicBezTo>
                <a:cubicBezTo>
                  <a:pt x="12" y="199"/>
                  <a:pt x="51" y="163"/>
                  <a:pt x="81" y="127"/>
                </a:cubicBezTo>
                <a:cubicBezTo>
                  <a:pt x="100" y="105"/>
                  <a:pt x="117" y="83"/>
                  <a:pt x="132" y="63"/>
                </a:cubicBezTo>
                <a:cubicBezTo>
                  <a:pt x="152" y="37"/>
                  <a:pt x="177" y="26"/>
                  <a:pt x="211" y="19"/>
                </a:cubicBezTo>
                <a:cubicBezTo>
                  <a:pt x="245" y="11"/>
                  <a:pt x="274" y="0"/>
                  <a:pt x="304" y="18"/>
                </a:cubicBezTo>
                <a:cubicBezTo>
                  <a:pt x="312" y="24"/>
                  <a:pt x="332" y="51"/>
                  <a:pt x="331" y="65"/>
                </a:cubicBezTo>
                <a:cubicBezTo>
                  <a:pt x="329" y="101"/>
                  <a:pt x="310" y="204"/>
                  <a:pt x="322" y="233"/>
                </a:cubicBezTo>
                <a:cubicBezTo>
                  <a:pt x="325" y="240"/>
                  <a:pt x="330" y="244"/>
                  <a:pt x="337" y="248"/>
                </a:cubicBezTo>
                <a:cubicBezTo>
                  <a:pt x="361" y="261"/>
                  <a:pt x="359" y="248"/>
                  <a:pt x="364" y="278"/>
                </a:cubicBezTo>
                <a:close/>
                <a:moveTo>
                  <a:pt x="53" y="196"/>
                </a:moveTo>
                <a:cubicBezTo>
                  <a:pt x="53" y="196"/>
                  <a:pt x="53" y="196"/>
                  <a:pt x="53" y="196"/>
                </a:cubicBezTo>
                <a:cubicBezTo>
                  <a:pt x="50" y="210"/>
                  <a:pt x="40" y="215"/>
                  <a:pt x="35" y="226"/>
                </a:cubicBezTo>
                <a:cubicBezTo>
                  <a:pt x="44" y="222"/>
                  <a:pt x="58" y="206"/>
                  <a:pt x="53" y="196"/>
                </a:cubicBezTo>
                <a:close/>
                <a:moveTo>
                  <a:pt x="65" y="273"/>
                </a:moveTo>
                <a:cubicBezTo>
                  <a:pt x="65" y="273"/>
                  <a:pt x="65" y="273"/>
                  <a:pt x="65" y="273"/>
                </a:cubicBezTo>
                <a:cubicBezTo>
                  <a:pt x="53" y="274"/>
                  <a:pt x="39" y="290"/>
                  <a:pt x="41" y="296"/>
                </a:cubicBezTo>
                <a:cubicBezTo>
                  <a:pt x="48" y="287"/>
                  <a:pt x="57" y="281"/>
                  <a:pt x="65" y="273"/>
                </a:cubicBezTo>
                <a:close/>
                <a:moveTo>
                  <a:pt x="89" y="281"/>
                </a:moveTo>
                <a:cubicBezTo>
                  <a:pt x="89" y="281"/>
                  <a:pt x="89" y="281"/>
                  <a:pt x="89" y="281"/>
                </a:cubicBezTo>
                <a:cubicBezTo>
                  <a:pt x="74" y="293"/>
                  <a:pt x="57" y="302"/>
                  <a:pt x="48" y="321"/>
                </a:cubicBezTo>
                <a:cubicBezTo>
                  <a:pt x="69" y="319"/>
                  <a:pt x="84" y="292"/>
                  <a:pt x="89" y="281"/>
                </a:cubicBezTo>
                <a:close/>
                <a:moveTo>
                  <a:pt x="115" y="133"/>
                </a:moveTo>
                <a:cubicBezTo>
                  <a:pt x="115" y="133"/>
                  <a:pt x="115" y="133"/>
                  <a:pt x="115" y="133"/>
                </a:cubicBezTo>
                <a:cubicBezTo>
                  <a:pt x="107" y="144"/>
                  <a:pt x="85" y="157"/>
                  <a:pt x="87" y="168"/>
                </a:cubicBezTo>
                <a:cubicBezTo>
                  <a:pt x="91" y="152"/>
                  <a:pt x="120" y="148"/>
                  <a:pt x="115" y="133"/>
                </a:cubicBezTo>
                <a:close/>
                <a:moveTo>
                  <a:pt x="116" y="265"/>
                </a:moveTo>
                <a:cubicBezTo>
                  <a:pt x="116" y="265"/>
                  <a:pt x="116" y="265"/>
                  <a:pt x="116" y="265"/>
                </a:cubicBezTo>
                <a:cubicBezTo>
                  <a:pt x="121" y="253"/>
                  <a:pt x="135" y="251"/>
                  <a:pt x="143" y="242"/>
                </a:cubicBezTo>
                <a:cubicBezTo>
                  <a:pt x="129" y="242"/>
                  <a:pt x="124" y="235"/>
                  <a:pt x="122" y="225"/>
                </a:cubicBezTo>
                <a:cubicBezTo>
                  <a:pt x="141" y="200"/>
                  <a:pt x="152" y="171"/>
                  <a:pt x="170" y="154"/>
                </a:cubicBezTo>
                <a:cubicBezTo>
                  <a:pt x="177" y="156"/>
                  <a:pt x="180" y="162"/>
                  <a:pt x="184" y="167"/>
                </a:cubicBezTo>
                <a:cubicBezTo>
                  <a:pt x="179" y="154"/>
                  <a:pt x="181" y="147"/>
                  <a:pt x="187" y="133"/>
                </a:cubicBezTo>
                <a:cubicBezTo>
                  <a:pt x="174" y="128"/>
                  <a:pt x="183" y="108"/>
                  <a:pt x="181" y="101"/>
                </a:cubicBezTo>
                <a:cubicBezTo>
                  <a:pt x="175" y="110"/>
                  <a:pt x="170" y="95"/>
                  <a:pt x="162" y="97"/>
                </a:cubicBezTo>
                <a:cubicBezTo>
                  <a:pt x="159" y="104"/>
                  <a:pt x="151" y="104"/>
                  <a:pt x="148" y="111"/>
                </a:cubicBezTo>
                <a:cubicBezTo>
                  <a:pt x="157" y="111"/>
                  <a:pt x="162" y="113"/>
                  <a:pt x="160" y="121"/>
                </a:cubicBezTo>
                <a:cubicBezTo>
                  <a:pt x="158" y="134"/>
                  <a:pt x="150" y="140"/>
                  <a:pt x="142" y="145"/>
                </a:cubicBezTo>
                <a:cubicBezTo>
                  <a:pt x="153" y="182"/>
                  <a:pt x="103" y="191"/>
                  <a:pt x="102" y="213"/>
                </a:cubicBezTo>
                <a:cubicBezTo>
                  <a:pt x="103" y="209"/>
                  <a:pt x="109" y="211"/>
                  <a:pt x="114" y="211"/>
                </a:cubicBezTo>
                <a:cubicBezTo>
                  <a:pt x="113" y="217"/>
                  <a:pt x="117" y="219"/>
                  <a:pt x="116" y="224"/>
                </a:cubicBezTo>
                <a:cubicBezTo>
                  <a:pt x="112" y="234"/>
                  <a:pt x="87" y="252"/>
                  <a:pt x="92" y="250"/>
                </a:cubicBezTo>
                <a:cubicBezTo>
                  <a:pt x="105" y="241"/>
                  <a:pt x="113" y="256"/>
                  <a:pt x="116" y="265"/>
                </a:cubicBezTo>
                <a:close/>
                <a:moveTo>
                  <a:pt x="109" y="302"/>
                </a:moveTo>
                <a:cubicBezTo>
                  <a:pt x="109" y="302"/>
                  <a:pt x="109" y="302"/>
                  <a:pt x="109" y="302"/>
                </a:cubicBezTo>
                <a:cubicBezTo>
                  <a:pt x="104" y="301"/>
                  <a:pt x="101" y="303"/>
                  <a:pt x="99" y="307"/>
                </a:cubicBezTo>
                <a:cubicBezTo>
                  <a:pt x="105" y="308"/>
                  <a:pt x="108" y="305"/>
                  <a:pt x="109" y="302"/>
                </a:cubicBezTo>
                <a:close/>
                <a:moveTo>
                  <a:pt x="150" y="299"/>
                </a:moveTo>
                <a:cubicBezTo>
                  <a:pt x="150" y="299"/>
                  <a:pt x="150" y="299"/>
                  <a:pt x="150" y="299"/>
                </a:cubicBezTo>
                <a:cubicBezTo>
                  <a:pt x="143" y="300"/>
                  <a:pt x="127" y="308"/>
                  <a:pt x="133" y="313"/>
                </a:cubicBezTo>
                <a:cubicBezTo>
                  <a:pt x="135" y="304"/>
                  <a:pt x="147" y="307"/>
                  <a:pt x="150" y="299"/>
                </a:cubicBezTo>
                <a:close/>
                <a:moveTo>
                  <a:pt x="155" y="249"/>
                </a:moveTo>
                <a:cubicBezTo>
                  <a:pt x="155" y="249"/>
                  <a:pt x="155" y="249"/>
                  <a:pt x="155" y="249"/>
                </a:cubicBezTo>
                <a:cubicBezTo>
                  <a:pt x="155" y="253"/>
                  <a:pt x="153" y="258"/>
                  <a:pt x="157" y="259"/>
                </a:cubicBezTo>
                <a:cubicBezTo>
                  <a:pt x="158" y="257"/>
                  <a:pt x="160" y="256"/>
                  <a:pt x="163" y="257"/>
                </a:cubicBezTo>
                <a:cubicBezTo>
                  <a:pt x="166" y="249"/>
                  <a:pt x="151" y="242"/>
                  <a:pt x="148" y="249"/>
                </a:cubicBezTo>
                <a:cubicBezTo>
                  <a:pt x="151" y="249"/>
                  <a:pt x="153" y="249"/>
                  <a:pt x="155" y="249"/>
                </a:cubicBezTo>
                <a:close/>
                <a:moveTo>
                  <a:pt x="179" y="223"/>
                </a:moveTo>
                <a:cubicBezTo>
                  <a:pt x="179" y="223"/>
                  <a:pt x="179" y="223"/>
                  <a:pt x="179" y="223"/>
                </a:cubicBezTo>
                <a:cubicBezTo>
                  <a:pt x="178" y="212"/>
                  <a:pt x="183" y="195"/>
                  <a:pt x="172" y="192"/>
                </a:cubicBezTo>
                <a:cubicBezTo>
                  <a:pt x="164" y="201"/>
                  <a:pt x="154" y="209"/>
                  <a:pt x="151" y="224"/>
                </a:cubicBezTo>
                <a:cubicBezTo>
                  <a:pt x="161" y="224"/>
                  <a:pt x="173" y="228"/>
                  <a:pt x="179" y="223"/>
                </a:cubicBezTo>
                <a:close/>
                <a:moveTo>
                  <a:pt x="190" y="315"/>
                </a:moveTo>
                <a:cubicBezTo>
                  <a:pt x="190" y="315"/>
                  <a:pt x="190" y="315"/>
                  <a:pt x="190" y="315"/>
                </a:cubicBezTo>
                <a:cubicBezTo>
                  <a:pt x="193" y="306"/>
                  <a:pt x="198" y="297"/>
                  <a:pt x="201" y="288"/>
                </a:cubicBezTo>
                <a:cubicBezTo>
                  <a:pt x="187" y="298"/>
                  <a:pt x="171" y="307"/>
                  <a:pt x="161" y="322"/>
                </a:cubicBezTo>
                <a:cubicBezTo>
                  <a:pt x="173" y="323"/>
                  <a:pt x="179" y="317"/>
                  <a:pt x="190" y="315"/>
                </a:cubicBezTo>
                <a:close/>
                <a:moveTo>
                  <a:pt x="216" y="58"/>
                </a:moveTo>
                <a:cubicBezTo>
                  <a:pt x="216" y="58"/>
                  <a:pt x="216" y="58"/>
                  <a:pt x="216" y="58"/>
                </a:cubicBezTo>
                <a:cubicBezTo>
                  <a:pt x="210" y="58"/>
                  <a:pt x="197" y="69"/>
                  <a:pt x="202" y="72"/>
                </a:cubicBezTo>
                <a:cubicBezTo>
                  <a:pt x="214" y="67"/>
                  <a:pt x="234" y="31"/>
                  <a:pt x="216" y="58"/>
                </a:cubicBezTo>
                <a:close/>
                <a:moveTo>
                  <a:pt x="200" y="232"/>
                </a:moveTo>
                <a:cubicBezTo>
                  <a:pt x="200" y="232"/>
                  <a:pt x="200" y="232"/>
                  <a:pt x="200" y="232"/>
                </a:cubicBezTo>
                <a:cubicBezTo>
                  <a:pt x="189" y="240"/>
                  <a:pt x="192" y="259"/>
                  <a:pt x="188" y="268"/>
                </a:cubicBezTo>
                <a:cubicBezTo>
                  <a:pt x="200" y="262"/>
                  <a:pt x="215" y="241"/>
                  <a:pt x="200" y="232"/>
                </a:cubicBezTo>
                <a:close/>
                <a:moveTo>
                  <a:pt x="293" y="71"/>
                </a:moveTo>
                <a:cubicBezTo>
                  <a:pt x="293" y="71"/>
                  <a:pt x="293" y="71"/>
                  <a:pt x="293" y="71"/>
                </a:cubicBezTo>
                <a:cubicBezTo>
                  <a:pt x="298" y="99"/>
                  <a:pt x="272" y="112"/>
                  <a:pt x="257" y="127"/>
                </a:cubicBezTo>
                <a:cubicBezTo>
                  <a:pt x="240" y="143"/>
                  <a:pt x="224" y="161"/>
                  <a:pt x="214" y="183"/>
                </a:cubicBezTo>
                <a:cubicBezTo>
                  <a:pt x="237" y="180"/>
                  <a:pt x="245" y="157"/>
                  <a:pt x="258" y="143"/>
                </a:cubicBezTo>
                <a:cubicBezTo>
                  <a:pt x="272" y="128"/>
                  <a:pt x="290" y="119"/>
                  <a:pt x="303" y="103"/>
                </a:cubicBezTo>
                <a:cubicBezTo>
                  <a:pt x="313" y="58"/>
                  <a:pt x="302" y="31"/>
                  <a:pt x="256" y="33"/>
                </a:cubicBezTo>
                <a:cubicBezTo>
                  <a:pt x="251" y="40"/>
                  <a:pt x="240" y="58"/>
                  <a:pt x="244" y="63"/>
                </a:cubicBezTo>
                <a:cubicBezTo>
                  <a:pt x="252" y="53"/>
                  <a:pt x="259" y="41"/>
                  <a:pt x="277" y="41"/>
                </a:cubicBezTo>
                <a:cubicBezTo>
                  <a:pt x="280" y="52"/>
                  <a:pt x="280" y="52"/>
                  <a:pt x="281" y="60"/>
                </a:cubicBezTo>
                <a:cubicBezTo>
                  <a:pt x="251" y="89"/>
                  <a:pt x="215" y="109"/>
                  <a:pt x="198" y="153"/>
                </a:cubicBezTo>
                <a:cubicBezTo>
                  <a:pt x="239" y="136"/>
                  <a:pt x="243" y="77"/>
                  <a:pt x="293" y="71"/>
                </a:cubicBezTo>
                <a:close/>
                <a:moveTo>
                  <a:pt x="212" y="208"/>
                </a:moveTo>
                <a:cubicBezTo>
                  <a:pt x="212" y="208"/>
                  <a:pt x="212" y="208"/>
                  <a:pt x="212" y="208"/>
                </a:cubicBezTo>
                <a:cubicBezTo>
                  <a:pt x="207" y="207"/>
                  <a:pt x="205" y="205"/>
                  <a:pt x="203" y="204"/>
                </a:cubicBezTo>
                <a:cubicBezTo>
                  <a:pt x="204" y="208"/>
                  <a:pt x="198" y="219"/>
                  <a:pt x="204" y="219"/>
                </a:cubicBezTo>
                <a:cubicBezTo>
                  <a:pt x="206" y="215"/>
                  <a:pt x="210" y="212"/>
                  <a:pt x="212" y="208"/>
                </a:cubicBezTo>
                <a:close/>
                <a:moveTo>
                  <a:pt x="287" y="202"/>
                </a:moveTo>
                <a:cubicBezTo>
                  <a:pt x="287" y="202"/>
                  <a:pt x="287" y="202"/>
                  <a:pt x="287" y="202"/>
                </a:cubicBezTo>
                <a:cubicBezTo>
                  <a:pt x="292" y="202"/>
                  <a:pt x="296" y="203"/>
                  <a:pt x="300" y="203"/>
                </a:cubicBezTo>
                <a:cubicBezTo>
                  <a:pt x="299" y="195"/>
                  <a:pt x="300" y="186"/>
                  <a:pt x="296" y="181"/>
                </a:cubicBezTo>
                <a:cubicBezTo>
                  <a:pt x="268" y="206"/>
                  <a:pt x="242" y="234"/>
                  <a:pt x="216" y="261"/>
                </a:cubicBezTo>
                <a:cubicBezTo>
                  <a:pt x="216" y="265"/>
                  <a:pt x="215" y="270"/>
                  <a:pt x="219" y="271"/>
                </a:cubicBezTo>
                <a:cubicBezTo>
                  <a:pt x="236" y="242"/>
                  <a:pt x="265" y="225"/>
                  <a:pt x="287" y="202"/>
                </a:cubicBezTo>
                <a:close/>
                <a:moveTo>
                  <a:pt x="288" y="161"/>
                </a:moveTo>
                <a:cubicBezTo>
                  <a:pt x="288" y="161"/>
                  <a:pt x="288" y="161"/>
                  <a:pt x="288" y="161"/>
                </a:cubicBezTo>
                <a:cubicBezTo>
                  <a:pt x="290" y="160"/>
                  <a:pt x="295" y="163"/>
                  <a:pt x="297" y="162"/>
                </a:cubicBezTo>
                <a:cubicBezTo>
                  <a:pt x="296" y="154"/>
                  <a:pt x="303" y="140"/>
                  <a:pt x="296" y="137"/>
                </a:cubicBezTo>
                <a:cubicBezTo>
                  <a:pt x="276" y="164"/>
                  <a:pt x="238" y="188"/>
                  <a:pt x="230" y="219"/>
                </a:cubicBezTo>
                <a:cubicBezTo>
                  <a:pt x="248" y="201"/>
                  <a:pt x="263" y="175"/>
                  <a:pt x="288" y="161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38" y="406"/>
                  <a:pt x="238" y="402"/>
                  <a:pt x="238" y="398"/>
                </a:cubicBezTo>
                <a:cubicBezTo>
                  <a:pt x="234" y="399"/>
                  <a:pt x="223" y="393"/>
                  <a:pt x="223" y="400"/>
                </a:cubicBezTo>
                <a:cubicBezTo>
                  <a:pt x="228" y="403"/>
                  <a:pt x="231" y="408"/>
                  <a:pt x="237" y="410"/>
                </a:cubicBezTo>
                <a:close/>
                <a:moveTo>
                  <a:pt x="273" y="298"/>
                </a:moveTo>
                <a:cubicBezTo>
                  <a:pt x="273" y="298"/>
                  <a:pt x="273" y="298"/>
                  <a:pt x="273" y="298"/>
                </a:cubicBezTo>
                <a:cubicBezTo>
                  <a:pt x="262" y="316"/>
                  <a:pt x="230" y="326"/>
                  <a:pt x="231" y="347"/>
                </a:cubicBezTo>
                <a:cubicBezTo>
                  <a:pt x="246" y="334"/>
                  <a:pt x="278" y="324"/>
                  <a:pt x="273" y="298"/>
                </a:cubicBezTo>
                <a:close/>
                <a:moveTo>
                  <a:pt x="249" y="286"/>
                </a:moveTo>
                <a:cubicBezTo>
                  <a:pt x="249" y="286"/>
                  <a:pt x="249" y="286"/>
                  <a:pt x="249" y="286"/>
                </a:cubicBezTo>
                <a:cubicBezTo>
                  <a:pt x="271" y="279"/>
                  <a:pt x="280" y="257"/>
                  <a:pt x="302" y="250"/>
                </a:cubicBezTo>
                <a:cubicBezTo>
                  <a:pt x="300" y="242"/>
                  <a:pt x="300" y="232"/>
                  <a:pt x="295" y="228"/>
                </a:cubicBezTo>
                <a:cubicBezTo>
                  <a:pt x="281" y="251"/>
                  <a:pt x="257" y="260"/>
                  <a:pt x="240" y="279"/>
                </a:cubicBezTo>
                <a:cubicBezTo>
                  <a:pt x="243" y="281"/>
                  <a:pt x="247" y="283"/>
                  <a:pt x="249" y="286"/>
                </a:cubicBezTo>
                <a:close/>
                <a:moveTo>
                  <a:pt x="291" y="334"/>
                </a:moveTo>
                <a:cubicBezTo>
                  <a:pt x="291" y="334"/>
                  <a:pt x="291" y="334"/>
                  <a:pt x="291" y="334"/>
                </a:cubicBezTo>
                <a:cubicBezTo>
                  <a:pt x="268" y="335"/>
                  <a:pt x="252" y="362"/>
                  <a:pt x="247" y="374"/>
                </a:cubicBezTo>
                <a:cubicBezTo>
                  <a:pt x="260" y="358"/>
                  <a:pt x="282" y="354"/>
                  <a:pt x="291" y="334"/>
                </a:cubicBezTo>
                <a:close/>
                <a:moveTo>
                  <a:pt x="331" y="272"/>
                </a:moveTo>
                <a:cubicBezTo>
                  <a:pt x="331" y="272"/>
                  <a:pt x="331" y="272"/>
                  <a:pt x="331" y="272"/>
                </a:cubicBezTo>
                <a:cubicBezTo>
                  <a:pt x="322" y="273"/>
                  <a:pt x="326" y="263"/>
                  <a:pt x="316" y="264"/>
                </a:cubicBezTo>
                <a:cubicBezTo>
                  <a:pt x="310" y="274"/>
                  <a:pt x="293" y="289"/>
                  <a:pt x="297" y="300"/>
                </a:cubicBezTo>
                <a:cubicBezTo>
                  <a:pt x="307" y="289"/>
                  <a:pt x="323" y="285"/>
                  <a:pt x="331" y="272"/>
                </a:cubicBezTo>
                <a:close/>
              </a:path>
            </a:pathLst>
          </a:custGeom>
          <a:solidFill>
            <a:srgbClr val="EDB2D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9"/>
          <p:cNvGrpSpPr>
            <a:grpSpLocks noChangeAspect="1"/>
          </p:cNvGrpSpPr>
          <p:nvPr/>
        </p:nvGrpSpPr>
        <p:grpSpPr bwMode="auto">
          <a:xfrm>
            <a:off x="1452564" y="2009778"/>
            <a:ext cx="1597371" cy="1485899"/>
            <a:chOff x="2883" y="2058"/>
            <a:chExt cx="1390" cy="1293"/>
          </a:xfrm>
          <a:solidFill>
            <a:schemeClr val="bg1"/>
          </a:solidFill>
        </p:grpSpPr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883" y="2066"/>
              <a:ext cx="1304" cy="1020"/>
            </a:xfrm>
            <a:custGeom>
              <a:avLst/>
              <a:gdLst>
                <a:gd name="T0" fmla="*/ 485 w 486"/>
                <a:gd name="T1" fmla="*/ 308 h 380"/>
                <a:gd name="T2" fmla="*/ 457 w 486"/>
                <a:gd name="T3" fmla="*/ 226 h 380"/>
                <a:gd name="T4" fmla="*/ 451 w 486"/>
                <a:gd name="T5" fmla="*/ 221 h 380"/>
                <a:gd name="T6" fmla="*/ 451 w 486"/>
                <a:gd name="T7" fmla="*/ 215 h 380"/>
                <a:gd name="T8" fmla="*/ 448 w 486"/>
                <a:gd name="T9" fmla="*/ 209 h 380"/>
                <a:gd name="T10" fmla="*/ 417 w 486"/>
                <a:gd name="T11" fmla="*/ 143 h 380"/>
                <a:gd name="T12" fmla="*/ 414 w 486"/>
                <a:gd name="T13" fmla="*/ 139 h 380"/>
                <a:gd name="T14" fmla="*/ 403 w 486"/>
                <a:gd name="T15" fmla="*/ 135 h 380"/>
                <a:gd name="T16" fmla="*/ 403 w 486"/>
                <a:gd name="T17" fmla="*/ 134 h 380"/>
                <a:gd name="T18" fmla="*/ 392 w 486"/>
                <a:gd name="T19" fmla="*/ 118 h 380"/>
                <a:gd name="T20" fmla="*/ 287 w 486"/>
                <a:gd name="T21" fmla="*/ 48 h 380"/>
                <a:gd name="T22" fmla="*/ 221 w 486"/>
                <a:gd name="T23" fmla="*/ 5 h 380"/>
                <a:gd name="T24" fmla="*/ 209 w 486"/>
                <a:gd name="T25" fmla="*/ 19 h 380"/>
                <a:gd name="T26" fmla="*/ 205 w 486"/>
                <a:gd name="T27" fmla="*/ 26 h 380"/>
                <a:gd name="T28" fmla="*/ 205 w 486"/>
                <a:gd name="T29" fmla="*/ 31 h 380"/>
                <a:gd name="T30" fmla="*/ 202 w 486"/>
                <a:gd name="T31" fmla="*/ 34 h 380"/>
                <a:gd name="T32" fmla="*/ 188 w 486"/>
                <a:gd name="T33" fmla="*/ 65 h 380"/>
                <a:gd name="T34" fmla="*/ 188 w 486"/>
                <a:gd name="T35" fmla="*/ 68 h 380"/>
                <a:gd name="T36" fmla="*/ 166 w 486"/>
                <a:gd name="T37" fmla="*/ 109 h 380"/>
                <a:gd name="T38" fmla="*/ 142 w 486"/>
                <a:gd name="T39" fmla="*/ 158 h 380"/>
                <a:gd name="T40" fmla="*/ 118 w 486"/>
                <a:gd name="T41" fmla="*/ 183 h 380"/>
                <a:gd name="T42" fmla="*/ 119 w 486"/>
                <a:gd name="T43" fmla="*/ 197 h 380"/>
                <a:gd name="T44" fmla="*/ 125 w 486"/>
                <a:gd name="T45" fmla="*/ 203 h 380"/>
                <a:gd name="T46" fmla="*/ 130 w 486"/>
                <a:gd name="T47" fmla="*/ 207 h 380"/>
                <a:gd name="T48" fmla="*/ 123 w 486"/>
                <a:gd name="T49" fmla="*/ 218 h 380"/>
                <a:gd name="T50" fmla="*/ 125 w 486"/>
                <a:gd name="T51" fmla="*/ 223 h 380"/>
                <a:gd name="T52" fmla="*/ 126 w 486"/>
                <a:gd name="T53" fmla="*/ 226 h 380"/>
                <a:gd name="T54" fmla="*/ 130 w 486"/>
                <a:gd name="T55" fmla="*/ 234 h 380"/>
                <a:gd name="T56" fmla="*/ 139 w 486"/>
                <a:gd name="T57" fmla="*/ 239 h 380"/>
                <a:gd name="T58" fmla="*/ 159 w 486"/>
                <a:gd name="T59" fmla="*/ 239 h 380"/>
                <a:gd name="T60" fmla="*/ 208 w 486"/>
                <a:gd name="T61" fmla="*/ 241 h 380"/>
                <a:gd name="T62" fmla="*/ 309 w 486"/>
                <a:gd name="T63" fmla="*/ 234 h 380"/>
                <a:gd name="T64" fmla="*/ 309 w 486"/>
                <a:gd name="T65" fmla="*/ 234 h 380"/>
                <a:gd name="T66" fmla="*/ 173 w 486"/>
                <a:gd name="T67" fmla="*/ 352 h 380"/>
                <a:gd name="T68" fmla="*/ 21 w 486"/>
                <a:gd name="T69" fmla="*/ 261 h 380"/>
                <a:gd name="T70" fmla="*/ 8 w 486"/>
                <a:gd name="T71" fmla="*/ 274 h 380"/>
                <a:gd name="T72" fmla="*/ 183 w 486"/>
                <a:gd name="T73" fmla="*/ 373 h 380"/>
                <a:gd name="T74" fmla="*/ 312 w 486"/>
                <a:gd name="T75" fmla="*/ 259 h 380"/>
                <a:gd name="T76" fmla="*/ 331 w 486"/>
                <a:gd name="T77" fmla="*/ 317 h 380"/>
                <a:gd name="T78" fmla="*/ 329 w 486"/>
                <a:gd name="T79" fmla="*/ 322 h 380"/>
                <a:gd name="T80" fmla="*/ 339 w 486"/>
                <a:gd name="T81" fmla="*/ 359 h 380"/>
                <a:gd name="T82" fmla="*/ 339 w 486"/>
                <a:gd name="T83" fmla="*/ 368 h 380"/>
                <a:gd name="T84" fmla="*/ 349 w 486"/>
                <a:gd name="T85" fmla="*/ 377 h 380"/>
                <a:gd name="T86" fmla="*/ 374 w 486"/>
                <a:gd name="T87" fmla="*/ 374 h 380"/>
                <a:gd name="T88" fmla="*/ 379 w 486"/>
                <a:gd name="T89" fmla="*/ 376 h 380"/>
                <a:gd name="T90" fmla="*/ 433 w 486"/>
                <a:gd name="T91" fmla="*/ 369 h 380"/>
                <a:gd name="T92" fmla="*/ 442 w 486"/>
                <a:gd name="T93" fmla="*/ 370 h 380"/>
                <a:gd name="T94" fmla="*/ 451 w 486"/>
                <a:gd name="T95" fmla="*/ 365 h 380"/>
                <a:gd name="T96" fmla="*/ 460 w 486"/>
                <a:gd name="T97" fmla="*/ 363 h 380"/>
                <a:gd name="T98" fmla="*/ 466 w 486"/>
                <a:gd name="T99" fmla="*/ 358 h 380"/>
                <a:gd name="T100" fmla="*/ 472 w 486"/>
                <a:gd name="T101" fmla="*/ 352 h 380"/>
                <a:gd name="T102" fmla="*/ 485 w 486"/>
                <a:gd name="T103" fmla="*/ 323 h 380"/>
                <a:gd name="T104" fmla="*/ 483 w 486"/>
                <a:gd name="T105" fmla="*/ 317 h 380"/>
                <a:gd name="T106" fmla="*/ 485 w 486"/>
                <a:gd name="T107" fmla="*/ 308 h 380"/>
                <a:gd name="T108" fmla="*/ 325 w 486"/>
                <a:gd name="T109" fmla="*/ 140 h 380"/>
                <a:gd name="T110" fmla="*/ 311 w 486"/>
                <a:gd name="T111" fmla="*/ 183 h 380"/>
                <a:gd name="T112" fmla="*/ 325 w 486"/>
                <a:gd name="T113" fmla="*/ 14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6" h="380">
                  <a:moveTo>
                    <a:pt x="485" y="308"/>
                  </a:moveTo>
                  <a:cubicBezTo>
                    <a:pt x="478" y="280"/>
                    <a:pt x="470" y="252"/>
                    <a:pt x="457" y="226"/>
                  </a:cubicBezTo>
                  <a:cubicBezTo>
                    <a:pt x="456" y="223"/>
                    <a:pt x="454" y="222"/>
                    <a:pt x="451" y="221"/>
                  </a:cubicBezTo>
                  <a:cubicBezTo>
                    <a:pt x="452" y="219"/>
                    <a:pt x="452" y="217"/>
                    <a:pt x="451" y="215"/>
                  </a:cubicBezTo>
                  <a:cubicBezTo>
                    <a:pt x="450" y="213"/>
                    <a:pt x="449" y="211"/>
                    <a:pt x="448" y="209"/>
                  </a:cubicBezTo>
                  <a:cubicBezTo>
                    <a:pt x="441" y="185"/>
                    <a:pt x="434" y="161"/>
                    <a:pt x="417" y="143"/>
                  </a:cubicBezTo>
                  <a:cubicBezTo>
                    <a:pt x="416" y="142"/>
                    <a:pt x="415" y="140"/>
                    <a:pt x="414" y="139"/>
                  </a:cubicBezTo>
                  <a:cubicBezTo>
                    <a:pt x="412" y="135"/>
                    <a:pt x="407" y="134"/>
                    <a:pt x="403" y="135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0" y="128"/>
                    <a:pt x="396" y="123"/>
                    <a:pt x="392" y="118"/>
                  </a:cubicBezTo>
                  <a:cubicBezTo>
                    <a:pt x="368" y="84"/>
                    <a:pt x="324" y="61"/>
                    <a:pt x="287" y="48"/>
                  </a:cubicBezTo>
                  <a:cubicBezTo>
                    <a:pt x="266" y="33"/>
                    <a:pt x="244" y="18"/>
                    <a:pt x="221" y="5"/>
                  </a:cubicBezTo>
                  <a:cubicBezTo>
                    <a:pt x="213" y="0"/>
                    <a:pt x="203" y="11"/>
                    <a:pt x="209" y="19"/>
                  </a:cubicBezTo>
                  <a:cubicBezTo>
                    <a:pt x="207" y="20"/>
                    <a:pt x="205" y="23"/>
                    <a:pt x="205" y="26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4" y="31"/>
                    <a:pt x="203" y="32"/>
                    <a:pt x="202" y="34"/>
                  </a:cubicBezTo>
                  <a:cubicBezTo>
                    <a:pt x="195" y="44"/>
                    <a:pt x="191" y="53"/>
                    <a:pt x="188" y="65"/>
                  </a:cubicBezTo>
                  <a:cubicBezTo>
                    <a:pt x="188" y="66"/>
                    <a:pt x="188" y="67"/>
                    <a:pt x="188" y="68"/>
                  </a:cubicBezTo>
                  <a:cubicBezTo>
                    <a:pt x="179" y="80"/>
                    <a:pt x="172" y="94"/>
                    <a:pt x="166" y="109"/>
                  </a:cubicBezTo>
                  <a:cubicBezTo>
                    <a:pt x="156" y="124"/>
                    <a:pt x="148" y="140"/>
                    <a:pt x="142" y="158"/>
                  </a:cubicBezTo>
                  <a:cubicBezTo>
                    <a:pt x="134" y="166"/>
                    <a:pt x="126" y="174"/>
                    <a:pt x="118" y="183"/>
                  </a:cubicBezTo>
                  <a:cubicBezTo>
                    <a:pt x="114" y="187"/>
                    <a:pt x="115" y="194"/>
                    <a:pt x="119" y="197"/>
                  </a:cubicBezTo>
                  <a:cubicBezTo>
                    <a:pt x="120" y="200"/>
                    <a:pt x="122" y="202"/>
                    <a:pt x="125" y="203"/>
                  </a:cubicBezTo>
                  <a:cubicBezTo>
                    <a:pt x="126" y="205"/>
                    <a:pt x="128" y="206"/>
                    <a:pt x="130" y="207"/>
                  </a:cubicBezTo>
                  <a:cubicBezTo>
                    <a:pt x="126" y="208"/>
                    <a:pt x="122" y="212"/>
                    <a:pt x="123" y="218"/>
                  </a:cubicBezTo>
                  <a:cubicBezTo>
                    <a:pt x="123" y="219"/>
                    <a:pt x="124" y="221"/>
                    <a:pt x="125" y="223"/>
                  </a:cubicBezTo>
                  <a:cubicBezTo>
                    <a:pt x="125" y="224"/>
                    <a:pt x="125" y="225"/>
                    <a:pt x="126" y="226"/>
                  </a:cubicBezTo>
                  <a:cubicBezTo>
                    <a:pt x="128" y="229"/>
                    <a:pt x="129" y="231"/>
                    <a:pt x="130" y="234"/>
                  </a:cubicBezTo>
                  <a:cubicBezTo>
                    <a:pt x="132" y="237"/>
                    <a:pt x="136" y="239"/>
                    <a:pt x="139" y="239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75" y="242"/>
                    <a:pt x="192" y="243"/>
                    <a:pt x="208" y="241"/>
                  </a:cubicBezTo>
                  <a:cubicBezTo>
                    <a:pt x="241" y="244"/>
                    <a:pt x="276" y="241"/>
                    <a:pt x="309" y="234"/>
                  </a:cubicBezTo>
                  <a:cubicBezTo>
                    <a:pt x="309" y="234"/>
                    <a:pt x="309" y="234"/>
                    <a:pt x="309" y="234"/>
                  </a:cubicBezTo>
                  <a:cubicBezTo>
                    <a:pt x="268" y="275"/>
                    <a:pt x="242" y="364"/>
                    <a:pt x="173" y="352"/>
                  </a:cubicBezTo>
                  <a:cubicBezTo>
                    <a:pt x="117" y="342"/>
                    <a:pt x="56" y="305"/>
                    <a:pt x="21" y="261"/>
                  </a:cubicBezTo>
                  <a:cubicBezTo>
                    <a:pt x="14" y="251"/>
                    <a:pt x="0" y="265"/>
                    <a:pt x="8" y="274"/>
                  </a:cubicBezTo>
                  <a:cubicBezTo>
                    <a:pt x="47" y="324"/>
                    <a:pt x="119" y="366"/>
                    <a:pt x="183" y="373"/>
                  </a:cubicBezTo>
                  <a:cubicBezTo>
                    <a:pt x="250" y="380"/>
                    <a:pt x="275" y="305"/>
                    <a:pt x="312" y="259"/>
                  </a:cubicBezTo>
                  <a:cubicBezTo>
                    <a:pt x="317" y="278"/>
                    <a:pt x="324" y="298"/>
                    <a:pt x="331" y="317"/>
                  </a:cubicBezTo>
                  <a:cubicBezTo>
                    <a:pt x="330" y="318"/>
                    <a:pt x="329" y="320"/>
                    <a:pt x="329" y="322"/>
                  </a:cubicBezTo>
                  <a:cubicBezTo>
                    <a:pt x="331" y="335"/>
                    <a:pt x="335" y="347"/>
                    <a:pt x="339" y="359"/>
                  </a:cubicBezTo>
                  <a:cubicBezTo>
                    <a:pt x="339" y="362"/>
                    <a:pt x="339" y="365"/>
                    <a:pt x="339" y="368"/>
                  </a:cubicBezTo>
                  <a:cubicBezTo>
                    <a:pt x="339" y="373"/>
                    <a:pt x="344" y="377"/>
                    <a:pt x="349" y="377"/>
                  </a:cubicBezTo>
                  <a:cubicBezTo>
                    <a:pt x="357" y="377"/>
                    <a:pt x="365" y="376"/>
                    <a:pt x="374" y="374"/>
                  </a:cubicBezTo>
                  <a:cubicBezTo>
                    <a:pt x="375" y="375"/>
                    <a:pt x="377" y="376"/>
                    <a:pt x="379" y="376"/>
                  </a:cubicBezTo>
                  <a:cubicBezTo>
                    <a:pt x="397" y="376"/>
                    <a:pt x="416" y="375"/>
                    <a:pt x="433" y="369"/>
                  </a:cubicBezTo>
                  <a:cubicBezTo>
                    <a:pt x="435" y="371"/>
                    <a:pt x="439" y="371"/>
                    <a:pt x="442" y="370"/>
                  </a:cubicBezTo>
                  <a:cubicBezTo>
                    <a:pt x="445" y="368"/>
                    <a:pt x="448" y="367"/>
                    <a:pt x="451" y="365"/>
                  </a:cubicBezTo>
                  <a:cubicBezTo>
                    <a:pt x="454" y="366"/>
                    <a:pt x="457" y="366"/>
                    <a:pt x="460" y="363"/>
                  </a:cubicBezTo>
                  <a:cubicBezTo>
                    <a:pt x="462" y="362"/>
                    <a:pt x="464" y="360"/>
                    <a:pt x="466" y="358"/>
                  </a:cubicBezTo>
                  <a:cubicBezTo>
                    <a:pt x="469" y="357"/>
                    <a:pt x="471" y="355"/>
                    <a:pt x="472" y="352"/>
                  </a:cubicBezTo>
                  <a:cubicBezTo>
                    <a:pt x="482" y="344"/>
                    <a:pt x="485" y="336"/>
                    <a:pt x="485" y="323"/>
                  </a:cubicBezTo>
                  <a:cubicBezTo>
                    <a:pt x="485" y="320"/>
                    <a:pt x="484" y="318"/>
                    <a:pt x="483" y="317"/>
                  </a:cubicBezTo>
                  <a:cubicBezTo>
                    <a:pt x="485" y="315"/>
                    <a:pt x="486" y="312"/>
                    <a:pt x="485" y="308"/>
                  </a:cubicBezTo>
                  <a:close/>
                  <a:moveTo>
                    <a:pt x="325" y="140"/>
                  </a:moveTo>
                  <a:cubicBezTo>
                    <a:pt x="321" y="155"/>
                    <a:pt x="317" y="170"/>
                    <a:pt x="311" y="183"/>
                  </a:cubicBezTo>
                  <a:cubicBezTo>
                    <a:pt x="317" y="169"/>
                    <a:pt x="321" y="155"/>
                    <a:pt x="325" y="140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886" y="2058"/>
              <a:ext cx="1387" cy="1293"/>
            </a:xfrm>
            <a:custGeom>
              <a:avLst/>
              <a:gdLst>
                <a:gd name="T0" fmla="*/ 431 w 517"/>
                <a:gd name="T1" fmla="*/ 155 h 482"/>
                <a:gd name="T2" fmla="*/ 213 w 517"/>
                <a:gd name="T3" fmla="*/ 1 h 482"/>
                <a:gd name="T4" fmla="*/ 107 w 517"/>
                <a:gd name="T5" fmla="*/ 190 h 482"/>
                <a:gd name="T6" fmla="*/ 110 w 517"/>
                <a:gd name="T7" fmla="*/ 201 h 482"/>
                <a:gd name="T8" fmla="*/ 10 w 517"/>
                <a:gd name="T9" fmla="*/ 243 h 482"/>
                <a:gd name="T10" fmla="*/ 0 w 517"/>
                <a:gd name="T11" fmla="*/ 251 h 482"/>
                <a:gd name="T12" fmla="*/ 13 w 517"/>
                <a:gd name="T13" fmla="*/ 467 h 482"/>
                <a:gd name="T14" fmla="*/ 195 w 517"/>
                <a:gd name="T15" fmla="*/ 449 h 482"/>
                <a:gd name="T16" fmla="*/ 336 w 517"/>
                <a:gd name="T17" fmla="*/ 426 h 482"/>
                <a:gd name="T18" fmla="*/ 430 w 517"/>
                <a:gd name="T19" fmla="*/ 381 h 482"/>
                <a:gd name="T20" fmla="*/ 440 w 517"/>
                <a:gd name="T21" fmla="*/ 156 h 482"/>
                <a:gd name="T22" fmla="*/ 484 w 517"/>
                <a:gd name="T23" fmla="*/ 329 h 482"/>
                <a:gd name="T24" fmla="*/ 336 w 517"/>
                <a:gd name="T25" fmla="*/ 288 h 482"/>
                <a:gd name="T26" fmla="*/ 432 w 517"/>
                <a:gd name="T27" fmla="*/ 166 h 482"/>
                <a:gd name="T28" fmla="*/ 115 w 517"/>
                <a:gd name="T29" fmla="*/ 195 h 482"/>
                <a:gd name="T30" fmla="*/ 213 w 517"/>
                <a:gd name="T31" fmla="*/ 11 h 482"/>
                <a:gd name="T32" fmla="*/ 423 w 517"/>
                <a:gd name="T33" fmla="*/ 161 h 482"/>
                <a:gd name="T34" fmla="*/ 321 w 517"/>
                <a:gd name="T35" fmla="*/ 223 h 482"/>
                <a:gd name="T36" fmla="*/ 310 w 517"/>
                <a:gd name="T37" fmla="*/ 219 h 482"/>
                <a:gd name="T38" fmla="*/ 191 w 517"/>
                <a:gd name="T39" fmla="*/ 228 h 482"/>
                <a:gd name="T40" fmla="*/ 122 w 517"/>
                <a:gd name="T41" fmla="*/ 207 h 482"/>
                <a:gd name="T42" fmla="*/ 130 w 517"/>
                <a:gd name="T43" fmla="*/ 240 h 482"/>
                <a:gd name="T44" fmla="*/ 122 w 517"/>
                <a:gd name="T45" fmla="*/ 207 h 482"/>
                <a:gd name="T46" fmla="*/ 252 w 517"/>
                <a:gd name="T47" fmla="*/ 301 h 482"/>
                <a:gd name="T48" fmla="*/ 94 w 517"/>
                <a:gd name="T49" fmla="*/ 314 h 482"/>
                <a:gd name="T50" fmla="*/ 309 w 517"/>
                <a:gd name="T51" fmla="*/ 228 h 482"/>
                <a:gd name="T52" fmla="*/ 12 w 517"/>
                <a:gd name="T53" fmla="*/ 370 h 482"/>
                <a:gd name="T54" fmla="*/ 96 w 517"/>
                <a:gd name="T55" fmla="*/ 326 h 482"/>
                <a:gd name="T56" fmla="*/ 19 w 517"/>
                <a:gd name="T57" fmla="*/ 459 h 482"/>
                <a:gd name="T58" fmla="*/ 289 w 517"/>
                <a:gd name="T59" fmla="*/ 433 h 482"/>
                <a:gd name="T60" fmla="*/ 104 w 517"/>
                <a:gd name="T61" fmla="*/ 459 h 482"/>
                <a:gd name="T62" fmla="*/ 124 w 517"/>
                <a:gd name="T63" fmla="*/ 340 h 482"/>
                <a:gd name="T64" fmla="*/ 236 w 517"/>
                <a:gd name="T65" fmla="*/ 337 h 482"/>
                <a:gd name="T66" fmla="*/ 289 w 517"/>
                <a:gd name="T67" fmla="*/ 433 h 482"/>
                <a:gd name="T68" fmla="*/ 330 w 517"/>
                <a:gd name="T69" fmla="*/ 418 h 482"/>
                <a:gd name="T70" fmla="*/ 248 w 517"/>
                <a:gd name="T71" fmla="*/ 321 h 482"/>
                <a:gd name="T72" fmla="*/ 319 w 517"/>
                <a:gd name="T73" fmla="*/ 316 h 482"/>
                <a:gd name="T74" fmla="*/ 341 w 517"/>
                <a:gd name="T75" fmla="*/ 380 h 482"/>
                <a:gd name="T76" fmla="*/ 335 w 517"/>
                <a:gd name="T77" fmla="*/ 358 h 482"/>
                <a:gd name="T78" fmla="*/ 331 w 517"/>
                <a:gd name="T79" fmla="*/ 300 h 482"/>
                <a:gd name="T80" fmla="*/ 341 w 517"/>
                <a:gd name="T81" fmla="*/ 38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82">
                  <a:moveTo>
                    <a:pt x="440" y="156"/>
                  </a:moveTo>
                  <a:cubicBezTo>
                    <a:pt x="439" y="151"/>
                    <a:pt x="432" y="151"/>
                    <a:pt x="431" y="155"/>
                  </a:cubicBezTo>
                  <a:cubicBezTo>
                    <a:pt x="431" y="155"/>
                    <a:pt x="430" y="155"/>
                    <a:pt x="430" y="155"/>
                  </a:cubicBezTo>
                  <a:cubicBezTo>
                    <a:pt x="384" y="81"/>
                    <a:pt x="288" y="38"/>
                    <a:pt x="213" y="1"/>
                  </a:cubicBezTo>
                  <a:cubicBezTo>
                    <a:pt x="211" y="0"/>
                    <a:pt x="208" y="0"/>
                    <a:pt x="207" y="2"/>
                  </a:cubicBezTo>
                  <a:cubicBezTo>
                    <a:pt x="178" y="67"/>
                    <a:pt x="152" y="134"/>
                    <a:pt x="107" y="190"/>
                  </a:cubicBezTo>
                  <a:cubicBezTo>
                    <a:pt x="105" y="193"/>
                    <a:pt x="107" y="196"/>
                    <a:pt x="109" y="197"/>
                  </a:cubicBezTo>
                  <a:cubicBezTo>
                    <a:pt x="109" y="198"/>
                    <a:pt x="109" y="200"/>
                    <a:pt x="110" y="201"/>
                  </a:cubicBezTo>
                  <a:cubicBezTo>
                    <a:pt x="117" y="213"/>
                    <a:pt x="118" y="228"/>
                    <a:pt x="121" y="241"/>
                  </a:cubicBezTo>
                  <a:cubicBezTo>
                    <a:pt x="84" y="243"/>
                    <a:pt x="47" y="243"/>
                    <a:pt x="10" y="243"/>
                  </a:cubicBezTo>
                  <a:cubicBezTo>
                    <a:pt x="8" y="243"/>
                    <a:pt x="6" y="245"/>
                    <a:pt x="6" y="247"/>
                  </a:cubicBezTo>
                  <a:cubicBezTo>
                    <a:pt x="3" y="246"/>
                    <a:pt x="0" y="247"/>
                    <a:pt x="0" y="251"/>
                  </a:cubicBezTo>
                  <a:cubicBezTo>
                    <a:pt x="0" y="296"/>
                    <a:pt x="2" y="341"/>
                    <a:pt x="3" y="386"/>
                  </a:cubicBezTo>
                  <a:cubicBezTo>
                    <a:pt x="3" y="410"/>
                    <a:pt x="2" y="445"/>
                    <a:pt x="13" y="467"/>
                  </a:cubicBezTo>
                  <a:cubicBezTo>
                    <a:pt x="21" y="482"/>
                    <a:pt x="52" y="474"/>
                    <a:pt x="64" y="473"/>
                  </a:cubicBezTo>
                  <a:cubicBezTo>
                    <a:pt x="108" y="470"/>
                    <a:pt x="152" y="458"/>
                    <a:pt x="195" y="449"/>
                  </a:cubicBezTo>
                  <a:cubicBezTo>
                    <a:pt x="230" y="443"/>
                    <a:pt x="263" y="443"/>
                    <a:pt x="297" y="442"/>
                  </a:cubicBezTo>
                  <a:cubicBezTo>
                    <a:pt x="312" y="442"/>
                    <a:pt x="327" y="439"/>
                    <a:pt x="336" y="426"/>
                  </a:cubicBezTo>
                  <a:cubicBezTo>
                    <a:pt x="344" y="416"/>
                    <a:pt x="344" y="402"/>
                    <a:pt x="342" y="389"/>
                  </a:cubicBezTo>
                  <a:cubicBezTo>
                    <a:pt x="371" y="385"/>
                    <a:pt x="401" y="386"/>
                    <a:pt x="430" y="381"/>
                  </a:cubicBezTo>
                  <a:cubicBezTo>
                    <a:pt x="451" y="378"/>
                    <a:pt x="478" y="374"/>
                    <a:pt x="488" y="353"/>
                  </a:cubicBezTo>
                  <a:cubicBezTo>
                    <a:pt x="517" y="288"/>
                    <a:pt x="445" y="220"/>
                    <a:pt x="440" y="156"/>
                  </a:cubicBezTo>
                  <a:close/>
                  <a:moveTo>
                    <a:pt x="432" y="166"/>
                  </a:moveTo>
                  <a:cubicBezTo>
                    <a:pt x="441" y="223"/>
                    <a:pt x="486" y="270"/>
                    <a:pt x="484" y="329"/>
                  </a:cubicBezTo>
                  <a:cubicBezTo>
                    <a:pt x="484" y="335"/>
                    <a:pt x="483" y="340"/>
                    <a:pt x="481" y="345"/>
                  </a:cubicBezTo>
                  <a:cubicBezTo>
                    <a:pt x="444" y="311"/>
                    <a:pt x="387" y="268"/>
                    <a:pt x="336" y="288"/>
                  </a:cubicBezTo>
                  <a:cubicBezTo>
                    <a:pt x="367" y="248"/>
                    <a:pt x="389" y="198"/>
                    <a:pt x="430" y="167"/>
                  </a:cubicBezTo>
                  <a:cubicBezTo>
                    <a:pt x="431" y="167"/>
                    <a:pt x="431" y="166"/>
                    <a:pt x="432" y="166"/>
                  </a:cubicBezTo>
                  <a:close/>
                  <a:moveTo>
                    <a:pt x="119" y="195"/>
                  </a:moveTo>
                  <a:cubicBezTo>
                    <a:pt x="118" y="194"/>
                    <a:pt x="116" y="195"/>
                    <a:pt x="115" y="195"/>
                  </a:cubicBezTo>
                  <a:cubicBezTo>
                    <a:pt x="115" y="195"/>
                    <a:pt x="115" y="195"/>
                    <a:pt x="115" y="195"/>
                  </a:cubicBezTo>
                  <a:cubicBezTo>
                    <a:pt x="158" y="140"/>
                    <a:pt x="185" y="74"/>
                    <a:pt x="213" y="11"/>
                  </a:cubicBezTo>
                  <a:cubicBezTo>
                    <a:pt x="250" y="30"/>
                    <a:pt x="288" y="49"/>
                    <a:pt x="323" y="71"/>
                  </a:cubicBezTo>
                  <a:cubicBezTo>
                    <a:pt x="361" y="95"/>
                    <a:pt x="399" y="123"/>
                    <a:pt x="423" y="161"/>
                  </a:cubicBezTo>
                  <a:cubicBezTo>
                    <a:pt x="381" y="195"/>
                    <a:pt x="358" y="246"/>
                    <a:pt x="325" y="287"/>
                  </a:cubicBezTo>
                  <a:cubicBezTo>
                    <a:pt x="323" y="266"/>
                    <a:pt x="322" y="245"/>
                    <a:pt x="321" y="223"/>
                  </a:cubicBezTo>
                  <a:cubicBezTo>
                    <a:pt x="321" y="219"/>
                    <a:pt x="316" y="218"/>
                    <a:pt x="314" y="220"/>
                  </a:cubicBezTo>
                  <a:cubicBezTo>
                    <a:pt x="313" y="219"/>
                    <a:pt x="311" y="219"/>
                    <a:pt x="310" y="219"/>
                  </a:cubicBezTo>
                  <a:cubicBezTo>
                    <a:pt x="271" y="227"/>
                    <a:pt x="231" y="233"/>
                    <a:pt x="192" y="236"/>
                  </a:cubicBezTo>
                  <a:cubicBezTo>
                    <a:pt x="194" y="234"/>
                    <a:pt x="194" y="229"/>
                    <a:pt x="191" y="228"/>
                  </a:cubicBezTo>
                  <a:cubicBezTo>
                    <a:pt x="166" y="218"/>
                    <a:pt x="143" y="206"/>
                    <a:pt x="119" y="195"/>
                  </a:cubicBezTo>
                  <a:close/>
                  <a:moveTo>
                    <a:pt x="122" y="207"/>
                  </a:moveTo>
                  <a:cubicBezTo>
                    <a:pt x="144" y="217"/>
                    <a:pt x="165" y="228"/>
                    <a:pt x="188" y="237"/>
                  </a:cubicBezTo>
                  <a:cubicBezTo>
                    <a:pt x="168" y="238"/>
                    <a:pt x="149" y="240"/>
                    <a:pt x="130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28" y="229"/>
                    <a:pt x="126" y="217"/>
                    <a:pt x="122" y="207"/>
                  </a:cubicBezTo>
                  <a:close/>
                  <a:moveTo>
                    <a:pt x="309" y="228"/>
                  </a:moveTo>
                  <a:cubicBezTo>
                    <a:pt x="294" y="255"/>
                    <a:pt x="271" y="277"/>
                    <a:pt x="252" y="301"/>
                  </a:cubicBezTo>
                  <a:cubicBezTo>
                    <a:pt x="234" y="322"/>
                    <a:pt x="221" y="352"/>
                    <a:pt x="190" y="352"/>
                  </a:cubicBezTo>
                  <a:cubicBezTo>
                    <a:pt x="158" y="351"/>
                    <a:pt x="121" y="329"/>
                    <a:pt x="94" y="314"/>
                  </a:cubicBezTo>
                  <a:cubicBezTo>
                    <a:pt x="64" y="298"/>
                    <a:pt x="34" y="279"/>
                    <a:pt x="12" y="252"/>
                  </a:cubicBezTo>
                  <a:cubicBezTo>
                    <a:pt x="112" y="252"/>
                    <a:pt x="211" y="249"/>
                    <a:pt x="309" y="228"/>
                  </a:cubicBezTo>
                  <a:close/>
                  <a:moveTo>
                    <a:pt x="19" y="459"/>
                  </a:moveTo>
                  <a:cubicBezTo>
                    <a:pt x="10" y="433"/>
                    <a:pt x="12" y="397"/>
                    <a:pt x="12" y="370"/>
                  </a:cubicBezTo>
                  <a:cubicBezTo>
                    <a:pt x="11" y="334"/>
                    <a:pt x="10" y="298"/>
                    <a:pt x="9" y="262"/>
                  </a:cubicBezTo>
                  <a:cubicBezTo>
                    <a:pt x="33" y="289"/>
                    <a:pt x="64" y="309"/>
                    <a:pt x="96" y="326"/>
                  </a:cubicBezTo>
                  <a:cubicBezTo>
                    <a:pt x="102" y="329"/>
                    <a:pt x="109" y="332"/>
                    <a:pt x="116" y="336"/>
                  </a:cubicBezTo>
                  <a:cubicBezTo>
                    <a:pt x="78" y="372"/>
                    <a:pt x="47" y="415"/>
                    <a:pt x="19" y="459"/>
                  </a:cubicBezTo>
                  <a:cubicBezTo>
                    <a:pt x="19" y="459"/>
                    <a:pt x="19" y="459"/>
                    <a:pt x="19" y="459"/>
                  </a:cubicBezTo>
                  <a:close/>
                  <a:moveTo>
                    <a:pt x="289" y="433"/>
                  </a:moveTo>
                  <a:cubicBezTo>
                    <a:pt x="265" y="433"/>
                    <a:pt x="241" y="433"/>
                    <a:pt x="217" y="436"/>
                  </a:cubicBezTo>
                  <a:cubicBezTo>
                    <a:pt x="179" y="442"/>
                    <a:pt x="142" y="452"/>
                    <a:pt x="104" y="459"/>
                  </a:cubicBezTo>
                  <a:cubicBezTo>
                    <a:pt x="95" y="461"/>
                    <a:pt x="46" y="472"/>
                    <a:pt x="27" y="465"/>
                  </a:cubicBezTo>
                  <a:cubicBezTo>
                    <a:pt x="55" y="420"/>
                    <a:pt x="86" y="377"/>
                    <a:pt x="124" y="340"/>
                  </a:cubicBezTo>
                  <a:cubicBezTo>
                    <a:pt x="147" y="351"/>
                    <a:pt x="171" y="360"/>
                    <a:pt x="195" y="361"/>
                  </a:cubicBezTo>
                  <a:cubicBezTo>
                    <a:pt x="212" y="361"/>
                    <a:pt x="225" y="350"/>
                    <a:pt x="236" y="337"/>
                  </a:cubicBezTo>
                  <a:cubicBezTo>
                    <a:pt x="271" y="361"/>
                    <a:pt x="297" y="394"/>
                    <a:pt x="325" y="425"/>
                  </a:cubicBezTo>
                  <a:cubicBezTo>
                    <a:pt x="316" y="433"/>
                    <a:pt x="301" y="433"/>
                    <a:pt x="289" y="433"/>
                  </a:cubicBezTo>
                  <a:close/>
                  <a:moveTo>
                    <a:pt x="332" y="409"/>
                  </a:moveTo>
                  <a:cubicBezTo>
                    <a:pt x="332" y="412"/>
                    <a:pt x="331" y="416"/>
                    <a:pt x="330" y="418"/>
                  </a:cubicBezTo>
                  <a:cubicBezTo>
                    <a:pt x="302" y="387"/>
                    <a:pt x="276" y="354"/>
                    <a:pt x="241" y="330"/>
                  </a:cubicBezTo>
                  <a:cubicBezTo>
                    <a:pt x="244" y="327"/>
                    <a:pt x="246" y="324"/>
                    <a:pt x="248" y="321"/>
                  </a:cubicBezTo>
                  <a:cubicBezTo>
                    <a:pt x="268" y="293"/>
                    <a:pt x="295" y="269"/>
                    <a:pt x="313" y="240"/>
                  </a:cubicBezTo>
                  <a:cubicBezTo>
                    <a:pt x="314" y="265"/>
                    <a:pt x="316" y="291"/>
                    <a:pt x="319" y="316"/>
                  </a:cubicBezTo>
                  <a:cubicBezTo>
                    <a:pt x="323" y="346"/>
                    <a:pt x="334" y="378"/>
                    <a:pt x="332" y="409"/>
                  </a:cubicBezTo>
                  <a:close/>
                  <a:moveTo>
                    <a:pt x="341" y="380"/>
                  </a:moveTo>
                  <a:cubicBezTo>
                    <a:pt x="341" y="380"/>
                    <a:pt x="340" y="380"/>
                    <a:pt x="340" y="380"/>
                  </a:cubicBezTo>
                  <a:cubicBezTo>
                    <a:pt x="338" y="372"/>
                    <a:pt x="336" y="364"/>
                    <a:pt x="335" y="358"/>
                  </a:cubicBezTo>
                  <a:cubicBezTo>
                    <a:pt x="331" y="339"/>
                    <a:pt x="329" y="319"/>
                    <a:pt x="326" y="300"/>
                  </a:cubicBezTo>
                  <a:cubicBezTo>
                    <a:pt x="328" y="301"/>
                    <a:pt x="329" y="301"/>
                    <a:pt x="331" y="300"/>
                  </a:cubicBezTo>
                  <a:cubicBezTo>
                    <a:pt x="381" y="272"/>
                    <a:pt x="440" y="320"/>
                    <a:pt x="476" y="353"/>
                  </a:cubicBezTo>
                  <a:cubicBezTo>
                    <a:pt x="451" y="384"/>
                    <a:pt x="375" y="375"/>
                    <a:pt x="341" y="3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457" y="2310"/>
              <a:ext cx="204" cy="234"/>
            </a:xfrm>
            <a:custGeom>
              <a:avLst/>
              <a:gdLst>
                <a:gd name="T0" fmla="*/ 75 w 76"/>
                <a:gd name="T1" fmla="*/ 32 h 87"/>
                <a:gd name="T2" fmla="*/ 72 w 76"/>
                <a:gd name="T3" fmla="*/ 18 h 87"/>
                <a:gd name="T4" fmla="*/ 37 w 76"/>
                <a:gd name="T5" fmla="*/ 30 h 87"/>
                <a:gd name="T6" fmla="*/ 19 w 76"/>
                <a:gd name="T7" fmla="*/ 16 h 87"/>
                <a:gd name="T8" fmla="*/ 11 w 76"/>
                <a:gd name="T9" fmla="*/ 13 h 87"/>
                <a:gd name="T10" fmla="*/ 6 w 76"/>
                <a:gd name="T11" fmla="*/ 15 h 87"/>
                <a:gd name="T12" fmla="*/ 8 w 76"/>
                <a:gd name="T13" fmla="*/ 54 h 87"/>
                <a:gd name="T14" fmla="*/ 26 w 76"/>
                <a:gd name="T15" fmla="*/ 76 h 87"/>
                <a:gd name="T16" fmla="*/ 38 w 76"/>
                <a:gd name="T17" fmla="*/ 85 h 87"/>
                <a:gd name="T18" fmla="*/ 43 w 76"/>
                <a:gd name="T19" fmla="*/ 78 h 87"/>
                <a:gd name="T20" fmla="*/ 44 w 76"/>
                <a:gd name="T21" fmla="*/ 75 h 87"/>
                <a:gd name="T22" fmla="*/ 55 w 76"/>
                <a:gd name="T23" fmla="*/ 62 h 87"/>
                <a:gd name="T24" fmla="*/ 75 w 76"/>
                <a:gd name="T25" fmla="*/ 39 h 87"/>
                <a:gd name="T26" fmla="*/ 75 w 76"/>
                <a:gd name="T27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7">
                  <a:moveTo>
                    <a:pt x="75" y="32"/>
                  </a:moveTo>
                  <a:cubicBezTo>
                    <a:pt x="75" y="27"/>
                    <a:pt x="75" y="23"/>
                    <a:pt x="72" y="18"/>
                  </a:cubicBezTo>
                  <a:cubicBezTo>
                    <a:pt x="62" y="0"/>
                    <a:pt x="45" y="15"/>
                    <a:pt x="37" y="30"/>
                  </a:cubicBezTo>
                  <a:cubicBezTo>
                    <a:pt x="33" y="21"/>
                    <a:pt x="26" y="12"/>
                    <a:pt x="19" y="16"/>
                  </a:cubicBezTo>
                  <a:cubicBezTo>
                    <a:pt x="17" y="15"/>
                    <a:pt x="14" y="14"/>
                    <a:pt x="11" y="13"/>
                  </a:cubicBezTo>
                  <a:cubicBezTo>
                    <a:pt x="9" y="12"/>
                    <a:pt x="7" y="13"/>
                    <a:pt x="6" y="15"/>
                  </a:cubicBezTo>
                  <a:cubicBezTo>
                    <a:pt x="0" y="28"/>
                    <a:pt x="2" y="42"/>
                    <a:pt x="8" y="54"/>
                  </a:cubicBezTo>
                  <a:cubicBezTo>
                    <a:pt x="10" y="64"/>
                    <a:pt x="17" y="72"/>
                    <a:pt x="26" y="76"/>
                  </a:cubicBezTo>
                  <a:cubicBezTo>
                    <a:pt x="30" y="79"/>
                    <a:pt x="34" y="82"/>
                    <a:pt x="38" y="85"/>
                  </a:cubicBezTo>
                  <a:cubicBezTo>
                    <a:pt x="42" y="87"/>
                    <a:pt x="47" y="81"/>
                    <a:pt x="43" y="78"/>
                  </a:cubicBezTo>
                  <a:cubicBezTo>
                    <a:pt x="44" y="77"/>
                    <a:pt x="44" y="76"/>
                    <a:pt x="44" y="75"/>
                  </a:cubicBezTo>
                  <a:cubicBezTo>
                    <a:pt x="47" y="71"/>
                    <a:pt x="51" y="67"/>
                    <a:pt x="55" y="62"/>
                  </a:cubicBezTo>
                  <a:cubicBezTo>
                    <a:pt x="64" y="57"/>
                    <a:pt x="73" y="50"/>
                    <a:pt x="75" y="39"/>
                  </a:cubicBezTo>
                  <a:cubicBezTo>
                    <a:pt x="76" y="37"/>
                    <a:pt x="75" y="34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Group 29"/>
          <p:cNvGrpSpPr>
            <a:grpSpLocks noChangeAspect="1"/>
          </p:cNvGrpSpPr>
          <p:nvPr/>
        </p:nvGrpSpPr>
        <p:grpSpPr bwMode="auto">
          <a:xfrm>
            <a:off x="1452564" y="4229103"/>
            <a:ext cx="1597371" cy="1485899"/>
            <a:chOff x="2883" y="2058"/>
            <a:chExt cx="1390" cy="1293"/>
          </a:xfrm>
          <a:solidFill>
            <a:schemeClr val="bg1"/>
          </a:solidFill>
        </p:grpSpPr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2883" y="2066"/>
              <a:ext cx="1304" cy="1020"/>
            </a:xfrm>
            <a:custGeom>
              <a:avLst/>
              <a:gdLst>
                <a:gd name="T0" fmla="*/ 485 w 486"/>
                <a:gd name="T1" fmla="*/ 308 h 380"/>
                <a:gd name="T2" fmla="*/ 457 w 486"/>
                <a:gd name="T3" fmla="*/ 226 h 380"/>
                <a:gd name="T4" fmla="*/ 451 w 486"/>
                <a:gd name="T5" fmla="*/ 221 h 380"/>
                <a:gd name="T6" fmla="*/ 451 w 486"/>
                <a:gd name="T7" fmla="*/ 215 h 380"/>
                <a:gd name="T8" fmla="*/ 448 w 486"/>
                <a:gd name="T9" fmla="*/ 209 h 380"/>
                <a:gd name="T10" fmla="*/ 417 w 486"/>
                <a:gd name="T11" fmla="*/ 143 h 380"/>
                <a:gd name="T12" fmla="*/ 414 w 486"/>
                <a:gd name="T13" fmla="*/ 139 h 380"/>
                <a:gd name="T14" fmla="*/ 403 w 486"/>
                <a:gd name="T15" fmla="*/ 135 h 380"/>
                <a:gd name="T16" fmla="*/ 403 w 486"/>
                <a:gd name="T17" fmla="*/ 134 h 380"/>
                <a:gd name="T18" fmla="*/ 392 w 486"/>
                <a:gd name="T19" fmla="*/ 118 h 380"/>
                <a:gd name="T20" fmla="*/ 287 w 486"/>
                <a:gd name="T21" fmla="*/ 48 h 380"/>
                <a:gd name="T22" fmla="*/ 221 w 486"/>
                <a:gd name="T23" fmla="*/ 5 h 380"/>
                <a:gd name="T24" fmla="*/ 209 w 486"/>
                <a:gd name="T25" fmla="*/ 19 h 380"/>
                <a:gd name="T26" fmla="*/ 205 w 486"/>
                <a:gd name="T27" fmla="*/ 26 h 380"/>
                <a:gd name="T28" fmla="*/ 205 w 486"/>
                <a:gd name="T29" fmla="*/ 31 h 380"/>
                <a:gd name="T30" fmla="*/ 202 w 486"/>
                <a:gd name="T31" fmla="*/ 34 h 380"/>
                <a:gd name="T32" fmla="*/ 188 w 486"/>
                <a:gd name="T33" fmla="*/ 65 h 380"/>
                <a:gd name="T34" fmla="*/ 188 w 486"/>
                <a:gd name="T35" fmla="*/ 68 h 380"/>
                <a:gd name="T36" fmla="*/ 166 w 486"/>
                <a:gd name="T37" fmla="*/ 109 h 380"/>
                <a:gd name="T38" fmla="*/ 142 w 486"/>
                <a:gd name="T39" fmla="*/ 158 h 380"/>
                <a:gd name="T40" fmla="*/ 118 w 486"/>
                <a:gd name="T41" fmla="*/ 183 h 380"/>
                <a:gd name="T42" fmla="*/ 119 w 486"/>
                <a:gd name="T43" fmla="*/ 197 h 380"/>
                <a:gd name="T44" fmla="*/ 125 w 486"/>
                <a:gd name="T45" fmla="*/ 203 h 380"/>
                <a:gd name="T46" fmla="*/ 130 w 486"/>
                <a:gd name="T47" fmla="*/ 207 h 380"/>
                <a:gd name="T48" fmla="*/ 123 w 486"/>
                <a:gd name="T49" fmla="*/ 218 h 380"/>
                <a:gd name="T50" fmla="*/ 125 w 486"/>
                <a:gd name="T51" fmla="*/ 223 h 380"/>
                <a:gd name="T52" fmla="*/ 126 w 486"/>
                <a:gd name="T53" fmla="*/ 226 h 380"/>
                <a:gd name="T54" fmla="*/ 130 w 486"/>
                <a:gd name="T55" fmla="*/ 234 h 380"/>
                <a:gd name="T56" fmla="*/ 139 w 486"/>
                <a:gd name="T57" fmla="*/ 239 h 380"/>
                <a:gd name="T58" fmla="*/ 159 w 486"/>
                <a:gd name="T59" fmla="*/ 239 h 380"/>
                <a:gd name="T60" fmla="*/ 208 w 486"/>
                <a:gd name="T61" fmla="*/ 241 h 380"/>
                <a:gd name="T62" fmla="*/ 309 w 486"/>
                <a:gd name="T63" fmla="*/ 234 h 380"/>
                <a:gd name="T64" fmla="*/ 309 w 486"/>
                <a:gd name="T65" fmla="*/ 234 h 380"/>
                <a:gd name="T66" fmla="*/ 173 w 486"/>
                <a:gd name="T67" fmla="*/ 352 h 380"/>
                <a:gd name="T68" fmla="*/ 21 w 486"/>
                <a:gd name="T69" fmla="*/ 261 h 380"/>
                <a:gd name="T70" fmla="*/ 8 w 486"/>
                <a:gd name="T71" fmla="*/ 274 h 380"/>
                <a:gd name="T72" fmla="*/ 183 w 486"/>
                <a:gd name="T73" fmla="*/ 373 h 380"/>
                <a:gd name="T74" fmla="*/ 312 w 486"/>
                <a:gd name="T75" fmla="*/ 259 h 380"/>
                <a:gd name="T76" fmla="*/ 331 w 486"/>
                <a:gd name="T77" fmla="*/ 317 h 380"/>
                <a:gd name="T78" fmla="*/ 329 w 486"/>
                <a:gd name="T79" fmla="*/ 322 h 380"/>
                <a:gd name="T80" fmla="*/ 339 w 486"/>
                <a:gd name="T81" fmla="*/ 359 h 380"/>
                <a:gd name="T82" fmla="*/ 339 w 486"/>
                <a:gd name="T83" fmla="*/ 368 h 380"/>
                <a:gd name="T84" fmla="*/ 349 w 486"/>
                <a:gd name="T85" fmla="*/ 377 h 380"/>
                <a:gd name="T86" fmla="*/ 374 w 486"/>
                <a:gd name="T87" fmla="*/ 374 h 380"/>
                <a:gd name="T88" fmla="*/ 379 w 486"/>
                <a:gd name="T89" fmla="*/ 376 h 380"/>
                <a:gd name="T90" fmla="*/ 433 w 486"/>
                <a:gd name="T91" fmla="*/ 369 h 380"/>
                <a:gd name="T92" fmla="*/ 442 w 486"/>
                <a:gd name="T93" fmla="*/ 370 h 380"/>
                <a:gd name="T94" fmla="*/ 451 w 486"/>
                <a:gd name="T95" fmla="*/ 365 h 380"/>
                <a:gd name="T96" fmla="*/ 460 w 486"/>
                <a:gd name="T97" fmla="*/ 363 h 380"/>
                <a:gd name="T98" fmla="*/ 466 w 486"/>
                <a:gd name="T99" fmla="*/ 358 h 380"/>
                <a:gd name="T100" fmla="*/ 472 w 486"/>
                <a:gd name="T101" fmla="*/ 352 h 380"/>
                <a:gd name="T102" fmla="*/ 485 w 486"/>
                <a:gd name="T103" fmla="*/ 323 h 380"/>
                <a:gd name="T104" fmla="*/ 483 w 486"/>
                <a:gd name="T105" fmla="*/ 317 h 380"/>
                <a:gd name="T106" fmla="*/ 485 w 486"/>
                <a:gd name="T107" fmla="*/ 308 h 380"/>
                <a:gd name="T108" fmla="*/ 325 w 486"/>
                <a:gd name="T109" fmla="*/ 140 h 380"/>
                <a:gd name="T110" fmla="*/ 311 w 486"/>
                <a:gd name="T111" fmla="*/ 183 h 380"/>
                <a:gd name="T112" fmla="*/ 325 w 486"/>
                <a:gd name="T113" fmla="*/ 14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6" h="380">
                  <a:moveTo>
                    <a:pt x="485" y="308"/>
                  </a:moveTo>
                  <a:cubicBezTo>
                    <a:pt x="478" y="280"/>
                    <a:pt x="470" y="252"/>
                    <a:pt x="457" y="226"/>
                  </a:cubicBezTo>
                  <a:cubicBezTo>
                    <a:pt x="456" y="223"/>
                    <a:pt x="454" y="222"/>
                    <a:pt x="451" y="221"/>
                  </a:cubicBezTo>
                  <a:cubicBezTo>
                    <a:pt x="452" y="219"/>
                    <a:pt x="452" y="217"/>
                    <a:pt x="451" y="215"/>
                  </a:cubicBezTo>
                  <a:cubicBezTo>
                    <a:pt x="450" y="213"/>
                    <a:pt x="449" y="211"/>
                    <a:pt x="448" y="209"/>
                  </a:cubicBezTo>
                  <a:cubicBezTo>
                    <a:pt x="441" y="185"/>
                    <a:pt x="434" y="161"/>
                    <a:pt x="417" y="143"/>
                  </a:cubicBezTo>
                  <a:cubicBezTo>
                    <a:pt x="416" y="142"/>
                    <a:pt x="415" y="140"/>
                    <a:pt x="414" y="139"/>
                  </a:cubicBezTo>
                  <a:cubicBezTo>
                    <a:pt x="412" y="135"/>
                    <a:pt x="407" y="134"/>
                    <a:pt x="403" y="135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0" y="128"/>
                    <a:pt x="396" y="123"/>
                    <a:pt x="392" y="118"/>
                  </a:cubicBezTo>
                  <a:cubicBezTo>
                    <a:pt x="368" y="84"/>
                    <a:pt x="324" y="61"/>
                    <a:pt x="287" y="48"/>
                  </a:cubicBezTo>
                  <a:cubicBezTo>
                    <a:pt x="266" y="33"/>
                    <a:pt x="244" y="18"/>
                    <a:pt x="221" y="5"/>
                  </a:cubicBezTo>
                  <a:cubicBezTo>
                    <a:pt x="213" y="0"/>
                    <a:pt x="203" y="11"/>
                    <a:pt x="209" y="19"/>
                  </a:cubicBezTo>
                  <a:cubicBezTo>
                    <a:pt x="207" y="20"/>
                    <a:pt x="205" y="23"/>
                    <a:pt x="205" y="26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4" y="31"/>
                    <a:pt x="203" y="32"/>
                    <a:pt x="202" y="34"/>
                  </a:cubicBezTo>
                  <a:cubicBezTo>
                    <a:pt x="195" y="44"/>
                    <a:pt x="191" y="53"/>
                    <a:pt x="188" y="65"/>
                  </a:cubicBezTo>
                  <a:cubicBezTo>
                    <a:pt x="188" y="66"/>
                    <a:pt x="188" y="67"/>
                    <a:pt x="188" y="68"/>
                  </a:cubicBezTo>
                  <a:cubicBezTo>
                    <a:pt x="179" y="80"/>
                    <a:pt x="172" y="94"/>
                    <a:pt x="166" y="109"/>
                  </a:cubicBezTo>
                  <a:cubicBezTo>
                    <a:pt x="156" y="124"/>
                    <a:pt x="148" y="140"/>
                    <a:pt x="142" y="158"/>
                  </a:cubicBezTo>
                  <a:cubicBezTo>
                    <a:pt x="134" y="166"/>
                    <a:pt x="126" y="174"/>
                    <a:pt x="118" y="183"/>
                  </a:cubicBezTo>
                  <a:cubicBezTo>
                    <a:pt x="114" y="187"/>
                    <a:pt x="115" y="194"/>
                    <a:pt x="119" y="197"/>
                  </a:cubicBezTo>
                  <a:cubicBezTo>
                    <a:pt x="120" y="200"/>
                    <a:pt x="122" y="202"/>
                    <a:pt x="125" y="203"/>
                  </a:cubicBezTo>
                  <a:cubicBezTo>
                    <a:pt x="126" y="205"/>
                    <a:pt x="128" y="206"/>
                    <a:pt x="130" y="207"/>
                  </a:cubicBezTo>
                  <a:cubicBezTo>
                    <a:pt x="126" y="208"/>
                    <a:pt x="122" y="212"/>
                    <a:pt x="123" y="218"/>
                  </a:cubicBezTo>
                  <a:cubicBezTo>
                    <a:pt x="123" y="219"/>
                    <a:pt x="124" y="221"/>
                    <a:pt x="125" y="223"/>
                  </a:cubicBezTo>
                  <a:cubicBezTo>
                    <a:pt x="125" y="224"/>
                    <a:pt x="125" y="225"/>
                    <a:pt x="126" y="226"/>
                  </a:cubicBezTo>
                  <a:cubicBezTo>
                    <a:pt x="128" y="229"/>
                    <a:pt x="129" y="231"/>
                    <a:pt x="130" y="234"/>
                  </a:cubicBezTo>
                  <a:cubicBezTo>
                    <a:pt x="132" y="237"/>
                    <a:pt x="136" y="239"/>
                    <a:pt x="139" y="239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75" y="242"/>
                    <a:pt x="192" y="243"/>
                    <a:pt x="208" y="241"/>
                  </a:cubicBezTo>
                  <a:cubicBezTo>
                    <a:pt x="241" y="244"/>
                    <a:pt x="276" y="241"/>
                    <a:pt x="309" y="234"/>
                  </a:cubicBezTo>
                  <a:cubicBezTo>
                    <a:pt x="309" y="234"/>
                    <a:pt x="309" y="234"/>
                    <a:pt x="309" y="234"/>
                  </a:cubicBezTo>
                  <a:cubicBezTo>
                    <a:pt x="268" y="275"/>
                    <a:pt x="242" y="364"/>
                    <a:pt x="173" y="352"/>
                  </a:cubicBezTo>
                  <a:cubicBezTo>
                    <a:pt x="117" y="342"/>
                    <a:pt x="56" y="305"/>
                    <a:pt x="21" y="261"/>
                  </a:cubicBezTo>
                  <a:cubicBezTo>
                    <a:pt x="14" y="251"/>
                    <a:pt x="0" y="265"/>
                    <a:pt x="8" y="274"/>
                  </a:cubicBezTo>
                  <a:cubicBezTo>
                    <a:pt x="47" y="324"/>
                    <a:pt x="119" y="366"/>
                    <a:pt x="183" y="373"/>
                  </a:cubicBezTo>
                  <a:cubicBezTo>
                    <a:pt x="250" y="380"/>
                    <a:pt x="275" y="305"/>
                    <a:pt x="312" y="259"/>
                  </a:cubicBezTo>
                  <a:cubicBezTo>
                    <a:pt x="317" y="278"/>
                    <a:pt x="324" y="298"/>
                    <a:pt x="331" y="317"/>
                  </a:cubicBezTo>
                  <a:cubicBezTo>
                    <a:pt x="330" y="318"/>
                    <a:pt x="329" y="320"/>
                    <a:pt x="329" y="322"/>
                  </a:cubicBezTo>
                  <a:cubicBezTo>
                    <a:pt x="331" y="335"/>
                    <a:pt x="335" y="347"/>
                    <a:pt x="339" y="359"/>
                  </a:cubicBezTo>
                  <a:cubicBezTo>
                    <a:pt x="339" y="362"/>
                    <a:pt x="339" y="365"/>
                    <a:pt x="339" y="368"/>
                  </a:cubicBezTo>
                  <a:cubicBezTo>
                    <a:pt x="339" y="373"/>
                    <a:pt x="344" y="377"/>
                    <a:pt x="349" y="377"/>
                  </a:cubicBezTo>
                  <a:cubicBezTo>
                    <a:pt x="357" y="377"/>
                    <a:pt x="365" y="376"/>
                    <a:pt x="374" y="374"/>
                  </a:cubicBezTo>
                  <a:cubicBezTo>
                    <a:pt x="375" y="375"/>
                    <a:pt x="377" y="376"/>
                    <a:pt x="379" y="376"/>
                  </a:cubicBezTo>
                  <a:cubicBezTo>
                    <a:pt x="397" y="376"/>
                    <a:pt x="416" y="375"/>
                    <a:pt x="433" y="369"/>
                  </a:cubicBezTo>
                  <a:cubicBezTo>
                    <a:pt x="435" y="371"/>
                    <a:pt x="439" y="371"/>
                    <a:pt x="442" y="370"/>
                  </a:cubicBezTo>
                  <a:cubicBezTo>
                    <a:pt x="445" y="368"/>
                    <a:pt x="448" y="367"/>
                    <a:pt x="451" y="365"/>
                  </a:cubicBezTo>
                  <a:cubicBezTo>
                    <a:pt x="454" y="366"/>
                    <a:pt x="457" y="366"/>
                    <a:pt x="460" y="363"/>
                  </a:cubicBezTo>
                  <a:cubicBezTo>
                    <a:pt x="462" y="362"/>
                    <a:pt x="464" y="360"/>
                    <a:pt x="466" y="358"/>
                  </a:cubicBezTo>
                  <a:cubicBezTo>
                    <a:pt x="469" y="357"/>
                    <a:pt x="471" y="355"/>
                    <a:pt x="472" y="352"/>
                  </a:cubicBezTo>
                  <a:cubicBezTo>
                    <a:pt x="482" y="344"/>
                    <a:pt x="485" y="336"/>
                    <a:pt x="485" y="323"/>
                  </a:cubicBezTo>
                  <a:cubicBezTo>
                    <a:pt x="485" y="320"/>
                    <a:pt x="484" y="318"/>
                    <a:pt x="483" y="317"/>
                  </a:cubicBezTo>
                  <a:cubicBezTo>
                    <a:pt x="485" y="315"/>
                    <a:pt x="486" y="312"/>
                    <a:pt x="485" y="308"/>
                  </a:cubicBezTo>
                  <a:close/>
                  <a:moveTo>
                    <a:pt x="325" y="140"/>
                  </a:moveTo>
                  <a:cubicBezTo>
                    <a:pt x="321" y="155"/>
                    <a:pt x="317" y="170"/>
                    <a:pt x="311" y="183"/>
                  </a:cubicBezTo>
                  <a:cubicBezTo>
                    <a:pt x="317" y="169"/>
                    <a:pt x="321" y="155"/>
                    <a:pt x="325" y="140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2886" y="2058"/>
              <a:ext cx="1387" cy="1293"/>
            </a:xfrm>
            <a:custGeom>
              <a:avLst/>
              <a:gdLst>
                <a:gd name="T0" fmla="*/ 431 w 517"/>
                <a:gd name="T1" fmla="*/ 155 h 482"/>
                <a:gd name="T2" fmla="*/ 213 w 517"/>
                <a:gd name="T3" fmla="*/ 1 h 482"/>
                <a:gd name="T4" fmla="*/ 107 w 517"/>
                <a:gd name="T5" fmla="*/ 190 h 482"/>
                <a:gd name="T6" fmla="*/ 110 w 517"/>
                <a:gd name="T7" fmla="*/ 201 h 482"/>
                <a:gd name="T8" fmla="*/ 10 w 517"/>
                <a:gd name="T9" fmla="*/ 243 h 482"/>
                <a:gd name="T10" fmla="*/ 0 w 517"/>
                <a:gd name="T11" fmla="*/ 251 h 482"/>
                <a:gd name="T12" fmla="*/ 13 w 517"/>
                <a:gd name="T13" fmla="*/ 467 h 482"/>
                <a:gd name="T14" fmla="*/ 195 w 517"/>
                <a:gd name="T15" fmla="*/ 449 h 482"/>
                <a:gd name="T16" fmla="*/ 336 w 517"/>
                <a:gd name="T17" fmla="*/ 426 h 482"/>
                <a:gd name="T18" fmla="*/ 430 w 517"/>
                <a:gd name="T19" fmla="*/ 381 h 482"/>
                <a:gd name="T20" fmla="*/ 440 w 517"/>
                <a:gd name="T21" fmla="*/ 156 h 482"/>
                <a:gd name="T22" fmla="*/ 484 w 517"/>
                <a:gd name="T23" fmla="*/ 329 h 482"/>
                <a:gd name="T24" fmla="*/ 336 w 517"/>
                <a:gd name="T25" fmla="*/ 288 h 482"/>
                <a:gd name="T26" fmla="*/ 432 w 517"/>
                <a:gd name="T27" fmla="*/ 166 h 482"/>
                <a:gd name="T28" fmla="*/ 115 w 517"/>
                <a:gd name="T29" fmla="*/ 195 h 482"/>
                <a:gd name="T30" fmla="*/ 213 w 517"/>
                <a:gd name="T31" fmla="*/ 11 h 482"/>
                <a:gd name="T32" fmla="*/ 423 w 517"/>
                <a:gd name="T33" fmla="*/ 161 h 482"/>
                <a:gd name="T34" fmla="*/ 321 w 517"/>
                <a:gd name="T35" fmla="*/ 223 h 482"/>
                <a:gd name="T36" fmla="*/ 310 w 517"/>
                <a:gd name="T37" fmla="*/ 219 h 482"/>
                <a:gd name="T38" fmla="*/ 191 w 517"/>
                <a:gd name="T39" fmla="*/ 228 h 482"/>
                <a:gd name="T40" fmla="*/ 122 w 517"/>
                <a:gd name="T41" fmla="*/ 207 h 482"/>
                <a:gd name="T42" fmla="*/ 130 w 517"/>
                <a:gd name="T43" fmla="*/ 240 h 482"/>
                <a:gd name="T44" fmla="*/ 122 w 517"/>
                <a:gd name="T45" fmla="*/ 207 h 482"/>
                <a:gd name="T46" fmla="*/ 252 w 517"/>
                <a:gd name="T47" fmla="*/ 301 h 482"/>
                <a:gd name="T48" fmla="*/ 94 w 517"/>
                <a:gd name="T49" fmla="*/ 314 h 482"/>
                <a:gd name="T50" fmla="*/ 309 w 517"/>
                <a:gd name="T51" fmla="*/ 228 h 482"/>
                <a:gd name="T52" fmla="*/ 12 w 517"/>
                <a:gd name="T53" fmla="*/ 370 h 482"/>
                <a:gd name="T54" fmla="*/ 96 w 517"/>
                <a:gd name="T55" fmla="*/ 326 h 482"/>
                <a:gd name="T56" fmla="*/ 19 w 517"/>
                <a:gd name="T57" fmla="*/ 459 h 482"/>
                <a:gd name="T58" fmla="*/ 289 w 517"/>
                <a:gd name="T59" fmla="*/ 433 h 482"/>
                <a:gd name="T60" fmla="*/ 104 w 517"/>
                <a:gd name="T61" fmla="*/ 459 h 482"/>
                <a:gd name="T62" fmla="*/ 124 w 517"/>
                <a:gd name="T63" fmla="*/ 340 h 482"/>
                <a:gd name="T64" fmla="*/ 236 w 517"/>
                <a:gd name="T65" fmla="*/ 337 h 482"/>
                <a:gd name="T66" fmla="*/ 289 w 517"/>
                <a:gd name="T67" fmla="*/ 433 h 482"/>
                <a:gd name="T68" fmla="*/ 330 w 517"/>
                <a:gd name="T69" fmla="*/ 418 h 482"/>
                <a:gd name="T70" fmla="*/ 248 w 517"/>
                <a:gd name="T71" fmla="*/ 321 h 482"/>
                <a:gd name="T72" fmla="*/ 319 w 517"/>
                <a:gd name="T73" fmla="*/ 316 h 482"/>
                <a:gd name="T74" fmla="*/ 341 w 517"/>
                <a:gd name="T75" fmla="*/ 380 h 482"/>
                <a:gd name="T76" fmla="*/ 335 w 517"/>
                <a:gd name="T77" fmla="*/ 358 h 482"/>
                <a:gd name="T78" fmla="*/ 331 w 517"/>
                <a:gd name="T79" fmla="*/ 300 h 482"/>
                <a:gd name="T80" fmla="*/ 341 w 517"/>
                <a:gd name="T81" fmla="*/ 38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82">
                  <a:moveTo>
                    <a:pt x="440" y="156"/>
                  </a:moveTo>
                  <a:cubicBezTo>
                    <a:pt x="439" y="151"/>
                    <a:pt x="432" y="151"/>
                    <a:pt x="431" y="155"/>
                  </a:cubicBezTo>
                  <a:cubicBezTo>
                    <a:pt x="431" y="155"/>
                    <a:pt x="430" y="155"/>
                    <a:pt x="430" y="155"/>
                  </a:cubicBezTo>
                  <a:cubicBezTo>
                    <a:pt x="384" y="81"/>
                    <a:pt x="288" y="38"/>
                    <a:pt x="213" y="1"/>
                  </a:cubicBezTo>
                  <a:cubicBezTo>
                    <a:pt x="211" y="0"/>
                    <a:pt x="208" y="0"/>
                    <a:pt x="207" y="2"/>
                  </a:cubicBezTo>
                  <a:cubicBezTo>
                    <a:pt x="178" y="67"/>
                    <a:pt x="152" y="134"/>
                    <a:pt x="107" y="190"/>
                  </a:cubicBezTo>
                  <a:cubicBezTo>
                    <a:pt x="105" y="193"/>
                    <a:pt x="107" y="196"/>
                    <a:pt x="109" y="197"/>
                  </a:cubicBezTo>
                  <a:cubicBezTo>
                    <a:pt x="109" y="198"/>
                    <a:pt x="109" y="200"/>
                    <a:pt x="110" y="201"/>
                  </a:cubicBezTo>
                  <a:cubicBezTo>
                    <a:pt x="117" y="213"/>
                    <a:pt x="118" y="228"/>
                    <a:pt x="121" y="241"/>
                  </a:cubicBezTo>
                  <a:cubicBezTo>
                    <a:pt x="84" y="243"/>
                    <a:pt x="47" y="243"/>
                    <a:pt x="10" y="243"/>
                  </a:cubicBezTo>
                  <a:cubicBezTo>
                    <a:pt x="8" y="243"/>
                    <a:pt x="6" y="245"/>
                    <a:pt x="6" y="247"/>
                  </a:cubicBezTo>
                  <a:cubicBezTo>
                    <a:pt x="3" y="246"/>
                    <a:pt x="0" y="247"/>
                    <a:pt x="0" y="251"/>
                  </a:cubicBezTo>
                  <a:cubicBezTo>
                    <a:pt x="0" y="296"/>
                    <a:pt x="2" y="341"/>
                    <a:pt x="3" y="386"/>
                  </a:cubicBezTo>
                  <a:cubicBezTo>
                    <a:pt x="3" y="410"/>
                    <a:pt x="2" y="445"/>
                    <a:pt x="13" y="467"/>
                  </a:cubicBezTo>
                  <a:cubicBezTo>
                    <a:pt x="21" y="482"/>
                    <a:pt x="52" y="474"/>
                    <a:pt x="64" y="473"/>
                  </a:cubicBezTo>
                  <a:cubicBezTo>
                    <a:pt x="108" y="470"/>
                    <a:pt x="152" y="458"/>
                    <a:pt x="195" y="449"/>
                  </a:cubicBezTo>
                  <a:cubicBezTo>
                    <a:pt x="230" y="443"/>
                    <a:pt x="263" y="443"/>
                    <a:pt x="297" y="442"/>
                  </a:cubicBezTo>
                  <a:cubicBezTo>
                    <a:pt x="312" y="442"/>
                    <a:pt x="327" y="439"/>
                    <a:pt x="336" y="426"/>
                  </a:cubicBezTo>
                  <a:cubicBezTo>
                    <a:pt x="344" y="416"/>
                    <a:pt x="344" y="402"/>
                    <a:pt x="342" y="389"/>
                  </a:cubicBezTo>
                  <a:cubicBezTo>
                    <a:pt x="371" y="385"/>
                    <a:pt x="401" y="386"/>
                    <a:pt x="430" y="381"/>
                  </a:cubicBezTo>
                  <a:cubicBezTo>
                    <a:pt x="451" y="378"/>
                    <a:pt x="478" y="374"/>
                    <a:pt x="488" y="353"/>
                  </a:cubicBezTo>
                  <a:cubicBezTo>
                    <a:pt x="517" y="288"/>
                    <a:pt x="445" y="220"/>
                    <a:pt x="440" y="156"/>
                  </a:cubicBezTo>
                  <a:close/>
                  <a:moveTo>
                    <a:pt x="432" y="166"/>
                  </a:moveTo>
                  <a:cubicBezTo>
                    <a:pt x="441" y="223"/>
                    <a:pt x="486" y="270"/>
                    <a:pt x="484" y="329"/>
                  </a:cubicBezTo>
                  <a:cubicBezTo>
                    <a:pt x="484" y="335"/>
                    <a:pt x="483" y="340"/>
                    <a:pt x="481" y="345"/>
                  </a:cubicBezTo>
                  <a:cubicBezTo>
                    <a:pt x="444" y="311"/>
                    <a:pt x="387" y="268"/>
                    <a:pt x="336" y="288"/>
                  </a:cubicBezTo>
                  <a:cubicBezTo>
                    <a:pt x="367" y="248"/>
                    <a:pt x="389" y="198"/>
                    <a:pt x="430" y="167"/>
                  </a:cubicBezTo>
                  <a:cubicBezTo>
                    <a:pt x="431" y="167"/>
                    <a:pt x="431" y="166"/>
                    <a:pt x="432" y="166"/>
                  </a:cubicBezTo>
                  <a:close/>
                  <a:moveTo>
                    <a:pt x="119" y="195"/>
                  </a:moveTo>
                  <a:cubicBezTo>
                    <a:pt x="118" y="194"/>
                    <a:pt x="116" y="195"/>
                    <a:pt x="115" y="195"/>
                  </a:cubicBezTo>
                  <a:cubicBezTo>
                    <a:pt x="115" y="195"/>
                    <a:pt x="115" y="195"/>
                    <a:pt x="115" y="195"/>
                  </a:cubicBezTo>
                  <a:cubicBezTo>
                    <a:pt x="158" y="140"/>
                    <a:pt x="185" y="74"/>
                    <a:pt x="213" y="11"/>
                  </a:cubicBezTo>
                  <a:cubicBezTo>
                    <a:pt x="250" y="30"/>
                    <a:pt x="288" y="49"/>
                    <a:pt x="323" y="71"/>
                  </a:cubicBezTo>
                  <a:cubicBezTo>
                    <a:pt x="361" y="95"/>
                    <a:pt x="399" y="123"/>
                    <a:pt x="423" y="161"/>
                  </a:cubicBezTo>
                  <a:cubicBezTo>
                    <a:pt x="381" y="195"/>
                    <a:pt x="358" y="246"/>
                    <a:pt x="325" y="287"/>
                  </a:cubicBezTo>
                  <a:cubicBezTo>
                    <a:pt x="323" y="266"/>
                    <a:pt x="322" y="245"/>
                    <a:pt x="321" y="223"/>
                  </a:cubicBezTo>
                  <a:cubicBezTo>
                    <a:pt x="321" y="219"/>
                    <a:pt x="316" y="218"/>
                    <a:pt x="314" y="220"/>
                  </a:cubicBezTo>
                  <a:cubicBezTo>
                    <a:pt x="313" y="219"/>
                    <a:pt x="311" y="219"/>
                    <a:pt x="310" y="219"/>
                  </a:cubicBezTo>
                  <a:cubicBezTo>
                    <a:pt x="271" y="227"/>
                    <a:pt x="231" y="233"/>
                    <a:pt x="192" y="236"/>
                  </a:cubicBezTo>
                  <a:cubicBezTo>
                    <a:pt x="194" y="234"/>
                    <a:pt x="194" y="229"/>
                    <a:pt x="191" y="228"/>
                  </a:cubicBezTo>
                  <a:cubicBezTo>
                    <a:pt x="166" y="218"/>
                    <a:pt x="143" y="206"/>
                    <a:pt x="119" y="195"/>
                  </a:cubicBezTo>
                  <a:close/>
                  <a:moveTo>
                    <a:pt x="122" y="207"/>
                  </a:moveTo>
                  <a:cubicBezTo>
                    <a:pt x="144" y="217"/>
                    <a:pt x="165" y="228"/>
                    <a:pt x="188" y="237"/>
                  </a:cubicBezTo>
                  <a:cubicBezTo>
                    <a:pt x="168" y="238"/>
                    <a:pt x="149" y="240"/>
                    <a:pt x="130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28" y="229"/>
                    <a:pt x="126" y="217"/>
                    <a:pt x="122" y="207"/>
                  </a:cubicBezTo>
                  <a:close/>
                  <a:moveTo>
                    <a:pt x="309" y="228"/>
                  </a:moveTo>
                  <a:cubicBezTo>
                    <a:pt x="294" y="255"/>
                    <a:pt x="271" y="277"/>
                    <a:pt x="252" y="301"/>
                  </a:cubicBezTo>
                  <a:cubicBezTo>
                    <a:pt x="234" y="322"/>
                    <a:pt x="221" y="352"/>
                    <a:pt x="190" y="352"/>
                  </a:cubicBezTo>
                  <a:cubicBezTo>
                    <a:pt x="158" y="351"/>
                    <a:pt x="121" y="329"/>
                    <a:pt x="94" y="314"/>
                  </a:cubicBezTo>
                  <a:cubicBezTo>
                    <a:pt x="64" y="298"/>
                    <a:pt x="34" y="279"/>
                    <a:pt x="12" y="252"/>
                  </a:cubicBezTo>
                  <a:cubicBezTo>
                    <a:pt x="112" y="252"/>
                    <a:pt x="211" y="249"/>
                    <a:pt x="309" y="228"/>
                  </a:cubicBezTo>
                  <a:close/>
                  <a:moveTo>
                    <a:pt x="19" y="459"/>
                  </a:moveTo>
                  <a:cubicBezTo>
                    <a:pt x="10" y="433"/>
                    <a:pt x="12" y="397"/>
                    <a:pt x="12" y="370"/>
                  </a:cubicBezTo>
                  <a:cubicBezTo>
                    <a:pt x="11" y="334"/>
                    <a:pt x="10" y="298"/>
                    <a:pt x="9" y="262"/>
                  </a:cubicBezTo>
                  <a:cubicBezTo>
                    <a:pt x="33" y="289"/>
                    <a:pt x="64" y="309"/>
                    <a:pt x="96" y="326"/>
                  </a:cubicBezTo>
                  <a:cubicBezTo>
                    <a:pt x="102" y="329"/>
                    <a:pt x="109" y="332"/>
                    <a:pt x="116" y="336"/>
                  </a:cubicBezTo>
                  <a:cubicBezTo>
                    <a:pt x="78" y="372"/>
                    <a:pt x="47" y="415"/>
                    <a:pt x="19" y="459"/>
                  </a:cubicBezTo>
                  <a:cubicBezTo>
                    <a:pt x="19" y="459"/>
                    <a:pt x="19" y="459"/>
                    <a:pt x="19" y="459"/>
                  </a:cubicBezTo>
                  <a:close/>
                  <a:moveTo>
                    <a:pt x="289" y="433"/>
                  </a:moveTo>
                  <a:cubicBezTo>
                    <a:pt x="265" y="433"/>
                    <a:pt x="241" y="433"/>
                    <a:pt x="217" y="436"/>
                  </a:cubicBezTo>
                  <a:cubicBezTo>
                    <a:pt x="179" y="442"/>
                    <a:pt x="142" y="452"/>
                    <a:pt x="104" y="459"/>
                  </a:cubicBezTo>
                  <a:cubicBezTo>
                    <a:pt x="95" y="461"/>
                    <a:pt x="46" y="472"/>
                    <a:pt x="27" y="465"/>
                  </a:cubicBezTo>
                  <a:cubicBezTo>
                    <a:pt x="55" y="420"/>
                    <a:pt x="86" y="377"/>
                    <a:pt x="124" y="340"/>
                  </a:cubicBezTo>
                  <a:cubicBezTo>
                    <a:pt x="147" y="351"/>
                    <a:pt x="171" y="360"/>
                    <a:pt x="195" y="361"/>
                  </a:cubicBezTo>
                  <a:cubicBezTo>
                    <a:pt x="212" y="361"/>
                    <a:pt x="225" y="350"/>
                    <a:pt x="236" y="337"/>
                  </a:cubicBezTo>
                  <a:cubicBezTo>
                    <a:pt x="271" y="361"/>
                    <a:pt x="297" y="394"/>
                    <a:pt x="325" y="425"/>
                  </a:cubicBezTo>
                  <a:cubicBezTo>
                    <a:pt x="316" y="433"/>
                    <a:pt x="301" y="433"/>
                    <a:pt x="289" y="433"/>
                  </a:cubicBezTo>
                  <a:close/>
                  <a:moveTo>
                    <a:pt x="332" y="409"/>
                  </a:moveTo>
                  <a:cubicBezTo>
                    <a:pt x="332" y="412"/>
                    <a:pt x="331" y="416"/>
                    <a:pt x="330" y="418"/>
                  </a:cubicBezTo>
                  <a:cubicBezTo>
                    <a:pt x="302" y="387"/>
                    <a:pt x="276" y="354"/>
                    <a:pt x="241" y="330"/>
                  </a:cubicBezTo>
                  <a:cubicBezTo>
                    <a:pt x="244" y="327"/>
                    <a:pt x="246" y="324"/>
                    <a:pt x="248" y="321"/>
                  </a:cubicBezTo>
                  <a:cubicBezTo>
                    <a:pt x="268" y="293"/>
                    <a:pt x="295" y="269"/>
                    <a:pt x="313" y="240"/>
                  </a:cubicBezTo>
                  <a:cubicBezTo>
                    <a:pt x="314" y="265"/>
                    <a:pt x="316" y="291"/>
                    <a:pt x="319" y="316"/>
                  </a:cubicBezTo>
                  <a:cubicBezTo>
                    <a:pt x="323" y="346"/>
                    <a:pt x="334" y="378"/>
                    <a:pt x="332" y="409"/>
                  </a:cubicBezTo>
                  <a:close/>
                  <a:moveTo>
                    <a:pt x="341" y="380"/>
                  </a:moveTo>
                  <a:cubicBezTo>
                    <a:pt x="341" y="380"/>
                    <a:pt x="340" y="380"/>
                    <a:pt x="340" y="380"/>
                  </a:cubicBezTo>
                  <a:cubicBezTo>
                    <a:pt x="338" y="372"/>
                    <a:pt x="336" y="364"/>
                    <a:pt x="335" y="358"/>
                  </a:cubicBezTo>
                  <a:cubicBezTo>
                    <a:pt x="331" y="339"/>
                    <a:pt x="329" y="319"/>
                    <a:pt x="326" y="300"/>
                  </a:cubicBezTo>
                  <a:cubicBezTo>
                    <a:pt x="328" y="301"/>
                    <a:pt x="329" y="301"/>
                    <a:pt x="331" y="300"/>
                  </a:cubicBezTo>
                  <a:cubicBezTo>
                    <a:pt x="381" y="272"/>
                    <a:pt x="440" y="320"/>
                    <a:pt x="476" y="353"/>
                  </a:cubicBezTo>
                  <a:cubicBezTo>
                    <a:pt x="451" y="384"/>
                    <a:pt x="375" y="375"/>
                    <a:pt x="341" y="3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3457" y="2310"/>
              <a:ext cx="204" cy="234"/>
            </a:xfrm>
            <a:custGeom>
              <a:avLst/>
              <a:gdLst>
                <a:gd name="T0" fmla="*/ 75 w 76"/>
                <a:gd name="T1" fmla="*/ 32 h 87"/>
                <a:gd name="T2" fmla="*/ 72 w 76"/>
                <a:gd name="T3" fmla="*/ 18 h 87"/>
                <a:gd name="T4" fmla="*/ 37 w 76"/>
                <a:gd name="T5" fmla="*/ 30 h 87"/>
                <a:gd name="T6" fmla="*/ 19 w 76"/>
                <a:gd name="T7" fmla="*/ 16 h 87"/>
                <a:gd name="T8" fmla="*/ 11 w 76"/>
                <a:gd name="T9" fmla="*/ 13 h 87"/>
                <a:gd name="T10" fmla="*/ 6 w 76"/>
                <a:gd name="T11" fmla="*/ 15 h 87"/>
                <a:gd name="T12" fmla="*/ 8 w 76"/>
                <a:gd name="T13" fmla="*/ 54 h 87"/>
                <a:gd name="T14" fmla="*/ 26 w 76"/>
                <a:gd name="T15" fmla="*/ 76 h 87"/>
                <a:gd name="T16" fmla="*/ 38 w 76"/>
                <a:gd name="T17" fmla="*/ 85 h 87"/>
                <a:gd name="T18" fmla="*/ 43 w 76"/>
                <a:gd name="T19" fmla="*/ 78 h 87"/>
                <a:gd name="T20" fmla="*/ 44 w 76"/>
                <a:gd name="T21" fmla="*/ 75 h 87"/>
                <a:gd name="T22" fmla="*/ 55 w 76"/>
                <a:gd name="T23" fmla="*/ 62 h 87"/>
                <a:gd name="T24" fmla="*/ 75 w 76"/>
                <a:gd name="T25" fmla="*/ 39 h 87"/>
                <a:gd name="T26" fmla="*/ 75 w 76"/>
                <a:gd name="T27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7">
                  <a:moveTo>
                    <a:pt x="75" y="32"/>
                  </a:moveTo>
                  <a:cubicBezTo>
                    <a:pt x="75" y="27"/>
                    <a:pt x="75" y="23"/>
                    <a:pt x="72" y="18"/>
                  </a:cubicBezTo>
                  <a:cubicBezTo>
                    <a:pt x="62" y="0"/>
                    <a:pt x="45" y="15"/>
                    <a:pt x="37" y="30"/>
                  </a:cubicBezTo>
                  <a:cubicBezTo>
                    <a:pt x="33" y="21"/>
                    <a:pt x="26" y="12"/>
                    <a:pt x="19" y="16"/>
                  </a:cubicBezTo>
                  <a:cubicBezTo>
                    <a:pt x="17" y="15"/>
                    <a:pt x="14" y="14"/>
                    <a:pt x="11" y="13"/>
                  </a:cubicBezTo>
                  <a:cubicBezTo>
                    <a:pt x="9" y="12"/>
                    <a:pt x="7" y="13"/>
                    <a:pt x="6" y="15"/>
                  </a:cubicBezTo>
                  <a:cubicBezTo>
                    <a:pt x="0" y="28"/>
                    <a:pt x="2" y="42"/>
                    <a:pt x="8" y="54"/>
                  </a:cubicBezTo>
                  <a:cubicBezTo>
                    <a:pt x="10" y="64"/>
                    <a:pt x="17" y="72"/>
                    <a:pt x="26" y="76"/>
                  </a:cubicBezTo>
                  <a:cubicBezTo>
                    <a:pt x="30" y="79"/>
                    <a:pt x="34" y="82"/>
                    <a:pt x="38" y="85"/>
                  </a:cubicBezTo>
                  <a:cubicBezTo>
                    <a:pt x="42" y="87"/>
                    <a:pt x="47" y="81"/>
                    <a:pt x="43" y="78"/>
                  </a:cubicBezTo>
                  <a:cubicBezTo>
                    <a:pt x="44" y="77"/>
                    <a:pt x="44" y="76"/>
                    <a:pt x="44" y="75"/>
                  </a:cubicBezTo>
                  <a:cubicBezTo>
                    <a:pt x="47" y="71"/>
                    <a:pt x="51" y="67"/>
                    <a:pt x="55" y="62"/>
                  </a:cubicBezTo>
                  <a:cubicBezTo>
                    <a:pt x="64" y="57"/>
                    <a:pt x="73" y="50"/>
                    <a:pt x="75" y="39"/>
                  </a:cubicBezTo>
                  <a:cubicBezTo>
                    <a:pt x="76" y="37"/>
                    <a:pt x="75" y="34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Group 29"/>
          <p:cNvGrpSpPr>
            <a:grpSpLocks noChangeAspect="1"/>
          </p:cNvGrpSpPr>
          <p:nvPr/>
        </p:nvGrpSpPr>
        <p:grpSpPr bwMode="auto">
          <a:xfrm>
            <a:off x="6357939" y="2009778"/>
            <a:ext cx="1597371" cy="1485899"/>
            <a:chOff x="2883" y="2058"/>
            <a:chExt cx="1390" cy="1293"/>
          </a:xfrm>
          <a:solidFill>
            <a:schemeClr val="bg1"/>
          </a:solidFill>
        </p:grpSpPr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2883" y="2066"/>
              <a:ext cx="1304" cy="1020"/>
            </a:xfrm>
            <a:custGeom>
              <a:avLst/>
              <a:gdLst>
                <a:gd name="T0" fmla="*/ 485 w 486"/>
                <a:gd name="T1" fmla="*/ 308 h 380"/>
                <a:gd name="T2" fmla="*/ 457 w 486"/>
                <a:gd name="T3" fmla="*/ 226 h 380"/>
                <a:gd name="T4" fmla="*/ 451 w 486"/>
                <a:gd name="T5" fmla="*/ 221 h 380"/>
                <a:gd name="T6" fmla="*/ 451 w 486"/>
                <a:gd name="T7" fmla="*/ 215 h 380"/>
                <a:gd name="T8" fmla="*/ 448 w 486"/>
                <a:gd name="T9" fmla="*/ 209 h 380"/>
                <a:gd name="T10" fmla="*/ 417 w 486"/>
                <a:gd name="T11" fmla="*/ 143 h 380"/>
                <a:gd name="T12" fmla="*/ 414 w 486"/>
                <a:gd name="T13" fmla="*/ 139 h 380"/>
                <a:gd name="T14" fmla="*/ 403 w 486"/>
                <a:gd name="T15" fmla="*/ 135 h 380"/>
                <a:gd name="T16" fmla="*/ 403 w 486"/>
                <a:gd name="T17" fmla="*/ 134 h 380"/>
                <a:gd name="T18" fmla="*/ 392 w 486"/>
                <a:gd name="T19" fmla="*/ 118 h 380"/>
                <a:gd name="T20" fmla="*/ 287 w 486"/>
                <a:gd name="T21" fmla="*/ 48 h 380"/>
                <a:gd name="T22" fmla="*/ 221 w 486"/>
                <a:gd name="T23" fmla="*/ 5 h 380"/>
                <a:gd name="T24" fmla="*/ 209 w 486"/>
                <a:gd name="T25" fmla="*/ 19 h 380"/>
                <a:gd name="T26" fmla="*/ 205 w 486"/>
                <a:gd name="T27" fmla="*/ 26 h 380"/>
                <a:gd name="T28" fmla="*/ 205 w 486"/>
                <a:gd name="T29" fmla="*/ 31 h 380"/>
                <a:gd name="T30" fmla="*/ 202 w 486"/>
                <a:gd name="T31" fmla="*/ 34 h 380"/>
                <a:gd name="T32" fmla="*/ 188 w 486"/>
                <a:gd name="T33" fmla="*/ 65 h 380"/>
                <a:gd name="T34" fmla="*/ 188 w 486"/>
                <a:gd name="T35" fmla="*/ 68 h 380"/>
                <a:gd name="T36" fmla="*/ 166 w 486"/>
                <a:gd name="T37" fmla="*/ 109 h 380"/>
                <a:gd name="T38" fmla="*/ 142 w 486"/>
                <a:gd name="T39" fmla="*/ 158 h 380"/>
                <a:gd name="T40" fmla="*/ 118 w 486"/>
                <a:gd name="T41" fmla="*/ 183 h 380"/>
                <a:gd name="T42" fmla="*/ 119 w 486"/>
                <a:gd name="T43" fmla="*/ 197 h 380"/>
                <a:gd name="T44" fmla="*/ 125 w 486"/>
                <a:gd name="T45" fmla="*/ 203 h 380"/>
                <a:gd name="T46" fmla="*/ 130 w 486"/>
                <a:gd name="T47" fmla="*/ 207 h 380"/>
                <a:gd name="T48" fmla="*/ 123 w 486"/>
                <a:gd name="T49" fmla="*/ 218 h 380"/>
                <a:gd name="T50" fmla="*/ 125 w 486"/>
                <a:gd name="T51" fmla="*/ 223 h 380"/>
                <a:gd name="T52" fmla="*/ 126 w 486"/>
                <a:gd name="T53" fmla="*/ 226 h 380"/>
                <a:gd name="T54" fmla="*/ 130 w 486"/>
                <a:gd name="T55" fmla="*/ 234 h 380"/>
                <a:gd name="T56" fmla="*/ 139 w 486"/>
                <a:gd name="T57" fmla="*/ 239 h 380"/>
                <a:gd name="T58" fmla="*/ 159 w 486"/>
                <a:gd name="T59" fmla="*/ 239 h 380"/>
                <a:gd name="T60" fmla="*/ 208 w 486"/>
                <a:gd name="T61" fmla="*/ 241 h 380"/>
                <a:gd name="T62" fmla="*/ 309 w 486"/>
                <a:gd name="T63" fmla="*/ 234 h 380"/>
                <a:gd name="T64" fmla="*/ 309 w 486"/>
                <a:gd name="T65" fmla="*/ 234 h 380"/>
                <a:gd name="T66" fmla="*/ 173 w 486"/>
                <a:gd name="T67" fmla="*/ 352 h 380"/>
                <a:gd name="T68" fmla="*/ 21 w 486"/>
                <a:gd name="T69" fmla="*/ 261 h 380"/>
                <a:gd name="T70" fmla="*/ 8 w 486"/>
                <a:gd name="T71" fmla="*/ 274 h 380"/>
                <a:gd name="T72" fmla="*/ 183 w 486"/>
                <a:gd name="T73" fmla="*/ 373 h 380"/>
                <a:gd name="T74" fmla="*/ 312 w 486"/>
                <a:gd name="T75" fmla="*/ 259 h 380"/>
                <a:gd name="T76" fmla="*/ 331 w 486"/>
                <a:gd name="T77" fmla="*/ 317 h 380"/>
                <a:gd name="T78" fmla="*/ 329 w 486"/>
                <a:gd name="T79" fmla="*/ 322 h 380"/>
                <a:gd name="T80" fmla="*/ 339 w 486"/>
                <a:gd name="T81" fmla="*/ 359 h 380"/>
                <a:gd name="T82" fmla="*/ 339 w 486"/>
                <a:gd name="T83" fmla="*/ 368 h 380"/>
                <a:gd name="T84" fmla="*/ 349 w 486"/>
                <a:gd name="T85" fmla="*/ 377 h 380"/>
                <a:gd name="T86" fmla="*/ 374 w 486"/>
                <a:gd name="T87" fmla="*/ 374 h 380"/>
                <a:gd name="T88" fmla="*/ 379 w 486"/>
                <a:gd name="T89" fmla="*/ 376 h 380"/>
                <a:gd name="T90" fmla="*/ 433 w 486"/>
                <a:gd name="T91" fmla="*/ 369 h 380"/>
                <a:gd name="T92" fmla="*/ 442 w 486"/>
                <a:gd name="T93" fmla="*/ 370 h 380"/>
                <a:gd name="T94" fmla="*/ 451 w 486"/>
                <a:gd name="T95" fmla="*/ 365 h 380"/>
                <a:gd name="T96" fmla="*/ 460 w 486"/>
                <a:gd name="T97" fmla="*/ 363 h 380"/>
                <a:gd name="T98" fmla="*/ 466 w 486"/>
                <a:gd name="T99" fmla="*/ 358 h 380"/>
                <a:gd name="T100" fmla="*/ 472 w 486"/>
                <a:gd name="T101" fmla="*/ 352 h 380"/>
                <a:gd name="T102" fmla="*/ 485 w 486"/>
                <a:gd name="T103" fmla="*/ 323 h 380"/>
                <a:gd name="T104" fmla="*/ 483 w 486"/>
                <a:gd name="T105" fmla="*/ 317 h 380"/>
                <a:gd name="T106" fmla="*/ 485 w 486"/>
                <a:gd name="T107" fmla="*/ 308 h 380"/>
                <a:gd name="T108" fmla="*/ 325 w 486"/>
                <a:gd name="T109" fmla="*/ 140 h 380"/>
                <a:gd name="T110" fmla="*/ 311 w 486"/>
                <a:gd name="T111" fmla="*/ 183 h 380"/>
                <a:gd name="T112" fmla="*/ 325 w 486"/>
                <a:gd name="T113" fmla="*/ 14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6" h="380">
                  <a:moveTo>
                    <a:pt x="485" y="308"/>
                  </a:moveTo>
                  <a:cubicBezTo>
                    <a:pt x="478" y="280"/>
                    <a:pt x="470" y="252"/>
                    <a:pt x="457" y="226"/>
                  </a:cubicBezTo>
                  <a:cubicBezTo>
                    <a:pt x="456" y="223"/>
                    <a:pt x="454" y="222"/>
                    <a:pt x="451" y="221"/>
                  </a:cubicBezTo>
                  <a:cubicBezTo>
                    <a:pt x="452" y="219"/>
                    <a:pt x="452" y="217"/>
                    <a:pt x="451" y="215"/>
                  </a:cubicBezTo>
                  <a:cubicBezTo>
                    <a:pt x="450" y="213"/>
                    <a:pt x="449" y="211"/>
                    <a:pt x="448" y="209"/>
                  </a:cubicBezTo>
                  <a:cubicBezTo>
                    <a:pt x="441" y="185"/>
                    <a:pt x="434" y="161"/>
                    <a:pt x="417" y="143"/>
                  </a:cubicBezTo>
                  <a:cubicBezTo>
                    <a:pt x="416" y="142"/>
                    <a:pt x="415" y="140"/>
                    <a:pt x="414" y="139"/>
                  </a:cubicBezTo>
                  <a:cubicBezTo>
                    <a:pt x="412" y="135"/>
                    <a:pt x="407" y="134"/>
                    <a:pt x="403" y="135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0" y="128"/>
                    <a:pt x="396" y="123"/>
                    <a:pt x="392" y="118"/>
                  </a:cubicBezTo>
                  <a:cubicBezTo>
                    <a:pt x="368" y="84"/>
                    <a:pt x="324" y="61"/>
                    <a:pt x="287" y="48"/>
                  </a:cubicBezTo>
                  <a:cubicBezTo>
                    <a:pt x="266" y="33"/>
                    <a:pt x="244" y="18"/>
                    <a:pt x="221" y="5"/>
                  </a:cubicBezTo>
                  <a:cubicBezTo>
                    <a:pt x="213" y="0"/>
                    <a:pt x="203" y="11"/>
                    <a:pt x="209" y="19"/>
                  </a:cubicBezTo>
                  <a:cubicBezTo>
                    <a:pt x="207" y="20"/>
                    <a:pt x="205" y="23"/>
                    <a:pt x="205" y="26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4" y="31"/>
                    <a:pt x="203" y="32"/>
                    <a:pt x="202" y="34"/>
                  </a:cubicBezTo>
                  <a:cubicBezTo>
                    <a:pt x="195" y="44"/>
                    <a:pt x="191" y="53"/>
                    <a:pt x="188" y="65"/>
                  </a:cubicBezTo>
                  <a:cubicBezTo>
                    <a:pt x="188" y="66"/>
                    <a:pt x="188" y="67"/>
                    <a:pt x="188" y="68"/>
                  </a:cubicBezTo>
                  <a:cubicBezTo>
                    <a:pt x="179" y="80"/>
                    <a:pt x="172" y="94"/>
                    <a:pt x="166" y="109"/>
                  </a:cubicBezTo>
                  <a:cubicBezTo>
                    <a:pt x="156" y="124"/>
                    <a:pt x="148" y="140"/>
                    <a:pt x="142" y="158"/>
                  </a:cubicBezTo>
                  <a:cubicBezTo>
                    <a:pt x="134" y="166"/>
                    <a:pt x="126" y="174"/>
                    <a:pt x="118" y="183"/>
                  </a:cubicBezTo>
                  <a:cubicBezTo>
                    <a:pt x="114" y="187"/>
                    <a:pt x="115" y="194"/>
                    <a:pt x="119" y="197"/>
                  </a:cubicBezTo>
                  <a:cubicBezTo>
                    <a:pt x="120" y="200"/>
                    <a:pt x="122" y="202"/>
                    <a:pt x="125" y="203"/>
                  </a:cubicBezTo>
                  <a:cubicBezTo>
                    <a:pt x="126" y="205"/>
                    <a:pt x="128" y="206"/>
                    <a:pt x="130" y="207"/>
                  </a:cubicBezTo>
                  <a:cubicBezTo>
                    <a:pt x="126" y="208"/>
                    <a:pt x="122" y="212"/>
                    <a:pt x="123" y="218"/>
                  </a:cubicBezTo>
                  <a:cubicBezTo>
                    <a:pt x="123" y="219"/>
                    <a:pt x="124" y="221"/>
                    <a:pt x="125" y="223"/>
                  </a:cubicBezTo>
                  <a:cubicBezTo>
                    <a:pt x="125" y="224"/>
                    <a:pt x="125" y="225"/>
                    <a:pt x="126" y="226"/>
                  </a:cubicBezTo>
                  <a:cubicBezTo>
                    <a:pt x="128" y="229"/>
                    <a:pt x="129" y="231"/>
                    <a:pt x="130" y="234"/>
                  </a:cubicBezTo>
                  <a:cubicBezTo>
                    <a:pt x="132" y="237"/>
                    <a:pt x="136" y="239"/>
                    <a:pt x="139" y="239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75" y="242"/>
                    <a:pt x="192" y="243"/>
                    <a:pt x="208" y="241"/>
                  </a:cubicBezTo>
                  <a:cubicBezTo>
                    <a:pt x="241" y="244"/>
                    <a:pt x="276" y="241"/>
                    <a:pt x="309" y="234"/>
                  </a:cubicBezTo>
                  <a:cubicBezTo>
                    <a:pt x="309" y="234"/>
                    <a:pt x="309" y="234"/>
                    <a:pt x="309" y="234"/>
                  </a:cubicBezTo>
                  <a:cubicBezTo>
                    <a:pt x="268" y="275"/>
                    <a:pt x="242" y="364"/>
                    <a:pt x="173" y="352"/>
                  </a:cubicBezTo>
                  <a:cubicBezTo>
                    <a:pt x="117" y="342"/>
                    <a:pt x="56" y="305"/>
                    <a:pt x="21" y="261"/>
                  </a:cubicBezTo>
                  <a:cubicBezTo>
                    <a:pt x="14" y="251"/>
                    <a:pt x="0" y="265"/>
                    <a:pt x="8" y="274"/>
                  </a:cubicBezTo>
                  <a:cubicBezTo>
                    <a:pt x="47" y="324"/>
                    <a:pt x="119" y="366"/>
                    <a:pt x="183" y="373"/>
                  </a:cubicBezTo>
                  <a:cubicBezTo>
                    <a:pt x="250" y="380"/>
                    <a:pt x="275" y="305"/>
                    <a:pt x="312" y="259"/>
                  </a:cubicBezTo>
                  <a:cubicBezTo>
                    <a:pt x="317" y="278"/>
                    <a:pt x="324" y="298"/>
                    <a:pt x="331" y="317"/>
                  </a:cubicBezTo>
                  <a:cubicBezTo>
                    <a:pt x="330" y="318"/>
                    <a:pt x="329" y="320"/>
                    <a:pt x="329" y="322"/>
                  </a:cubicBezTo>
                  <a:cubicBezTo>
                    <a:pt x="331" y="335"/>
                    <a:pt x="335" y="347"/>
                    <a:pt x="339" y="359"/>
                  </a:cubicBezTo>
                  <a:cubicBezTo>
                    <a:pt x="339" y="362"/>
                    <a:pt x="339" y="365"/>
                    <a:pt x="339" y="368"/>
                  </a:cubicBezTo>
                  <a:cubicBezTo>
                    <a:pt x="339" y="373"/>
                    <a:pt x="344" y="377"/>
                    <a:pt x="349" y="377"/>
                  </a:cubicBezTo>
                  <a:cubicBezTo>
                    <a:pt x="357" y="377"/>
                    <a:pt x="365" y="376"/>
                    <a:pt x="374" y="374"/>
                  </a:cubicBezTo>
                  <a:cubicBezTo>
                    <a:pt x="375" y="375"/>
                    <a:pt x="377" y="376"/>
                    <a:pt x="379" y="376"/>
                  </a:cubicBezTo>
                  <a:cubicBezTo>
                    <a:pt x="397" y="376"/>
                    <a:pt x="416" y="375"/>
                    <a:pt x="433" y="369"/>
                  </a:cubicBezTo>
                  <a:cubicBezTo>
                    <a:pt x="435" y="371"/>
                    <a:pt x="439" y="371"/>
                    <a:pt x="442" y="370"/>
                  </a:cubicBezTo>
                  <a:cubicBezTo>
                    <a:pt x="445" y="368"/>
                    <a:pt x="448" y="367"/>
                    <a:pt x="451" y="365"/>
                  </a:cubicBezTo>
                  <a:cubicBezTo>
                    <a:pt x="454" y="366"/>
                    <a:pt x="457" y="366"/>
                    <a:pt x="460" y="363"/>
                  </a:cubicBezTo>
                  <a:cubicBezTo>
                    <a:pt x="462" y="362"/>
                    <a:pt x="464" y="360"/>
                    <a:pt x="466" y="358"/>
                  </a:cubicBezTo>
                  <a:cubicBezTo>
                    <a:pt x="469" y="357"/>
                    <a:pt x="471" y="355"/>
                    <a:pt x="472" y="352"/>
                  </a:cubicBezTo>
                  <a:cubicBezTo>
                    <a:pt x="482" y="344"/>
                    <a:pt x="485" y="336"/>
                    <a:pt x="485" y="323"/>
                  </a:cubicBezTo>
                  <a:cubicBezTo>
                    <a:pt x="485" y="320"/>
                    <a:pt x="484" y="318"/>
                    <a:pt x="483" y="317"/>
                  </a:cubicBezTo>
                  <a:cubicBezTo>
                    <a:pt x="485" y="315"/>
                    <a:pt x="486" y="312"/>
                    <a:pt x="485" y="308"/>
                  </a:cubicBezTo>
                  <a:close/>
                  <a:moveTo>
                    <a:pt x="325" y="140"/>
                  </a:moveTo>
                  <a:cubicBezTo>
                    <a:pt x="321" y="155"/>
                    <a:pt x="317" y="170"/>
                    <a:pt x="311" y="183"/>
                  </a:cubicBezTo>
                  <a:cubicBezTo>
                    <a:pt x="317" y="169"/>
                    <a:pt x="321" y="155"/>
                    <a:pt x="325" y="140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1"/>
            <p:cNvSpPr>
              <a:spLocks noEditPoints="1"/>
            </p:cNvSpPr>
            <p:nvPr/>
          </p:nvSpPr>
          <p:spPr bwMode="auto">
            <a:xfrm>
              <a:off x="2886" y="2058"/>
              <a:ext cx="1387" cy="1293"/>
            </a:xfrm>
            <a:custGeom>
              <a:avLst/>
              <a:gdLst>
                <a:gd name="T0" fmla="*/ 431 w 517"/>
                <a:gd name="T1" fmla="*/ 155 h 482"/>
                <a:gd name="T2" fmla="*/ 213 w 517"/>
                <a:gd name="T3" fmla="*/ 1 h 482"/>
                <a:gd name="T4" fmla="*/ 107 w 517"/>
                <a:gd name="T5" fmla="*/ 190 h 482"/>
                <a:gd name="T6" fmla="*/ 110 w 517"/>
                <a:gd name="T7" fmla="*/ 201 h 482"/>
                <a:gd name="T8" fmla="*/ 10 w 517"/>
                <a:gd name="T9" fmla="*/ 243 h 482"/>
                <a:gd name="T10" fmla="*/ 0 w 517"/>
                <a:gd name="T11" fmla="*/ 251 h 482"/>
                <a:gd name="T12" fmla="*/ 13 w 517"/>
                <a:gd name="T13" fmla="*/ 467 h 482"/>
                <a:gd name="T14" fmla="*/ 195 w 517"/>
                <a:gd name="T15" fmla="*/ 449 h 482"/>
                <a:gd name="T16" fmla="*/ 336 w 517"/>
                <a:gd name="T17" fmla="*/ 426 h 482"/>
                <a:gd name="T18" fmla="*/ 430 w 517"/>
                <a:gd name="T19" fmla="*/ 381 h 482"/>
                <a:gd name="T20" fmla="*/ 440 w 517"/>
                <a:gd name="T21" fmla="*/ 156 h 482"/>
                <a:gd name="T22" fmla="*/ 484 w 517"/>
                <a:gd name="T23" fmla="*/ 329 h 482"/>
                <a:gd name="T24" fmla="*/ 336 w 517"/>
                <a:gd name="T25" fmla="*/ 288 h 482"/>
                <a:gd name="T26" fmla="*/ 432 w 517"/>
                <a:gd name="T27" fmla="*/ 166 h 482"/>
                <a:gd name="T28" fmla="*/ 115 w 517"/>
                <a:gd name="T29" fmla="*/ 195 h 482"/>
                <a:gd name="T30" fmla="*/ 213 w 517"/>
                <a:gd name="T31" fmla="*/ 11 h 482"/>
                <a:gd name="T32" fmla="*/ 423 w 517"/>
                <a:gd name="T33" fmla="*/ 161 h 482"/>
                <a:gd name="T34" fmla="*/ 321 w 517"/>
                <a:gd name="T35" fmla="*/ 223 h 482"/>
                <a:gd name="T36" fmla="*/ 310 w 517"/>
                <a:gd name="T37" fmla="*/ 219 h 482"/>
                <a:gd name="T38" fmla="*/ 191 w 517"/>
                <a:gd name="T39" fmla="*/ 228 h 482"/>
                <a:gd name="T40" fmla="*/ 122 w 517"/>
                <a:gd name="T41" fmla="*/ 207 h 482"/>
                <a:gd name="T42" fmla="*/ 130 w 517"/>
                <a:gd name="T43" fmla="*/ 240 h 482"/>
                <a:gd name="T44" fmla="*/ 122 w 517"/>
                <a:gd name="T45" fmla="*/ 207 h 482"/>
                <a:gd name="T46" fmla="*/ 252 w 517"/>
                <a:gd name="T47" fmla="*/ 301 h 482"/>
                <a:gd name="T48" fmla="*/ 94 w 517"/>
                <a:gd name="T49" fmla="*/ 314 h 482"/>
                <a:gd name="T50" fmla="*/ 309 w 517"/>
                <a:gd name="T51" fmla="*/ 228 h 482"/>
                <a:gd name="T52" fmla="*/ 12 w 517"/>
                <a:gd name="T53" fmla="*/ 370 h 482"/>
                <a:gd name="T54" fmla="*/ 96 w 517"/>
                <a:gd name="T55" fmla="*/ 326 h 482"/>
                <a:gd name="T56" fmla="*/ 19 w 517"/>
                <a:gd name="T57" fmla="*/ 459 h 482"/>
                <a:gd name="T58" fmla="*/ 289 w 517"/>
                <a:gd name="T59" fmla="*/ 433 h 482"/>
                <a:gd name="T60" fmla="*/ 104 w 517"/>
                <a:gd name="T61" fmla="*/ 459 h 482"/>
                <a:gd name="T62" fmla="*/ 124 w 517"/>
                <a:gd name="T63" fmla="*/ 340 h 482"/>
                <a:gd name="T64" fmla="*/ 236 w 517"/>
                <a:gd name="T65" fmla="*/ 337 h 482"/>
                <a:gd name="T66" fmla="*/ 289 w 517"/>
                <a:gd name="T67" fmla="*/ 433 h 482"/>
                <a:gd name="T68" fmla="*/ 330 w 517"/>
                <a:gd name="T69" fmla="*/ 418 h 482"/>
                <a:gd name="T70" fmla="*/ 248 w 517"/>
                <a:gd name="T71" fmla="*/ 321 h 482"/>
                <a:gd name="T72" fmla="*/ 319 w 517"/>
                <a:gd name="T73" fmla="*/ 316 h 482"/>
                <a:gd name="T74" fmla="*/ 341 w 517"/>
                <a:gd name="T75" fmla="*/ 380 h 482"/>
                <a:gd name="T76" fmla="*/ 335 w 517"/>
                <a:gd name="T77" fmla="*/ 358 h 482"/>
                <a:gd name="T78" fmla="*/ 331 w 517"/>
                <a:gd name="T79" fmla="*/ 300 h 482"/>
                <a:gd name="T80" fmla="*/ 341 w 517"/>
                <a:gd name="T81" fmla="*/ 38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82">
                  <a:moveTo>
                    <a:pt x="440" y="156"/>
                  </a:moveTo>
                  <a:cubicBezTo>
                    <a:pt x="439" y="151"/>
                    <a:pt x="432" y="151"/>
                    <a:pt x="431" y="155"/>
                  </a:cubicBezTo>
                  <a:cubicBezTo>
                    <a:pt x="431" y="155"/>
                    <a:pt x="430" y="155"/>
                    <a:pt x="430" y="155"/>
                  </a:cubicBezTo>
                  <a:cubicBezTo>
                    <a:pt x="384" y="81"/>
                    <a:pt x="288" y="38"/>
                    <a:pt x="213" y="1"/>
                  </a:cubicBezTo>
                  <a:cubicBezTo>
                    <a:pt x="211" y="0"/>
                    <a:pt x="208" y="0"/>
                    <a:pt x="207" y="2"/>
                  </a:cubicBezTo>
                  <a:cubicBezTo>
                    <a:pt x="178" y="67"/>
                    <a:pt x="152" y="134"/>
                    <a:pt x="107" y="190"/>
                  </a:cubicBezTo>
                  <a:cubicBezTo>
                    <a:pt x="105" y="193"/>
                    <a:pt x="107" y="196"/>
                    <a:pt x="109" y="197"/>
                  </a:cubicBezTo>
                  <a:cubicBezTo>
                    <a:pt x="109" y="198"/>
                    <a:pt x="109" y="200"/>
                    <a:pt x="110" y="201"/>
                  </a:cubicBezTo>
                  <a:cubicBezTo>
                    <a:pt x="117" y="213"/>
                    <a:pt x="118" y="228"/>
                    <a:pt x="121" y="241"/>
                  </a:cubicBezTo>
                  <a:cubicBezTo>
                    <a:pt x="84" y="243"/>
                    <a:pt x="47" y="243"/>
                    <a:pt x="10" y="243"/>
                  </a:cubicBezTo>
                  <a:cubicBezTo>
                    <a:pt x="8" y="243"/>
                    <a:pt x="6" y="245"/>
                    <a:pt x="6" y="247"/>
                  </a:cubicBezTo>
                  <a:cubicBezTo>
                    <a:pt x="3" y="246"/>
                    <a:pt x="0" y="247"/>
                    <a:pt x="0" y="251"/>
                  </a:cubicBezTo>
                  <a:cubicBezTo>
                    <a:pt x="0" y="296"/>
                    <a:pt x="2" y="341"/>
                    <a:pt x="3" y="386"/>
                  </a:cubicBezTo>
                  <a:cubicBezTo>
                    <a:pt x="3" y="410"/>
                    <a:pt x="2" y="445"/>
                    <a:pt x="13" y="467"/>
                  </a:cubicBezTo>
                  <a:cubicBezTo>
                    <a:pt x="21" y="482"/>
                    <a:pt x="52" y="474"/>
                    <a:pt x="64" y="473"/>
                  </a:cubicBezTo>
                  <a:cubicBezTo>
                    <a:pt x="108" y="470"/>
                    <a:pt x="152" y="458"/>
                    <a:pt x="195" y="449"/>
                  </a:cubicBezTo>
                  <a:cubicBezTo>
                    <a:pt x="230" y="443"/>
                    <a:pt x="263" y="443"/>
                    <a:pt x="297" y="442"/>
                  </a:cubicBezTo>
                  <a:cubicBezTo>
                    <a:pt x="312" y="442"/>
                    <a:pt x="327" y="439"/>
                    <a:pt x="336" y="426"/>
                  </a:cubicBezTo>
                  <a:cubicBezTo>
                    <a:pt x="344" y="416"/>
                    <a:pt x="344" y="402"/>
                    <a:pt x="342" y="389"/>
                  </a:cubicBezTo>
                  <a:cubicBezTo>
                    <a:pt x="371" y="385"/>
                    <a:pt x="401" y="386"/>
                    <a:pt x="430" y="381"/>
                  </a:cubicBezTo>
                  <a:cubicBezTo>
                    <a:pt x="451" y="378"/>
                    <a:pt x="478" y="374"/>
                    <a:pt x="488" y="353"/>
                  </a:cubicBezTo>
                  <a:cubicBezTo>
                    <a:pt x="517" y="288"/>
                    <a:pt x="445" y="220"/>
                    <a:pt x="440" y="156"/>
                  </a:cubicBezTo>
                  <a:close/>
                  <a:moveTo>
                    <a:pt x="432" y="166"/>
                  </a:moveTo>
                  <a:cubicBezTo>
                    <a:pt x="441" y="223"/>
                    <a:pt x="486" y="270"/>
                    <a:pt x="484" y="329"/>
                  </a:cubicBezTo>
                  <a:cubicBezTo>
                    <a:pt x="484" y="335"/>
                    <a:pt x="483" y="340"/>
                    <a:pt x="481" y="345"/>
                  </a:cubicBezTo>
                  <a:cubicBezTo>
                    <a:pt x="444" y="311"/>
                    <a:pt x="387" y="268"/>
                    <a:pt x="336" y="288"/>
                  </a:cubicBezTo>
                  <a:cubicBezTo>
                    <a:pt x="367" y="248"/>
                    <a:pt x="389" y="198"/>
                    <a:pt x="430" y="167"/>
                  </a:cubicBezTo>
                  <a:cubicBezTo>
                    <a:pt x="431" y="167"/>
                    <a:pt x="431" y="166"/>
                    <a:pt x="432" y="166"/>
                  </a:cubicBezTo>
                  <a:close/>
                  <a:moveTo>
                    <a:pt x="119" y="195"/>
                  </a:moveTo>
                  <a:cubicBezTo>
                    <a:pt x="118" y="194"/>
                    <a:pt x="116" y="195"/>
                    <a:pt x="115" y="195"/>
                  </a:cubicBezTo>
                  <a:cubicBezTo>
                    <a:pt x="115" y="195"/>
                    <a:pt x="115" y="195"/>
                    <a:pt x="115" y="195"/>
                  </a:cubicBezTo>
                  <a:cubicBezTo>
                    <a:pt x="158" y="140"/>
                    <a:pt x="185" y="74"/>
                    <a:pt x="213" y="11"/>
                  </a:cubicBezTo>
                  <a:cubicBezTo>
                    <a:pt x="250" y="30"/>
                    <a:pt x="288" y="49"/>
                    <a:pt x="323" y="71"/>
                  </a:cubicBezTo>
                  <a:cubicBezTo>
                    <a:pt x="361" y="95"/>
                    <a:pt x="399" y="123"/>
                    <a:pt x="423" y="161"/>
                  </a:cubicBezTo>
                  <a:cubicBezTo>
                    <a:pt x="381" y="195"/>
                    <a:pt x="358" y="246"/>
                    <a:pt x="325" y="287"/>
                  </a:cubicBezTo>
                  <a:cubicBezTo>
                    <a:pt x="323" y="266"/>
                    <a:pt x="322" y="245"/>
                    <a:pt x="321" y="223"/>
                  </a:cubicBezTo>
                  <a:cubicBezTo>
                    <a:pt x="321" y="219"/>
                    <a:pt x="316" y="218"/>
                    <a:pt x="314" y="220"/>
                  </a:cubicBezTo>
                  <a:cubicBezTo>
                    <a:pt x="313" y="219"/>
                    <a:pt x="311" y="219"/>
                    <a:pt x="310" y="219"/>
                  </a:cubicBezTo>
                  <a:cubicBezTo>
                    <a:pt x="271" y="227"/>
                    <a:pt x="231" y="233"/>
                    <a:pt x="192" y="236"/>
                  </a:cubicBezTo>
                  <a:cubicBezTo>
                    <a:pt x="194" y="234"/>
                    <a:pt x="194" y="229"/>
                    <a:pt x="191" y="228"/>
                  </a:cubicBezTo>
                  <a:cubicBezTo>
                    <a:pt x="166" y="218"/>
                    <a:pt x="143" y="206"/>
                    <a:pt x="119" y="195"/>
                  </a:cubicBezTo>
                  <a:close/>
                  <a:moveTo>
                    <a:pt x="122" y="207"/>
                  </a:moveTo>
                  <a:cubicBezTo>
                    <a:pt x="144" y="217"/>
                    <a:pt x="165" y="228"/>
                    <a:pt x="188" y="237"/>
                  </a:cubicBezTo>
                  <a:cubicBezTo>
                    <a:pt x="168" y="238"/>
                    <a:pt x="149" y="240"/>
                    <a:pt x="130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28" y="229"/>
                    <a:pt x="126" y="217"/>
                    <a:pt x="122" y="207"/>
                  </a:cubicBezTo>
                  <a:close/>
                  <a:moveTo>
                    <a:pt x="309" y="228"/>
                  </a:moveTo>
                  <a:cubicBezTo>
                    <a:pt x="294" y="255"/>
                    <a:pt x="271" y="277"/>
                    <a:pt x="252" y="301"/>
                  </a:cubicBezTo>
                  <a:cubicBezTo>
                    <a:pt x="234" y="322"/>
                    <a:pt x="221" y="352"/>
                    <a:pt x="190" y="352"/>
                  </a:cubicBezTo>
                  <a:cubicBezTo>
                    <a:pt x="158" y="351"/>
                    <a:pt x="121" y="329"/>
                    <a:pt x="94" y="314"/>
                  </a:cubicBezTo>
                  <a:cubicBezTo>
                    <a:pt x="64" y="298"/>
                    <a:pt x="34" y="279"/>
                    <a:pt x="12" y="252"/>
                  </a:cubicBezTo>
                  <a:cubicBezTo>
                    <a:pt x="112" y="252"/>
                    <a:pt x="211" y="249"/>
                    <a:pt x="309" y="228"/>
                  </a:cubicBezTo>
                  <a:close/>
                  <a:moveTo>
                    <a:pt x="19" y="459"/>
                  </a:moveTo>
                  <a:cubicBezTo>
                    <a:pt x="10" y="433"/>
                    <a:pt x="12" y="397"/>
                    <a:pt x="12" y="370"/>
                  </a:cubicBezTo>
                  <a:cubicBezTo>
                    <a:pt x="11" y="334"/>
                    <a:pt x="10" y="298"/>
                    <a:pt x="9" y="262"/>
                  </a:cubicBezTo>
                  <a:cubicBezTo>
                    <a:pt x="33" y="289"/>
                    <a:pt x="64" y="309"/>
                    <a:pt x="96" y="326"/>
                  </a:cubicBezTo>
                  <a:cubicBezTo>
                    <a:pt x="102" y="329"/>
                    <a:pt x="109" y="332"/>
                    <a:pt x="116" y="336"/>
                  </a:cubicBezTo>
                  <a:cubicBezTo>
                    <a:pt x="78" y="372"/>
                    <a:pt x="47" y="415"/>
                    <a:pt x="19" y="459"/>
                  </a:cubicBezTo>
                  <a:cubicBezTo>
                    <a:pt x="19" y="459"/>
                    <a:pt x="19" y="459"/>
                    <a:pt x="19" y="459"/>
                  </a:cubicBezTo>
                  <a:close/>
                  <a:moveTo>
                    <a:pt x="289" y="433"/>
                  </a:moveTo>
                  <a:cubicBezTo>
                    <a:pt x="265" y="433"/>
                    <a:pt x="241" y="433"/>
                    <a:pt x="217" y="436"/>
                  </a:cubicBezTo>
                  <a:cubicBezTo>
                    <a:pt x="179" y="442"/>
                    <a:pt x="142" y="452"/>
                    <a:pt x="104" y="459"/>
                  </a:cubicBezTo>
                  <a:cubicBezTo>
                    <a:pt x="95" y="461"/>
                    <a:pt x="46" y="472"/>
                    <a:pt x="27" y="465"/>
                  </a:cubicBezTo>
                  <a:cubicBezTo>
                    <a:pt x="55" y="420"/>
                    <a:pt x="86" y="377"/>
                    <a:pt x="124" y="340"/>
                  </a:cubicBezTo>
                  <a:cubicBezTo>
                    <a:pt x="147" y="351"/>
                    <a:pt x="171" y="360"/>
                    <a:pt x="195" y="361"/>
                  </a:cubicBezTo>
                  <a:cubicBezTo>
                    <a:pt x="212" y="361"/>
                    <a:pt x="225" y="350"/>
                    <a:pt x="236" y="337"/>
                  </a:cubicBezTo>
                  <a:cubicBezTo>
                    <a:pt x="271" y="361"/>
                    <a:pt x="297" y="394"/>
                    <a:pt x="325" y="425"/>
                  </a:cubicBezTo>
                  <a:cubicBezTo>
                    <a:pt x="316" y="433"/>
                    <a:pt x="301" y="433"/>
                    <a:pt x="289" y="433"/>
                  </a:cubicBezTo>
                  <a:close/>
                  <a:moveTo>
                    <a:pt x="332" y="409"/>
                  </a:moveTo>
                  <a:cubicBezTo>
                    <a:pt x="332" y="412"/>
                    <a:pt x="331" y="416"/>
                    <a:pt x="330" y="418"/>
                  </a:cubicBezTo>
                  <a:cubicBezTo>
                    <a:pt x="302" y="387"/>
                    <a:pt x="276" y="354"/>
                    <a:pt x="241" y="330"/>
                  </a:cubicBezTo>
                  <a:cubicBezTo>
                    <a:pt x="244" y="327"/>
                    <a:pt x="246" y="324"/>
                    <a:pt x="248" y="321"/>
                  </a:cubicBezTo>
                  <a:cubicBezTo>
                    <a:pt x="268" y="293"/>
                    <a:pt x="295" y="269"/>
                    <a:pt x="313" y="240"/>
                  </a:cubicBezTo>
                  <a:cubicBezTo>
                    <a:pt x="314" y="265"/>
                    <a:pt x="316" y="291"/>
                    <a:pt x="319" y="316"/>
                  </a:cubicBezTo>
                  <a:cubicBezTo>
                    <a:pt x="323" y="346"/>
                    <a:pt x="334" y="378"/>
                    <a:pt x="332" y="409"/>
                  </a:cubicBezTo>
                  <a:close/>
                  <a:moveTo>
                    <a:pt x="341" y="380"/>
                  </a:moveTo>
                  <a:cubicBezTo>
                    <a:pt x="341" y="380"/>
                    <a:pt x="340" y="380"/>
                    <a:pt x="340" y="380"/>
                  </a:cubicBezTo>
                  <a:cubicBezTo>
                    <a:pt x="338" y="372"/>
                    <a:pt x="336" y="364"/>
                    <a:pt x="335" y="358"/>
                  </a:cubicBezTo>
                  <a:cubicBezTo>
                    <a:pt x="331" y="339"/>
                    <a:pt x="329" y="319"/>
                    <a:pt x="326" y="300"/>
                  </a:cubicBezTo>
                  <a:cubicBezTo>
                    <a:pt x="328" y="301"/>
                    <a:pt x="329" y="301"/>
                    <a:pt x="331" y="300"/>
                  </a:cubicBezTo>
                  <a:cubicBezTo>
                    <a:pt x="381" y="272"/>
                    <a:pt x="440" y="320"/>
                    <a:pt x="476" y="353"/>
                  </a:cubicBezTo>
                  <a:cubicBezTo>
                    <a:pt x="451" y="384"/>
                    <a:pt x="375" y="375"/>
                    <a:pt x="341" y="3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3457" y="2310"/>
              <a:ext cx="204" cy="234"/>
            </a:xfrm>
            <a:custGeom>
              <a:avLst/>
              <a:gdLst>
                <a:gd name="T0" fmla="*/ 75 w 76"/>
                <a:gd name="T1" fmla="*/ 32 h 87"/>
                <a:gd name="T2" fmla="*/ 72 w 76"/>
                <a:gd name="T3" fmla="*/ 18 h 87"/>
                <a:gd name="T4" fmla="*/ 37 w 76"/>
                <a:gd name="T5" fmla="*/ 30 h 87"/>
                <a:gd name="T6" fmla="*/ 19 w 76"/>
                <a:gd name="T7" fmla="*/ 16 h 87"/>
                <a:gd name="T8" fmla="*/ 11 w 76"/>
                <a:gd name="T9" fmla="*/ 13 h 87"/>
                <a:gd name="T10" fmla="*/ 6 w 76"/>
                <a:gd name="T11" fmla="*/ 15 h 87"/>
                <a:gd name="T12" fmla="*/ 8 w 76"/>
                <a:gd name="T13" fmla="*/ 54 h 87"/>
                <a:gd name="T14" fmla="*/ 26 w 76"/>
                <a:gd name="T15" fmla="*/ 76 h 87"/>
                <a:gd name="T16" fmla="*/ 38 w 76"/>
                <a:gd name="T17" fmla="*/ 85 h 87"/>
                <a:gd name="T18" fmla="*/ 43 w 76"/>
                <a:gd name="T19" fmla="*/ 78 h 87"/>
                <a:gd name="T20" fmla="*/ 44 w 76"/>
                <a:gd name="T21" fmla="*/ 75 h 87"/>
                <a:gd name="T22" fmla="*/ 55 w 76"/>
                <a:gd name="T23" fmla="*/ 62 h 87"/>
                <a:gd name="T24" fmla="*/ 75 w 76"/>
                <a:gd name="T25" fmla="*/ 39 h 87"/>
                <a:gd name="T26" fmla="*/ 75 w 76"/>
                <a:gd name="T27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7">
                  <a:moveTo>
                    <a:pt x="75" y="32"/>
                  </a:moveTo>
                  <a:cubicBezTo>
                    <a:pt x="75" y="27"/>
                    <a:pt x="75" y="23"/>
                    <a:pt x="72" y="18"/>
                  </a:cubicBezTo>
                  <a:cubicBezTo>
                    <a:pt x="62" y="0"/>
                    <a:pt x="45" y="15"/>
                    <a:pt x="37" y="30"/>
                  </a:cubicBezTo>
                  <a:cubicBezTo>
                    <a:pt x="33" y="21"/>
                    <a:pt x="26" y="12"/>
                    <a:pt x="19" y="16"/>
                  </a:cubicBezTo>
                  <a:cubicBezTo>
                    <a:pt x="17" y="15"/>
                    <a:pt x="14" y="14"/>
                    <a:pt x="11" y="13"/>
                  </a:cubicBezTo>
                  <a:cubicBezTo>
                    <a:pt x="9" y="12"/>
                    <a:pt x="7" y="13"/>
                    <a:pt x="6" y="15"/>
                  </a:cubicBezTo>
                  <a:cubicBezTo>
                    <a:pt x="0" y="28"/>
                    <a:pt x="2" y="42"/>
                    <a:pt x="8" y="54"/>
                  </a:cubicBezTo>
                  <a:cubicBezTo>
                    <a:pt x="10" y="64"/>
                    <a:pt x="17" y="72"/>
                    <a:pt x="26" y="76"/>
                  </a:cubicBezTo>
                  <a:cubicBezTo>
                    <a:pt x="30" y="79"/>
                    <a:pt x="34" y="82"/>
                    <a:pt x="38" y="85"/>
                  </a:cubicBezTo>
                  <a:cubicBezTo>
                    <a:pt x="42" y="87"/>
                    <a:pt x="47" y="81"/>
                    <a:pt x="43" y="78"/>
                  </a:cubicBezTo>
                  <a:cubicBezTo>
                    <a:pt x="44" y="77"/>
                    <a:pt x="44" y="76"/>
                    <a:pt x="44" y="75"/>
                  </a:cubicBezTo>
                  <a:cubicBezTo>
                    <a:pt x="47" y="71"/>
                    <a:pt x="51" y="67"/>
                    <a:pt x="55" y="62"/>
                  </a:cubicBezTo>
                  <a:cubicBezTo>
                    <a:pt x="64" y="57"/>
                    <a:pt x="73" y="50"/>
                    <a:pt x="75" y="39"/>
                  </a:cubicBezTo>
                  <a:cubicBezTo>
                    <a:pt x="76" y="37"/>
                    <a:pt x="75" y="34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Group 29"/>
          <p:cNvGrpSpPr>
            <a:grpSpLocks noChangeAspect="1"/>
          </p:cNvGrpSpPr>
          <p:nvPr/>
        </p:nvGrpSpPr>
        <p:grpSpPr bwMode="auto">
          <a:xfrm>
            <a:off x="6357939" y="4229103"/>
            <a:ext cx="1597371" cy="1485899"/>
            <a:chOff x="2883" y="2058"/>
            <a:chExt cx="1390" cy="1293"/>
          </a:xfrm>
          <a:solidFill>
            <a:schemeClr val="bg1"/>
          </a:solidFill>
        </p:grpSpPr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2883" y="2066"/>
              <a:ext cx="1304" cy="1020"/>
            </a:xfrm>
            <a:custGeom>
              <a:avLst/>
              <a:gdLst>
                <a:gd name="T0" fmla="*/ 485 w 486"/>
                <a:gd name="T1" fmla="*/ 308 h 380"/>
                <a:gd name="T2" fmla="*/ 457 w 486"/>
                <a:gd name="T3" fmla="*/ 226 h 380"/>
                <a:gd name="T4" fmla="*/ 451 w 486"/>
                <a:gd name="T5" fmla="*/ 221 h 380"/>
                <a:gd name="T6" fmla="*/ 451 w 486"/>
                <a:gd name="T7" fmla="*/ 215 h 380"/>
                <a:gd name="T8" fmla="*/ 448 w 486"/>
                <a:gd name="T9" fmla="*/ 209 h 380"/>
                <a:gd name="T10" fmla="*/ 417 w 486"/>
                <a:gd name="T11" fmla="*/ 143 h 380"/>
                <a:gd name="T12" fmla="*/ 414 w 486"/>
                <a:gd name="T13" fmla="*/ 139 h 380"/>
                <a:gd name="T14" fmla="*/ 403 w 486"/>
                <a:gd name="T15" fmla="*/ 135 h 380"/>
                <a:gd name="T16" fmla="*/ 403 w 486"/>
                <a:gd name="T17" fmla="*/ 134 h 380"/>
                <a:gd name="T18" fmla="*/ 392 w 486"/>
                <a:gd name="T19" fmla="*/ 118 h 380"/>
                <a:gd name="T20" fmla="*/ 287 w 486"/>
                <a:gd name="T21" fmla="*/ 48 h 380"/>
                <a:gd name="T22" fmla="*/ 221 w 486"/>
                <a:gd name="T23" fmla="*/ 5 h 380"/>
                <a:gd name="T24" fmla="*/ 209 w 486"/>
                <a:gd name="T25" fmla="*/ 19 h 380"/>
                <a:gd name="T26" fmla="*/ 205 w 486"/>
                <a:gd name="T27" fmla="*/ 26 h 380"/>
                <a:gd name="T28" fmla="*/ 205 w 486"/>
                <a:gd name="T29" fmla="*/ 31 h 380"/>
                <a:gd name="T30" fmla="*/ 202 w 486"/>
                <a:gd name="T31" fmla="*/ 34 h 380"/>
                <a:gd name="T32" fmla="*/ 188 w 486"/>
                <a:gd name="T33" fmla="*/ 65 h 380"/>
                <a:gd name="T34" fmla="*/ 188 w 486"/>
                <a:gd name="T35" fmla="*/ 68 h 380"/>
                <a:gd name="T36" fmla="*/ 166 w 486"/>
                <a:gd name="T37" fmla="*/ 109 h 380"/>
                <a:gd name="T38" fmla="*/ 142 w 486"/>
                <a:gd name="T39" fmla="*/ 158 h 380"/>
                <a:gd name="T40" fmla="*/ 118 w 486"/>
                <a:gd name="T41" fmla="*/ 183 h 380"/>
                <a:gd name="T42" fmla="*/ 119 w 486"/>
                <a:gd name="T43" fmla="*/ 197 h 380"/>
                <a:gd name="T44" fmla="*/ 125 w 486"/>
                <a:gd name="T45" fmla="*/ 203 h 380"/>
                <a:gd name="T46" fmla="*/ 130 w 486"/>
                <a:gd name="T47" fmla="*/ 207 h 380"/>
                <a:gd name="T48" fmla="*/ 123 w 486"/>
                <a:gd name="T49" fmla="*/ 218 h 380"/>
                <a:gd name="T50" fmla="*/ 125 w 486"/>
                <a:gd name="T51" fmla="*/ 223 h 380"/>
                <a:gd name="T52" fmla="*/ 126 w 486"/>
                <a:gd name="T53" fmla="*/ 226 h 380"/>
                <a:gd name="T54" fmla="*/ 130 w 486"/>
                <a:gd name="T55" fmla="*/ 234 h 380"/>
                <a:gd name="T56" fmla="*/ 139 w 486"/>
                <a:gd name="T57" fmla="*/ 239 h 380"/>
                <a:gd name="T58" fmla="*/ 159 w 486"/>
                <a:gd name="T59" fmla="*/ 239 h 380"/>
                <a:gd name="T60" fmla="*/ 208 w 486"/>
                <a:gd name="T61" fmla="*/ 241 h 380"/>
                <a:gd name="T62" fmla="*/ 309 w 486"/>
                <a:gd name="T63" fmla="*/ 234 h 380"/>
                <a:gd name="T64" fmla="*/ 309 w 486"/>
                <a:gd name="T65" fmla="*/ 234 h 380"/>
                <a:gd name="T66" fmla="*/ 173 w 486"/>
                <a:gd name="T67" fmla="*/ 352 h 380"/>
                <a:gd name="T68" fmla="*/ 21 w 486"/>
                <a:gd name="T69" fmla="*/ 261 h 380"/>
                <a:gd name="T70" fmla="*/ 8 w 486"/>
                <a:gd name="T71" fmla="*/ 274 h 380"/>
                <a:gd name="T72" fmla="*/ 183 w 486"/>
                <a:gd name="T73" fmla="*/ 373 h 380"/>
                <a:gd name="T74" fmla="*/ 312 w 486"/>
                <a:gd name="T75" fmla="*/ 259 h 380"/>
                <a:gd name="T76" fmla="*/ 331 w 486"/>
                <a:gd name="T77" fmla="*/ 317 h 380"/>
                <a:gd name="T78" fmla="*/ 329 w 486"/>
                <a:gd name="T79" fmla="*/ 322 h 380"/>
                <a:gd name="T80" fmla="*/ 339 w 486"/>
                <a:gd name="T81" fmla="*/ 359 h 380"/>
                <a:gd name="T82" fmla="*/ 339 w 486"/>
                <a:gd name="T83" fmla="*/ 368 h 380"/>
                <a:gd name="T84" fmla="*/ 349 w 486"/>
                <a:gd name="T85" fmla="*/ 377 h 380"/>
                <a:gd name="T86" fmla="*/ 374 w 486"/>
                <a:gd name="T87" fmla="*/ 374 h 380"/>
                <a:gd name="T88" fmla="*/ 379 w 486"/>
                <a:gd name="T89" fmla="*/ 376 h 380"/>
                <a:gd name="T90" fmla="*/ 433 w 486"/>
                <a:gd name="T91" fmla="*/ 369 h 380"/>
                <a:gd name="T92" fmla="*/ 442 w 486"/>
                <a:gd name="T93" fmla="*/ 370 h 380"/>
                <a:gd name="T94" fmla="*/ 451 w 486"/>
                <a:gd name="T95" fmla="*/ 365 h 380"/>
                <a:gd name="T96" fmla="*/ 460 w 486"/>
                <a:gd name="T97" fmla="*/ 363 h 380"/>
                <a:gd name="T98" fmla="*/ 466 w 486"/>
                <a:gd name="T99" fmla="*/ 358 h 380"/>
                <a:gd name="T100" fmla="*/ 472 w 486"/>
                <a:gd name="T101" fmla="*/ 352 h 380"/>
                <a:gd name="T102" fmla="*/ 485 w 486"/>
                <a:gd name="T103" fmla="*/ 323 h 380"/>
                <a:gd name="T104" fmla="*/ 483 w 486"/>
                <a:gd name="T105" fmla="*/ 317 h 380"/>
                <a:gd name="T106" fmla="*/ 485 w 486"/>
                <a:gd name="T107" fmla="*/ 308 h 380"/>
                <a:gd name="T108" fmla="*/ 325 w 486"/>
                <a:gd name="T109" fmla="*/ 140 h 380"/>
                <a:gd name="T110" fmla="*/ 311 w 486"/>
                <a:gd name="T111" fmla="*/ 183 h 380"/>
                <a:gd name="T112" fmla="*/ 325 w 486"/>
                <a:gd name="T113" fmla="*/ 14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6" h="380">
                  <a:moveTo>
                    <a:pt x="485" y="308"/>
                  </a:moveTo>
                  <a:cubicBezTo>
                    <a:pt x="478" y="280"/>
                    <a:pt x="470" y="252"/>
                    <a:pt x="457" y="226"/>
                  </a:cubicBezTo>
                  <a:cubicBezTo>
                    <a:pt x="456" y="223"/>
                    <a:pt x="454" y="222"/>
                    <a:pt x="451" y="221"/>
                  </a:cubicBezTo>
                  <a:cubicBezTo>
                    <a:pt x="452" y="219"/>
                    <a:pt x="452" y="217"/>
                    <a:pt x="451" y="215"/>
                  </a:cubicBezTo>
                  <a:cubicBezTo>
                    <a:pt x="450" y="213"/>
                    <a:pt x="449" y="211"/>
                    <a:pt x="448" y="209"/>
                  </a:cubicBezTo>
                  <a:cubicBezTo>
                    <a:pt x="441" y="185"/>
                    <a:pt x="434" y="161"/>
                    <a:pt x="417" y="143"/>
                  </a:cubicBezTo>
                  <a:cubicBezTo>
                    <a:pt x="416" y="142"/>
                    <a:pt x="415" y="140"/>
                    <a:pt x="414" y="139"/>
                  </a:cubicBezTo>
                  <a:cubicBezTo>
                    <a:pt x="412" y="135"/>
                    <a:pt x="407" y="134"/>
                    <a:pt x="403" y="135"/>
                  </a:cubicBezTo>
                  <a:cubicBezTo>
                    <a:pt x="403" y="134"/>
                    <a:pt x="403" y="134"/>
                    <a:pt x="403" y="134"/>
                  </a:cubicBezTo>
                  <a:cubicBezTo>
                    <a:pt x="400" y="128"/>
                    <a:pt x="396" y="123"/>
                    <a:pt x="392" y="118"/>
                  </a:cubicBezTo>
                  <a:cubicBezTo>
                    <a:pt x="368" y="84"/>
                    <a:pt x="324" y="61"/>
                    <a:pt x="287" y="48"/>
                  </a:cubicBezTo>
                  <a:cubicBezTo>
                    <a:pt x="266" y="33"/>
                    <a:pt x="244" y="18"/>
                    <a:pt x="221" y="5"/>
                  </a:cubicBezTo>
                  <a:cubicBezTo>
                    <a:pt x="213" y="0"/>
                    <a:pt x="203" y="11"/>
                    <a:pt x="209" y="19"/>
                  </a:cubicBezTo>
                  <a:cubicBezTo>
                    <a:pt x="207" y="20"/>
                    <a:pt x="205" y="23"/>
                    <a:pt x="205" y="26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4" y="31"/>
                    <a:pt x="203" y="32"/>
                    <a:pt x="202" y="34"/>
                  </a:cubicBezTo>
                  <a:cubicBezTo>
                    <a:pt x="195" y="44"/>
                    <a:pt x="191" y="53"/>
                    <a:pt x="188" y="65"/>
                  </a:cubicBezTo>
                  <a:cubicBezTo>
                    <a:pt x="188" y="66"/>
                    <a:pt x="188" y="67"/>
                    <a:pt x="188" y="68"/>
                  </a:cubicBezTo>
                  <a:cubicBezTo>
                    <a:pt x="179" y="80"/>
                    <a:pt x="172" y="94"/>
                    <a:pt x="166" y="109"/>
                  </a:cubicBezTo>
                  <a:cubicBezTo>
                    <a:pt x="156" y="124"/>
                    <a:pt x="148" y="140"/>
                    <a:pt x="142" y="158"/>
                  </a:cubicBezTo>
                  <a:cubicBezTo>
                    <a:pt x="134" y="166"/>
                    <a:pt x="126" y="174"/>
                    <a:pt x="118" y="183"/>
                  </a:cubicBezTo>
                  <a:cubicBezTo>
                    <a:pt x="114" y="187"/>
                    <a:pt x="115" y="194"/>
                    <a:pt x="119" y="197"/>
                  </a:cubicBezTo>
                  <a:cubicBezTo>
                    <a:pt x="120" y="200"/>
                    <a:pt x="122" y="202"/>
                    <a:pt x="125" y="203"/>
                  </a:cubicBezTo>
                  <a:cubicBezTo>
                    <a:pt x="126" y="205"/>
                    <a:pt x="128" y="206"/>
                    <a:pt x="130" y="207"/>
                  </a:cubicBezTo>
                  <a:cubicBezTo>
                    <a:pt x="126" y="208"/>
                    <a:pt x="122" y="212"/>
                    <a:pt x="123" y="218"/>
                  </a:cubicBezTo>
                  <a:cubicBezTo>
                    <a:pt x="123" y="219"/>
                    <a:pt x="124" y="221"/>
                    <a:pt x="125" y="223"/>
                  </a:cubicBezTo>
                  <a:cubicBezTo>
                    <a:pt x="125" y="224"/>
                    <a:pt x="125" y="225"/>
                    <a:pt x="126" y="226"/>
                  </a:cubicBezTo>
                  <a:cubicBezTo>
                    <a:pt x="128" y="229"/>
                    <a:pt x="129" y="231"/>
                    <a:pt x="130" y="234"/>
                  </a:cubicBezTo>
                  <a:cubicBezTo>
                    <a:pt x="132" y="237"/>
                    <a:pt x="136" y="239"/>
                    <a:pt x="139" y="239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75" y="242"/>
                    <a:pt x="192" y="243"/>
                    <a:pt x="208" y="241"/>
                  </a:cubicBezTo>
                  <a:cubicBezTo>
                    <a:pt x="241" y="244"/>
                    <a:pt x="276" y="241"/>
                    <a:pt x="309" y="234"/>
                  </a:cubicBezTo>
                  <a:cubicBezTo>
                    <a:pt x="309" y="234"/>
                    <a:pt x="309" y="234"/>
                    <a:pt x="309" y="234"/>
                  </a:cubicBezTo>
                  <a:cubicBezTo>
                    <a:pt x="268" y="275"/>
                    <a:pt x="242" y="364"/>
                    <a:pt x="173" y="352"/>
                  </a:cubicBezTo>
                  <a:cubicBezTo>
                    <a:pt x="117" y="342"/>
                    <a:pt x="56" y="305"/>
                    <a:pt x="21" y="261"/>
                  </a:cubicBezTo>
                  <a:cubicBezTo>
                    <a:pt x="14" y="251"/>
                    <a:pt x="0" y="265"/>
                    <a:pt x="8" y="274"/>
                  </a:cubicBezTo>
                  <a:cubicBezTo>
                    <a:pt x="47" y="324"/>
                    <a:pt x="119" y="366"/>
                    <a:pt x="183" y="373"/>
                  </a:cubicBezTo>
                  <a:cubicBezTo>
                    <a:pt x="250" y="380"/>
                    <a:pt x="275" y="305"/>
                    <a:pt x="312" y="259"/>
                  </a:cubicBezTo>
                  <a:cubicBezTo>
                    <a:pt x="317" y="278"/>
                    <a:pt x="324" y="298"/>
                    <a:pt x="331" y="317"/>
                  </a:cubicBezTo>
                  <a:cubicBezTo>
                    <a:pt x="330" y="318"/>
                    <a:pt x="329" y="320"/>
                    <a:pt x="329" y="322"/>
                  </a:cubicBezTo>
                  <a:cubicBezTo>
                    <a:pt x="331" y="335"/>
                    <a:pt x="335" y="347"/>
                    <a:pt x="339" y="359"/>
                  </a:cubicBezTo>
                  <a:cubicBezTo>
                    <a:pt x="339" y="362"/>
                    <a:pt x="339" y="365"/>
                    <a:pt x="339" y="368"/>
                  </a:cubicBezTo>
                  <a:cubicBezTo>
                    <a:pt x="339" y="373"/>
                    <a:pt x="344" y="377"/>
                    <a:pt x="349" y="377"/>
                  </a:cubicBezTo>
                  <a:cubicBezTo>
                    <a:pt x="357" y="377"/>
                    <a:pt x="365" y="376"/>
                    <a:pt x="374" y="374"/>
                  </a:cubicBezTo>
                  <a:cubicBezTo>
                    <a:pt x="375" y="375"/>
                    <a:pt x="377" y="376"/>
                    <a:pt x="379" y="376"/>
                  </a:cubicBezTo>
                  <a:cubicBezTo>
                    <a:pt x="397" y="376"/>
                    <a:pt x="416" y="375"/>
                    <a:pt x="433" y="369"/>
                  </a:cubicBezTo>
                  <a:cubicBezTo>
                    <a:pt x="435" y="371"/>
                    <a:pt x="439" y="371"/>
                    <a:pt x="442" y="370"/>
                  </a:cubicBezTo>
                  <a:cubicBezTo>
                    <a:pt x="445" y="368"/>
                    <a:pt x="448" y="367"/>
                    <a:pt x="451" y="365"/>
                  </a:cubicBezTo>
                  <a:cubicBezTo>
                    <a:pt x="454" y="366"/>
                    <a:pt x="457" y="366"/>
                    <a:pt x="460" y="363"/>
                  </a:cubicBezTo>
                  <a:cubicBezTo>
                    <a:pt x="462" y="362"/>
                    <a:pt x="464" y="360"/>
                    <a:pt x="466" y="358"/>
                  </a:cubicBezTo>
                  <a:cubicBezTo>
                    <a:pt x="469" y="357"/>
                    <a:pt x="471" y="355"/>
                    <a:pt x="472" y="352"/>
                  </a:cubicBezTo>
                  <a:cubicBezTo>
                    <a:pt x="482" y="344"/>
                    <a:pt x="485" y="336"/>
                    <a:pt x="485" y="323"/>
                  </a:cubicBezTo>
                  <a:cubicBezTo>
                    <a:pt x="485" y="320"/>
                    <a:pt x="484" y="318"/>
                    <a:pt x="483" y="317"/>
                  </a:cubicBezTo>
                  <a:cubicBezTo>
                    <a:pt x="485" y="315"/>
                    <a:pt x="486" y="312"/>
                    <a:pt x="485" y="308"/>
                  </a:cubicBezTo>
                  <a:close/>
                  <a:moveTo>
                    <a:pt x="325" y="140"/>
                  </a:moveTo>
                  <a:cubicBezTo>
                    <a:pt x="321" y="155"/>
                    <a:pt x="317" y="170"/>
                    <a:pt x="311" y="183"/>
                  </a:cubicBezTo>
                  <a:cubicBezTo>
                    <a:pt x="317" y="169"/>
                    <a:pt x="321" y="155"/>
                    <a:pt x="325" y="140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2886" y="2058"/>
              <a:ext cx="1387" cy="1293"/>
            </a:xfrm>
            <a:custGeom>
              <a:avLst/>
              <a:gdLst>
                <a:gd name="T0" fmla="*/ 431 w 517"/>
                <a:gd name="T1" fmla="*/ 155 h 482"/>
                <a:gd name="T2" fmla="*/ 213 w 517"/>
                <a:gd name="T3" fmla="*/ 1 h 482"/>
                <a:gd name="T4" fmla="*/ 107 w 517"/>
                <a:gd name="T5" fmla="*/ 190 h 482"/>
                <a:gd name="T6" fmla="*/ 110 w 517"/>
                <a:gd name="T7" fmla="*/ 201 h 482"/>
                <a:gd name="T8" fmla="*/ 10 w 517"/>
                <a:gd name="T9" fmla="*/ 243 h 482"/>
                <a:gd name="T10" fmla="*/ 0 w 517"/>
                <a:gd name="T11" fmla="*/ 251 h 482"/>
                <a:gd name="T12" fmla="*/ 13 w 517"/>
                <a:gd name="T13" fmla="*/ 467 h 482"/>
                <a:gd name="T14" fmla="*/ 195 w 517"/>
                <a:gd name="T15" fmla="*/ 449 h 482"/>
                <a:gd name="T16" fmla="*/ 336 w 517"/>
                <a:gd name="T17" fmla="*/ 426 h 482"/>
                <a:gd name="T18" fmla="*/ 430 w 517"/>
                <a:gd name="T19" fmla="*/ 381 h 482"/>
                <a:gd name="T20" fmla="*/ 440 w 517"/>
                <a:gd name="T21" fmla="*/ 156 h 482"/>
                <a:gd name="T22" fmla="*/ 484 w 517"/>
                <a:gd name="T23" fmla="*/ 329 h 482"/>
                <a:gd name="T24" fmla="*/ 336 w 517"/>
                <a:gd name="T25" fmla="*/ 288 h 482"/>
                <a:gd name="T26" fmla="*/ 432 w 517"/>
                <a:gd name="T27" fmla="*/ 166 h 482"/>
                <a:gd name="T28" fmla="*/ 115 w 517"/>
                <a:gd name="T29" fmla="*/ 195 h 482"/>
                <a:gd name="T30" fmla="*/ 213 w 517"/>
                <a:gd name="T31" fmla="*/ 11 h 482"/>
                <a:gd name="T32" fmla="*/ 423 w 517"/>
                <a:gd name="T33" fmla="*/ 161 h 482"/>
                <a:gd name="T34" fmla="*/ 321 w 517"/>
                <a:gd name="T35" fmla="*/ 223 h 482"/>
                <a:gd name="T36" fmla="*/ 310 w 517"/>
                <a:gd name="T37" fmla="*/ 219 h 482"/>
                <a:gd name="T38" fmla="*/ 191 w 517"/>
                <a:gd name="T39" fmla="*/ 228 h 482"/>
                <a:gd name="T40" fmla="*/ 122 w 517"/>
                <a:gd name="T41" fmla="*/ 207 h 482"/>
                <a:gd name="T42" fmla="*/ 130 w 517"/>
                <a:gd name="T43" fmla="*/ 240 h 482"/>
                <a:gd name="T44" fmla="*/ 122 w 517"/>
                <a:gd name="T45" fmla="*/ 207 h 482"/>
                <a:gd name="T46" fmla="*/ 252 w 517"/>
                <a:gd name="T47" fmla="*/ 301 h 482"/>
                <a:gd name="T48" fmla="*/ 94 w 517"/>
                <a:gd name="T49" fmla="*/ 314 h 482"/>
                <a:gd name="T50" fmla="*/ 309 w 517"/>
                <a:gd name="T51" fmla="*/ 228 h 482"/>
                <a:gd name="T52" fmla="*/ 12 w 517"/>
                <a:gd name="T53" fmla="*/ 370 h 482"/>
                <a:gd name="T54" fmla="*/ 96 w 517"/>
                <a:gd name="T55" fmla="*/ 326 h 482"/>
                <a:gd name="T56" fmla="*/ 19 w 517"/>
                <a:gd name="T57" fmla="*/ 459 h 482"/>
                <a:gd name="T58" fmla="*/ 289 w 517"/>
                <a:gd name="T59" fmla="*/ 433 h 482"/>
                <a:gd name="T60" fmla="*/ 104 w 517"/>
                <a:gd name="T61" fmla="*/ 459 h 482"/>
                <a:gd name="T62" fmla="*/ 124 w 517"/>
                <a:gd name="T63" fmla="*/ 340 h 482"/>
                <a:gd name="T64" fmla="*/ 236 w 517"/>
                <a:gd name="T65" fmla="*/ 337 h 482"/>
                <a:gd name="T66" fmla="*/ 289 w 517"/>
                <a:gd name="T67" fmla="*/ 433 h 482"/>
                <a:gd name="T68" fmla="*/ 330 w 517"/>
                <a:gd name="T69" fmla="*/ 418 h 482"/>
                <a:gd name="T70" fmla="*/ 248 w 517"/>
                <a:gd name="T71" fmla="*/ 321 h 482"/>
                <a:gd name="T72" fmla="*/ 319 w 517"/>
                <a:gd name="T73" fmla="*/ 316 h 482"/>
                <a:gd name="T74" fmla="*/ 341 w 517"/>
                <a:gd name="T75" fmla="*/ 380 h 482"/>
                <a:gd name="T76" fmla="*/ 335 w 517"/>
                <a:gd name="T77" fmla="*/ 358 h 482"/>
                <a:gd name="T78" fmla="*/ 331 w 517"/>
                <a:gd name="T79" fmla="*/ 300 h 482"/>
                <a:gd name="T80" fmla="*/ 341 w 517"/>
                <a:gd name="T81" fmla="*/ 38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82">
                  <a:moveTo>
                    <a:pt x="440" y="156"/>
                  </a:moveTo>
                  <a:cubicBezTo>
                    <a:pt x="439" y="151"/>
                    <a:pt x="432" y="151"/>
                    <a:pt x="431" y="155"/>
                  </a:cubicBezTo>
                  <a:cubicBezTo>
                    <a:pt x="431" y="155"/>
                    <a:pt x="430" y="155"/>
                    <a:pt x="430" y="155"/>
                  </a:cubicBezTo>
                  <a:cubicBezTo>
                    <a:pt x="384" y="81"/>
                    <a:pt x="288" y="38"/>
                    <a:pt x="213" y="1"/>
                  </a:cubicBezTo>
                  <a:cubicBezTo>
                    <a:pt x="211" y="0"/>
                    <a:pt x="208" y="0"/>
                    <a:pt x="207" y="2"/>
                  </a:cubicBezTo>
                  <a:cubicBezTo>
                    <a:pt x="178" y="67"/>
                    <a:pt x="152" y="134"/>
                    <a:pt x="107" y="190"/>
                  </a:cubicBezTo>
                  <a:cubicBezTo>
                    <a:pt x="105" y="193"/>
                    <a:pt x="107" y="196"/>
                    <a:pt x="109" y="197"/>
                  </a:cubicBezTo>
                  <a:cubicBezTo>
                    <a:pt x="109" y="198"/>
                    <a:pt x="109" y="200"/>
                    <a:pt x="110" y="201"/>
                  </a:cubicBezTo>
                  <a:cubicBezTo>
                    <a:pt x="117" y="213"/>
                    <a:pt x="118" y="228"/>
                    <a:pt x="121" y="241"/>
                  </a:cubicBezTo>
                  <a:cubicBezTo>
                    <a:pt x="84" y="243"/>
                    <a:pt x="47" y="243"/>
                    <a:pt x="10" y="243"/>
                  </a:cubicBezTo>
                  <a:cubicBezTo>
                    <a:pt x="8" y="243"/>
                    <a:pt x="6" y="245"/>
                    <a:pt x="6" y="247"/>
                  </a:cubicBezTo>
                  <a:cubicBezTo>
                    <a:pt x="3" y="246"/>
                    <a:pt x="0" y="247"/>
                    <a:pt x="0" y="251"/>
                  </a:cubicBezTo>
                  <a:cubicBezTo>
                    <a:pt x="0" y="296"/>
                    <a:pt x="2" y="341"/>
                    <a:pt x="3" y="386"/>
                  </a:cubicBezTo>
                  <a:cubicBezTo>
                    <a:pt x="3" y="410"/>
                    <a:pt x="2" y="445"/>
                    <a:pt x="13" y="467"/>
                  </a:cubicBezTo>
                  <a:cubicBezTo>
                    <a:pt x="21" y="482"/>
                    <a:pt x="52" y="474"/>
                    <a:pt x="64" y="473"/>
                  </a:cubicBezTo>
                  <a:cubicBezTo>
                    <a:pt x="108" y="470"/>
                    <a:pt x="152" y="458"/>
                    <a:pt x="195" y="449"/>
                  </a:cubicBezTo>
                  <a:cubicBezTo>
                    <a:pt x="230" y="443"/>
                    <a:pt x="263" y="443"/>
                    <a:pt x="297" y="442"/>
                  </a:cubicBezTo>
                  <a:cubicBezTo>
                    <a:pt x="312" y="442"/>
                    <a:pt x="327" y="439"/>
                    <a:pt x="336" y="426"/>
                  </a:cubicBezTo>
                  <a:cubicBezTo>
                    <a:pt x="344" y="416"/>
                    <a:pt x="344" y="402"/>
                    <a:pt x="342" y="389"/>
                  </a:cubicBezTo>
                  <a:cubicBezTo>
                    <a:pt x="371" y="385"/>
                    <a:pt x="401" y="386"/>
                    <a:pt x="430" y="381"/>
                  </a:cubicBezTo>
                  <a:cubicBezTo>
                    <a:pt x="451" y="378"/>
                    <a:pt x="478" y="374"/>
                    <a:pt x="488" y="353"/>
                  </a:cubicBezTo>
                  <a:cubicBezTo>
                    <a:pt x="517" y="288"/>
                    <a:pt x="445" y="220"/>
                    <a:pt x="440" y="156"/>
                  </a:cubicBezTo>
                  <a:close/>
                  <a:moveTo>
                    <a:pt x="432" y="166"/>
                  </a:moveTo>
                  <a:cubicBezTo>
                    <a:pt x="441" y="223"/>
                    <a:pt x="486" y="270"/>
                    <a:pt x="484" y="329"/>
                  </a:cubicBezTo>
                  <a:cubicBezTo>
                    <a:pt x="484" y="335"/>
                    <a:pt x="483" y="340"/>
                    <a:pt x="481" y="345"/>
                  </a:cubicBezTo>
                  <a:cubicBezTo>
                    <a:pt x="444" y="311"/>
                    <a:pt x="387" y="268"/>
                    <a:pt x="336" y="288"/>
                  </a:cubicBezTo>
                  <a:cubicBezTo>
                    <a:pt x="367" y="248"/>
                    <a:pt x="389" y="198"/>
                    <a:pt x="430" y="167"/>
                  </a:cubicBezTo>
                  <a:cubicBezTo>
                    <a:pt x="431" y="167"/>
                    <a:pt x="431" y="166"/>
                    <a:pt x="432" y="166"/>
                  </a:cubicBezTo>
                  <a:close/>
                  <a:moveTo>
                    <a:pt x="119" y="195"/>
                  </a:moveTo>
                  <a:cubicBezTo>
                    <a:pt x="118" y="194"/>
                    <a:pt x="116" y="195"/>
                    <a:pt x="115" y="195"/>
                  </a:cubicBezTo>
                  <a:cubicBezTo>
                    <a:pt x="115" y="195"/>
                    <a:pt x="115" y="195"/>
                    <a:pt x="115" y="195"/>
                  </a:cubicBezTo>
                  <a:cubicBezTo>
                    <a:pt x="158" y="140"/>
                    <a:pt x="185" y="74"/>
                    <a:pt x="213" y="11"/>
                  </a:cubicBezTo>
                  <a:cubicBezTo>
                    <a:pt x="250" y="30"/>
                    <a:pt x="288" y="49"/>
                    <a:pt x="323" y="71"/>
                  </a:cubicBezTo>
                  <a:cubicBezTo>
                    <a:pt x="361" y="95"/>
                    <a:pt x="399" y="123"/>
                    <a:pt x="423" y="161"/>
                  </a:cubicBezTo>
                  <a:cubicBezTo>
                    <a:pt x="381" y="195"/>
                    <a:pt x="358" y="246"/>
                    <a:pt x="325" y="287"/>
                  </a:cubicBezTo>
                  <a:cubicBezTo>
                    <a:pt x="323" y="266"/>
                    <a:pt x="322" y="245"/>
                    <a:pt x="321" y="223"/>
                  </a:cubicBezTo>
                  <a:cubicBezTo>
                    <a:pt x="321" y="219"/>
                    <a:pt x="316" y="218"/>
                    <a:pt x="314" y="220"/>
                  </a:cubicBezTo>
                  <a:cubicBezTo>
                    <a:pt x="313" y="219"/>
                    <a:pt x="311" y="219"/>
                    <a:pt x="310" y="219"/>
                  </a:cubicBezTo>
                  <a:cubicBezTo>
                    <a:pt x="271" y="227"/>
                    <a:pt x="231" y="233"/>
                    <a:pt x="192" y="236"/>
                  </a:cubicBezTo>
                  <a:cubicBezTo>
                    <a:pt x="194" y="234"/>
                    <a:pt x="194" y="229"/>
                    <a:pt x="191" y="228"/>
                  </a:cubicBezTo>
                  <a:cubicBezTo>
                    <a:pt x="166" y="218"/>
                    <a:pt x="143" y="206"/>
                    <a:pt x="119" y="195"/>
                  </a:cubicBezTo>
                  <a:close/>
                  <a:moveTo>
                    <a:pt x="122" y="207"/>
                  </a:moveTo>
                  <a:cubicBezTo>
                    <a:pt x="144" y="217"/>
                    <a:pt x="165" y="228"/>
                    <a:pt x="188" y="237"/>
                  </a:cubicBezTo>
                  <a:cubicBezTo>
                    <a:pt x="168" y="238"/>
                    <a:pt x="149" y="240"/>
                    <a:pt x="130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28" y="229"/>
                    <a:pt x="126" y="217"/>
                    <a:pt x="122" y="207"/>
                  </a:cubicBezTo>
                  <a:close/>
                  <a:moveTo>
                    <a:pt x="309" y="228"/>
                  </a:moveTo>
                  <a:cubicBezTo>
                    <a:pt x="294" y="255"/>
                    <a:pt x="271" y="277"/>
                    <a:pt x="252" y="301"/>
                  </a:cubicBezTo>
                  <a:cubicBezTo>
                    <a:pt x="234" y="322"/>
                    <a:pt x="221" y="352"/>
                    <a:pt x="190" y="352"/>
                  </a:cubicBezTo>
                  <a:cubicBezTo>
                    <a:pt x="158" y="351"/>
                    <a:pt x="121" y="329"/>
                    <a:pt x="94" y="314"/>
                  </a:cubicBezTo>
                  <a:cubicBezTo>
                    <a:pt x="64" y="298"/>
                    <a:pt x="34" y="279"/>
                    <a:pt x="12" y="252"/>
                  </a:cubicBezTo>
                  <a:cubicBezTo>
                    <a:pt x="112" y="252"/>
                    <a:pt x="211" y="249"/>
                    <a:pt x="309" y="228"/>
                  </a:cubicBezTo>
                  <a:close/>
                  <a:moveTo>
                    <a:pt x="19" y="459"/>
                  </a:moveTo>
                  <a:cubicBezTo>
                    <a:pt x="10" y="433"/>
                    <a:pt x="12" y="397"/>
                    <a:pt x="12" y="370"/>
                  </a:cubicBezTo>
                  <a:cubicBezTo>
                    <a:pt x="11" y="334"/>
                    <a:pt x="10" y="298"/>
                    <a:pt x="9" y="262"/>
                  </a:cubicBezTo>
                  <a:cubicBezTo>
                    <a:pt x="33" y="289"/>
                    <a:pt x="64" y="309"/>
                    <a:pt x="96" y="326"/>
                  </a:cubicBezTo>
                  <a:cubicBezTo>
                    <a:pt x="102" y="329"/>
                    <a:pt x="109" y="332"/>
                    <a:pt x="116" y="336"/>
                  </a:cubicBezTo>
                  <a:cubicBezTo>
                    <a:pt x="78" y="372"/>
                    <a:pt x="47" y="415"/>
                    <a:pt x="19" y="459"/>
                  </a:cubicBezTo>
                  <a:cubicBezTo>
                    <a:pt x="19" y="459"/>
                    <a:pt x="19" y="459"/>
                    <a:pt x="19" y="459"/>
                  </a:cubicBezTo>
                  <a:close/>
                  <a:moveTo>
                    <a:pt x="289" y="433"/>
                  </a:moveTo>
                  <a:cubicBezTo>
                    <a:pt x="265" y="433"/>
                    <a:pt x="241" y="433"/>
                    <a:pt x="217" y="436"/>
                  </a:cubicBezTo>
                  <a:cubicBezTo>
                    <a:pt x="179" y="442"/>
                    <a:pt x="142" y="452"/>
                    <a:pt x="104" y="459"/>
                  </a:cubicBezTo>
                  <a:cubicBezTo>
                    <a:pt x="95" y="461"/>
                    <a:pt x="46" y="472"/>
                    <a:pt x="27" y="465"/>
                  </a:cubicBezTo>
                  <a:cubicBezTo>
                    <a:pt x="55" y="420"/>
                    <a:pt x="86" y="377"/>
                    <a:pt x="124" y="340"/>
                  </a:cubicBezTo>
                  <a:cubicBezTo>
                    <a:pt x="147" y="351"/>
                    <a:pt x="171" y="360"/>
                    <a:pt x="195" y="361"/>
                  </a:cubicBezTo>
                  <a:cubicBezTo>
                    <a:pt x="212" y="361"/>
                    <a:pt x="225" y="350"/>
                    <a:pt x="236" y="337"/>
                  </a:cubicBezTo>
                  <a:cubicBezTo>
                    <a:pt x="271" y="361"/>
                    <a:pt x="297" y="394"/>
                    <a:pt x="325" y="425"/>
                  </a:cubicBezTo>
                  <a:cubicBezTo>
                    <a:pt x="316" y="433"/>
                    <a:pt x="301" y="433"/>
                    <a:pt x="289" y="433"/>
                  </a:cubicBezTo>
                  <a:close/>
                  <a:moveTo>
                    <a:pt x="332" y="409"/>
                  </a:moveTo>
                  <a:cubicBezTo>
                    <a:pt x="332" y="412"/>
                    <a:pt x="331" y="416"/>
                    <a:pt x="330" y="418"/>
                  </a:cubicBezTo>
                  <a:cubicBezTo>
                    <a:pt x="302" y="387"/>
                    <a:pt x="276" y="354"/>
                    <a:pt x="241" y="330"/>
                  </a:cubicBezTo>
                  <a:cubicBezTo>
                    <a:pt x="244" y="327"/>
                    <a:pt x="246" y="324"/>
                    <a:pt x="248" y="321"/>
                  </a:cubicBezTo>
                  <a:cubicBezTo>
                    <a:pt x="268" y="293"/>
                    <a:pt x="295" y="269"/>
                    <a:pt x="313" y="240"/>
                  </a:cubicBezTo>
                  <a:cubicBezTo>
                    <a:pt x="314" y="265"/>
                    <a:pt x="316" y="291"/>
                    <a:pt x="319" y="316"/>
                  </a:cubicBezTo>
                  <a:cubicBezTo>
                    <a:pt x="323" y="346"/>
                    <a:pt x="334" y="378"/>
                    <a:pt x="332" y="409"/>
                  </a:cubicBezTo>
                  <a:close/>
                  <a:moveTo>
                    <a:pt x="341" y="380"/>
                  </a:moveTo>
                  <a:cubicBezTo>
                    <a:pt x="341" y="380"/>
                    <a:pt x="340" y="380"/>
                    <a:pt x="340" y="380"/>
                  </a:cubicBezTo>
                  <a:cubicBezTo>
                    <a:pt x="338" y="372"/>
                    <a:pt x="336" y="364"/>
                    <a:pt x="335" y="358"/>
                  </a:cubicBezTo>
                  <a:cubicBezTo>
                    <a:pt x="331" y="339"/>
                    <a:pt x="329" y="319"/>
                    <a:pt x="326" y="300"/>
                  </a:cubicBezTo>
                  <a:cubicBezTo>
                    <a:pt x="328" y="301"/>
                    <a:pt x="329" y="301"/>
                    <a:pt x="331" y="300"/>
                  </a:cubicBezTo>
                  <a:cubicBezTo>
                    <a:pt x="381" y="272"/>
                    <a:pt x="440" y="320"/>
                    <a:pt x="476" y="353"/>
                  </a:cubicBezTo>
                  <a:cubicBezTo>
                    <a:pt x="451" y="384"/>
                    <a:pt x="375" y="375"/>
                    <a:pt x="341" y="3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2"/>
            <p:cNvSpPr/>
            <p:nvPr/>
          </p:nvSpPr>
          <p:spPr bwMode="auto">
            <a:xfrm>
              <a:off x="3457" y="2310"/>
              <a:ext cx="204" cy="234"/>
            </a:xfrm>
            <a:custGeom>
              <a:avLst/>
              <a:gdLst>
                <a:gd name="T0" fmla="*/ 75 w 76"/>
                <a:gd name="T1" fmla="*/ 32 h 87"/>
                <a:gd name="T2" fmla="*/ 72 w 76"/>
                <a:gd name="T3" fmla="*/ 18 h 87"/>
                <a:gd name="T4" fmla="*/ 37 w 76"/>
                <a:gd name="T5" fmla="*/ 30 h 87"/>
                <a:gd name="T6" fmla="*/ 19 w 76"/>
                <a:gd name="T7" fmla="*/ 16 h 87"/>
                <a:gd name="T8" fmla="*/ 11 w 76"/>
                <a:gd name="T9" fmla="*/ 13 h 87"/>
                <a:gd name="T10" fmla="*/ 6 w 76"/>
                <a:gd name="T11" fmla="*/ 15 h 87"/>
                <a:gd name="T12" fmla="*/ 8 w 76"/>
                <a:gd name="T13" fmla="*/ 54 h 87"/>
                <a:gd name="T14" fmla="*/ 26 w 76"/>
                <a:gd name="T15" fmla="*/ 76 h 87"/>
                <a:gd name="T16" fmla="*/ 38 w 76"/>
                <a:gd name="T17" fmla="*/ 85 h 87"/>
                <a:gd name="T18" fmla="*/ 43 w 76"/>
                <a:gd name="T19" fmla="*/ 78 h 87"/>
                <a:gd name="T20" fmla="*/ 44 w 76"/>
                <a:gd name="T21" fmla="*/ 75 h 87"/>
                <a:gd name="T22" fmla="*/ 55 w 76"/>
                <a:gd name="T23" fmla="*/ 62 h 87"/>
                <a:gd name="T24" fmla="*/ 75 w 76"/>
                <a:gd name="T25" fmla="*/ 39 h 87"/>
                <a:gd name="T26" fmla="*/ 75 w 76"/>
                <a:gd name="T27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7">
                  <a:moveTo>
                    <a:pt x="75" y="32"/>
                  </a:moveTo>
                  <a:cubicBezTo>
                    <a:pt x="75" y="27"/>
                    <a:pt x="75" y="23"/>
                    <a:pt x="72" y="18"/>
                  </a:cubicBezTo>
                  <a:cubicBezTo>
                    <a:pt x="62" y="0"/>
                    <a:pt x="45" y="15"/>
                    <a:pt x="37" y="30"/>
                  </a:cubicBezTo>
                  <a:cubicBezTo>
                    <a:pt x="33" y="21"/>
                    <a:pt x="26" y="12"/>
                    <a:pt x="19" y="16"/>
                  </a:cubicBezTo>
                  <a:cubicBezTo>
                    <a:pt x="17" y="15"/>
                    <a:pt x="14" y="14"/>
                    <a:pt x="11" y="13"/>
                  </a:cubicBezTo>
                  <a:cubicBezTo>
                    <a:pt x="9" y="12"/>
                    <a:pt x="7" y="13"/>
                    <a:pt x="6" y="15"/>
                  </a:cubicBezTo>
                  <a:cubicBezTo>
                    <a:pt x="0" y="28"/>
                    <a:pt x="2" y="42"/>
                    <a:pt x="8" y="54"/>
                  </a:cubicBezTo>
                  <a:cubicBezTo>
                    <a:pt x="10" y="64"/>
                    <a:pt x="17" y="72"/>
                    <a:pt x="26" y="76"/>
                  </a:cubicBezTo>
                  <a:cubicBezTo>
                    <a:pt x="30" y="79"/>
                    <a:pt x="34" y="82"/>
                    <a:pt x="38" y="85"/>
                  </a:cubicBezTo>
                  <a:cubicBezTo>
                    <a:pt x="42" y="87"/>
                    <a:pt x="47" y="81"/>
                    <a:pt x="43" y="78"/>
                  </a:cubicBezTo>
                  <a:cubicBezTo>
                    <a:pt x="44" y="77"/>
                    <a:pt x="44" y="76"/>
                    <a:pt x="44" y="75"/>
                  </a:cubicBezTo>
                  <a:cubicBezTo>
                    <a:pt x="47" y="71"/>
                    <a:pt x="51" y="67"/>
                    <a:pt x="55" y="62"/>
                  </a:cubicBezTo>
                  <a:cubicBezTo>
                    <a:pt x="64" y="57"/>
                    <a:pt x="73" y="50"/>
                    <a:pt x="75" y="39"/>
                  </a:cubicBezTo>
                  <a:cubicBezTo>
                    <a:pt x="76" y="37"/>
                    <a:pt x="75" y="34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371426" y="1305404"/>
            <a:ext cx="1449151" cy="180724"/>
            <a:chOff x="5392832" y="1016000"/>
            <a:chExt cx="1449150" cy="180724"/>
          </a:xfrm>
        </p:grpSpPr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5392832" y="1021378"/>
              <a:ext cx="142015" cy="169628"/>
            </a:xfrm>
            <a:custGeom>
              <a:avLst/>
              <a:gdLst>
                <a:gd name="T0" fmla="*/ 86 w 94"/>
                <a:gd name="T1" fmla="*/ 23 h 110"/>
                <a:gd name="T2" fmla="*/ 2 w 94"/>
                <a:gd name="T3" fmla="*/ 39 h 110"/>
                <a:gd name="T4" fmla="*/ 17 w 94"/>
                <a:gd name="T5" fmla="*/ 107 h 110"/>
                <a:gd name="T6" fmla="*/ 25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1 w 94"/>
                <a:gd name="T15" fmla="*/ 99 h 110"/>
                <a:gd name="T16" fmla="*/ 86 w 94"/>
                <a:gd name="T17" fmla="*/ 23 h 110"/>
                <a:gd name="T18" fmla="*/ 28 w 94"/>
                <a:gd name="T19" fmla="*/ 77 h 110"/>
                <a:gd name="T20" fmla="*/ 33 w 94"/>
                <a:gd name="T21" fmla="*/ 89 h 110"/>
                <a:gd name="T22" fmla="*/ 28 w 94"/>
                <a:gd name="T23" fmla="*/ 77 h 110"/>
                <a:gd name="T24" fmla="*/ 30 w 94"/>
                <a:gd name="T25" fmla="*/ 39 h 110"/>
                <a:gd name="T26" fmla="*/ 35 w 94"/>
                <a:gd name="T27" fmla="*/ 28 h 110"/>
                <a:gd name="T28" fmla="*/ 30 w 94"/>
                <a:gd name="T29" fmla="*/ 39 h 110"/>
                <a:gd name="T30" fmla="*/ 63 w 94"/>
                <a:gd name="T31" fmla="*/ 39 h 110"/>
                <a:gd name="T32" fmla="*/ 66 w 94"/>
                <a:gd name="T33" fmla="*/ 49 h 110"/>
                <a:gd name="T34" fmla="*/ 58 w 94"/>
                <a:gd name="T35" fmla="*/ 46 h 110"/>
                <a:gd name="T36" fmla="*/ 63 w 94"/>
                <a:gd name="T37" fmla="*/ 39 h 110"/>
                <a:gd name="T38" fmla="*/ 66 w 94"/>
                <a:gd name="T39" fmla="*/ 66 h 110"/>
                <a:gd name="T40" fmla="*/ 68 w 94"/>
                <a:gd name="T41" fmla="*/ 77 h 110"/>
                <a:gd name="T42" fmla="*/ 66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6" y="23"/>
                  </a:moveTo>
                  <a:cubicBezTo>
                    <a:pt x="69" y="0"/>
                    <a:pt x="8" y="2"/>
                    <a:pt x="2" y="39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8"/>
                    <a:pt x="22" y="107"/>
                    <a:pt x="25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9" y="106"/>
                    <a:pt x="30" y="107"/>
                    <a:pt x="31" y="107"/>
                  </a:cubicBezTo>
                  <a:cubicBezTo>
                    <a:pt x="40" y="110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8" y="77"/>
                  </a:moveTo>
                  <a:cubicBezTo>
                    <a:pt x="31" y="79"/>
                    <a:pt x="33" y="83"/>
                    <a:pt x="33" y="89"/>
                  </a:cubicBezTo>
                  <a:cubicBezTo>
                    <a:pt x="24" y="92"/>
                    <a:pt x="29" y="81"/>
                    <a:pt x="28" y="77"/>
                  </a:cubicBezTo>
                  <a:close/>
                  <a:moveTo>
                    <a:pt x="30" y="39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4"/>
                    <a:pt x="30" y="39"/>
                  </a:cubicBezTo>
                  <a:close/>
                  <a:moveTo>
                    <a:pt x="63" y="39"/>
                  </a:moveTo>
                  <a:cubicBezTo>
                    <a:pt x="66" y="39"/>
                    <a:pt x="65" y="45"/>
                    <a:pt x="66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9"/>
                  </a:cubicBezTo>
                  <a:close/>
                  <a:moveTo>
                    <a:pt x="66" y="66"/>
                  </a:moveTo>
                  <a:cubicBezTo>
                    <a:pt x="69" y="67"/>
                    <a:pt x="68" y="73"/>
                    <a:pt x="68" y="77"/>
                  </a:cubicBezTo>
                  <a:cubicBezTo>
                    <a:pt x="62" y="76"/>
                    <a:pt x="62" y="70"/>
                    <a:pt x="66" y="66"/>
                  </a:cubicBezTo>
                  <a:close/>
                </a:path>
              </a:pathLst>
            </a:custGeom>
            <a:solidFill>
              <a:srgbClr val="EDB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5725270" y="1021378"/>
              <a:ext cx="141451" cy="169628"/>
            </a:xfrm>
            <a:custGeom>
              <a:avLst/>
              <a:gdLst>
                <a:gd name="T0" fmla="*/ 85 w 94"/>
                <a:gd name="T1" fmla="*/ 23 h 110"/>
                <a:gd name="T2" fmla="*/ 1 w 94"/>
                <a:gd name="T3" fmla="*/ 39 h 110"/>
                <a:gd name="T4" fmla="*/ 17 w 94"/>
                <a:gd name="T5" fmla="*/ 107 h 110"/>
                <a:gd name="T6" fmla="*/ 24 w 94"/>
                <a:gd name="T7" fmla="*/ 107 h 110"/>
                <a:gd name="T8" fmla="*/ 26 w 94"/>
                <a:gd name="T9" fmla="*/ 107 h 110"/>
                <a:gd name="T10" fmla="*/ 31 w 94"/>
                <a:gd name="T11" fmla="*/ 107 h 110"/>
                <a:gd name="T12" fmla="*/ 57 w 94"/>
                <a:gd name="T13" fmla="*/ 109 h 110"/>
                <a:gd name="T14" fmla="*/ 80 w 94"/>
                <a:gd name="T15" fmla="*/ 99 h 110"/>
                <a:gd name="T16" fmla="*/ 85 w 94"/>
                <a:gd name="T17" fmla="*/ 23 h 110"/>
                <a:gd name="T18" fmla="*/ 27 w 94"/>
                <a:gd name="T19" fmla="*/ 77 h 110"/>
                <a:gd name="T20" fmla="*/ 32 w 94"/>
                <a:gd name="T21" fmla="*/ 89 h 110"/>
                <a:gd name="T22" fmla="*/ 27 w 94"/>
                <a:gd name="T23" fmla="*/ 77 h 110"/>
                <a:gd name="T24" fmla="*/ 29 w 94"/>
                <a:gd name="T25" fmla="*/ 39 h 110"/>
                <a:gd name="T26" fmla="*/ 34 w 94"/>
                <a:gd name="T27" fmla="*/ 28 h 110"/>
                <a:gd name="T28" fmla="*/ 29 w 94"/>
                <a:gd name="T29" fmla="*/ 39 h 110"/>
                <a:gd name="T30" fmla="*/ 62 w 94"/>
                <a:gd name="T31" fmla="*/ 39 h 110"/>
                <a:gd name="T32" fmla="*/ 65 w 94"/>
                <a:gd name="T33" fmla="*/ 49 h 110"/>
                <a:gd name="T34" fmla="*/ 57 w 94"/>
                <a:gd name="T35" fmla="*/ 46 h 110"/>
                <a:gd name="T36" fmla="*/ 62 w 94"/>
                <a:gd name="T37" fmla="*/ 39 h 110"/>
                <a:gd name="T38" fmla="*/ 65 w 94"/>
                <a:gd name="T39" fmla="*/ 66 h 110"/>
                <a:gd name="T40" fmla="*/ 67 w 94"/>
                <a:gd name="T41" fmla="*/ 77 h 110"/>
                <a:gd name="T42" fmla="*/ 65 w 94"/>
                <a:gd name="T43" fmla="*/ 6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10">
                  <a:moveTo>
                    <a:pt x="85" y="23"/>
                  </a:moveTo>
                  <a:cubicBezTo>
                    <a:pt x="68" y="0"/>
                    <a:pt x="7" y="2"/>
                    <a:pt x="1" y="39"/>
                  </a:cubicBezTo>
                  <a:cubicBezTo>
                    <a:pt x="20" y="48"/>
                    <a:pt x="0" y="91"/>
                    <a:pt x="17" y="107"/>
                  </a:cubicBezTo>
                  <a:cubicBezTo>
                    <a:pt x="19" y="108"/>
                    <a:pt x="22" y="107"/>
                    <a:pt x="24" y="107"/>
                  </a:cubicBezTo>
                  <a:cubicBezTo>
                    <a:pt x="25" y="107"/>
                    <a:pt x="25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39" y="110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79" y="48"/>
                    <a:pt x="85" y="23"/>
                  </a:cubicBezTo>
                  <a:close/>
                  <a:moveTo>
                    <a:pt x="27" y="77"/>
                  </a:moveTo>
                  <a:cubicBezTo>
                    <a:pt x="31" y="79"/>
                    <a:pt x="32" y="83"/>
                    <a:pt x="32" y="89"/>
                  </a:cubicBezTo>
                  <a:cubicBezTo>
                    <a:pt x="23" y="92"/>
                    <a:pt x="28" y="81"/>
                    <a:pt x="27" y="77"/>
                  </a:cubicBezTo>
                  <a:close/>
                  <a:moveTo>
                    <a:pt x="29" y="39"/>
                  </a:moveTo>
                  <a:cubicBezTo>
                    <a:pt x="23" y="37"/>
                    <a:pt x="28" y="26"/>
                    <a:pt x="34" y="28"/>
                  </a:cubicBezTo>
                  <a:cubicBezTo>
                    <a:pt x="36" y="35"/>
                    <a:pt x="29" y="34"/>
                    <a:pt x="29" y="39"/>
                  </a:cubicBezTo>
                  <a:close/>
                  <a:moveTo>
                    <a:pt x="62" y="39"/>
                  </a:moveTo>
                  <a:cubicBezTo>
                    <a:pt x="66" y="39"/>
                    <a:pt x="64" y="45"/>
                    <a:pt x="65" y="49"/>
                  </a:cubicBezTo>
                  <a:cubicBezTo>
                    <a:pt x="63" y="47"/>
                    <a:pt x="61" y="46"/>
                    <a:pt x="57" y="46"/>
                  </a:cubicBezTo>
                  <a:cubicBezTo>
                    <a:pt x="58" y="43"/>
                    <a:pt x="62" y="42"/>
                    <a:pt x="62" y="39"/>
                  </a:cubicBezTo>
                  <a:close/>
                  <a:moveTo>
                    <a:pt x="65" y="66"/>
                  </a:moveTo>
                  <a:cubicBezTo>
                    <a:pt x="68" y="67"/>
                    <a:pt x="67" y="73"/>
                    <a:pt x="67" y="77"/>
                  </a:cubicBezTo>
                  <a:cubicBezTo>
                    <a:pt x="61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7"/>
            <p:cNvSpPr>
              <a:spLocks noEditPoints="1"/>
            </p:cNvSpPr>
            <p:nvPr/>
          </p:nvSpPr>
          <p:spPr bwMode="auto">
            <a:xfrm>
              <a:off x="6054695" y="1028224"/>
              <a:ext cx="142015" cy="168500"/>
            </a:xfrm>
            <a:custGeom>
              <a:avLst/>
              <a:gdLst>
                <a:gd name="T0" fmla="*/ 85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0 w 94"/>
                <a:gd name="T15" fmla="*/ 99 h 109"/>
                <a:gd name="T16" fmla="*/ 85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7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5" y="23"/>
                  </a:moveTo>
                  <a:cubicBezTo>
                    <a:pt x="68" y="0"/>
                    <a:pt x="7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5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8" y="109"/>
                    <a:pt x="57" y="109"/>
                  </a:cubicBezTo>
                  <a:cubicBezTo>
                    <a:pt x="66" y="107"/>
                    <a:pt x="74" y="107"/>
                    <a:pt x="80" y="99"/>
                  </a:cubicBezTo>
                  <a:cubicBezTo>
                    <a:pt x="94" y="81"/>
                    <a:pt x="80" y="48"/>
                    <a:pt x="85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3" y="36"/>
                    <a:pt x="28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7" y="46"/>
                  </a:cubicBezTo>
                  <a:cubicBezTo>
                    <a:pt x="58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6384513" y="1028224"/>
              <a:ext cx="141451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6 h 109"/>
                <a:gd name="T6" fmla="*/ 25 w 94"/>
                <a:gd name="T7" fmla="*/ 106 h 109"/>
                <a:gd name="T8" fmla="*/ 26 w 94"/>
                <a:gd name="T9" fmla="*/ 106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8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6"/>
                  </a:cubicBezTo>
                  <a:cubicBezTo>
                    <a:pt x="19" y="107"/>
                    <a:pt x="22" y="107"/>
                    <a:pt x="25" y="106"/>
                  </a:cubicBezTo>
                  <a:cubicBezTo>
                    <a:pt x="25" y="106"/>
                    <a:pt x="26" y="106"/>
                    <a:pt x="26" y="106"/>
                  </a:cubicBezTo>
                  <a:cubicBezTo>
                    <a:pt x="28" y="106"/>
                    <a:pt x="30" y="106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4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8"/>
                    <a:pt x="33" y="82"/>
                    <a:pt x="32" y="89"/>
                  </a:cubicBezTo>
                  <a:cubicBezTo>
                    <a:pt x="24" y="91"/>
                    <a:pt x="28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6"/>
                    <a:pt x="29" y="25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4"/>
                    <a:pt x="65" y="48"/>
                  </a:cubicBezTo>
                  <a:cubicBezTo>
                    <a:pt x="63" y="47"/>
                    <a:pt x="61" y="45"/>
                    <a:pt x="58" y="46"/>
                  </a:cubicBezTo>
                  <a:cubicBezTo>
                    <a:pt x="59" y="42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2"/>
                    <a:pt x="68" y="76"/>
                  </a:cubicBezTo>
                  <a:cubicBezTo>
                    <a:pt x="62" y="75"/>
                    <a:pt x="62" y="69"/>
                    <a:pt x="65" y="66"/>
                  </a:cubicBezTo>
                  <a:close/>
                </a:path>
              </a:pathLst>
            </a:custGeom>
            <a:solidFill>
              <a:srgbClr val="C1E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6699967" y="1016000"/>
              <a:ext cx="142015" cy="168500"/>
            </a:xfrm>
            <a:custGeom>
              <a:avLst/>
              <a:gdLst>
                <a:gd name="T0" fmla="*/ 86 w 94"/>
                <a:gd name="T1" fmla="*/ 23 h 109"/>
                <a:gd name="T2" fmla="*/ 2 w 94"/>
                <a:gd name="T3" fmla="*/ 38 h 109"/>
                <a:gd name="T4" fmla="*/ 17 w 94"/>
                <a:gd name="T5" fmla="*/ 107 h 109"/>
                <a:gd name="T6" fmla="*/ 25 w 94"/>
                <a:gd name="T7" fmla="*/ 107 h 109"/>
                <a:gd name="T8" fmla="*/ 26 w 94"/>
                <a:gd name="T9" fmla="*/ 107 h 109"/>
                <a:gd name="T10" fmla="*/ 31 w 94"/>
                <a:gd name="T11" fmla="*/ 107 h 109"/>
                <a:gd name="T12" fmla="*/ 57 w 94"/>
                <a:gd name="T13" fmla="*/ 109 h 109"/>
                <a:gd name="T14" fmla="*/ 81 w 94"/>
                <a:gd name="T15" fmla="*/ 99 h 109"/>
                <a:gd name="T16" fmla="*/ 86 w 94"/>
                <a:gd name="T17" fmla="*/ 23 h 109"/>
                <a:gd name="T18" fmla="*/ 27 w 94"/>
                <a:gd name="T19" fmla="*/ 76 h 109"/>
                <a:gd name="T20" fmla="*/ 32 w 94"/>
                <a:gd name="T21" fmla="*/ 89 h 109"/>
                <a:gd name="T22" fmla="*/ 27 w 94"/>
                <a:gd name="T23" fmla="*/ 76 h 109"/>
                <a:gd name="T24" fmla="*/ 30 w 94"/>
                <a:gd name="T25" fmla="*/ 38 h 109"/>
                <a:gd name="T26" fmla="*/ 35 w 94"/>
                <a:gd name="T27" fmla="*/ 28 h 109"/>
                <a:gd name="T28" fmla="*/ 30 w 94"/>
                <a:gd name="T29" fmla="*/ 38 h 109"/>
                <a:gd name="T30" fmla="*/ 63 w 94"/>
                <a:gd name="T31" fmla="*/ 38 h 109"/>
                <a:gd name="T32" fmla="*/ 65 w 94"/>
                <a:gd name="T33" fmla="*/ 49 h 109"/>
                <a:gd name="T34" fmla="*/ 58 w 94"/>
                <a:gd name="T35" fmla="*/ 46 h 109"/>
                <a:gd name="T36" fmla="*/ 63 w 94"/>
                <a:gd name="T37" fmla="*/ 38 h 109"/>
                <a:gd name="T38" fmla="*/ 65 w 94"/>
                <a:gd name="T39" fmla="*/ 66 h 109"/>
                <a:gd name="T40" fmla="*/ 68 w 94"/>
                <a:gd name="T41" fmla="*/ 76 h 109"/>
                <a:gd name="T42" fmla="*/ 65 w 94"/>
                <a:gd name="T43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09">
                  <a:moveTo>
                    <a:pt x="86" y="23"/>
                  </a:moveTo>
                  <a:cubicBezTo>
                    <a:pt x="69" y="0"/>
                    <a:pt x="8" y="2"/>
                    <a:pt x="2" y="38"/>
                  </a:cubicBezTo>
                  <a:cubicBezTo>
                    <a:pt x="21" y="48"/>
                    <a:pt x="0" y="91"/>
                    <a:pt x="17" y="107"/>
                  </a:cubicBezTo>
                  <a:cubicBezTo>
                    <a:pt x="19" y="107"/>
                    <a:pt x="22" y="107"/>
                    <a:pt x="25" y="107"/>
                  </a:cubicBezTo>
                  <a:cubicBezTo>
                    <a:pt x="25" y="107"/>
                    <a:pt x="26" y="107"/>
                    <a:pt x="26" y="107"/>
                  </a:cubicBezTo>
                  <a:cubicBezTo>
                    <a:pt x="28" y="106"/>
                    <a:pt x="30" y="107"/>
                    <a:pt x="31" y="107"/>
                  </a:cubicBezTo>
                  <a:cubicBezTo>
                    <a:pt x="40" y="109"/>
                    <a:pt x="49" y="109"/>
                    <a:pt x="57" y="109"/>
                  </a:cubicBezTo>
                  <a:cubicBezTo>
                    <a:pt x="66" y="107"/>
                    <a:pt x="75" y="107"/>
                    <a:pt x="81" y="99"/>
                  </a:cubicBezTo>
                  <a:cubicBezTo>
                    <a:pt x="94" y="81"/>
                    <a:pt x="80" y="48"/>
                    <a:pt x="86" y="23"/>
                  </a:cubicBezTo>
                  <a:close/>
                  <a:moveTo>
                    <a:pt x="27" y="76"/>
                  </a:moveTo>
                  <a:cubicBezTo>
                    <a:pt x="31" y="79"/>
                    <a:pt x="33" y="83"/>
                    <a:pt x="32" y="89"/>
                  </a:cubicBezTo>
                  <a:cubicBezTo>
                    <a:pt x="24" y="92"/>
                    <a:pt x="29" y="81"/>
                    <a:pt x="27" y="76"/>
                  </a:cubicBezTo>
                  <a:close/>
                  <a:moveTo>
                    <a:pt x="30" y="38"/>
                  </a:moveTo>
                  <a:cubicBezTo>
                    <a:pt x="24" y="37"/>
                    <a:pt x="29" y="26"/>
                    <a:pt x="35" y="28"/>
                  </a:cubicBezTo>
                  <a:cubicBezTo>
                    <a:pt x="37" y="35"/>
                    <a:pt x="30" y="33"/>
                    <a:pt x="30" y="38"/>
                  </a:cubicBezTo>
                  <a:close/>
                  <a:moveTo>
                    <a:pt x="63" y="38"/>
                  </a:moveTo>
                  <a:cubicBezTo>
                    <a:pt x="66" y="39"/>
                    <a:pt x="65" y="45"/>
                    <a:pt x="65" y="49"/>
                  </a:cubicBezTo>
                  <a:cubicBezTo>
                    <a:pt x="63" y="47"/>
                    <a:pt x="61" y="46"/>
                    <a:pt x="58" y="46"/>
                  </a:cubicBezTo>
                  <a:cubicBezTo>
                    <a:pt x="59" y="43"/>
                    <a:pt x="62" y="42"/>
                    <a:pt x="63" y="38"/>
                  </a:cubicBezTo>
                  <a:close/>
                  <a:moveTo>
                    <a:pt x="65" y="66"/>
                  </a:moveTo>
                  <a:cubicBezTo>
                    <a:pt x="69" y="67"/>
                    <a:pt x="67" y="73"/>
                    <a:pt x="68" y="76"/>
                  </a:cubicBezTo>
                  <a:cubicBezTo>
                    <a:pt x="62" y="76"/>
                    <a:pt x="62" y="70"/>
                    <a:pt x="65" y="66"/>
                  </a:cubicBezTo>
                  <a:close/>
                </a:path>
              </a:pathLst>
            </a:custGeom>
            <a:solidFill>
              <a:srgbClr val="58C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473517" y="45798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328665" y="2299372"/>
            <a:ext cx="2501951" cy="1003325"/>
            <a:chOff x="8386922" y="2192795"/>
            <a:chExt cx="2501951" cy="1003325"/>
          </a:xfrm>
        </p:grpSpPr>
        <p:sp>
          <p:nvSpPr>
            <p:cNvPr id="55" name="矩形 54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研究综述一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28665" y="4470388"/>
            <a:ext cx="2501951" cy="1003325"/>
            <a:chOff x="8386922" y="2192795"/>
            <a:chExt cx="2501951" cy="1003325"/>
          </a:xfrm>
        </p:grpSpPr>
        <p:sp>
          <p:nvSpPr>
            <p:cNvPr id="58" name="矩形 57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研究综述三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234038" y="2299372"/>
            <a:ext cx="2501951" cy="1003325"/>
            <a:chOff x="8386922" y="2192795"/>
            <a:chExt cx="2501951" cy="1003325"/>
          </a:xfrm>
        </p:grpSpPr>
        <p:sp>
          <p:nvSpPr>
            <p:cNvPr id="61" name="矩形 60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研究综述二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234038" y="4470388"/>
            <a:ext cx="2501951" cy="1003325"/>
            <a:chOff x="8386922" y="2192795"/>
            <a:chExt cx="2501951" cy="1003325"/>
          </a:xfrm>
        </p:grpSpPr>
        <p:sp>
          <p:nvSpPr>
            <p:cNvPr id="64" name="矩形 63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研究综述四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386922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1" y="374546"/>
            <a:ext cx="10442579" cy="6108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38" y="394817"/>
            <a:ext cx="6626927" cy="6068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82538" y="5066856"/>
            <a:ext cx="6626927" cy="106953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758436" y="2793548"/>
            <a:ext cx="2223265" cy="2913495"/>
            <a:chOff x="3999755" y="2148114"/>
            <a:chExt cx="1793924" cy="2350862"/>
          </a:xfrm>
        </p:grpSpPr>
        <p:grpSp>
          <p:nvGrpSpPr>
            <p:cNvPr id="37" name="Group 4"/>
            <p:cNvGrpSpPr>
              <a:grpSpLocks noChangeAspect="1"/>
            </p:cNvGrpSpPr>
            <p:nvPr/>
          </p:nvGrpSpPr>
          <p:grpSpPr bwMode="auto">
            <a:xfrm>
              <a:off x="3999755" y="2148114"/>
              <a:ext cx="1793924" cy="2350862"/>
              <a:chOff x="1228" y="423"/>
              <a:chExt cx="1224" cy="1604"/>
            </a:xfrm>
            <a:solidFill>
              <a:schemeClr val="bg1"/>
            </a:solidFill>
          </p:grpSpPr>
          <p:sp>
            <p:nvSpPr>
              <p:cNvPr id="39" name="Freeform 5"/>
              <p:cNvSpPr/>
              <p:nvPr/>
            </p:nvSpPr>
            <p:spPr bwMode="auto">
              <a:xfrm>
                <a:off x="1276" y="823"/>
                <a:ext cx="934" cy="1105"/>
              </a:xfrm>
              <a:custGeom>
                <a:avLst/>
                <a:gdLst>
                  <a:gd name="T0" fmla="*/ 304 w 348"/>
                  <a:gd name="T1" fmla="*/ 292 h 412"/>
                  <a:gd name="T2" fmla="*/ 286 w 348"/>
                  <a:gd name="T3" fmla="*/ 311 h 412"/>
                  <a:gd name="T4" fmla="*/ 234 w 348"/>
                  <a:gd name="T5" fmla="*/ 314 h 412"/>
                  <a:gd name="T6" fmla="*/ 199 w 348"/>
                  <a:gd name="T7" fmla="*/ 299 h 412"/>
                  <a:gd name="T8" fmla="*/ 113 w 348"/>
                  <a:gd name="T9" fmla="*/ 215 h 412"/>
                  <a:gd name="T10" fmla="*/ 148 w 348"/>
                  <a:gd name="T11" fmla="*/ 100 h 412"/>
                  <a:gd name="T12" fmla="*/ 169 w 348"/>
                  <a:gd name="T13" fmla="*/ 65 h 412"/>
                  <a:gd name="T14" fmla="*/ 151 w 348"/>
                  <a:gd name="T15" fmla="*/ 55 h 412"/>
                  <a:gd name="T16" fmla="*/ 149 w 348"/>
                  <a:gd name="T17" fmla="*/ 45 h 412"/>
                  <a:gd name="T18" fmla="*/ 101 w 348"/>
                  <a:gd name="T19" fmla="*/ 12 h 412"/>
                  <a:gd name="T20" fmla="*/ 33 w 348"/>
                  <a:gd name="T21" fmla="*/ 70 h 412"/>
                  <a:gd name="T22" fmla="*/ 9 w 348"/>
                  <a:gd name="T23" fmla="*/ 115 h 412"/>
                  <a:gd name="T24" fmla="*/ 14 w 348"/>
                  <a:gd name="T25" fmla="*/ 215 h 412"/>
                  <a:gd name="T26" fmla="*/ 74 w 348"/>
                  <a:gd name="T27" fmla="*/ 335 h 412"/>
                  <a:gd name="T28" fmla="*/ 193 w 348"/>
                  <a:gd name="T29" fmla="*/ 357 h 412"/>
                  <a:gd name="T30" fmla="*/ 310 w 348"/>
                  <a:gd name="T31" fmla="*/ 344 h 412"/>
                  <a:gd name="T32" fmla="*/ 336 w 348"/>
                  <a:gd name="T33" fmla="*/ 317 h 412"/>
                  <a:gd name="T34" fmla="*/ 304 w 348"/>
                  <a:gd name="T35" fmla="*/ 29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8" h="412">
                    <a:moveTo>
                      <a:pt x="304" y="292"/>
                    </a:moveTo>
                    <a:cubicBezTo>
                      <a:pt x="299" y="299"/>
                      <a:pt x="292" y="306"/>
                      <a:pt x="286" y="311"/>
                    </a:cubicBezTo>
                    <a:cubicBezTo>
                      <a:pt x="264" y="327"/>
                      <a:pt x="230" y="341"/>
                      <a:pt x="234" y="314"/>
                    </a:cubicBezTo>
                    <a:cubicBezTo>
                      <a:pt x="236" y="294"/>
                      <a:pt x="211" y="290"/>
                      <a:pt x="199" y="299"/>
                    </a:cubicBezTo>
                    <a:cubicBezTo>
                      <a:pt x="149" y="339"/>
                      <a:pt x="123" y="250"/>
                      <a:pt x="113" y="215"/>
                    </a:cubicBezTo>
                    <a:cubicBezTo>
                      <a:pt x="109" y="198"/>
                      <a:pt x="112" y="74"/>
                      <a:pt x="148" y="100"/>
                    </a:cubicBezTo>
                    <a:cubicBezTo>
                      <a:pt x="170" y="115"/>
                      <a:pt x="190" y="80"/>
                      <a:pt x="169" y="65"/>
                    </a:cubicBezTo>
                    <a:cubicBezTo>
                      <a:pt x="163" y="60"/>
                      <a:pt x="157" y="57"/>
                      <a:pt x="151" y="55"/>
                    </a:cubicBezTo>
                    <a:cubicBezTo>
                      <a:pt x="151" y="52"/>
                      <a:pt x="151" y="48"/>
                      <a:pt x="149" y="45"/>
                    </a:cubicBezTo>
                    <a:cubicBezTo>
                      <a:pt x="136" y="17"/>
                      <a:pt x="119" y="9"/>
                      <a:pt x="101" y="12"/>
                    </a:cubicBezTo>
                    <a:cubicBezTo>
                      <a:pt x="71" y="0"/>
                      <a:pt x="46" y="33"/>
                      <a:pt x="33" y="70"/>
                    </a:cubicBezTo>
                    <a:cubicBezTo>
                      <a:pt x="22" y="86"/>
                      <a:pt x="13" y="103"/>
                      <a:pt x="9" y="115"/>
                    </a:cubicBezTo>
                    <a:cubicBezTo>
                      <a:pt x="0" y="142"/>
                      <a:pt x="3" y="179"/>
                      <a:pt x="14" y="215"/>
                    </a:cubicBezTo>
                    <a:cubicBezTo>
                      <a:pt x="13" y="258"/>
                      <a:pt x="40" y="303"/>
                      <a:pt x="74" y="335"/>
                    </a:cubicBezTo>
                    <a:cubicBezTo>
                      <a:pt x="105" y="389"/>
                      <a:pt x="149" y="412"/>
                      <a:pt x="193" y="357"/>
                    </a:cubicBezTo>
                    <a:cubicBezTo>
                      <a:pt x="231" y="381"/>
                      <a:pt x="275" y="371"/>
                      <a:pt x="310" y="344"/>
                    </a:cubicBezTo>
                    <a:cubicBezTo>
                      <a:pt x="321" y="336"/>
                      <a:pt x="331" y="327"/>
                      <a:pt x="336" y="317"/>
                    </a:cubicBezTo>
                    <a:cubicBezTo>
                      <a:pt x="348" y="298"/>
                      <a:pt x="319" y="274"/>
                      <a:pt x="304" y="292"/>
                    </a:cubicBezTo>
                    <a:close/>
                  </a:path>
                </a:pathLst>
              </a:custGeom>
              <a:solidFill>
                <a:srgbClr val="F7F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1228" y="423"/>
                <a:ext cx="1224" cy="1604"/>
              </a:xfrm>
              <a:custGeom>
                <a:avLst/>
                <a:gdLst>
                  <a:gd name="T0" fmla="*/ 337 w 456"/>
                  <a:gd name="T1" fmla="*/ 113 h 598"/>
                  <a:gd name="T2" fmla="*/ 196 w 456"/>
                  <a:gd name="T3" fmla="*/ 167 h 598"/>
                  <a:gd name="T4" fmla="*/ 193 w 456"/>
                  <a:gd name="T5" fmla="*/ 145 h 598"/>
                  <a:gd name="T6" fmla="*/ 244 w 456"/>
                  <a:gd name="T7" fmla="*/ 14 h 598"/>
                  <a:gd name="T8" fmla="*/ 232 w 456"/>
                  <a:gd name="T9" fmla="*/ 7 h 598"/>
                  <a:gd name="T10" fmla="*/ 184 w 456"/>
                  <a:gd name="T11" fmla="*/ 116 h 598"/>
                  <a:gd name="T12" fmla="*/ 171 w 456"/>
                  <a:gd name="T13" fmla="*/ 93 h 598"/>
                  <a:gd name="T14" fmla="*/ 86 w 456"/>
                  <a:gd name="T15" fmla="*/ 35 h 598"/>
                  <a:gd name="T16" fmla="*/ 82 w 456"/>
                  <a:gd name="T17" fmla="*/ 32 h 598"/>
                  <a:gd name="T18" fmla="*/ 72 w 456"/>
                  <a:gd name="T19" fmla="*/ 38 h 598"/>
                  <a:gd name="T20" fmla="*/ 132 w 456"/>
                  <a:gd name="T21" fmla="*/ 147 h 598"/>
                  <a:gd name="T22" fmla="*/ 95 w 456"/>
                  <a:gd name="T23" fmla="*/ 151 h 598"/>
                  <a:gd name="T24" fmla="*/ 8 w 456"/>
                  <a:gd name="T25" fmla="*/ 277 h 598"/>
                  <a:gd name="T26" fmla="*/ 35 w 456"/>
                  <a:gd name="T27" fmla="*/ 409 h 598"/>
                  <a:gd name="T28" fmla="*/ 118 w 456"/>
                  <a:gd name="T29" fmla="*/ 527 h 598"/>
                  <a:gd name="T30" fmla="*/ 220 w 456"/>
                  <a:gd name="T31" fmla="*/ 516 h 598"/>
                  <a:gd name="T32" fmla="*/ 242 w 456"/>
                  <a:gd name="T33" fmla="*/ 519 h 598"/>
                  <a:gd name="T34" fmla="*/ 268 w 456"/>
                  <a:gd name="T35" fmla="*/ 528 h 598"/>
                  <a:gd name="T36" fmla="*/ 319 w 456"/>
                  <a:gd name="T37" fmla="*/ 518 h 598"/>
                  <a:gd name="T38" fmla="*/ 404 w 456"/>
                  <a:gd name="T39" fmla="*/ 409 h 598"/>
                  <a:gd name="T40" fmla="*/ 447 w 456"/>
                  <a:gd name="T41" fmla="*/ 267 h 598"/>
                  <a:gd name="T42" fmla="*/ 337 w 456"/>
                  <a:gd name="T43" fmla="*/ 113 h 598"/>
                  <a:gd name="T44" fmla="*/ 176 w 456"/>
                  <a:gd name="T45" fmla="*/ 179 h 598"/>
                  <a:gd name="T46" fmla="*/ 90 w 456"/>
                  <a:gd name="T47" fmla="*/ 59 h 598"/>
                  <a:gd name="T48" fmla="*/ 176 w 456"/>
                  <a:gd name="T49" fmla="*/ 179 h 598"/>
                  <a:gd name="T50" fmla="*/ 435 w 456"/>
                  <a:gd name="T51" fmla="*/ 257 h 598"/>
                  <a:gd name="T52" fmla="*/ 230 w 456"/>
                  <a:gd name="T53" fmla="*/ 495 h 598"/>
                  <a:gd name="T54" fmla="*/ 220 w 456"/>
                  <a:gd name="T55" fmla="*/ 495 h 598"/>
                  <a:gd name="T56" fmla="*/ 32 w 456"/>
                  <a:gd name="T57" fmla="*/ 363 h 598"/>
                  <a:gd name="T58" fmla="*/ 43 w 456"/>
                  <a:gd name="T59" fmla="*/ 219 h 598"/>
                  <a:gd name="T60" fmla="*/ 105 w 456"/>
                  <a:gd name="T61" fmla="*/ 161 h 598"/>
                  <a:gd name="T62" fmla="*/ 180 w 456"/>
                  <a:gd name="T63" fmla="*/ 216 h 598"/>
                  <a:gd name="T64" fmla="*/ 187 w 456"/>
                  <a:gd name="T65" fmla="*/ 220 h 598"/>
                  <a:gd name="T66" fmla="*/ 193 w 456"/>
                  <a:gd name="T67" fmla="*/ 214 h 598"/>
                  <a:gd name="T68" fmla="*/ 193 w 456"/>
                  <a:gd name="T69" fmla="*/ 211 h 598"/>
                  <a:gd name="T70" fmla="*/ 197 w 456"/>
                  <a:gd name="T71" fmla="*/ 204 h 598"/>
                  <a:gd name="T72" fmla="*/ 196 w 456"/>
                  <a:gd name="T73" fmla="*/ 200 h 598"/>
                  <a:gd name="T74" fmla="*/ 197 w 456"/>
                  <a:gd name="T75" fmla="*/ 197 h 598"/>
                  <a:gd name="T76" fmla="*/ 197 w 456"/>
                  <a:gd name="T77" fmla="*/ 195 h 598"/>
                  <a:gd name="T78" fmla="*/ 334 w 456"/>
                  <a:gd name="T79" fmla="*/ 126 h 598"/>
                  <a:gd name="T80" fmla="*/ 435 w 456"/>
                  <a:gd name="T81" fmla="*/ 257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6" h="598">
                    <a:moveTo>
                      <a:pt x="337" y="113"/>
                    </a:moveTo>
                    <a:cubicBezTo>
                      <a:pt x="281" y="102"/>
                      <a:pt x="224" y="122"/>
                      <a:pt x="196" y="167"/>
                    </a:cubicBezTo>
                    <a:cubicBezTo>
                      <a:pt x="196" y="160"/>
                      <a:pt x="195" y="152"/>
                      <a:pt x="193" y="145"/>
                    </a:cubicBezTo>
                    <a:cubicBezTo>
                      <a:pt x="197" y="98"/>
                      <a:pt x="217" y="53"/>
                      <a:pt x="244" y="14"/>
                    </a:cubicBezTo>
                    <a:cubicBezTo>
                      <a:pt x="248" y="7"/>
                      <a:pt x="237" y="0"/>
                      <a:pt x="232" y="7"/>
                    </a:cubicBezTo>
                    <a:cubicBezTo>
                      <a:pt x="210" y="41"/>
                      <a:pt x="192" y="78"/>
                      <a:pt x="184" y="116"/>
                    </a:cubicBezTo>
                    <a:cubicBezTo>
                      <a:pt x="181" y="108"/>
                      <a:pt x="176" y="100"/>
                      <a:pt x="171" y="93"/>
                    </a:cubicBezTo>
                    <a:cubicBezTo>
                      <a:pt x="156" y="63"/>
                      <a:pt x="130" y="42"/>
                      <a:pt x="86" y="35"/>
                    </a:cubicBezTo>
                    <a:cubicBezTo>
                      <a:pt x="85" y="34"/>
                      <a:pt x="84" y="33"/>
                      <a:pt x="82" y="32"/>
                    </a:cubicBezTo>
                    <a:cubicBezTo>
                      <a:pt x="77" y="28"/>
                      <a:pt x="71" y="32"/>
                      <a:pt x="72" y="38"/>
                    </a:cubicBezTo>
                    <a:cubicBezTo>
                      <a:pt x="78" y="83"/>
                      <a:pt x="105" y="115"/>
                      <a:pt x="132" y="147"/>
                    </a:cubicBezTo>
                    <a:cubicBezTo>
                      <a:pt x="121" y="144"/>
                      <a:pt x="109" y="145"/>
                      <a:pt x="95" y="151"/>
                    </a:cubicBezTo>
                    <a:cubicBezTo>
                      <a:pt x="46" y="172"/>
                      <a:pt x="17" y="227"/>
                      <a:pt x="8" y="277"/>
                    </a:cubicBezTo>
                    <a:cubicBezTo>
                      <a:pt x="0" y="322"/>
                      <a:pt x="18" y="369"/>
                      <a:pt x="35" y="409"/>
                    </a:cubicBezTo>
                    <a:cubicBezTo>
                      <a:pt x="53" y="453"/>
                      <a:pt x="79" y="498"/>
                      <a:pt x="118" y="527"/>
                    </a:cubicBezTo>
                    <a:cubicBezTo>
                      <a:pt x="152" y="553"/>
                      <a:pt x="191" y="544"/>
                      <a:pt x="220" y="516"/>
                    </a:cubicBezTo>
                    <a:cubicBezTo>
                      <a:pt x="230" y="506"/>
                      <a:pt x="229" y="512"/>
                      <a:pt x="242" y="519"/>
                    </a:cubicBezTo>
                    <a:cubicBezTo>
                      <a:pt x="250" y="523"/>
                      <a:pt x="259" y="526"/>
                      <a:pt x="268" y="528"/>
                    </a:cubicBezTo>
                    <a:cubicBezTo>
                      <a:pt x="286" y="531"/>
                      <a:pt x="303" y="526"/>
                      <a:pt x="319" y="518"/>
                    </a:cubicBezTo>
                    <a:cubicBezTo>
                      <a:pt x="360" y="497"/>
                      <a:pt x="386" y="449"/>
                      <a:pt x="404" y="409"/>
                    </a:cubicBezTo>
                    <a:cubicBezTo>
                      <a:pt x="425" y="364"/>
                      <a:pt x="441" y="315"/>
                      <a:pt x="447" y="267"/>
                    </a:cubicBezTo>
                    <a:cubicBezTo>
                      <a:pt x="456" y="191"/>
                      <a:pt x="413" y="129"/>
                      <a:pt x="337" y="113"/>
                    </a:cubicBezTo>
                    <a:close/>
                    <a:moveTo>
                      <a:pt x="176" y="179"/>
                    </a:moveTo>
                    <a:cubicBezTo>
                      <a:pt x="145" y="139"/>
                      <a:pt x="106" y="106"/>
                      <a:pt x="90" y="59"/>
                    </a:cubicBezTo>
                    <a:cubicBezTo>
                      <a:pt x="125" y="95"/>
                      <a:pt x="163" y="131"/>
                      <a:pt x="176" y="179"/>
                    </a:cubicBezTo>
                    <a:close/>
                    <a:moveTo>
                      <a:pt x="435" y="257"/>
                    </a:moveTo>
                    <a:cubicBezTo>
                      <a:pt x="428" y="337"/>
                      <a:pt x="348" y="588"/>
                      <a:pt x="230" y="495"/>
                    </a:cubicBezTo>
                    <a:cubicBezTo>
                      <a:pt x="227" y="493"/>
                      <a:pt x="223" y="492"/>
                      <a:pt x="220" y="495"/>
                    </a:cubicBezTo>
                    <a:cubicBezTo>
                      <a:pt x="134" y="598"/>
                      <a:pt x="55" y="435"/>
                      <a:pt x="32" y="363"/>
                    </a:cubicBezTo>
                    <a:cubicBezTo>
                      <a:pt x="15" y="313"/>
                      <a:pt x="17" y="267"/>
                      <a:pt x="43" y="219"/>
                    </a:cubicBezTo>
                    <a:cubicBezTo>
                      <a:pt x="56" y="194"/>
                      <a:pt x="78" y="170"/>
                      <a:pt x="105" y="161"/>
                    </a:cubicBezTo>
                    <a:cubicBezTo>
                      <a:pt x="144" y="147"/>
                      <a:pt x="168" y="186"/>
                      <a:pt x="180" y="216"/>
                    </a:cubicBezTo>
                    <a:cubicBezTo>
                      <a:pt x="180" y="219"/>
                      <a:pt x="183" y="221"/>
                      <a:pt x="187" y="220"/>
                    </a:cubicBezTo>
                    <a:cubicBezTo>
                      <a:pt x="190" y="220"/>
                      <a:pt x="193" y="218"/>
                      <a:pt x="193" y="214"/>
                    </a:cubicBezTo>
                    <a:cubicBezTo>
                      <a:pt x="193" y="213"/>
                      <a:pt x="193" y="212"/>
                      <a:pt x="193" y="211"/>
                    </a:cubicBezTo>
                    <a:cubicBezTo>
                      <a:pt x="196" y="210"/>
                      <a:pt x="198" y="207"/>
                      <a:pt x="197" y="204"/>
                    </a:cubicBezTo>
                    <a:cubicBezTo>
                      <a:pt x="196" y="203"/>
                      <a:pt x="196" y="202"/>
                      <a:pt x="196" y="200"/>
                    </a:cubicBezTo>
                    <a:cubicBezTo>
                      <a:pt x="197" y="199"/>
                      <a:pt x="197" y="198"/>
                      <a:pt x="197" y="197"/>
                    </a:cubicBezTo>
                    <a:cubicBezTo>
                      <a:pt x="197" y="196"/>
                      <a:pt x="197" y="196"/>
                      <a:pt x="197" y="195"/>
                    </a:cubicBezTo>
                    <a:cubicBezTo>
                      <a:pt x="215" y="139"/>
                      <a:pt x="276" y="116"/>
                      <a:pt x="334" y="126"/>
                    </a:cubicBezTo>
                    <a:cubicBezTo>
                      <a:pt x="399" y="137"/>
                      <a:pt x="440" y="192"/>
                      <a:pt x="435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4879888" y="2889391"/>
              <a:ext cx="614643" cy="747572"/>
            </a:xfrm>
            <a:custGeom>
              <a:avLst/>
              <a:gdLst>
                <a:gd name="T0" fmla="*/ 135 w 362"/>
                <a:gd name="T1" fmla="*/ 251 h 440"/>
                <a:gd name="T2" fmla="*/ 138 w 362"/>
                <a:gd name="T3" fmla="*/ 175 h 440"/>
                <a:gd name="T4" fmla="*/ 43 w 362"/>
                <a:gd name="T5" fmla="*/ 95 h 440"/>
                <a:gd name="T6" fmla="*/ 214 w 362"/>
                <a:gd name="T7" fmla="*/ 3 h 440"/>
                <a:gd name="T8" fmla="*/ 338 w 362"/>
                <a:gd name="T9" fmla="*/ 170 h 440"/>
                <a:gd name="T10" fmla="*/ 309 w 362"/>
                <a:gd name="T11" fmla="*/ 298 h 440"/>
                <a:gd name="T12" fmla="*/ 345 w 362"/>
                <a:gd name="T13" fmla="*/ 409 h 440"/>
                <a:gd name="T14" fmla="*/ 50 w 362"/>
                <a:gd name="T15" fmla="*/ 410 h 440"/>
                <a:gd name="T16" fmla="*/ 96 w 362"/>
                <a:gd name="T17" fmla="*/ 333 h 440"/>
                <a:gd name="T18" fmla="*/ 73 w 362"/>
                <a:gd name="T19" fmla="*/ 363 h 440"/>
                <a:gd name="T20" fmla="*/ 187 w 362"/>
                <a:gd name="T21" fmla="*/ 298 h 440"/>
                <a:gd name="T22" fmla="*/ 132 w 362"/>
                <a:gd name="T23" fmla="*/ 349 h 440"/>
                <a:gd name="T24" fmla="*/ 102 w 362"/>
                <a:gd name="T25" fmla="*/ 396 h 440"/>
                <a:gd name="T26" fmla="*/ 194 w 362"/>
                <a:gd name="T27" fmla="*/ 305 h 440"/>
                <a:gd name="T28" fmla="*/ 187 w 362"/>
                <a:gd name="T29" fmla="*/ 298 h 440"/>
                <a:gd name="T30" fmla="*/ 145 w 362"/>
                <a:gd name="T31" fmla="*/ 50 h 440"/>
                <a:gd name="T32" fmla="*/ 145 w 362"/>
                <a:gd name="T33" fmla="*/ 50 h 440"/>
                <a:gd name="T34" fmla="*/ 122 w 362"/>
                <a:gd name="T35" fmla="*/ 153 h 440"/>
                <a:gd name="T36" fmla="*/ 191 w 362"/>
                <a:gd name="T37" fmla="*/ 374 h 440"/>
                <a:gd name="T38" fmla="*/ 220 w 362"/>
                <a:gd name="T39" fmla="*/ 330 h 440"/>
                <a:gd name="T40" fmla="*/ 161 w 362"/>
                <a:gd name="T41" fmla="*/ 391 h 440"/>
                <a:gd name="T42" fmla="*/ 174 w 362"/>
                <a:gd name="T43" fmla="*/ 89 h 440"/>
                <a:gd name="T44" fmla="*/ 164 w 362"/>
                <a:gd name="T45" fmla="*/ 96 h 440"/>
                <a:gd name="T46" fmla="*/ 220 w 362"/>
                <a:gd name="T47" fmla="*/ 26 h 440"/>
                <a:gd name="T48" fmla="*/ 194 w 362"/>
                <a:gd name="T49" fmla="*/ 56 h 440"/>
                <a:gd name="T50" fmla="*/ 256 w 362"/>
                <a:gd name="T51" fmla="*/ 41 h 440"/>
                <a:gd name="T52" fmla="*/ 269 w 362"/>
                <a:gd name="T53" fmla="*/ 54 h 440"/>
                <a:gd name="T54" fmla="*/ 292 w 362"/>
                <a:gd name="T55" fmla="*/ 63 h 440"/>
                <a:gd name="T56" fmla="*/ 286 w 362"/>
                <a:gd name="T57" fmla="*/ 126 h 440"/>
                <a:gd name="T58" fmla="*/ 315 w 362"/>
                <a:gd name="T59" fmla="*/ 112 h 440"/>
                <a:gd name="T60" fmla="*/ 197 w 362"/>
                <a:gd name="T61" fmla="*/ 105 h 440"/>
                <a:gd name="T62" fmla="*/ 250 w 362"/>
                <a:gd name="T63" fmla="*/ 343 h 440"/>
                <a:gd name="T64" fmla="*/ 197 w 362"/>
                <a:gd name="T65" fmla="*/ 400 h 440"/>
                <a:gd name="T66" fmla="*/ 246 w 362"/>
                <a:gd name="T67" fmla="*/ 87 h 440"/>
                <a:gd name="T68" fmla="*/ 220 w 362"/>
                <a:gd name="T69" fmla="*/ 124 h 440"/>
                <a:gd name="T70" fmla="*/ 276 w 362"/>
                <a:gd name="T71" fmla="*/ 191 h 440"/>
                <a:gd name="T72" fmla="*/ 230 w 362"/>
                <a:gd name="T73" fmla="*/ 252 h 440"/>
                <a:gd name="T74" fmla="*/ 276 w 362"/>
                <a:gd name="T75" fmla="*/ 359 h 440"/>
                <a:gd name="T76" fmla="*/ 256 w 362"/>
                <a:gd name="T77" fmla="*/ 385 h 440"/>
                <a:gd name="T78" fmla="*/ 315 w 362"/>
                <a:gd name="T79" fmla="*/ 138 h 440"/>
                <a:gd name="T80" fmla="*/ 286 w 362"/>
                <a:gd name="T81" fmla="*/ 168 h 440"/>
                <a:gd name="T82" fmla="*/ 315 w 362"/>
                <a:gd name="T83" fmla="*/ 138 h 440"/>
                <a:gd name="T84" fmla="*/ 332 w 362"/>
                <a:gd name="T85" fmla="*/ 351 h 440"/>
                <a:gd name="T86" fmla="*/ 338 w 362"/>
                <a:gd name="T87" fmla="*/ 328 h 440"/>
                <a:gd name="T88" fmla="*/ 292 w 362"/>
                <a:gd name="T89" fmla="*/ 342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440">
                  <a:moveTo>
                    <a:pt x="50" y="410"/>
                  </a:moveTo>
                  <a:cubicBezTo>
                    <a:pt x="0" y="330"/>
                    <a:pt x="84" y="289"/>
                    <a:pt x="135" y="251"/>
                  </a:cubicBezTo>
                  <a:cubicBezTo>
                    <a:pt x="174" y="221"/>
                    <a:pt x="232" y="183"/>
                    <a:pt x="191" y="131"/>
                  </a:cubicBezTo>
                  <a:cubicBezTo>
                    <a:pt x="153" y="126"/>
                    <a:pt x="158" y="163"/>
                    <a:pt x="138" y="175"/>
                  </a:cubicBezTo>
                  <a:cubicBezTo>
                    <a:pt x="97" y="188"/>
                    <a:pt x="37" y="171"/>
                    <a:pt x="30" y="142"/>
                  </a:cubicBezTo>
                  <a:cubicBezTo>
                    <a:pt x="25" y="122"/>
                    <a:pt x="34" y="109"/>
                    <a:pt x="43" y="95"/>
                  </a:cubicBezTo>
                  <a:cubicBezTo>
                    <a:pt x="69" y="57"/>
                    <a:pt x="55" y="53"/>
                    <a:pt x="105" y="26"/>
                  </a:cubicBezTo>
                  <a:cubicBezTo>
                    <a:pt x="133" y="11"/>
                    <a:pt x="168" y="0"/>
                    <a:pt x="214" y="3"/>
                  </a:cubicBezTo>
                  <a:cubicBezTo>
                    <a:pt x="256" y="5"/>
                    <a:pt x="286" y="17"/>
                    <a:pt x="305" y="37"/>
                  </a:cubicBezTo>
                  <a:cubicBezTo>
                    <a:pt x="332" y="64"/>
                    <a:pt x="344" y="108"/>
                    <a:pt x="338" y="170"/>
                  </a:cubicBezTo>
                  <a:cubicBezTo>
                    <a:pt x="323" y="215"/>
                    <a:pt x="266" y="238"/>
                    <a:pt x="266" y="287"/>
                  </a:cubicBezTo>
                  <a:cubicBezTo>
                    <a:pt x="278" y="290"/>
                    <a:pt x="293" y="295"/>
                    <a:pt x="309" y="298"/>
                  </a:cubicBezTo>
                  <a:cubicBezTo>
                    <a:pt x="357" y="307"/>
                    <a:pt x="362" y="288"/>
                    <a:pt x="360" y="355"/>
                  </a:cubicBezTo>
                  <a:cubicBezTo>
                    <a:pt x="360" y="376"/>
                    <a:pt x="356" y="397"/>
                    <a:pt x="345" y="409"/>
                  </a:cubicBezTo>
                  <a:cubicBezTo>
                    <a:pt x="331" y="424"/>
                    <a:pt x="299" y="432"/>
                    <a:pt x="273" y="434"/>
                  </a:cubicBezTo>
                  <a:cubicBezTo>
                    <a:pt x="195" y="440"/>
                    <a:pt x="86" y="426"/>
                    <a:pt x="50" y="410"/>
                  </a:cubicBezTo>
                  <a:close/>
                  <a:moveTo>
                    <a:pt x="96" y="333"/>
                  </a:moveTo>
                  <a:cubicBezTo>
                    <a:pt x="96" y="333"/>
                    <a:pt x="96" y="333"/>
                    <a:pt x="96" y="333"/>
                  </a:cubicBezTo>
                  <a:cubicBezTo>
                    <a:pt x="103" y="322"/>
                    <a:pt x="115" y="313"/>
                    <a:pt x="112" y="304"/>
                  </a:cubicBezTo>
                  <a:cubicBezTo>
                    <a:pt x="98" y="323"/>
                    <a:pt x="78" y="335"/>
                    <a:pt x="73" y="363"/>
                  </a:cubicBezTo>
                  <a:cubicBezTo>
                    <a:pt x="89" y="366"/>
                    <a:pt x="90" y="343"/>
                    <a:pt x="96" y="333"/>
                  </a:cubicBezTo>
                  <a:close/>
                  <a:moveTo>
                    <a:pt x="187" y="298"/>
                  </a:moveTo>
                  <a:cubicBezTo>
                    <a:pt x="187" y="298"/>
                    <a:pt x="187" y="298"/>
                    <a:pt x="187" y="298"/>
                  </a:cubicBezTo>
                  <a:cubicBezTo>
                    <a:pt x="169" y="316"/>
                    <a:pt x="150" y="333"/>
                    <a:pt x="132" y="349"/>
                  </a:cubicBezTo>
                  <a:cubicBezTo>
                    <a:pt x="114" y="364"/>
                    <a:pt x="96" y="370"/>
                    <a:pt x="102" y="389"/>
                  </a:cubicBezTo>
                  <a:cubicBezTo>
                    <a:pt x="102" y="391"/>
                    <a:pt x="102" y="393"/>
                    <a:pt x="102" y="396"/>
                  </a:cubicBezTo>
                  <a:cubicBezTo>
                    <a:pt x="135" y="385"/>
                    <a:pt x="157" y="364"/>
                    <a:pt x="168" y="332"/>
                  </a:cubicBezTo>
                  <a:cubicBezTo>
                    <a:pt x="177" y="326"/>
                    <a:pt x="185" y="315"/>
                    <a:pt x="194" y="305"/>
                  </a:cubicBezTo>
                  <a:cubicBezTo>
                    <a:pt x="202" y="296"/>
                    <a:pt x="218" y="285"/>
                    <a:pt x="214" y="275"/>
                  </a:cubicBezTo>
                  <a:cubicBezTo>
                    <a:pt x="200" y="276"/>
                    <a:pt x="197" y="289"/>
                    <a:pt x="187" y="298"/>
                  </a:cubicBezTo>
                  <a:close/>
                  <a:moveTo>
                    <a:pt x="145" y="50"/>
                  </a:moveTo>
                  <a:cubicBezTo>
                    <a:pt x="145" y="50"/>
                    <a:pt x="145" y="50"/>
                    <a:pt x="145" y="50"/>
                  </a:cubicBezTo>
                  <a:cubicBezTo>
                    <a:pt x="129" y="69"/>
                    <a:pt x="117" y="91"/>
                    <a:pt x="109" y="117"/>
                  </a:cubicBezTo>
                  <a:cubicBezTo>
                    <a:pt x="126" y="102"/>
                    <a:pt x="143" y="70"/>
                    <a:pt x="145" y="50"/>
                  </a:cubicBezTo>
                  <a:close/>
                  <a:moveTo>
                    <a:pt x="122" y="153"/>
                  </a:moveTo>
                  <a:cubicBezTo>
                    <a:pt x="122" y="153"/>
                    <a:pt x="122" y="153"/>
                    <a:pt x="122" y="153"/>
                  </a:cubicBezTo>
                  <a:cubicBezTo>
                    <a:pt x="142" y="155"/>
                    <a:pt x="124" y="137"/>
                    <a:pt x="122" y="153"/>
                  </a:cubicBezTo>
                  <a:close/>
                  <a:moveTo>
                    <a:pt x="191" y="374"/>
                  </a:moveTo>
                  <a:cubicBezTo>
                    <a:pt x="191" y="374"/>
                    <a:pt x="191" y="374"/>
                    <a:pt x="191" y="374"/>
                  </a:cubicBezTo>
                  <a:cubicBezTo>
                    <a:pt x="200" y="360"/>
                    <a:pt x="208" y="344"/>
                    <a:pt x="220" y="330"/>
                  </a:cubicBezTo>
                  <a:cubicBezTo>
                    <a:pt x="229" y="321"/>
                    <a:pt x="252" y="315"/>
                    <a:pt x="243" y="297"/>
                  </a:cubicBezTo>
                  <a:cubicBezTo>
                    <a:pt x="214" y="326"/>
                    <a:pt x="183" y="355"/>
                    <a:pt x="161" y="391"/>
                  </a:cubicBezTo>
                  <a:cubicBezTo>
                    <a:pt x="176" y="390"/>
                    <a:pt x="178" y="377"/>
                    <a:pt x="191" y="374"/>
                  </a:cubicBezTo>
                  <a:close/>
                  <a:moveTo>
                    <a:pt x="174" y="89"/>
                  </a:moveTo>
                  <a:cubicBezTo>
                    <a:pt x="174" y="89"/>
                    <a:pt x="174" y="89"/>
                    <a:pt x="174" y="89"/>
                  </a:cubicBezTo>
                  <a:cubicBezTo>
                    <a:pt x="189" y="69"/>
                    <a:pt x="151" y="103"/>
                    <a:pt x="164" y="96"/>
                  </a:cubicBezTo>
                  <a:cubicBezTo>
                    <a:pt x="167" y="94"/>
                    <a:pt x="172" y="92"/>
                    <a:pt x="174" y="89"/>
                  </a:cubicBezTo>
                  <a:close/>
                  <a:moveTo>
                    <a:pt x="220" y="26"/>
                  </a:moveTo>
                  <a:cubicBezTo>
                    <a:pt x="220" y="26"/>
                    <a:pt x="220" y="26"/>
                    <a:pt x="220" y="26"/>
                  </a:cubicBezTo>
                  <a:cubicBezTo>
                    <a:pt x="198" y="20"/>
                    <a:pt x="193" y="49"/>
                    <a:pt x="194" y="56"/>
                  </a:cubicBezTo>
                  <a:cubicBezTo>
                    <a:pt x="201" y="44"/>
                    <a:pt x="213" y="38"/>
                    <a:pt x="220" y="26"/>
                  </a:cubicBezTo>
                  <a:close/>
                  <a:moveTo>
                    <a:pt x="256" y="41"/>
                  </a:moveTo>
                  <a:cubicBezTo>
                    <a:pt x="256" y="41"/>
                    <a:pt x="256" y="41"/>
                    <a:pt x="256" y="41"/>
                  </a:cubicBezTo>
                  <a:cubicBezTo>
                    <a:pt x="261" y="45"/>
                    <a:pt x="271" y="44"/>
                    <a:pt x="269" y="54"/>
                  </a:cubicBezTo>
                  <a:cubicBezTo>
                    <a:pt x="268" y="64"/>
                    <a:pt x="249" y="74"/>
                    <a:pt x="256" y="80"/>
                  </a:cubicBezTo>
                  <a:cubicBezTo>
                    <a:pt x="262" y="69"/>
                    <a:pt x="279" y="48"/>
                    <a:pt x="292" y="63"/>
                  </a:cubicBezTo>
                  <a:cubicBezTo>
                    <a:pt x="283" y="76"/>
                    <a:pt x="297" y="84"/>
                    <a:pt x="302" y="99"/>
                  </a:cubicBezTo>
                  <a:cubicBezTo>
                    <a:pt x="292" y="105"/>
                    <a:pt x="292" y="117"/>
                    <a:pt x="286" y="126"/>
                  </a:cubicBezTo>
                  <a:cubicBezTo>
                    <a:pt x="269" y="148"/>
                    <a:pt x="240" y="162"/>
                    <a:pt x="227" y="189"/>
                  </a:cubicBezTo>
                  <a:cubicBezTo>
                    <a:pt x="264" y="171"/>
                    <a:pt x="278" y="130"/>
                    <a:pt x="315" y="112"/>
                  </a:cubicBezTo>
                  <a:cubicBezTo>
                    <a:pt x="308" y="66"/>
                    <a:pt x="287" y="36"/>
                    <a:pt x="240" y="32"/>
                  </a:cubicBezTo>
                  <a:cubicBezTo>
                    <a:pt x="236" y="64"/>
                    <a:pt x="195" y="78"/>
                    <a:pt x="197" y="105"/>
                  </a:cubicBezTo>
                  <a:cubicBezTo>
                    <a:pt x="218" y="84"/>
                    <a:pt x="227" y="53"/>
                    <a:pt x="256" y="41"/>
                  </a:cubicBezTo>
                  <a:close/>
                  <a:moveTo>
                    <a:pt x="250" y="343"/>
                  </a:moveTo>
                  <a:cubicBezTo>
                    <a:pt x="250" y="343"/>
                    <a:pt x="250" y="343"/>
                    <a:pt x="250" y="343"/>
                  </a:cubicBezTo>
                  <a:cubicBezTo>
                    <a:pt x="232" y="362"/>
                    <a:pt x="210" y="377"/>
                    <a:pt x="197" y="400"/>
                  </a:cubicBezTo>
                  <a:cubicBezTo>
                    <a:pt x="225" y="393"/>
                    <a:pt x="242" y="358"/>
                    <a:pt x="250" y="343"/>
                  </a:cubicBezTo>
                  <a:close/>
                  <a:moveTo>
                    <a:pt x="246" y="87"/>
                  </a:moveTo>
                  <a:cubicBezTo>
                    <a:pt x="246" y="87"/>
                    <a:pt x="246" y="87"/>
                    <a:pt x="246" y="87"/>
                  </a:cubicBezTo>
                  <a:cubicBezTo>
                    <a:pt x="235" y="97"/>
                    <a:pt x="222" y="105"/>
                    <a:pt x="220" y="124"/>
                  </a:cubicBezTo>
                  <a:cubicBezTo>
                    <a:pt x="232" y="118"/>
                    <a:pt x="248" y="84"/>
                    <a:pt x="246" y="87"/>
                  </a:cubicBezTo>
                  <a:close/>
                  <a:moveTo>
                    <a:pt x="276" y="191"/>
                  </a:moveTo>
                  <a:cubicBezTo>
                    <a:pt x="276" y="191"/>
                    <a:pt x="276" y="191"/>
                    <a:pt x="276" y="191"/>
                  </a:cubicBezTo>
                  <a:cubicBezTo>
                    <a:pt x="260" y="209"/>
                    <a:pt x="226" y="226"/>
                    <a:pt x="230" y="252"/>
                  </a:cubicBezTo>
                  <a:cubicBezTo>
                    <a:pt x="245" y="234"/>
                    <a:pt x="274" y="212"/>
                    <a:pt x="276" y="191"/>
                  </a:cubicBezTo>
                  <a:close/>
                  <a:moveTo>
                    <a:pt x="276" y="359"/>
                  </a:moveTo>
                  <a:cubicBezTo>
                    <a:pt x="276" y="359"/>
                    <a:pt x="276" y="359"/>
                    <a:pt x="276" y="359"/>
                  </a:cubicBezTo>
                  <a:cubicBezTo>
                    <a:pt x="302" y="336"/>
                    <a:pt x="247" y="375"/>
                    <a:pt x="256" y="385"/>
                  </a:cubicBezTo>
                  <a:cubicBezTo>
                    <a:pt x="260" y="374"/>
                    <a:pt x="274" y="372"/>
                    <a:pt x="276" y="359"/>
                  </a:cubicBezTo>
                  <a:close/>
                  <a:moveTo>
                    <a:pt x="315" y="138"/>
                  </a:moveTo>
                  <a:cubicBezTo>
                    <a:pt x="315" y="138"/>
                    <a:pt x="315" y="138"/>
                    <a:pt x="315" y="138"/>
                  </a:cubicBezTo>
                  <a:cubicBezTo>
                    <a:pt x="306" y="149"/>
                    <a:pt x="293" y="155"/>
                    <a:pt x="286" y="168"/>
                  </a:cubicBezTo>
                  <a:cubicBezTo>
                    <a:pt x="300" y="168"/>
                    <a:pt x="299" y="185"/>
                    <a:pt x="302" y="188"/>
                  </a:cubicBezTo>
                  <a:cubicBezTo>
                    <a:pt x="316" y="176"/>
                    <a:pt x="315" y="146"/>
                    <a:pt x="315" y="138"/>
                  </a:cubicBezTo>
                  <a:close/>
                  <a:moveTo>
                    <a:pt x="332" y="351"/>
                  </a:moveTo>
                  <a:cubicBezTo>
                    <a:pt x="332" y="351"/>
                    <a:pt x="332" y="351"/>
                    <a:pt x="332" y="351"/>
                  </a:cubicBezTo>
                  <a:cubicBezTo>
                    <a:pt x="326" y="368"/>
                    <a:pt x="320" y="384"/>
                    <a:pt x="315" y="394"/>
                  </a:cubicBezTo>
                  <a:cubicBezTo>
                    <a:pt x="350" y="392"/>
                    <a:pt x="330" y="351"/>
                    <a:pt x="338" y="328"/>
                  </a:cubicBezTo>
                  <a:cubicBezTo>
                    <a:pt x="329" y="324"/>
                    <a:pt x="320" y="320"/>
                    <a:pt x="305" y="322"/>
                  </a:cubicBezTo>
                  <a:cubicBezTo>
                    <a:pt x="303" y="331"/>
                    <a:pt x="296" y="334"/>
                    <a:pt x="292" y="342"/>
                  </a:cubicBezTo>
                  <a:cubicBezTo>
                    <a:pt x="311" y="346"/>
                    <a:pt x="318" y="342"/>
                    <a:pt x="332" y="351"/>
                  </a:cubicBezTo>
                  <a:close/>
                </a:path>
              </a:pathLst>
            </a:custGeom>
            <a:solidFill>
              <a:srgbClr val="F7F5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 rot="21266402">
            <a:off x="5897188" y="301272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标题文字内容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 rot="21287684">
            <a:off x="6436841" y="3800370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课题现状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 rot="21287684">
            <a:off x="6478487" y="425749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课题现状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21287684">
            <a:off x="6520129" y="4714619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发展情况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oa3beuqa">
      <a:majorFont>
        <a:latin typeface="Arial"/>
        <a:ea typeface="汉仪跳跳体简"/>
        <a:cs typeface=""/>
      </a:majorFont>
      <a:minorFont>
        <a:latin typeface="Arial"/>
        <a:ea typeface="汉仪跳跳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12505</Words>
  <Application>WPS 演示</Application>
  <PresentationFormat>宽屏</PresentationFormat>
  <Paragraphs>370</Paragraphs>
  <Slides>25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汉仪跳跳体简</vt:lpstr>
      <vt:lpstr>Menk Amglang Tig</vt:lpstr>
      <vt:lpstr>微软雅黑</vt:lpstr>
      <vt:lpstr>Arial Unicode MS</vt:lpstr>
      <vt:lpstr>等线</vt:lpstr>
      <vt:lpstr>Meiryo</vt:lpstr>
      <vt:lpstr>Yu Gothic UI</vt:lpstr>
      <vt:lpstr>Arial Narrow</vt:lpstr>
      <vt:lpstr>Calibri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75</cp:revision>
  <dcterms:created xsi:type="dcterms:W3CDTF">2017-08-18T03:02:00Z</dcterms:created>
  <dcterms:modified xsi:type="dcterms:W3CDTF">2022-03-04T02:16:30Z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82DB1881FA5B49AEB9EE5CF11C53D360</vt:lpwstr>
  </property>
</Properties>
</file>