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281" r:id="rId5"/>
    <p:sldId id="282" r:id="rId6"/>
    <p:sldId id="287" r:id="rId7"/>
    <p:sldId id="288" r:id="rId8"/>
    <p:sldId id="289" r:id="rId9"/>
    <p:sldId id="290" r:id="rId10"/>
    <p:sldId id="283" r:id="rId11"/>
    <p:sldId id="291" r:id="rId12"/>
    <p:sldId id="293" r:id="rId13"/>
    <p:sldId id="292" r:id="rId14"/>
    <p:sldId id="304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FB2"/>
    <a:srgbClr val="5FA6AE"/>
    <a:srgbClr val="FFE083"/>
    <a:srgbClr val="A8E0DD"/>
    <a:srgbClr val="F27691"/>
    <a:srgbClr val="F2A346"/>
    <a:srgbClr val="1C1C1C"/>
    <a:srgbClr val="F7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5C6F0-B5B9-4E5B-BE48-682C293DE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771901"/>
          </a:xfrm>
          <a:custGeom>
            <a:avLst/>
            <a:gdLst>
              <a:gd name="connsiteX0" fmla="*/ 0 w 12192000"/>
              <a:gd name="connsiteY0" fmla="*/ 0 h 5105400"/>
              <a:gd name="connsiteX1" fmla="*/ 12192000 w 12192000"/>
              <a:gd name="connsiteY1" fmla="*/ 0 h 5105400"/>
              <a:gd name="connsiteX2" fmla="*/ 12192000 w 12192000"/>
              <a:gd name="connsiteY2" fmla="*/ 5105400 h 5105400"/>
              <a:gd name="connsiteX3" fmla="*/ 0 w 12192000"/>
              <a:gd name="connsiteY3" fmla="*/ 5105400 h 510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05400">
                <a:moveTo>
                  <a:pt x="0" y="0"/>
                </a:moveTo>
                <a:lnTo>
                  <a:pt x="12192000" y="0"/>
                </a:lnTo>
                <a:lnTo>
                  <a:pt x="12192000" y="5105400"/>
                </a:lnTo>
                <a:lnTo>
                  <a:pt x="0" y="5105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29097-F538-4996-AD85-B9AE77977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F4F00-204B-4839-91A5-AB7ACB7638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.svg"/><Relationship Id="rId7" Type="http://schemas.openxmlformats.org/officeDocument/2006/relationships/image" Target="../media/image10.png"/><Relationship Id="rId6" Type="http://schemas.openxmlformats.org/officeDocument/2006/relationships/image" Target="../media/image2.svg"/><Relationship Id="rId5" Type="http://schemas.openxmlformats.org/officeDocument/2006/relationships/image" Target="../media/image9.png"/><Relationship Id="rId4" Type="http://schemas.openxmlformats.org/officeDocument/2006/relationships/image" Target="../media/image1.sv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.svg"/><Relationship Id="rId11" Type="http://schemas.openxmlformats.org/officeDocument/2006/relationships/image" Target="../media/image12.png"/><Relationship Id="rId10" Type="http://schemas.openxmlformats.org/officeDocument/2006/relationships/image" Target="../media/image4.sv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6725" y="461963"/>
            <a:ext cx="11258550" cy="5934075"/>
            <a:chOff x="466725" y="466725"/>
            <a:chExt cx="11258550" cy="5934075"/>
          </a:xfrm>
        </p:grpSpPr>
        <p:sp>
          <p:nvSpPr>
            <p:cNvPr id="10" name="矩形 9"/>
            <p:cNvSpPr/>
            <p:nvPr/>
          </p:nvSpPr>
          <p:spPr>
            <a:xfrm>
              <a:off x="466725" y="466725"/>
              <a:ext cx="11258550" cy="5934075"/>
            </a:xfrm>
            <a:prstGeom prst="rect">
              <a:avLst/>
            </a:prstGeom>
            <a:solidFill>
              <a:srgbClr val="F7F4F8"/>
            </a:solidFill>
            <a:ln>
              <a:noFill/>
            </a:ln>
            <a:effectLst>
              <a:outerShdw blurRad="304800" sx="104000" sy="104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982408" y="2368028"/>
              <a:ext cx="621195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b="1" spc="300">
                  <a:solidFill>
                    <a:srgbClr val="F69FB2"/>
                  </a:solidFill>
                  <a:cs typeface="+mn-ea"/>
                  <a:sym typeface="+mn-lt"/>
                </a:rPr>
                <a:t>活动策划工作方案</a:t>
              </a:r>
              <a:r>
                <a:rPr lang="zh-CN" altLang="en-US" sz="4400" b="1" spc="300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endParaRPr lang="zh-CN" altLang="en-US" sz="4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62548" y="3164755"/>
              <a:ext cx="8666904" cy="754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en-US" altLang="zh-CN" sz="10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By faith I mean a vision of good one cherishes and the enthusiasm that pushes one to seek its fulfillment regardless of obstacles. By faith I By faith I mean a vision of good one cherishes and the enthusiasm that pushes one to seek its fulfillment regardless of obstacles. By faith I</a:t>
              </a:r>
              <a:endParaRPr lang="en-US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endParaRPr lang="en-US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4968522" y="2078987"/>
              <a:ext cx="22397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sz="900" b="1" spc="15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WRITE A TITLE IN THIS SECTION</a:t>
              </a:r>
              <a:endParaRPr lang="en-US" sz="1000" b="1" spc="15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18954" y="4325105"/>
              <a:ext cx="375409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1600" b="1">
                  <a:solidFill>
                    <a:srgbClr val="F69FB2"/>
                  </a:solidFill>
                  <a:cs typeface="+mn-ea"/>
                  <a:sym typeface="+mn-lt"/>
                </a:rPr>
                <a:t>人：</a:t>
              </a:r>
              <a:r>
                <a:rPr lang="en-US" altLang="zh-CN" sz="1600" b="1">
                  <a:solidFill>
                    <a:srgbClr val="F69FB2"/>
                  </a:solidFill>
                  <a:cs typeface="+mn-ea"/>
                  <a:sym typeface="+mn-lt"/>
                </a:rPr>
                <a:t>XX</a:t>
              </a:r>
              <a:endParaRPr lang="en-US" altLang="zh-CN" sz="16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523348" y="1489435"/>
            <a:ext cx="848413" cy="871409"/>
          </a:xfrm>
          <a:prstGeom prst="rect">
            <a:avLst/>
          </a:prstGeom>
          <a:noFill/>
          <a:ln w="28575">
            <a:solidFill>
              <a:srgbClr val="FFE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95560" y="1281172"/>
            <a:ext cx="352401" cy="361953"/>
          </a:xfrm>
          <a:prstGeom prst="rect">
            <a:avLst/>
          </a:prstGeom>
          <a:noFill/>
          <a:ln w="19050">
            <a:solidFill>
              <a:srgbClr val="A8E0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6AE"/>
              </a:solidFill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3057034"/>
            <a:ext cx="12192000" cy="977900"/>
          </a:xfrm>
          <a:prstGeom prst="rect">
            <a:avLst/>
          </a:pr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23437" y="1486011"/>
            <a:ext cx="2468922" cy="759482"/>
            <a:chOff x="641605" y="4922140"/>
            <a:chExt cx="2468922" cy="759482"/>
          </a:xfrm>
        </p:grpSpPr>
        <p:sp>
          <p:nvSpPr>
            <p:cNvPr id="19" name="TextBox 119"/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20"/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10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42171" y="5204095"/>
            <a:ext cx="2468922" cy="759482"/>
            <a:chOff x="641605" y="4922140"/>
            <a:chExt cx="2468922" cy="759482"/>
          </a:xfrm>
        </p:grpSpPr>
        <p:sp>
          <p:nvSpPr>
            <p:cNvPr id="22" name="TextBox 119"/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20"/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07127" y="1486011"/>
            <a:ext cx="2468922" cy="759482"/>
            <a:chOff x="641605" y="4922140"/>
            <a:chExt cx="2468922" cy="759482"/>
          </a:xfrm>
        </p:grpSpPr>
        <p:sp>
          <p:nvSpPr>
            <p:cNvPr id="25" name="TextBox 119"/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20"/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94461" y="5204095"/>
            <a:ext cx="2468922" cy="759482"/>
            <a:chOff x="641605" y="4922140"/>
            <a:chExt cx="2468922" cy="759482"/>
          </a:xfrm>
        </p:grpSpPr>
        <p:sp>
          <p:nvSpPr>
            <p:cNvPr id="31" name="TextBox 119"/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20"/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324117" y="1486011"/>
            <a:ext cx="2468922" cy="759482"/>
            <a:chOff x="641605" y="4922140"/>
            <a:chExt cx="2468922" cy="759482"/>
          </a:xfrm>
        </p:grpSpPr>
        <p:sp>
          <p:nvSpPr>
            <p:cNvPr id="34" name="TextBox 119"/>
            <p:cNvSpPr txBox="1"/>
            <p:nvPr/>
          </p:nvSpPr>
          <p:spPr>
            <a:xfrm>
              <a:off x="641606" y="4922140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cs typeface="+mn-ea"/>
                  <a:sym typeface="+mn-lt"/>
                </a:rPr>
                <a:t>关注公众号</a:t>
              </a:r>
              <a:endParaRPr lang="id-ID" altLang="zh-CN" sz="1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20"/>
            <p:cNvSpPr/>
            <p:nvPr/>
          </p:nvSpPr>
          <p:spPr>
            <a:xfrm>
              <a:off x="641605" y="5151477"/>
              <a:ext cx="2468922" cy="53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altLang="zh-CN" sz="10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vendian debist lignist quantium temab ium exper</a:t>
              </a:r>
              <a:endParaRPr lang="id-ID" altLang="zh-CN" sz="10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3438026" y="4639195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8" name="图形 37" descr="发送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28984" y="4746401"/>
            <a:ext cx="177594" cy="177594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540298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1" name="图形 40" descr="员工识别证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06579" y="1022290"/>
            <a:ext cx="177594" cy="177594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941997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4" name="图形 43" descr="层次结构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3569" y="1022290"/>
            <a:ext cx="177594" cy="177594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>
            <a:off x="7790316" y="4639195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形 46" descr="靶心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93913" y="4746401"/>
            <a:ext cx="177594" cy="177594"/>
          </a:xfrm>
          <a:prstGeom prst="rect">
            <a:avLst/>
          </a:prstGeom>
        </p:spPr>
      </p:pic>
      <p:sp>
        <p:nvSpPr>
          <p:cNvPr id="49" name="椭圆 48"/>
          <p:cNvSpPr/>
          <p:nvPr/>
        </p:nvSpPr>
        <p:spPr>
          <a:xfrm>
            <a:off x="1119292" y="921111"/>
            <a:ext cx="384789" cy="384789"/>
          </a:xfrm>
          <a:prstGeom prst="ellipse">
            <a:avLst/>
          </a:prstGeom>
          <a:solidFill>
            <a:srgbClr val="5FA6AE"/>
          </a:solidFill>
          <a:ln>
            <a:noFill/>
          </a:ln>
          <a:effectLst>
            <a:outerShdw blurRad="88900" dist="38100" dir="2700000" algn="tl" rotWithShape="0">
              <a:srgbClr val="DC3C4C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0" name="图形 49" descr="带齿轮的头部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30632" y="1022290"/>
            <a:ext cx="177594" cy="177594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1132616" y="3309942"/>
            <a:ext cx="551221" cy="490261"/>
            <a:chOff x="542248" y="3183869"/>
            <a:chExt cx="551221" cy="490261"/>
          </a:xfrm>
        </p:grpSpPr>
        <p:sp>
          <p:nvSpPr>
            <p:cNvPr id="52" name="矩形: 圆角 51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342171" y="3309942"/>
            <a:ext cx="551221" cy="490261"/>
            <a:chOff x="542248" y="3183869"/>
            <a:chExt cx="551221" cy="490261"/>
          </a:xfrm>
        </p:grpSpPr>
        <p:sp>
          <p:nvSpPr>
            <p:cNvPr id="55" name="矩形: 圆角 54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51726" y="3309942"/>
            <a:ext cx="551221" cy="490261"/>
            <a:chOff x="542248" y="3183869"/>
            <a:chExt cx="551221" cy="490261"/>
          </a:xfrm>
        </p:grpSpPr>
        <p:sp>
          <p:nvSpPr>
            <p:cNvPr id="58" name="矩形: 圆角 57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761281" y="3309942"/>
            <a:ext cx="551221" cy="490261"/>
            <a:chOff x="542248" y="3183869"/>
            <a:chExt cx="551221" cy="490261"/>
          </a:xfrm>
        </p:grpSpPr>
        <p:sp>
          <p:nvSpPr>
            <p:cNvPr id="61" name="矩形: 圆角 60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970834" y="3309942"/>
            <a:ext cx="551221" cy="490261"/>
            <a:chOff x="542248" y="3183869"/>
            <a:chExt cx="551221" cy="490261"/>
          </a:xfrm>
        </p:grpSpPr>
        <p:sp>
          <p:nvSpPr>
            <p:cNvPr id="64" name="矩形: 圆角 63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13" name="Shape 1906"/>
          <p:cNvSpPr/>
          <p:nvPr/>
        </p:nvSpPr>
        <p:spPr>
          <a:xfrm>
            <a:off x="1027269" y="1409578"/>
            <a:ext cx="2056653" cy="33445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/>
          <a:p>
            <a:pPr defTabSz="412750" hangingPunct="0">
              <a:lnSpc>
                <a:spcPct val="120000"/>
              </a:lnSpc>
              <a:defRPr sz="33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lang="zh-CN" altLang="en-US" sz="1650" b="1" kern="0" dirty="0">
                <a:solidFill>
                  <a:srgbClr val="F69FB2"/>
                </a:solidFill>
                <a:cs typeface="+mn-ea"/>
                <a:sym typeface="+mn-lt"/>
              </a:rPr>
              <a:t>活动流程及现场布置</a:t>
            </a:r>
            <a:r>
              <a:rPr sz="1650" kern="0" dirty="0">
                <a:solidFill>
                  <a:srgbClr val="F69FB2"/>
                </a:solidFill>
                <a:cs typeface="+mn-ea"/>
                <a:sym typeface="+mn-lt"/>
              </a:rPr>
              <a:t>. </a:t>
            </a:r>
            <a:endParaRPr sz="1650" kern="0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18" name="Shape 1907"/>
          <p:cNvSpPr/>
          <p:nvPr/>
        </p:nvSpPr>
        <p:spPr>
          <a:xfrm>
            <a:off x="1015921" y="2181460"/>
            <a:ext cx="3668556" cy="65306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/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Quickly leverage other's distributed internal or "organic" sources rather than </a:t>
            </a:r>
            <a:endParaRPr sz="900" kern="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empowered materials. Conveniently leverage existing client-centric solutions </a:t>
            </a:r>
            <a:endParaRPr sz="900" kern="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  <a:p>
            <a:pPr defTabSz="412750" hangingPunct="0">
              <a:lnSpc>
                <a:spcPct val="15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with transparent ROI. </a:t>
            </a:r>
            <a:endParaRPr sz="900" kern="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75621" y="3686176"/>
            <a:ext cx="792696" cy="915327"/>
            <a:chOff x="830990" y="3975755"/>
            <a:chExt cx="792696" cy="915327"/>
          </a:xfrm>
        </p:grpSpPr>
        <p:sp>
          <p:nvSpPr>
            <p:cNvPr id="21" name="Shape 1910"/>
            <p:cNvSpPr/>
            <p:nvPr/>
          </p:nvSpPr>
          <p:spPr>
            <a:xfrm>
              <a:off x="830990" y="3975755"/>
              <a:ext cx="792696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rgbClr val="1C1C1C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Shape 1914"/>
            <p:cNvSpPr/>
            <p:nvPr/>
          </p:nvSpPr>
          <p:spPr>
            <a:xfrm>
              <a:off x="1084306" y="4289834"/>
              <a:ext cx="286064" cy="234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4400"/>
                  </a:moveTo>
                  <a:lnTo>
                    <a:pt x="16349" y="14400"/>
                  </a:lnTo>
                  <a:cubicBezTo>
                    <a:pt x="16227" y="14820"/>
                    <a:pt x="16076" y="15221"/>
                    <a:pt x="15897" y="15600"/>
                  </a:cubicBezTo>
                  <a:lnTo>
                    <a:pt x="20618" y="15600"/>
                  </a:lnTo>
                  <a:lnTo>
                    <a:pt x="20618" y="19200"/>
                  </a:lnTo>
                  <a:cubicBezTo>
                    <a:pt x="20618" y="19862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2" y="20400"/>
                    <a:pt x="982" y="19862"/>
                    <a:pt x="982" y="19200"/>
                  </a:cubicBezTo>
                  <a:lnTo>
                    <a:pt x="982" y="15600"/>
                  </a:lnTo>
                  <a:lnTo>
                    <a:pt x="5704" y="15600"/>
                  </a:lnTo>
                  <a:cubicBezTo>
                    <a:pt x="5524" y="15221"/>
                    <a:pt x="5373" y="14820"/>
                    <a:pt x="5251" y="14400"/>
                  </a:cubicBezTo>
                  <a:lnTo>
                    <a:pt x="982" y="14400"/>
                  </a:lnTo>
                  <a:lnTo>
                    <a:pt x="982" y="4800"/>
                  </a:lnTo>
                  <a:cubicBezTo>
                    <a:pt x="982" y="4138"/>
                    <a:pt x="1422" y="3600"/>
                    <a:pt x="1964" y="3600"/>
                  </a:cubicBezTo>
                  <a:lnTo>
                    <a:pt x="3927" y="3600"/>
                  </a:lnTo>
                  <a:cubicBezTo>
                    <a:pt x="5891" y="3600"/>
                    <a:pt x="5891" y="1200"/>
                    <a:pt x="7364" y="1200"/>
                  </a:cubicBezTo>
                  <a:lnTo>
                    <a:pt x="14236" y="1200"/>
                  </a:lnTo>
                  <a:cubicBezTo>
                    <a:pt x="15709" y="1200"/>
                    <a:pt x="15709" y="3600"/>
                    <a:pt x="17673" y="3600"/>
                  </a:cubicBezTo>
                  <a:lnTo>
                    <a:pt x="19636" y="3600"/>
                  </a:lnTo>
                  <a:cubicBezTo>
                    <a:pt x="20178" y="3600"/>
                    <a:pt x="20618" y="4138"/>
                    <a:pt x="20618" y="4800"/>
                  </a:cubicBezTo>
                  <a:cubicBezTo>
                    <a:pt x="20618" y="4800"/>
                    <a:pt x="20618" y="14400"/>
                    <a:pt x="20618" y="14400"/>
                  </a:cubicBezTo>
                  <a:close/>
                  <a:moveTo>
                    <a:pt x="19636" y="2400"/>
                  </a:moveTo>
                  <a:lnTo>
                    <a:pt x="17673" y="2400"/>
                  </a:lnTo>
                  <a:cubicBezTo>
                    <a:pt x="16200" y="2400"/>
                    <a:pt x="16200" y="0"/>
                    <a:pt x="14236" y="0"/>
                  </a:cubicBezTo>
                  <a:lnTo>
                    <a:pt x="7364" y="0"/>
                  </a:lnTo>
                  <a:cubicBezTo>
                    <a:pt x="5400" y="0"/>
                    <a:pt x="5400" y="2400"/>
                    <a:pt x="3927" y="2400"/>
                  </a:cubicBezTo>
                  <a:lnTo>
                    <a:pt x="1964" y="2400"/>
                  </a:lnTo>
                  <a:cubicBezTo>
                    <a:pt x="879" y="2400"/>
                    <a:pt x="0" y="3475"/>
                    <a:pt x="0" y="4800"/>
                  </a:cubicBezTo>
                  <a:lnTo>
                    <a:pt x="0" y="19200"/>
                  </a:lnTo>
                  <a:cubicBezTo>
                    <a:pt x="0" y="20525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5"/>
                    <a:pt x="21600" y="19200"/>
                  </a:cubicBezTo>
                  <a:lnTo>
                    <a:pt x="21600" y="4800"/>
                  </a:lnTo>
                  <a:cubicBezTo>
                    <a:pt x="21600" y="3475"/>
                    <a:pt x="20721" y="2400"/>
                    <a:pt x="19636" y="2400"/>
                  </a:cubicBezTo>
                  <a:moveTo>
                    <a:pt x="18164" y="7200"/>
                  </a:moveTo>
                  <a:cubicBezTo>
                    <a:pt x="17892" y="7200"/>
                    <a:pt x="17673" y="6932"/>
                    <a:pt x="17673" y="6600"/>
                  </a:cubicBezTo>
                  <a:cubicBezTo>
                    <a:pt x="17673" y="6269"/>
                    <a:pt x="17892" y="6000"/>
                    <a:pt x="18164" y="6000"/>
                  </a:cubicBezTo>
                  <a:cubicBezTo>
                    <a:pt x="18435" y="6000"/>
                    <a:pt x="18655" y="6269"/>
                    <a:pt x="18655" y="6600"/>
                  </a:cubicBezTo>
                  <a:cubicBezTo>
                    <a:pt x="18655" y="6932"/>
                    <a:pt x="18435" y="7200"/>
                    <a:pt x="18164" y="7200"/>
                  </a:cubicBezTo>
                  <a:moveTo>
                    <a:pt x="18164" y="4800"/>
                  </a:moveTo>
                  <a:cubicBezTo>
                    <a:pt x="17351" y="4800"/>
                    <a:pt x="16691" y="5607"/>
                    <a:pt x="16691" y="6600"/>
                  </a:cubicBezTo>
                  <a:cubicBezTo>
                    <a:pt x="16691" y="7594"/>
                    <a:pt x="17351" y="8400"/>
                    <a:pt x="18164" y="8400"/>
                  </a:cubicBezTo>
                  <a:cubicBezTo>
                    <a:pt x="18977" y="8400"/>
                    <a:pt x="19636" y="7594"/>
                    <a:pt x="19636" y="6600"/>
                  </a:cubicBezTo>
                  <a:cubicBezTo>
                    <a:pt x="19636" y="5607"/>
                    <a:pt x="18977" y="4800"/>
                    <a:pt x="18164" y="4800"/>
                  </a:cubicBezTo>
                  <a:moveTo>
                    <a:pt x="18164" y="9600"/>
                  </a:moveTo>
                  <a:cubicBezTo>
                    <a:pt x="17892" y="9600"/>
                    <a:pt x="17673" y="9869"/>
                    <a:pt x="17673" y="10200"/>
                  </a:cubicBezTo>
                  <a:cubicBezTo>
                    <a:pt x="17673" y="10532"/>
                    <a:pt x="17892" y="10800"/>
                    <a:pt x="18164" y="10800"/>
                  </a:cubicBezTo>
                  <a:cubicBezTo>
                    <a:pt x="18435" y="10800"/>
                    <a:pt x="18655" y="10532"/>
                    <a:pt x="18655" y="10200"/>
                  </a:cubicBezTo>
                  <a:cubicBezTo>
                    <a:pt x="18655" y="9869"/>
                    <a:pt x="18435" y="9600"/>
                    <a:pt x="18164" y="9600"/>
                  </a:cubicBezTo>
                  <a:moveTo>
                    <a:pt x="10800" y="16800"/>
                  </a:moveTo>
                  <a:cubicBezTo>
                    <a:pt x="8631" y="16800"/>
                    <a:pt x="6873" y="14651"/>
                    <a:pt x="6873" y="12000"/>
                  </a:cubicBezTo>
                  <a:cubicBezTo>
                    <a:pt x="6873" y="9349"/>
                    <a:pt x="8631" y="7200"/>
                    <a:pt x="10800" y="7200"/>
                  </a:cubicBezTo>
                  <a:cubicBezTo>
                    <a:pt x="12969" y="7200"/>
                    <a:pt x="14727" y="9349"/>
                    <a:pt x="14727" y="12000"/>
                  </a:cubicBezTo>
                  <a:cubicBezTo>
                    <a:pt x="14727" y="14651"/>
                    <a:pt x="12969" y="16800"/>
                    <a:pt x="10800" y="16800"/>
                  </a:cubicBezTo>
                  <a:moveTo>
                    <a:pt x="10800" y="6000"/>
                  </a:moveTo>
                  <a:cubicBezTo>
                    <a:pt x="8088" y="6000"/>
                    <a:pt x="5891" y="8687"/>
                    <a:pt x="5891" y="12000"/>
                  </a:cubicBezTo>
                  <a:cubicBezTo>
                    <a:pt x="5891" y="15314"/>
                    <a:pt x="8088" y="18000"/>
                    <a:pt x="10800" y="18000"/>
                  </a:cubicBezTo>
                  <a:cubicBezTo>
                    <a:pt x="13512" y="18000"/>
                    <a:pt x="15709" y="15314"/>
                    <a:pt x="15709" y="12000"/>
                  </a:cubicBezTo>
                  <a:cubicBezTo>
                    <a:pt x="15709" y="8687"/>
                    <a:pt x="13512" y="6000"/>
                    <a:pt x="10800" y="6000"/>
                  </a:cubicBezTo>
                  <a:moveTo>
                    <a:pt x="10800" y="14400"/>
                  </a:moveTo>
                  <a:cubicBezTo>
                    <a:pt x="9716" y="14400"/>
                    <a:pt x="8836" y="13325"/>
                    <a:pt x="8836" y="12000"/>
                  </a:cubicBezTo>
                  <a:cubicBezTo>
                    <a:pt x="8836" y="10675"/>
                    <a:pt x="9716" y="9600"/>
                    <a:pt x="10800" y="9600"/>
                  </a:cubicBezTo>
                  <a:cubicBezTo>
                    <a:pt x="11884" y="9600"/>
                    <a:pt x="12764" y="10675"/>
                    <a:pt x="12764" y="12000"/>
                  </a:cubicBezTo>
                  <a:cubicBezTo>
                    <a:pt x="12764" y="13325"/>
                    <a:pt x="11884" y="14400"/>
                    <a:pt x="10800" y="14400"/>
                  </a:cubicBezTo>
                  <a:moveTo>
                    <a:pt x="10800" y="8400"/>
                  </a:moveTo>
                  <a:cubicBezTo>
                    <a:pt x="9173" y="8400"/>
                    <a:pt x="7855" y="10012"/>
                    <a:pt x="7855" y="12000"/>
                  </a:cubicBezTo>
                  <a:cubicBezTo>
                    <a:pt x="7855" y="13988"/>
                    <a:pt x="9173" y="15600"/>
                    <a:pt x="10800" y="15600"/>
                  </a:cubicBezTo>
                  <a:cubicBezTo>
                    <a:pt x="12426" y="15600"/>
                    <a:pt x="13745" y="13988"/>
                    <a:pt x="13745" y="12000"/>
                  </a:cubicBezTo>
                  <a:cubicBezTo>
                    <a:pt x="13745" y="10012"/>
                    <a:pt x="12426" y="8400"/>
                    <a:pt x="10800" y="8400"/>
                  </a:cubicBezTo>
                  <a:moveTo>
                    <a:pt x="8345" y="3600"/>
                  </a:moveTo>
                  <a:lnTo>
                    <a:pt x="13255" y="3600"/>
                  </a:lnTo>
                  <a:cubicBezTo>
                    <a:pt x="13526" y="3600"/>
                    <a:pt x="13745" y="3332"/>
                    <a:pt x="13745" y="3000"/>
                  </a:cubicBezTo>
                  <a:cubicBezTo>
                    <a:pt x="13745" y="2669"/>
                    <a:pt x="13526" y="2400"/>
                    <a:pt x="13255" y="2400"/>
                  </a:cubicBezTo>
                  <a:lnTo>
                    <a:pt x="8345" y="2400"/>
                  </a:lnTo>
                  <a:cubicBezTo>
                    <a:pt x="8074" y="2400"/>
                    <a:pt x="7855" y="2669"/>
                    <a:pt x="7855" y="3000"/>
                  </a:cubicBezTo>
                  <a:cubicBezTo>
                    <a:pt x="7855" y="3332"/>
                    <a:pt x="8074" y="3600"/>
                    <a:pt x="8345" y="36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71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27133" y="3686176"/>
            <a:ext cx="792697" cy="915327"/>
            <a:chOff x="3782502" y="3975755"/>
            <a:chExt cx="792697" cy="915327"/>
          </a:xfrm>
        </p:grpSpPr>
        <p:sp>
          <p:nvSpPr>
            <p:cNvPr id="24" name="Shape 1912"/>
            <p:cNvSpPr/>
            <p:nvPr/>
          </p:nvSpPr>
          <p:spPr>
            <a:xfrm>
              <a:off x="3782502" y="3975755"/>
              <a:ext cx="792697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Shape 1915"/>
            <p:cNvSpPr/>
            <p:nvPr/>
          </p:nvSpPr>
          <p:spPr>
            <a:xfrm>
              <a:off x="4035818" y="4276832"/>
              <a:ext cx="286064" cy="260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880"/>
                  </a:moveTo>
                  <a:cubicBezTo>
                    <a:pt x="20618" y="12476"/>
                    <a:pt x="20178" y="12960"/>
                    <a:pt x="19636" y="12960"/>
                  </a:cubicBezTo>
                  <a:lnTo>
                    <a:pt x="19636" y="8640"/>
                  </a:lnTo>
                  <a:cubicBezTo>
                    <a:pt x="20178" y="8640"/>
                    <a:pt x="20618" y="9124"/>
                    <a:pt x="20618" y="9720"/>
                  </a:cubicBezTo>
                  <a:cubicBezTo>
                    <a:pt x="20618" y="9720"/>
                    <a:pt x="20618" y="11880"/>
                    <a:pt x="20618" y="11880"/>
                  </a:cubicBezTo>
                  <a:close/>
                  <a:moveTo>
                    <a:pt x="18655" y="19980"/>
                  </a:moveTo>
                  <a:cubicBezTo>
                    <a:pt x="18655" y="20279"/>
                    <a:pt x="18434" y="20520"/>
                    <a:pt x="18164" y="20520"/>
                  </a:cubicBezTo>
                  <a:cubicBezTo>
                    <a:pt x="17893" y="20520"/>
                    <a:pt x="17673" y="20279"/>
                    <a:pt x="17673" y="19980"/>
                  </a:cubicBezTo>
                  <a:lnTo>
                    <a:pt x="17673" y="1620"/>
                  </a:lnTo>
                  <a:cubicBezTo>
                    <a:pt x="17673" y="1322"/>
                    <a:pt x="17893" y="1080"/>
                    <a:pt x="18164" y="1080"/>
                  </a:cubicBezTo>
                  <a:cubicBezTo>
                    <a:pt x="18434" y="1080"/>
                    <a:pt x="18655" y="1322"/>
                    <a:pt x="18655" y="1620"/>
                  </a:cubicBezTo>
                  <a:cubicBezTo>
                    <a:pt x="18655" y="1620"/>
                    <a:pt x="18655" y="19980"/>
                    <a:pt x="18655" y="19980"/>
                  </a:cubicBezTo>
                  <a:close/>
                  <a:moveTo>
                    <a:pt x="16691" y="18404"/>
                  </a:moveTo>
                  <a:lnTo>
                    <a:pt x="2944" y="13512"/>
                  </a:lnTo>
                  <a:cubicBezTo>
                    <a:pt x="2944" y="13508"/>
                    <a:pt x="2945" y="13504"/>
                    <a:pt x="2945" y="13500"/>
                  </a:cubicBezTo>
                  <a:lnTo>
                    <a:pt x="2945" y="8100"/>
                  </a:lnTo>
                  <a:cubicBezTo>
                    <a:pt x="2945" y="8096"/>
                    <a:pt x="2944" y="8093"/>
                    <a:pt x="2944" y="8089"/>
                  </a:cubicBezTo>
                  <a:lnTo>
                    <a:pt x="16691" y="3197"/>
                  </a:lnTo>
                  <a:cubicBezTo>
                    <a:pt x="16691" y="3197"/>
                    <a:pt x="16691" y="18404"/>
                    <a:pt x="16691" y="18404"/>
                  </a:cubicBezTo>
                  <a:close/>
                  <a:moveTo>
                    <a:pt x="12480" y="18725"/>
                  </a:moveTo>
                  <a:cubicBezTo>
                    <a:pt x="12316" y="19294"/>
                    <a:pt x="11764" y="19608"/>
                    <a:pt x="11247" y="19428"/>
                  </a:cubicBezTo>
                  <a:lnTo>
                    <a:pt x="6102" y="17625"/>
                  </a:lnTo>
                  <a:cubicBezTo>
                    <a:pt x="5585" y="17444"/>
                    <a:pt x="5299" y="16837"/>
                    <a:pt x="5464" y="16269"/>
                  </a:cubicBezTo>
                  <a:lnTo>
                    <a:pt x="5654" y="15610"/>
                  </a:lnTo>
                  <a:lnTo>
                    <a:pt x="12661" y="18104"/>
                  </a:lnTo>
                  <a:cubicBezTo>
                    <a:pt x="12661" y="18104"/>
                    <a:pt x="12480" y="18725"/>
                    <a:pt x="12480" y="18725"/>
                  </a:cubicBezTo>
                  <a:close/>
                  <a:moveTo>
                    <a:pt x="1964" y="13500"/>
                  </a:moveTo>
                  <a:lnTo>
                    <a:pt x="982" y="13500"/>
                  </a:lnTo>
                  <a:lnTo>
                    <a:pt x="982" y="8100"/>
                  </a:lnTo>
                  <a:lnTo>
                    <a:pt x="1964" y="8100"/>
                  </a:lnTo>
                  <a:cubicBezTo>
                    <a:pt x="1964" y="8100"/>
                    <a:pt x="1964" y="13500"/>
                    <a:pt x="1964" y="13500"/>
                  </a:cubicBezTo>
                  <a:close/>
                  <a:moveTo>
                    <a:pt x="19636" y="7560"/>
                  </a:moveTo>
                  <a:lnTo>
                    <a:pt x="19636" y="1620"/>
                  </a:lnTo>
                  <a:cubicBezTo>
                    <a:pt x="19636" y="725"/>
                    <a:pt x="18977" y="0"/>
                    <a:pt x="18164" y="0"/>
                  </a:cubicBezTo>
                  <a:cubicBezTo>
                    <a:pt x="17350" y="0"/>
                    <a:pt x="16691" y="725"/>
                    <a:pt x="16691" y="1620"/>
                  </a:cubicBezTo>
                  <a:lnTo>
                    <a:pt x="16691" y="2062"/>
                  </a:lnTo>
                  <a:lnTo>
                    <a:pt x="2411" y="7144"/>
                  </a:lnTo>
                  <a:cubicBezTo>
                    <a:pt x="2276" y="7067"/>
                    <a:pt x="2126" y="7020"/>
                    <a:pt x="1964" y="7020"/>
                  </a:cubicBezTo>
                  <a:lnTo>
                    <a:pt x="982" y="7020"/>
                  </a:lnTo>
                  <a:cubicBezTo>
                    <a:pt x="440" y="7020"/>
                    <a:pt x="0" y="7504"/>
                    <a:pt x="0" y="8100"/>
                  </a:cubicBezTo>
                  <a:lnTo>
                    <a:pt x="0" y="13500"/>
                  </a:lnTo>
                  <a:cubicBezTo>
                    <a:pt x="0" y="14097"/>
                    <a:pt x="440" y="14580"/>
                    <a:pt x="982" y="14580"/>
                  </a:cubicBezTo>
                  <a:lnTo>
                    <a:pt x="1964" y="14580"/>
                  </a:lnTo>
                  <a:cubicBezTo>
                    <a:pt x="2126" y="14580"/>
                    <a:pt x="2276" y="14533"/>
                    <a:pt x="2411" y="14457"/>
                  </a:cubicBezTo>
                  <a:lnTo>
                    <a:pt x="4720" y="15278"/>
                  </a:lnTo>
                  <a:lnTo>
                    <a:pt x="4529" y="15941"/>
                  </a:lnTo>
                  <a:cubicBezTo>
                    <a:pt x="4199" y="17078"/>
                    <a:pt x="4770" y="18292"/>
                    <a:pt x="5803" y="18654"/>
                  </a:cubicBezTo>
                  <a:lnTo>
                    <a:pt x="10949" y="20456"/>
                  </a:lnTo>
                  <a:cubicBezTo>
                    <a:pt x="11983" y="20819"/>
                    <a:pt x="13087" y="20190"/>
                    <a:pt x="13416" y="19053"/>
                  </a:cubicBezTo>
                  <a:lnTo>
                    <a:pt x="13595" y="18437"/>
                  </a:lnTo>
                  <a:lnTo>
                    <a:pt x="16691" y="19538"/>
                  </a:lnTo>
                  <a:lnTo>
                    <a:pt x="16691" y="19980"/>
                  </a:lnTo>
                  <a:cubicBezTo>
                    <a:pt x="16691" y="20875"/>
                    <a:pt x="17350" y="21600"/>
                    <a:pt x="18164" y="21600"/>
                  </a:cubicBezTo>
                  <a:cubicBezTo>
                    <a:pt x="18977" y="21600"/>
                    <a:pt x="19636" y="20875"/>
                    <a:pt x="19636" y="19980"/>
                  </a:cubicBezTo>
                  <a:lnTo>
                    <a:pt x="19636" y="14040"/>
                  </a:lnTo>
                  <a:cubicBezTo>
                    <a:pt x="20721" y="14040"/>
                    <a:pt x="21600" y="13073"/>
                    <a:pt x="21600" y="11880"/>
                  </a:cubicBezTo>
                  <a:lnTo>
                    <a:pt x="21600" y="9720"/>
                  </a:lnTo>
                  <a:cubicBezTo>
                    <a:pt x="21600" y="8527"/>
                    <a:pt x="20721" y="7560"/>
                    <a:pt x="19636" y="756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71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Shape 1911"/>
          <p:cNvSpPr/>
          <p:nvPr/>
        </p:nvSpPr>
        <p:spPr>
          <a:xfrm>
            <a:off x="2551377" y="3686176"/>
            <a:ext cx="792696" cy="91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5FA6AE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Shape 1916"/>
          <p:cNvSpPr/>
          <p:nvPr/>
        </p:nvSpPr>
        <p:spPr>
          <a:xfrm>
            <a:off x="2804693" y="4000818"/>
            <a:ext cx="286064" cy="286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71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502889" y="3686176"/>
            <a:ext cx="792697" cy="915327"/>
            <a:chOff x="5258258" y="3975755"/>
            <a:chExt cx="792697" cy="915327"/>
          </a:xfrm>
        </p:grpSpPr>
        <p:sp>
          <p:nvSpPr>
            <p:cNvPr id="33" name="Shape 1913"/>
            <p:cNvSpPr/>
            <p:nvPr/>
          </p:nvSpPr>
          <p:spPr>
            <a:xfrm>
              <a:off x="5258258" y="3975755"/>
              <a:ext cx="792697" cy="91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Shape 1917"/>
            <p:cNvSpPr/>
            <p:nvPr/>
          </p:nvSpPr>
          <p:spPr>
            <a:xfrm>
              <a:off x="5511574" y="4316400"/>
              <a:ext cx="286064" cy="234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ctr" defTabSz="21971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pPr>
              <a:endParaRPr kumimoji="0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Shape 1918"/>
          <p:cNvSpPr/>
          <p:nvPr/>
        </p:nvSpPr>
        <p:spPr>
          <a:xfrm>
            <a:off x="3478661" y="4142673"/>
            <a:ext cx="407535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Shape 1919"/>
          <p:cNvSpPr/>
          <p:nvPr/>
        </p:nvSpPr>
        <p:spPr>
          <a:xfrm>
            <a:off x="4957592" y="4142673"/>
            <a:ext cx="407536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hape 1920"/>
          <p:cNvSpPr/>
          <p:nvPr/>
        </p:nvSpPr>
        <p:spPr>
          <a:xfrm>
            <a:off x="1999729" y="4143839"/>
            <a:ext cx="407536" cy="1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 marL="0" marR="0" lvl="0" indent="0" algn="ctr" defTabSz="41275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Shape 1921"/>
          <p:cNvSpPr/>
          <p:nvPr/>
        </p:nvSpPr>
        <p:spPr>
          <a:xfrm>
            <a:off x="1120974" y="4882453"/>
            <a:ext cx="689291" cy="3836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Photo Gallery</a:t>
            </a:r>
            <a:endParaRPr sz="900" kern="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125k</a:t>
            </a:r>
            <a:endParaRPr sz="900" kern="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9" name="Shape 1922"/>
          <p:cNvSpPr/>
          <p:nvPr/>
        </p:nvSpPr>
        <p:spPr>
          <a:xfrm>
            <a:off x="2499810" y="4882453"/>
            <a:ext cx="870431" cy="3836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Costumer Service</a:t>
            </a:r>
            <a:endParaRPr sz="900" kern="0" dirty="0">
              <a:solidFill>
                <a:srgbClr val="F69FB2"/>
              </a:solidFill>
              <a:cs typeface="+mn-ea"/>
              <a:sym typeface="+mn-lt"/>
            </a:endParaRP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300k</a:t>
            </a:r>
            <a:endParaRPr sz="900" kern="0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0" name="Shape 1923"/>
          <p:cNvSpPr/>
          <p:nvPr/>
        </p:nvSpPr>
        <p:spPr>
          <a:xfrm>
            <a:off x="4003556" y="4882453"/>
            <a:ext cx="827151" cy="3836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>
                <a:solidFill>
                  <a:srgbClr val="F69FB2"/>
                </a:solidFill>
                <a:cs typeface="+mn-ea"/>
                <a:sym typeface="+mn-lt"/>
              </a:rPr>
              <a:t>Business Section</a:t>
            </a:r>
            <a:endParaRPr sz="900" kern="0">
              <a:solidFill>
                <a:srgbClr val="F69FB2"/>
              </a:solidFill>
              <a:cs typeface="+mn-ea"/>
              <a:sym typeface="+mn-lt"/>
            </a:endParaRP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>
                <a:solidFill>
                  <a:srgbClr val="F69FB2"/>
                </a:solidFill>
                <a:cs typeface="+mn-ea"/>
                <a:sym typeface="+mn-lt"/>
              </a:rPr>
              <a:t>455k</a:t>
            </a:r>
            <a:endParaRPr sz="900" kern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1" name="Shape 1924"/>
          <p:cNvSpPr/>
          <p:nvPr/>
        </p:nvSpPr>
        <p:spPr>
          <a:xfrm>
            <a:off x="5375858" y="4882453"/>
            <a:ext cx="1046761" cy="3836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Marketing </a:t>
            </a:r>
            <a:r>
              <a:rPr sz="900" kern="0" dirty="0" err="1">
                <a:solidFill>
                  <a:srgbClr val="F69FB2"/>
                </a:solidFill>
                <a:cs typeface="+mn-ea"/>
                <a:sym typeface="+mn-lt"/>
              </a:rPr>
              <a:t>Reseearch</a:t>
            </a:r>
            <a:endParaRPr sz="900" kern="0" dirty="0">
              <a:solidFill>
                <a:srgbClr val="F69FB2"/>
              </a:solidFill>
              <a:cs typeface="+mn-ea"/>
              <a:sym typeface="+mn-lt"/>
            </a:endParaRPr>
          </a:p>
          <a:p>
            <a:pPr algn="ctr" defTabSz="412750" hangingPunct="0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900" kern="0" dirty="0">
                <a:solidFill>
                  <a:srgbClr val="F69FB2"/>
                </a:solidFill>
                <a:cs typeface="+mn-ea"/>
                <a:sym typeface="+mn-lt"/>
              </a:rPr>
              <a:t>480k</a:t>
            </a:r>
            <a:endParaRPr sz="900" kern="0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pic>
        <p:nvPicPr>
          <p:cNvPr id="3" name="图片 2" descr="图片包含 监视器, 电子产品, 屏幕, 计算机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668" y="583574"/>
            <a:ext cx="4916764" cy="491676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075621" y="1933575"/>
            <a:ext cx="689291" cy="0"/>
          </a:xfrm>
          <a:prstGeom prst="line">
            <a:avLst/>
          </a:prstGeom>
          <a:ln w="28575"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6725" y="461963"/>
            <a:ext cx="11258550" cy="5934075"/>
            <a:chOff x="466725" y="466725"/>
            <a:chExt cx="11258550" cy="5934075"/>
          </a:xfrm>
        </p:grpSpPr>
        <p:sp>
          <p:nvSpPr>
            <p:cNvPr id="10" name="矩形 9"/>
            <p:cNvSpPr/>
            <p:nvPr/>
          </p:nvSpPr>
          <p:spPr>
            <a:xfrm>
              <a:off x="466725" y="466725"/>
              <a:ext cx="11258550" cy="5934075"/>
            </a:xfrm>
            <a:prstGeom prst="rect">
              <a:avLst/>
            </a:prstGeom>
            <a:solidFill>
              <a:srgbClr val="F7F4F8"/>
            </a:solidFill>
            <a:ln>
              <a:noFill/>
            </a:ln>
            <a:effectLst>
              <a:outerShdw blurRad="304800" sx="104000" sy="104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79344" y="3324682"/>
              <a:ext cx="2418080" cy="768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F69FB2"/>
                  </a:solidFill>
                  <a:cs typeface="+mn-ea"/>
                  <a:sym typeface="+mn-lt"/>
                </a:rPr>
                <a:t>感谢聆听</a:t>
              </a:r>
              <a:endParaRPr lang="zh-CN" altLang="en-US" sz="44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4968522" y="2078987"/>
              <a:ext cx="223971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sz="900" b="1" spc="15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WRITE A TITLE IN THIS SECTION</a:t>
              </a:r>
              <a:endParaRPr lang="en-US" sz="1000" b="1" spc="15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18954" y="4325105"/>
              <a:ext cx="375409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69FB2"/>
                  </a:solidFill>
                  <a:cs typeface="+mn-ea"/>
                  <a:sym typeface="+mn-lt"/>
                </a:rPr>
                <a:t>汇报</a:t>
              </a:r>
              <a:r>
                <a:rPr lang="zh-CN" altLang="en-US" sz="1600" b="1">
                  <a:solidFill>
                    <a:srgbClr val="F69FB2"/>
                  </a:solidFill>
                  <a:cs typeface="+mn-ea"/>
                  <a:sym typeface="+mn-lt"/>
                </a:rPr>
                <a:t>人：</a:t>
              </a:r>
              <a:r>
                <a:rPr lang="en-US" altLang="zh-CN" sz="1600" b="1">
                  <a:solidFill>
                    <a:srgbClr val="F69FB2"/>
                  </a:solidFill>
                  <a:cs typeface="+mn-ea"/>
                  <a:sym typeface="+mn-lt"/>
                </a:rPr>
                <a:t>XX</a:t>
              </a:r>
              <a:endParaRPr lang="en-US" altLang="zh-CN" sz="1600" b="1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287034" y="2354888"/>
              <a:ext cx="36256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6000" b="1" spc="3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THANK U</a:t>
              </a:r>
              <a:endParaRPr lang="zh-CN" altLang="en-US" sz="6000" b="1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</p:grp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78013" y="1198702"/>
            <a:ext cx="3309744" cy="3487598"/>
            <a:chOff x="6523348" y="1281172"/>
            <a:chExt cx="1024613" cy="1079672"/>
          </a:xfrm>
        </p:grpSpPr>
        <p:sp>
          <p:nvSpPr>
            <p:cNvPr id="3" name="矩形 2"/>
            <p:cNvSpPr/>
            <p:nvPr/>
          </p:nvSpPr>
          <p:spPr>
            <a:xfrm>
              <a:off x="6523348" y="1489435"/>
              <a:ext cx="848413" cy="871409"/>
            </a:xfrm>
            <a:prstGeom prst="rect">
              <a:avLst/>
            </a:prstGeom>
            <a:noFill/>
            <a:ln w="28575">
              <a:solidFill>
                <a:srgbClr val="FFE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195560" y="1281172"/>
              <a:ext cx="352401" cy="361953"/>
            </a:xfrm>
            <a:prstGeom prst="rect">
              <a:avLst/>
            </a:prstGeom>
            <a:noFill/>
            <a:ln w="19050">
              <a:solidFill>
                <a:srgbClr val="A8E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FA6AE"/>
                </a:solidFill>
              </a:endParaRPr>
            </a:p>
          </p:txBody>
        </p:sp>
      </p:grp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138091" y="2663011"/>
            <a:ext cx="2076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u="none" strike="noStrike" kern="120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endParaRPr kumimoji="0" lang="en-US" altLang="zh-CN" sz="6000" b="1" u="none" strike="noStrike" kern="120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CONENTS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003800" y="2101850"/>
            <a:ext cx="0" cy="2654300"/>
          </a:xfrm>
          <a:prstGeom prst="line">
            <a:avLst/>
          </a:prstGeom>
          <a:ln w="38100"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6471956" y="1349146"/>
            <a:ext cx="3055306" cy="540192"/>
            <a:chOff x="6471956" y="1349146"/>
            <a:chExt cx="3055306" cy="540192"/>
          </a:xfrm>
        </p:grpSpPr>
        <p:sp>
          <p:nvSpPr>
            <p:cNvPr id="29" name="TextBox 119"/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活动</a:t>
              </a:r>
              <a:r>
                <a:rPr lang="zh-CN" altLang="en-US" sz="1400" b="1" dirty="0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整体思路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0" name="Rectangle 120"/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01.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71956" y="2231926"/>
            <a:ext cx="3055306" cy="540192"/>
            <a:chOff x="6471956" y="1349146"/>
            <a:chExt cx="3055306" cy="540192"/>
          </a:xfrm>
        </p:grpSpPr>
        <p:sp>
          <p:nvSpPr>
            <p:cNvPr id="44" name="TextBox 119"/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活动运作策划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Rectangle 120"/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02.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71956" y="3114706"/>
            <a:ext cx="3055306" cy="540192"/>
            <a:chOff x="6471956" y="1349146"/>
            <a:chExt cx="3055306" cy="540192"/>
          </a:xfrm>
        </p:grpSpPr>
        <p:sp>
          <p:nvSpPr>
            <p:cNvPr id="48" name="TextBox 119"/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现场执行策略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Rectangle 120"/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03.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471956" y="3997486"/>
            <a:ext cx="3055306" cy="540192"/>
            <a:chOff x="6471956" y="1349146"/>
            <a:chExt cx="3055306" cy="540192"/>
          </a:xfrm>
        </p:grpSpPr>
        <p:sp>
          <p:nvSpPr>
            <p:cNvPr id="52" name="TextBox 119"/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预算经费方案及预期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Rectangle 120"/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04.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71956" y="4880268"/>
            <a:ext cx="3055306" cy="540192"/>
            <a:chOff x="6471956" y="1349146"/>
            <a:chExt cx="3055306" cy="540192"/>
          </a:xfrm>
        </p:grpSpPr>
        <p:sp>
          <p:nvSpPr>
            <p:cNvPr id="56" name="TextBox 119"/>
            <p:cNvSpPr txBox="1"/>
            <p:nvPr/>
          </p:nvSpPr>
          <p:spPr>
            <a:xfrm>
              <a:off x="7058341" y="1349146"/>
              <a:ext cx="2468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zh-CN" altLang="en-US" sz="1400" b="1">
                  <a:solidFill>
                    <a:srgbClr val="F69FB2"/>
                  </a:solidFill>
                  <a:latin typeface="+mj-ea"/>
                  <a:ea typeface="+mj-ea"/>
                  <a:cs typeface="+mn-ea"/>
                  <a:sym typeface="+mn-lt"/>
                </a:rPr>
                <a:t>应急预案及其他</a:t>
              </a:r>
              <a:endParaRPr lang="id-ID" sz="1400" b="1" dirty="0">
                <a:solidFill>
                  <a:srgbClr val="F69FB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7" name="Rectangle 120"/>
            <p:cNvSpPr/>
            <p:nvPr/>
          </p:nvSpPr>
          <p:spPr>
            <a:xfrm>
              <a:off x="7058341" y="1578483"/>
              <a:ext cx="1996759" cy="278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id-ID" sz="900" dirty="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Geplis dipsam volorib </a:t>
              </a:r>
              <a:r>
                <a:rPr lang="id-ID" sz="900">
                  <a:solidFill>
                    <a:srgbClr val="F69FB2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rPr>
                <a:t>vendian debist</a:t>
              </a:r>
              <a:endParaRPr lang="id-ID" sz="9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471956" y="1366118"/>
              <a:ext cx="706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69FB2"/>
                  </a:solidFill>
                  <a:latin typeface="+mj-ea"/>
                  <a:cs typeface="+mn-ea"/>
                  <a:sym typeface="+mn-lt"/>
                </a:rPr>
                <a:t>05.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35" name="矩形 60"/>
          <p:cNvSpPr/>
          <p:nvPr/>
        </p:nvSpPr>
        <p:spPr>
          <a:xfrm>
            <a:off x="3309329" y="2803286"/>
            <a:ext cx="5573342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  <a:endParaRPr lang="zh-CN" altLang="en-US" sz="72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6" name="TextBox 65"/>
          <p:cNvSpPr txBox="1"/>
          <p:nvPr/>
        </p:nvSpPr>
        <p:spPr>
          <a:xfrm>
            <a:off x="3519223" y="4146787"/>
            <a:ext cx="15335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活动背景</a:t>
            </a:r>
            <a:endParaRPr lang="zh-CN" altLang="en-US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7" name="TextBox 66"/>
          <p:cNvSpPr txBox="1"/>
          <p:nvPr/>
        </p:nvSpPr>
        <p:spPr>
          <a:xfrm>
            <a:off x="5694098" y="4146787"/>
            <a:ext cx="17526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活动主题</a:t>
            </a:r>
            <a:endParaRPr lang="zh-CN" altLang="en-US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8" name="Freeform 21"/>
          <p:cNvSpPr>
            <a:spLocks noEditPoints="1"/>
          </p:cNvSpPr>
          <p:nvPr/>
        </p:nvSpPr>
        <p:spPr>
          <a:xfrm>
            <a:off x="3135048" y="4213462"/>
            <a:ext cx="266700" cy="268288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800109"/>
              </a:cxn>
              <a:cxn ang="0">
                <a:pos x="151984808" y="307600218"/>
              </a:cxn>
              <a:cxn ang="0">
                <a:pos x="0" y="153800109"/>
              </a:cxn>
              <a:cxn ang="0">
                <a:pos x="151984808" y="0"/>
              </a:cxn>
              <a:cxn ang="0">
                <a:pos x="128602968" y="261591119"/>
              </a:cxn>
              <a:cxn ang="0">
                <a:pos x="175366647" y="261591119"/>
              </a:cxn>
              <a:cxn ang="0">
                <a:pos x="175366647" y="178776117"/>
              </a:cxn>
              <a:cxn ang="0">
                <a:pos x="258504104" y="178776117"/>
              </a:cxn>
              <a:cxn ang="0">
                <a:pos x="258504104" y="130138024"/>
              </a:cxn>
              <a:cxn ang="0">
                <a:pos x="175366647" y="130138024"/>
              </a:cxn>
              <a:cxn ang="0">
                <a:pos x="175366647" y="46009099"/>
              </a:cxn>
              <a:cxn ang="0">
                <a:pos x="128602968" y="46009099"/>
              </a:cxn>
              <a:cxn ang="0">
                <a:pos x="128602968" y="130138024"/>
              </a:cxn>
              <a:cxn ang="0">
                <a:pos x="45465512" y="130138024"/>
              </a:cxn>
              <a:cxn ang="0">
                <a:pos x="45465512" y="178776117"/>
              </a:cxn>
              <a:cxn ang="0">
                <a:pos x="128602968" y="178776117"/>
              </a:cxn>
              <a:cxn ang="0">
                <a:pos x="128602968" y="261591119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9"/>
                </a:lnTo>
                <a:lnTo>
                  <a:pt x="135" y="99"/>
                </a:lnTo>
                <a:lnTo>
                  <a:pt x="135" y="35"/>
                </a:lnTo>
                <a:lnTo>
                  <a:pt x="99" y="35"/>
                </a:lnTo>
                <a:lnTo>
                  <a:pt x="99" y="99"/>
                </a:lnTo>
                <a:lnTo>
                  <a:pt x="35" y="99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Freeform 22"/>
          <p:cNvSpPr>
            <a:spLocks noEditPoints="1"/>
          </p:cNvSpPr>
          <p:nvPr/>
        </p:nvSpPr>
        <p:spPr>
          <a:xfrm>
            <a:off x="5309923" y="4213462"/>
            <a:ext cx="266700" cy="268288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800109"/>
              </a:cxn>
              <a:cxn ang="0">
                <a:pos x="151984808" y="307600218"/>
              </a:cxn>
              <a:cxn ang="0">
                <a:pos x="0" y="153800109"/>
              </a:cxn>
              <a:cxn ang="0">
                <a:pos x="151984808" y="0"/>
              </a:cxn>
              <a:cxn ang="0">
                <a:pos x="128602968" y="261591119"/>
              </a:cxn>
              <a:cxn ang="0">
                <a:pos x="175366647" y="261591119"/>
              </a:cxn>
              <a:cxn ang="0">
                <a:pos x="175366647" y="178776117"/>
              </a:cxn>
              <a:cxn ang="0">
                <a:pos x="258504104" y="178776117"/>
              </a:cxn>
              <a:cxn ang="0">
                <a:pos x="258504104" y="128824101"/>
              </a:cxn>
              <a:cxn ang="0">
                <a:pos x="175366647" y="128824101"/>
              </a:cxn>
              <a:cxn ang="0">
                <a:pos x="175366647" y="46009099"/>
              </a:cxn>
              <a:cxn ang="0">
                <a:pos x="128602968" y="46009099"/>
              </a:cxn>
              <a:cxn ang="0">
                <a:pos x="128602968" y="128824101"/>
              </a:cxn>
              <a:cxn ang="0">
                <a:pos x="45465512" y="128824101"/>
              </a:cxn>
              <a:cxn ang="0">
                <a:pos x="45465512" y="178776117"/>
              </a:cxn>
              <a:cxn ang="0">
                <a:pos x="128602968" y="178776117"/>
              </a:cxn>
              <a:cxn ang="0">
                <a:pos x="128602968" y="261591119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5"/>
          <p:cNvSpPr txBox="1"/>
          <p:nvPr/>
        </p:nvSpPr>
        <p:spPr>
          <a:xfrm>
            <a:off x="7808648" y="4130912"/>
            <a:ext cx="1248304" cy="400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69FB2"/>
                </a:solidFill>
                <a:cs typeface="+mn-ea"/>
                <a:sym typeface="+mn-lt"/>
              </a:rPr>
              <a:t>活动意义</a:t>
            </a:r>
            <a:endParaRPr lang="zh-CN" altLang="en-US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1" name="Freeform 22"/>
          <p:cNvSpPr>
            <a:spLocks noEditPoints="1"/>
          </p:cNvSpPr>
          <p:nvPr/>
        </p:nvSpPr>
        <p:spPr>
          <a:xfrm>
            <a:off x="7424473" y="4196000"/>
            <a:ext cx="266700" cy="268287"/>
          </a:xfrm>
          <a:custGeom>
            <a:avLst/>
            <a:gdLst/>
            <a:ahLst/>
            <a:cxnLst>
              <a:cxn ang="0">
                <a:pos x="151984808" y="0"/>
              </a:cxn>
              <a:cxn ang="0">
                <a:pos x="303969615" y="153799536"/>
              </a:cxn>
              <a:cxn ang="0">
                <a:pos x="151984808" y="307599071"/>
              </a:cxn>
              <a:cxn ang="0">
                <a:pos x="0" y="153799536"/>
              </a:cxn>
              <a:cxn ang="0">
                <a:pos x="151984808" y="0"/>
              </a:cxn>
              <a:cxn ang="0">
                <a:pos x="128602968" y="261590144"/>
              </a:cxn>
              <a:cxn ang="0">
                <a:pos x="175366647" y="261590144"/>
              </a:cxn>
              <a:cxn ang="0">
                <a:pos x="175366647" y="178775450"/>
              </a:cxn>
              <a:cxn ang="0">
                <a:pos x="258504104" y="178775450"/>
              </a:cxn>
              <a:cxn ang="0">
                <a:pos x="258504104" y="128823621"/>
              </a:cxn>
              <a:cxn ang="0">
                <a:pos x="175366647" y="128823621"/>
              </a:cxn>
              <a:cxn ang="0">
                <a:pos x="175366647" y="46008927"/>
              </a:cxn>
              <a:cxn ang="0">
                <a:pos x="128602968" y="46008927"/>
              </a:cxn>
              <a:cxn ang="0">
                <a:pos x="128602968" y="128823621"/>
              </a:cxn>
              <a:cxn ang="0">
                <a:pos x="45465512" y="128823621"/>
              </a:cxn>
              <a:cxn ang="0">
                <a:pos x="45465512" y="178775450"/>
              </a:cxn>
              <a:cxn ang="0">
                <a:pos x="128602968" y="178775450"/>
              </a:cxn>
              <a:cxn ang="0">
                <a:pos x="128602968" y="261590144"/>
              </a:cxn>
            </a:cxnLst>
            <a:rect l="0" t="0" r="0" b="0"/>
            <a:pathLst>
              <a:path w="234" h="234">
                <a:moveTo>
                  <a:pt x="117" y="0"/>
                </a:moveTo>
                <a:cubicBezTo>
                  <a:pt x="182" y="0"/>
                  <a:pt x="234" y="52"/>
                  <a:pt x="234" y="117"/>
                </a:cubicBezTo>
                <a:cubicBezTo>
                  <a:pt x="234" y="182"/>
                  <a:pt x="182" y="234"/>
                  <a:pt x="117" y="234"/>
                </a:cubicBezTo>
                <a:cubicBezTo>
                  <a:pt x="52" y="234"/>
                  <a:pt x="0" y="182"/>
                  <a:pt x="0" y="117"/>
                </a:cubicBezTo>
                <a:cubicBezTo>
                  <a:pt x="0" y="52"/>
                  <a:pt x="52" y="0"/>
                  <a:pt x="117" y="0"/>
                </a:cubicBezTo>
                <a:close/>
                <a:moveTo>
                  <a:pt x="99" y="199"/>
                </a:moveTo>
                <a:lnTo>
                  <a:pt x="135" y="199"/>
                </a:lnTo>
                <a:lnTo>
                  <a:pt x="135" y="136"/>
                </a:lnTo>
                <a:lnTo>
                  <a:pt x="199" y="136"/>
                </a:lnTo>
                <a:lnTo>
                  <a:pt x="199" y="98"/>
                </a:lnTo>
                <a:lnTo>
                  <a:pt x="135" y="98"/>
                </a:lnTo>
                <a:lnTo>
                  <a:pt x="135" y="35"/>
                </a:lnTo>
                <a:lnTo>
                  <a:pt x="99" y="35"/>
                </a:lnTo>
                <a:lnTo>
                  <a:pt x="99" y="98"/>
                </a:lnTo>
                <a:lnTo>
                  <a:pt x="35" y="98"/>
                </a:lnTo>
                <a:lnTo>
                  <a:pt x="35" y="136"/>
                </a:lnTo>
                <a:lnTo>
                  <a:pt x="99" y="136"/>
                </a:lnTo>
                <a:lnTo>
                  <a:pt x="99" y="199"/>
                </a:lnTo>
                <a:close/>
              </a:path>
            </a:pathLst>
          </a:custGeom>
          <a:solidFill>
            <a:srgbClr val="5FA6AE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87620" y="143764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01</a:t>
            </a:r>
            <a:endParaRPr lang="zh-CN" altLang="en-US" sz="80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5270500" y="1239042"/>
            <a:ext cx="1651000" cy="1800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  <a:endParaRPr lang="zh-CN" altLang="en-US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占位符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145129" y="1708049"/>
            <a:ext cx="4018171" cy="4018171"/>
          </a:xfrm>
          <a:prstGeom prst="rect">
            <a:avLst/>
          </a:prstGeom>
        </p:spPr>
      </p:pic>
      <p:sp>
        <p:nvSpPr>
          <p:cNvPr id="24" name="直角三角形 23"/>
          <p:cNvSpPr/>
          <p:nvPr/>
        </p:nvSpPr>
        <p:spPr>
          <a:xfrm flipV="1">
            <a:off x="7145129" y="1706458"/>
            <a:ext cx="895350" cy="895350"/>
          </a:xfrm>
          <a:prstGeom prst="rtTriangle">
            <a:avLst/>
          </a:prstGeom>
          <a:solidFill>
            <a:srgbClr val="5FA6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51133" y="3764233"/>
            <a:ext cx="1808371" cy="1808371"/>
            <a:chOff x="5686426" y="3429000"/>
            <a:chExt cx="2133600" cy="2133600"/>
          </a:xfrm>
          <a:solidFill>
            <a:srgbClr val="5FA6AE"/>
          </a:solidFill>
        </p:grpSpPr>
        <p:sp>
          <p:nvSpPr>
            <p:cNvPr id="29" name="矩形 28"/>
            <p:cNvSpPr/>
            <p:nvPr/>
          </p:nvSpPr>
          <p:spPr>
            <a:xfrm>
              <a:off x="5686426" y="3429000"/>
              <a:ext cx="2133600" cy="2133600"/>
            </a:xfrm>
            <a:prstGeom prst="rect">
              <a:avLst/>
            </a:prstGeom>
            <a:grpFill/>
            <a:ln>
              <a:noFill/>
            </a:ln>
            <a:effectLst>
              <a:outerShdw blurRad="228600" sx="105000" sy="105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025831" y="3808922"/>
              <a:ext cx="1454786" cy="1398144"/>
              <a:chOff x="6025831" y="3577675"/>
              <a:chExt cx="1454786" cy="1398144"/>
            </a:xfrm>
            <a:grpFill/>
          </p:grpSpPr>
          <p:sp>
            <p:nvSpPr>
              <p:cNvPr id="31" name="文本框 30"/>
              <p:cNvSpPr txBox="1"/>
              <p:nvPr/>
            </p:nvSpPr>
            <p:spPr>
              <a:xfrm>
                <a:off x="6054127" y="4329110"/>
                <a:ext cx="1398198" cy="399442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QUARTERLY</a:t>
                </a:r>
                <a:endParaRPr lang="en-US" altLang="zh-CN" sz="1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025831" y="4685316"/>
                <a:ext cx="1454786" cy="290503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insert </a:t>
                </a:r>
                <a:r>
                  <a:rPr lang="en-US" altLang="zh-CN" sz="10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you awesome</a:t>
                </a:r>
                <a:endParaRPr lang="en-US" altLang="zh-CN" sz="10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169023" y="3577675"/>
                <a:ext cx="1168400" cy="76257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  <a:sym typeface="+mn-lt"/>
                  </a:rPr>
                  <a:t>56%</a:t>
                </a:r>
                <a:endParaRPr lang="zh-CN" altLang="en-US" sz="3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+mn-lt"/>
                </a:endParaRPr>
              </a:p>
            </p:txBody>
          </p:sp>
        </p:grpSp>
      </p:grpSp>
      <p:sp>
        <p:nvSpPr>
          <p:cNvPr id="34" name="TextBox 12"/>
          <p:cNvSpPr txBox="1"/>
          <p:nvPr/>
        </p:nvSpPr>
        <p:spPr>
          <a:xfrm>
            <a:off x="1524797" y="1855000"/>
            <a:ext cx="4035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69FB2"/>
                </a:solidFill>
                <a:cs typeface="+mn-ea"/>
                <a:sym typeface="+mn-lt"/>
              </a:rPr>
              <a:t>活动主题</a:t>
            </a:r>
            <a:endParaRPr lang="id-ID" sz="48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3" name="Text Placeholder 4"/>
          <p:cNvSpPr txBox="1"/>
          <p:nvPr/>
        </p:nvSpPr>
        <p:spPr>
          <a:xfrm>
            <a:off x="1553071" y="3432951"/>
            <a:ext cx="3710541" cy="10243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 aliquam erat volutpat. Ut wisi enim ad minim veniam, quis nostrud exerci. </a:t>
            </a:r>
            <a:endParaRPr lang="id-ID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4" name="TextBox 20"/>
          <p:cNvSpPr txBox="1"/>
          <p:nvPr/>
        </p:nvSpPr>
        <p:spPr>
          <a:xfrm>
            <a:off x="1597519" y="2875723"/>
            <a:ext cx="1671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trike="noStrike" spc="6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CREATIVE</a:t>
            </a:r>
            <a:endParaRPr lang="id-ID" sz="1200" strike="noStrike" spc="6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5" name="Rectangle: Rounded Corners 21"/>
          <p:cNvSpPr/>
          <p:nvPr/>
        </p:nvSpPr>
        <p:spPr>
          <a:xfrm>
            <a:off x="1597519" y="4999369"/>
            <a:ext cx="1002348" cy="280582"/>
          </a:xfrm>
          <a:prstGeom prst="roundRect">
            <a:avLst>
              <a:gd name="adj" fmla="val 50000"/>
            </a:avLst>
          </a:prstGeom>
          <a:solidFill>
            <a:srgbClr val="5FA6AE"/>
          </a:solidFill>
          <a:ln>
            <a:noFill/>
          </a:ln>
          <a:effectLst>
            <a:outerShdw blurRad="254000" dist="1270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Read More</a:t>
            </a:r>
            <a:endParaRPr lang="id-ID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pic>
        <p:nvPicPr>
          <p:cNvPr id="37" name="图片占位符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>
          <a:xfrm>
            <a:off x="8213510" y="1657353"/>
            <a:ext cx="1799273" cy="1797685"/>
          </a:xfrm>
          <a:prstGeom prst="ellipse">
            <a:avLst/>
          </a:prstGeom>
        </p:spPr>
      </p:pic>
      <p:pic>
        <p:nvPicPr>
          <p:cNvPr id="38" name="图片占位符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7" r="16637"/>
          <a:stretch>
            <a:fillRect/>
          </a:stretch>
        </p:blipFill>
        <p:spPr>
          <a:xfrm>
            <a:off x="5282181" y="1657353"/>
            <a:ext cx="1799273" cy="1797685"/>
          </a:xfrm>
          <a:prstGeom prst="ellipse">
            <a:avLst/>
          </a:prstGeom>
        </p:spPr>
      </p:pic>
      <p:pic>
        <p:nvPicPr>
          <p:cNvPr id="39" name="图片占位符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4" r="14284"/>
          <a:stretch>
            <a:fillRect/>
          </a:stretch>
        </p:blipFill>
        <p:spPr>
          <a:xfrm>
            <a:off x="2351021" y="1657353"/>
            <a:ext cx="1799273" cy="1797685"/>
          </a:xfrm>
          <a:prstGeom prst="ellipse">
            <a:avLst/>
          </a:prstGeom>
        </p:spPr>
      </p:pic>
      <p:sp>
        <p:nvSpPr>
          <p:cNvPr id="60" name="Oval 6"/>
          <p:cNvSpPr/>
          <p:nvPr/>
        </p:nvSpPr>
        <p:spPr>
          <a:xfrm>
            <a:off x="280162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 Placeholder 4"/>
          <p:cNvSpPr txBox="1"/>
          <p:nvPr/>
        </p:nvSpPr>
        <p:spPr>
          <a:xfrm>
            <a:off x="4942073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77001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2" name="Text Placeholder 4"/>
          <p:cNvSpPr txBox="1"/>
          <p:nvPr/>
        </p:nvSpPr>
        <p:spPr>
          <a:xfrm>
            <a:off x="1970441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  <a:endParaRPr lang="id-ID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2605370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7" name="Text Placeholder 4"/>
          <p:cNvSpPr txBox="1"/>
          <p:nvPr/>
        </p:nvSpPr>
        <p:spPr>
          <a:xfrm>
            <a:off x="7913705" y="4403523"/>
            <a:ext cx="2480442" cy="9774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8" name="TextBox 41"/>
          <p:cNvSpPr txBox="1"/>
          <p:nvPr/>
        </p:nvSpPr>
        <p:spPr>
          <a:xfrm>
            <a:off x="8548634" y="385460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65" name="Oval 6"/>
          <p:cNvSpPr/>
          <p:nvPr/>
        </p:nvSpPr>
        <p:spPr>
          <a:xfrm>
            <a:off x="866394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Oval 6"/>
          <p:cNvSpPr/>
          <p:nvPr/>
        </p:nvSpPr>
        <p:spPr>
          <a:xfrm>
            <a:off x="5732781" y="2107159"/>
            <a:ext cx="898072" cy="898072"/>
          </a:xfrm>
          <a:prstGeom prst="ellipse">
            <a:avLst/>
          </a:prstGeom>
          <a:solidFill>
            <a:srgbClr val="5FA6AE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Group 48"/>
          <p:cNvGrpSpPr/>
          <p:nvPr/>
        </p:nvGrpSpPr>
        <p:grpSpPr>
          <a:xfrm>
            <a:off x="6034956" y="2341419"/>
            <a:ext cx="294676" cy="429552"/>
            <a:chOff x="3582988" y="3510757"/>
            <a:chExt cx="319088" cy="465138"/>
          </a:xfrm>
          <a:solidFill>
            <a:sysClr val="window" lastClr="FFFFFF"/>
          </a:solidFill>
        </p:grpSpPr>
        <p:sp>
          <p:nvSpPr>
            <p:cNvPr id="5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Group 51"/>
          <p:cNvGrpSpPr/>
          <p:nvPr/>
        </p:nvGrpSpPr>
        <p:grpSpPr>
          <a:xfrm>
            <a:off x="8952248" y="2341419"/>
            <a:ext cx="321796" cy="429552"/>
            <a:chOff x="2639219" y="3510757"/>
            <a:chExt cx="348456" cy="465138"/>
          </a:xfrm>
          <a:solidFill>
            <a:sysClr val="window" lastClr="FFFFFF"/>
          </a:solidFill>
        </p:grpSpPr>
        <p:sp>
          <p:nvSpPr>
            <p:cNvPr id="57" name="AutoShape 115"/>
            <p:cNvSpPr/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  <a:endParaRPr lang="zh-CN" altLang="en-US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utoShape 117"/>
          <p:cNvSpPr/>
          <p:nvPr/>
        </p:nvSpPr>
        <p:spPr bwMode="auto">
          <a:xfrm>
            <a:off x="3036248" y="2395297"/>
            <a:ext cx="428818" cy="32179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  <a:endParaRPr lang="zh-CN" altLang="en-US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8"/>
          <p:cNvSpPr/>
          <p:nvPr/>
        </p:nvSpPr>
        <p:spPr>
          <a:xfrm>
            <a:off x="5664724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10"/>
          <p:cNvGrpSpPr/>
          <p:nvPr/>
        </p:nvGrpSpPr>
        <p:grpSpPr>
          <a:xfrm>
            <a:off x="5948692" y="4158424"/>
            <a:ext cx="304775" cy="304775"/>
            <a:chOff x="4427654" y="3049909"/>
            <a:chExt cx="464344" cy="464344"/>
          </a:xfrm>
          <a:solidFill>
            <a:srgbClr val="F8F8F8"/>
          </a:solidFill>
        </p:grpSpPr>
        <p:sp>
          <p:nvSpPr>
            <p:cNvPr id="22" name="AutoShape 123"/>
            <p:cNvSpPr/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AutoShape 124"/>
            <p:cNvSpPr/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AutoShape 125"/>
            <p:cNvSpPr/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Oval 3"/>
          <p:cNvSpPr/>
          <p:nvPr/>
        </p:nvSpPr>
        <p:spPr>
          <a:xfrm>
            <a:off x="5664724" y="1517095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Group 23"/>
          <p:cNvGrpSpPr/>
          <p:nvPr/>
        </p:nvGrpSpPr>
        <p:grpSpPr>
          <a:xfrm>
            <a:off x="5948692" y="1819818"/>
            <a:ext cx="304775" cy="267265"/>
            <a:chOff x="1640798" y="2149003"/>
            <a:chExt cx="464344" cy="407194"/>
          </a:xfrm>
          <a:solidFill>
            <a:sysClr val="window" lastClr="FFFFFF"/>
          </a:solidFill>
        </p:grpSpPr>
        <p:sp>
          <p:nvSpPr>
            <p:cNvPr id="31" name="AutoShape 147"/>
            <p:cNvSpPr/>
            <p:nvPr/>
          </p:nvSpPr>
          <p:spPr bwMode="auto">
            <a:xfrm>
              <a:off x="1640798" y="2149003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AutoShape 148"/>
            <p:cNvSpPr/>
            <p:nvPr/>
          </p:nvSpPr>
          <p:spPr bwMode="auto">
            <a:xfrm>
              <a:off x="1713029" y="2222028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Text Placeholder 4"/>
          <p:cNvSpPr txBox="1"/>
          <p:nvPr/>
        </p:nvSpPr>
        <p:spPr>
          <a:xfrm>
            <a:off x="5039666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5495787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5" name="Text Placeholder 4"/>
          <p:cNvSpPr txBox="1"/>
          <p:nvPr/>
        </p:nvSpPr>
        <p:spPr>
          <a:xfrm>
            <a:off x="5039666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5495786" y="4924684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38" name="Oval 7"/>
          <p:cNvSpPr/>
          <p:nvPr/>
        </p:nvSpPr>
        <p:spPr>
          <a:xfrm>
            <a:off x="2379699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9" name="Group 17"/>
          <p:cNvGrpSpPr/>
          <p:nvPr/>
        </p:nvGrpSpPr>
        <p:grpSpPr>
          <a:xfrm>
            <a:off x="2682684" y="4158424"/>
            <a:ext cx="266743" cy="304775"/>
            <a:chOff x="740685" y="2696368"/>
            <a:chExt cx="406400" cy="464344"/>
          </a:xfrm>
          <a:solidFill>
            <a:srgbClr val="F8F8F8"/>
          </a:solidFill>
        </p:grpSpPr>
        <p:sp>
          <p:nvSpPr>
            <p:cNvPr id="40" name="AutoShape 131"/>
            <p:cNvSpPr/>
            <p:nvPr/>
          </p:nvSpPr>
          <p:spPr bwMode="auto">
            <a:xfrm>
              <a:off x="740685" y="2696368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132"/>
            <p:cNvSpPr/>
            <p:nvPr/>
          </p:nvSpPr>
          <p:spPr bwMode="auto">
            <a:xfrm>
              <a:off x="827998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133"/>
            <p:cNvSpPr/>
            <p:nvPr/>
          </p:nvSpPr>
          <p:spPr bwMode="auto">
            <a:xfrm>
              <a:off x="915310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134"/>
            <p:cNvSpPr/>
            <p:nvPr/>
          </p:nvSpPr>
          <p:spPr bwMode="auto">
            <a:xfrm>
              <a:off x="1001829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Oval 2"/>
          <p:cNvSpPr/>
          <p:nvPr/>
        </p:nvSpPr>
        <p:spPr>
          <a:xfrm>
            <a:off x="2379699" y="1517095"/>
            <a:ext cx="872712" cy="872712"/>
          </a:xfrm>
          <a:prstGeom prst="ellipse">
            <a:avLst/>
          </a:prstGeom>
          <a:solidFill>
            <a:srgbClr val="5FA6A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AutoShape 149"/>
          <p:cNvSpPr/>
          <p:nvPr/>
        </p:nvSpPr>
        <p:spPr bwMode="auto">
          <a:xfrm>
            <a:off x="2663667" y="1843785"/>
            <a:ext cx="304775" cy="2193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Text Placeholder 4"/>
          <p:cNvSpPr txBox="1"/>
          <p:nvPr/>
        </p:nvSpPr>
        <p:spPr>
          <a:xfrm>
            <a:off x="1754641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2210765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49" name="Text Placeholder 4"/>
          <p:cNvSpPr txBox="1"/>
          <p:nvPr/>
        </p:nvSpPr>
        <p:spPr>
          <a:xfrm>
            <a:off x="1754641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50" name="TextBox 33"/>
          <p:cNvSpPr txBox="1"/>
          <p:nvPr/>
        </p:nvSpPr>
        <p:spPr>
          <a:xfrm>
            <a:off x="2210761" y="4924684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52" name="Oval 4"/>
          <p:cNvSpPr/>
          <p:nvPr/>
        </p:nvSpPr>
        <p:spPr>
          <a:xfrm>
            <a:off x="8949749" y="1517095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Group 14"/>
          <p:cNvGrpSpPr/>
          <p:nvPr/>
        </p:nvGrpSpPr>
        <p:grpSpPr>
          <a:xfrm>
            <a:off x="9233717" y="1801063"/>
            <a:ext cx="304775" cy="304775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54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Oval 9"/>
          <p:cNvSpPr/>
          <p:nvPr/>
        </p:nvSpPr>
        <p:spPr>
          <a:xfrm>
            <a:off x="8949749" y="3874456"/>
            <a:ext cx="872712" cy="872712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139"/>
          <p:cNvSpPr/>
          <p:nvPr/>
        </p:nvSpPr>
        <p:spPr bwMode="auto">
          <a:xfrm>
            <a:off x="9233717" y="4163115"/>
            <a:ext cx="304775" cy="295396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F8F8F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8324691" y="2978119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60" name="TextBox 42"/>
          <p:cNvSpPr txBox="1"/>
          <p:nvPr/>
        </p:nvSpPr>
        <p:spPr>
          <a:xfrm>
            <a:off x="8780812" y="261184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8324691" y="5290963"/>
            <a:ext cx="2122828" cy="5593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id-ID" altLang="zh-CN" sz="120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</a:t>
            </a:r>
            <a:endParaRPr lang="id-ID" altLang="zh-CN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62" name="TextBox 45"/>
          <p:cNvSpPr txBox="1"/>
          <p:nvPr/>
        </p:nvSpPr>
        <p:spPr>
          <a:xfrm>
            <a:off x="8780813" y="492468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F69FB2"/>
                </a:solidFill>
                <a:cs typeface="+mn-ea"/>
                <a:sym typeface="+mn-lt"/>
              </a:rPr>
              <a:t>关注公众号</a:t>
            </a:r>
            <a:endParaRPr lang="id-ID" altLang="zh-CN" sz="1600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57300" y="2527541"/>
            <a:ext cx="9677400" cy="30765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17500" sx="105000" sy="105000" algn="ctr" rotWithShape="0">
              <a:prstClr val="black">
                <a:alpha val="18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71" b="14898"/>
          <a:stretch>
            <a:fillRect/>
          </a:stretch>
        </p:blipFill>
        <p:spPr>
          <a:xfrm>
            <a:off x="1658135" y="1824548"/>
            <a:ext cx="3736243" cy="3274786"/>
          </a:xfrm>
          <a:prstGeom prst="rect">
            <a:avLst/>
          </a:prstGeom>
          <a:effectLst>
            <a:outerShdw blurRad="177800" sx="106000" sy="106000" algn="ctr" rotWithShape="0">
              <a:prstClr val="black">
                <a:alpha val="15000"/>
              </a:prstClr>
            </a:outerShdw>
          </a:effectLst>
        </p:spPr>
      </p:pic>
      <p:sp>
        <p:nvSpPr>
          <p:cNvPr id="19" name="TextBox 12"/>
          <p:cNvSpPr txBox="1"/>
          <p:nvPr/>
        </p:nvSpPr>
        <p:spPr>
          <a:xfrm>
            <a:off x="6068052" y="2910127"/>
            <a:ext cx="40350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69FB2"/>
                </a:solidFill>
                <a:cs typeface="+mn-ea"/>
                <a:sym typeface="+mn-lt"/>
              </a:rPr>
              <a:t>方案提出</a:t>
            </a:r>
            <a:r>
              <a:rPr lang="zh-CN" altLang="en-US" sz="3200" b="1">
                <a:solidFill>
                  <a:srgbClr val="F69FB2"/>
                </a:solidFill>
                <a:cs typeface="+mn-ea"/>
                <a:sym typeface="+mn-lt"/>
              </a:rPr>
              <a:t>者：</a:t>
            </a:r>
            <a:r>
              <a:rPr lang="zh-CN" altLang="en-US" sz="3200" b="1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XX</a:t>
            </a:r>
            <a:endParaRPr lang="id-ID" sz="32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6072921" y="4009626"/>
            <a:ext cx="4671279" cy="10243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Font typeface="Arial" panose="020B0604020202020204" pitchFamily="34" charset="0"/>
              <a:buNone/>
              <a:defRPr/>
            </a:pPr>
            <a:r>
              <a:rPr lang="id-ID" sz="12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Ut wisi enim ad minim veniam, quis nostrud exerci tation ullamcorper nibh euismod tincidunt ut laoreet dolore magna aliquam erat volutpat. Ut wisi enim ad minim veniam, quis nostrud exerci. </a:t>
            </a:r>
            <a:endParaRPr lang="id-ID" sz="12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7371" y="3589369"/>
            <a:ext cx="1671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spc="600" dirty="0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CREATIVE</a:t>
            </a:r>
            <a:endParaRPr lang="id-ID" sz="1200" spc="600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6117371" y="4920948"/>
            <a:ext cx="1002348" cy="280582"/>
          </a:xfrm>
          <a:prstGeom prst="roundRect">
            <a:avLst>
              <a:gd name="adj" fmla="val 50000"/>
            </a:avLst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5400000" algn="t" rotWithShape="0">
              <a:sysClr val="windowText" lastClr="000000">
                <a:lumMod val="95000"/>
                <a:lumOff val="5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Read More</a:t>
            </a:r>
            <a:endParaRPr kumimoji="0" lang="id-ID" sz="9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69FB2"/>
                </a:solidFill>
                <a:cs typeface="+mn-ea"/>
                <a:sym typeface="+mn-lt"/>
              </a:rPr>
              <a:t>活动整体思路</a:t>
            </a:r>
            <a:endParaRPr lang="zh-CN" altLang="en-US" b="1" dirty="0">
              <a:solidFill>
                <a:srgbClr val="F69FB2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35" name="矩形 60"/>
          <p:cNvSpPr/>
          <p:nvPr/>
        </p:nvSpPr>
        <p:spPr>
          <a:xfrm>
            <a:off x="3348355" y="2803286"/>
            <a:ext cx="5495290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2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7200" b="1">
                <a:solidFill>
                  <a:srgbClr val="F69FB2"/>
                </a:solidFill>
                <a:cs typeface="+mn-ea"/>
                <a:sym typeface="+mn-lt"/>
              </a:rPr>
              <a:t>活动运作策划</a:t>
            </a:r>
            <a:endParaRPr lang="zh-CN" altLang="en-US" sz="7200" b="1">
              <a:solidFill>
                <a:srgbClr val="F69FB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5048" y="4130912"/>
            <a:ext cx="5921904" cy="415925"/>
            <a:chOff x="3350260" y="4130912"/>
            <a:chExt cx="5921904" cy="415925"/>
          </a:xfrm>
        </p:grpSpPr>
        <p:sp>
          <p:nvSpPr>
            <p:cNvPr id="36" name="TextBox 65"/>
            <p:cNvSpPr txBox="1"/>
            <p:nvPr/>
          </p:nvSpPr>
          <p:spPr>
            <a:xfrm>
              <a:off x="3631248" y="4146787"/>
              <a:ext cx="1533525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如何策划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66"/>
            <p:cNvSpPr txBox="1"/>
            <p:nvPr/>
          </p:nvSpPr>
          <p:spPr>
            <a:xfrm>
              <a:off x="5810885" y="4146787"/>
              <a:ext cx="1752600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策划流程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1"/>
            <p:cNvSpPr>
              <a:spLocks noEditPoints="1"/>
            </p:cNvSpPr>
            <p:nvPr/>
          </p:nvSpPr>
          <p:spPr>
            <a:xfrm>
              <a:off x="3350260" y="4213462"/>
              <a:ext cx="266700" cy="268288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800109"/>
                </a:cxn>
                <a:cxn ang="0">
                  <a:pos x="151984808" y="307600218"/>
                </a:cxn>
                <a:cxn ang="0">
                  <a:pos x="0" y="153800109"/>
                </a:cxn>
                <a:cxn ang="0">
                  <a:pos x="151984808" y="0"/>
                </a:cxn>
                <a:cxn ang="0">
                  <a:pos x="128602968" y="261591119"/>
                </a:cxn>
                <a:cxn ang="0">
                  <a:pos x="175366647" y="261591119"/>
                </a:cxn>
                <a:cxn ang="0">
                  <a:pos x="175366647" y="178776117"/>
                </a:cxn>
                <a:cxn ang="0">
                  <a:pos x="258504104" y="178776117"/>
                </a:cxn>
                <a:cxn ang="0">
                  <a:pos x="258504104" y="130138024"/>
                </a:cxn>
                <a:cxn ang="0">
                  <a:pos x="175366647" y="130138024"/>
                </a:cxn>
                <a:cxn ang="0">
                  <a:pos x="175366647" y="46009099"/>
                </a:cxn>
                <a:cxn ang="0">
                  <a:pos x="128602968" y="46009099"/>
                </a:cxn>
                <a:cxn ang="0">
                  <a:pos x="128602968" y="130138024"/>
                </a:cxn>
                <a:cxn ang="0">
                  <a:pos x="45465512" y="130138024"/>
                </a:cxn>
                <a:cxn ang="0">
                  <a:pos x="45465512" y="178776117"/>
                </a:cxn>
                <a:cxn ang="0">
                  <a:pos x="128602968" y="178776117"/>
                </a:cxn>
                <a:cxn ang="0">
                  <a:pos x="128602968" y="261591119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9"/>
                  </a:lnTo>
                  <a:lnTo>
                    <a:pt x="135" y="99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9"/>
                  </a:lnTo>
                  <a:lnTo>
                    <a:pt x="35" y="99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2"/>
            <p:cNvSpPr>
              <a:spLocks noEditPoints="1"/>
            </p:cNvSpPr>
            <p:nvPr/>
          </p:nvSpPr>
          <p:spPr>
            <a:xfrm>
              <a:off x="5514023" y="4213462"/>
              <a:ext cx="266700" cy="268288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800109"/>
                </a:cxn>
                <a:cxn ang="0">
                  <a:pos x="151984808" y="307600218"/>
                </a:cxn>
                <a:cxn ang="0">
                  <a:pos x="0" y="153800109"/>
                </a:cxn>
                <a:cxn ang="0">
                  <a:pos x="151984808" y="0"/>
                </a:cxn>
                <a:cxn ang="0">
                  <a:pos x="128602968" y="261591119"/>
                </a:cxn>
                <a:cxn ang="0">
                  <a:pos x="175366647" y="261591119"/>
                </a:cxn>
                <a:cxn ang="0">
                  <a:pos x="175366647" y="178776117"/>
                </a:cxn>
                <a:cxn ang="0">
                  <a:pos x="258504104" y="178776117"/>
                </a:cxn>
                <a:cxn ang="0">
                  <a:pos x="258504104" y="128824101"/>
                </a:cxn>
                <a:cxn ang="0">
                  <a:pos x="175366647" y="128824101"/>
                </a:cxn>
                <a:cxn ang="0">
                  <a:pos x="175366647" y="46009099"/>
                </a:cxn>
                <a:cxn ang="0">
                  <a:pos x="128602968" y="46009099"/>
                </a:cxn>
                <a:cxn ang="0">
                  <a:pos x="128602968" y="128824101"/>
                </a:cxn>
                <a:cxn ang="0">
                  <a:pos x="45465512" y="128824101"/>
                </a:cxn>
                <a:cxn ang="0">
                  <a:pos x="45465512" y="178776117"/>
                </a:cxn>
                <a:cxn ang="0">
                  <a:pos x="128602968" y="178776117"/>
                </a:cxn>
                <a:cxn ang="0">
                  <a:pos x="128602968" y="261591119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8"/>
                  </a:lnTo>
                  <a:lnTo>
                    <a:pt x="135" y="98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8"/>
                  </a:lnTo>
                  <a:lnTo>
                    <a:pt x="35" y="98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15"/>
            <p:cNvSpPr txBox="1"/>
            <p:nvPr/>
          </p:nvSpPr>
          <p:spPr>
            <a:xfrm>
              <a:off x="8023860" y="4130912"/>
              <a:ext cx="1248304" cy="400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2"/>
                  </a:solidFill>
                  <a:latin typeface="+mn-lt"/>
                  <a:ea typeface="仿宋_GB2312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rgbClr val="F69FB2"/>
                  </a:solidFill>
                  <a:cs typeface="+mn-ea"/>
                  <a:sym typeface="+mn-lt"/>
                </a:rPr>
                <a:t>其他问题</a:t>
              </a:r>
              <a:endParaRPr lang="zh-CN" altLang="en-US" dirty="0">
                <a:solidFill>
                  <a:srgbClr val="F69FB2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>
            <a:xfrm>
              <a:off x="7726998" y="4196000"/>
              <a:ext cx="266700" cy="268287"/>
            </a:xfrm>
            <a:custGeom>
              <a:avLst/>
              <a:gdLst/>
              <a:ahLst/>
              <a:cxnLst>
                <a:cxn ang="0">
                  <a:pos x="151984808" y="0"/>
                </a:cxn>
                <a:cxn ang="0">
                  <a:pos x="303969615" y="153799536"/>
                </a:cxn>
                <a:cxn ang="0">
                  <a:pos x="151984808" y="307599071"/>
                </a:cxn>
                <a:cxn ang="0">
                  <a:pos x="0" y="153799536"/>
                </a:cxn>
                <a:cxn ang="0">
                  <a:pos x="151984808" y="0"/>
                </a:cxn>
                <a:cxn ang="0">
                  <a:pos x="128602968" y="261590144"/>
                </a:cxn>
                <a:cxn ang="0">
                  <a:pos x="175366647" y="261590144"/>
                </a:cxn>
                <a:cxn ang="0">
                  <a:pos x="175366647" y="178775450"/>
                </a:cxn>
                <a:cxn ang="0">
                  <a:pos x="258504104" y="178775450"/>
                </a:cxn>
                <a:cxn ang="0">
                  <a:pos x="258504104" y="128823621"/>
                </a:cxn>
                <a:cxn ang="0">
                  <a:pos x="175366647" y="128823621"/>
                </a:cxn>
                <a:cxn ang="0">
                  <a:pos x="175366647" y="46008927"/>
                </a:cxn>
                <a:cxn ang="0">
                  <a:pos x="128602968" y="46008927"/>
                </a:cxn>
                <a:cxn ang="0">
                  <a:pos x="128602968" y="128823621"/>
                </a:cxn>
                <a:cxn ang="0">
                  <a:pos x="45465512" y="128823621"/>
                </a:cxn>
                <a:cxn ang="0">
                  <a:pos x="45465512" y="178775450"/>
                </a:cxn>
                <a:cxn ang="0">
                  <a:pos x="128602968" y="178775450"/>
                </a:cxn>
                <a:cxn ang="0">
                  <a:pos x="128602968" y="261590144"/>
                </a:cxn>
              </a:cxnLst>
              <a:rect l="0" t="0" r="0" b="0"/>
              <a:pathLst>
                <a:path w="234" h="234">
                  <a:moveTo>
                    <a:pt x="117" y="0"/>
                  </a:move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99" y="199"/>
                  </a:moveTo>
                  <a:lnTo>
                    <a:pt x="135" y="199"/>
                  </a:lnTo>
                  <a:lnTo>
                    <a:pt x="135" y="136"/>
                  </a:lnTo>
                  <a:lnTo>
                    <a:pt x="199" y="136"/>
                  </a:lnTo>
                  <a:lnTo>
                    <a:pt x="199" y="98"/>
                  </a:lnTo>
                  <a:lnTo>
                    <a:pt x="135" y="98"/>
                  </a:lnTo>
                  <a:lnTo>
                    <a:pt x="135" y="35"/>
                  </a:lnTo>
                  <a:lnTo>
                    <a:pt x="99" y="35"/>
                  </a:lnTo>
                  <a:lnTo>
                    <a:pt x="99" y="98"/>
                  </a:lnTo>
                  <a:lnTo>
                    <a:pt x="35" y="98"/>
                  </a:lnTo>
                  <a:lnTo>
                    <a:pt x="35" y="136"/>
                  </a:lnTo>
                  <a:lnTo>
                    <a:pt x="99" y="136"/>
                  </a:lnTo>
                  <a:lnTo>
                    <a:pt x="99" y="199"/>
                  </a:lnTo>
                  <a:close/>
                </a:path>
              </a:pathLst>
            </a:custGeom>
            <a:solidFill>
              <a:srgbClr val="5FA6AE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087620" y="1437640"/>
            <a:ext cx="2042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F69FB2"/>
                </a:solidFill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02</a:t>
            </a:r>
            <a:endParaRPr lang="zh-CN" altLang="en-US" sz="8000" b="1" dirty="0">
              <a:solidFill>
                <a:srgbClr val="F69FB2"/>
              </a:solidFill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5270500" y="1239042"/>
            <a:ext cx="1651000" cy="1800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6" b="24886"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-2421"/>
            <a:ext cx="12192000" cy="3771900"/>
          </a:xfrm>
          <a:prstGeom prst="rect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6725" y="461963"/>
            <a:ext cx="11258550" cy="5934075"/>
          </a:xfrm>
          <a:prstGeom prst="rect">
            <a:avLst/>
          </a:prstGeom>
          <a:solidFill>
            <a:srgbClr val="F7F4F8"/>
          </a:solidFill>
          <a:ln>
            <a:noFill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FE083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315" y="-2086710"/>
            <a:ext cx="920685" cy="386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F69F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5682" y="-2421"/>
            <a:ext cx="6289758" cy="686042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74469" y="681038"/>
            <a:ext cx="1643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rgbClr val="F69FB2"/>
                </a:solidFill>
                <a:cs typeface="+mn-ea"/>
                <a:sym typeface="+mn-lt"/>
              </a:rPr>
              <a:t>活动运作策划</a:t>
            </a:r>
            <a:endParaRPr lang="zh-CN" altLang="en-US" b="1">
              <a:solidFill>
                <a:srgbClr val="F69FB2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792058" y="1106807"/>
            <a:ext cx="561975" cy="0"/>
          </a:xfrm>
          <a:prstGeom prst="line">
            <a:avLst/>
          </a:prstGeom>
          <a:ln>
            <a:solidFill>
              <a:srgbClr val="F69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74"/>
          <p:cNvGrpSpPr/>
          <p:nvPr/>
        </p:nvGrpSpPr>
        <p:grpSpPr>
          <a:xfrm>
            <a:off x="777785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0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74"/>
          <p:cNvGrpSpPr/>
          <p:nvPr/>
        </p:nvGrpSpPr>
        <p:grpSpPr>
          <a:xfrm>
            <a:off x="1217286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3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Group 74"/>
          <p:cNvGrpSpPr/>
          <p:nvPr/>
        </p:nvGrpSpPr>
        <p:grpSpPr>
          <a:xfrm>
            <a:off x="1656787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29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Group 74"/>
          <p:cNvGrpSpPr/>
          <p:nvPr/>
        </p:nvGrpSpPr>
        <p:grpSpPr>
          <a:xfrm>
            <a:off x="2096287" y="2430689"/>
            <a:ext cx="386617" cy="834029"/>
            <a:chOff x="4395788" y="2198688"/>
            <a:chExt cx="344488" cy="742951"/>
          </a:xfrm>
          <a:solidFill>
            <a:srgbClr val="F69FB2"/>
          </a:solidFill>
        </p:grpSpPr>
        <p:sp>
          <p:nvSpPr>
            <p:cNvPr id="32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Group 74"/>
          <p:cNvGrpSpPr/>
          <p:nvPr/>
        </p:nvGrpSpPr>
        <p:grpSpPr>
          <a:xfrm>
            <a:off x="2535788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Group 74"/>
          <p:cNvGrpSpPr/>
          <p:nvPr/>
        </p:nvGrpSpPr>
        <p:grpSpPr>
          <a:xfrm>
            <a:off x="2975289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38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74"/>
          <p:cNvGrpSpPr/>
          <p:nvPr/>
        </p:nvGrpSpPr>
        <p:grpSpPr>
          <a:xfrm>
            <a:off x="3414790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1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Group 74"/>
          <p:cNvGrpSpPr/>
          <p:nvPr/>
        </p:nvGrpSpPr>
        <p:grpSpPr>
          <a:xfrm>
            <a:off x="3854291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4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Group 74"/>
          <p:cNvGrpSpPr/>
          <p:nvPr/>
        </p:nvGrpSpPr>
        <p:grpSpPr>
          <a:xfrm>
            <a:off x="4293792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47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Group 74"/>
          <p:cNvGrpSpPr/>
          <p:nvPr/>
        </p:nvGrpSpPr>
        <p:grpSpPr>
          <a:xfrm>
            <a:off x="4733292" y="2430689"/>
            <a:ext cx="386617" cy="834029"/>
            <a:chOff x="4395788" y="2198688"/>
            <a:chExt cx="344488" cy="742951"/>
          </a:xfrm>
          <a:solidFill>
            <a:srgbClr val="5FA6AE"/>
          </a:solidFill>
        </p:grpSpPr>
        <p:sp>
          <p:nvSpPr>
            <p:cNvPr id="50" name="Oval 75"/>
            <p:cNvSpPr>
              <a:spLocks noChangeArrowheads="1"/>
            </p:cNvSpPr>
            <p:nvPr/>
          </p:nvSpPr>
          <p:spPr bwMode="auto">
            <a:xfrm>
              <a:off x="4511675" y="2198688"/>
              <a:ext cx="109538" cy="1127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7"/>
            <p:cNvSpPr/>
            <p:nvPr/>
          </p:nvSpPr>
          <p:spPr bwMode="auto">
            <a:xfrm>
              <a:off x="4395788" y="2333626"/>
              <a:ext cx="344488" cy="608013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80"/>
          <p:cNvGrpSpPr/>
          <p:nvPr/>
        </p:nvGrpSpPr>
        <p:grpSpPr>
          <a:xfrm>
            <a:off x="7004135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3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Group 80"/>
          <p:cNvGrpSpPr/>
          <p:nvPr/>
        </p:nvGrpSpPr>
        <p:grpSpPr>
          <a:xfrm>
            <a:off x="7443636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6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Group 80"/>
          <p:cNvGrpSpPr/>
          <p:nvPr/>
        </p:nvGrpSpPr>
        <p:grpSpPr>
          <a:xfrm>
            <a:off x="7883137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59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1" name="Group 80"/>
          <p:cNvGrpSpPr/>
          <p:nvPr/>
        </p:nvGrpSpPr>
        <p:grpSpPr>
          <a:xfrm>
            <a:off x="8322638" y="2404332"/>
            <a:ext cx="338183" cy="860386"/>
            <a:chOff x="4422775" y="2198688"/>
            <a:chExt cx="292100" cy="742950"/>
          </a:xfrm>
          <a:solidFill>
            <a:srgbClr val="5FA6AE"/>
          </a:solidFill>
        </p:grpSpPr>
        <p:sp>
          <p:nvSpPr>
            <p:cNvPr id="62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Group 80"/>
          <p:cNvGrpSpPr/>
          <p:nvPr/>
        </p:nvGrpSpPr>
        <p:grpSpPr>
          <a:xfrm>
            <a:off x="8762138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65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Group 80"/>
          <p:cNvGrpSpPr/>
          <p:nvPr/>
        </p:nvGrpSpPr>
        <p:grpSpPr>
          <a:xfrm>
            <a:off x="9201639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68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80"/>
          <p:cNvGrpSpPr/>
          <p:nvPr/>
        </p:nvGrpSpPr>
        <p:grpSpPr>
          <a:xfrm>
            <a:off x="9641140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1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Group 80"/>
          <p:cNvGrpSpPr/>
          <p:nvPr/>
        </p:nvGrpSpPr>
        <p:grpSpPr>
          <a:xfrm>
            <a:off x="10080641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4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Group 80"/>
          <p:cNvGrpSpPr/>
          <p:nvPr/>
        </p:nvGrpSpPr>
        <p:grpSpPr>
          <a:xfrm>
            <a:off x="10520142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77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Group 80"/>
          <p:cNvGrpSpPr/>
          <p:nvPr/>
        </p:nvGrpSpPr>
        <p:grpSpPr>
          <a:xfrm>
            <a:off x="10959644" y="2404332"/>
            <a:ext cx="338183" cy="860386"/>
            <a:chOff x="4422775" y="2198688"/>
            <a:chExt cx="292100" cy="742950"/>
          </a:xfrm>
          <a:solidFill>
            <a:srgbClr val="F69FB2"/>
          </a:solidFill>
        </p:grpSpPr>
        <p:sp>
          <p:nvSpPr>
            <p:cNvPr id="80" name="Freeform 12"/>
            <p:cNvSpPr/>
            <p:nvPr/>
          </p:nvSpPr>
          <p:spPr bwMode="auto">
            <a:xfrm>
              <a:off x="4422775" y="2325688"/>
              <a:ext cx="292100" cy="615950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Oval 13"/>
            <p:cNvSpPr>
              <a:spLocks noChangeArrowheads="1"/>
            </p:cNvSpPr>
            <p:nvPr/>
          </p:nvSpPr>
          <p:spPr bwMode="auto">
            <a:xfrm>
              <a:off x="4511675" y="2198688"/>
              <a:ext cx="115888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5" name="椭圆 84"/>
          <p:cNvSpPr/>
          <p:nvPr/>
        </p:nvSpPr>
        <p:spPr>
          <a:xfrm>
            <a:off x="5375192" y="2077426"/>
            <a:ext cx="1404503" cy="1404503"/>
          </a:xfrm>
          <a:prstGeom prst="ellipse">
            <a:avLst/>
          </a:prstGeom>
          <a:solidFill>
            <a:srgbClr val="FFE08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434054" y="2142608"/>
            <a:ext cx="1274137" cy="1274137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693169" y="2414901"/>
            <a:ext cx="778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V S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2151380" y="3122787"/>
            <a:ext cx="637401" cy="637401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7525529" y="1777500"/>
            <a:ext cx="637401" cy="637401"/>
          </a:xfrm>
          <a:prstGeom prst="ellipse">
            <a:avLst/>
          </a:prstGeom>
          <a:solidFill>
            <a:srgbClr val="5FA6A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lang="zh-CN" altLang="en-US" sz="1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336725" y="4242636"/>
            <a:ext cx="3374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rgbClr val="F69FB2"/>
                </a:solidFill>
                <a:cs typeface="+mn-ea"/>
                <a:sym typeface="+mn-lt"/>
              </a:rPr>
              <a:t>参加活动人群性别比例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79642" y="4736343"/>
            <a:ext cx="1118296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Clarity Leads to Power. When we're clear, we're more effective. Our clarity reduces our mistakes and enables us to enlist the help of others.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69FB2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lt"/>
              </a:rPr>
              <a:t>We are more powerful when we are clear, and we are weaker when we are confused.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69F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+mn-lt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20857">
            <a:off x="-1351711" y="-8139677"/>
            <a:ext cx="6289758" cy="18165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qm2lx4w1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2A346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>
            <a:solidFill>
              <a:schemeClr val="tx1">
                <a:lumMod val="65000"/>
                <a:lumOff val="35000"/>
              </a:schemeClr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2753</Words>
  <Application>WPS 演示</Application>
  <PresentationFormat>宽屏</PresentationFormat>
  <Paragraphs>197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5" baseType="lpstr">
      <vt:lpstr>Arial</vt:lpstr>
      <vt:lpstr>宋体</vt:lpstr>
      <vt:lpstr>Wingdings</vt:lpstr>
      <vt:lpstr>Lato Regular</vt:lpstr>
      <vt:lpstr>Menk Amglang Tig</vt:lpstr>
      <vt:lpstr>Lato Hairline</vt:lpstr>
      <vt:lpstr>Lato Light</vt:lpstr>
      <vt:lpstr>Calibri</vt:lpstr>
      <vt:lpstr>仿宋_GB2312</vt:lpstr>
      <vt:lpstr>仿宋</vt:lpstr>
      <vt:lpstr>San Francisco Display Light</vt:lpstr>
      <vt:lpstr>Arial</vt:lpstr>
      <vt:lpstr>San Francisco Display Bold</vt:lpstr>
      <vt:lpstr>思源黑体 CN Regular</vt:lpstr>
      <vt:lpstr>黑体</vt:lpstr>
      <vt:lpstr>北魏楷书(翅膀整理)</vt:lpstr>
      <vt:lpstr>Agency FB</vt:lpstr>
      <vt:lpstr>Trebuchet MS</vt:lpstr>
      <vt:lpstr>微软雅黑</vt:lpstr>
      <vt:lpstr>Arial Unicode MS</vt:lpstr>
      <vt:lpstr>等线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dc:description>http://www.ypppt.com/</dc:description>
  <cp:lastModifiedBy>铭</cp:lastModifiedBy>
  <cp:revision>62</cp:revision>
  <dcterms:created xsi:type="dcterms:W3CDTF">2017-08-22T13:33:00Z</dcterms:created>
  <dcterms:modified xsi:type="dcterms:W3CDTF">2022-03-10T02:03:40Z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959D439CAD734A6FBF75C8093CD03C4C</vt:lpwstr>
  </property>
  <property fmtid="{D5CDD505-2E9C-101B-9397-08002B2CF9AE}" pid="3" name="KSOProductBuildVer">
    <vt:lpwstr>2052-11.1.0.11194</vt:lpwstr>
  </property>
</Properties>
</file>