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30"/>
  </p:handoutMasterIdLst>
  <p:sldIdLst>
    <p:sldId id="267" r:id="rId4"/>
    <p:sldId id="424" r:id="rId6"/>
    <p:sldId id="420" r:id="rId7"/>
    <p:sldId id="430" r:id="rId8"/>
    <p:sldId id="429" r:id="rId9"/>
    <p:sldId id="423" r:id="rId10"/>
    <p:sldId id="428" r:id="rId11"/>
    <p:sldId id="431" r:id="rId12"/>
    <p:sldId id="425" r:id="rId13"/>
    <p:sldId id="432" r:id="rId14"/>
    <p:sldId id="433" r:id="rId15"/>
    <p:sldId id="434" r:id="rId16"/>
    <p:sldId id="435" r:id="rId17"/>
    <p:sldId id="436" r:id="rId18"/>
    <p:sldId id="426" r:id="rId19"/>
    <p:sldId id="437" r:id="rId20"/>
    <p:sldId id="438" r:id="rId21"/>
    <p:sldId id="439" r:id="rId22"/>
    <p:sldId id="440" r:id="rId23"/>
    <p:sldId id="427" r:id="rId24"/>
    <p:sldId id="442" r:id="rId25"/>
    <p:sldId id="441" r:id="rId26"/>
    <p:sldId id="444" r:id="rId27"/>
    <p:sldId id="443" r:id="rId28"/>
    <p:sldId id="445" r:id="rId29"/>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76B7"/>
    <a:srgbClr val="0C4E6C"/>
    <a:srgbClr val="FFFFFF"/>
    <a:srgbClr val="6EBD7E"/>
    <a:srgbClr val="ABACB0"/>
    <a:srgbClr val="3792CB"/>
    <a:srgbClr val="05649B"/>
    <a:srgbClr val="1279A4"/>
    <a:srgbClr val="67834A"/>
    <a:srgbClr val="94BF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516" autoAdjust="0"/>
    <p:restoredTop sz="94660"/>
  </p:normalViewPr>
  <p:slideViewPr>
    <p:cSldViewPr snapToGrid="0">
      <p:cViewPr>
        <p:scale>
          <a:sx n="75" d="100"/>
          <a:sy n="75" d="100"/>
        </p:scale>
        <p:origin x="-1704" y="-942"/>
      </p:cViewPr>
      <p:guideLst>
        <p:guide orient="horz" pos="2162"/>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gs" Target="tags/tag98.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0"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11" name="TextBox 10"/>
          <p:cNvSpPr txBox="1"/>
          <p:nvPr userDrawn="1"/>
        </p:nvSpPr>
        <p:spPr>
          <a:xfrm>
            <a:off x="1007605" y="6717169"/>
            <a:ext cx="1800200" cy="118430"/>
          </a:xfrm>
          <a:prstGeom prst="rect">
            <a:avLst/>
          </a:prstGeom>
          <a:noFill/>
        </p:spPr>
        <p:txBody>
          <a:bodyPr wrap="square" rtlCol="0">
            <a:spAutoFit/>
          </a:bodyPr>
          <a:lstStyle/>
          <a:p>
            <a:pPr>
              <a:lnSpc>
                <a:spcPct val="200000"/>
              </a:lnSpc>
            </a:pPr>
            <a:r>
              <a:rPr lang="en-US" altLang="zh-CN" sz="100" dirty="0" smtClean="0">
                <a:solidFill>
                  <a:prstClr val="black"/>
                </a:solidFill>
                <a:latin typeface="微软雅黑" panose="020B0503020204020204" pitchFamily="34" charset="-122"/>
                <a:ea typeface="微软雅黑" panose="020B0503020204020204" pitchFamily="34" charset="-122"/>
                <a:hlinkClick r:id="rId10"/>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10"/>
              </a:rPr>
              <a:t>模板</a:t>
            </a:r>
            <a:r>
              <a:rPr lang="zh-CN" altLang="en-US" sz="100" dirty="0" smtClean="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http://www.1ppt.com/moban/</a:t>
            </a:r>
            <a:r>
              <a:rPr lang="zh-CN" altLang="en-US" sz="100" dirty="0" smtClean="0">
                <a:solidFill>
                  <a:prstClr val="black"/>
                </a:solidFill>
                <a:latin typeface="微软雅黑" panose="020B0503020204020204" pitchFamily="34" charset="-122"/>
                <a:ea typeface="微软雅黑" panose="020B0503020204020204" pitchFamily="34" charset="-122"/>
              </a:rPr>
              <a:t> </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9.xml"/><Relationship Id="rId17" Type="http://schemas.openxmlformats.org/officeDocument/2006/relationships/tags" Target="../tags/tag68.xml"/><Relationship Id="rId16" Type="http://schemas.openxmlformats.org/officeDocument/2006/relationships/tags" Target="../tags/tag67.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1.xml"/><Relationship Id="rId16" Type="http://schemas.openxmlformats.org/officeDocument/2006/relationships/slideLayout" Target="../slideLayouts/slideLayout2.xml"/><Relationship Id="rId15" Type="http://schemas.openxmlformats.org/officeDocument/2006/relationships/image" Target="../media/image15.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2.xml"/><Relationship Id="rId7" Type="http://schemas.openxmlformats.org/officeDocument/2006/relationships/image" Target="../media/image33.png"/><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image" Target="../media/image3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36.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image" Target="../media/image30.png"/><Relationship Id="rId4" Type="http://schemas.openxmlformats.org/officeDocument/2006/relationships/tags" Target="../tags/tag74.xml"/><Relationship Id="rId32" Type="http://schemas.openxmlformats.org/officeDocument/2006/relationships/notesSlide" Target="../notesSlides/notesSlide14.xml"/><Relationship Id="rId31" Type="http://schemas.openxmlformats.org/officeDocument/2006/relationships/slideLayout" Target="../slideLayouts/slideLayout2.xml"/><Relationship Id="rId30" Type="http://schemas.openxmlformats.org/officeDocument/2006/relationships/tags" Target="../tags/tag97.xml"/><Relationship Id="rId3" Type="http://schemas.openxmlformats.org/officeDocument/2006/relationships/image" Target="../media/image20.png"/><Relationship Id="rId29" Type="http://schemas.openxmlformats.org/officeDocument/2006/relationships/tags" Target="../tags/tag96.xml"/><Relationship Id="rId28" Type="http://schemas.openxmlformats.org/officeDocument/2006/relationships/tags" Target="../tags/tag95.xml"/><Relationship Id="rId27" Type="http://schemas.openxmlformats.org/officeDocument/2006/relationships/tags" Target="../tags/tag94.xml"/><Relationship Id="rId26" Type="http://schemas.openxmlformats.org/officeDocument/2006/relationships/tags" Target="../tags/tag93.xml"/><Relationship Id="rId25" Type="http://schemas.openxmlformats.org/officeDocument/2006/relationships/tags" Target="../tags/tag92.xml"/><Relationship Id="rId24" Type="http://schemas.openxmlformats.org/officeDocument/2006/relationships/tags" Target="../tags/tag91.xml"/><Relationship Id="rId23" Type="http://schemas.openxmlformats.org/officeDocument/2006/relationships/tags" Target="../tags/tag90.xml"/><Relationship Id="rId22" Type="http://schemas.openxmlformats.org/officeDocument/2006/relationships/tags" Target="../tags/tag89.xml"/><Relationship Id="rId21" Type="http://schemas.openxmlformats.org/officeDocument/2006/relationships/tags" Target="../tags/tag88.xml"/><Relationship Id="rId20" Type="http://schemas.openxmlformats.org/officeDocument/2006/relationships/tags" Target="../tags/tag87.xml"/><Relationship Id="rId2" Type="http://schemas.openxmlformats.org/officeDocument/2006/relationships/image" Target="../media/image19.png"/><Relationship Id="rId19" Type="http://schemas.openxmlformats.org/officeDocument/2006/relationships/tags" Target="../tags/tag86.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image" Target="../media/image38.png"/><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2.png"/><Relationship Id="rId7" Type="http://schemas.openxmlformats.org/officeDocument/2006/relationships/image" Target="../media/image18.png"/><Relationship Id="rId6" Type="http://schemas.openxmlformats.org/officeDocument/2006/relationships/image" Target="../media/image3.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0.png"/><Relationship Id="rId2" Type="http://schemas.openxmlformats.org/officeDocument/2006/relationships/image" Target="../media/image2.png"/><Relationship Id="rId10" Type="http://schemas.openxmlformats.org/officeDocument/2006/relationships/notesSlide" Target="../notesSlides/notesSlide15.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jpe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image" Target="../media/image43.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image" Target="../media/image28.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2.xml"/><Relationship Id="rId7" Type="http://schemas.openxmlformats.org/officeDocument/2006/relationships/image" Target="../media/image18.png"/><Relationship Id="rId6" Type="http://schemas.openxmlformats.org/officeDocument/2006/relationships/image" Target="../media/image3.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2.png"/><Relationship Id="rId7" Type="http://schemas.openxmlformats.org/officeDocument/2006/relationships/image" Target="../media/image18.png"/><Relationship Id="rId6" Type="http://schemas.openxmlformats.org/officeDocument/2006/relationships/image" Target="../media/image3.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0.png"/><Relationship Id="rId2" Type="http://schemas.openxmlformats.org/officeDocument/2006/relationships/image" Target="../media/image2.png"/><Relationship Id="rId10" Type="http://schemas.openxmlformats.org/officeDocument/2006/relationships/notesSlide" Target="../notesSlides/notesSlide20.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2.xml"/><Relationship Id="rId7" Type="http://schemas.openxmlformats.org/officeDocument/2006/relationships/image" Target="../media/image47.png"/><Relationship Id="rId6" Type="http://schemas.openxmlformats.org/officeDocument/2006/relationships/image" Target="../media/image46.png"/><Relationship Id="rId5" Type="http://schemas.openxmlformats.org/officeDocument/2006/relationships/image" Target="../media/image45.jpeg"/><Relationship Id="rId4" Type="http://schemas.openxmlformats.org/officeDocument/2006/relationships/image" Target="../media/image44.jpe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image" Target="../media/image48.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3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7" Type="http://schemas.openxmlformats.org/officeDocument/2006/relationships/notesSlide" Target="../notesSlides/notesSlide25.xml"/><Relationship Id="rId16" Type="http://schemas.openxmlformats.org/officeDocument/2006/relationships/slideLayout" Target="../slideLayouts/slideLayout2.xml"/><Relationship Id="rId15" Type="http://schemas.openxmlformats.org/officeDocument/2006/relationships/image" Target="../media/image15.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2.png"/><Relationship Id="rId7" Type="http://schemas.openxmlformats.org/officeDocument/2006/relationships/image" Target="../media/image18.png"/><Relationship Id="rId6" Type="http://schemas.openxmlformats.org/officeDocument/2006/relationships/image" Target="../media/image3.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0.png"/><Relationship Id="rId2" Type="http://schemas.openxmlformats.org/officeDocument/2006/relationships/image" Target="../media/image2.png"/><Relationship Id="rId10" Type="http://schemas.openxmlformats.org/officeDocument/2006/relationships/notesSlide" Target="../notesSlides/notesSlide3.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2.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image" Target="../media/image21.png"/><Relationship Id="rId4" Type="http://schemas.openxmlformats.org/officeDocument/2006/relationships/tags" Target="../tags/tag70.xml"/><Relationship Id="rId3" Type="http://schemas.openxmlformats.org/officeDocument/2006/relationships/image" Target="../media/image20.png"/><Relationship Id="rId2" Type="http://schemas.openxmlformats.org/officeDocument/2006/relationships/image" Target="../media/image19.png"/><Relationship Id="rId18" Type="http://schemas.openxmlformats.org/officeDocument/2006/relationships/notesSlide" Target="../notesSlides/notesSlide5.xml"/><Relationship Id="rId17" Type="http://schemas.openxmlformats.org/officeDocument/2006/relationships/slideLayout" Target="../slideLayouts/slideLayout2.xml"/><Relationship Id="rId16" Type="http://schemas.openxmlformats.org/officeDocument/2006/relationships/image" Target="../media/image4.svg"/><Relationship Id="rId15" Type="http://schemas.openxmlformats.org/officeDocument/2006/relationships/image" Target="../media/image25.png"/><Relationship Id="rId14" Type="http://schemas.openxmlformats.org/officeDocument/2006/relationships/image" Target="../media/image3.svg"/><Relationship Id="rId13" Type="http://schemas.openxmlformats.org/officeDocument/2006/relationships/image" Target="../media/image24.png"/><Relationship Id="rId12" Type="http://schemas.openxmlformats.org/officeDocument/2006/relationships/image" Target="../media/image2.svg"/><Relationship Id="rId11" Type="http://schemas.openxmlformats.org/officeDocument/2006/relationships/image" Target="../media/image23.png"/><Relationship Id="rId10" Type="http://schemas.openxmlformats.org/officeDocument/2006/relationships/image" Target="../media/image1.sv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28.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image" Target="../media/image29.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2.png"/><Relationship Id="rId7" Type="http://schemas.openxmlformats.org/officeDocument/2006/relationships/image" Target="../media/image18.png"/><Relationship Id="rId6" Type="http://schemas.openxmlformats.org/officeDocument/2006/relationships/image" Target="../media/image3.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0.png"/><Relationship Id="rId2" Type="http://schemas.openxmlformats.org/officeDocument/2006/relationships/image" Target="../media/image2.png"/><Relationship Id="rId10" Type="http://schemas.openxmlformats.org/officeDocument/2006/relationships/notesSlide" Target="../notesSlides/notesSlide9.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19" name="圆角矩形 6"/>
          <p:cNvSpPr/>
          <p:nvPr/>
        </p:nvSpPr>
        <p:spPr>
          <a:xfrm>
            <a:off x="2891155" y="1454727"/>
            <a:ext cx="6754336" cy="1767898"/>
          </a:xfrm>
          <a:prstGeom prst="roundRect">
            <a:avLst>
              <a:gd name="adj" fmla="val 16336"/>
            </a:avLst>
          </a:prstGeom>
          <a:solidFill>
            <a:srgbClr val="FFFFFF">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816050中间"/>
          <p:cNvPicPr>
            <a:picLocks noChangeAspect="1"/>
          </p:cNvPicPr>
          <p:nvPr/>
        </p:nvPicPr>
        <p:blipFill>
          <a:blip r:embed="rId2" cstate="screen"/>
          <a:srcRect/>
          <a:stretch>
            <a:fillRect/>
          </a:stretch>
        </p:blipFill>
        <p:spPr>
          <a:xfrm>
            <a:off x="4584065" y="3820795"/>
            <a:ext cx="3023235" cy="2446020"/>
          </a:xfrm>
          <a:prstGeom prst="rect">
            <a:avLst/>
          </a:prstGeom>
        </p:spPr>
      </p:pic>
      <p:pic>
        <p:nvPicPr>
          <p:cNvPr id="4" name="图片 3" descr="816050右中"/>
          <p:cNvPicPr>
            <a:picLocks noChangeAspect="1"/>
          </p:cNvPicPr>
          <p:nvPr/>
        </p:nvPicPr>
        <p:blipFill>
          <a:blip r:embed="rId3" cstate="screen">
            <a:lum bright="36000" contrast="-42000"/>
          </a:blip>
          <a:srcRect/>
          <a:stretch>
            <a:fillRect/>
          </a:stretch>
        </p:blipFill>
        <p:spPr>
          <a:xfrm>
            <a:off x="9817735" y="2123440"/>
            <a:ext cx="2401570" cy="4367530"/>
          </a:xfrm>
          <a:prstGeom prst="rect">
            <a:avLst/>
          </a:prstGeom>
        </p:spPr>
      </p:pic>
      <p:pic>
        <p:nvPicPr>
          <p:cNvPr id="5" name="图片 4" descr="816050左下"/>
          <p:cNvPicPr>
            <a:picLocks noChangeAspect="1"/>
          </p:cNvPicPr>
          <p:nvPr/>
        </p:nvPicPr>
        <p:blipFill>
          <a:blip r:embed="rId4" cstate="screen"/>
          <a:srcRect/>
          <a:stretch>
            <a:fillRect/>
          </a:stretch>
        </p:blipFill>
        <p:spPr>
          <a:xfrm>
            <a:off x="-635" y="2230120"/>
            <a:ext cx="2317115" cy="4639945"/>
          </a:xfrm>
          <a:prstGeom prst="rect">
            <a:avLst/>
          </a:prstGeom>
        </p:spPr>
      </p:pic>
      <p:pic>
        <p:nvPicPr>
          <p:cNvPr id="6" name="图片 5" descr="816050左下1"/>
          <p:cNvPicPr>
            <a:picLocks noChangeAspect="1"/>
          </p:cNvPicPr>
          <p:nvPr/>
        </p:nvPicPr>
        <p:blipFill>
          <a:blip r:embed="rId5" cstate="screen">
            <a:lum contrast="-42000"/>
          </a:blip>
          <a:srcRect/>
          <a:stretch>
            <a:fillRect/>
          </a:stretch>
        </p:blipFill>
        <p:spPr>
          <a:xfrm>
            <a:off x="697865" y="3222625"/>
            <a:ext cx="3195955" cy="3602355"/>
          </a:xfrm>
          <a:prstGeom prst="rect">
            <a:avLst/>
          </a:prstGeom>
        </p:spPr>
      </p:pic>
      <p:pic>
        <p:nvPicPr>
          <p:cNvPr id="7" name="图片 6" descr="816050下部光斑"/>
          <p:cNvPicPr>
            <a:picLocks noChangeAspect="1"/>
          </p:cNvPicPr>
          <p:nvPr/>
        </p:nvPicPr>
        <p:blipFill>
          <a:blip r:embed="rId6" cstate="screen"/>
          <a:srcRect/>
          <a:stretch>
            <a:fillRect/>
          </a:stretch>
        </p:blipFill>
        <p:spPr>
          <a:xfrm>
            <a:off x="4138930" y="4826000"/>
            <a:ext cx="6405245" cy="1734185"/>
          </a:xfrm>
          <a:prstGeom prst="rect">
            <a:avLst/>
          </a:prstGeom>
        </p:spPr>
      </p:pic>
      <p:pic>
        <p:nvPicPr>
          <p:cNvPr id="8" name="图片 7" descr="816050右下海星"/>
          <p:cNvPicPr>
            <a:picLocks noChangeAspect="1"/>
          </p:cNvPicPr>
          <p:nvPr/>
        </p:nvPicPr>
        <p:blipFill>
          <a:blip r:embed="rId7" cstate="screen"/>
          <a:srcRect/>
          <a:stretch>
            <a:fillRect/>
          </a:stretch>
        </p:blipFill>
        <p:spPr>
          <a:xfrm>
            <a:off x="9942195" y="5437505"/>
            <a:ext cx="1783080" cy="2193925"/>
          </a:xfrm>
          <a:prstGeom prst="rect">
            <a:avLst/>
          </a:prstGeom>
        </p:spPr>
      </p:pic>
      <p:pic>
        <p:nvPicPr>
          <p:cNvPr id="9" name="图片 8" descr="816050左侧光斑"/>
          <p:cNvPicPr>
            <a:picLocks noChangeAspect="1"/>
          </p:cNvPicPr>
          <p:nvPr/>
        </p:nvPicPr>
        <p:blipFill>
          <a:blip r:embed="rId8" cstate="screen"/>
          <a:srcRect/>
          <a:stretch>
            <a:fillRect/>
          </a:stretch>
        </p:blipFill>
        <p:spPr>
          <a:xfrm>
            <a:off x="588010" y="1869440"/>
            <a:ext cx="1604645" cy="2191385"/>
          </a:xfrm>
          <a:prstGeom prst="rect">
            <a:avLst/>
          </a:prstGeom>
        </p:spPr>
      </p:pic>
      <p:pic>
        <p:nvPicPr>
          <p:cNvPr id="10" name="图片 9" descr="816050左侧光斑"/>
          <p:cNvPicPr>
            <a:picLocks noChangeAspect="1"/>
          </p:cNvPicPr>
          <p:nvPr/>
        </p:nvPicPr>
        <p:blipFill>
          <a:blip r:embed="rId9" cstate="screen"/>
          <a:srcRect/>
          <a:stretch>
            <a:fillRect/>
          </a:stretch>
        </p:blipFill>
        <p:spPr>
          <a:xfrm rot="3360000">
            <a:off x="1049655" y="4575810"/>
            <a:ext cx="1017270" cy="1389380"/>
          </a:xfrm>
          <a:prstGeom prst="rect">
            <a:avLst/>
          </a:prstGeom>
        </p:spPr>
      </p:pic>
      <p:pic>
        <p:nvPicPr>
          <p:cNvPr id="11" name="图片 10" descr="816050下部光斑"/>
          <p:cNvPicPr>
            <a:picLocks noChangeAspect="1"/>
          </p:cNvPicPr>
          <p:nvPr/>
        </p:nvPicPr>
        <p:blipFill>
          <a:blip r:embed="rId10" cstate="screen"/>
          <a:srcRect/>
          <a:stretch>
            <a:fillRect/>
          </a:stretch>
        </p:blipFill>
        <p:spPr>
          <a:xfrm>
            <a:off x="2616200" y="5302250"/>
            <a:ext cx="5793740" cy="1568450"/>
          </a:xfrm>
          <a:prstGeom prst="rect">
            <a:avLst/>
          </a:prstGeom>
        </p:spPr>
      </p:pic>
      <p:pic>
        <p:nvPicPr>
          <p:cNvPr id="12" name="图片 11" descr="816050气泡"/>
          <p:cNvPicPr>
            <a:picLocks noChangeAspect="1"/>
          </p:cNvPicPr>
          <p:nvPr/>
        </p:nvPicPr>
        <p:blipFill>
          <a:blip r:embed="rId11" cstate="screen"/>
          <a:srcRect/>
          <a:stretch>
            <a:fillRect/>
          </a:stretch>
        </p:blipFill>
        <p:spPr>
          <a:xfrm>
            <a:off x="697865" y="-521970"/>
            <a:ext cx="4320540" cy="4433570"/>
          </a:xfrm>
          <a:prstGeom prst="rect">
            <a:avLst/>
          </a:prstGeom>
        </p:spPr>
      </p:pic>
      <p:pic>
        <p:nvPicPr>
          <p:cNvPr id="13" name="图片 12" descr="816050气泡2"/>
          <p:cNvPicPr>
            <a:picLocks noChangeAspect="1"/>
          </p:cNvPicPr>
          <p:nvPr/>
        </p:nvPicPr>
        <p:blipFill>
          <a:blip r:embed="rId12" cstate="screen"/>
          <a:srcRect/>
          <a:stretch>
            <a:fillRect/>
          </a:stretch>
        </p:blipFill>
        <p:spPr>
          <a:xfrm>
            <a:off x="6851015" y="-102235"/>
            <a:ext cx="5045075" cy="3325495"/>
          </a:xfrm>
          <a:prstGeom prst="rect">
            <a:avLst/>
          </a:prstGeom>
        </p:spPr>
      </p:pic>
      <p:pic>
        <p:nvPicPr>
          <p:cNvPr id="14" name="图片 13" descr="816050气泡"/>
          <p:cNvPicPr>
            <a:picLocks noChangeAspect="1"/>
          </p:cNvPicPr>
          <p:nvPr/>
        </p:nvPicPr>
        <p:blipFill>
          <a:blip r:embed="rId13" cstate="screen"/>
          <a:srcRect/>
          <a:stretch>
            <a:fillRect/>
          </a:stretch>
        </p:blipFill>
        <p:spPr>
          <a:xfrm rot="1200000">
            <a:off x="8803468" y="461240"/>
            <a:ext cx="3554730" cy="3691890"/>
          </a:xfrm>
          <a:prstGeom prst="rect">
            <a:avLst/>
          </a:prstGeom>
        </p:spPr>
      </p:pic>
      <p:pic>
        <p:nvPicPr>
          <p:cNvPr id="15" name="图片 14" descr="816050中间"/>
          <p:cNvPicPr>
            <a:picLocks noChangeAspect="1"/>
          </p:cNvPicPr>
          <p:nvPr/>
        </p:nvPicPr>
        <p:blipFill>
          <a:blip r:embed="rId14" cstate="screen"/>
          <a:srcRect/>
          <a:stretch>
            <a:fillRect/>
          </a:stretch>
        </p:blipFill>
        <p:spPr>
          <a:xfrm>
            <a:off x="8409940" y="5191760"/>
            <a:ext cx="1238885" cy="1002665"/>
          </a:xfrm>
          <a:prstGeom prst="rect">
            <a:avLst/>
          </a:prstGeom>
        </p:spPr>
      </p:pic>
      <p:sp>
        <p:nvSpPr>
          <p:cNvPr id="32" name="文本框 31"/>
          <p:cNvSpPr txBox="1"/>
          <p:nvPr/>
        </p:nvSpPr>
        <p:spPr>
          <a:xfrm>
            <a:off x="3120898" y="1782064"/>
            <a:ext cx="6252654" cy="1246495"/>
          </a:xfrm>
          <a:prstGeom prst="rect">
            <a:avLst/>
          </a:prstGeom>
          <a:noFill/>
        </p:spPr>
        <p:txBody>
          <a:bodyPr wrap="square" rtlCol="0">
            <a:spAutoFit/>
          </a:bodyPr>
          <a:lstStyle/>
          <a:p>
            <a:pPr algn="ctr"/>
            <a:r>
              <a:rPr lang="zh-CN" altLang="en-US" sz="7500" b="1" dirty="0" smtClean="0">
                <a:ln w="28575">
                  <a:solidFill>
                    <a:schemeClr val="bg1"/>
                  </a:solidFill>
                </a:ln>
                <a:solidFill>
                  <a:srgbClr val="0C4E6C"/>
                </a:solidFill>
                <a:cs typeface="+mn-ea"/>
                <a:sym typeface="+mn-lt"/>
              </a:rPr>
              <a:t>卡通海洋风</a:t>
            </a:r>
            <a:endParaRPr lang="en-US" altLang="zh-CN" sz="7500" b="1" dirty="0">
              <a:ln w="28575">
                <a:solidFill>
                  <a:schemeClr val="bg1"/>
                </a:solidFill>
              </a:ln>
              <a:solidFill>
                <a:srgbClr val="0C4E6C"/>
              </a:solidFill>
              <a:cs typeface="+mn-ea"/>
              <a:sym typeface="+mn-lt"/>
            </a:endParaRPr>
          </a:p>
        </p:txBody>
      </p:sp>
      <p:pic>
        <p:nvPicPr>
          <p:cNvPr id="16" name="图片 15" descr="816050右下海星"/>
          <p:cNvPicPr>
            <a:picLocks noChangeAspect="1"/>
          </p:cNvPicPr>
          <p:nvPr/>
        </p:nvPicPr>
        <p:blipFill>
          <a:blip r:embed="rId15" cstate="screen"/>
          <a:srcRect/>
          <a:stretch>
            <a:fillRect/>
          </a:stretch>
        </p:blipFill>
        <p:spPr>
          <a:xfrm rot="20400000">
            <a:off x="6514465" y="2265680"/>
            <a:ext cx="762000" cy="9378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22" presetClass="entr" presetSubtype="4"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1000"/>
                            </p:stCondLst>
                            <p:childTnLst>
                              <p:par>
                                <p:cTn id="22" presetID="1"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childTnLst>
                                </p:cTn>
                              </p:par>
                            </p:childTnLst>
                          </p:cTn>
                        </p:par>
                        <p:par>
                          <p:cTn id="32" fill="hold">
                            <p:stCondLst>
                              <p:cond delay="1000"/>
                            </p:stCondLst>
                            <p:childTnLst>
                              <p:par>
                                <p:cTn id="33" presetID="2" presetClass="entr" presetSubtype="4"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par>
                          <p:cTn id="37" fill="hold">
                            <p:stCondLst>
                              <p:cond delay="1500"/>
                            </p:stCondLst>
                            <p:childTnLst>
                              <p:par>
                                <p:cTn id="38" presetID="3" presetClass="entr" presetSubtype="1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blinds(horizontal)">
                                      <p:cBhvr>
                                        <p:cTn id="40" dur="500"/>
                                        <p:tgtEl>
                                          <p:spTgt spid="32"/>
                                        </p:tgtEl>
                                      </p:cBhvr>
                                    </p:animEffect>
                                  </p:childTnLst>
                                </p:cTn>
                              </p:par>
                            </p:childTnLst>
                          </p:cTn>
                        </p:par>
                        <p:par>
                          <p:cTn id="41" fill="hold">
                            <p:stCondLst>
                              <p:cond delay="2000"/>
                            </p:stCondLst>
                            <p:childTnLst>
                              <p:par>
                                <p:cTn id="42" presetID="12" presetClass="entr" presetSubtype="4"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p:tgtEl>
                                          <p:spTgt spid="16"/>
                                        </p:tgtEl>
                                        <p:attrNameLst>
                                          <p:attrName>ppt_y</p:attrName>
                                        </p:attrNameLst>
                                      </p:cBhvr>
                                      <p:tavLst>
                                        <p:tav tm="0">
                                          <p:val>
                                            <p:strVal val="#ppt_y+#ppt_h*1.125000"/>
                                          </p:val>
                                        </p:tav>
                                        <p:tav tm="100000">
                                          <p:val>
                                            <p:strVal val="#ppt_y"/>
                                          </p:val>
                                        </p:tav>
                                      </p:tavLst>
                                    </p:anim>
                                    <p:animEffect transition="in" filter="wipe(up)">
                                      <p:cBhvr>
                                        <p:cTn id="45" dur="500"/>
                                        <p:tgtEl>
                                          <p:spTgt spid="16"/>
                                        </p:tgtEl>
                                      </p:cBhvr>
                                    </p:animEffect>
                                  </p:childTnLst>
                                </p:cTn>
                              </p:par>
                            </p:childTnLst>
                          </p:cTn>
                        </p:par>
                        <p:par>
                          <p:cTn id="46" fill="hold">
                            <p:stCondLst>
                              <p:cond delay="2500"/>
                            </p:stCondLst>
                            <p:childTnLst>
                              <p:par>
                                <p:cTn id="47" presetID="3" presetClass="entr" presetSubtype="1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blinds(horizontal)">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2288087" y="6529668"/>
            <a:ext cx="1800200" cy="123111"/>
          </a:xfrm>
          <a:prstGeom prst="rect">
            <a:avLst/>
          </a:prstGeom>
          <a:noFill/>
        </p:spPr>
        <p:txBody>
          <a:bodyPr wrap="square" rtlCol="0">
            <a:spAutoFit/>
          </a:bodyPr>
          <a:lstStyle/>
          <a:p>
            <a:pPr>
              <a:lnSpc>
                <a:spcPct val="200000"/>
              </a:lnSpc>
            </a:pPr>
            <a:r>
              <a:rPr lang="en-US" altLang="zh-CN" sz="100" dirty="0" smtClean="0">
                <a:solidFill>
                  <a:schemeClr val="bg1"/>
                </a:solidFill>
                <a:latin typeface="微软雅黑" panose="020B0503020204020204" pitchFamily="34" charset="-122"/>
                <a:ea typeface="微软雅黑" panose="020B0503020204020204" pitchFamily="34" charset="-122"/>
              </a:rPr>
              <a:t>PPT</a:t>
            </a:r>
            <a:r>
              <a:rPr lang="zh-CN" altLang="en-US" sz="100" dirty="0" smtClean="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smtClean="0">
                <a:solidFill>
                  <a:schemeClr val="bg1"/>
                </a:solidFill>
                <a:latin typeface="微软雅黑" panose="020B0503020204020204" pitchFamily="34" charset="-122"/>
                <a:ea typeface="微软雅黑" panose="020B0503020204020204" pitchFamily="34" charset="-122"/>
              </a:rPr>
              <a:t> </a:t>
            </a:r>
            <a:endParaRPr lang="en-US" altLang="zh-CN" sz="100" dirty="0" smtClean="0">
              <a:solidFill>
                <a:schemeClr val="bg1"/>
              </a:solidFill>
              <a:latin typeface="微软雅黑" panose="020B0503020204020204" pitchFamily="34" charset="-122"/>
              <a:ea typeface="微软雅黑" panose="020B0503020204020204" pitchFamily="34" charset="-122"/>
            </a:endParaRPr>
          </a:p>
        </p:txBody>
      </p:sp>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90550" y="470535"/>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grpSp>
        <p:nvGrpSpPr>
          <p:cNvPr id="2" name="组合 1"/>
          <p:cNvGrpSpPr/>
          <p:nvPr/>
        </p:nvGrpSpPr>
        <p:grpSpPr>
          <a:xfrm>
            <a:off x="1445260" y="2023746"/>
            <a:ext cx="3927475" cy="3218179"/>
            <a:chOff x="1340771" y="2218678"/>
            <a:chExt cx="4113604" cy="3370433"/>
          </a:xfrm>
        </p:grpSpPr>
        <p:grpSp>
          <p:nvGrpSpPr>
            <p:cNvPr id="3" name="组合 2"/>
            <p:cNvGrpSpPr/>
            <p:nvPr/>
          </p:nvGrpSpPr>
          <p:grpSpPr>
            <a:xfrm>
              <a:off x="1340771" y="2557307"/>
              <a:ext cx="2027143" cy="2020491"/>
              <a:chOff x="1440917" y="1548121"/>
              <a:chExt cx="2027143" cy="2020491"/>
            </a:xfrm>
          </p:grpSpPr>
          <p:sp>
            <p:nvSpPr>
              <p:cNvPr id="16" name="Freeform 6"/>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blipFill dpi="0" rotWithShape="1">
                <a:blip r:embed="rId4">
                  <a:duotone>
                    <a:prstClr val="black"/>
                    <a:srgbClr val="288498">
                      <a:tint val="45000"/>
                      <a:satMod val="400000"/>
                    </a:srgbClr>
                  </a:duotone>
                </a:blip>
                <a:srcRect/>
                <a:stretch>
                  <a:fillRect/>
                </a:stretch>
              </a:blipFill>
              <a:ln>
                <a:noFill/>
              </a:ln>
            </p:spPr>
            <p:txBody>
              <a:bodyPr vert="horz" wrap="square" lIns="67204" tIns="33602" rIns="67204" bIns="33602" numCol="1" anchor="t" anchorCtr="0" compatLnSpc="1"/>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00">
                  <a:latin typeface="+mn-lt"/>
                  <a:ea typeface="+mn-ea"/>
                  <a:cs typeface="+mn-ea"/>
                  <a:sym typeface="+mn-lt"/>
                </a:endParaRPr>
              </a:p>
            </p:txBody>
          </p:sp>
          <p:sp>
            <p:nvSpPr>
              <p:cNvPr id="17" name="TextBox 26"/>
              <p:cNvSpPr txBox="1"/>
              <p:nvPr/>
            </p:nvSpPr>
            <p:spPr>
              <a:xfrm>
                <a:off x="1889683" y="2173729"/>
                <a:ext cx="1304282" cy="25737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600" dirty="0">
                    <a:solidFill>
                      <a:schemeClr val="bg1"/>
                    </a:solidFill>
                    <a:latin typeface="+mn-lt"/>
                    <a:ea typeface="+mn-ea"/>
                    <a:cs typeface="+mn-ea"/>
                    <a:sym typeface="+mn-lt"/>
                  </a:rPr>
                  <a:t>更改标题</a:t>
                </a:r>
                <a:endParaRPr lang="zh-CN" altLang="en-US" sz="1600" dirty="0">
                  <a:solidFill>
                    <a:schemeClr val="bg1"/>
                  </a:solidFill>
                  <a:latin typeface="+mn-lt"/>
                  <a:ea typeface="+mn-ea"/>
                  <a:cs typeface="+mn-ea"/>
                  <a:sym typeface="+mn-lt"/>
                </a:endParaRPr>
              </a:p>
            </p:txBody>
          </p:sp>
          <p:sp>
            <p:nvSpPr>
              <p:cNvPr id="18" name="TextBox 9"/>
              <p:cNvSpPr txBox="1">
                <a:spLocks noChangeArrowheads="1"/>
              </p:cNvSpPr>
              <p:nvPr/>
            </p:nvSpPr>
            <p:spPr bwMode="auto">
              <a:xfrm>
                <a:off x="2147858" y="2491031"/>
                <a:ext cx="912134" cy="482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ltLang="zh-CN" sz="2400" dirty="0">
                    <a:solidFill>
                      <a:schemeClr val="bg1"/>
                    </a:solidFill>
                    <a:latin typeface="+mn-lt"/>
                    <a:ea typeface="+mn-ea"/>
                    <a:cs typeface="+mn-ea"/>
                    <a:sym typeface="+mn-lt"/>
                  </a:rPr>
                  <a:t>40</a:t>
                </a:r>
                <a:r>
                  <a:rPr lang="en-US" altLang="zh-CN" sz="1600" dirty="0">
                    <a:solidFill>
                      <a:schemeClr val="bg1"/>
                    </a:solidFill>
                    <a:latin typeface="+mn-lt"/>
                    <a:ea typeface="+mn-ea"/>
                    <a:cs typeface="+mn-ea"/>
                    <a:sym typeface="+mn-lt"/>
                  </a:rPr>
                  <a:t>%</a:t>
                </a:r>
                <a:endParaRPr lang="zh-CN" altLang="en-US" sz="1600" dirty="0">
                  <a:solidFill>
                    <a:schemeClr val="bg1"/>
                  </a:solidFill>
                  <a:latin typeface="+mn-lt"/>
                  <a:ea typeface="+mn-ea"/>
                  <a:cs typeface="+mn-ea"/>
                  <a:sym typeface="+mn-lt"/>
                </a:endParaRPr>
              </a:p>
            </p:txBody>
          </p:sp>
        </p:grpSp>
        <p:grpSp>
          <p:nvGrpSpPr>
            <p:cNvPr id="5" name="组合 4"/>
            <p:cNvGrpSpPr/>
            <p:nvPr/>
          </p:nvGrpSpPr>
          <p:grpSpPr>
            <a:xfrm>
              <a:off x="3011523" y="3954013"/>
              <a:ext cx="1640481" cy="1635098"/>
              <a:chOff x="3111669" y="2944827"/>
              <a:chExt cx="1640481" cy="1635098"/>
            </a:xfrm>
          </p:grpSpPr>
          <p:sp>
            <p:nvSpPr>
              <p:cNvPr id="13" name="Freeform 7"/>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blipFill dpi="0" rotWithShape="1">
                <a:blip r:embed="rId5" cstate="print"/>
                <a:srcRect/>
                <a:stretch>
                  <a:fillRect/>
                </a:stretch>
              </a:blipFill>
              <a:ln>
                <a:noFill/>
              </a:ln>
            </p:spPr>
            <p:txBody>
              <a:bodyPr vert="horz" wrap="square" lIns="67204" tIns="33602" rIns="67204" bIns="33602" numCol="1" anchor="t" anchorCtr="0" compatLnSpc="1"/>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00">
                  <a:latin typeface="+mn-lt"/>
                  <a:ea typeface="+mn-ea"/>
                  <a:cs typeface="+mn-ea"/>
                  <a:sym typeface="+mn-lt"/>
                </a:endParaRPr>
              </a:p>
            </p:txBody>
          </p:sp>
          <p:sp>
            <p:nvSpPr>
              <p:cNvPr id="14" name="TextBox 27"/>
              <p:cNvSpPr txBox="1"/>
              <p:nvPr/>
            </p:nvSpPr>
            <p:spPr>
              <a:xfrm>
                <a:off x="3421327" y="3347926"/>
                <a:ext cx="1078663" cy="160940"/>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000" dirty="0">
                    <a:solidFill>
                      <a:schemeClr val="bg1"/>
                    </a:solidFill>
                    <a:latin typeface="+mn-lt"/>
                    <a:ea typeface="+mn-ea"/>
                    <a:cs typeface="+mn-ea"/>
                    <a:sym typeface="+mn-lt"/>
                  </a:rPr>
                  <a:t>更改标题</a:t>
                </a:r>
                <a:endParaRPr lang="zh-CN" altLang="en-US" sz="1000" dirty="0">
                  <a:solidFill>
                    <a:schemeClr val="bg1"/>
                  </a:solidFill>
                  <a:latin typeface="+mn-lt"/>
                  <a:ea typeface="+mn-ea"/>
                  <a:cs typeface="+mn-ea"/>
                  <a:sym typeface="+mn-lt"/>
                </a:endParaRPr>
              </a:p>
            </p:txBody>
          </p:sp>
          <p:sp>
            <p:nvSpPr>
              <p:cNvPr id="15" name="TextBox 9"/>
              <p:cNvSpPr txBox="1">
                <a:spLocks noChangeArrowheads="1"/>
              </p:cNvSpPr>
              <p:nvPr/>
            </p:nvSpPr>
            <p:spPr bwMode="auto">
              <a:xfrm>
                <a:off x="3619118" y="3620483"/>
                <a:ext cx="914315" cy="482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ltLang="zh-CN" sz="2400" dirty="0">
                    <a:solidFill>
                      <a:schemeClr val="bg1"/>
                    </a:solidFill>
                    <a:latin typeface="+mn-lt"/>
                    <a:ea typeface="+mn-ea"/>
                    <a:cs typeface="+mn-ea"/>
                    <a:sym typeface="+mn-lt"/>
                  </a:rPr>
                  <a:t>30</a:t>
                </a:r>
                <a:r>
                  <a:rPr lang="en-US" altLang="zh-CN" sz="1600" dirty="0">
                    <a:solidFill>
                      <a:schemeClr val="bg1"/>
                    </a:solidFill>
                    <a:latin typeface="+mn-lt"/>
                    <a:ea typeface="+mn-ea"/>
                    <a:cs typeface="+mn-ea"/>
                    <a:sym typeface="+mn-lt"/>
                  </a:rPr>
                  <a:t>%</a:t>
                </a:r>
                <a:endParaRPr lang="zh-CN" altLang="en-US" sz="1600" dirty="0">
                  <a:solidFill>
                    <a:schemeClr val="bg1"/>
                  </a:solidFill>
                  <a:latin typeface="+mn-lt"/>
                  <a:ea typeface="+mn-ea"/>
                  <a:cs typeface="+mn-ea"/>
                  <a:sym typeface="+mn-lt"/>
                </a:endParaRPr>
              </a:p>
            </p:txBody>
          </p:sp>
        </p:grpSp>
        <p:grpSp>
          <p:nvGrpSpPr>
            <p:cNvPr id="7" name="组合 6"/>
            <p:cNvGrpSpPr/>
            <p:nvPr/>
          </p:nvGrpSpPr>
          <p:grpSpPr>
            <a:xfrm>
              <a:off x="4154219" y="2919562"/>
              <a:ext cx="1300156" cy="1295980"/>
              <a:chOff x="4254365" y="1910376"/>
              <a:chExt cx="1300156" cy="1295980"/>
            </a:xfrm>
          </p:grpSpPr>
          <p:sp>
            <p:nvSpPr>
              <p:cNvPr id="10" name="Freeform 5"/>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blipFill dpi="0" rotWithShape="1">
                <a:blip r:embed="rId6" cstate="screen"/>
                <a:srcRect/>
                <a:stretch>
                  <a:fillRect/>
                </a:stretch>
              </a:blipFill>
              <a:ln>
                <a:noFill/>
              </a:ln>
            </p:spPr>
            <p:txBody>
              <a:bodyPr vert="horz" wrap="square" lIns="67204" tIns="33602" rIns="67204" bIns="33602" numCol="1" anchor="t" anchorCtr="0" compatLnSpc="1"/>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00">
                  <a:latin typeface="+mn-lt"/>
                  <a:ea typeface="+mn-ea"/>
                  <a:cs typeface="+mn-ea"/>
                  <a:sym typeface="+mn-lt"/>
                </a:endParaRPr>
              </a:p>
            </p:txBody>
          </p:sp>
          <p:sp>
            <p:nvSpPr>
              <p:cNvPr id="11" name="TextBox 31"/>
              <p:cNvSpPr txBox="1"/>
              <p:nvPr/>
            </p:nvSpPr>
            <p:spPr>
              <a:xfrm>
                <a:off x="4434737" y="2241239"/>
                <a:ext cx="901312" cy="16892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050" dirty="0">
                    <a:solidFill>
                      <a:schemeClr val="bg1"/>
                    </a:solidFill>
                    <a:latin typeface="+mn-lt"/>
                    <a:ea typeface="+mn-ea"/>
                    <a:cs typeface="+mn-ea"/>
                    <a:sym typeface="+mn-lt"/>
                  </a:rPr>
                  <a:t>更改标题</a:t>
                </a:r>
                <a:endParaRPr lang="zh-CN" altLang="en-US" sz="1050" dirty="0">
                  <a:solidFill>
                    <a:schemeClr val="bg1"/>
                  </a:solidFill>
                  <a:latin typeface="+mn-lt"/>
                  <a:ea typeface="+mn-ea"/>
                  <a:cs typeface="+mn-ea"/>
                  <a:sym typeface="+mn-lt"/>
                </a:endParaRPr>
              </a:p>
            </p:txBody>
          </p:sp>
          <p:sp>
            <p:nvSpPr>
              <p:cNvPr id="12" name="TextBox 9"/>
              <p:cNvSpPr txBox="1">
                <a:spLocks noChangeArrowheads="1"/>
              </p:cNvSpPr>
              <p:nvPr/>
            </p:nvSpPr>
            <p:spPr bwMode="auto">
              <a:xfrm>
                <a:off x="4496214" y="2413758"/>
                <a:ext cx="916496" cy="482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ltLang="zh-CN" sz="2400" dirty="0">
                    <a:solidFill>
                      <a:schemeClr val="bg1"/>
                    </a:solidFill>
                    <a:latin typeface="+mn-lt"/>
                    <a:ea typeface="+mn-ea"/>
                    <a:cs typeface="+mn-ea"/>
                    <a:sym typeface="+mn-lt"/>
                  </a:rPr>
                  <a:t>20</a:t>
                </a:r>
                <a:r>
                  <a:rPr lang="en-US" altLang="zh-CN" sz="1600" dirty="0">
                    <a:solidFill>
                      <a:schemeClr val="bg1"/>
                    </a:solidFill>
                    <a:latin typeface="+mn-lt"/>
                    <a:ea typeface="+mn-ea"/>
                    <a:cs typeface="+mn-ea"/>
                    <a:sym typeface="+mn-lt"/>
                  </a:rPr>
                  <a:t>%</a:t>
                </a:r>
                <a:endParaRPr lang="zh-CN" altLang="en-US" sz="1600" dirty="0">
                  <a:solidFill>
                    <a:schemeClr val="bg1"/>
                  </a:solidFill>
                  <a:latin typeface="+mn-lt"/>
                  <a:ea typeface="+mn-ea"/>
                  <a:cs typeface="+mn-ea"/>
                  <a:sym typeface="+mn-lt"/>
                </a:endParaRPr>
              </a:p>
            </p:txBody>
          </p:sp>
        </p:grpSp>
        <p:grpSp>
          <p:nvGrpSpPr>
            <p:cNvPr id="19" name="组合 18"/>
            <p:cNvGrpSpPr/>
            <p:nvPr/>
          </p:nvGrpSpPr>
          <p:grpSpPr>
            <a:xfrm>
              <a:off x="3295115" y="2218678"/>
              <a:ext cx="1073298" cy="1069851"/>
              <a:chOff x="3395261" y="1209492"/>
              <a:chExt cx="1073298" cy="1069851"/>
            </a:xfrm>
          </p:grpSpPr>
          <p:sp>
            <p:nvSpPr>
              <p:cNvPr id="20" name="Freeform 5"/>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blipFill dpi="0" rotWithShape="1">
                <a:blip r:embed="rId7" cstate="screen"/>
                <a:srcRect/>
                <a:stretch>
                  <a:fillRect/>
                </a:stretch>
              </a:blipFill>
              <a:ln>
                <a:noFill/>
              </a:ln>
            </p:spPr>
            <p:txBody>
              <a:bodyPr vert="horz" wrap="square" lIns="67204" tIns="33602" rIns="67204" bIns="33602" numCol="1" anchor="t" anchorCtr="0" compatLnSpc="1"/>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000">
                  <a:latin typeface="+mn-lt"/>
                  <a:ea typeface="+mn-ea"/>
                  <a:cs typeface="+mn-ea"/>
                  <a:sym typeface="+mn-lt"/>
                </a:endParaRPr>
              </a:p>
            </p:txBody>
          </p:sp>
          <p:sp>
            <p:nvSpPr>
              <p:cNvPr id="21" name="TextBox 33"/>
              <p:cNvSpPr txBox="1"/>
              <p:nvPr/>
            </p:nvSpPr>
            <p:spPr>
              <a:xfrm>
                <a:off x="3582648" y="1516899"/>
                <a:ext cx="698523" cy="144979"/>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900" dirty="0">
                    <a:solidFill>
                      <a:schemeClr val="bg1"/>
                    </a:solidFill>
                    <a:latin typeface="+mn-lt"/>
                    <a:ea typeface="+mn-ea"/>
                    <a:cs typeface="+mn-ea"/>
                    <a:sym typeface="+mn-lt"/>
                  </a:rPr>
                  <a:t>更改标题</a:t>
                </a:r>
                <a:endParaRPr lang="zh-CN" altLang="en-US" sz="900" dirty="0">
                  <a:solidFill>
                    <a:schemeClr val="bg1"/>
                  </a:solidFill>
                  <a:latin typeface="+mn-lt"/>
                  <a:ea typeface="+mn-ea"/>
                  <a:cs typeface="+mn-ea"/>
                  <a:sym typeface="+mn-lt"/>
                </a:endParaRPr>
              </a:p>
            </p:txBody>
          </p:sp>
          <p:sp>
            <p:nvSpPr>
              <p:cNvPr id="22" name="TextBox 9"/>
              <p:cNvSpPr txBox="1">
                <a:spLocks noChangeArrowheads="1"/>
              </p:cNvSpPr>
              <p:nvPr/>
            </p:nvSpPr>
            <p:spPr bwMode="auto">
              <a:xfrm>
                <a:off x="3655869" y="1654258"/>
                <a:ext cx="746371" cy="38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ltLang="zh-CN" dirty="0">
                    <a:solidFill>
                      <a:schemeClr val="bg1"/>
                    </a:solidFill>
                    <a:latin typeface="+mn-lt"/>
                    <a:ea typeface="+mn-ea"/>
                    <a:cs typeface="+mn-ea"/>
                    <a:sym typeface="+mn-lt"/>
                  </a:rPr>
                  <a:t>10</a:t>
                </a:r>
                <a:r>
                  <a:rPr lang="en-US" altLang="zh-CN" sz="1200" dirty="0">
                    <a:solidFill>
                      <a:schemeClr val="bg1"/>
                    </a:solidFill>
                    <a:latin typeface="+mn-lt"/>
                    <a:ea typeface="+mn-ea"/>
                    <a:cs typeface="+mn-ea"/>
                    <a:sym typeface="+mn-lt"/>
                  </a:rPr>
                  <a:t>%</a:t>
                </a:r>
                <a:endParaRPr lang="zh-CN" altLang="en-US" sz="1200" dirty="0">
                  <a:solidFill>
                    <a:schemeClr val="bg1"/>
                  </a:solidFill>
                  <a:latin typeface="+mn-lt"/>
                  <a:ea typeface="+mn-ea"/>
                  <a:cs typeface="+mn-ea"/>
                  <a:sym typeface="+mn-lt"/>
                </a:endParaRPr>
              </a:p>
            </p:txBody>
          </p:sp>
        </p:grpSp>
      </p:grpSp>
      <p:sp>
        <p:nvSpPr>
          <p:cNvPr id="23" name="文本框 22"/>
          <p:cNvSpPr txBox="1"/>
          <p:nvPr/>
        </p:nvSpPr>
        <p:spPr>
          <a:xfrm>
            <a:off x="5715635" y="2255520"/>
            <a:ext cx="5102225" cy="69935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1400">
                <a:solidFill>
                  <a:schemeClr val="tx1">
                    <a:lumMod val="75000"/>
                    <a:lumOff val="25000"/>
                  </a:schemeClr>
                </a:solidFill>
                <a:cs typeface="+mn-ea"/>
                <a:sym typeface="+mn-lt"/>
              </a:rPr>
              <a:t>请在此输入文字内容，请在此输入文字内容。请在此输入文字内容，请在此输入文字内容。请在此输入文字内容</a:t>
            </a:r>
            <a:endParaRPr lang="zh-CN" altLang="en-US" sz="1400">
              <a:solidFill>
                <a:schemeClr val="tx1">
                  <a:lumMod val="75000"/>
                  <a:lumOff val="25000"/>
                </a:schemeClr>
              </a:solidFill>
              <a:cs typeface="+mn-ea"/>
              <a:sym typeface="+mn-lt"/>
            </a:endParaRPr>
          </a:p>
        </p:txBody>
      </p:sp>
      <p:sp>
        <p:nvSpPr>
          <p:cNvPr id="24" name="文本框 23"/>
          <p:cNvSpPr txBox="1"/>
          <p:nvPr/>
        </p:nvSpPr>
        <p:spPr>
          <a:xfrm>
            <a:off x="5403850" y="1929130"/>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25" name="文本框 24"/>
          <p:cNvSpPr txBox="1"/>
          <p:nvPr/>
        </p:nvSpPr>
        <p:spPr>
          <a:xfrm>
            <a:off x="5729605" y="3481705"/>
            <a:ext cx="5102225" cy="69935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1400">
                <a:solidFill>
                  <a:schemeClr val="tx1">
                    <a:lumMod val="75000"/>
                    <a:lumOff val="25000"/>
                  </a:schemeClr>
                </a:solidFill>
                <a:cs typeface="+mn-ea"/>
                <a:sym typeface="+mn-lt"/>
              </a:rPr>
              <a:t>请在此输入文字内容，请在此输入文字内容。请在此输入文字内容，请在此输入文字内容。请在此输入文字内容</a:t>
            </a:r>
            <a:endParaRPr lang="zh-CN" altLang="en-US" sz="1400">
              <a:solidFill>
                <a:schemeClr val="tx1">
                  <a:lumMod val="75000"/>
                  <a:lumOff val="25000"/>
                </a:schemeClr>
              </a:solidFill>
              <a:cs typeface="+mn-ea"/>
              <a:sym typeface="+mn-lt"/>
            </a:endParaRPr>
          </a:p>
        </p:txBody>
      </p:sp>
      <p:sp>
        <p:nvSpPr>
          <p:cNvPr id="26" name="文本框 25"/>
          <p:cNvSpPr txBox="1"/>
          <p:nvPr/>
        </p:nvSpPr>
        <p:spPr>
          <a:xfrm>
            <a:off x="5417820" y="3155315"/>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27" name="文本框 26"/>
          <p:cNvSpPr txBox="1"/>
          <p:nvPr/>
        </p:nvSpPr>
        <p:spPr>
          <a:xfrm>
            <a:off x="5715635" y="4697730"/>
            <a:ext cx="5102225" cy="69935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1400">
                <a:solidFill>
                  <a:schemeClr val="tx1">
                    <a:lumMod val="75000"/>
                    <a:lumOff val="25000"/>
                  </a:schemeClr>
                </a:solidFill>
                <a:cs typeface="+mn-ea"/>
                <a:sym typeface="+mn-lt"/>
              </a:rPr>
              <a:t>请在此输入文字内容，请在此输入文字内容。请在此输入文字内容，请在此输入文字内容。请在此输入文字内容</a:t>
            </a:r>
            <a:endParaRPr lang="zh-CN" altLang="en-US" sz="1400">
              <a:solidFill>
                <a:schemeClr val="tx1">
                  <a:lumMod val="75000"/>
                  <a:lumOff val="25000"/>
                </a:schemeClr>
              </a:solidFill>
              <a:cs typeface="+mn-ea"/>
              <a:sym typeface="+mn-lt"/>
            </a:endParaRPr>
          </a:p>
        </p:txBody>
      </p:sp>
      <p:sp>
        <p:nvSpPr>
          <p:cNvPr id="28" name="文本框 27"/>
          <p:cNvSpPr txBox="1"/>
          <p:nvPr/>
        </p:nvSpPr>
        <p:spPr>
          <a:xfrm>
            <a:off x="5403850" y="4371340"/>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fltVal val="0"/>
                                          </p:val>
                                        </p:tav>
                                        <p:tav tm="100000">
                                          <p:val>
                                            <p:strVal val="#ppt_w"/>
                                          </p:val>
                                        </p:tav>
                                      </p:tavLst>
                                    </p:anim>
                                    <p:anim calcmode="lin" valueType="num">
                                      <p:cBhvr>
                                        <p:cTn id="17" dur="1000" fill="hold"/>
                                        <p:tgtEl>
                                          <p:spTgt spid="2"/>
                                        </p:tgtEl>
                                        <p:attrNameLst>
                                          <p:attrName>ppt_h</p:attrName>
                                        </p:attrNameLst>
                                      </p:cBhvr>
                                      <p:tavLst>
                                        <p:tav tm="0">
                                          <p:val>
                                            <p:fltVal val="0"/>
                                          </p:val>
                                        </p:tav>
                                        <p:tav tm="100000">
                                          <p:val>
                                            <p:strVal val="#ppt_h"/>
                                          </p:val>
                                        </p:tav>
                                      </p:tavLst>
                                    </p:anim>
                                    <p:anim calcmode="lin" valueType="num">
                                      <p:cBhvr>
                                        <p:cTn id="18" dur="1000" fill="hold"/>
                                        <p:tgtEl>
                                          <p:spTgt spid="2"/>
                                        </p:tgtEl>
                                        <p:attrNameLst>
                                          <p:attrName>style.rotation</p:attrName>
                                        </p:attrNameLst>
                                      </p:cBhvr>
                                      <p:tavLst>
                                        <p:tav tm="0">
                                          <p:val>
                                            <p:fltVal val="90"/>
                                          </p:val>
                                        </p:tav>
                                        <p:tav tm="100000">
                                          <p:val>
                                            <p:fltVal val="0"/>
                                          </p:val>
                                        </p:tav>
                                      </p:tavLst>
                                    </p:anim>
                                    <p:animEffect transition="in" filter="fade">
                                      <p:cBhvr>
                                        <p:cTn id="19" dur="1000"/>
                                        <p:tgtEl>
                                          <p:spTgt spid="2"/>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p:tgtEl>
                                          <p:spTgt spid="23"/>
                                        </p:tgtEl>
                                        <p:attrNameLst>
                                          <p:attrName>ppt_y</p:attrName>
                                        </p:attrNameLst>
                                      </p:cBhvr>
                                      <p:tavLst>
                                        <p:tav tm="0">
                                          <p:val>
                                            <p:strVal val="#ppt_y+#ppt_h*1.125000"/>
                                          </p:val>
                                        </p:tav>
                                        <p:tav tm="100000">
                                          <p:val>
                                            <p:strVal val="#ppt_y"/>
                                          </p:val>
                                        </p:tav>
                                      </p:tavLst>
                                    </p:anim>
                                    <p:animEffect transition="in" filter="wipe(up)">
                                      <p:cBhvr>
                                        <p:cTn id="24" dur="500"/>
                                        <p:tgtEl>
                                          <p:spTgt spid="23"/>
                                        </p:tgtEl>
                                      </p:cBhvr>
                                    </p:animEffect>
                                  </p:childTnLst>
                                </p:cTn>
                              </p:par>
                            </p:childTnLst>
                          </p:cTn>
                        </p:par>
                        <p:par>
                          <p:cTn id="25" fill="hold">
                            <p:stCondLst>
                              <p:cond delay="1500"/>
                            </p:stCondLst>
                            <p:childTnLst>
                              <p:par>
                                <p:cTn id="26" presetID="12" presetClass="entr" presetSubtype="4"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p:tgtEl>
                                          <p:spTgt spid="24"/>
                                        </p:tgtEl>
                                        <p:attrNameLst>
                                          <p:attrName>ppt_y</p:attrName>
                                        </p:attrNameLst>
                                      </p:cBhvr>
                                      <p:tavLst>
                                        <p:tav tm="0">
                                          <p:val>
                                            <p:strVal val="#ppt_y+#ppt_h*1.125000"/>
                                          </p:val>
                                        </p:tav>
                                        <p:tav tm="100000">
                                          <p:val>
                                            <p:strVal val="#ppt_y"/>
                                          </p:val>
                                        </p:tav>
                                      </p:tavLst>
                                    </p:anim>
                                    <p:animEffect transition="in" filter="wipe(up)">
                                      <p:cBhvr>
                                        <p:cTn id="29" dur="500"/>
                                        <p:tgtEl>
                                          <p:spTgt spid="24"/>
                                        </p:tgtEl>
                                      </p:cBhvr>
                                    </p:animEffect>
                                  </p:childTnLst>
                                </p:cTn>
                              </p:par>
                            </p:childTnLst>
                          </p:cTn>
                        </p:par>
                        <p:par>
                          <p:cTn id="30" fill="hold">
                            <p:stCondLst>
                              <p:cond delay="2000"/>
                            </p:stCondLst>
                            <p:childTnLst>
                              <p:par>
                                <p:cTn id="31" presetID="12" presetClass="entr" presetSubtype="4"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p:tgtEl>
                                          <p:spTgt spid="25"/>
                                        </p:tgtEl>
                                        <p:attrNameLst>
                                          <p:attrName>ppt_y</p:attrName>
                                        </p:attrNameLst>
                                      </p:cBhvr>
                                      <p:tavLst>
                                        <p:tav tm="0">
                                          <p:val>
                                            <p:strVal val="#ppt_y+#ppt_h*1.125000"/>
                                          </p:val>
                                        </p:tav>
                                        <p:tav tm="100000">
                                          <p:val>
                                            <p:strVal val="#ppt_y"/>
                                          </p:val>
                                        </p:tav>
                                      </p:tavLst>
                                    </p:anim>
                                    <p:animEffect transition="in" filter="wipe(up)">
                                      <p:cBhvr>
                                        <p:cTn id="34" dur="500"/>
                                        <p:tgtEl>
                                          <p:spTgt spid="25"/>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p:tgtEl>
                                          <p:spTgt spid="26"/>
                                        </p:tgtEl>
                                        <p:attrNameLst>
                                          <p:attrName>ppt_y</p:attrName>
                                        </p:attrNameLst>
                                      </p:cBhvr>
                                      <p:tavLst>
                                        <p:tav tm="0">
                                          <p:val>
                                            <p:strVal val="#ppt_y+#ppt_h*1.125000"/>
                                          </p:val>
                                        </p:tav>
                                        <p:tav tm="100000">
                                          <p:val>
                                            <p:strVal val="#ppt_y"/>
                                          </p:val>
                                        </p:tav>
                                      </p:tavLst>
                                    </p:anim>
                                    <p:animEffect transition="in" filter="wipe(up)">
                                      <p:cBhvr>
                                        <p:cTn id="39" dur="500"/>
                                        <p:tgtEl>
                                          <p:spTgt spid="26"/>
                                        </p:tgtEl>
                                      </p:cBhvr>
                                    </p:animEffect>
                                  </p:childTnLst>
                                </p:cTn>
                              </p:par>
                            </p:childTnLst>
                          </p:cTn>
                        </p:par>
                        <p:par>
                          <p:cTn id="40" fill="hold">
                            <p:stCondLst>
                              <p:cond delay="3000"/>
                            </p:stCondLst>
                            <p:childTnLst>
                              <p:par>
                                <p:cTn id="41" presetID="12" presetClass="entr" presetSubtype="4"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p:tgtEl>
                                          <p:spTgt spid="27"/>
                                        </p:tgtEl>
                                        <p:attrNameLst>
                                          <p:attrName>ppt_y</p:attrName>
                                        </p:attrNameLst>
                                      </p:cBhvr>
                                      <p:tavLst>
                                        <p:tav tm="0">
                                          <p:val>
                                            <p:strVal val="#ppt_y+#ppt_h*1.125000"/>
                                          </p:val>
                                        </p:tav>
                                        <p:tav tm="100000">
                                          <p:val>
                                            <p:strVal val="#ppt_y"/>
                                          </p:val>
                                        </p:tav>
                                      </p:tavLst>
                                    </p:anim>
                                    <p:animEffect transition="in" filter="wipe(up)">
                                      <p:cBhvr>
                                        <p:cTn id="44" dur="500"/>
                                        <p:tgtEl>
                                          <p:spTgt spid="27"/>
                                        </p:tgtEl>
                                      </p:cBhvr>
                                    </p:animEffect>
                                  </p:childTnLst>
                                </p:cTn>
                              </p:par>
                            </p:childTnLst>
                          </p:cTn>
                        </p:par>
                        <p:par>
                          <p:cTn id="45" fill="hold">
                            <p:stCondLst>
                              <p:cond delay="3500"/>
                            </p:stCondLst>
                            <p:childTnLst>
                              <p:par>
                                <p:cTn id="46" presetID="1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p:tgtEl>
                                          <p:spTgt spid="28"/>
                                        </p:tgtEl>
                                        <p:attrNameLst>
                                          <p:attrName>ppt_y</p:attrName>
                                        </p:attrNameLst>
                                      </p:cBhvr>
                                      <p:tavLst>
                                        <p:tav tm="0">
                                          <p:val>
                                            <p:strVal val="#ppt_y+#ppt_h*1.125000"/>
                                          </p:val>
                                        </p:tav>
                                        <p:tav tm="100000">
                                          <p:val>
                                            <p:strVal val="#ppt_y"/>
                                          </p:val>
                                        </p:tav>
                                      </p:tavLst>
                                    </p:anim>
                                    <p:animEffect transition="in" filter="wipe(up)">
                                      <p:cBhvr>
                                        <p:cTn id="4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4" grpId="0" bldLvl="0" animBg="1"/>
      <p:bldP spid="25" grpId="0" bldLvl="0" animBg="1"/>
      <p:bldP spid="26" grpId="0" bldLvl="0" animBg="1"/>
      <p:bldP spid="27" grpId="0" bldLvl="0" animBg="1"/>
      <p:bldP spid="2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90550" y="470535"/>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pic>
        <p:nvPicPr>
          <p:cNvPr id="2" name="图片 1"/>
          <p:cNvPicPr>
            <a:picLocks noChangeAspect="1"/>
          </p:cNvPicPr>
          <p:nvPr/>
        </p:nvPicPr>
        <p:blipFill>
          <a:blip r:embed="rId4"/>
          <a:stretch>
            <a:fillRect/>
          </a:stretch>
        </p:blipFill>
        <p:spPr>
          <a:xfrm>
            <a:off x="2200684" y="2421479"/>
            <a:ext cx="4151026" cy="3131912"/>
          </a:xfrm>
          <a:prstGeom prst="rect">
            <a:avLst/>
          </a:prstGeom>
        </p:spPr>
      </p:pic>
      <p:pic>
        <p:nvPicPr>
          <p:cNvPr id="7" name="图片 6" descr="816050右下海星"/>
          <p:cNvPicPr>
            <a:picLocks noChangeAspect="1"/>
          </p:cNvPicPr>
          <p:nvPr/>
        </p:nvPicPr>
        <p:blipFill>
          <a:blip r:embed="rId5" cstate="screen"/>
          <a:srcRect/>
          <a:stretch>
            <a:fillRect/>
          </a:stretch>
        </p:blipFill>
        <p:spPr>
          <a:xfrm rot="19301437">
            <a:off x="1703580" y="1599316"/>
            <a:ext cx="1742973" cy="2144320"/>
          </a:xfrm>
          <a:prstGeom prst="rect">
            <a:avLst/>
          </a:prstGeom>
        </p:spPr>
      </p:pic>
      <p:sp>
        <p:nvSpPr>
          <p:cNvPr id="10" name="文本框 9"/>
          <p:cNvSpPr txBox="1"/>
          <p:nvPr/>
        </p:nvSpPr>
        <p:spPr>
          <a:xfrm>
            <a:off x="7053482" y="2651661"/>
            <a:ext cx="3566795" cy="10618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1400" dirty="0">
                <a:solidFill>
                  <a:schemeClr val="tx1">
                    <a:lumMod val="75000"/>
                    <a:lumOff val="25000"/>
                  </a:schemeClr>
                </a:solidFill>
                <a:cs typeface="+mn-ea"/>
                <a:sym typeface="+mn-lt"/>
              </a:rPr>
              <a:t>请在此输入文字内容，请在此输入文字内容。请在此输入文字内容，请在此输入文字内容。请在此输入文字内容</a:t>
            </a:r>
            <a:endParaRPr lang="zh-CN" altLang="en-US" sz="1400" dirty="0">
              <a:solidFill>
                <a:schemeClr val="tx1">
                  <a:lumMod val="75000"/>
                  <a:lumOff val="25000"/>
                </a:schemeClr>
              </a:solidFill>
              <a:cs typeface="+mn-ea"/>
              <a:sym typeface="+mn-lt"/>
            </a:endParaRPr>
          </a:p>
        </p:txBody>
      </p:sp>
      <p:sp>
        <p:nvSpPr>
          <p:cNvPr id="11" name="文本框 10"/>
          <p:cNvSpPr txBox="1"/>
          <p:nvPr/>
        </p:nvSpPr>
        <p:spPr>
          <a:xfrm>
            <a:off x="6741697" y="2325271"/>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12" name="文本框 11"/>
          <p:cNvSpPr txBox="1"/>
          <p:nvPr/>
        </p:nvSpPr>
        <p:spPr>
          <a:xfrm>
            <a:off x="7067452" y="4525546"/>
            <a:ext cx="3566795" cy="10618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1400" dirty="0">
                <a:solidFill>
                  <a:schemeClr val="tx1">
                    <a:lumMod val="75000"/>
                    <a:lumOff val="25000"/>
                  </a:schemeClr>
                </a:solidFill>
                <a:cs typeface="+mn-ea"/>
                <a:sym typeface="+mn-lt"/>
              </a:rPr>
              <a:t>请在此输入文字内容，请在此输入文字内容。请在此输入文字内容，请在此输入文字内容。请在此输入文字内容</a:t>
            </a:r>
            <a:endParaRPr lang="zh-CN" altLang="en-US" sz="1400" dirty="0">
              <a:solidFill>
                <a:schemeClr val="tx1">
                  <a:lumMod val="75000"/>
                  <a:lumOff val="25000"/>
                </a:schemeClr>
              </a:solidFill>
              <a:cs typeface="+mn-ea"/>
              <a:sym typeface="+mn-lt"/>
            </a:endParaRPr>
          </a:p>
        </p:txBody>
      </p:sp>
      <p:sp>
        <p:nvSpPr>
          <p:cNvPr id="13" name="文本框 12"/>
          <p:cNvSpPr txBox="1"/>
          <p:nvPr/>
        </p:nvSpPr>
        <p:spPr>
          <a:xfrm>
            <a:off x="6755667" y="4199156"/>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up)">
                                      <p:cBhvr>
                                        <p:cTn id="21" dur="500"/>
                                        <p:tgtEl>
                                          <p:spTgt spid="10"/>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ppt_y</p:attrName>
                                        </p:attrNameLst>
                                      </p:cBhvr>
                                      <p:tavLst>
                                        <p:tav tm="0">
                                          <p:val>
                                            <p:strVal val="#ppt_y+#ppt_h*1.125000"/>
                                          </p:val>
                                        </p:tav>
                                        <p:tav tm="100000">
                                          <p:val>
                                            <p:strVal val="#ppt_y"/>
                                          </p:val>
                                        </p:tav>
                                      </p:tavLst>
                                    </p:anim>
                                    <p:animEffect transition="in" filter="wipe(up)">
                                      <p:cBhvr>
                                        <p:cTn id="31" dur="500"/>
                                        <p:tgtEl>
                                          <p:spTgt spid="12"/>
                                        </p:tgtEl>
                                      </p:cBhvr>
                                    </p:animEffect>
                                  </p:childTnLst>
                                </p:cTn>
                              </p:par>
                            </p:childTnLst>
                          </p:cTn>
                        </p:par>
                        <p:par>
                          <p:cTn id="32" fill="hold">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p:tgtEl>
                                          <p:spTgt spid="13"/>
                                        </p:tgtEl>
                                        <p:attrNameLst>
                                          <p:attrName>ppt_y</p:attrName>
                                        </p:attrNameLst>
                                      </p:cBhvr>
                                      <p:tavLst>
                                        <p:tav tm="0">
                                          <p:val>
                                            <p:strVal val="#ppt_y+#ppt_h*1.125000"/>
                                          </p:val>
                                        </p:tav>
                                        <p:tav tm="100000">
                                          <p:val>
                                            <p:strVal val="#ppt_y"/>
                                          </p:val>
                                        </p:tav>
                                      </p:tavLst>
                                    </p:anim>
                                    <p:animEffect transition="in" filter="wipe(up)">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90550" y="470535"/>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sp>
        <p:nvSpPr>
          <p:cNvPr id="2" name="椭圆 1"/>
          <p:cNvSpPr/>
          <p:nvPr/>
        </p:nvSpPr>
        <p:spPr>
          <a:xfrm>
            <a:off x="2317750" y="1986280"/>
            <a:ext cx="1918970" cy="1918970"/>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p:cNvSpPr/>
          <p:nvPr/>
        </p:nvSpPr>
        <p:spPr>
          <a:xfrm>
            <a:off x="5136515" y="2000250"/>
            <a:ext cx="1918970" cy="1918970"/>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8154035" y="1986280"/>
            <a:ext cx="1918970" cy="1918970"/>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2159635" y="4733290"/>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13" name="文本框 12"/>
          <p:cNvSpPr txBox="1"/>
          <p:nvPr/>
        </p:nvSpPr>
        <p:spPr>
          <a:xfrm>
            <a:off x="2251710" y="4309745"/>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11" name="文本框 10"/>
          <p:cNvSpPr txBox="1"/>
          <p:nvPr/>
        </p:nvSpPr>
        <p:spPr>
          <a:xfrm>
            <a:off x="4978400" y="4719955"/>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14" name="文本框 13"/>
          <p:cNvSpPr txBox="1"/>
          <p:nvPr/>
        </p:nvSpPr>
        <p:spPr>
          <a:xfrm>
            <a:off x="5070475" y="4296410"/>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15" name="文本框 14"/>
          <p:cNvSpPr txBox="1"/>
          <p:nvPr/>
        </p:nvSpPr>
        <p:spPr>
          <a:xfrm>
            <a:off x="7996555" y="4733290"/>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16" name="文本框 15"/>
          <p:cNvSpPr txBox="1"/>
          <p:nvPr/>
        </p:nvSpPr>
        <p:spPr>
          <a:xfrm>
            <a:off x="8088630" y="4309745"/>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105" name="KSO_Shape"/>
          <p:cNvSpPr/>
          <p:nvPr/>
        </p:nvSpPr>
        <p:spPr>
          <a:xfrm>
            <a:off x="2798805" y="2566288"/>
            <a:ext cx="956726" cy="759547"/>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chemeClr val="tx1">
                  <a:lumMod val="50000"/>
                  <a:lumOff val="50000"/>
                </a:schemeClr>
              </a:solidFill>
              <a:cs typeface="+mn-ea"/>
              <a:sym typeface="+mn-lt"/>
            </a:endParaRPr>
          </a:p>
        </p:txBody>
      </p:sp>
      <p:sp>
        <p:nvSpPr>
          <p:cNvPr id="17" name="KSO_Shape"/>
          <p:cNvSpPr/>
          <p:nvPr/>
        </p:nvSpPr>
        <p:spPr>
          <a:xfrm>
            <a:off x="5608680" y="2580893"/>
            <a:ext cx="956726" cy="759547"/>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chemeClr val="tx1">
                  <a:lumMod val="50000"/>
                  <a:lumOff val="50000"/>
                </a:schemeClr>
              </a:solidFill>
              <a:cs typeface="+mn-ea"/>
              <a:sym typeface="+mn-lt"/>
            </a:endParaRPr>
          </a:p>
        </p:txBody>
      </p:sp>
      <p:sp>
        <p:nvSpPr>
          <p:cNvPr id="18" name="KSO_Shape"/>
          <p:cNvSpPr/>
          <p:nvPr/>
        </p:nvSpPr>
        <p:spPr>
          <a:xfrm>
            <a:off x="8635090" y="2580893"/>
            <a:ext cx="956726" cy="759547"/>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chemeClr val="tx1">
                  <a:lumMod val="50000"/>
                  <a:lumOff val="50000"/>
                </a:schemeClr>
              </a:solidFill>
              <a:cs typeface="+mn-ea"/>
              <a:sym typeface="+mn-lt"/>
            </a:endParaRPr>
          </a:p>
        </p:txBody>
      </p:sp>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up)">
                                      <p:cBhvr>
                                        <p:cTn id="16" dur="500"/>
                                        <p:tgtEl>
                                          <p:spTgt spid="12"/>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p:tgtEl>
                                          <p:spTgt spid="13"/>
                                        </p:tgtEl>
                                        <p:attrNameLst>
                                          <p:attrName>ppt_y</p:attrName>
                                        </p:attrNameLst>
                                      </p:cBhvr>
                                      <p:tavLst>
                                        <p:tav tm="0">
                                          <p:val>
                                            <p:strVal val="#ppt_y+#ppt_h*1.125000"/>
                                          </p:val>
                                        </p:tav>
                                        <p:tav tm="100000">
                                          <p:val>
                                            <p:strVal val="#ppt_y"/>
                                          </p:val>
                                        </p:tav>
                                      </p:tavLst>
                                    </p:anim>
                                    <p:animEffect transition="in" filter="wipe(up)">
                                      <p:cBhvr>
                                        <p:cTn id="21" dur="500"/>
                                        <p:tgtEl>
                                          <p:spTgt spid="13"/>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p:tgtEl>
                                          <p:spTgt spid="14"/>
                                        </p:tgtEl>
                                        <p:attrNameLst>
                                          <p:attrName>ppt_y</p:attrName>
                                        </p:attrNameLst>
                                      </p:cBhvr>
                                      <p:tavLst>
                                        <p:tav tm="0">
                                          <p:val>
                                            <p:strVal val="#ppt_y+#ppt_h*1.125000"/>
                                          </p:val>
                                        </p:tav>
                                        <p:tav tm="100000">
                                          <p:val>
                                            <p:strVal val="#ppt_y"/>
                                          </p:val>
                                        </p:tav>
                                      </p:tavLst>
                                    </p:anim>
                                    <p:animEffect transition="in" filter="wipe(up)">
                                      <p:cBhvr>
                                        <p:cTn id="31" dur="500"/>
                                        <p:tgtEl>
                                          <p:spTgt spid="14"/>
                                        </p:tgtEl>
                                      </p:cBhvr>
                                    </p:animEffect>
                                  </p:childTnLst>
                                </p:cTn>
                              </p:par>
                            </p:childTnLst>
                          </p:cTn>
                        </p:par>
                        <p:par>
                          <p:cTn id="32" fill="hold">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p:tgtEl>
                                          <p:spTgt spid="15"/>
                                        </p:tgtEl>
                                        <p:attrNameLst>
                                          <p:attrName>ppt_y</p:attrName>
                                        </p:attrNameLst>
                                      </p:cBhvr>
                                      <p:tavLst>
                                        <p:tav tm="0">
                                          <p:val>
                                            <p:strVal val="#ppt_y+#ppt_h*1.125000"/>
                                          </p:val>
                                        </p:tav>
                                        <p:tav tm="100000">
                                          <p:val>
                                            <p:strVal val="#ppt_y"/>
                                          </p:val>
                                        </p:tav>
                                      </p:tavLst>
                                    </p:anim>
                                    <p:animEffect transition="in" filter="wipe(up)">
                                      <p:cBhvr>
                                        <p:cTn id="36" dur="500"/>
                                        <p:tgtEl>
                                          <p:spTgt spid="15"/>
                                        </p:tgtEl>
                                      </p:cBhvr>
                                    </p:animEffect>
                                  </p:childTnLst>
                                </p:cTn>
                              </p:par>
                            </p:childTnLst>
                          </p:cTn>
                        </p:par>
                        <p:par>
                          <p:cTn id="37" fill="hold">
                            <p:stCondLst>
                              <p:cond delay="3500"/>
                            </p:stCondLst>
                            <p:childTnLst>
                              <p:par>
                                <p:cTn id="38" presetID="12" presetClass="entr" presetSubtype="4"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p:tgtEl>
                                          <p:spTgt spid="16"/>
                                        </p:tgtEl>
                                        <p:attrNameLst>
                                          <p:attrName>ppt_y</p:attrName>
                                        </p:attrNameLst>
                                      </p:cBhvr>
                                      <p:tavLst>
                                        <p:tav tm="0">
                                          <p:val>
                                            <p:strVal val="#ppt_y+#ppt_h*1.125000"/>
                                          </p:val>
                                        </p:tav>
                                        <p:tav tm="100000">
                                          <p:val>
                                            <p:strVal val="#ppt_y"/>
                                          </p:val>
                                        </p:tav>
                                      </p:tavLst>
                                    </p:anim>
                                    <p:animEffect transition="in" filter="wipe(up)">
                                      <p:cBhvr>
                                        <p:cTn id="41" dur="500"/>
                                        <p:tgtEl>
                                          <p:spTgt spid="16"/>
                                        </p:tgtEl>
                                      </p:cBhvr>
                                    </p:animEffect>
                                  </p:childTnLst>
                                </p:cTn>
                              </p:par>
                              <p:par>
                                <p:cTn id="42" presetID="9" presetClass="entr" presetSubtype="0" fill="hold" nodeType="withEffect">
                                  <p:stCondLst>
                                    <p:cond delay="0"/>
                                  </p:stCondLst>
                                  <p:childTnLst>
                                    <p:set>
                                      <p:cBhvr>
                                        <p:cTn id="43" dur="1" fill="hold">
                                          <p:stCondLst>
                                            <p:cond delay="0"/>
                                          </p:stCondLst>
                                        </p:cTn>
                                        <p:tgtEl>
                                          <p:spTgt spid="105"/>
                                        </p:tgtEl>
                                        <p:attrNameLst>
                                          <p:attrName>style.visibility</p:attrName>
                                        </p:attrNameLst>
                                      </p:cBhvr>
                                      <p:to>
                                        <p:strVal val="visible"/>
                                      </p:to>
                                    </p:set>
                                    <p:animEffect transition="in" filter="dissolve">
                                      <p:cBhvr>
                                        <p:cTn id="44" dur="500"/>
                                        <p:tgtEl>
                                          <p:spTgt spid="105"/>
                                        </p:tgtEl>
                                      </p:cBhvr>
                                    </p:animEffect>
                                  </p:childTnLst>
                                </p:cTn>
                              </p:par>
                              <p:par>
                                <p:cTn id="45" presetID="9" presetClass="entr" presetSubtype="0" fill="hold"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dissolve">
                                      <p:cBhvr>
                                        <p:cTn id="47" dur="500"/>
                                        <p:tgtEl>
                                          <p:spTgt spid="17"/>
                                        </p:tgtEl>
                                      </p:cBhvr>
                                    </p:animEffect>
                                  </p:childTnLst>
                                </p:cTn>
                              </p:par>
                              <p:par>
                                <p:cTn id="48" presetID="9" presetClass="entr" presetSubtype="0" fill="hold"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dissolve">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1" grpId="0" bldLvl="0" animBg="1"/>
      <p:bldP spid="14" grpId="0" bldLvl="0" animBg="1"/>
      <p:bldP spid="15" grpId="0" bldLvl="0" animBg="1"/>
      <p:bldP spid="1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90550" y="470535"/>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sp>
        <p:nvSpPr>
          <p:cNvPr id="7" name="矩形 6"/>
          <p:cNvSpPr/>
          <p:nvPr/>
        </p:nvSpPr>
        <p:spPr>
          <a:xfrm>
            <a:off x="2166621" y="1846707"/>
            <a:ext cx="3796030" cy="3991610"/>
          </a:xfrm>
          <a:prstGeom prst="rect">
            <a:avLst/>
          </a:prstGeom>
          <a:noFill/>
          <a:ln w="28575">
            <a:solidFill>
              <a:srgbClr val="05649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6229349" y="1846707"/>
            <a:ext cx="3796030" cy="3991610"/>
          </a:xfrm>
          <a:prstGeom prst="rect">
            <a:avLst/>
          </a:prstGeom>
          <a:noFill/>
          <a:ln w="28575">
            <a:solidFill>
              <a:srgbClr val="05649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1" name="图片 10" descr="816050中间"/>
          <p:cNvPicPr>
            <a:picLocks noChangeAspect="1"/>
          </p:cNvPicPr>
          <p:nvPr/>
        </p:nvPicPr>
        <p:blipFill>
          <a:blip r:embed="rId4" cstate="screen"/>
          <a:srcRect/>
          <a:stretch>
            <a:fillRect/>
          </a:stretch>
        </p:blipFill>
        <p:spPr>
          <a:xfrm>
            <a:off x="1374775" y="1220252"/>
            <a:ext cx="1787525" cy="1446239"/>
          </a:xfrm>
          <a:prstGeom prst="rect">
            <a:avLst/>
          </a:prstGeom>
        </p:spPr>
      </p:pic>
      <p:pic>
        <p:nvPicPr>
          <p:cNvPr id="12" name="图片 11" descr="816050中间"/>
          <p:cNvPicPr>
            <a:picLocks noChangeAspect="1"/>
          </p:cNvPicPr>
          <p:nvPr/>
        </p:nvPicPr>
        <p:blipFill>
          <a:blip r:embed="rId4" cstate="screen"/>
          <a:srcRect/>
          <a:stretch>
            <a:fillRect/>
          </a:stretch>
        </p:blipFill>
        <p:spPr>
          <a:xfrm>
            <a:off x="9029446" y="1220251"/>
            <a:ext cx="1787525" cy="1446239"/>
          </a:xfrm>
          <a:prstGeom prst="rect">
            <a:avLst/>
          </a:prstGeom>
        </p:spPr>
      </p:pic>
      <p:sp>
        <p:nvSpPr>
          <p:cNvPr id="13" name="文本框 12"/>
          <p:cNvSpPr txBox="1"/>
          <p:nvPr/>
        </p:nvSpPr>
        <p:spPr>
          <a:xfrm>
            <a:off x="2918206" y="2125562"/>
            <a:ext cx="249745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tx1">
                    <a:lumMod val="75000"/>
                    <a:lumOff val="25000"/>
                  </a:schemeClr>
                </a:solidFill>
                <a:cs typeface="+mn-ea"/>
                <a:sym typeface="+mn-lt"/>
              </a:rPr>
              <a:t>请在此输入标题</a:t>
            </a:r>
            <a:endParaRPr lang="zh-CN" altLang="en-US" sz="2400" dirty="0">
              <a:solidFill>
                <a:schemeClr val="tx1">
                  <a:lumMod val="75000"/>
                  <a:lumOff val="25000"/>
                </a:schemeClr>
              </a:solidFill>
              <a:cs typeface="+mn-ea"/>
              <a:sym typeface="+mn-lt"/>
            </a:endParaRPr>
          </a:p>
        </p:txBody>
      </p:sp>
      <p:sp>
        <p:nvSpPr>
          <p:cNvPr id="14" name="文本框 13"/>
          <p:cNvSpPr txBox="1"/>
          <p:nvPr/>
        </p:nvSpPr>
        <p:spPr>
          <a:xfrm>
            <a:off x="2649856" y="2636790"/>
            <a:ext cx="2829559" cy="304698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1600" dirty="0">
                <a:solidFill>
                  <a:schemeClr val="tx1">
                    <a:lumMod val="75000"/>
                    <a:lumOff val="25000"/>
                  </a:schemeClr>
                </a:solidFill>
                <a:cs typeface="+mn-ea"/>
                <a:sym typeface="+mn-lt"/>
              </a:rPr>
              <a:t>请在此输入文字内容，请在此输入文字内容。请在此输入文字内容，请在此输入文字内容。请在此输入文字内容，请在此输入文字内容。请在此输入文字内容，请在此输入文字内容。请在此输入文字内容，请在此输入文字内容。</a:t>
            </a:r>
            <a:endParaRPr lang="zh-CN" altLang="en-US" sz="1600" dirty="0">
              <a:solidFill>
                <a:schemeClr val="tx1">
                  <a:lumMod val="75000"/>
                  <a:lumOff val="25000"/>
                </a:schemeClr>
              </a:solidFill>
              <a:cs typeface="+mn-ea"/>
              <a:sym typeface="+mn-lt"/>
            </a:endParaRPr>
          </a:p>
        </p:txBody>
      </p:sp>
      <p:sp>
        <p:nvSpPr>
          <p:cNvPr id="15" name="文本框 14"/>
          <p:cNvSpPr txBox="1"/>
          <p:nvPr/>
        </p:nvSpPr>
        <p:spPr>
          <a:xfrm>
            <a:off x="6798057" y="2176415"/>
            <a:ext cx="249745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tx1">
                    <a:lumMod val="75000"/>
                    <a:lumOff val="25000"/>
                  </a:schemeClr>
                </a:solidFill>
                <a:cs typeface="+mn-ea"/>
                <a:sym typeface="+mn-lt"/>
              </a:rPr>
              <a:t>请在此输入标题</a:t>
            </a:r>
            <a:endParaRPr lang="zh-CN" altLang="en-US" sz="2400" dirty="0">
              <a:solidFill>
                <a:schemeClr val="tx1">
                  <a:lumMod val="75000"/>
                  <a:lumOff val="25000"/>
                </a:schemeClr>
              </a:solidFill>
              <a:cs typeface="+mn-ea"/>
              <a:sym typeface="+mn-lt"/>
            </a:endParaRPr>
          </a:p>
        </p:txBody>
      </p:sp>
      <p:sp>
        <p:nvSpPr>
          <p:cNvPr id="16" name="文本框 15"/>
          <p:cNvSpPr txBox="1"/>
          <p:nvPr/>
        </p:nvSpPr>
        <p:spPr>
          <a:xfrm>
            <a:off x="6529707" y="2687643"/>
            <a:ext cx="2829559" cy="304698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1600" dirty="0">
                <a:solidFill>
                  <a:schemeClr val="tx1">
                    <a:lumMod val="75000"/>
                    <a:lumOff val="25000"/>
                  </a:schemeClr>
                </a:solidFill>
                <a:cs typeface="+mn-ea"/>
                <a:sym typeface="+mn-lt"/>
              </a:rPr>
              <a:t>请在此输入文字内容，请在此输入文字内容。请在此输入文字内容，请在此输入文字内容。请在此输入文字内容，请在此输入文字内容。请在此输入文字内容，请在此输入文字内容。请在此输入文字内容，请在此输入文字内容。</a:t>
            </a:r>
            <a:endParaRPr lang="zh-CN" altLang="en-US" sz="1600" dirty="0">
              <a:solidFill>
                <a:schemeClr val="tx1">
                  <a:lumMod val="75000"/>
                  <a:lumOff val="25000"/>
                </a:schemeClr>
              </a:solidFill>
              <a:cs typeface="+mn-ea"/>
              <a:sym typeface="+mn-lt"/>
            </a:endParaRPr>
          </a:p>
        </p:txBody>
      </p:sp>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up)">
                                      <p:cBhvr>
                                        <p:cTn id="24" dur="500"/>
                                        <p:tgtEl>
                                          <p:spTgt spid="13"/>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p:tgtEl>
                                          <p:spTgt spid="14"/>
                                        </p:tgtEl>
                                        <p:attrNameLst>
                                          <p:attrName>ppt_y</p:attrName>
                                        </p:attrNameLst>
                                      </p:cBhvr>
                                      <p:tavLst>
                                        <p:tav tm="0">
                                          <p:val>
                                            <p:strVal val="#ppt_y+#ppt_h*1.125000"/>
                                          </p:val>
                                        </p:tav>
                                        <p:tav tm="100000">
                                          <p:val>
                                            <p:strVal val="#ppt_y"/>
                                          </p:val>
                                        </p:tav>
                                      </p:tavLst>
                                    </p:anim>
                                    <p:animEffect transition="in" filter="wipe(up)">
                                      <p:cBhvr>
                                        <p:cTn id="29" dur="500"/>
                                        <p:tgtEl>
                                          <p:spTgt spid="14"/>
                                        </p:tgtEl>
                                      </p:cBhvr>
                                    </p:animEffect>
                                  </p:childTnLst>
                                </p:cTn>
                              </p:par>
                            </p:childTnLst>
                          </p:cTn>
                        </p:par>
                        <p:par>
                          <p:cTn id="30" fill="hold">
                            <p:stCondLst>
                              <p:cond delay="3000"/>
                            </p:stCondLst>
                            <p:childTnLst>
                              <p:par>
                                <p:cTn id="31" presetID="12" presetClass="entr" presetSubtype="4"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p:tgtEl>
                                          <p:spTgt spid="15"/>
                                        </p:tgtEl>
                                        <p:attrNameLst>
                                          <p:attrName>ppt_y</p:attrName>
                                        </p:attrNameLst>
                                      </p:cBhvr>
                                      <p:tavLst>
                                        <p:tav tm="0">
                                          <p:val>
                                            <p:strVal val="#ppt_y+#ppt_h*1.125000"/>
                                          </p:val>
                                        </p:tav>
                                        <p:tav tm="100000">
                                          <p:val>
                                            <p:strVal val="#ppt_y"/>
                                          </p:val>
                                        </p:tav>
                                      </p:tavLst>
                                    </p:anim>
                                    <p:animEffect transition="in" filter="wipe(up)">
                                      <p:cBhvr>
                                        <p:cTn id="34" dur="500"/>
                                        <p:tgtEl>
                                          <p:spTgt spid="15"/>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ppt_y</p:attrName>
                                        </p:attrNameLst>
                                      </p:cBhvr>
                                      <p:tavLst>
                                        <p:tav tm="0">
                                          <p:val>
                                            <p:strVal val="#ppt_y+#ppt_h*1.125000"/>
                                          </p:val>
                                        </p:tav>
                                        <p:tav tm="100000">
                                          <p:val>
                                            <p:strVal val="#ppt_y"/>
                                          </p:val>
                                        </p:tav>
                                      </p:tavLst>
                                    </p:anim>
                                    <p:animEffect transition="in" filter="wipe(up)">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1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90550" y="470535"/>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grpSp>
        <p:nvGrpSpPr>
          <p:cNvPr id="20" name="组合 19"/>
          <p:cNvGrpSpPr/>
          <p:nvPr/>
        </p:nvGrpSpPr>
        <p:grpSpPr>
          <a:xfrm>
            <a:off x="1600115" y="2045620"/>
            <a:ext cx="8952839" cy="3159518"/>
            <a:chOff x="3312" y="3523"/>
            <a:chExt cx="12509" cy="4414"/>
          </a:xfrm>
        </p:grpSpPr>
        <p:grpSp>
          <p:nvGrpSpPr>
            <p:cNvPr id="42" name="PA_组合 32"/>
            <p:cNvGrpSpPr/>
            <p:nvPr>
              <p:custDataLst>
                <p:tags r:id="rId4"/>
              </p:custDataLst>
            </p:nvPr>
          </p:nvGrpSpPr>
          <p:grpSpPr bwMode="auto">
            <a:xfrm>
              <a:off x="3312" y="5285"/>
              <a:ext cx="3977" cy="651"/>
              <a:chOff x="-1005302" y="0"/>
              <a:chExt cx="2967616" cy="486092"/>
            </a:xfrm>
            <a:blipFill dpi="0" rotWithShape="1">
              <a:blip r:embed="rId5">
                <a:duotone>
                  <a:prstClr val="black"/>
                  <a:srgbClr val="288498">
                    <a:tint val="45000"/>
                    <a:satMod val="400000"/>
                  </a:srgbClr>
                </a:duotone>
                <a:extLst>
                  <a:ext uri="{28A0092B-C50C-407E-A947-70E740481C1C}">
                    <a14:useLocalDpi xmlns:a14="http://schemas.microsoft.com/office/drawing/2010/main" val="0"/>
                  </a:ext>
                </a:extLst>
              </a:blip>
              <a:srcRect/>
              <a:stretch>
                <a:fillRect/>
              </a:stretch>
            </a:blipFill>
          </p:grpSpPr>
          <p:sp>
            <p:nvSpPr>
              <p:cNvPr id="43" name="PA_圆角矩形 33"/>
              <p:cNvSpPr>
                <a:spLocks noChangeArrowheads="1"/>
              </p:cNvSpPr>
              <p:nvPr>
                <p:custDataLst>
                  <p:tags r:id="rId6"/>
                </p:custDataLst>
              </p:nvPr>
            </p:nvSpPr>
            <p:spPr bwMode="auto">
              <a:xfrm>
                <a:off x="-1005302" y="53457"/>
                <a:ext cx="2967616"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lnSpc>
                    <a:spcPct val="120000"/>
                  </a:lnSpc>
                </a:pPr>
                <a:endParaRPr lang="zh-CN" altLang="zh-CN" sz="1600">
                  <a:solidFill>
                    <a:srgbClr val="FFFFFF"/>
                  </a:solidFill>
                  <a:cs typeface="+mn-ea"/>
                  <a:sym typeface="+mn-lt"/>
                </a:endParaRPr>
              </a:p>
            </p:txBody>
          </p:sp>
          <p:sp>
            <p:nvSpPr>
              <p:cNvPr id="44" name="PA_等腰三角形 34"/>
              <p:cNvSpPr>
                <a:spLocks noChangeArrowheads="1"/>
              </p:cNvSpPr>
              <p:nvPr>
                <p:custDataLst>
                  <p:tags r:id="rId7"/>
                </p:custDataLst>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lnSpc>
                    <a:spcPct val="120000"/>
                  </a:lnSpc>
                </a:pPr>
                <a:endParaRPr lang="zh-CN" altLang="zh-CN" sz="1600">
                  <a:solidFill>
                    <a:srgbClr val="FFFFFF"/>
                  </a:solidFill>
                  <a:cs typeface="+mn-ea"/>
                  <a:sym typeface="+mn-lt"/>
                </a:endParaRPr>
              </a:p>
            </p:txBody>
          </p:sp>
        </p:grpSp>
        <p:sp>
          <p:nvSpPr>
            <p:cNvPr id="45" name="PA_椭圆 35"/>
            <p:cNvSpPr>
              <a:spLocks noChangeArrowheads="1"/>
            </p:cNvSpPr>
            <p:nvPr>
              <p:custDataLst>
                <p:tags r:id="rId8"/>
              </p:custDataLst>
            </p:nvPr>
          </p:nvSpPr>
          <p:spPr bwMode="auto">
            <a:xfrm>
              <a:off x="5245" y="3523"/>
              <a:ext cx="1421" cy="1421"/>
            </a:xfrm>
            <a:prstGeom prst="ellipse">
              <a:avLst/>
            </a:prstGeom>
            <a:blipFill dpi="0" rotWithShape="1">
              <a:blip r:embed="rId9" cstate="screen"/>
              <a:srcRect/>
              <a:stretch>
                <a:fillRect/>
              </a:stretch>
            </a:blipFill>
            <a:ln>
              <a:noFill/>
            </a:ln>
          </p:spPr>
          <p:txBody>
            <a:bodyPr anchor="ctr"/>
            <a:lstStyle/>
            <a:p>
              <a:pPr algn="ctr">
                <a:lnSpc>
                  <a:spcPct val="120000"/>
                </a:lnSpc>
              </a:pPr>
              <a:endParaRPr lang="zh-CN" altLang="zh-CN" sz="1400">
                <a:solidFill>
                  <a:srgbClr val="FFFFFF"/>
                </a:solidFill>
                <a:cs typeface="+mn-ea"/>
                <a:sym typeface="+mn-lt"/>
              </a:endParaRPr>
            </a:p>
          </p:txBody>
        </p:sp>
        <p:grpSp>
          <p:nvGrpSpPr>
            <p:cNvPr id="46" name="PA_组合 36"/>
            <p:cNvGrpSpPr/>
            <p:nvPr>
              <p:custDataLst>
                <p:tags r:id="rId10"/>
              </p:custDataLst>
            </p:nvPr>
          </p:nvGrpSpPr>
          <p:grpSpPr bwMode="auto">
            <a:xfrm flipV="1">
              <a:off x="7097" y="5385"/>
              <a:ext cx="2593" cy="679"/>
              <a:chOff x="0" y="0"/>
              <a:chExt cx="1935168" cy="506624"/>
            </a:xfrm>
            <a:blipFill dpi="0" rotWithShape="1">
              <a:blip r:embed="rId5">
                <a:duotone>
                  <a:prstClr val="black"/>
                  <a:srgbClr val="288498">
                    <a:tint val="45000"/>
                    <a:satMod val="400000"/>
                  </a:srgbClr>
                </a:duotone>
                <a:extLst>
                  <a:ext uri="{28A0092B-C50C-407E-A947-70E740481C1C}">
                    <a14:useLocalDpi xmlns:a14="http://schemas.microsoft.com/office/drawing/2010/main" val="0"/>
                  </a:ext>
                </a:extLst>
              </a:blip>
              <a:srcRect/>
              <a:stretch>
                <a:fillRect/>
              </a:stretch>
            </a:blipFill>
          </p:grpSpPr>
          <p:sp>
            <p:nvSpPr>
              <p:cNvPr id="47" name="PA_圆角矩形 37"/>
              <p:cNvSpPr>
                <a:spLocks noChangeArrowheads="1"/>
              </p:cNvSpPr>
              <p:nvPr>
                <p:custDataLst>
                  <p:tags r:id="rId11"/>
                </p:custDataLst>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lnSpc>
                    <a:spcPct val="120000"/>
                  </a:lnSpc>
                </a:pPr>
                <a:endParaRPr lang="zh-CN" altLang="zh-CN" sz="1400">
                  <a:solidFill>
                    <a:schemeClr val="bg1"/>
                  </a:solidFill>
                  <a:cs typeface="+mn-ea"/>
                  <a:sym typeface="+mn-lt"/>
                </a:endParaRPr>
              </a:p>
            </p:txBody>
          </p:sp>
          <p:sp>
            <p:nvSpPr>
              <p:cNvPr id="48" name="PA_等腰三角形 38"/>
              <p:cNvSpPr>
                <a:spLocks noChangeArrowheads="1"/>
              </p:cNvSpPr>
              <p:nvPr>
                <p:custDataLst>
                  <p:tags r:id="rId12"/>
                </p:custDataLst>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lnSpc>
                    <a:spcPct val="120000"/>
                  </a:lnSpc>
                </a:pPr>
                <a:endParaRPr lang="zh-CN" altLang="zh-CN" sz="1400">
                  <a:solidFill>
                    <a:schemeClr val="bg1"/>
                  </a:solidFill>
                  <a:cs typeface="+mn-ea"/>
                  <a:sym typeface="+mn-lt"/>
                </a:endParaRPr>
              </a:p>
            </p:txBody>
          </p:sp>
        </p:grpSp>
        <p:sp>
          <p:nvSpPr>
            <p:cNvPr id="49" name="PA_椭圆 39"/>
            <p:cNvSpPr>
              <a:spLocks noChangeArrowheads="1"/>
            </p:cNvSpPr>
            <p:nvPr>
              <p:custDataLst>
                <p:tags r:id="rId13"/>
              </p:custDataLst>
            </p:nvPr>
          </p:nvSpPr>
          <p:spPr bwMode="auto">
            <a:xfrm>
              <a:off x="7770" y="6516"/>
              <a:ext cx="1421" cy="1421"/>
            </a:xfrm>
            <a:prstGeom prst="ellipse">
              <a:avLst/>
            </a:prstGeom>
            <a:blipFill dpi="0" rotWithShape="1">
              <a:blip r:embed="rId14" cstate="screen"/>
              <a:srcRect/>
              <a:stretch>
                <a:fillRect/>
              </a:stretch>
            </a:blipFill>
            <a:ln>
              <a:noFill/>
            </a:ln>
          </p:spPr>
          <p:txBody>
            <a:bodyPr anchor="ctr"/>
            <a:lstStyle/>
            <a:p>
              <a:pPr algn="ctr">
                <a:lnSpc>
                  <a:spcPct val="120000"/>
                </a:lnSpc>
              </a:pPr>
              <a:endParaRPr lang="zh-CN" altLang="zh-CN" sz="1400">
                <a:solidFill>
                  <a:schemeClr val="bg1"/>
                </a:solidFill>
                <a:cs typeface="+mn-ea"/>
                <a:sym typeface="+mn-lt"/>
              </a:endParaRPr>
            </a:p>
          </p:txBody>
        </p:sp>
        <p:grpSp>
          <p:nvGrpSpPr>
            <p:cNvPr id="50" name="PA_组合 40"/>
            <p:cNvGrpSpPr/>
            <p:nvPr>
              <p:custDataLst>
                <p:tags r:id="rId15"/>
              </p:custDataLst>
            </p:nvPr>
          </p:nvGrpSpPr>
          <p:grpSpPr bwMode="auto">
            <a:xfrm>
              <a:off x="9540" y="5285"/>
              <a:ext cx="2595" cy="679"/>
              <a:chOff x="0" y="0"/>
              <a:chExt cx="1935168" cy="506624"/>
            </a:xfrm>
            <a:blipFill dpi="0" rotWithShape="1">
              <a:blip r:embed="rId5">
                <a:duotone>
                  <a:prstClr val="black"/>
                  <a:srgbClr val="288498">
                    <a:tint val="45000"/>
                    <a:satMod val="400000"/>
                  </a:srgbClr>
                </a:duotone>
                <a:extLst>
                  <a:ext uri="{28A0092B-C50C-407E-A947-70E740481C1C}">
                    <a14:useLocalDpi xmlns:a14="http://schemas.microsoft.com/office/drawing/2010/main" val="0"/>
                  </a:ext>
                </a:extLst>
              </a:blip>
              <a:srcRect/>
              <a:stretch>
                <a:fillRect/>
              </a:stretch>
            </a:blipFill>
          </p:grpSpPr>
          <p:sp>
            <p:nvSpPr>
              <p:cNvPr id="51" name="PA_圆角矩形 41"/>
              <p:cNvSpPr>
                <a:spLocks noChangeArrowheads="1"/>
              </p:cNvSpPr>
              <p:nvPr>
                <p:custDataLst>
                  <p:tags r:id="rId16"/>
                </p:custDataLst>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lnSpc>
                    <a:spcPct val="120000"/>
                  </a:lnSpc>
                </a:pPr>
                <a:endParaRPr lang="zh-CN" altLang="zh-CN" sz="1400">
                  <a:solidFill>
                    <a:srgbClr val="FFFFFF"/>
                  </a:solidFill>
                  <a:cs typeface="+mn-ea"/>
                  <a:sym typeface="+mn-lt"/>
                </a:endParaRPr>
              </a:p>
            </p:txBody>
          </p:sp>
          <p:sp>
            <p:nvSpPr>
              <p:cNvPr id="52" name="PA_等腰三角形 42"/>
              <p:cNvSpPr>
                <a:spLocks noChangeArrowheads="1"/>
              </p:cNvSpPr>
              <p:nvPr>
                <p:custDataLst>
                  <p:tags r:id="rId17"/>
                </p:custDataLst>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lnSpc>
                    <a:spcPct val="120000"/>
                  </a:lnSpc>
                </a:pPr>
                <a:endParaRPr lang="zh-CN" altLang="zh-CN" sz="1400">
                  <a:solidFill>
                    <a:srgbClr val="FFFFFF"/>
                  </a:solidFill>
                  <a:cs typeface="+mn-ea"/>
                  <a:sym typeface="+mn-lt"/>
                </a:endParaRPr>
              </a:p>
            </p:txBody>
          </p:sp>
        </p:grpSp>
        <p:sp>
          <p:nvSpPr>
            <p:cNvPr id="53" name="PA_椭圆 43"/>
            <p:cNvSpPr>
              <a:spLocks noChangeArrowheads="1"/>
            </p:cNvSpPr>
            <p:nvPr>
              <p:custDataLst>
                <p:tags r:id="rId18"/>
              </p:custDataLst>
            </p:nvPr>
          </p:nvSpPr>
          <p:spPr bwMode="auto">
            <a:xfrm>
              <a:off x="10127" y="3523"/>
              <a:ext cx="1421" cy="1421"/>
            </a:xfrm>
            <a:prstGeom prst="ellipse">
              <a:avLst/>
            </a:prstGeom>
            <a:blipFill dpi="0" rotWithShape="1">
              <a:blip r:embed="rId14" cstate="screen"/>
              <a:srcRect/>
              <a:stretch>
                <a:fillRect/>
              </a:stretch>
            </a:blipFill>
            <a:ln>
              <a:noFill/>
            </a:ln>
          </p:spPr>
          <p:txBody>
            <a:bodyPr anchor="ctr"/>
            <a:lstStyle/>
            <a:p>
              <a:pPr algn="ctr">
                <a:lnSpc>
                  <a:spcPct val="120000"/>
                </a:lnSpc>
              </a:pPr>
              <a:endParaRPr lang="zh-CN" altLang="zh-CN" sz="1400">
                <a:solidFill>
                  <a:srgbClr val="FFFFFF"/>
                </a:solidFill>
                <a:cs typeface="+mn-ea"/>
                <a:sym typeface="+mn-lt"/>
              </a:endParaRPr>
            </a:p>
          </p:txBody>
        </p:sp>
        <p:sp>
          <p:nvSpPr>
            <p:cNvPr id="54" name="PA_椭圆 45"/>
            <p:cNvSpPr>
              <a:spLocks noChangeArrowheads="1"/>
            </p:cNvSpPr>
            <p:nvPr>
              <p:custDataLst>
                <p:tags r:id="rId19"/>
              </p:custDataLst>
            </p:nvPr>
          </p:nvSpPr>
          <p:spPr bwMode="auto">
            <a:xfrm>
              <a:off x="12565" y="6516"/>
              <a:ext cx="1421" cy="1421"/>
            </a:xfrm>
            <a:prstGeom prst="ellipse">
              <a:avLst/>
            </a:prstGeom>
            <a:blipFill dpi="0" rotWithShape="1">
              <a:blip r:embed="rId9" cstate="screen"/>
              <a:srcRect/>
              <a:stretch>
                <a:fillRect/>
              </a:stretch>
            </a:blipFill>
            <a:ln>
              <a:noFill/>
            </a:ln>
          </p:spPr>
          <p:txBody>
            <a:bodyPr anchor="ctr"/>
            <a:lstStyle/>
            <a:p>
              <a:pPr algn="ctr">
                <a:lnSpc>
                  <a:spcPct val="120000"/>
                </a:lnSpc>
              </a:pPr>
              <a:endParaRPr lang="zh-CN" altLang="zh-CN" sz="1400">
                <a:solidFill>
                  <a:schemeClr val="bg1"/>
                </a:solidFill>
                <a:cs typeface="+mn-ea"/>
                <a:sym typeface="+mn-lt"/>
              </a:endParaRPr>
            </a:p>
          </p:txBody>
        </p:sp>
        <p:sp>
          <p:nvSpPr>
            <p:cNvPr id="57" name="PA_文本框 50"/>
            <p:cNvSpPr>
              <a:spLocks noChangeArrowheads="1"/>
            </p:cNvSpPr>
            <p:nvPr>
              <p:custDataLst>
                <p:tags r:id="rId20"/>
              </p:custDataLst>
            </p:nvPr>
          </p:nvSpPr>
          <p:spPr bwMode="auto">
            <a:xfrm>
              <a:off x="5141" y="5551"/>
              <a:ext cx="1602"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en-US" sz="1400" dirty="0">
                  <a:solidFill>
                    <a:schemeClr val="bg1"/>
                  </a:solidFill>
                  <a:cs typeface="+mn-ea"/>
                  <a:sym typeface="+mn-lt"/>
                </a:rPr>
                <a:t>输入文本内容</a:t>
              </a:r>
              <a:endParaRPr lang="zh-CN" altLang="en-US" sz="1400" dirty="0">
                <a:solidFill>
                  <a:schemeClr val="bg1"/>
                </a:solidFill>
                <a:cs typeface="+mn-ea"/>
                <a:sym typeface="+mn-lt"/>
              </a:endParaRPr>
            </a:p>
          </p:txBody>
        </p:sp>
        <p:sp>
          <p:nvSpPr>
            <p:cNvPr id="58" name="PA_文本框 51"/>
            <p:cNvSpPr>
              <a:spLocks noChangeArrowheads="1"/>
            </p:cNvSpPr>
            <p:nvPr>
              <p:custDataLst>
                <p:tags r:id="rId21"/>
              </p:custDataLst>
            </p:nvPr>
          </p:nvSpPr>
          <p:spPr bwMode="auto">
            <a:xfrm>
              <a:off x="7579" y="5551"/>
              <a:ext cx="1602"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en-US" sz="1400" dirty="0">
                  <a:solidFill>
                    <a:schemeClr val="bg1"/>
                  </a:solidFill>
                  <a:cs typeface="+mn-ea"/>
                  <a:sym typeface="+mn-lt"/>
                </a:rPr>
                <a:t>输入文本内容</a:t>
              </a:r>
              <a:endParaRPr lang="zh-CN" altLang="en-US" sz="1400" dirty="0">
                <a:solidFill>
                  <a:schemeClr val="bg1"/>
                </a:solidFill>
                <a:cs typeface="+mn-ea"/>
                <a:sym typeface="+mn-lt"/>
              </a:endParaRPr>
            </a:p>
          </p:txBody>
        </p:sp>
        <p:sp>
          <p:nvSpPr>
            <p:cNvPr id="59" name="PA_文本框 52"/>
            <p:cNvSpPr>
              <a:spLocks noChangeArrowheads="1"/>
            </p:cNvSpPr>
            <p:nvPr>
              <p:custDataLst>
                <p:tags r:id="rId22"/>
              </p:custDataLst>
            </p:nvPr>
          </p:nvSpPr>
          <p:spPr bwMode="auto">
            <a:xfrm>
              <a:off x="10130" y="5551"/>
              <a:ext cx="1600"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en-US" sz="1400" dirty="0">
                  <a:solidFill>
                    <a:schemeClr val="bg1"/>
                  </a:solidFill>
                  <a:cs typeface="+mn-ea"/>
                  <a:sym typeface="+mn-lt"/>
                </a:rPr>
                <a:t>输入文本内容</a:t>
              </a:r>
              <a:endParaRPr lang="zh-CN" altLang="en-US" sz="1400" dirty="0">
                <a:solidFill>
                  <a:schemeClr val="bg1"/>
                </a:solidFill>
                <a:cs typeface="+mn-ea"/>
                <a:sym typeface="+mn-lt"/>
              </a:endParaRPr>
            </a:p>
          </p:txBody>
        </p:sp>
        <p:grpSp>
          <p:nvGrpSpPr>
            <p:cNvPr id="60" name="PA_组合 53"/>
            <p:cNvGrpSpPr/>
            <p:nvPr>
              <p:custDataLst>
                <p:tags r:id="rId23"/>
              </p:custDataLst>
            </p:nvPr>
          </p:nvGrpSpPr>
          <p:grpSpPr bwMode="auto">
            <a:xfrm flipV="1">
              <a:off x="11978" y="5385"/>
              <a:ext cx="3843" cy="679"/>
              <a:chOff x="-1" y="0"/>
              <a:chExt cx="2865253" cy="506625"/>
            </a:xfrm>
            <a:blipFill dpi="0" rotWithShape="1">
              <a:blip r:embed="rId5">
                <a:duotone>
                  <a:prstClr val="black"/>
                  <a:srgbClr val="288498">
                    <a:tint val="45000"/>
                    <a:satMod val="400000"/>
                  </a:srgbClr>
                </a:duotone>
                <a:extLst>
                  <a:ext uri="{28A0092B-C50C-407E-A947-70E740481C1C}">
                    <a14:useLocalDpi xmlns:a14="http://schemas.microsoft.com/office/drawing/2010/main" val="0"/>
                  </a:ext>
                </a:extLst>
              </a:blip>
              <a:srcRect/>
              <a:stretch>
                <a:fillRect/>
              </a:stretch>
            </a:blipFill>
          </p:grpSpPr>
          <p:sp>
            <p:nvSpPr>
              <p:cNvPr id="61" name="PA_圆角矩形 54"/>
              <p:cNvSpPr>
                <a:spLocks noChangeArrowheads="1"/>
              </p:cNvSpPr>
              <p:nvPr>
                <p:custDataLst>
                  <p:tags r:id="rId24"/>
                </p:custDataLst>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lnSpc>
                    <a:spcPct val="120000"/>
                  </a:lnSpc>
                </a:pPr>
                <a:endParaRPr lang="zh-CN" altLang="zh-CN" sz="1600">
                  <a:solidFill>
                    <a:schemeClr val="bg1"/>
                  </a:solidFill>
                  <a:cs typeface="+mn-ea"/>
                  <a:sym typeface="+mn-lt"/>
                </a:endParaRPr>
              </a:p>
            </p:txBody>
          </p:sp>
          <p:sp>
            <p:nvSpPr>
              <p:cNvPr id="62" name="PA_等腰三角形 55"/>
              <p:cNvSpPr>
                <a:spLocks noChangeArrowheads="1"/>
              </p:cNvSpPr>
              <p:nvPr>
                <p:custDataLst>
                  <p:tags r:id="rId25"/>
                </p:custDataLst>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lnSpc>
                    <a:spcPct val="120000"/>
                  </a:lnSpc>
                </a:pPr>
                <a:endParaRPr lang="zh-CN" altLang="zh-CN" sz="1600">
                  <a:solidFill>
                    <a:schemeClr val="bg1"/>
                  </a:solidFill>
                  <a:cs typeface="+mn-ea"/>
                  <a:sym typeface="+mn-lt"/>
                </a:endParaRPr>
              </a:p>
            </p:txBody>
          </p:sp>
        </p:grpSp>
        <p:sp>
          <p:nvSpPr>
            <p:cNvPr id="63" name="PA_文本框 56"/>
            <p:cNvSpPr>
              <a:spLocks noChangeArrowheads="1"/>
            </p:cNvSpPr>
            <p:nvPr>
              <p:custDataLst>
                <p:tags r:id="rId26"/>
              </p:custDataLst>
            </p:nvPr>
          </p:nvSpPr>
          <p:spPr bwMode="auto">
            <a:xfrm>
              <a:off x="12372" y="5551"/>
              <a:ext cx="1602"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en-US" sz="1400" dirty="0">
                  <a:solidFill>
                    <a:schemeClr val="bg1"/>
                  </a:solidFill>
                  <a:cs typeface="+mn-ea"/>
                  <a:sym typeface="+mn-lt"/>
                </a:rPr>
                <a:t>输入文本内容</a:t>
              </a:r>
              <a:endParaRPr lang="zh-CN" altLang="en-US" sz="1400" dirty="0">
                <a:solidFill>
                  <a:schemeClr val="bg1"/>
                </a:solidFill>
                <a:cs typeface="+mn-ea"/>
                <a:sym typeface="+mn-lt"/>
              </a:endParaRPr>
            </a:p>
          </p:txBody>
        </p:sp>
        <p:sp>
          <p:nvSpPr>
            <p:cNvPr id="110" name="PA_文本框 67"/>
            <p:cNvSpPr>
              <a:spLocks noChangeArrowheads="1"/>
            </p:cNvSpPr>
            <p:nvPr>
              <p:custDataLst>
                <p:tags r:id="rId27"/>
              </p:custDataLst>
            </p:nvPr>
          </p:nvSpPr>
          <p:spPr bwMode="auto">
            <a:xfrm>
              <a:off x="5525" y="3692"/>
              <a:ext cx="836" cy="1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zh-CN" altLang="en-US" sz="1400" dirty="0">
                  <a:solidFill>
                    <a:schemeClr val="bg1"/>
                  </a:solidFill>
                  <a:cs typeface="+mn-ea"/>
                  <a:sym typeface="+mn-lt"/>
                </a:rPr>
                <a:t>请替换文字内容</a:t>
              </a:r>
              <a:endParaRPr lang="zh-CN" altLang="en-US" sz="1400" dirty="0">
                <a:solidFill>
                  <a:schemeClr val="bg1"/>
                </a:solidFill>
                <a:cs typeface="+mn-ea"/>
                <a:sym typeface="+mn-lt"/>
              </a:endParaRPr>
            </a:p>
          </p:txBody>
        </p:sp>
        <p:sp>
          <p:nvSpPr>
            <p:cNvPr id="111" name="PA_文本框 68"/>
            <p:cNvSpPr>
              <a:spLocks noChangeArrowheads="1"/>
            </p:cNvSpPr>
            <p:nvPr>
              <p:custDataLst>
                <p:tags r:id="rId28"/>
              </p:custDataLst>
            </p:nvPr>
          </p:nvSpPr>
          <p:spPr bwMode="auto">
            <a:xfrm>
              <a:off x="10420" y="3691"/>
              <a:ext cx="834" cy="1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zh-CN" altLang="en-US" sz="1400" dirty="0">
                  <a:solidFill>
                    <a:schemeClr val="bg1"/>
                  </a:solidFill>
                  <a:cs typeface="+mn-ea"/>
                  <a:sym typeface="+mn-lt"/>
                </a:rPr>
                <a:t>请替换文字内容</a:t>
              </a:r>
              <a:endParaRPr lang="zh-CN" altLang="en-US" sz="1400" dirty="0">
                <a:solidFill>
                  <a:schemeClr val="bg1"/>
                </a:solidFill>
                <a:cs typeface="+mn-ea"/>
                <a:sym typeface="+mn-lt"/>
              </a:endParaRPr>
            </a:p>
          </p:txBody>
        </p:sp>
        <p:sp>
          <p:nvSpPr>
            <p:cNvPr id="112" name="PA_文本框 70"/>
            <p:cNvSpPr>
              <a:spLocks noChangeArrowheads="1"/>
            </p:cNvSpPr>
            <p:nvPr>
              <p:custDataLst>
                <p:tags r:id="rId29"/>
              </p:custDataLst>
            </p:nvPr>
          </p:nvSpPr>
          <p:spPr bwMode="auto">
            <a:xfrm>
              <a:off x="8063" y="6685"/>
              <a:ext cx="836" cy="1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zh-CN" altLang="en-US" sz="1400" dirty="0">
                  <a:solidFill>
                    <a:schemeClr val="bg1"/>
                  </a:solidFill>
                  <a:cs typeface="+mn-ea"/>
                  <a:sym typeface="+mn-lt"/>
                </a:rPr>
                <a:t>请替换文字内容</a:t>
              </a:r>
              <a:endParaRPr lang="zh-CN" altLang="en-US" sz="1400" dirty="0">
                <a:solidFill>
                  <a:schemeClr val="bg1"/>
                </a:solidFill>
                <a:cs typeface="+mn-ea"/>
                <a:sym typeface="+mn-lt"/>
              </a:endParaRPr>
            </a:p>
          </p:txBody>
        </p:sp>
        <p:sp>
          <p:nvSpPr>
            <p:cNvPr id="113" name="PA_文本框 72"/>
            <p:cNvSpPr>
              <a:spLocks noChangeArrowheads="1"/>
            </p:cNvSpPr>
            <p:nvPr>
              <p:custDataLst>
                <p:tags r:id="rId30"/>
              </p:custDataLst>
            </p:nvPr>
          </p:nvSpPr>
          <p:spPr bwMode="auto">
            <a:xfrm>
              <a:off x="12858" y="6685"/>
              <a:ext cx="836" cy="1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pPr>
              <a:r>
                <a:rPr lang="zh-CN" altLang="en-US" sz="1400" dirty="0">
                  <a:solidFill>
                    <a:schemeClr val="bg1"/>
                  </a:solidFill>
                  <a:cs typeface="+mn-ea"/>
                  <a:sym typeface="+mn-lt"/>
                </a:rPr>
                <a:t>请替换文字内容</a:t>
              </a:r>
              <a:endParaRPr lang="zh-CN" altLang="en-US" sz="1400" dirty="0">
                <a:solidFill>
                  <a:schemeClr val="bg1"/>
                </a:solidFill>
                <a:cs typeface="+mn-ea"/>
                <a:sym typeface="+mn-lt"/>
              </a:endParaRPr>
            </a:p>
          </p:txBody>
        </p:sp>
      </p:grpSp>
      <p:sp>
        <p:nvSpPr>
          <p:cNvPr id="21" name="文本框 20"/>
          <p:cNvSpPr txBox="1"/>
          <p:nvPr/>
        </p:nvSpPr>
        <p:spPr>
          <a:xfrm>
            <a:off x="2166620" y="4610735"/>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22" name="文本框 21"/>
          <p:cNvSpPr txBox="1"/>
          <p:nvPr/>
        </p:nvSpPr>
        <p:spPr>
          <a:xfrm>
            <a:off x="2258695" y="4187190"/>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23" name="文本框 22"/>
          <p:cNvSpPr txBox="1"/>
          <p:nvPr/>
        </p:nvSpPr>
        <p:spPr>
          <a:xfrm>
            <a:off x="4109720" y="2468880"/>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24" name="文本框 23"/>
          <p:cNvSpPr txBox="1"/>
          <p:nvPr/>
        </p:nvSpPr>
        <p:spPr>
          <a:xfrm>
            <a:off x="4201795" y="2045335"/>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25" name="文本框 24"/>
          <p:cNvSpPr txBox="1"/>
          <p:nvPr/>
        </p:nvSpPr>
        <p:spPr>
          <a:xfrm>
            <a:off x="5934710" y="4610735"/>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26" name="文本框 25"/>
          <p:cNvSpPr txBox="1"/>
          <p:nvPr/>
        </p:nvSpPr>
        <p:spPr>
          <a:xfrm>
            <a:off x="6026785" y="4187190"/>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27" name="文本框 26"/>
          <p:cNvSpPr txBox="1"/>
          <p:nvPr/>
        </p:nvSpPr>
        <p:spPr>
          <a:xfrm>
            <a:off x="7710170" y="2400935"/>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28" name="文本框 27"/>
          <p:cNvSpPr txBox="1"/>
          <p:nvPr/>
        </p:nvSpPr>
        <p:spPr>
          <a:xfrm>
            <a:off x="7802245" y="1977390"/>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p:tgtEl>
                                          <p:spTgt spid="22"/>
                                        </p:tgtEl>
                                        <p:attrNameLst>
                                          <p:attrName>ppt_y</p:attrName>
                                        </p:attrNameLst>
                                      </p:cBhvr>
                                      <p:tavLst>
                                        <p:tav tm="0">
                                          <p:val>
                                            <p:strVal val="#ppt_y+#ppt_h*1.125000"/>
                                          </p:val>
                                        </p:tav>
                                        <p:tav tm="100000">
                                          <p:val>
                                            <p:strVal val="#ppt_y"/>
                                          </p:val>
                                        </p:tav>
                                      </p:tavLst>
                                    </p:anim>
                                    <p:animEffect transition="in" filter="wipe(up)">
                                      <p:cBhvr>
                                        <p:cTn id="21" dur="500"/>
                                        <p:tgtEl>
                                          <p:spTgt spid="22"/>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p:tgtEl>
                                          <p:spTgt spid="23"/>
                                        </p:tgtEl>
                                        <p:attrNameLst>
                                          <p:attrName>ppt_y</p:attrName>
                                        </p:attrNameLst>
                                      </p:cBhvr>
                                      <p:tavLst>
                                        <p:tav tm="0">
                                          <p:val>
                                            <p:strVal val="#ppt_y+#ppt_h*1.125000"/>
                                          </p:val>
                                        </p:tav>
                                        <p:tav tm="100000">
                                          <p:val>
                                            <p:strVal val="#ppt_y"/>
                                          </p:val>
                                        </p:tav>
                                      </p:tavLst>
                                    </p:anim>
                                    <p:animEffect transition="in" filter="wipe(up)">
                                      <p:cBhvr>
                                        <p:cTn id="26" dur="500"/>
                                        <p:tgtEl>
                                          <p:spTgt spid="23"/>
                                        </p:tgtEl>
                                      </p:cBhvr>
                                    </p:animEffect>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p:tgtEl>
                                          <p:spTgt spid="24"/>
                                        </p:tgtEl>
                                        <p:attrNameLst>
                                          <p:attrName>ppt_y</p:attrName>
                                        </p:attrNameLst>
                                      </p:cBhvr>
                                      <p:tavLst>
                                        <p:tav tm="0">
                                          <p:val>
                                            <p:strVal val="#ppt_y+#ppt_h*1.125000"/>
                                          </p:val>
                                        </p:tav>
                                        <p:tav tm="100000">
                                          <p:val>
                                            <p:strVal val="#ppt_y"/>
                                          </p:val>
                                        </p:tav>
                                      </p:tavLst>
                                    </p:anim>
                                    <p:animEffect transition="in" filter="wipe(up)">
                                      <p:cBhvr>
                                        <p:cTn id="31" dur="500"/>
                                        <p:tgtEl>
                                          <p:spTgt spid="24"/>
                                        </p:tgtEl>
                                      </p:cBhvr>
                                    </p:animEffect>
                                  </p:childTnLst>
                                </p:cTn>
                              </p:par>
                            </p:childTnLst>
                          </p:cTn>
                        </p:par>
                        <p:par>
                          <p:cTn id="32" fill="hold">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ppt_y</p:attrName>
                                        </p:attrNameLst>
                                      </p:cBhvr>
                                      <p:tavLst>
                                        <p:tav tm="0">
                                          <p:val>
                                            <p:strVal val="#ppt_y+#ppt_h*1.125000"/>
                                          </p:val>
                                        </p:tav>
                                        <p:tav tm="100000">
                                          <p:val>
                                            <p:strVal val="#ppt_y"/>
                                          </p:val>
                                        </p:tav>
                                      </p:tavLst>
                                    </p:anim>
                                    <p:animEffect transition="in" filter="wipe(up)">
                                      <p:cBhvr>
                                        <p:cTn id="36" dur="500"/>
                                        <p:tgtEl>
                                          <p:spTgt spid="25"/>
                                        </p:tgtEl>
                                      </p:cBhvr>
                                    </p:animEffect>
                                  </p:childTnLst>
                                </p:cTn>
                              </p:par>
                            </p:childTnLst>
                          </p:cTn>
                        </p:par>
                        <p:par>
                          <p:cTn id="37" fill="hold">
                            <p:stCondLst>
                              <p:cond delay="3500"/>
                            </p:stCondLst>
                            <p:childTnLst>
                              <p:par>
                                <p:cTn id="38" presetID="12" presetClass="entr" presetSubtype="4"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p:tgtEl>
                                          <p:spTgt spid="26"/>
                                        </p:tgtEl>
                                        <p:attrNameLst>
                                          <p:attrName>ppt_y</p:attrName>
                                        </p:attrNameLst>
                                      </p:cBhvr>
                                      <p:tavLst>
                                        <p:tav tm="0">
                                          <p:val>
                                            <p:strVal val="#ppt_y+#ppt_h*1.125000"/>
                                          </p:val>
                                        </p:tav>
                                        <p:tav tm="100000">
                                          <p:val>
                                            <p:strVal val="#ppt_y"/>
                                          </p:val>
                                        </p:tav>
                                      </p:tavLst>
                                    </p:anim>
                                    <p:animEffect transition="in" filter="wipe(up)">
                                      <p:cBhvr>
                                        <p:cTn id="41" dur="500"/>
                                        <p:tgtEl>
                                          <p:spTgt spid="26"/>
                                        </p:tgtEl>
                                      </p:cBhvr>
                                    </p:animEffect>
                                  </p:childTnLst>
                                </p:cTn>
                              </p:par>
                            </p:childTnLst>
                          </p:cTn>
                        </p:par>
                        <p:par>
                          <p:cTn id="42" fill="hold">
                            <p:stCondLst>
                              <p:cond delay="4000"/>
                            </p:stCondLst>
                            <p:childTnLst>
                              <p:par>
                                <p:cTn id="43" presetID="12" presetClass="entr" presetSubtype="4"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p:tgtEl>
                                          <p:spTgt spid="27"/>
                                        </p:tgtEl>
                                        <p:attrNameLst>
                                          <p:attrName>ppt_y</p:attrName>
                                        </p:attrNameLst>
                                      </p:cBhvr>
                                      <p:tavLst>
                                        <p:tav tm="0">
                                          <p:val>
                                            <p:strVal val="#ppt_y+#ppt_h*1.125000"/>
                                          </p:val>
                                        </p:tav>
                                        <p:tav tm="100000">
                                          <p:val>
                                            <p:strVal val="#ppt_y"/>
                                          </p:val>
                                        </p:tav>
                                      </p:tavLst>
                                    </p:anim>
                                    <p:animEffect transition="in" filter="wipe(up)">
                                      <p:cBhvr>
                                        <p:cTn id="46" dur="500"/>
                                        <p:tgtEl>
                                          <p:spTgt spid="27"/>
                                        </p:tgtEl>
                                      </p:cBhvr>
                                    </p:animEffect>
                                  </p:childTnLst>
                                </p:cTn>
                              </p:par>
                            </p:childTnLst>
                          </p:cTn>
                        </p:par>
                        <p:par>
                          <p:cTn id="47" fill="hold">
                            <p:stCondLst>
                              <p:cond delay="4500"/>
                            </p:stCondLst>
                            <p:childTnLst>
                              <p:par>
                                <p:cTn id="48" presetID="12" presetClass="entr" presetSubtype="4"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p:tgtEl>
                                          <p:spTgt spid="28"/>
                                        </p:tgtEl>
                                        <p:attrNameLst>
                                          <p:attrName>ppt_y</p:attrName>
                                        </p:attrNameLst>
                                      </p:cBhvr>
                                      <p:tavLst>
                                        <p:tav tm="0">
                                          <p:val>
                                            <p:strVal val="#ppt_y+#ppt_h*1.125000"/>
                                          </p:val>
                                        </p:tav>
                                        <p:tav tm="100000">
                                          <p:val>
                                            <p:strVal val="#ppt_y"/>
                                          </p:val>
                                        </p:tav>
                                      </p:tavLst>
                                    </p:anim>
                                    <p:animEffect transition="in" filter="wipe(up)">
                                      <p:cBhvr>
                                        <p:cTn id="5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P spid="25" grpId="0" bldLvl="0" animBg="1"/>
      <p:bldP spid="26" grpId="0" bldLvl="0" animBg="1"/>
      <p:bldP spid="27" grpId="0" bldLvl="0" animBg="1"/>
      <p:bldP spid="2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16050背景"/>
          <p:cNvPicPr>
            <a:picLocks noChangeAspect="1"/>
          </p:cNvPicPr>
          <p:nvPr/>
        </p:nvPicPr>
        <p:blipFill>
          <a:blip r:embed="rId1" cstate="screen"/>
          <a:srcRect/>
          <a:stretch>
            <a:fillRect/>
          </a:stretch>
        </p:blipFill>
        <p:spPr>
          <a:xfrm>
            <a:off x="-635" y="-6350"/>
            <a:ext cx="12219940" cy="6877050"/>
          </a:xfrm>
          <a:prstGeom prst="rect">
            <a:avLst/>
          </a:prstGeom>
        </p:spPr>
      </p:pic>
      <p:pic>
        <p:nvPicPr>
          <p:cNvPr id="3" name="图片 2" descr="816050中间"/>
          <p:cNvPicPr>
            <a:picLocks noChangeAspect="1"/>
          </p:cNvPicPr>
          <p:nvPr/>
        </p:nvPicPr>
        <p:blipFill>
          <a:blip r:embed="rId2" cstate="screen"/>
          <a:srcRect/>
          <a:stretch>
            <a:fillRect/>
          </a:stretch>
        </p:blipFill>
        <p:spPr>
          <a:xfrm>
            <a:off x="4584065" y="3820795"/>
            <a:ext cx="3023235" cy="2446020"/>
          </a:xfrm>
          <a:prstGeom prst="rect">
            <a:avLst/>
          </a:prstGeom>
        </p:spPr>
      </p:pic>
      <p:pic>
        <p:nvPicPr>
          <p:cNvPr id="11" name="图片 10" descr="816050下部光斑"/>
          <p:cNvPicPr>
            <a:picLocks noChangeAspect="1"/>
          </p:cNvPicPr>
          <p:nvPr/>
        </p:nvPicPr>
        <p:blipFill>
          <a:blip r:embed="rId3" cstate="screen"/>
          <a:srcRect/>
          <a:stretch>
            <a:fillRect/>
          </a:stretch>
        </p:blipFill>
        <p:spPr>
          <a:xfrm>
            <a:off x="2616200" y="5302250"/>
            <a:ext cx="5793740" cy="1568450"/>
          </a:xfrm>
          <a:prstGeom prst="rect">
            <a:avLst/>
          </a:prstGeom>
        </p:spPr>
      </p:pic>
      <p:sp>
        <p:nvSpPr>
          <p:cNvPr id="7" name="圆角矩形 6"/>
          <p:cNvSpPr/>
          <p:nvPr/>
        </p:nvSpPr>
        <p:spPr>
          <a:xfrm>
            <a:off x="1652905" y="1308100"/>
            <a:ext cx="9196070" cy="4450080"/>
          </a:xfrm>
          <a:prstGeom prst="roundRect">
            <a:avLst>
              <a:gd name="adj" fmla="val 12351"/>
            </a:avLst>
          </a:prstGeom>
          <a:solidFill>
            <a:srgbClr val="FFFFFF">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816050左下"/>
          <p:cNvPicPr>
            <a:picLocks noChangeAspect="1"/>
          </p:cNvPicPr>
          <p:nvPr/>
        </p:nvPicPr>
        <p:blipFill>
          <a:blip r:embed="rId4" cstate="screen"/>
          <a:srcRect/>
          <a:stretch>
            <a:fillRect/>
          </a:stretch>
        </p:blipFill>
        <p:spPr>
          <a:xfrm>
            <a:off x="24130" y="3082290"/>
            <a:ext cx="1863725" cy="3732530"/>
          </a:xfrm>
          <a:prstGeom prst="rect">
            <a:avLst/>
          </a:prstGeom>
        </p:spPr>
      </p:pic>
      <p:pic>
        <p:nvPicPr>
          <p:cNvPr id="6" name="图片 5" descr="816050左下1"/>
          <p:cNvPicPr>
            <a:picLocks noChangeAspect="1"/>
          </p:cNvPicPr>
          <p:nvPr/>
        </p:nvPicPr>
        <p:blipFill>
          <a:blip r:embed="rId5" cstate="screen">
            <a:lum contrast="-42000"/>
          </a:blip>
          <a:srcRect/>
          <a:stretch>
            <a:fillRect/>
          </a:stretch>
        </p:blipFill>
        <p:spPr>
          <a:xfrm>
            <a:off x="808990" y="3973830"/>
            <a:ext cx="2569845" cy="2896870"/>
          </a:xfrm>
          <a:prstGeom prst="rect">
            <a:avLst/>
          </a:prstGeom>
        </p:spPr>
      </p:pic>
      <p:pic>
        <p:nvPicPr>
          <p:cNvPr id="4" name="图片 3" descr="816050右中"/>
          <p:cNvPicPr>
            <a:picLocks noChangeAspect="1"/>
          </p:cNvPicPr>
          <p:nvPr/>
        </p:nvPicPr>
        <p:blipFill>
          <a:blip r:embed="rId6" cstate="screen">
            <a:lum bright="36000" contrast="-42000"/>
          </a:blip>
          <a:srcRect/>
          <a:stretch>
            <a:fillRect/>
          </a:stretch>
        </p:blipFill>
        <p:spPr>
          <a:xfrm>
            <a:off x="9817735" y="2109470"/>
            <a:ext cx="2401570" cy="4367530"/>
          </a:xfrm>
          <a:prstGeom prst="rect">
            <a:avLst/>
          </a:prstGeom>
        </p:spPr>
      </p:pic>
      <p:pic>
        <p:nvPicPr>
          <p:cNvPr id="8" name="图片 7" descr="816050右下海星"/>
          <p:cNvPicPr>
            <a:picLocks noChangeAspect="1"/>
          </p:cNvPicPr>
          <p:nvPr/>
        </p:nvPicPr>
        <p:blipFill>
          <a:blip r:embed="rId7" cstate="screen"/>
          <a:srcRect/>
          <a:stretch>
            <a:fillRect/>
          </a:stretch>
        </p:blipFill>
        <p:spPr>
          <a:xfrm rot="20820000">
            <a:off x="8538210" y="5062220"/>
            <a:ext cx="2265045" cy="2787015"/>
          </a:xfrm>
          <a:prstGeom prst="rect">
            <a:avLst/>
          </a:prstGeom>
        </p:spPr>
      </p:pic>
      <p:sp>
        <p:nvSpPr>
          <p:cNvPr id="9" name="文本框 8"/>
          <p:cNvSpPr txBox="1"/>
          <p:nvPr/>
        </p:nvSpPr>
        <p:spPr>
          <a:xfrm>
            <a:off x="5687084" y="2109724"/>
            <a:ext cx="1446230" cy="1446550"/>
          </a:xfrm>
          <a:prstGeom prst="rect">
            <a:avLst/>
          </a:prstGeom>
          <a:noFill/>
          <a:ln>
            <a:noFill/>
          </a:ln>
        </p:spPr>
        <p:txBody>
          <a:bodyPr wrap="none" rtlCol="0">
            <a:spAutoFit/>
          </a:bodyPr>
          <a:lstStyle/>
          <a:p>
            <a:pPr algn="ctr"/>
            <a:r>
              <a:rPr lang="en-US" sz="8800" dirty="0">
                <a:ln w="28575">
                  <a:noFill/>
                </a:ln>
                <a:solidFill>
                  <a:srgbClr val="0C4E6C"/>
                </a:solidFill>
                <a:cs typeface="+mn-ea"/>
                <a:sym typeface="+mn-lt"/>
              </a:rPr>
              <a:t>03 </a:t>
            </a:r>
            <a:endParaRPr lang="en-US" altLang="en-US" sz="8800" dirty="0">
              <a:ln w="28575">
                <a:noFill/>
              </a:ln>
              <a:solidFill>
                <a:srgbClr val="0C4E6C"/>
              </a:solidFill>
              <a:cs typeface="+mn-ea"/>
              <a:sym typeface="+mn-lt"/>
            </a:endParaRPr>
          </a:p>
        </p:txBody>
      </p:sp>
      <p:sp>
        <p:nvSpPr>
          <p:cNvPr id="15" name="文本框 14"/>
          <p:cNvSpPr txBox="1"/>
          <p:nvPr/>
        </p:nvSpPr>
        <p:spPr>
          <a:xfrm>
            <a:off x="4794758" y="3786124"/>
            <a:ext cx="3262432" cy="1015663"/>
          </a:xfrm>
          <a:prstGeom prst="rect">
            <a:avLst/>
          </a:prstGeom>
          <a:noFill/>
          <a:ln>
            <a:noFill/>
          </a:ln>
        </p:spPr>
        <p:txBody>
          <a:bodyPr wrap="none" rtlCol="0">
            <a:spAutoFit/>
          </a:bodyPr>
          <a:lstStyle/>
          <a:p>
            <a:r>
              <a:rPr lang="zh-CN" altLang="en-US" sz="6000" dirty="0">
                <a:ln w="28575">
                  <a:noFill/>
                </a:ln>
                <a:solidFill>
                  <a:srgbClr val="0C4E6C"/>
                </a:solidFill>
                <a:cs typeface="+mn-ea"/>
                <a:sym typeface="+mn-lt"/>
              </a:rPr>
              <a:t>标题文字</a:t>
            </a:r>
            <a:endParaRPr lang="zh-CN" sz="6000" dirty="0">
              <a:ln w="28575">
                <a:noFill/>
              </a:ln>
              <a:solidFill>
                <a:srgbClr val="0C4E6C"/>
              </a:solidFill>
              <a:cs typeface="+mn-ea"/>
              <a:sym typeface="+mn-lt"/>
            </a:endParaRPr>
          </a:p>
        </p:txBody>
      </p:sp>
      <p:pic>
        <p:nvPicPr>
          <p:cNvPr id="16" name="图片 15" descr="816050气泡2"/>
          <p:cNvPicPr>
            <a:picLocks noChangeAspect="1"/>
          </p:cNvPicPr>
          <p:nvPr/>
        </p:nvPicPr>
        <p:blipFill>
          <a:blip r:embed="rId8" cstate="screen"/>
          <a:srcRect/>
          <a:stretch>
            <a:fillRect/>
          </a:stretch>
        </p:blipFill>
        <p:spPr>
          <a:xfrm>
            <a:off x="6851015" y="-102235"/>
            <a:ext cx="5045075" cy="3325495"/>
          </a:xfrm>
          <a:prstGeom prst="rect">
            <a:avLst/>
          </a:prstGeom>
        </p:spPr>
      </p:pic>
      <p:pic>
        <p:nvPicPr>
          <p:cNvPr id="17" name="图片 16" descr="816050气泡2"/>
          <p:cNvPicPr>
            <a:picLocks noChangeAspect="1"/>
          </p:cNvPicPr>
          <p:nvPr/>
        </p:nvPicPr>
        <p:blipFill>
          <a:blip r:embed="rId8" cstate="screen"/>
          <a:srcRect/>
          <a:stretch>
            <a:fillRect/>
          </a:stretch>
        </p:blipFill>
        <p:spPr>
          <a:xfrm>
            <a:off x="720090" y="-6350"/>
            <a:ext cx="5045075" cy="3325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ppt_y</p:attrName>
                                        </p:attrNameLst>
                                      </p:cBhvr>
                                      <p:tavLst>
                                        <p:tav tm="0">
                                          <p:val>
                                            <p:strVal val="#ppt_y+#ppt_h*1.125000"/>
                                          </p:val>
                                        </p:tav>
                                        <p:tav tm="100000">
                                          <p:val>
                                            <p:strVal val="#ppt_y"/>
                                          </p:val>
                                        </p:tav>
                                      </p:tavLst>
                                    </p:anim>
                                    <p:animEffect transition="in" filter="wipe(up)">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90550" y="470535"/>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grpSp>
        <p:nvGrpSpPr>
          <p:cNvPr id="33" name="0d626416-39af-47a5-8149-d69eaff81ad1"/>
          <p:cNvGrpSpPr>
            <a:grpSpLocks noChangeAspect="1"/>
          </p:cNvGrpSpPr>
          <p:nvPr/>
        </p:nvGrpSpPr>
        <p:grpSpPr>
          <a:xfrm>
            <a:off x="2251284" y="2574680"/>
            <a:ext cx="7635140" cy="1439553"/>
            <a:chOff x="901700" y="2278744"/>
            <a:chExt cx="10388600" cy="1958699"/>
          </a:xfrm>
        </p:grpSpPr>
        <p:sp>
          <p:nvSpPr>
            <p:cNvPr id="34" name="对角圆角矩形 7"/>
            <p:cNvSpPr/>
            <p:nvPr/>
          </p:nvSpPr>
          <p:spPr>
            <a:xfrm>
              <a:off x="901700" y="2278744"/>
              <a:ext cx="2057400" cy="1474292"/>
            </a:xfrm>
            <a:prstGeom prst="round2DiagRect">
              <a:avLst/>
            </a:prstGeom>
            <a:blipFill dpi="0" rotWithShape="1">
              <a:blip r:embed="rId4" cstate="screen">
                <a:duotone>
                  <a:prstClr val="black"/>
                  <a:srgbClr val="288498">
                    <a:tint val="45000"/>
                    <a:satMod val="400000"/>
                  </a:srgbClr>
                </a:duotone>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975">
                <a:cs typeface="+mn-ea"/>
                <a:sym typeface="+mn-lt"/>
              </a:endParaRPr>
            </a:p>
          </p:txBody>
        </p:sp>
        <p:sp>
          <p:nvSpPr>
            <p:cNvPr id="35" name="对角圆角矩形 8"/>
            <p:cNvSpPr/>
            <p:nvPr/>
          </p:nvSpPr>
          <p:spPr>
            <a:xfrm>
              <a:off x="3678767" y="2278744"/>
              <a:ext cx="2057400" cy="1474292"/>
            </a:xfrm>
            <a:prstGeom prst="round2DiagRect">
              <a:avLst/>
            </a:prstGeom>
            <a:blipFill dpi="0" rotWithShape="1">
              <a:blip r:embed="rId4" cstate="screen">
                <a:duotone>
                  <a:prstClr val="black"/>
                  <a:srgbClr val="288498">
                    <a:tint val="45000"/>
                    <a:satMod val="400000"/>
                  </a:srgbClr>
                </a:duotone>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975">
                <a:cs typeface="+mn-ea"/>
                <a:sym typeface="+mn-lt"/>
              </a:endParaRPr>
            </a:p>
          </p:txBody>
        </p:sp>
        <p:sp>
          <p:nvSpPr>
            <p:cNvPr id="38" name="对角圆角矩形 9"/>
            <p:cNvSpPr/>
            <p:nvPr/>
          </p:nvSpPr>
          <p:spPr>
            <a:xfrm>
              <a:off x="6455834" y="2278744"/>
              <a:ext cx="2057400" cy="1474292"/>
            </a:xfrm>
            <a:prstGeom prst="round2DiagRect">
              <a:avLst/>
            </a:prstGeom>
            <a:blipFill dpi="0" rotWithShape="1">
              <a:blip r:embed="rId5" cstate="screen">
                <a:duotone>
                  <a:prstClr val="black"/>
                  <a:srgbClr val="288498">
                    <a:tint val="45000"/>
                    <a:satMod val="400000"/>
                  </a:srgbClr>
                </a:duotone>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975">
                <a:cs typeface="+mn-ea"/>
                <a:sym typeface="+mn-lt"/>
              </a:endParaRPr>
            </a:p>
          </p:txBody>
        </p:sp>
        <p:sp>
          <p:nvSpPr>
            <p:cNvPr id="39" name="对角圆角矩形 10"/>
            <p:cNvSpPr/>
            <p:nvPr/>
          </p:nvSpPr>
          <p:spPr>
            <a:xfrm>
              <a:off x="9232900" y="2278744"/>
              <a:ext cx="2057400" cy="1474292"/>
            </a:xfrm>
            <a:prstGeom prst="round2DiagRect">
              <a:avLst/>
            </a:prstGeom>
            <a:blipFill dpi="0" rotWithShape="1">
              <a:blip r:embed="rId4" cstate="screen">
                <a:duotone>
                  <a:prstClr val="black"/>
                  <a:srgbClr val="288498">
                    <a:tint val="45000"/>
                    <a:satMod val="400000"/>
                  </a:srgbClr>
                </a:duotone>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975">
                <a:cs typeface="+mn-ea"/>
                <a:sym typeface="+mn-lt"/>
              </a:endParaRPr>
            </a:p>
          </p:txBody>
        </p:sp>
        <p:sp>
          <p:nvSpPr>
            <p:cNvPr id="40" name="文本框 5"/>
            <p:cNvSpPr txBox="1"/>
            <p:nvPr/>
          </p:nvSpPr>
          <p:spPr>
            <a:xfrm>
              <a:off x="1453346" y="3213390"/>
              <a:ext cx="954107" cy="400110"/>
            </a:xfrm>
            <a:prstGeom prst="rect">
              <a:avLst/>
            </a:prstGeom>
            <a:noFill/>
          </p:spPr>
          <p:txBody>
            <a:bodyPr wrap="none">
              <a:normAutofit lnSpcReduction="10000"/>
            </a:bodyPr>
            <a:lstStyle/>
            <a:p>
              <a:pPr algn="ctr"/>
              <a:r>
                <a:rPr lang="zh-CN" altLang="en-US" sz="1470">
                  <a:solidFill>
                    <a:schemeClr val="bg1"/>
                  </a:solidFill>
                  <a:cs typeface="+mn-ea"/>
                  <a:sym typeface="+mn-lt"/>
                </a:rPr>
                <a:t>关键词</a:t>
              </a:r>
              <a:endParaRPr lang="zh-CN" altLang="en-US" sz="1470">
                <a:solidFill>
                  <a:schemeClr val="bg1"/>
                </a:solidFill>
                <a:cs typeface="+mn-ea"/>
                <a:sym typeface="+mn-lt"/>
              </a:endParaRPr>
            </a:p>
          </p:txBody>
        </p:sp>
        <p:sp>
          <p:nvSpPr>
            <p:cNvPr id="41" name="文本框 6"/>
            <p:cNvSpPr txBox="1"/>
            <p:nvPr/>
          </p:nvSpPr>
          <p:spPr>
            <a:xfrm>
              <a:off x="4238590" y="3213390"/>
              <a:ext cx="954107" cy="400110"/>
            </a:xfrm>
            <a:prstGeom prst="rect">
              <a:avLst/>
            </a:prstGeom>
            <a:noFill/>
          </p:spPr>
          <p:txBody>
            <a:bodyPr wrap="none">
              <a:normAutofit lnSpcReduction="10000"/>
            </a:bodyPr>
            <a:lstStyle/>
            <a:p>
              <a:pPr algn="ctr"/>
              <a:r>
                <a:rPr lang="zh-CN" altLang="en-US" sz="1470">
                  <a:solidFill>
                    <a:schemeClr val="bg1"/>
                  </a:solidFill>
                  <a:cs typeface="+mn-ea"/>
                  <a:sym typeface="+mn-lt"/>
                </a:rPr>
                <a:t>关键词</a:t>
              </a:r>
              <a:endParaRPr lang="zh-CN" altLang="en-US" sz="1470">
                <a:solidFill>
                  <a:schemeClr val="bg1"/>
                </a:solidFill>
                <a:cs typeface="+mn-ea"/>
                <a:sym typeface="+mn-lt"/>
              </a:endParaRPr>
            </a:p>
          </p:txBody>
        </p:sp>
        <p:sp>
          <p:nvSpPr>
            <p:cNvPr id="42" name="文本框 7"/>
            <p:cNvSpPr txBox="1"/>
            <p:nvPr/>
          </p:nvSpPr>
          <p:spPr>
            <a:xfrm>
              <a:off x="7004536" y="3213390"/>
              <a:ext cx="954107" cy="400110"/>
            </a:xfrm>
            <a:prstGeom prst="rect">
              <a:avLst/>
            </a:prstGeom>
            <a:noFill/>
          </p:spPr>
          <p:txBody>
            <a:bodyPr wrap="none">
              <a:normAutofit lnSpcReduction="10000"/>
            </a:bodyPr>
            <a:lstStyle/>
            <a:p>
              <a:pPr algn="ctr"/>
              <a:r>
                <a:rPr lang="zh-CN" altLang="en-US" sz="1470">
                  <a:solidFill>
                    <a:schemeClr val="bg1"/>
                  </a:solidFill>
                  <a:cs typeface="+mn-ea"/>
                  <a:sym typeface="+mn-lt"/>
                </a:rPr>
                <a:t>关键词</a:t>
              </a:r>
              <a:endParaRPr lang="zh-CN" altLang="en-US" sz="1470">
                <a:solidFill>
                  <a:schemeClr val="bg1"/>
                </a:solidFill>
                <a:cs typeface="+mn-ea"/>
                <a:sym typeface="+mn-lt"/>
              </a:endParaRPr>
            </a:p>
          </p:txBody>
        </p:sp>
        <p:sp>
          <p:nvSpPr>
            <p:cNvPr id="43" name="文本框 8"/>
            <p:cNvSpPr txBox="1"/>
            <p:nvPr/>
          </p:nvSpPr>
          <p:spPr>
            <a:xfrm>
              <a:off x="9784548" y="3213390"/>
              <a:ext cx="954107" cy="400110"/>
            </a:xfrm>
            <a:prstGeom prst="rect">
              <a:avLst/>
            </a:prstGeom>
            <a:noFill/>
          </p:spPr>
          <p:txBody>
            <a:bodyPr wrap="none">
              <a:normAutofit lnSpcReduction="10000"/>
            </a:bodyPr>
            <a:lstStyle/>
            <a:p>
              <a:pPr algn="ctr"/>
              <a:r>
                <a:rPr lang="zh-CN" altLang="en-US" sz="1470">
                  <a:solidFill>
                    <a:schemeClr val="bg1"/>
                  </a:solidFill>
                  <a:cs typeface="+mn-ea"/>
                  <a:sym typeface="+mn-lt"/>
                </a:rPr>
                <a:t>关键词</a:t>
              </a:r>
              <a:endParaRPr lang="zh-CN" altLang="en-US" sz="1470">
                <a:solidFill>
                  <a:schemeClr val="bg1"/>
                </a:solidFill>
                <a:cs typeface="+mn-ea"/>
                <a:sym typeface="+mn-lt"/>
              </a:endParaRPr>
            </a:p>
          </p:txBody>
        </p:sp>
        <p:sp>
          <p:nvSpPr>
            <p:cNvPr id="44" name="文本框 10"/>
            <p:cNvSpPr txBox="1"/>
            <p:nvPr/>
          </p:nvSpPr>
          <p:spPr>
            <a:xfrm>
              <a:off x="901701" y="3898889"/>
              <a:ext cx="2039342" cy="338554"/>
            </a:xfrm>
            <a:prstGeom prst="rect">
              <a:avLst/>
            </a:prstGeom>
            <a:noFill/>
          </p:spPr>
          <p:txBody>
            <a:bodyPr wrap="none">
              <a:noAutofit/>
            </a:bodyPr>
            <a:lstStyle/>
            <a:p>
              <a:pPr algn="ctr"/>
              <a:r>
                <a:rPr lang="zh-CN" altLang="en-US" sz="1470" spc="441" dirty="0">
                  <a:cs typeface="+mn-ea"/>
                  <a:sym typeface="+mn-lt"/>
                </a:rPr>
                <a:t>标题文本</a:t>
              </a:r>
              <a:endParaRPr lang="zh-CN" altLang="en-US" sz="1470" spc="441" dirty="0">
                <a:cs typeface="+mn-ea"/>
                <a:sym typeface="+mn-lt"/>
              </a:endParaRPr>
            </a:p>
          </p:txBody>
        </p:sp>
        <p:sp>
          <p:nvSpPr>
            <p:cNvPr id="45" name="文本框 13"/>
            <p:cNvSpPr txBox="1"/>
            <p:nvPr/>
          </p:nvSpPr>
          <p:spPr>
            <a:xfrm>
              <a:off x="3678767" y="3898889"/>
              <a:ext cx="2039342" cy="338554"/>
            </a:xfrm>
            <a:prstGeom prst="rect">
              <a:avLst/>
            </a:prstGeom>
            <a:noFill/>
          </p:spPr>
          <p:txBody>
            <a:bodyPr wrap="none">
              <a:noAutofit/>
            </a:bodyPr>
            <a:lstStyle/>
            <a:p>
              <a:pPr algn="ctr"/>
              <a:r>
                <a:rPr lang="zh-CN" altLang="en-US" sz="1470" b="1" spc="441" dirty="0">
                  <a:solidFill>
                    <a:schemeClr val="tx1">
                      <a:lumMod val="50000"/>
                      <a:lumOff val="50000"/>
                    </a:schemeClr>
                  </a:solidFill>
                  <a:cs typeface="+mn-ea"/>
                  <a:sym typeface="+mn-lt"/>
                </a:rPr>
                <a:t>标题文本</a:t>
              </a:r>
              <a:endParaRPr lang="zh-CN" altLang="en-US" sz="1470" b="1" spc="441" dirty="0">
                <a:solidFill>
                  <a:schemeClr val="tx1">
                    <a:lumMod val="50000"/>
                    <a:lumOff val="50000"/>
                  </a:schemeClr>
                </a:solidFill>
                <a:cs typeface="+mn-ea"/>
                <a:sym typeface="+mn-lt"/>
              </a:endParaRPr>
            </a:p>
          </p:txBody>
        </p:sp>
        <p:sp>
          <p:nvSpPr>
            <p:cNvPr id="46" name="文本框 16"/>
            <p:cNvSpPr txBox="1"/>
            <p:nvPr/>
          </p:nvSpPr>
          <p:spPr>
            <a:xfrm>
              <a:off x="6455832" y="3898889"/>
              <a:ext cx="2039342" cy="338554"/>
            </a:xfrm>
            <a:prstGeom prst="rect">
              <a:avLst/>
            </a:prstGeom>
            <a:noFill/>
          </p:spPr>
          <p:txBody>
            <a:bodyPr wrap="none">
              <a:noAutofit/>
            </a:bodyPr>
            <a:lstStyle/>
            <a:p>
              <a:pPr algn="ctr"/>
              <a:r>
                <a:rPr lang="zh-CN" altLang="en-US" sz="1470" b="1" spc="441" dirty="0">
                  <a:solidFill>
                    <a:schemeClr val="tx1">
                      <a:lumMod val="50000"/>
                      <a:lumOff val="50000"/>
                    </a:schemeClr>
                  </a:solidFill>
                  <a:cs typeface="+mn-ea"/>
                  <a:sym typeface="+mn-lt"/>
                </a:rPr>
                <a:t>标题文本</a:t>
              </a:r>
              <a:endParaRPr lang="zh-CN" altLang="en-US" sz="1470" b="1" spc="441" dirty="0">
                <a:solidFill>
                  <a:schemeClr val="tx1">
                    <a:lumMod val="50000"/>
                    <a:lumOff val="50000"/>
                  </a:schemeClr>
                </a:solidFill>
                <a:cs typeface="+mn-ea"/>
                <a:sym typeface="+mn-lt"/>
              </a:endParaRPr>
            </a:p>
          </p:txBody>
        </p:sp>
        <p:sp>
          <p:nvSpPr>
            <p:cNvPr id="47" name="文本框 19"/>
            <p:cNvSpPr txBox="1"/>
            <p:nvPr/>
          </p:nvSpPr>
          <p:spPr>
            <a:xfrm>
              <a:off x="9232896" y="3898889"/>
              <a:ext cx="2039342" cy="338554"/>
            </a:xfrm>
            <a:prstGeom prst="rect">
              <a:avLst/>
            </a:prstGeom>
            <a:noFill/>
          </p:spPr>
          <p:txBody>
            <a:bodyPr wrap="none">
              <a:noAutofit/>
            </a:bodyPr>
            <a:lstStyle/>
            <a:p>
              <a:pPr algn="ctr"/>
              <a:r>
                <a:rPr lang="zh-CN" altLang="en-US" sz="1470" b="1" spc="441" dirty="0">
                  <a:solidFill>
                    <a:schemeClr val="tx1">
                      <a:lumMod val="50000"/>
                      <a:lumOff val="50000"/>
                    </a:schemeClr>
                  </a:solidFill>
                  <a:cs typeface="+mn-ea"/>
                  <a:sym typeface="+mn-lt"/>
                </a:rPr>
                <a:t>标题文本</a:t>
              </a:r>
              <a:endParaRPr lang="zh-CN" altLang="en-US" sz="1470" b="1" spc="441" dirty="0">
                <a:solidFill>
                  <a:schemeClr val="tx1">
                    <a:lumMod val="50000"/>
                    <a:lumOff val="50000"/>
                  </a:schemeClr>
                </a:solidFill>
                <a:cs typeface="+mn-ea"/>
                <a:sym typeface="+mn-lt"/>
              </a:endParaRPr>
            </a:p>
          </p:txBody>
        </p:sp>
        <p:sp>
          <p:nvSpPr>
            <p:cNvPr id="48" name="任意多边形 19"/>
            <p:cNvSpPr/>
            <p:nvPr/>
          </p:nvSpPr>
          <p:spPr>
            <a:xfrm>
              <a:off x="1694785"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975">
                <a:cs typeface="+mn-ea"/>
                <a:sym typeface="+mn-lt"/>
              </a:endParaRPr>
            </a:p>
          </p:txBody>
        </p:sp>
        <p:sp>
          <p:nvSpPr>
            <p:cNvPr id="49" name="任意多边形 20"/>
            <p:cNvSpPr/>
            <p:nvPr/>
          </p:nvSpPr>
          <p:spPr>
            <a:xfrm>
              <a:off x="4480029"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975">
                <a:cs typeface="+mn-ea"/>
                <a:sym typeface="+mn-lt"/>
              </a:endParaRPr>
            </a:p>
          </p:txBody>
        </p:sp>
        <p:sp>
          <p:nvSpPr>
            <p:cNvPr id="50" name="任意多边形 21"/>
            <p:cNvSpPr/>
            <p:nvPr/>
          </p:nvSpPr>
          <p:spPr>
            <a:xfrm>
              <a:off x="7239888"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975">
                <a:cs typeface="+mn-ea"/>
                <a:sym typeface="+mn-lt"/>
              </a:endParaRPr>
            </a:p>
          </p:txBody>
        </p:sp>
        <p:sp>
          <p:nvSpPr>
            <p:cNvPr id="51" name="任意多边形 22"/>
            <p:cNvSpPr/>
            <p:nvPr/>
          </p:nvSpPr>
          <p:spPr>
            <a:xfrm>
              <a:off x="10016951"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975">
                <a:cs typeface="+mn-ea"/>
                <a:sym typeface="+mn-lt"/>
              </a:endParaRPr>
            </a:p>
          </p:txBody>
        </p:sp>
      </p:grpSp>
      <p:sp>
        <p:nvSpPr>
          <p:cNvPr id="52" name="矩形 51"/>
          <p:cNvSpPr/>
          <p:nvPr/>
        </p:nvSpPr>
        <p:spPr>
          <a:xfrm>
            <a:off x="2366591" y="4242585"/>
            <a:ext cx="1247160" cy="612668"/>
          </a:xfrm>
          <a:prstGeom prst="rect">
            <a:avLst/>
          </a:prstGeom>
        </p:spPr>
        <p:txBody>
          <a:bodyPr wrap="square">
            <a:spAutoFit/>
          </a:bodyPr>
          <a:lstStyle/>
          <a:p>
            <a:pPr algn="ctr">
              <a:lnSpc>
                <a:spcPct val="150000"/>
              </a:lnSpc>
            </a:pPr>
            <a:r>
              <a:rPr lang="zh-CN" altLang="en-US" sz="1200" dirty="0">
                <a:solidFill>
                  <a:schemeClr val="tx1">
                    <a:lumMod val="50000"/>
                    <a:lumOff val="50000"/>
                  </a:schemeClr>
                </a:solidFill>
                <a:cs typeface="+mn-ea"/>
                <a:sym typeface="+mn-lt"/>
              </a:rPr>
              <a:t>请在这里输入您的文字内容</a:t>
            </a:r>
            <a:endParaRPr lang="zh-CN" altLang="en-US" sz="1200" dirty="0">
              <a:solidFill>
                <a:schemeClr val="tx1">
                  <a:lumMod val="50000"/>
                  <a:lumOff val="50000"/>
                </a:schemeClr>
              </a:solidFill>
              <a:cs typeface="+mn-ea"/>
              <a:sym typeface="+mn-lt"/>
            </a:endParaRPr>
          </a:p>
        </p:txBody>
      </p:sp>
      <p:sp>
        <p:nvSpPr>
          <p:cNvPr id="53" name="矩形 52"/>
          <p:cNvSpPr/>
          <p:nvPr/>
        </p:nvSpPr>
        <p:spPr>
          <a:xfrm>
            <a:off x="8506797" y="4242585"/>
            <a:ext cx="1247160" cy="612668"/>
          </a:xfrm>
          <a:prstGeom prst="rect">
            <a:avLst/>
          </a:prstGeom>
        </p:spPr>
        <p:txBody>
          <a:bodyPr wrap="square">
            <a:spAutoFit/>
          </a:bodyPr>
          <a:lstStyle/>
          <a:p>
            <a:pPr algn="ctr">
              <a:lnSpc>
                <a:spcPct val="150000"/>
              </a:lnSpc>
            </a:pPr>
            <a:r>
              <a:rPr lang="zh-CN" altLang="en-US" sz="1200" dirty="0">
                <a:solidFill>
                  <a:schemeClr val="tx1">
                    <a:lumMod val="50000"/>
                    <a:lumOff val="50000"/>
                  </a:schemeClr>
                </a:solidFill>
                <a:cs typeface="+mn-ea"/>
                <a:sym typeface="+mn-lt"/>
              </a:rPr>
              <a:t>请在这里输入您的文字内容</a:t>
            </a:r>
            <a:endParaRPr lang="zh-CN" altLang="en-US" sz="1200" dirty="0">
              <a:solidFill>
                <a:schemeClr val="tx1">
                  <a:lumMod val="50000"/>
                  <a:lumOff val="50000"/>
                </a:schemeClr>
              </a:solidFill>
              <a:cs typeface="+mn-ea"/>
              <a:sym typeface="+mn-lt"/>
            </a:endParaRPr>
          </a:p>
        </p:txBody>
      </p:sp>
      <p:sp>
        <p:nvSpPr>
          <p:cNvPr id="54" name="矩形 53"/>
          <p:cNvSpPr/>
          <p:nvPr/>
        </p:nvSpPr>
        <p:spPr>
          <a:xfrm>
            <a:off x="6459145" y="4242585"/>
            <a:ext cx="1247160" cy="612668"/>
          </a:xfrm>
          <a:prstGeom prst="rect">
            <a:avLst/>
          </a:prstGeom>
        </p:spPr>
        <p:txBody>
          <a:bodyPr wrap="square">
            <a:spAutoFit/>
          </a:bodyPr>
          <a:lstStyle/>
          <a:p>
            <a:pPr algn="ctr">
              <a:lnSpc>
                <a:spcPct val="150000"/>
              </a:lnSpc>
            </a:pPr>
            <a:r>
              <a:rPr lang="zh-CN" altLang="en-US" sz="1200" dirty="0">
                <a:solidFill>
                  <a:schemeClr val="tx1">
                    <a:lumMod val="50000"/>
                    <a:lumOff val="50000"/>
                  </a:schemeClr>
                </a:solidFill>
                <a:cs typeface="+mn-ea"/>
                <a:sym typeface="+mn-lt"/>
              </a:rPr>
              <a:t>请在这里输入您的文字内容</a:t>
            </a:r>
            <a:endParaRPr lang="zh-CN" altLang="en-US" sz="1200" dirty="0">
              <a:solidFill>
                <a:schemeClr val="tx1">
                  <a:lumMod val="50000"/>
                  <a:lumOff val="50000"/>
                </a:schemeClr>
              </a:solidFill>
              <a:cs typeface="+mn-ea"/>
              <a:sym typeface="+mn-lt"/>
            </a:endParaRPr>
          </a:p>
        </p:txBody>
      </p:sp>
      <p:sp>
        <p:nvSpPr>
          <p:cNvPr id="55" name="矩形 54"/>
          <p:cNvSpPr/>
          <p:nvPr/>
        </p:nvSpPr>
        <p:spPr>
          <a:xfrm>
            <a:off x="4388840" y="4242585"/>
            <a:ext cx="1247160" cy="612668"/>
          </a:xfrm>
          <a:prstGeom prst="rect">
            <a:avLst/>
          </a:prstGeom>
        </p:spPr>
        <p:txBody>
          <a:bodyPr wrap="square">
            <a:spAutoFit/>
          </a:bodyPr>
          <a:lstStyle/>
          <a:p>
            <a:pPr algn="ctr">
              <a:lnSpc>
                <a:spcPct val="150000"/>
              </a:lnSpc>
            </a:pPr>
            <a:r>
              <a:rPr lang="zh-CN" altLang="en-US" sz="1200" dirty="0">
                <a:solidFill>
                  <a:schemeClr val="tx1">
                    <a:lumMod val="50000"/>
                    <a:lumOff val="50000"/>
                  </a:schemeClr>
                </a:solidFill>
                <a:cs typeface="+mn-ea"/>
                <a:sym typeface="+mn-lt"/>
              </a:rPr>
              <a:t>请在这里输入您的文字内容</a:t>
            </a:r>
            <a:endParaRPr lang="zh-CN" altLang="en-US" sz="1200" dirty="0">
              <a:solidFill>
                <a:schemeClr val="tx1">
                  <a:lumMod val="50000"/>
                  <a:lumOff val="50000"/>
                </a:schemeClr>
              </a:solidFill>
              <a:cs typeface="+mn-ea"/>
              <a:sym typeface="+mn-lt"/>
            </a:endParaRPr>
          </a:p>
        </p:txBody>
      </p:sp>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1000"/>
                                        <p:tgtEl>
                                          <p:spTgt spid="55"/>
                                        </p:tgtEl>
                                      </p:cBhvr>
                                    </p:animEffect>
                                    <p:anim calcmode="lin" valueType="num">
                                      <p:cBhvr>
                                        <p:cTn id="27" dur="1000" fill="hold"/>
                                        <p:tgtEl>
                                          <p:spTgt spid="55"/>
                                        </p:tgtEl>
                                        <p:attrNameLst>
                                          <p:attrName>ppt_x</p:attrName>
                                        </p:attrNameLst>
                                      </p:cBhvr>
                                      <p:tavLst>
                                        <p:tav tm="0">
                                          <p:val>
                                            <p:strVal val="#ppt_x"/>
                                          </p:val>
                                        </p:tav>
                                        <p:tav tm="100000">
                                          <p:val>
                                            <p:strVal val="#ppt_x"/>
                                          </p:val>
                                        </p:tav>
                                      </p:tavLst>
                                    </p:anim>
                                    <p:anim calcmode="lin" valueType="num">
                                      <p:cBhvr>
                                        <p:cTn id="28" dur="1000" fill="hold"/>
                                        <p:tgtEl>
                                          <p:spTgt spid="5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1000"/>
                                        <p:tgtEl>
                                          <p:spTgt spid="54"/>
                                        </p:tgtEl>
                                      </p:cBhvr>
                                    </p:animEffect>
                                    <p:anim calcmode="lin" valueType="num">
                                      <p:cBhvr>
                                        <p:cTn id="32" dur="1000" fill="hold"/>
                                        <p:tgtEl>
                                          <p:spTgt spid="54"/>
                                        </p:tgtEl>
                                        <p:attrNameLst>
                                          <p:attrName>ppt_x</p:attrName>
                                        </p:attrNameLst>
                                      </p:cBhvr>
                                      <p:tavLst>
                                        <p:tav tm="0">
                                          <p:val>
                                            <p:strVal val="#ppt_x"/>
                                          </p:val>
                                        </p:tav>
                                        <p:tav tm="100000">
                                          <p:val>
                                            <p:strVal val="#ppt_x"/>
                                          </p:val>
                                        </p:tav>
                                      </p:tavLst>
                                    </p:anim>
                                    <p:anim calcmode="lin" valueType="num">
                                      <p:cBhvr>
                                        <p:cTn id="33" dur="1000" fill="hold"/>
                                        <p:tgtEl>
                                          <p:spTgt spid="5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1000"/>
                                        <p:tgtEl>
                                          <p:spTgt spid="53"/>
                                        </p:tgtEl>
                                      </p:cBhvr>
                                    </p:animEffect>
                                    <p:anim calcmode="lin" valueType="num">
                                      <p:cBhvr>
                                        <p:cTn id="37" dur="1000" fill="hold"/>
                                        <p:tgtEl>
                                          <p:spTgt spid="53"/>
                                        </p:tgtEl>
                                        <p:attrNameLst>
                                          <p:attrName>ppt_x</p:attrName>
                                        </p:attrNameLst>
                                      </p:cBhvr>
                                      <p:tavLst>
                                        <p:tav tm="0">
                                          <p:val>
                                            <p:strVal val="#ppt_x"/>
                                          </p:val>
                                        </p:tav>
                                        <p:tav tm="100000">
                                          <p:val>
                                            <p:strVal val="#ppt_x"/>
                                          </p:val>
                                        </p:tav>
                                      </p:tavLst>
                                    </p:anim>
                                    <p:anim calcmode="lin" valueType="num">
                                      <p:cBhvr>
                                        <p:cTn id="38"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90550" y="470535"/>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pic>
        <p:nvPicPr>
          <p:cNvPr id="7" name="图片 6" descr="816050右下海星"/>
          <p:cNvPicPr>
            <a:picLocks noChangeAspect="1"/>
          </p:cNvPicPr>
          <p:nvPr/>
        </p:nvPicPr>
        <p:blipFill>
          <a:blip r:embed="rId4" cstate="screen"/>
          <a:srcRect/>
          <a:stretch>
            <a:fillRect/>
          </a:stretch>
        </p:blipFill>
        <p:spPr>
          <a:xfrm rot="20640000">
            <a:off x="6489988" y="2316826"/>
            <a:ext cx="1482602" cy="1823994"/>
          </a:xfrm>
          <a:prstGeom prst="rect">
            <a:avLst/>
          </a:prstGeom>
        </p:spPr>
      </p:pic>
      <p:pic>
        <p:nvPicPr>
          <p:cNvPr id="10" name="图片 9" descr="816050右下海星"/>
          <p:cNvPicPr>
            <a:picLocks noChangeAspect="1"/>
          </p:cNvPicPr>
          <p:nvPr/>
        </p:nvPicPr>
        <p:blipFill>
          <a:blip r:embed="rId4" cstate="screen"/>
          <a:srcRect/>
          <a:stretch>
            <a:fillRect/>
          </a:stretch>
        </p:blipFill>
        <p:spPr>
          <a:xfrm rot="20640000">
            <a:off x="6447047" y="3861515"/>
            <a:ext cx="1482602" cy="1823994"/>
          </a:xfrm>
          <a:prstGeom prst="rect">
            <a:avLst/>
          </a:prstGeom>
        </p:spPr>
      </p:pic>
      <p:sp>
        <p:nvSpPr>
          <p:cNvPr id="12" name="文本框 11"/>
          <p:cNvSpPr txBox="1"/>
          <p:nvPr/>
        </p:nvSpPr>
        <p:spPr>
          <a:xfrm>
            <a:off x="7857461" y="2766860"/>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13" name="文本框 12"/>
          <p:cNvSpPr txBox="1"/>
          <p:nvPr/>
        </p:nvSpPr>
        <p:spPr>
          <a:xfrm>
            <a:off x="7949536" y="2343315"/>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14" name="文本框 13"/>
          <p:cNvSpPr txBox="1"/>
          <p:nvPr/>
        </p:nvSpPr>
        <p:spPr>
          <a:xfrm>
            <a:off x="7857461" y="4450931"/>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15" name="文本框 14"/>
          <p:cNvSpPr txBox="1"/>
          <p:nvPr/>
        </p:nvSpPr>
        <p:spPr>
          <a:xfrm>
            <a:off x="7949536" y="4027386"/>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pic>
        <p:nvPicPr>
          <p:cNvPr id="2" name="图片 1"/>
          <p:cNvPicPr>
            <a:picLocks noChangeAspect="1"/>
          </p:cNvPicPr>
          <p:nvPr/>
        </p:nvPicPr>
        <p:blipFill>
          <a:blip r:embed="rId5"/>
          <a:stretch>
            <a:fillRect/>
          </a:stretch>
        </p:blipFill>
        <p:spPr>
          <a:xfrm>
            <a:off x="2115049" y="2573502"/>
            <a:ext cx="3519419" cy="2522589"/>
          </a:xfrm>
          <a:prstGeom prst="rect">
            <a:avLst/>
          </a:prstGeom>
        </p:spPr>
      </p:pic>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up)">
                                      <p:cBhvr>
                                        <p:cTn id="26" dur="500"/>
                                        <p:tgtEl>
                                          <p:spTgt spid="12"/>
                                        </p:tgtEl>
                                      </p:cBhvr>
                                    </p:animEffect>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p:tgtEl>
                                          <p:spTgt spid="13"/>
                                        </p:tgtEl>
                                        <p:attrNameLst>
                                          <p:attrName>ppt_y</p:attrName>
                                        </p:attrNameLst>
                                      </p:cBhvr>
                                      <p:tavLst>
                                        <p:tav tm="0">
                                          <p:val>
                                            <p:strVal val="#ppt_y+#ppt_h*1.125000"/>
                                          </p:val>
                                        </p:tav>
                                        <p:tav tm="100000">
                                          <p:val>
                                            <p:strVal val="#ppt_y"/>
                                          </p:val>
                                        </p:tav>
                                      </p:tavLst>
                                    </p:anim>
                                    <p:animEffect transition="in" filter="wipe(up)">
                                      <p:cBhvr>
                                        <p:cTn id="31" dur="500"/>
                                        <p:tgtEl>
                                          <p:spTgt spid="13"/>
                                        </p:tgtEl>
                                      </p:cBhvr>
                                    </p:animEffect>
                                  </p:childTnLst>
                                </p:cTn>
                              </p:par>
                            </p:childTnLst>
                          </p:cTn>
                        </p:par>
                        <p:par>
                          <p:cTn id="32" fill="hold">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p:tgtEl>
                                          <p:spTgt spid="14"/>
                                        </p:tgtEl>
                                        <p:attrNameLst>
                                          <p:attrName>ppt_y</p:attrName>
                                        </p:attrNameLst>
                                      </p:cBhvr>
                                      <p:tavLst>
                                        <p:tav tm="0">
                                          <p:val>
                                            <p:strVal val="#ppt_y+#ppt_h*1.125000"/>
                                          </p:val>
                                        </p:tav>
                                        <p:tav tm="100000">
                                          <p:val>
                                            <p:strVal val="#ppt_y"/>
                                          </p:val>
                                        </p:tav>
                                      </p:tavLst>
                                    </p:anim>
                                    <p:animEffect transition="in" filter="wipe(up)">
                                      <p:cBhvr>
                                        <p:cTn id="36" dur="500"/>
                                        <p:tgtEl>
                                          <p:spTgt spid="14"/>
                                        </p:tgtEl>
                                      </p:cBhvr>
                                    </p:animEffect>
                                  </p:childTnLst>
                                </p:cTn>
                              </p:par>
                            </p:childTnLst>
                          </p:cTn>
                        </p:par>
                        <p:par>
                          <p:cTn id="37" fill="hold">
                            <p:stCondLst>
                              <p:cond delay="3500"/>
                            </p:stCondLst>
                            <p:childTnLst>
                              <p:par>
                                <p:cTn id="38" presetID="12" presetClass="entr" presetSubtype="4"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ppt_y</p:attrName>
                                        </p:attrNameLst>
                                      </p:cBhvr>
                                      <p:tavLst>
                                        <p:tav tm="0">
                                          <p:val>
                                            <p:strVal val="#ppt_y+#ppt_h*1.125000"/>
                                          </p:val>
                                        </p:tav>
                                        <p:tav tm="100000">
                                          <p:val>
                                            <p:strVal val="#ppt_y"/>
                                          </p:val>
                                        </p:tav>
                                      </p:tavLst>
                                    </p:anim>
                                    <p:animEffect transition="in" filter="wipe(up)">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P spid="1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90550" y="470535"/>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sp>
        <p:nvSpPr>
          <p:cNvPr id="5" name="矩形 4"/>
          <p:cNvSpPr/>
          <p:nvPr/>
        </p:nvSpPr>
        <p:spPr>
          <a:xfrm>
            <a:off x="4766310" y="1856105"/>
            <a:ext cx="2659380" cy="3617595"/>
          </a:xfrm>
          <a:prstGeom prst="rect">
            <a:avLst/>
          </a:prstGeom>
          <a:solidFill>
            <a:schemeClr val="bg1"/>
          </a:solidFill>
          <a:ln>
            <a:noFill/>
          </a:ln>
          <a:effectLst>
            <a:outerShdw blurRad="889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1600200" y="1856105"/>
            <a:ext cx="2659380" cy="3617595"/>
          </a:xfrm>
          <a:prstGeom prst="rect">
            <a:avLst/>
          </a:prstGeom>
          <a:solidFill>
            <a:schemeClr val="bg1"/>
          </a:solidFill>
          <a:ln>
            <a:noFill/>
          </a:ln>
          <a:effectLst>
            <a:outerShdw blurRad="889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7924800" y="1856105"/>
            <a:ext cx="2659380" cy="3617595"/>
          </a:xfrm>
          <a:prstGeom prst="rect">
            <a:avLst/>
          </a:prstGeom>
          <a:solidFill>
            <a:schemeClr val="bg1"/>
          </a:solidFill>
          <a:ln>
            <a:noFill/>
          </a:ln>
          <a:effectLst>
            <a:outerShdw blurRad="889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4978400" y="4544695"/>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14" name="文本框 13"/>
          <p:cNvSpPr txBox="1"/>
          <p:nvPr/>
        </p:nvSpPr>
        <p:spPr>
          <a:xfrm>
            <a:off x="5070475" y="4121150"/>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7" name="文本框 6"/>
          <p:cNvSpPr txBox="1"/>
          <p:nvPr/>
        </p:nvSpPr>
        <p:spPr>
          <a:xfrm>
            <a:off x="8137525" y="4544695"/>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10" name="文本框 9"/>
          <p:cNvSpPr txBox="1"/>
          <p:nvPr/>
        </p:nvSpPr>
        <p:spPr>
          <a:xfrm>
            <a:off x="8229600" y="4121150"/>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12" name="文本框 11"/>
          <p:cNvSpPr txBox="1"/>
          <p:nvPr/>
        </p:nvSpPr>
        <p:spPr>
          <a:xfrm>
            <a:off x="1812925" y="4544695"/>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13" name="文本框 12"/>
          <p:cNvSpPr txBox="1"/>
          <p:nvPr/>
        </p:nvSpPr>
        <p:spPr>
          <a:xfrm>
            <a:off x="1905000" y="4121150"/>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tx1">
                    <a:lumMod val="75000"/>
                    <a:lumOff val="25000"/>
                  </a:schemeClr>
                </a:solidFill>
                <a:cs typeface="+mn-ea"/>
                <a:sym typeface="+mn-lt"/>
              </a:rPr>
              <a:t>输入标题</a:t>
            </a:r>
            <a:endParaRPr lang="zh-CN" altLang="en-US" sz="2400" dirty="0">
              <a:solidFill>
                <a:schemeClr val="tx1">
                  <a:lumMod val="75000"/>
                  <a:lumOff val="25000"/>
                </a:schemeClr>
              </a:solidFill>
              <a:cs typeface="+mn-ea"/>
              <a:sym typeface="+mn-lt"/>
            </a:endParaRPr>
          </a:p>
        </p:txBody>
      </p:sp>
      <p:pic>
        <p:nvPicPr>
          <p:cNvPr id="15" name="图片 14"/>
          <p:cNvPicPr>
            <a:picLocks noChangeAspect="1"/>
          </p:cNvPicPr>
          <p:nvPr/>
        </p:nvPicPr>
        <p:blipFill>
          <a:blip r:embed="rId4"/>
          <a:stretch>
            <a:fillRect/>
          </a:stretch>
        </p:blipFill>
        <p:spPr>
          <a:xfrm>
            <a:off x="1905000" y="2132965"/>
            <a:ext cx="2123739" cy="1685290"/>
          </a:xfrm>
          <a:prstGeom prst="rect">
            <a:avLst/>
          </a:prstGeom>
        </p:spPr>
      </p:pic>
      <p:pic>
        <p:nvPicPr>
          <p:cNvPr id="17" name="图片 16"/>
          <p:cNvPicPr>
            <a:picLocks noChangeAspect="1"/>
          </p:cNvPicPr>
          <p:nvPr/>
        </p:nvPicPr>
        <p:blipFill>
          <a:blip r:embed="rId4"/>
          <a:stretch>
            <a:fillRect/>
          </a:stretch>
        </p:blipFill>
        <p:spPr>
          <a:xfrm>
            <a:off x="5004453" y="2132965"/>
            <a:ext cx="2123739" cy="1685290"/>
          </a:xfrm>
          <a:prstGeom prst="rect">
            <a:avLst/>
          </a:prstGeom>
        </p:spPr>
      </p:pic>
      <p:pic>
        <p:nvPicPr>
          <p:cNvPr id="18" name="图片 17"/>
          <p:cNvPicPr>
            <a:picLocks noChangeAspect="1"/>
          </p:cNvPicPr>
          <p:nvPr/>
        </p:nvPicPr>
        <p:blipFill>
          <a:blip r:embed="rId4"/>
          <a:stretch>
            <a:fillRect/>
          </a:stretch>
        </p:blipFill>
        <p:spPr>
          <a:xfrm>
            <a:off x="8231841" y="2132965"/>
            <a:ext cx="2123739" cy="1685290"/>
          </a:xfrm>
          <a:prstGeom prst="rect">
            <a:avLst/>
          </a:prstGeom>
        </p:spPr>
      </p:pic>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1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p:tgtEl>
                                          <p:spTgt spid="11"/>
                                        </p:tgtEl>
                                        <p:attrNameLst>
                                          <p:attrName>ppt_y</p:attrName>
                                        </p:attrNameLst>
                                      </p:cBhvr>
                                      <p:tavLst>
                                        <p:tav tm="0">
                                          <p:val>
                                            <p:strVal val="#ppt_y+#ppt_h*1.125000"/>
                                          </p:val>
                                        </p:tav>
                                        <p:tav tm="100000">
                                          <p:val>
                                            <p:strVal val="#ppt_y"/>
                                          </p:val>
                                        </p:tav>
                                      </p:tavLst>
                                    </p:anim>
                                    <p:animEffect transition="in" filter="wipe(up)">
                                      <p:cBhvr>
                                        <p:cTn id="28" dur="500"/>
                                        <p:tgtEl>
                                          <p:spTgt spid="11"/>
                                        </p:tgtEl>
                                      </p:cBhvr>
                                    </p:animEffect>
                                  </p:childTnLst>
                                </p:cTn>
                              </p:par>
                            </p:childTnLst>
                          </p:cTn>
                        </p:par>
                        <p:par>
                          <p:cTn id="29" fill="hold">
                            <p:stCondLst>
                              <p:cond delay="1500"/>
                            </p:stCondLst>
                            <p:childTnLst>
                              <p:par>
                                <p:cTn id="30" presetID="1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p:tgtEl>
                                          <p:spTgt spid="14"/>
                                        </p:tgtEl>
                                        <p:attrNameLst>
                                          <p:attrName>ppt_y</p:attrName>
                                        </p:attrNameLst>
                                      </p:cBhvr>
                                      <p:tavLst>
                                        <p:tav tm="0">
                                          <p:val>
                                            <p:strVal val="#ppt_y+#ppt_h*1.125000"/>
                                          </p:val>
                                        </p:tav>
                                        <p:tav tm="100000">
                                          <p:val>
                                            <p:strVal val="#ppt_y"/>
                                          </p:val>
                                        </p:tav>
                                      </p:tavLst>
                                    </p:anim>
                                    <p:animEffect transition="in" filter="wipe(up)">
                                      <p:cBhvr>
                                        <p:cTn id="33" dur="500"/>
                                        <p:tgtEl>
                                          <p:spTgt spid="14"/>
                                        </p:tgtEl>
                                      </p:cBhvr>
                                    </p:animEffect>
                                  </p:childTnLst>
                                </p:cTn>
                              </p:par>
                            </p:childTnLst>
                          </p:cTn>
                        </p:par>
                        <p:par>
                          <p:cTn id="34" fill="hold">
                            <p:stCondLst>
                              <p:cond delay="2000"/>
                            </p:stCondLst>
                            <p:childTnLst>
                              <p:par>
                                <p:cTn id="35" presetID="12" presetClass="entr" presetSubtype="4"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p:tgtEl>
                                          <p:spTgt spid="7"/>
                                        </p:tgtEl>
                                        <p:attrNameLst>
                                          <p:attrName>ppt_y</p:attrName>
                                        </p:attrNameLst>
                                      </p:cBhvr>
                                      <p:tavLst>
                                        <p:tav tm="0">
                                          <p:val>
                                            <p:strVal val="#ppt_y+#ppt_h*1.125000"/>
                                          </p:val>
                                        </p:tav>
                                        <p:tav tm="100000">
                                          <p:val>
                                            <p:strVal val="#ppt_y"/>
                                          </p:val>
                                        </p:tav>
                                      </p:tavLst>
                                    </p:anim>
                                    <p:animEffect transition="in" filter="wipe(up)">
                                      <p:cBhvr>
                                        <p:cTn id="38" dur="500"/>
                                        <p:tgtEl>
                                          <p:spTgt spid="7"/>
                                        </p:tgtEl>
                                      </p:cBhvr>
                                    </p:animEffect>
                                  </p:childTnLst>
                                </p:cTn>
                              </p:par>
                            </p:childTnLst>
                          </p:cTn>
                        </p:par>
                        <p:par>
                          <p:cTn id="39" fill="hold">
                            <p:stCondLst>
                              <p:cond delay="2500"/>
                            </p:stCondLst>
                            <p:childTnLst>
                              <p:par>
                                <p:cTn id="40" presetID="12" presetClass="entr" presetSubtype="4"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p:tgtEl>
                                          <p:spTgt spid="10"/>
                                        </p:tgtEl>
                                        <p:attrNameLst>
                                          <p:attrName>ppt_y</p:attrName>
                                        </p:attrNameLst>
                                      </p:cBhvr>
                                      <p:tavLst>
                                        <p:tav tm="0">
                                          <p:val>
                                            <p:strVal val="#ppt_y+#ppt_h*1.125000"/>
                                          </p:val>
                                        </p:tav>
                                        <p:tav tm="100000">
                                          <p:val>
                                            <p:strVal val="#ppt_y"/>
                                          </p:val>
                                        </p:tav>
                                      </p:tavLst>
                                    </p:anim>
                                    <p:animEffect transition="in" filter="wipe(up)">
                                      <p:cBhvr>
                                        <p:cTn id="43" dur="500"/>
                                        <p:tgtEl>
                                          <p:spTgt spid="10"/>
                                        </p:tgtEl>
                                      </p:cBhvr>
                                    </p:animEffect>
                                  </p:childTnLst>
                                </p:cTn>
                              </p:par>
                            </p:childTnLst>
                          </p:cTn>
                        </p:par>
                        <p:par>
                          <p:cTn id="44" fill="hold">
                            <p:stCondLst>
                              <p:cond delay="3000"/>
                            </p:stCondLst>
                            <p:childTnLst>
                              <p:par>
                                <p:cTn id="45" presetID="12" presetClass="entr" presetSubtype="4"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p:tgtEl>
                                          <p:spTgt spid="12"/>
                                        </p:tgtEl>
                                        <p:attrNameLst>
                                          <p:attrName>ppt_y</p:attrName>
                                        </p:attrNameLst>
                                      </p:cBhvr>
                                      <p:tavLst>
                                        <p:tav tm="0">
                                          <p:val>
                                            <p:strVal val="#ppt_y+#ppt_h*1.125000"/>
                                          </p:val>
                                        </p:tav>
                                        <p:tav tm="100000">
                                          <p:val>
                                            <p:strVal val="#ppt_y"/>
                                          </p:val>
                                        </p:tav>
                                      </p:tavLst>
                                    </p:anim>
                                    <p:animEffect transition="in" filter="wipe(up)">
                                      <p:cBhvr>
                                        <p:cTn id="48" dur="500"/>
                                        <p:tgtEl>
                                          <p:spTgt spid="12"/>
                                        </p:tgtEl>
                                      </p:cBhvr>
                                    </p:animEffect>
                                  </p:childTnLst>
                                </p:cTn>
                              </p:par>
                            </p:childTnLst>
                          </p:cTn>
                        </p:par>
                        <p:par>
                          <p:cTn id="49" fill="hold">
                            <p:stCondLst>
                              <p:cond delay="3500"/>
                            </p:stCondLst>
                            <p:childTnLst>
                              <p:par>
                                <p:cTn id="50" presetID="12" presetClass="entr" presetSubtype="4"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p:tgtEl>
                                          <p:spTgt spid="13"/>
                                        </p:tgtEl>
                                        <p:attrNameLst>
                                          <p:attrName>ppt_y</p:attrName>
                                        </p:attrNameLst>
                                      </p:cBhvr>
                                      <p:tavLst>
                                        <p:tav tm="0">
                                          <p:val>
                                            <p:strVal val="#ppt_y+#ppt_h*1.125000"/>
                                          </p:val>
                                        </p:tav>
                                        <p:tav tm="100000">
                                          <p:val>
                                            <p:strVal val="#ppt_y"/>
                                          </p:val>
                                        </p:tav>
                                      </p:tavLst>
                                    </p:anim>
                                    <p:animEffect transition="in" filter="wipe(up)">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P spid="3" grpId="0" bldLvl="0" animBg="1"/>
      <p:bldP spid="11" grpId="0" bldLvl="0" animBg="1"/>
      <p:bldP spid="14" grpId="0" bldLvl="0" animBg="1"/>
      <p:bldP spid="7" grpId="0" bldLvl="0" animBg="1"/>
      <p:bldP spid="10" grpId="0" bldLvl="0" animBg="1"/>
      <p:bldP spid="12" grpId="0" bldLvl="0" animBg="1"/>
      <p:bldP spid="1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90550" y="470535"/>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sp>
        <p:nvSpPr>
          <p:cNvPr id="7" name="椭圆 6"/>
          <p:cNvSpPr/>
          <p:nvPr/>
        </p:nvSpPr>
        <p:spPr>
          <a:xfrm>
            <a:off x="2100582" y="2031683"/>
            <a:ext cx="1193549" cy="1129474"/>
          </a:xfrm>
          <a:prstGeom prst="ellipse">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2100582" y="4213384"/>
            <a:ext cx="1193549" cy="1129474"/>
          </a:xfrm>
          <a:prstGeom prst="ellipse">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6701788" y="2031683"/>
            <a:ext cx="1193549" cy="1129474"/>
          </a:xfrm>
          <a:prstGeom prst="ellipse">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6701787" y="4213384"/>
            <a:ext cx="1193549" cy="1129474"/>
          </a:xfrm>
          <a:prstGeom prst="ellipse">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3509200" y="2455228"/>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tx1">
                    <a:lumMod val="75000"/>
                    <a:lumOff val="25000"/>
                  </a:schemeClr>
                </a:solidFill>
                <a:cs typeface="+mn-ea"/>
                <a:sym typeface="+mn-lt"/>
              </a:rPr>
              <a:t>Please enter text </a:t>
            </a:r>
            <a:r>
              <a:rPr lang="en-US" sz="1200" dirty="0" err="1">
                <a:solidFill>
                  <a:schemeClr val="tx1">
                    <a:lumMod val="75000"/>
                    <a:lumOff val="25000"/>
                  </a:schemeClr>
                </a:solidFill>
                <a:cs typeface="+mn-ea"/>
                <a:sym typeface="+mn-lt"/>
              </a:rPr>
              <a:t>here.Please</a:t>
            </a:r>
            <a:r>
              <a:rPr lang="en-US" sz="1200" dirty="0">
                <a:solidFill>
                  <a:schemeClr val="tx1">
                    <a:lumMod val="75000"/>
                    <a:lumOff val="25000"/>
                  </a:schemeClr>
                </a:solidFill>
                <a:cs typeface="+mn-ea"/>
                <a:sym typeface="+mn-lt"/>
              </a:rPr>
              <a:t> enter text </a:t>
            </a:r>
            <a:r>
              <a:rPr lang="en-US" sz="1200" dirty="0" err="1">
                <a:solidFill>
                  <a:schemeClr val="tx1">
                    <a:lumMod val="75000"/>
                    <a:lumOff val="25000"/>
                  </a:schemeClr>
                </a:solidFill>
                <a:cs typeface="+mn-ea"/>
                <a:sym typeface="+mn-lt"/>
              </a:rPr>
              <a:t>here.Please</a:t>
            </a:r>
            <a:r>
              <a:rPr lang="en-US" sz="1200" dirty="0">
                <a:solidFill>
                  <a:schemeClr val="tx1">
                    <a:lumMod val="75000"/>
                    <a:lumOff val="25000"/>
                  </a:schemeClr>
                </a:solidFill>
                <a:cs typeface="+mn-ea"/>
                <a:sym typeface="+mn-lt"/>
              </a:rPr>
              <a:t> enter text </a:t>
            </a:r>
            <a:endParaRPr lang="en-US" sz="1200" dirty="0">
              <a:solidFill>
                <a:schemeClr val="tx1">
                  <a:lumMod val="75000"/>
                  <a:lumOff val="25000"/>
                </a:schemeClr>
              </a:solidFill>
              <a:cs typeface="+mn-ea"/>
              <a:sym typeface="+mn-lt"/>
            </a:endParaRPr>
          </a:p>
        </p:txBody>
      </p:sp>
      <p:sp>
        <p:nvSpPr>
          <p:cNvPr id="14" name="文本框 13"/>
          <p:cNvSpPr txBox="1"/>
          <p:nvPr/>
        </p:nvSpPr>
        <p:spPr>
          <a:xfrm>
            <a:off x="3601275" y="2031683"/>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tx1">
                    <a:lumMod val="75000"/>
                    <a:lumOff val="25000"/>
                  </a:schemeClr>
                </a:solidFill>
                <a:cs typeface="+mn-ea"/>
                <a:sym typeface="+mn-lt"/>
              </a:rPr>
              <a:t>输入标题</a:t>
            </a:r>
            <a:endParaRPr lang="zh-CN" altLang="en-US" sz="2400" dirty="0">
              <a:solidFill>
                <a:schemeClr val="tx1">
                  <a:lumMod val="75000"/>
                  <a:lumOff val="25000"/>
                </a:schemeClr>
              </a:solidFill>
              <a:cs typeface="+mn-ea"/>
              <a:sym typeface="+mn-lt"/>
            </a:endParaRPr>
          </a:p>
        </p:txBody>
      </p:sp>
      <p:sp>
        <p:nvSpPr>
          <p:cNvPr id="15" name="文本框 14"/>
          <p:cNvSpPr txBox="1"/>
          <p:nvPr/>
        </p:nvSpPr>
        <p:spPr>
          <a:xfrm>
            <a:off x="8017629" y="2418398"/>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16" name="文本框 15"/>
          <p:cNvSpPr txBox="1"/>
          <p:nvPr/>
        </p:nvSpPr>
        <p:spPr>
          <a:xfrm>
            <a:off x="8109704" y="1994853"/>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tx1">
                    <a:lumMod val="75000"/>
                    <a:lumOff val="25000"/>
                  </a:schemeClr>
                </a:solidFill>
                <a:cs typeface="+mn-ea"/>
                <a:sym typeface="+mn-lt"/>
              </a:rPr>
              <a:t>输入标题</a:t>
            </a:r>
            <a:endParaRPr lang="zh-CN" altLang="en-US" sz="2400" dirty="0">
              <a:solidFill>
                <a:schemeClr val="tx1">
                  <a:lumMod val="75000"/>
                  <a:lumOff val="25000"/>
                </a:schemeClr>
              </a:solidFill>
              <a:cs typeface="+mn-ea"/>
              <a:sym typeface="+mn-lt"/>
            </a:endParaRPr>
          </a:p>
        </p:txBody>
      </p:sp>
      <p:sp>
        <p:nvSpPr>
          <p:cNvPr id="17" name="文本框 16"/>
          <p:cNvSpPr txBox="1"/>
          <p:nvPr/>
        </p:nvSpPr>
        <p:spPr>
          <a:xfrm>
            <a:off x="3534915" y="4683825"/>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18" name="文本框 17"/>
          <p:cNvSpPr txBox="1"/>
          <p:nvPr/>
        </p:nvSpPr>
        <p:spPr>
          <a:xfrm>
            <a:off x="3626990" y="4260280"/>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tx1">
                    <a:lumMod val="75000"/>
                    <a:lumOff val="25000"/>
                  </a:schemeClr>
                </a:solidFill>
                <a:cs typeface="+mn-ea"/>
                <a:sym typeface="+mn-lt"/>
              </a:rPr>
              <a:t>输入标题</a:t>
            </a:r>
            <a:endParaRPr lang="zh-CN" altLang="en-US" sz="2400" dirty="0">
              <a:solidFill>
                <a:schemeClr val="tx1">
                  <a:lumMod val="75000"/>
                  <a:lumOff val="25000"/>
                </a:schemeClr>
              </a:solidFill>
              <a:cs typeface="+mn-ea"/>
              <a:sym typeface="+mn-lt"/>
            </a:endParaRPr>
          </a:p>
        </p:txBody>
      </p:sp>
      <p:sp>
        <p:nvSpPr>
          <p:cNvPr id="19" name="文本框 18"/>
          <p:cNvSpPr txBox="1"/>
          <p:nvPr/>
        </p:nvSpPr>
        <p:spPr>
          <a:xfrm>
            <a:off x="8132246" y="4544695"/>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20" name="文本框 19"/>
          <p:cNvSpPr txBox="1"/>
          <p:nvPr/>
        </p:nvSpPr>
        <p:spPr>
          <a:xfrm>
            <a:off x="8224321" y="4121150"/>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tx1">
                    <a:lumMod val="75000"/>
                    <a:lumOff val="25000"/>
                  </a:schemeClr>
                </a:solidFill>
                <a:cs typeface="+mn-ea"/>
                <a:sym typeface="+mn-lt"/>
              </a:rPr>
              <a:t>输入标题</a:t>
            </a:r>
            <a:endParaRPr lang="zh-CN" altLang="en-US" sz="2400" dirty="0">
              <a:solidFill>
                <a:schemeClr val="tx1">
                  <a:lumMod val="75000"/>
                  <a:lumOff val="25000"/>
                </a:schemeClr>
              </a:solidFill>
              <a:cs typeface="+mn-ea"/>
              <a:sym typeface="+mn-lt"/>
            </a:endParaRPr>
          </a:p>
        </p:txBody>
      </p:sp>
      <p:grpSp>
        <p:nvGrpSpPr>
          <p:cNvPr id="21" name="Group 65"/>
          <p:cNvGrpSpPr/>
          <p:nvPr/>
        </p:nvGrpSpPr>
        <p:grpSpPr>
          <a:xfrm>
            <a:off x="6983375" y="4410755"/>
            <a:ext cx="679818" cy="675161"/>
            <a:chOff x="1979613" y="3067051"/>
            <a:chExt cx="231775" cy="230188"/>
          </a:xfrm>
          <a:solidFill>
            <a:schemeClr val="bg1"/>
          </a:solidFill>
        </p:grpSpPr>
        <p:sp>
          <p:nvSpPr>
            <p:cNvPr id="22"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sp>
          <p:nvSpPr>
            <p:cNvPr id="23"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sp>
          <p:nvSpPr>
            <p:cNvPr id="24" name="Oval 40"/>
            <p:cNvSpPr>
              <a:spLocks noChangeArrowheads="1"/>
            </p:cNvSpPr>
            <p:nvPr/>
          </p:nvSpPr>
          <p:spPr bwMode="auto">
            <a:xfrm>
              <a:off x="2090738" y="3179763"/>
              <a:ext cx="6350" cy="6350"/>
            </a:xfrm>
            <a:prstGeom prst="ellipse">
              <a:avLst/>
            </a:pr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grpSp>
      <p:grpSp>
        <p:nvGrpSpPr>
          <p:cNvPr id="25" name="Group 69"/>
          <p:cNvGrpSpPr/>
          <p:nvPr/>
        </p:nvGrpSpPr>
        <p:grpSpPr>
          <a:xfrm>
            <a:off x="7018368" y="2311304"/>
            <a:ext cx="560386" cy="539783"/>
            <a:chOff x="4616450" y="1549401"/>
            <a:chExt cx="215900" cy="207963"/>
          </a:xfrm>
          <a:solidFill>
            <a:schemeClr val="bg1"/>
          </a:solidFill>
        </p:grpSpPr>
        <p:sp>
          <p:nvSpPr>
            <p:cNvPr id="26"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sp>
          <p:nvSpPr>
            <p:cNvPr id="27" name="Oval 7"/>
            <p:cNvSpPr>
              <a:spLocks noChangeArrowheads="1"/>
            </p:cNvSpPr>
            <p:nvPr/>
          </p:nvSpPr>
          <p:spPr bwMode="auto">
            <a:xfrm>
              <a:off x="4718050" y="1685926"/>
              <a:ext cx="15875" cy="17463"/>
            </a:xfrm>
            <a:prstGeom prst="ellipse">
              <a:avLst/>
            </a:pr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grpSp>
      <p:grpSp>
        <p:nvGrpSpPr>
          <p:cNvPr id="28" name="Group 72"/>
          <p:cNvGrpSpPr/>
          <p:nvPr/>
        </p:nvGrpSpPr>
        <p:grpSpPr>
          <a:xfrm>
            <a:off x="2350135" y="2330563"/>
            <a:ext cx="722664" cy="494680"/>
            <a:chOff x="2324100" y="1814513"/>
            <a:chExt cx="266700" cy="182563"/>
          </a:xfrm>
          <a:solidFill>
            <a:schemeClr val="bg1"/>
          </a:solidFill>
        </p:grpSpPr>
        <p:sp>
          <p:nvSpPr>
            <p:cNvPr id="29" name="Freeform 73"/>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sp>
          <p:nvSpPr>
            <p:cNvPr id="30" name="Freeform 74"/>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grpSp>
      <p:grpSp>
        <p:nvGrpSpPr>
          <p:cNvPr id="31" name="Group 75"/>
          <p:cNvGrpSpPr/>
          <p:nvPr/>
        </p:nvGrpSpPr>
        <p:grpSpPr>
          <a:xfrm>
            <a:off x="2337446" y="4443820"/>
            <a:ext cx="747452" cy="553669"/>
            <a:chOff x="4598988" y="3619501"/>
            <a:chExt cx="214313" cy="158750"/>
          </a:xfrm>
          <a:solidFill>
            <a:schemeClr val="bg1"/>
          </a:solidFill>
        </p:grpSpPr>
        <p:sp>
          <p:nvSpPr>
            <p:cNvPr id="33" name="Freeform 24"/>
            <p:cNvSpPr/>
            <p:nvPr/>
          </p:nvSpPr>
          <p:spPr bwMode="auto">
            <a:xfrm>
              <a:off x="4675188" y="3729038"/>
              <a:ext cx="61913" cy="49213"/>
            </a:xfrm>
            <a:custGeom>
              <a:avLst/>
              <a:gdLst>
                <a:gd name="T0" fmla="*/ 36 w 38"/>
                <a:gd name="T1" fmla="*/ 10 h 30"/>
                <a:gd name="T2" fmla="*/ 1 w 38"/>
                <a:gd name="T3" fmla="*/ 11 h 30"/>
                <a:gd name="T4" fmla="*/ 1 w 38"/>
                <a:gd name="T5" fmla="*/ 13 h 30"/>
                <a:gd name="T6" fmla="*/ 19 w 38"/>
                <a:gd name="T7" fmla="*/ 30 h 30"/>
                <a:gd name="T8" fmla="*/ 36 w 38"/>
                <a:gd name="T9" fmla="*/ 13 h 30"/>
                <a:gd name="T10" fmla="*/ 36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6" y="10"/>
                  </a:moveTo>
                  <a:cubicBezTo>
                    <a:pt x="26" y="1"/>
                    <a:pt x="12" y="0"/>
                    <a:pt x="1" y="11"/>
                  </a:cubicBezTo>
                  <a:cubicBezTo>
                    <a:pt x="0" y="11"/>
                    <a:pt x="0" y="12"/>
                    <a:pt x="1" y="13"/>
                  </a:cubicBezTo>
                  <a:cubicBezTo>
                    <a:pt x="19" y="30"/>
                    <a:pt x="19" y="30"/>
                    <a:pt x="19" y="30"/>
                  </a:cubicBezTo>
                  <a:cubicBezTo>
                    <a:pt x="36" y="13"/>
                    <a:pt x="36" y="13"/>
                    <a:pt x="36" y="13"/>
                  </a:cubicBezTo>
                  <a:cubicBezTo>
                    <a:pt x="38" y="11"/>
                    <a:pt x="37" y="11"/>
                    <a:pt x="36" y="10"/>
                  </a:cubicBezTo>
                  <a:close/>
                </a:path>
              </a:pathLst>
            </a:custGeom>
            <a:grpFill/>
            <a:ln w="9525">
              <a:noFill/>
              <a:round/>
            </a:ln>
          </p:spPr>
          <p:txBody>
            <a:bodyPr vert="horz" wrap="square" lIns="67204" tIns="33602" rIns="67204" bIns="33602" numCol="1" anchor="t" anchorCtr="0" compatLnSpc="1"/>
            <a:lstStyle/>
            <a:p>
              <a:endParaRPr lang="en-US" sz="1000">
                <a:cs typeface="+mn-ea"/>
                <a:sym typeface="+mn-lt"/>
              </a:endParaRPr>
            </a:p>
          </p:txBody>
        </p:sp>
        <p:sp>
          <p:nvSpPr>
            <p:cNvPr id="34" name="Freeform 25"/>
            <p:cNvSpPr/>
            <p:nvPr/>
          </p:nvSpPr>
          <p:spPr bwMode="auto">
            <a:xfrm>
              <a:off x="4633913" y="3675063"/>
              <a:ext cx="142875" cy="63500"/>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lnTo>
                    <a:pt x="87" y="23"/>
                  </a:lnTo>
                  <a:close/>
                </a:path>
              </a:pathLst>
            </a:custGeom>
            <a:grpFill/>
            <a:ln w="9525">
              <a:noFill/>
              <a:round/>
            </a:ln>
          </p:spPr>
          <p:txBody>
            <a:bodyPr vert="horz" wrap="square" lIns="67204" tIns="33602" rIns="67204" bIns="33602" numCol="1" anchor="t" anchorCtr="0" compatLnSpc="1"/>
            <a:lstStyle/>
            <a:p>
              <a:endParaRPr lang="en-US" sz="1000">
                <a:cs typeface="+mn-ea"/>
                <a:sym typeface="+mn-lt"/>
              </a:endParaRPr>
            </a:p>
          </p:txBody>
        </p:sp>
        <p:sp>
          <p:nvSpPr>
            <p:cNvPr id="35" name="Freeform 26"/>
            <p:cNvSpPr/>
            <p:nvPr/>
          </p:nvSpPr>
          <p:spPr bwMode="auto">
            <a:xfrm>
              <a:off x="4598988" y="3619501"/>
              <a:ext cx="214313" cy="82550"/>
            </a:xfrm>
            <a:custGeom>
              <a:avLst/>
              <a:gdLst>
                <a:gd name="T0" fmla="*/ 131 w 132"/>
                <a:gd name="T1" fmla="*/ 36 h 51"/>
                <a:gd name="T2" fmla="*/ 131 w 132"/>
                <a:gd name="T3" fmla="*/ 36 h 51"/>
                <a:gd name="T4" fmla="*/ 1 w 132"/>
                <a:gd name="T5" fmla="*/ 36 h 51"/>
                <a:gd name="T6" fmla="*/ 1 w 132"/>
                <a:gd name="T7" fmla="*/ 38 h 51"/>
                <a:gd name="T8" fmla="*/ 13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6" y="0"/>
                    <a:pt x="1" y="36"/>
                  </a:cubicBezTo>
                  <a:cubicBezTo>
                    <a:pt x="0" y="37"/>
                    <a:pt x="0" y="37"/>
                    <a:pt x="1" y="38"/>
                  </a:cubicBezTo>
                  <a:cubicBezTo>
                    <a:pt x="13" y="51"/>
                    <a:pt x="13" y="51"/>
                    <a:pt x="13" y="51"/>
                  </a:cubicBezTo>
                  <a:cubicBezTo>
                    <a:pt x="14" y="51"/>
                    <a:pt x="15" y="51"/>
                    <a:pt x="16" y="51"/>
                  </a:cubicBezTo>
                  <a:cubicBezTo>
                    <a:pt x="43" y="23"/>
                    <a:pt x="88" y="23"/>
                    <a:pt x="116" y="51"/>
                  </a:cubicBezTo>
                  <a:cubicBezTo>
                    <a:pt x="117" y="51"/>
                    <a:pt x="118" y="51"/>
                    <a:pt x="118" y="51"/>
                  </a:cubicBezTo>
                  <a:cubicBezTo>
                    <a:pt x="131" y="38"/>
                    <a:pt x="131" y="38"/>
                    <a:pt x="131" y="38"/>
                  </a:cubicBezTo>
                  <a:cubicBezTo>
                    <a:pt x="131" y="38"/>
                    <a:pt x="131" y="38"/>
                    <a:pt x="131" y="38"/>
                  </a:cubicBezTo>
                  <a:cubicBezTo>
                    <a:pt x="132" y="37"/>
                    <a:pt x="132" y="37"/>
                    <a:pt x="131" y="36"/>
                  </a:cubicBezTo>
                  <a:close/>
                </a:path>
              </a:pathLst>
            </a:custGeom>
            <a:grpFill/>
            <a:ln w="9525">
              <a:noFill/>
              <a:round/>
            </a:ln>
          </p:spPr>
          <p:txBody>
            <a:bodyPr vert="horz" wrap="square" lIns="67204" tIns="33602" rIns="67204" bIns="33602" numCol="1" anchor="t" anchorCtr="0" compatLnSpc="1"/>
            <a:lstStyle/>
            <a:p>
              <a:endParaRPr lang="en-US" sz="1000">
                <a:cs typeface="+mn-ea"/>
                <a:sym typeface="+mn-lt"/>
              </a:endParaRPr>
            </a:p>
          </p:txBody>
        </p:sp>
      </p:grpSp>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p:tgtEl>
                                          <p:spTgt spid="14"/>
                                        </p:tgtEl>
                                        <p:attrNameLst>
                                          <p:attrName>ppt_y</p:attrName>
                                        </p:attrNameLst>
                                      </p:cBhvr>
                                      <p:tavLst>
                                        <p:tav tm="0">
                                          <p:val>
                                            <p:strVal val="#ppt_y+#ppt_h*1.125000"/>
                                          </p:val>
                                        </p:tav>
                                        <p:tav tm="100000">
                                          <p:val>
                                            <p:strVal val="#ppt_y"/>
                                          </p:val>
                                        </p:tav>
                                      </p:tavLst>
                                    </p:anim>
                                    <p:animEffect transition="in" filter="wipe(up)">
                                      <p:cBhvr>
                                        <p:cTn id="21" dur="500"/>
                                        <p:tgtEl>
                                          <p:spTgt spid="14"/>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p:tgtEl>
                                          <p:spTgt spid="15"/>
                                        </p:tgtEl>
                                        <p:attrNameLst>
                                          <p:attrName>ppt_y</p:attrName>
                                        </p:attrNameLst>
                                      </p:cBhvr>
                                      <p:tavLst>
                                        <p:tav tm="0">
                                          <p:val>
                                            <p:strVal val="#ppt_y+#ppt_h*1.125000"/>
                                          </p:val>
                                        </p:tav>
                                        <p:tav tm="100000">
                                          <p:val>
                                            <p:strVal val="#ppt_y"/>
                                          </p:val>
                                        </p:tav>
                                      </p:tavLst>
                                    </p:anim>
                                    <p:animEffect transition="in" filter="wipe(up)">
                                      <p:cBhvr>
                                        <p:cTn id="26" dur="500"/>
                                        <p:tgtEl>
                                          <p:spTgt spid="15"/>
                                        </p:tgtEl>
                                      </p:cBhvr>
                                    </p:animEffect>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ppt_y</p:attrName>
                                        </p:attrNameLst>
                                      </p:cBhvr>
                                      <p:tavLst>
                                        <p:tav tm="0">
                                          <p:val>
                                            <p:strVal val="#ppt_y+#ppt_h*1.125000"/>
                                          </p:val>
                                        </p:tav>
                                        <p:tav tm="100000">
                                          <p:val>
                                            <p:strVal val="#ppt_y"/>
                                          </p:val>
                                        </p:tav>
                                      </p:tavLst>
                                    </p:anim>
                                    <p:animEffect transition="in" filter="wipe(up)">
                                      <p:cBhvr>
                                        <p:cTn id="31" dur="500"/>
                                        <p:tgtEl>
                                          <p:spTgt spid="16"/>
                                        </p:tgtEl>
                                      </p:cBhvr>
                                    </p:animEffect>
                                  </p:childTnLst>
                                </p:cTn>
                              </p:par>
                            </p:childTnLst>
                          </p:cTn>
                        </p:par>
                        <p:par>
                          <p:cTn id="32" fill="hold">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p:tgtEl>
                                          <p:spTgt spid="17"/>
                                        </p:tgtEl>
                                        <p:attrNameLst>
                                          <p:attrName>ppt_y</p:attrName>
                                        </p:attrNameLst>
                                      </p:cBhvr>
                                      <p:tavLst>
                                        <p:tav tm="0">
                                          <p:val>
                                            <p:strVal val="#ppt_y+#ppt_h*1.125000"/>
                                          </p:val>
                                        </p:tav>
                                        <p:tav tm="100000">
                                          <p:val>
                                            <p:strVal val="#ppt_y"/>
                                          </p:val>
                                        </p:tav>
                                      </p:tavLst>
                                    </p:anim>
                                    <p:animEffect transition="in" filter="wipe(up)">
                                      <p:cBhvr>
                                        <p:cTn id="36" dur="500"/>
                                        <p:tgtEl>
                                          <p:spTgt spid="17"/>
                                        </p:tgtEl>
                                      </p:cBhvr>
                                    </p:animEffect>
                                  </p:childTnLst>
                                </p:cTn>
                              </p:par>
                            </p:childTnLst>
                          </p:cTn>
                        </p:par>
                        <p:par>
                          <p:cTn id="37" fill="hold">
                            <p:stCondLst>
                              <p:cond delay="3500"/>
                            </p:stCondLst>
                            <p:childTnLst>
                              <p:par>
                                <p:cTn id="38" presetID="12" presetClass="entr" presetSubtype="4"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p:tgtEl>
                                          <p:spTgt spid="18"/>
                                        </p:tgtEl>
                                        <p:attrNameLst>
                                          <p:attrName>ppt_y</p:attrName>
                                        </p:attrNameLst>
                                      </p:cBhvr>
                                      <p:tavLst>
                                        <p:tav tm="0">
                                          <p:val>
                                            <p:strVal val="#ppt_y+#ppt_h*1.125000"/>
                                          </p:val>
                                        </p:tav>
                                        <p:tav tm="100000">
                                          <p:val>
                                            <p:strVal val="#ppt_y"/>
                                          </p:val>
                                        </p:tav>
                                      </p:tavLst>
                                    </p:anim>
                                    <p:animEffect transition="in" filter="wipe(up)">
                                      <p:cBhvr>
                                        <p:cTn id="41" dur="500"/>
                                        <p:tgtEl>
                                          <p:spTgt spid="18"/>
                                        </p:tgtEl>
                                      </p:cBhvr>
                                    </p:animEffect>
                                  </p:childTnLst>
                                </p:cTn>
                              </p:par>
                            </p:childTnLst>
                          </p:cTn>
                        </p:par>
                        <p:par>
                          <p:cTn id="42" fill="hold">
                            <p:stCondLst>
                              <p:cond delay="4000"/>
                            </p:stCondLst>
                            <p:childTnLst>
                              <p:par>
                                <p:cTn id="43" presetID="12" presetClass="entr" presetSubtype="4"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p:tgtEl>
                                          <p:spTgt spid="19"/>
                                        </p:tgtEl>
                                        <p:attrNameLst>
                                          <p:attrName>ppt_y</p:attrName>
                                        </p:attrNameLst>
                                      </p:cBhvr>
                                      <p:tavLst>
                                        <p:tav tm="0">
                                          <p:val>
                                            <p:strVal val="#ppt_y+#ppt_h*1.125000"/>
                                          </p:val>
                                        </p:tav>
                                        <p:tav tm="100000">
                                          <p:val>
                                            <p:strVal val="#ppt_y"/>
                                          </p:val>
                                        </p:tav>
                                      </p:tavLst>
                                    </p:anim>
                                    <p:animEffect transition="in" filter="wipe(up)">
                                      <p:cBhvr>
                                        <p:cTn id="46" dur="500"/>
                                        <p:tgtEl>
                                          <p:spTgt spid="19"/>
                                        </p:tgtEl>
                                      </p:cBhvr>
                                    </p:animEffect>
                                  </p:childTnLst>
                                </p:cTn>
                              </p:par>
                            </p:childTnLst>
                          </p:cTn>
                        </p:par>
                        <p:par>
                          <p:cTn id="47" fill="hold">
                            <p:stCondLst>
                              <p:cond delay="4500"/>
                            </p:stCondLst>
                            <p:childTnLst>
                              <p:par>
                                <p:cTn id="48" presetID="12" presetClass="entr" presetSubtype="4"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500"/>
                                        <p:tgtEl>
                                          <p:spTgt spid="20"/>
                                        </p:tgtEl>
                                        <p:attrNameLst>
                                          <p:attrName>ppt_y</p:attrName>
                                        </p:attrNameLst>
                                      </p:cBhvr>
                                      <p:tavLst>
                                        <p:tav tm="0">
                                          <p:val>
                                            <p:strVal val="#ppt_y+#ppt_h*1.125000"/>
                                          </p:val>
                                        </p:tav>
                                        <p:tav tm="100000">
                                          <p:val>
                                            <p:strVal val="#ppt_y"/>
                                          </p:val>
                                        </p:tav>
                                      </p:tavLst>
                                    </p:anim>
                                    <p:animEffect transition="in" filter="wipe(up)">
                                      <p:cBhvr>
                                        <p:cTn id="51" dur="500"/>
                                        <p:tgtEl>
                                          <p:spTgt spid="20"/>
                                        </p:tgtEl>
                                      </p:cBhvr>
                                    </p:animEffect>
                                  </p:childTnLst>
                                </p:cTn>
                              </p:par>
                              <p:par>
                                <p:cTn id="52" presetID="4" presetClass="entr" presetSubtype="16" fill="hold"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box(in)">
                                      <p:cBhvr>
                                        <p:cTn id="54" dur="1000"/>
                                        <p:tgtEl>
                                          <p:spTgt spid="28"/>
                                        </p:tgtEl>
                                      </p:cBhvr>
                                    </p:animEffect>
                                  </p:childTnLst>
                                </p:cTn>
                              </p:par>
                              <p:par>
                                <p:cTn id="55" presetID="4" presetClass="entr" presetSubtype="16"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box(in)">
                                      <p:cBhvr>
                                        <p:cTn id="57" dur="1000"/>
                                        <p:tgtEl>
                                          <p:spTgt spid="31"/>
                                        </p:tgtEl>
                                      </p:cBhvr>
                                    </p:animEffect>
                                  </p:childTnLst>
                                </p:cTn>
                              </p:par>
                              <p:par>
                                <p:cTn id="58" presetID="4" presetClass="entr" presetSubtype="16" fill="hold"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box(in)">
                                      <p:cBhvr>
                                        <p:cTn id="60" dur="1000"/>
                                        <p:tgtEl>
                                          <p:spTgt spid="25"/>
                                        </p:tgtEl>
                                      </p:cBhvr>
                                    </p:animEffect>
                                  </p:childTnLst>
                                </p:cTn>
                              </p:par>
                              <p:par>
                                <p:cTn id="61" presetID="4" presetClass="entr" presetSubtype="16" fill="hold"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ox(in)">
                                      <p:cBhvr>
                                        <p:cTn id="63"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16050背景"/>
          <p:cNvPicPr>
            <a:picLocks noChangeAspect="1"/>
          </p:cNvPicPr>
          <p:nvPr/>
        </p:nvPicPr>
        <p:blipFill>
          <a:blip r:embed="rId1" cstate="screen"/>
          <a:srcRect/>
          <a:stretch>
            <a:fillRect/>
          </a:stretch>
        </p:blipFill>
        <p:spPr>
          <a:xfrm>
            <a:off x="-635" y="-6350"/>
            <a:ext cx="12219940" cy="6877050"/>
          </a:xfrm>
          <a:prstGeom prst="rect">
            <a:avLst/>
          </a:prstGeom>
        </p:spPr>
      </p:pic>
      <p:pic>
        <p:nvPicPr>
          <p:cNvPr id="3" name="图片 2" descr="816050中间"/>
          <p:cNvPicPr>
            <a:picLocks noChangeAspect="1"/>
          </p:cNvPicPr>
          <p:nvPr/>
        </p:nvPicPr>
        <p:blipFill>
          <a:blip r:embed="rId2" cstate="screen"/>
          <a:srcRect/>
          <a:stretch>
            <a:fillRect/>
          </a:stretch>
        </p:blipFill>
        <p:spPr>
          <a:xfrm>
            <a:off x="4584065" y="3820795"/>
            <a:ext cx="3023235" cy="2446020"/>
          </a:xfrm>
          <a:prstGeom prst="rect">
            <a:avLst/>
          </a:prstGeom>
        </p:spPr>
      </p:pic>
      <p:pic>
        <p:nvPicPr>
          <p:cNvPr id="11" name="图片 10" descr="816050下部光斑"/>
          <p:cNvPicPr>
            <a:picLocks noChangeAspect="1"/>
          </p:cNvPicPr>
          <p:nvPr/>
        </p:nvPicPr>
        <p:blipFill>
          <a:blip r:embed="rId3" cstate="screen"/>
          <a:srcRect/>
          <a:stretch>
            <a:fillRect/>
          </a:stretch>
        </p:blipFill>
        <p:spPr>
          <a:xfrm>
            <a:off x="2616200" y="5302250"/>
            <a:ext cx="5793740" cy="1568450"/>
          </a:xfrm>
          <a:prstGeom prst="rect">
            <a:avLst/>
          </a:prstGeom>
        </p:spPr>
      </p:pic>
      <p:sp>
        <p:nvSpPr>
          <p:cNvPr id="7" name="圆角矩形 6"/>
          <p:cNvSpPr/>
          <p:nvPr/>
        </p:nvSpPr>
        <p:spPr>
          <a:xfrm>
            <a:off x="1544955" y="1024255"/>
            <a:ext cx="9411970" cy="5017770"/>
          </a:xfrm>
          <a:prstGeom prst="roundRect">
            <a:avLst>
              <a:gd name="adj" fmla="val 12351"/>
            </a:avLst>
          </a:prstGeom>
          <a:solidFill>
            <a:srgbClr val="FFFFFF">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2724658" y="2497709"/>
            <a:ext cx="1859280" cy="1476375"/>
          </a:xfrm>
          <a:prstGeom prst="rect">
            <a:avLst/>
          </a:prstGeom>
          <a:noFill/>
          <a:ln>
            <a:noFill/>
          </a:ln>
        </p:spPr>
        <p:txBody>
          <a:bodyPr wrap="none" rtlCol="0">
            <a:spAutoFit/>
          </a:bodyPr>
          <a:lstStyle/>
          <a:p>
            <a:r>
              <a:rPr lang="zh-CN" sz="6600" dirty="0">
                <a:ln w="28575">
                  <a:noFill/>
                </a:ln>
                <a:solidFill>
                  <a:srgbClr val="0C4E6C"/>
                </a:solidFill>
                <a:cs typeface="+mn-ea"/>
                <a:sym typeface="+mn-lt"/>
              </a:rPr>
              <a:t>目录</a:t>
            </a:r>
            <a:endParaRPr lang="zh-CN" sz="7200" dirty="0">
              <a:ln w="28575">
                <a:noFill/>
              </a:ln>
              <a:solidFill>
                <a:srgbClr val="0C4E6C"/>
              </a:solidFill>
              <a:cs typeface="+mn-ea"/>
              <a:sym typeface="+mn-lt"/>
            </a:endParaRPr>
          </a:p>
          <a:p>
            <a:r>
              <a:rPr lang="en-US" altLang="zh-CN" sz="2400" dirty="0">
                <a:ln w="28575">
                  <a:noFill/>
                </a:ln>
                <a:solidFill>
                  <a:srgbClr val="0C4E6C"/>
                </a:solidFill>
                <a:cs typeface="+mn-ea"/>
                <a:sym typeface="+mn-lt"/>
              </a:rPr>
              <a:t>CONTENT</a:t>
            </a:r>
            <a:endParaRPr lang="en-US" altLang="zh-CN" sz="2400" dirty="0">
              <a:ln w="28575">
                <a:noFill/>
              </a:ln>
              <a:solidFill>
                <a:srgbClr val="0C4E6C"/>
              </a:solidFill>
              <a:cs typeface="+mn-ea"/>
              <a:sym typeface="+mn-lt"/>
            </a:endParaRPr>
          </a:p>
        </p:txBody>
      </p:sp>
      <p:pic>
        <p:nvPicPr>
          <p:cNvPr id="5" name="图片 4" descr="816050左下"/>
          <p:cNvPicPr>
            <a:picLocks noChangeAspect="1"/>
          </p:cNvPicPr>
          <p:nvPr/>
        </p:nvPicPr>
        <p:blipFill>
          <a:blip r:embed="rId4" cstate="screen"/>
          <a:srcRect/>
          <a:stretch>
            <a:fillRect/>
          </a:stretch>
        </p:blipFill>
        <p:spPr>
          <a:xfrm>
            <a:off x="24130" y="3082290"/>
            <a:ext cx="1863725" cy="3732530"/>
          </a:xfrm>
          <a:prstGeom prst="rect">
            <a:avLst/>
          </a:prstGeom>
        </p:spPr>
      </p:pic>
      <p:pic>
        <p:nvPicPr>
          <p:cNvPr id="6" name="图片 5" descr="816050左下1"/>
          <p:cNvPicPr>
            <a:picLocks noChangeAspect="1"/>
          </p:cNvPicPr>
          <p:nvPr/>
        </p:nvPicPr>
        <p:blipFill>
          <a:blip r:embed="rId5" cstate="screen">
            <a:lum contrast="-42000"/>
          </a:blip>
          <a:srcRect/>
          <a:stretch>
            <a:fillRect/>
          </a:stretch>
        </p:blipFill>
        <p:spPr>
          <a:xfrm>
            <a:off x="808990" y="3973830"/>
            <a:ext cx="2569845" cy="2896870"/>
          </a:xfrm>
          <a:prstGeom prst="rect">
            <a:avLst/>
          </a:prstGeom>
        </p:spPr>
      </p:pic>
      <p:pic>
        <p:nvPicPr>
          <p:cNvPr id="4" name="图片 3" descr="816050右中"/>
          <p:cNvPicPr>
            <a:picLocks noChangeAspect="1"/>
          </p:cNvPicPr>
          <p:nvPr/>
        </p:nvPicPr>
        <p:blipFill>
          <a:blip r:embed="rId6" cstate="screen">
            <a:lum bright="36000" contrast="-42000"/>
          </a:blip>
          <a:srcRect/>
          <a:stretch>
            <a:fillRect/>
          </a:stretch>
        </p:blipFill>
        <p:spPr>
          <a:xfrm>
            <a:off x="9817735" y="2109470"/>
            <a:ext cx="2401570" cy="4367530"/>
          </a:xfrm>
          <a:prstGeom prst="rect">
            <a:avLst/>
          </a:prstGeom>
        </p:spPr>
      </p:pic>
      <p:pic>
        <p:nvPicPr>
          <p:cNvPr id="8" name="图片 7" descr="816050右下海星"/>
          <p:cNvPicPr>
            <a:picLocks noChangeAspect="1"/>
          </p:cNvPicPr>
          <p:nvPr/>
        </p:nvPicPr>
        <p:blipFill>
          <a:blip r:embed="rId7" cstate="screen"/>
          <a:srcRect/>
          <a:stretch>
            <a:fillRect/>
          </a:stretch>
        </p:blipFill>
        <p:spPr>
          <a:xfrm rot="20820000">
            <a:off x="8538210" y="5062220"/>
            <a:ext cx="2265045" cy="2787015"/>
          </a:xfrm>
          <a:prstGeom prst="rect">
            <a:avLst/>
          </a:prstGeom>
        </p:spPr>
      </p:pic>
      <p:sp>
        <p:nvSpPr>
          <p:cNvPr id="9" name="文本框 8"/>
          <p:cNvSpPr txBox="1"/>
          <p:nvPr/>
        </p:nvSpPr>
        <p:spPr>
          <a:xfrm>
            <a:off x="5825363" y="1811909"/>
            <a:ext cx="3419526" cy="769441"/>
          </a:xfrm>
          <a:prstGeom prst="rect">
            <a:avLst/>
          </a:prstGeom>
          <a:noFill/>
          <a:ln>
            <a:noFill/>
          </a:ln>
        </p:spPr>
        <p:txBody>
          <a:bodyPr wrap="none" rtlCol="0">
            <a:spAutoFit/>
          </a:bodyPr>
          <a:lstStyle/>
          <a:p>
            <a:r>
              <a:rPr lang="en-US" sz="4400" dirty="0" smtClean="0">
                <a:ln w="28575">
                  <a:noFill/>
                </a:ln>
                <a:solidFill>
                  <a:srgbClr val="0C4E6C"/>
                </a:solidFill>
                <a:cs typeface="+mn-ea"/>
                <a:sym typeface="+mn-lt"/>
              </a:rPr>
              <a:t>01 / </a:t>
            </a:r>
            <a:r>
              <a:rPr lang="zh-CN" altLang="en-US" sz="4400" dirty="0" smtClean="0">
                <a:ln w="28575">
                  <a:noFill/>
                </a:ln>
                <a:solidFill>
                  <a:srgbClr val="0C4E6C"/>
                </a:solidFill>
                <a:cs typeface="+mn-ea"/>
                <a:sym typeface="+mn-lt"/>
              </a:rPr>
              <a:t>标题文字</a:t>
            </a:r>
            <a:endParaRPr lang="zh-CN" altLang="en-US" sz="4400" dirty="0">
              <a:ln w="28575">
                <a:noFill/>
              </a:ln>
              <a:solidFill>
                <a:srgbClr val="0C4E6C"/>
              </a:solidFill>
              <a:cs typeface="+mn-ea"/>
              <a:sym typeface="+mn-lt"/>
            </a:endParaRPr>
          </a:p>
        </p:txBody>
      </p:sp>
      <p:sp>
        <p:nvSpPr>
          <p:cNvPr id="10" name="文本框 9"/>
          <p:cNvSpPr txBox="1"/>
          <p:nvPr/>
        </p:nvSpPr>
        <p:spPr>
          <a:xfrm>
            <a:off x="5652643" y="2784729"/>
            <a:ext cx="3427541" cy="769441"/>
          </a:xfrm>
          <a:prstGeom prst="rect">
            <a:avLst/>
          </a:prstGeom>
          <a:noFill/>
          <a:ln>
            <a:noFill/>
          </a:ln>
        </p:spPr>
        <p:txBody>
          <a:bodyPr wrap="none" rtlCol="0">
            <a:spAutoFit/>
          </a:bodyPr>
          <a:lstStyle/>
          <a:p>
            <a:r>
              <a:rPr lang="en-US" sz="4400" dirty="0" smtClean="0">
                <a:ln w="28575">
                  <a:noFill/>
                </a:ln>
                <a:solidFill>
                  <a:srgbClr val="0C4E6C"/>
                </a:solidFill>
                <a:cs typeface="+mn-ea"/>
                <a:sym typeface="+mn-lt"/>
              </a:rPr>
              <a:t>02 / </a:t>
            </a:r>
            <a:r>
              <a:rPr lang="zh-CN" altLang="en-US" sz="4400" dirty="0" smtClean="0">
                <a:ln w="28575">
                  <a:noFill/>
                </a:ln>
                <a:solidFill>
                  <a:srgbClr val="0C4E6C"/>
                </a:solidFill>
                <a:cs typeface="+mn-ea"/>
                <a:sym typeface="+mn-lt"/>
              </a:rPr>
              <a:t>标题文字</a:t>
            </a:r>
            <a:endParaRPr lang="zh-CN" altLang="en-US" sz="4400" dirty="0">
              <a:ln w="28575">
                <a:noFill/>
              </a:ln>
              <a:solidFill>
                <a:srgbClr val="0C4E6C"/>
              </a:solidFill>
              <a:cs typeface="+mn-ea"/>
              <a:sym typeface="+mn-lt"/>
            </a:endParaRPr>
          </a:p>
        </p:txBody>
      </p:sp>
      <p:sp>
        <p:nvSpPr>
          <p:cNvPr id="12" name="文本框 11"/>
          <p:cNvSpPr txBox="1"/>
          <p:nvPr/>
        </p:nvSpPr>
        <p:spPr>
          <a:xfrm>
            <a:off x="5769483" y="3693414"/>
            <a:ext cx="3424335" cy="769441"/>
          </a:xfrm>
          <a:prstGeom prst="rect">
            <a:avLst/>
          </a:prstGeom>
          <a:noFill/>
          <a:ln>
            <a:noFill/>
          </a:ln>
        </p:spPr>
        <p:txBody>
          <a:bodyPr wrap="none" rtlCol="0">
            <a:spAutoFit/>
          </a:bodyPr>
          <a:lstStyle/>
          <a:p>
            <a:r>
              <a:rPr lang="en-US" sz="4400" dirty="0" smtClean="0">
                <a:ln w="28575">
                  <a:noFill/>
                </a:ln>
                <a:solidFill>
                  <a:srgbClr val="0C4E6C"/>
                </a:solidFill>
                <a:cs typeface="+mn-ea"/>
                <a:sym typeface="+mn-lt"/>
              </a:rPr>
              <a:t>03 / </a:t>
            </a:r>
            <a:r>
              <a:rPr lang="zh-CN" altLang="en-US" sz="4400" dirty="0" smtClean="0">
                <a:ln w="28575">
                  <a:noFill/>
                </a:ln>
                <a:solidFill>
                  <a:srgbClr val="0C4E6C"/>
                </a:solidFill>
                <a:cs typeface="+mn-ea"/>
                <a:sym typeface="+mn-lt"/>
              </a:rPr>
              <a:t>标题文字</a:t>
            </a:r>
            <a:endParaRPr lang="zh-CN" altLang="en-US" sz="4400" dirty="0">
              <a:ln w="28575">
                <a:noFill/>
              </a:ln>
              <a:solidFill>
                <a:srgbClr val="0C4E6C"/>
              </a:solidFill>
              <a:cs typeface="+mn-ea"/>
              <a:sym typeface="+mn-lt"/>
            </a:endParaRPr>
          </a:p>
        </p:txBody>
      </p:sp>
      <p:sp>
        <p:nvSpPr>
          <p:cNvPr id="13" name="文本框 12"/>
          <p:cNvSpPr txBox="1"/>
          <p:nvPr/>
        </p:nvSpPr>
        <p:spPr>
          <a:xfrm>
            <a:off x="5643753" y="4560824"/>
            <a:ext cx="3427541" cy="769441"/>
          </a:xfrm>
          <a:prstGeom prst="rect">
            <a:avLst/>
          </a:prstGeom>
          <a:noFill/>
          <a:ln>
            <a:noFill/>
          </a:ln>
        </p:spPr>
        <p:txBody>
          <a:bodyPr wrap="none" rtlCol="0">
            <a:spAutoFit/>
          </a:bodyPr>
          <a:lstStyle/>
          <a:p>
            <a:r>
              <a:rPr lang="en-US" sz="4400" dirty="0" smtClean="0">
                <a:ln w="28575">
                  <a:noFill/>
                </a:ln>
                <a:solidFill>
                  <a:srgbClr val="0C4E6C"/>
                </a:solidFill>
                <a:cs typeface="+mn-ea"/>
                <a:sym typeface="+mn-lt"/>
              </a:rPr>
              <a:t>04 / </a:t>
            </a:r>
            <a:r>
              <a:rPr lang="zh-CN" altLang="en-US" sz="4400" dirty="0" smtClean="0">
                <a:ln w="28575">
                  <a:noFill/>
                </a:ln>
                <a:solidFill>
                  <a:srgbClr val="0C4E6C"/>
                </a:solidFill>
                <a:cs typeface="+mn-ea"/>
                <a:sym typeface="+mn-lt"/>
              </a:rPr>
              <a:t>标题文字</a:t>
            </a:r>
            <a:endParaRPr lang="zh-CN" altLang="en-US" sz="4400" dirty="0">
              <a:ln w="28575">
                <a:noFill/>
              </a:ln>
              <a:solidFill>
                <a:srgbClr val="0C4E6C"/>
              </a:solidFill>
              <a:cs typeface="+mn-ea"/>
              <a:sym typeface="+mn-lt"/>
            </a:endParaRPr>
          </a:p>
        </p:txBody>
      </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p:tgtEl>
                                          <p:spTgt spid="32"/>
                                        </p:tgtEl>
                                        <p:attrNameLst>
                                          <p:attrName>ppt_y</p:attrName>
                                        </p:attrNameLst>
                                      </p:cBhvr>
                                      <p:tavLst>
                                        <p:tav tm="0">
                                          <p:val>
                                            <p:strVal val="#ppt_y+#ppt_h*1.125000"/>
                                          </p:val>
                                        </p:tav>
                                        <p:tav tm="100000">
                                          <p:val>
                                            <p:strVal val="#ppt_y"/>
                                          </p:val>
                                        </p:tav>
                                      </p:tavLst>
                                    </p:anim>
                                    <p:animEffect transition="in" filter="wipe(up)">
                                      <p:cBhvr>
                                        <p:cTn id="23" dur="500"/>
                                        <p:tgtEl>
                                          <p:spTgt spid="32"/>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p:tgtEl>
                                          <p:spTgt spid="9"/>
                                        </p:tgtEl>
                                        <p:attrNameLst>
                                          <p:attrName>ppt_y</p:attrName>
                                        </p:attrNameLst>
                                      </p:cBhvr>
                                      <p:tavLst>
                                        <p:tav tm="0">
                                          <p:val>
                                            <p:strVal val="#ppt_y+#ppt_h*1.125000"/>
                                          </p:val>
                                        </p:tav>
                                        <p:tav tm="100000">
                                          <p:val>
                                            <p:strVal val="#ppt_y"/>
                                          </p:val>
                                        </p:tav>
                                      </p:tavLst>
                                    </p:anim>
                                    <p:animEffect transition="in" filter="wipe(up)">
                                      <p:cBhvr>
                                        <p:cTn id="28" dur="500"/>
                                        <p:tgtEl>
                                          <p:spTgt spid="9"/>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up)">
                                      <p:cBhvr>
                                        <p:cTn id="32" dur="500"/>
                                        <p:tgtEl>
                                          <p:spTgt spid="10"/>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p:tgtEl>
                                          <p:spTgt spid="12"/>
                                        </p:tgtEl>
                                        <p:attrNameLst>
                                          <p:attrName>ppt_y</p:attrName>
                                        </p:attrNameLst>
                                      </p:cBhvr>
                                      <p:tavLst>
                                        <p:tav tm="0">
                                          <p:val>
                                            <p:strVal val="#ppt_y+#ppt_h*1.125000"/>
                                          </p:val>
                                        </p:tav>
                                        <p:tav tm="100000">
                                          <p:val>
                                            <p:strVal val="#ppt_y"/>
                                          </p:val>
                                        </p:tav>
                                      </p:tavLst>
                                    </p:anim>
                                    <p:animEffect transition="in" filter="wipe(up)">
                                      <p:cBhvr>
                                        <p:cTn id="36" dur="500"/>
                                        <p:tgtEl>
                                          <p:spTgt spid="12"/>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p:tgtEl>
                                          <p:spTgt spid="13"/>
                                        </p:tgtEl>
                                        <p:attrNameLst>
                                          <p:attrName>ppt_y</p:attrName>
                                        </p:attrNameLst>
                                      </p:cBhvr>
                                      <p:tavLst>
                                        <p:tav tm="0">
                                          <p:val>
                                            <p:strVal val="#ppt_y+#ppt_h*1.125000"/>
                                          </p:val>
                                        </p:tav>
                                        <p:tav tm="100000">
                                          <p:val>
                                            <p:strVal val="#ppt_y"/>
                                          </p:val>
                                        </p:tav>
                                      </p:tavLst>
                                    </p:anim>
                                    <p:animEffect transition="in" filter="wipe(up)">
                                      <p:cBhvr>
                                        <p:cTn id="40" dur="500"/>
                                        <p:tgtEl>
                                          <p:spTgt spid="13"/>
                                        </p:tgtEl>
                                      </p:cBhvr>
                                    </p:animEffect>
                                  </p:childTnLst>
                                </p:cTn>
                              </p:par>
                            </p:childTnLst>
                          </p:cTn>
                        </p:par>
                        <p:par>
                          <p:cTn id="41" fill="hold">
                            <p:stCondLst>
                              <p:cond delay="2500"/>
                            </p:stCondLst>
                            <p:childTnLst>
                              <p:par>
                                <p:cTn id="42" presetID="2" presetClass="entr" presetSubtype="4"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32" grpId="0"/>
      <p:bldP spid="9" grpId="0"/>
      <p:bldP spid="10"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16050背景"/>
          <p:cNvPicPr>
            <a:picLocks noChangeAspect="1"/>
          </p:cNvPicPr>
          <p:nvPr/>
        </p:nvPicPr>
        <p:blipFill>
          <a:blip r:embed="rId1" cstate="screen"/>
          <a:srcRect/>
          <a:stretch>
            <a:fillRect/>
          </a:stretch>
        </p:blipFill>
        <p:spPr>
          <a:xfrm>
            <a:off x="-635" y="-6350"/>
            <a:ext cx="12219940" cy="6877050"/>
          </a:xfrm>
          <a:prstGeom prst="rect">
            <a:avLst/>
          </a:prstGeom>
        </p:spPr>
      </p:pic>
      <p:pic>
        <p:nvPicPr>
          <p:cNvPr id="3" name="图片 2" descr="816050中间"/>
          <p:cNvPicPr>
            <a:picLocks noChangeAspect="1"/>
          </p:cNvPicPr>
          <p:nvPr/>
        </p:nvPicPr>
        <p:blipFill>
          <a:blip r:embed="rId2" cstate="screen"/>
          <a:srcRect/>
          <a:stretch>
            <a:fillRect/>
          </a:stretch>
        </p:blipFill>
        <p:spPr>
          <a:xfrm>
            <a:off x="4584065" y="3820795"/>
            <a:ext cx="3023235" cy="2446020"/>
          </a:xfrm>
          <a:prstGeom prst="rect">
            <a:avLst/>
          </a:prstGeom>
        </p:spPr>
      </p:pic>
      <p:pic>
        <p:nvPicPr>
          <p:cNvPr id="11" name="图片 10" descr="816050下部光斑"/>
          <p:cNvPicPr>
            <a:picLocks noChangeAspect="1"/>
          </p:cNvPicPr>
          <p:nvPr/>
        </p:nvPicPr>
        <p:blipFill>
          <a:blip r:embed="rId3" cstate="screen"/>
          <a:srcRect/>
          <a:stretch>
            <a:fillRect/>
          </a:stretch>
        </p:blipFill>
        <p:spPr>
          <a:xfrm>
            <a:off x="2616200" y="5302250"/>
            <a:ext cx="5793740" cy="1568450"/>
          </a:xfrm>
          <a:prstGeom prst="rect">
            <a:avLst/>
          </a:prstGeom>
        </p:spPr>
      </p:pic>
      <p:sp>
        <p:nvSpPr>
          <p:cNvPr id="7" name="圆角矩形 6"/>
          <p:cNvSpPr/>
          <p:nvPr/>
        </p:nvSpPr>
        <p:spPr>
          <a:xfrm>
            <a:off x="1652905" y="1308100"/>
            <a:ext cx="9196070" cy="4450080"/>
          </a:xfrm>
          <a:prstGeom prst="roundRect">
            <a:avLst>
              <a:gd name="adj" fmla="val 12351"/>
            </a:avLst>
          </a:prstGeom>
          <a:solidFill>
            <a:srgbClr val="FFFFFF">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816050左下"/>
          <p:cNvPicPr>
            <a:picLocks noChangeAspect="1"/>
          </p:cNvPicPr>
          <p:nvPr/>
        </p:nvPicPr>
        <p:blipFill>
          <a:blip r:embed="rId4" cstate="screen"/>
          <a:srcRect/>
          <a:stretch>
            <a:fillRect/>
          </a:stretch>
        </p:blipFill>
        <p:spPr>
          <a:xfrm>
            <a:off x="24130" y="3082290"/>
            <a:ext cx="1863725" cy="3732530"/>
          </a:xfrm>
          <a:prstGeom prst="rect">
            <a:avLst/>
          </a:prstGeom>
        </p:spPr>
      </p:pic>
      <p:pic>
        <p:nvPicPr>
          <p:cNvPr id="6" name="图片 5" descr="816050左下1"/>
          <p:cNvPicPr>
            <a:picLocks noChangeAspect="1"/>
          </p:cNvPicPr>
          <p:nvPr/>
        </p:nvPicPr>
        <p:blipFill>
          <a:blip r:embed="rId5" cstate="screen">
            <a:lum contrast="-42000"/>
          </a:blip>
          <a:srcRect/>
          <a:stretch>
            <a:fillRect/>
          </a:stretch>
        </p:blipFill>
        <p:spPr>
          <a:xfrm>
            <a:off x="808990" y="3973830"/>
            <a:ext cx="2569845" cy="2896870"/>
          </a:xfrm>
          <a:prstGeom prst="rect">
            <a:avLst/>
          </a:prstGeom>
        </p:spPr>
      </p:pic>
      <p:pic>
        <p:nvPicPr>
          <p:cNvPr id="4" name="图片 3" descr="816050右中"/>
          <p:cNvPicPr>
            <a:picLocks noChangeAspect="1"/>
          </p:cNvPicPr>
          <p:nvPr/>
        </p:nvPicPr>
        <p:blipFill>
          <a:blip r:embed="rId6" cstate="screen">
            <a:lum bright="36000" contrast="-42000"/>
          </a:blip>
          <a:srcRect/>
          <a:stretch>
            <a:fillRect/>
          </a:stretch>
        </p:blipFill>
        <p:spPr>
          <a:xfrm>
            <a:off x="9817735" y="2109470"/>
            <a:ext cx="2401570" cy="4367530"/>
          </a:xfrm>
          <a:prstGeom prst="rect">
            <a:avLst/>
          </a:prstGeom>
        </p:spPr>
      </p:pic>
      <p:pic>
        <p:nvPicPr>
          <p:cNvPr id="8" name="图片 7" descr="816050右下海星"/>
          <p:cNvPicPr>
            <a:picLocks noChangeAspect="1"/>
          </p:cNvPicPr>
          <p:nvPr/>
        </p:nvPicPr>
        <p:blipFill>
          <a:blip r:embed="rId7" cstate="screen"/>
          <a:srcRect/>
          <a:stretch>
            <a:fillRect/>
          </a:stretch>
        </p:blipFill>
        <p:spPr>
          <a:xfrm rot="20820000">
            <a:off x="8538210" y="5062220"/>
            <a:ext cx="2265045" cy="2787015"/>
          </a:xfrm>
          <a:prstGeom prst="rect">
            <a:avLst/>
          </a:prstGeom>
        </p:spPr>
      </p:pic>
      <p:sp>
        <p:nvSpPr>
          <p:cNvPr id="9" name="文本框 8"/>
          <p:cNvSpPr txBox="1"/>
          <p:nvPr/>
        </p:nvSpPr>
        <p:spPr>
          <a:xfrm>
            <a:off x="5796889" y="2109724"/>
            <a:ext cx="1226618" cy="1446550"/>
          </a:xfrm>
          <a:prstGeom prst="rect">
            <a:avLst/>
          </a:prstGeom>
          <a:noFill/>
          <a:ln>
            <a:noFill/>
          </a:ln>
        </p:spPr>
        <p:txBody>
          <a:bodyPr wrap="none" rtlCol="0">
            <a:spAutoFit/>
          </a:bodyPr>
          <a:lstStyle/>
          <a:p>
            <a:pPr algn="ctr"/>
            <a:r>
              <a:rPr lang="en-US" sz="8800" dirty="0">
                <a:ln w="28575">
                  <a:noFill/>
                </a:ln>
                <a:solidFill>
                  <a:srgbClr val="0C4E6C"/>
                </a:solidFill>
                <a:cs typeface="+mn-ea"/>
                <a:sym typeface="+mn-lt"/>
              </a:rPr>
              <a:t>04</a:t>
            </a:r>
            <a:endParaRPr lang="en-US" altLang="en-US" sz="8800" dirty="0">
              <a:ln w="28575">
                <a:noFill/>
              </a:ln>
              <a:solidFill>
                <a:srgbClr val="0C4E6C"/>
              </a:solidFill>
              <a:cs typeface="+mn-ea"/>
              <a:sym typeface="+mn-lt"/>
            </a:endParaRPr>
          </a:p>
        </p:txBody>
      </p:sp>
      <p:sp>
        <p:nvSpPr>
          <p:cNvPr id="15" name="文本框 14"/>
          <p:cNvSpPr txBox="1"/>
          <p:nvPr/>
        </p:nvSpPr>
        <p:spPr>
          <a:xfrm>
            <a:off x="4794758" y="3786124"/>
            <a:ext cx="3230880" cy="1014730"/>
          </a:xfrm>
          <a:prstGeom prst="rect">
            <a:avLst/>
          </a:prstGeom>
          <a:noFill/>
          <a:ln>
            <a:noFill/>
          </a:ln>
        </p:spPr>
        <p:txBody>
          <a:bodyPr wrap="none" rtlCol="0">
            <a:spAutoFit/>
          </a:bodyPr>
          <a:lstStyle/>
          <a:p>
            <a:r>
              <a:rPr lang="zh-CN" altLang="en-US" sz="6000" dirty="0" smtClean="0">
                <a:ln w="28575">
                  <a:noFill/>
                </a:ln>
                <a:solidFill>
                  <a:srgbClr val="0C4E6C"/>
                </a:solidFill>
                <a:cs typeface="+mn-ea"/>
                <a:sym typeface="+mn-lt"/>
              </a:rPr>
              <a:t>标题文字</a:t>
            </a:r>
            <a:endParaRPr lang="en-US" altLang="zh-CN" sz="6000" dirty="0">
              <a:ln w="28575">
                <a:noFill/>
              </a:ln>
              <a:solidFill>
                <a:srgbClr val="0C4E6C"/>
              </a:solidFill>
              <a:cs typeface="+mn-ea"/>
              <a:sym typeface="+mn-lt"/>
            </a:endParaRPr>
          </a:p>
        </p:txBody>
      </p:sp>
      <p:pic>
        <p:nvPicPr>
          <p:cNvPr id="16" name="图片 15" descr="816050气泡2"/>
          <p:cNvPicPr>
            <a:picLocks noChangeAspect="1"/>
          </p:cNvPicPr>
          <p:nvPr/>
        </p:nvPicPr>
        <p:blipFill>
          <a:blip r:embed="rId8" cstate="screen"/>
          <a:srcRect/>
          <a:stretch>
            <a:fillRect/>
          </a:stretch>
        </p:blipFill>
        <p:spPr>
          <a:xfrm>
            <a:off x="6851015" y="-102235"/>
            <a:ext cx="5045075" cy="3325495"/>
          </a:xfrm>
          <a:prstGeom prst="rect">
            <a:avLst/>
          </a:prstGeom>
        </p:spPr>
      </p:pic>
      <p:pic>
        <p:nvPicPr>
          <p:cNvPr id="17" name="图片 16" descr="816050气泡2"/>
          <p:cNvPicPr>
            <a:picLocks noChangeAspect="1"/>
          </p:cNvPicPr>
          <p:nvPr/>
        </p:nvPicPr>
        <p:blipFill>
          <a:blip r:embed="rId8" cstate="screen"/>
          <a:srcRect/>
          <a:stretch>
            <a:fillRect/>
          </a:stretch>
        </p:blipFill>
        <p:spPr>
          <a:xfrm>
            <a:off x="720090" y="-6350"/>
            <a:ext cx="5045075" cy="3325495"/>
          </a:xfrm>
          <a:prstGeom prst="rect">
            <a:avLst/>
          </a:prstGeom>
        </p:spPr>
      </p:pic>
    </p:spTree>
  </p:cSld>
  <p:clrMapOvr>
    <a:masterClrMapping/>
  </p:clrMapOvr>
  <p:transition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ppt_y</p:attrName>
                                        </p:attrNameLst>
                                      </p:cBhvr>
                                      <p:tavLst>
                                        <p:tav tm="0">
                                          <p:val>
                                            <p:strVal val="#ppt_y+#ppt_h*1.125000"/>
                                          </p:val>
                                        </p:tav>
                                        <p:tav tm="100000">
                                          <p:val>
                                            <p:strVal val="#ppt_y"/>
                                          </p:val>
                                        </p:tav>
                                      </p:tavLst>
                                    </p:anim>
                                    <p:animEffect transition="in" filter="wipe(up)">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90550" y="470535"/>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sp>
        <p:nvSpPr>
          <p:cNvPr id="38" name="Freeform 7"/>
          <p:cNvSpPr/>
          <p:nvPr/>
        </p:nvSpPr>
        <p:spPr bwMode="auto">
          <a:xfrm>
            <a:off x="6185734" y="3689563"/>
            <a:ext cx="1186573" cy="1197074"/>
          </a:xfrm>
          <a:custGeom>
            <a:avLst/>
            <a:gdLst>
              <a:gd name="T0" fmla="*/ 86 w 86"/>
              <a:gd name="T1" fmla="*/ 87 h 87"/>
              <a:gd name="T2" fmla="*/ 23 w 86"/>
              <a:gd name="T3" fmla="*/ 87 h 87"/>
              <a:gd name="T4" fmla="*/ 0 w 86"/>
              <a:gd name="T5" fmla="*/ 64 h 87"/>
              <a:gd name="T6" fmla="*/ 0 w 86"/>
              <a:gd name="T7" fmla="*/ 0 h 87"/>
              <a:gd name="T8" fmla="*/ 64 w 86"/>
              <a:gd name="T9" fmla="*/ 0 h 87"/>
              <a:gd name="T10" fmla="*/ 86 w 86"/>
              <a:gd name="T11" fmla="*/ 23 h 87"/>
              <a:gd name="T12" fmla="*/ 86 w 8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blipFill dpi="0" rotWithShape="1">
            <a:blip r:embed="rId4" cstate="screen">
              <a:duotone>
                <a:prstClr val="black"/>
                <a:srgbClr val="288498">
                  <a:tint val="45000"/>
                  <a:satMod val="400000"/>
                </a:srgbClr>
              </a:duotone>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cs typeface="+mn-ea"/>
              <a:sym typeface="+mn-lt"/>
            </a:endParaRPr>
          </a:p>
        </p:txBody>
      </p:sp>
      <p:sp>
        <p:nvSpPr>
          <p:cNvPr id="41" name="Freeform 6"/>
          <p:cNvSpPr/>
          <p:nvPr/>
        </p:nvSpPr>
        <p:spPr bwMode="auto">
          <a:xfrm>
            <a:off x="4931489" y="2445818"/>
            <a:ext cx="1202908" cy="1186574"/>
          </a:xfrm>
          <a:custGeom>
            <a:avLst/>
            <a:gdLst>
              <a:gd name="T0" fmla="*/ 87 w 87"/>
              <a:gd name="T1" fmla="*/ 86 h 86"/>
              <a:gd name="T2" fmla="*/ 23 w 87"/>
              <a:gd name="T3" fmla="*/ 86 h 86"/>
              <a:gd name="T4" fmla="*/ 0 w 87"/>
              <a:gd name="T5" fmla="*/ 63 h 86"/>
              <a:gd name="T6" fmla="*/ 0 w 87"/>
              <a:gd name="T7" fmla="*/ 0 h 86"/>
              <a:gd name="T8" fmla="*/ 64 w 87"/>
              <a:gd name="T9" fmla="*/ 0 h 86"/>
              <a:gd name="T10" fmla="*/ 87 w 87"/>
              <a:gd name="T11" fmla="*/ 22 h 86"/>
              <a:gd name="T12" fmla="*/ 87 w 87"/>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7" h="86">
                <a:moveTo>
                  <a:pt x="87" y="86"/>
                </a:moveTo>
                <a:cubicBezTo>
                  <a:pt x="23" y="86"/>
                  <a:pt x="23" y="86"/>
                  <a:pt x="23" y="86"/>
                </a:cubicBezTo>
                <a:cubicBezTo>
                  <a:pt x="10" y="86"/>
                  <a:pt x="0" y="76"/>
                  <a:pt x="0" y="63"/>
                </a:cubicBezTo>
                <a:cubicBezTo>
                  <a:pt x="0" y="0"/>
                  <a:pt x="0" y="0"/>
                  <a:pt x="0" y="0"/>
                </a:cubicBezTo>
                <a:cubicBezTo>
                  <a:pt x="64" y="0"/>
                  <a:pt x="64" y="0"/>
                  <a:pt x="64" y="0"/>
                </a:cubicBezTo>
                <a:cubicBezTo>
                  <a:pt x="77" y="0"/>
                  <a:pt x="87" y="10"/>
                  <a:pt x="87" y="22"/>
                </a:cubicBezTo>
                <a:lnTo>
                  <a:pt x="87" y="86"/>
                </a:lnTo>
                <a:close/>
              </a:path>
            </a:pathLst>
          </a:custGeom>
          <a:blipFill dpi="0" rotWithShape="1">
            <a:blip r:embed="rId5" cstate="screen">
              <a:duotone>
                <a:prstClr val="black"/>
                <a:srgbClr val="288498">
                  <a:tint val="45000"/>
                  <a:satMod val="400000"/>
                </a:srgbClr>
              </a:duotone>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cs typeface="+mn-ea"/>
              <a:sym typeface="+mn-lt"/>
            </a:endParaRPr>
          </a:p>
        </p:txBody>
      </p:sp>
      <p:sp>
        <p:nvSpPr>
          <p:cNvPr id="42" name="Freeform 5"/>
          <p:cNvSpPr/>
          <p:nvPr/>
        </p:nvSpPr>
        <p:spPr bwMode="auto">
          <a:xfrm>
            <a:off x="6185734" y="2445818"/>
            <a:ext cx="1186573" cy="1186574"/>
          </a:xfrm>
          <a:custGeom>
            <a:avLst/>
            <a:gdLst>
              <a:gd name="T0" fmla="*/ 0 w 86"/>
              <a:gd name="T1" fmla="*/ 86 h 86"/>
              <a:gd name="T2" fmla="*/ 0 w 86"/>
              <a:gd name="T3" fmla="*/ 22 h 86"/>
              <a:gd name="T4" fmla="*/ 23 w 86"/>
              <a:gd name="T5" fmla="*/ 0 h 86"/>
              <a:gd name="T6" fmla="*/ 86 w 86"/>
              <a:gd name="T7" fmla="*/ 0 h 86"/>
              <a:gd name="T8" fmla="*/ 86 w 86"/>
              <a:gd name="T9" fmla="*/ 63 h 86"/>
              <a:gd name="T10" fmla="*/ 64 w 86"/>
              <a:gd name="T11" fmla="*/ 86 h 86"/>
              <a:gd name="T12" fmla="*/ 0 w 86"/>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0" y="86"/>
                </a:moveTo>
                <a:cubicBezTo>
                  <a:pt x="0" y="22"/>
                  <a:pt x="0" y="22"/>
                  <a:pt x="0" y="22"/>
                </a:cubicBezTo>
                <a:cubicBezTo>
                  <a:pt x="0" y="10"/>
                  <a:pt x="10" y="0"/>
                  <a:pt x="23" y="0"/>
                </a:cubicBezTo>
                <a:cubicBezTo>
                  <a:pt x="86" y="0"/>
                  <a:pt x="86" y="0"/>
                  <a:pt x="86" y="0"/>
                </a:cubicBezTo>
                <a:cubicBezTo>
                  <a:pt x="86" y="63"/>
                  <a:pt x="86" y="63"/>
                  <a:pt x="86" y="63"/>
                </a:cubicBezTo>
                <a:cubicBezTo>
                  <a:pt x="86" y="76"/>
                  <a:pt x="76" y="86"/>
                  <a:pt x="64" y="86"/>
                </a:cubicBezTo>
                <a:lnTo>
                  <a:pt x="0" y="86"/>
                </a:lnTo>
                <a:close/>
              </a:path>
            </a:pathLst>
          </a:custGeom>
          <a:blipFill dpi="0" rotWithShape="1">
            <a:blip r:embed="rId6"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cs typeface="+mn-ea"/>
              <a:sym typeface="+mn-lt"/>
            </a:endParaRPr>
          </a:p>
        </p:txBody>
      </p:sp>
      <p:sp>
        <p:nvSpPr>
          <p:cNvPr id="43" name="Freeform 8"/>
          <p:cNvSpPr/>
          <p:nvPr/>
        </p:nvSpPr>
        <p:spPr bwMode="auto">
          <a:xfrm>
            <a:off x="4931489" y="3689563"/>
            <a:ext cx="1202908" cy="1197074"/>
          </a:xfrm>
          <a:custGeom>
            <a:avLst/>
            <a:gdLst>
              <a:gd name="T0" fmla="*/ 0 w 87"/>
              <a:gd name="T1" fmla="*/ 87 h 87"/>
              <a:gd name="T2" fmla="*/ 0 w 87"/>
              <a:gd name="T3" fmla="*/ 23 h 87"/>
              <a:gd name="T4" fmla="*/ 23 w 87"/>
              <a:gd name="T5" fmla="*/ 0 h 87"/>
              <a:gd name="T6" fmla="*/ 87 w 87"/>
              <a:gd name="T7" fmla="*/ 0 h 87"/>
              <a:gd name="T8" fmla="*/ 87 w 87"/>
              <a:gd name="T9" fmla="*/ 64 h 87"/>
              <a:gd name="T10" fmla="*/ 64 w 87"/>
              <a:gd name="T11" fmla="*/ 87 h 87"/>
              <a:gd name="T12" fmla="*/ 0 w 87"/>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7" h="87">
                <a:moveTo>
                  <a:pt x="0" y="87"/>
                </a:moveTo>
                <a:cubicBezTo>
                  <a:pt x="0" y="23"/>
                  <a:pt x="0" y="23"/>
                  <a:pt x="0" y="23"/>
                </a:cubicBezTo>
                <a:cubicBezTo>
                  <a:pt x="0" y="10"/>
                  <a:pt x="10" y="0"/>
                  <a:pt x="23" y="0"/>
                </a:cubicBezTo>
                <a:cubicBezTo>
                  <a:pt x="87" y="0"/>
                  <a:pt x="87" y="0"/>
                  <a:pt x="87" y="0"/>
                </a:cubicBezTo>
                <a:cubicBezTo>
                  <a:pt x="87" y="64"/>
                  <a:pt x="87" y="64"/>
                  <a:pt x="87" y="64"/>
                </a:cubicBezTo>
                <a:cubicBezTo>
                  <a:pt x="87" y="76"/>
                  <a:pt x="77" y="87"/>
                  <a:pt x="64" y="87"/>
                </a:cubicBezTo>
                <a:lnTo>
                  <a:pt x="0" y="87"/>
                </a:lnTo>
                <a:close/>
              </a:path>
            </a:pathLst>
          </a:custGeom>
          <a:blipFill dpi="0" rotWithShape="1">
            <a:blip r:embed="rId7"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cs typeface="+mn-ea"/>
              <a:sym typeface="+mn-lt"/>
            </a:endParaRPr>
          </a:p>
        </p:txBody>
      </p:sp>
      <p:grpSp>
        <p:nvGrpSpPr>
          <p:cNvPr id="44" name="组合 43"/>
          <p:cNvGrpSpPr/>
          <p:nvPr/>
        </p:nvGrpSpPr>
        <p:grpSpPr>
          <a:xfrm>
            <a:off x="5624532" y="3138862"/>
            <a:ext cx="1059399" cy="1048899"/>
            <a:chOff x="5507175" y="2739325"/>
            <a:chExt cx="1441450" cy="1427163"/>
          </a:xfrm>
        </p:grpSpPr>
        <p:sp>
          <p:nvSpPr>
            <p:cNvPr id="45" name="Oval 9"/>
            <p:cNvSpPr>
              <a:spLocks noChangeArrowheads="1"/>
            </p:cNvSpPr>
            <p:nvPr/>
          </p:nvSpPr>
          <p:spPr bwMode="auto">
            <a:xfrm>
              <a:off x="5507175" y="2739325"/>
              <a:ext cx="1441450" cy="1427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dirty="0">
                <a:solidFill>
                  <a:schemeClr val="tx1">
                    <a:lumMod val="50000"/>
                    <a:lumOff val="50000"/>
                  </a:schemeClr>
                </a:solidFill>
                <a:cs typeface="+mn-ea"/>
                <a:sym typeface="+mn-lt"/>
              </a:endParaRPr>
            </a:p>
          </p:txBody>
        </p:sp>
        <p:sp>
          <p:nvSpPr>
            <p:cNvPr id="46" name="矩形 37"/>
            <p:cNvSpPr>
              <a:spLocks noChangeArrowheads="1"/>
            </p:cNvSpPr>
            <p:nvPr/>
          </p:nvSpPr>
          <p:spPr bwMode="auto">
            <a:xfrm>
              <a:off x="5699931" y="2906013"/>
              <a:ext cx="390852" cy="50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solidFill>
                    <a:schemeClr val="tx1">
                      <a:lumMod val="50000"/>
                      <a:lumOff val="50000"/>
                    </a:schemeClr>
                  </a:solidFill>
                  <a:latin typeface="+mn-lt"/>
                  <a:ea typeface="+mn-ea"/>
                  <a:cs typeface="+mn-ea"/>
                  <a:sym typeface="+mn-lt"/>
                </a:rPr>
                <a:t>1</a:t>
              </a:r>
              <a:endParaRPr lang="en-US" altLang="zh-CN" dirty="0">
                <a:solidFill>
                  <a:schemeClr val="tx1">
                    <a:lumMod val="50000"/>
                    <a:lumOff val="50000"/>
                  </a:schemeClr>
                </a:solidFill>
                <a:latin typeface="+mn-lt"/>
                <a:ea typeface="+mn-ea"/>
                <a:cs typeface="+mn-ea"/>
                <a:sym typeface="+mn-lt"/>
              </a:endParaRPr>
            </a:p>
          </p:txBody>
        </p:sp>
        <p:sp>
          <p:nvSpPr>
            <p:cNvPr id="47" name="矩形 38"/>
            <p:cNvSpPr>
              <a:spLocks noChangeArrowheads="1"/>
            </p:cNvSpPr>
            <p:nvPr/>
          </p:nvSpPr>
          <p:spPr bwMode="auto">
            <a:xfrm>
              <a:off x="6267125" y="2906013"/>
              <a:ext cx="395214" cy="50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solidFill>
                    <a:schemeClr val="tx1">
                      <a:lumMod val="50000"/>
                      <a:lumOff val="50000"/>
                    </a:schemeClr>
                  </a:solidFill>
                  <a:latin typeface="+mn-lt"/>
                  <a:ea typeface="+mn-ea"/>
                  <a:cs typeface="+mn-ea"/>
                  <a:sym typeface="+mn-lt"/>
                </a:rPr>
                <a:t>2</a:t>
              </a:r>
              <a:endParaRPr lang="en-US" altLang="zh-CN" dirty="0">
                <a:solidFill>
                  <a:schemeClr val="tx1">
                    <a:lumMod val="50000"/>
                    <a:lumOff val="50000"/>
                  </a:schemeClr>
                </a:solidFill>
                <a:latin typeface="+mn-lt"/>
                <a:ea typeface="+mn-ea"/>
                <a:cs typeface="+mn-ea"/>
                <a:sym typeface="+mn-lt"/>
              </a:endParaRPr>
            </a:p>
          </p:txBody>
        </p:sp>
        <p:sp>
          <p:nvSpPr>
            <p:cNvPr id="48" name="矩形 39"/>
            <p:cNvSpPr>
              <a:spLocks noChangeArrowheads="1"/>
            </p:cNvSpPr>
            <p:nvPr/>
          </p:nvSpPr>
          <p:spPr bwMode="auto">
            <a:xfrm>
              <a:off x="5705966" y="3517200"/>
              <a:ext cx="395214" cy="50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solidFill>
                    <a:schemeClr val="tx1">
                      <a:lumMod val="50000"/>
                      <a:lumOff val="50000"/>
                    </a:schemeClr>
                  </a:solidFill>
                  <a:latin typeface="+mn-lt"/>
                  <a:ea typeface="+mn-ea"/>
                  <a:cs typeface="+mn-ea"/>
                  <a:sym typeface="+mn-lt"/>
                </a:rPr>
                <a:t>4</a:t>
              </a:r>
              <a:endParaRPr lang="en-US" altLang="zh-CN" dirty="0">
                <a:solidFill>
                  <a:schemeClr val="tx1">
                    <a:lumMod val="50000"/>
                    <a:lumOff val="50000"/>
                  </a:schemeClr>
                </a:solidFill>
                <a:latin typeface="+mn-lt"/>
                <a:ea typeface="+mn-ea"/>
                <a:cs typeface="+mn-ea"/>
                <a:sym typeface="+mn-lt"/>
              </a:endParaRPr>
            </a:p>
          </p:txBody>
        </p:sp>
        <p:sp>
          <p:nvSpPr>
            <p:cNvPr id="49" name="矩形 40"/>
            <p:cNvSpPr>
              <a:spLocks noChangeArrowheads="1"/>
            </p:cNvSpPr>
            <p:nvPr/>
          </p:nvSpPr>
          <p:spPr bwMode="auto">
            <a:xfrm>
              <a:off x="6230117" y="3507675"/>
              <a:ext cx="393033" cy="50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solidFill>
                    <a:schemeClr val="tx1">
                      <a:lumMod val="50000"/>
                      <a:lumOff val="50000"/>
                    </a:schemeClr>
                  </a:solidFill>
                  <a:latin typeface="+mn-lt"/>
                  <a:ea typeface="+mn-ea"/>
                  <a:cs typeface="+mn-ea"/>
                  <a:sym typeface="+mn-lt"/>
                </a:rPr>
                <a:t>3</a:t>
              </a:r>
              <a:endParaRPr lang="en-US" altLang="zh-CN" dirty="0">
                <a:solidFill>
                  <a:schemeClr val="tx1">
                    <a:lumMod val="50000"/>
                    <a:lumOff val="50000"/>
                  </a:schemeClr>
                </a:solidFill>
                <a:latin typeface="+mn-lt"/>
                <a:ea typeface="+mn-ea"/>
                <a:cs typeface="+mn-ea"/>
                <a:sym typeface="+mn-lt"/>
              </a:endParaRPr>
            </a:p>
          </p:txBody>
        </p:sp>
      </p:grpSp>
      <p:sp>
        <p:nvSpPr>
          <p:cNvPr id="50" name="矩形 49"/>
          <p:cNvSpPr/>
          <p:nvPr/>
        </p:nvSpPr>
        <p:spPr>
          <a:xfrm>
            <a:off x="2230174" y="2732429"/>
            <a:ext cx="2400167" cy="699359"/>
          </a:xfrm>
          <a:prstGeom prst="rect">
            <a:avLst/>
          </a:prstGeom>
          <a:noFill/>
          <a:ln>
            <a:noFill/>
          </a:ln>
        </p:spPr>
        <p:txBody>
          <a:bodyPr wrap="square">
            <a:spAutoFit/>
          </a:bodyPr>
          <a:lstStyle/>
          <a:p>
            <a:pPr algn="r">
              <a:lnSpc>
                <a:spcPct val="150000"/>
              </a:lnSpc>
            </a:pPr>
            <a:r>
              <a:rPr lang="zh-CN" altLang="en-US" sz="1400" dirty="0">
                <a:solidFill>
                  <a:schemeClr val="tx1">
                    <a:lumMod val="50000"/>
                    <a:lumOff val="50000"/>
                  </a:schemeClr>
                </a:solidFill>
                <a:cs typeface="+mn-ea"/>
                <a:sym typeface="+mn-lt"/>
              </a:rPr>
              <a:t>请在这里输入您的文字内容请在这里输入您的文字内容</a:t>
            </a:r>
            <a:endParaRPr lang="zh-CN" altLang="en-US" sz="1400" dirty="0">
              <a:solidFill>
                <a:schemeClr val="tx1">
                  <a:lumMod val="50000"/>
                  <a:lumOff val="50000"/>
                </a:schemeClr>
              </a:solidFill>
              <a:cs typeface="+mn-ea"/>
              <a:sym typeface="+mn-lt"/>
            </a:endParaRPr>
          </a:p>
        </p:txBody>
      </p:sp>
      <p:sp>
        <p:nvSpPr>
          <p:cNvPr id="51" name="矩形 50"/>
          <p:cNvSpPr/>
          <p:nvPr/>
        </p:nvSpPr>
        <p:spPr>
          <a:xfrm>
            <a:off x="7673736" y="4082616"/>
            <a:ext cx="2514688" cy="699359"/>
          </a:xfrm>
          <a:prstGeom prst="rect">
            <a:avLst/>
          </a:prstGeom>
          <a:noFill/>
          <a:ln>
            <a:noFill/>
          </a:ln>
        </p:spPr>
        <p:txBody>
          <a:bodyPr wrap="square">
            <a:spAutoFit/>
          </a:bodyPr>
          <a:lstStyle/>
          <a:p>
            <a:pPr>
              <a:lnSpc>
                <a:spcPct val="150000"/>
              </a:lnSpc>
            </a:pPr>
            <a:r>
              <a:rPr lang="zh-CN" altLang="en-US" sz="1400" dirty="0">
                <a:solidFill>
                  <a:schemeClr val="tx1">
                    <a:lumMod val="50000"/>
                    <a:lumOff val="50000"/>
                  </a:schemeClr>
                </a:solidFill>
                <a:cs typeface="+mn-ea"/>
                <a:sym typeface="+mn-lt"/>
              </a:rPr>
              <a:t>请在这里输入您的文字内容请在这里输入您的文字内容</a:t>
            </a:r>
            <a:endParaRPr lang="zh-CN" altLang="en-US" sz="1400" dirty="0">
              <a:solidFill>
                <a:schemeClr val="tx1">
                  <a:lumMod val="50000"/>
                  <a:lumOff val="50000"/>
                </a:schemeClr>
              </a:solidFill>
              <a:cs typeface="+mn-ea"/>
              <a:sym typeface="+mn-lt"/>
            </a:endParaRPr>
          </a:p>
        </p:txBody>
      </p:sp>
      <p:sp>
        <p:nvSpPr>
          <p:cNvPr id="52" name="矩形 51"/>
          <p:cNvSpPr/>
          <p:nvPr/>
        </p:nvSpPr>
        <p:spPr>
          <a:xfrm>
            <a:off x="7673736" y="2759255"/>
            <a:ext cx="2477320" cy="699359"/>
          </a:xfrm>
          <a:prstGeom prst="rect">
            <a:avLst/>
          </a:prstGeom>
          <a:noFill/>
          <a:ln>
            <a:noFill/>
          </a:ln>
        </p:spPr>
        <p:txBody>
          <a:bodyPr wrap="square">
            <a:spAutoFit/>
          </a:bodyPr>
          <a:lstStyle/>
          <a:p>
            <a:pPr>
              <a:lnSpc>
                <a:spcPct val="150000"/>
              </a:lnSpc>
            </a:pPr>
            <a:r>
              <a:rPr lang="zh-CN" altLang="en-US" sz="1400" dirty="0">
                <a:solidFill>
                  <a:schemeClr val="tx1">
                    <a:lumMod val="50000"/>
                    <a:lumOff val="50000"/>
                  </a:schemeClr>
                </a:solidFill>
                <a:cs typeface="+mn-ea"/>
                <a:sym typeface="+mn-lt"/>
              </a:rPr>
              <a:t>请在这里输入您的文字内容请在这里输入您的文字内容</a:t>
            </a:r>
            <a:endParaRPr lang="zh-CN" altLang="en-US" sz="1400" dirty="0">
              <a:solidFill>
                <a:schemeClr val="tx1">
                  <a:lumMod val="50000"/>
                  <a:lumOff val="50000"/>
                </a:schemeClr>
              </a:solidFill>
              <a:cs typeface="+mn-ea"/>
              <a:sym typeface="+mn-lt"/>
            </a:endParaRPr>
          </a:p>
        </p:txBody>
      </p:sp>
      <p:sp>
        <p:nvSpPr>
          <p:cNvPr id="53" name="矩形 52"/>
          <p:cNvSpPr/>
          <p:nvPr/>
        </p:nvSpPr>
        <p:spPr>
          <a:xfrm>
            <a:off x="2192807" y="4109104"/>
            <a:ext cx="2435153" cy="699359"/>
          </a:xfrm>
          <a:prstGeom prst="rect">
            <a:avLst/>
          </a:prstGeom>
          <a:noFill/>
          <a:ln>
            <a:noFill/>
          </a:ln>
        </p:spPr>
        <p:txBody>
          <a:bodyPr wrap="square">
            <a:spAutoFit/>
          </a:bodyPr>
          <a:lstStyle/>
          <a:p>
            <a:pPr algn="r">
              <a:lnSpc>
                <a:spcPct val="150000"/>
              </a:lnSpc>
            </a:pPr>
            <a:r>
              <a:rPr lang="zh-CN" altLang="en-US" sz="1400" dirty="0">
                <a:solidFill>
                  <a:schemeClr val="tx1">
                    <a:lumMod val="50000"/>
                    <a:lumOff val="50000"/>
                  </a:schemeClr>
                </a:solidFill>
                <a:cs typeface="+mn-ea"/>
                <a:sym typeface="+mn-lt"/>
              </a:rPr>
              <a:t>请在这里输入您的文字内容请在这里输入您的文字内容</a:t>
            </a:r>
            <a:endParaRPr lang="zh-CN" altLang="en-US" sz="1400" dirty="0">
              <a:solidFill>
                <a:schemeClr val="tx1">
                  <a:lumMod val="50000"/>
                  <a:lumOff val="50000"/>
                </a:schemeClr>
              </a:solidFill>
              <a:cs typeface="+mn-ea"/>
              <a:sym typeface="+mn-lt"/>
            </a:endParaRPr>
          </a:p>
        </p:txBody>
      </p:sp>
      <p:grpSp>
        <p:nvGrpSpPr>
          <p:cNvPr id="54" name="Group 65"/>
          <p:cNvGrpSpPr/>
          <p:nvPr/>
        </p:nvGrpSpPr>
        <p:grpSpPr>
          <a:xfrm>
            <a:off x="6572960" y="4084983"/>
            <a:ext cx="412119" cy="409296"/>
            <a:chOff x="1979613" y="3067051"/>
            <a:chExt cx="231775" cy="230188"/>
          </a:xfrm>
          <a:solidFill>
            <a:schemeClr val="bg1"/>
          </a:solidFill>
        </p:grpSpPr>
        <p:sp>
          <p:nvSpPr>
            <p:cNvPr id="55"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sp>
          <p:nvSpPr>
            <p:cNvPr id="56"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sp>
          <p:nvSpPr>
            <p:cNvPr id="57" name="Oval 40"/>
            <p:cNvSpPr>
              <a:spLocks noChangeArrowheads="1"/>
            </p:cNvSpPr>
            <p:nvPr/>
          </p:nvSpPr>
          <p:spPr bwMode="auto">
            <a:xfrm>
              <a:off x="2090738" y="3179763"/>
              <a:ext cx="6350" cy="6350"/>
            </a:xfrm>
            <a:prstGeom prst="ellipse">
              <a:avLst/>
            </a:pr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grpSp>
      <p:grpSp>
        <p:nvGrpSpPr>
          <p:cNvPr id="58" name="Group 69"/>
          <p:cNvGrpSpPr/>
          <p:nvPr/>
        </p:nvGrpSpPr>
        <p:grpSpPr>
          <a:xfrm>
            <a:off x="6605634" y="2889163"/>
            <a:ext cx="339717" cy="327227"/>
            <a:chOff x="4616450" y="1549401"/>
            <a:chExt cx="215900" cy="207963"/>
          </a:xfrm>
          <a:solidFill>
            <a:schemeClr val="bg1"/>
          </a:solidFill>
        </p:grpSpPr>
        <p:sp>
          <p:nvSpPr>
            <p:cNvPr id="59"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sp>
          <p:nvSpPr>
            <p:cNvPr id="60" name="Oval 7"/>
            <p:cNvSpPr>
              <a:spLocks noChangeArrowheads="1"/>
            </p:cNvSpPr>
            <p:nvPr/>
          </p:nvSpPr>
          <p:spPr bwMode="auto">
            <a:xfrm>
              <a:off x="4718050" y="1685926"/>
              <a:ext cx="15875" cy="17463"/>
            </a:xfrm>
            <a:prstGeom prst="ellipse">
              <a:avLst/>
            </a:pr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grpSp>
      <p:grpSp>
        <p:nvGrpSpPr>
          <p:cNvPr id="61" name="Group 72"/>
          <p:cNvGrpSpPr/>
          <p:nvPr/>
        </p:nvGrpSpPr>
        <p:grpSpPr>
          <a:xfrm>
            <a:off x="5313896" y="2889163"/>
            <a:ext cx="438093" cy="299885"/>
            <a:chOff x="2324100" y="1814513"/>
            <a:chExt cx="266700" cy="182563"/>
          </a:xfrm>
          <a:solidFill>
            <a:schemeClr val="bg1"/>
          </a:solidFill>
        </p:grpSpPr>
        <p:sp>
          <p:nvSpPr>
            <p:cNvPr id="62" name="Freeform 73"/>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sp>
          <p:nvSpPr>
            <p:cNvPr id="63" name="Freeform 74"/>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grpSp>
      <p:grpSp>
        <p:nvGrpSpPr>
          <p:cNvPr id="64" name="Group 75"/>
          <p:cNvGrpSpPr/>
          <p:nvPr/>
        </p:nvGrpSpPr>
        <p:grpSpPr>
          <a:xfrm>
            <a:off x="5242494" y="4109104"/>
            <a:ext cx="453120" cy="335645"/>
            <a:chOff x="4598988" y="3619501"/>
            <a:chExt cx="214313" cy="158750"/>
          </a:xfrm>
          <a:solidFill>
            <a:schemeClr val="bg1"/>
          </a:solidFill>
        </p:grpSpPr>
        <p:sp>
          <p:nvSpPr>
            <p:cNvPr id="65" name="Freeform 24"/>
            <p:cNvSpPr/>
            <p:nvPr/>
          </p:nvSpPr>
          <p:spPr bwMode="auto">
            <a:xfrm>
              <a:off x="4675188" y="3729038"/>
              <a:ext cx="61913" cy="49213"/>
            </a:xfrm>
            <a:custGeom>
              <a:avLst/>
              <a:gdLst>
                <a:gd name="T0" fmla="*/ 36 w 38"/>
                <a:gd name="T1" fmla="*/ 10 h 30"/>
                <a:gd name="T2" fmla="*/ 1 w 38"/>
                <a:gd name="T3" fmla="*/ 11 h 30"/>
                <a:gd name="T4" fmla="*/ 1 w 38"/>
                <a:gd name="T5" fmla="*/ 13 h 30"/>
                <a:gd name="T6" fmla="*/ 19 w 38"/>
                <a:gd name="T7" fmla="*/ 30 h 30"/>
                <a:gd name="T8" fmla="*/ 36 w 38"/>
                <a:gd name="T9" fmla="*/ 13 h 30"/>
                <a:gd name="T10" fmla="*/ 36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6" y="10"/>
                  </a:moveTo>
                  <a:cubicBezTo>
                    <a:pt x="26" y="1"/>
                    <a:pt x="12" y="0"/>
                    <a:pt x="1" y="11"/>
                  </a:cubicBezTo>
                  <a:cubicBezTo>
                    <a:pt x="0" y="11"/>
                    <a:pt x="0" y="12"/>
                    <a:pt x="1" y="13"/>
                  </a:cubicBezTo>
                  <a:cubicBezTo>
                    <a:pt x="19" y="30"/>
                    <a:pt x="19" y="30"/>
                    <a:pt x="19" y="30"/>
                  </a:cubicBezTo>
                  <a:cubicBezTo>
                    <a:pt x="36" y="13"/>
                    <a:pt x="36" y="13"/>
                    <a:pt x="36" y="13"/>
                  </a:cubicBezTo>
                  <a:cubicBezTo>
                    <a:pt x="38" y="11"/>
                    <a:pt x="37" y="11"/>
                    <a:pt x="36" y="10"/>
                  </a:cubicBezTo>
                  <a:close/>
                </a:path>
              </a:pathLst>
            </a:custGeom>
            <a:grpFill/>
            <a:ln w="9525">
              <a:noFill/>
              <a:round/>
            </a:ln>
          </p:spPr>
          <p:txBody>
            <a:bodyPr vert="horz" wrap="square" lIns="67204" tIns="33602" rIns="67204" bIns="33602" numCol="1" anchor="t" anchorCtr="0" compatLnSpc="1"/>
            <a:lstStyle/>
            <a:p>
              <a:endParaRPr lang="en-US" sz="1000">
                <a:cs typeface="+mn-ea"/>
                <a:sym typeface="+mn-lt"/>
              </a:endParaRPr>
            </a:p>
          </p:txBody>
        </p:sp>
        <p:sp>
          <p:nvSpPr>
            <p:cNvPr id="66" name="Freeform 25"/>
            <p:cNvSpPr/>
            <p:nvPr/>
          </p:nvSpPr>
          <p:spPr bwMode="auto">
            <a:xfrm>
              <a:off x="4633913" y="3675063"/>
              <a:ext cx="142875" cy="63500"/>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lnTo>
                    <a:pt x="87" y="23"/>
                  </a:lnTo>
                  <a:close/>
                </a:path>
              </a:pathLst>
            </a:custGeom>
            <a:grpFill/>
            <a:ln w="9525">
              <a:noFill/>
              <a:round/>
            </a:ln>
          </p:spPr>
          <p:txBody>
            <a:bodyPr vert="horz" wrap="square" lIns="67204" tIns="33602" rIns="67204" bIns="33602" numCol="1" anchor="t" anchorCtr="0" compatLnSpc="1"/>
            <a:lstStyle/>
            <a:p>
              <a:endParaRPr lang="en-US" sz="1000">
                <a:cs typeface="+mn-ea"/>
                <a:sym typeface="+mn-lt"/>
              </a:endParaRPr>
            </a:p>
          </p:txBody>
        </p:sp>
        <p:sp>
          <p:nvSpPr>
            <p:cNvPr id="67" name="Freeform 26"/>
            <p:cNvSpPr/>
            <p:nvPr/>
          </p:nvSpPr>
          <p:spPr bwMode="auto">
            <a:xfrm>
              <a:off x="4598988" y="3619501"/>
              <a:ext cx="214313" cy="82550"/>
            </a:xfrm>
            <a:custGeom>
              <a:avLst/>
              <a:gdLst>
                <a:gd name="T0" fmla="*/ 131 w 132"/>
                <a:gd name="T1" fmla="*/ 36 h 51"/>
                <a:gd name="T2" fmla="*/ 131 w 132"/>
                <a:gd name="T3" fmla="*/ 36 h 51"/>
                <a:gd name="T4" fmla="*/ 1 w 132"/>
                <a:gd name="T5" fmla="*/ 36 h 51"/>
                <a:gd name="T6" fmla="*/ 1 w 132"/>
                <a:gd name="T7" fmla="*/ 38 h 51"/>
                <a:gd name="T8" fmla="*/ 13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6" y="0"/>
                    <a:pt x="1" y="36"/>
                  </a:cubicBezTo>
                  <a:cubicBezTo>
                    <a:pt x="0" y="37"/>
                    <a:pt x="0" y="37"/>
                    <a:pt x="1" y="38"/>
                  </a:cubicBezTo>
                  <a:cubicBezTo>
                    <a:pt x="13" y="51"/>
                    <a:pt x="13" y="51"/>
                    <a:pt x="13" y="51"/>
                  </a:cubicBezTo>
                  <a:cubicBezTo>
                    <a:pt x="14" y="51"/>
                    <a:pt x="15" y="51"/>
                    <a:pt x="16" y="51"/>
                  </a:cubicBezTo>
                  <a:cubicBezTo>
                    <a:pt x="43" y="23"/>
                    <a:pt x="88" y="23"/>
                    <a:pt x="116" y="51"/>
                  </a:cubicBezTo>
                  <a:cubicBezTo>
                    <a:pt x="117" y="51"/>
                    <a:pt x="118" y="51"/>
                    <a:pt x="118" y="51"/>
                  </a:cubicBezTo>
                  <a:cubicBezTo>
                    <a:pt x="131" y="38"/>
                    <a:pt x="131" y="38"/>
                    <a:pt x="131" y="38"/>
                  </a:cubicBezTo>
                  <a:cubicBezTo>
                    <a:pt x="131" y="38"/>
                    <a:pt x="131" y="38"/>
                    <a:pt x="131" y="38"/>
                  </a:cubicBezTo>
                  <a:cubicBezTo>
                    <a:pt x="132" y="37"/>
                    <a:pt x="132" y="37"/>
                    <a:pt x="131" y="36"/>
                  </a:cubicBezTo>
                  <a:close/>
                </a:path>
              </a:pathLst>
            </a:custGeom>
            <a:grpFill/>
            <a:ln w="9525">
              <a:noFill/>
              <a:round/>
            </a:ln>
          </p:spPr>
          <p:txBody>
            <a:bodyPr vert="horz" wrap="square" lIns="67204" tIns="33602" rIns="67204" bIns="33602" numCol="1" anchor="t" anchorCtr="0" compatLnSpc="1"/>
            <a:lstStyle/>
            <a:p>
              <a:endParaRPr lang="en-US" sz="1000">
                <a:cs typeface="+mn-ea"/>
                <a:sym typeface="+mn-lt"/>
              </a:endParaRPr>
            </a:p>
          </p:txBody>
        </p:sp>
      </p:grpSp>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circle(in)">
                                      <p:cBhvr>
                                        <p:cTn id="16" dur="1000"/>
                                        <p:tgtEl>
                                          <p:spTgt spid="44"/>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box(in)">
                                      <p:cBhvr>
                                        <p:cTn id="21" dur="1000"/>
                                        <p:tgtEl>
                                          <p:spTgt spid="41"/>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box(in)">
                                      <p:cBhvr>
                                        <p:cTn id="24" dur="1000"/>
                                        <p:tgtEl>
                                          <p:spTgt spid="43"/>
                                        </p:tgtEl>
                                      </p:cBhvr>
                                    </p:animEffect>
                                  </p:childTnLst>
                                </p:cTn>
                              </p:par>
                              <p:par>
                                <p:cTn id="25" presetID="4" presetClass="entr" presetSubtype="16"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box(in)">
                                      <p:cBhvr>
                                        <p:cTn id="27" dur="1000"/>
                                        <p:tgtEl>
                                          <p:spTgt spid="38"/>
                                        </p:tgtEl>
                                      </p:cBhvr>
                                    </p:animEffect>
                                  </p:childTnLst>
                                </p:cTn>
                              </p:par>
                              <p:par>
                                <p:cTn id="28" presetID="4" presetClass="entr" presetSubtype="16"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box(in)">
                                      <p:cBhvr>
                                        <p:cTn id="30" dur="1000"/>
                                        <p:tgtEl>
                                          <p:spTgt spid="42"/>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1000"/>
                                        <p:tgtEl>
                                          <p:spTgt spid="52"/>
                                        </p:tgtEl>
                                      </p:cBhvr>
                                    </p:animEffect>
                                    <p:anim calcmode="lin" valueType="num">
                                      <p:cBhvr>
                                        <p:cTn id="36" dur="1000" fill="hold"/>
                                        <p:tgtEl>
                                          <p:spTgt spid="52"/>
                                        </p:tgtEl>
                                        <p:attrNameLst>
                                          <p:attrName>ppt_x</p:attrName>
                                        </p:attrNameLst>
                                      </p:cBhvr>
                                      <p:tavLst>
                                        <p:tav tm="0">
                                          <p:val>
                                            <p:strVal val="#ppt_x"/>
                                          </p:val>
                                        </p:tav>
                                        <p:tav tm="100000">
                                          <p:val>
                                            <p:strVal val="#ppt_x"/>
                                          </p:val>
                                        </p:tav>
                                      </p:tavLst>
                                    </p:anim>
                                    <p:anim calcmode="lin" valueType="num">
                                      <p:cBhvr>
                                        <p:cTn id="37" dur="1000" fill="hold"/>
                                        <p:tgtEl>
                                          <p:spTgt spid="5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1000"/>
                                        <p:tgtEl>
                                          <p:spTgt spid="50"/>
                                        </p:tgtEl>
                                      </p:cBhvr>
                                    </p:animEffect>
                                    <p:anim calcmode="lin" valueType="num">
                                      <p:cBhvr>
                                        <p:cTn id="41" dur="1000" fill="hold"/>
                                        <p:tgtEl>
                                          <p:spTgt spid="50"/>
                                        </p:tgtEl>
                                        <p:attrNameLst>
                                          <p:attrName>ppt_x</p:attrName>
                                        </p:attrNameLst>
                                      </p:cBhvr>
                                      <p:tavLst>
                                        <p:tav tm="0">
                                          <p:val>
                                            <p:strVal val="#ppt_x"/>
                                          </p:val>
                                        </p:tav>
                                        <p:tav tm="100000">
                                          <p:val>
                                            <p:strVal val="#ppt_x"/>
                                          </p:val>
                                        </p:tav>
                                      </p:tavLst>
                                    </p:anim>
                                    <p:anim calcmode="lin" valueType="num">
                                      <p:cBhvr>
                                        <p:cTn id="42" dur="1000" fill="hold"/>
                                        <p:tgtEl>
                                          <p:spTgt spid="5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1000"/>
                                        <p:tgtEl>
                                          <p:spTgt spid="53"/>
                                        </p:tgtEl>
                                      </p:cBhvr>
                                    </p:animEffect>
                                    <p:anim calcmode="lin" valueType="num">
                                      <p:cBhvr>
                                        <p:cTn id="46" dur="1000" fill="hold"/>
                                        <p:tgtEl>
                                          <p:spTgt spid="53"/>
                                        </p:tgtEl>
                                        <p:attrNameLst>
                                          <p:attrName>ppt_x</p:attrName>
                                        </p:attrNameLst>
                                      </p:cBhvr>
                                      <p:tavLst>
                                        <p:tav tm="0">
                                          <p:val>
                                            <p:strVal val="#ppt_x"/>
                                          </p:val>
                                        </p:tav>
                                        <p:tav tm="100000">
                                          <p:val>
                                            <p:strVal val="#ppt_x"/>
                                          </p:val>
                                        </p:tav>
                                      </p:tavLst>
                                    </p:anim>
                                    <p:anim calcmode="lin" valueType="num">
                                      <p:cBhvr>
                                        <p:cTn id="47" dur="1000" fill="hold"/>
                                        <p:tgtEl>
                                          <p:spTgt spid="5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fade">
                                      <p:cBhvr>
                                        <p:cTn id="50" dur="1000"/>
                                        <p:tgtEl>
                                          <p:spTgt spid="51"/>
                                        </p:tgtEl>
                                      </p:cBhvr>
                                    </p:animEffect>
                                    <p:anim calcmode="lin" valueType="num">
                                      <p:cBhvr>
                                        <p:cTn id="51" dur="1000" fill="hold"/>
                                        <p:tgtEl>
                                          <p:spTgt spid="51"/>
                                        </p:tgtEl>
                                        <p:attrNameLst>
                                          <p:attrName>ppt_x</p:attrName>
                                        </p:attrNameLst>
                                      </p:cBhvr>
                                      <p:tavLst>
                                        <p:tav tm="0">
                                          <p:val>
                                            <p:strVal val="#ppt_x"/>
                                          </p:val>
                                        </p:tav>
                                        <p:tav tm="100000">
                                          <p:val>
                                            <p:strVal val="#ppt_x"/>
                                          </p:val>
                                        </p:tav>
                                      </p:tavLst>
                                    </p:anim>
                                    <p:anim calcmode="lin" valueType="num">
                                      <p:cBhvr>
                                        <p:cTn id="52" dur="1000" fill="hold"/>
                                        <p:tgtEl>
                                          <p:spTgt spid="51"/>
                                        </p:tgtEl>
                                        <p:attrNameLst>
                                          <p:attrName>ppt_y</p:attrName>
                                        </p:attrNameLst>
                                      </p:cBhvr>
                                      <p:tavLst>
                                        <p:tav tm="0">
                                          <p:val>
                                            <p:strVal val="#ppt_y+.1"/>
                                          </p:val>
                                        </p:tav>
                                        <p:tav tm="100000">
                                          <p:val>
                                            <p:strVal val="#ppt_y"/>
                                          </p:val>
                                        </p:tav>
                                      </p:tavLst>
                                    </p:anim>
                                  </p:childTnLst>
                                </p:cTn>
                              </p:par>
                              <p:par>
                                <p:cTn id="53" presetID="4" presetClass="entr" presetSubtype="16" fill="hold"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box(in)">
                                      <p:cBhvr>
                                        <p:cTn id="55" dur="1000"/>
                                        <p:tgtEl>
                                          <p:spTgt spid="61"/>
                                        </p:tgtEl>
                                      </p:cBhvr>
                                    </p:animEffect>
                                  </p:childTnLst>
                                </p:cTn>
                              </p:par>
                              <p:par>
                                <p:cTn id="56" presetID="4" presetClass="entr" presetSubtype="16" fill="hold" nodeType="with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box(in)">
                                      <p:cBhvr>
                                        <p:cTn id="58" dur="1000"/>
                                        <p:tgtEl>
                                          <p:spTgt spid="64"/>
                                        </p:tgtEl>
                                      </p:cBhvr>
                                    </p:animEffect>
                                  </p:childTnLst>
                                </p:cTn>
                              </p:par>
                              <p:par>
                                <p:cTn id="59" presetID="4" presetClass="entr" presetSubtype="16" fill="hold" nodeType="with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box(in)">
                                      <p:cBhvr>
                                        <p:cTn id="61" dur="1000"/>
                                        <p:tgtEl>
                                          <p:spTgt spid="58"/>
                                        </p:tgtEl>
                                      </p:cBhvr>
                                    </p:animEffect>
                                  </p:childTnLst>
                                </p:cTn>
                              </p:par>
                              <p:par>
                                <p:cTn id="62" presetID="4" presetClass="entr" presetSubtype="16" fill="hold"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box(in)">
                                      <p:cBhvr>
                                        <p:cTn id="64"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41" grpId="0" bldLvl="0" animBg="1"/>
      <p:bldP spid="42" grpId="0" bldLvl="0" animBg="1"/>
      <p:bldP spid="43" grpId="0" bldLvl="0" animBg="1"/>
      <p:bldP spid="50" grpId="0"/>
      <p:bldP spid="51" grpId="0"/>
      <p:bldP spid="52" grpId="0"/>
      <p:bldP spid="5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90550" y="470535"/>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pic>
        <p:nvPicPr>
          <p:cNvPr id="7" name="图片 6" descr="816050中间"/>
          <p:cNvPicPr>
            <a:picLocks noChangeAspect="1"/>
          </p:cNvPicPr>
          <p:nvPr/>
        </p:nvPicPr>
        <p:blipFill>
          <a:blip r:embed="rId4" cstate="screen"/>
          <a:srcRect/>
          <a:stretch>
            <a:fillRect/>
          </a:stretch>
        </p:blipFill>
        <p:spPr>
          <a:xfrm>
            <a:off x="2171065" y="2092960"/>
            <a:ext cx="2395855" cy="1938655"/>
          </a:xfrm>
          <a:prstGeom prst="rect">
            <a:avLst/>
          </a:prstGeom>
        </p:spPr>
      </p:pic>
      <p:pic>
        <p:nvPicPr>
          <p:cNvPr id="2" name="图片 1" descr="816050中间"/>
          <p:cNvPicPr>
            <a:picLocks noChangeAspect="1"/>
          </p:cNvPicPr>
          <p:nvPr/>
        </p:nvPicPr>
        <p:blipFill>
          <a:blip r:embed="rId4" cstate="screen"/>
          <a:srcRect/>
          <a:stretch>
            <a:fillRect/>
          </a:stretch>
        </p:blipFill>
        <p:spPr>
          <a:xfrm>
            <a:off x="4988560" y="2148205"/>
            <a:ext cx="2395855" cy="1938655"/>
          </a:xfrm>
          <a:prstGeom prst="rect">
            <a:avLst/>
          </a:prstGeom>
        </p:spPr>
      </p:pic>
      <p:pic>
        <p:nvPicPr>
          <p:cNvPr id="3" name="图片 2" descr="816050中间"/>
          <p:cNvPicPr>
            <a:picLocks noChangeAspect="1"/>
          </p:cNvPicPr>
          <p:nvPr/>
        </p:nvPicPr>
        <p:blipFill>
          <a:blip r:embed="rId4" cstate="screen"/>
          <a:srcRect/>
          <a:stretch>
            <a:fillRect/>
          </a:stretch>
        </p:blipFill>
        <p:spPr>
          <a:xfrm>
            <a:off x="7910195" y="2092960"/>
            <a:ext cx="2395855" cy="1938655"/>
          </a:xfrm>
          <a:prstGeom prst="rect">
            <a:avLst/>
          </a:prstGeom>
        </p:spPr>
      </p:pic>
      <p:sp>
        <p:nvSpPr>
          <p:cNvPr id="12" name="文本框 11"/>
          <p:cNvSpPr txBox="1"/>
          <p:nvPr/>
        </p:nvSpPr>
        <p:spPr>
          <a:xfrm>
            <a:off x="2159635" y="4733290"/>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13" name="文本框 12"/>
          <p:cNvSpPr txBox="1"/>
          <p:nvPr/>
        </p:nvSpPr>
        <p:spPr>
          <a:xfrm>
            <a:off x="2251710" y="4309745"/>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11" name="文本框 10"/>
          <p:cNvSpPr txBox="1"/>
          <p:nvPr/>
        </p:nvSpPr>
        <p:spPr>
          <a:xfrm>
            <a:off x="4978400" y="4719955"/>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14" name="文本框 13"/>
          <p:cNvSpPr txBox="1"/>
          <p:nvPr/>
        </p:nvSpPr>
        <p:spPr>
          <a:xfrm>
            <a:off x="5070475" y="4296410"/>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15" name="文本框 14"/>
          <p:cNvSpPr txBox="1"/>
          <p:nvPr/>
        </p:nvSpPr>
        <p:spPr>
          <a:xfrm>
            <a:off x="7996555" y="4733290"/>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16" name="文本框 15"/>
          <p:cNvSpPr txBox="1"/>
          <p:nvPr/>
        </p:nvSpPr>
        <p:spPr>
          <a:xfrm>
            <a:off x="8088630" y="4309745"/>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p:tgtEl>
                                          <p:spTgt spid="12"/>
                                        </p:tgtEl>
                                        <p:attrNameLst>
                                          <p:attrName>ppt_y</p:attrName>
                                        </p:attrNameLst>
                                      </p:cBhvr>
                                      <p:tavLst>
                                        <p:tav tm="0">
                                          <p:val>
                                            <p:strVal val="#ppt_y+#ppt_h*1.125000"/>
                                          </p:val>
                                        </p:tav>
                                        <p:tav tm="100000">
                                          <p:val>
                                            <p:strVal val="#ppt_y"/>
                                          </p:val>
                                        </p:tav>
                                      </p:tavLst>
                                    </p:anim>
                                    <p:animEffect transition="in" filter="wipe(up)">
                                      <p:cBhvr>
                                        <p:cTn id="28" dur="500"/>
                                        <p:tgtEl>
                                          <p:spTgt spid="12"/>
                                        </p:tgtEl>
                                      </p:cBhvr>
                                    </p:animEffect>
                                  </p:childTnLst>
                                </p:cTn>
                              </p:par>
                            </p:childTnLst>
                          </p:cTn>
                        </p:par>
                        <p:par>
                          <p:cTn id="29" fill="hold">
                            <p:stCondLst>
                              <p:cond delay="3000"/>
                            </p:stCondLst>
                            <p:childTnLst>
                              <p:par>
                                <p:cTn id="30" presetID="1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p:tgtEl>
                                          <p:spTgt spid="13"/>
                                        </p:tgtEl>
                                        <p:attrNameLst>
                                          <p:attrName>ppt_y</p:attrName>
                                        </p:attrNameLst>
                                      </p:cBhvr>
                                      <p:tavLst>
                                        <p:tav tm="0">
                                          <p:val>
                                            <p:strVal val="#ppt_y+#ppt_h*1.125000"/>
                                          </p:val>
                                        </p:tav>
                                        <p:tav tm="100000">
                                          <p:val>
                                            <p:strVal val="#ppt_y"/>
                                          </p:val>
                                        </p:tav>
                                      </p:tavLst>
                                    </p:anim>
                                    <p:animEffect transition="in" filter="wipe(up)">
                                      <p:cBhvr>
                                        <p:cTn id="33" dur="500"/>
                                        <p:tgtEl>
                                          <p:spTgt spid="13"/>
                                        </p:tgtEl>
                                      </p:cBhvr>
                                    </p:animEffect>
                                  </p:childTnLst>
                                </p:cTn>
                              </p:par>
                            </p:childTnLst>
                          </p:cTn>
                        </p:par>
                        <p:par>
                          <p:cTn id="34" fill="hold">
                            <p:stCondLst>
                              <p:cond delay="3500"/>
                            </p:stCondLst>
                            <p:childTnLst>
                              <p:par>
                                <p:cTn id="35" presetID="1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p:tgtEl>
                                          <p:spTgt spid="11"/>
                                        </p:tgtEl>
                                        <p:attrNameLst>
                                          <p:attrName>ppt_y</p:attrName>
                                        </p:attrNameLst>
                                      </p:cBhvr>
                                      <p:tavLst>
                                        <p:tav tm="0">
                                          <p:val>
                                            <p:strVal val="#ppt_y+#ppt_h*1.125000"/>
                                          </p:val>
                                        </p:tav>
                                        <p:tav tm="100000">
                                          <p:val>
                                            <p:strVal val="#ppt_y"/>
                                          </p:val>
                                        </p:tav>
                                      </p:tavLst>
                                    </p:anim>
                                    <p:animEffect transition="in" filter="wipe(up)">
                                      <p:cBhvr>
                                        <p:cTn id="38" dur="500"/>
                                        <p:tgtEl>
                                          <p:spTgt spid="11"/>
                                        </p:tgtEl>
                                      </p:cBhvr>
                                    </p:animEffect>
                                  </p:childTnLst>
                                </p:cTn>
                              </p:par>
                            </p:childTnLst>
                          </p:cTn>
                        </p:par>
                        <p:par>
                          <p:cTn id="39" fill="hold">
                            <p:stCondLst>
                              <p:cond delay="4000"/>
                            </p:stCondLst>
                            <p:childTnLst>
                              <p:par>
                                <p:cTn id="40" presetID="12" presetClass="entr" presetSubtype="4"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p:tgtEl>
                                          <p:spTgt spid="14"/>
                                        </p:tgtEl>
                                        <p:attrNameLst>
                                          <p:attrName>ppt_y</p:attrName>
                                        </p:attrNameLst>
                                      </p:cBhvr>
                                      <p:tavLst>
                                        <p:tav tm="0">
                                          <p:val>
                                            <p:strVal val="#ppt_y+#ppt_h*1.125000"/>
                                          </p:val>
                                        </p:tav>
                                        <p:tav tm="100000">
                                          <p:val>
                                            <p:strVal val="#ppt_y"/>
                                          </p:val>
                                        </p:tav>
                                      </p:tavLst>
                                    </p:anim>
                                    <p:animEffect transition="in" filter="wipe(up)">
                                      <p:cBhvr>
                                        <p:cTn id="43" dur="500"/>
                                        <p:tgtEl>
                                          <p:spTgt spid="14"/>
                                        </p:tgtEl>
                                      </p:cBhvr>
                                    </p:animEffect>
                                  </p:childTnLst>
                                </p:cTn>
                              </p:par>
                            </p:childTnLst>
                          </p:cTn>
                        </p:par>
                        <p:par>
                          <p:cTn id="44" fill="hold">
                            <p:stCondLst>
                              <p:cond delay="4500"/>
                            </p:stCondLst>
                            <p:childTnLst>
                              <p:par>
                                <p:cTn id="45" presetID="1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p:tgtEl>
                                          <p:spTgt spid="15"/>
                                        </p:tgtEl>
                                        <p:attrNameLst>
                                          <p:attrName>ppt_y</p:attrName>
                                        </p:attrNameLst>
                                      </p:cBhvr>
                                      <p:tavLst>
                                        <p:tav tm="0">
                                          <p:val>
                                            <p:strVal val="#ppt_y+#ppt_h*1.125000"/>
                                          </p:val>
                                        </p:tav>
                                        <p:tav tm="100000">
                                          <p:val>
                                            <p:strVal val="#ppt_y"/>
                                          </p:val>
                                        </p:tav>
                                      </p:tavLst>
                                    </p:anim>
                                    <p:animEffect transition="in" filter="wipe(up)">
                                      <p:cBhvr>
                                        <p:cTn id="48" dur="500"/>
                                        <p:tgtEl>
                                          <p:spTgt spid="15"/>
                                        </p:tgtEl>
                                      </p:cBhvr>
                                    </p:animEffect>
                                  </p:childTnLst>
                                </p:cTn>
                              </p:par>
                            </p:childTnLst>
                          </p:cTn>
                        </p:par>
                        <p:par>
                          <p:cTn id="49" fill="hold">
                            <p:stCondLst>
                              <p:cond delay="5000"/>
                            </p:stCondLst>
                            <p:childTnLst>
                              <p:par>
                                <p:cTn id="50" presetID="12" presetClass="entr" presetSubtype="4"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p:tgtEl>
                                          <p:spTgt spid="16"/>
                                        </p:tgtEl>
                                        <p:attrNameLst>
                                          <p:attrName>ppt_y</p:attrName>
                                        </p:attrNameLst>
                                      </p:cBhvr>
                                      <p:tavLst>
                                        <p:tav tm="0">
                                          <p:val>
                                            <p:strVal val="#ppt_y+#ppt_h*1.125000"/>
                                          </p:val>
                                        </p:tav>
                                        <p:tav tm="100000">
                                          <p:val>
                                            <p:strVal val="#ppt_y"/>
                                          </p:val>
                                        </p:tav>
                                      </p:tavLst>
                                    </p:anim>
                                    <p:animEffect transition="in" filter="wipe(up)">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1" grpId="0" bldLvl="0" animBg="1"/>
      <p:bldP spid="14" grpId="0" bldLvl="0" animBg="1"/>
      <p:bldP spid="15" grpId="0" bldLvl="0" animBg="1"/>
      <p:bldP spid="16"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90550" y="470535"/>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sp>
        <p:nvSpPr>
          <p:cNvPr id="2" name="AutoShape 25"/>
          <p:cNvSpPr>
            <a:spLocks noChangeArrowheads="1"/>
          </p:cNvSpPr>
          <p:nvPr/>
        </p:nvSpPr>
        <p:spPr bwMode="auto">
          <a:xfrm rot="16200000">
            <a:off x="4015192" y="2745937"/>
            <a:ext cx="2455986" cy="1171406"/>
          </a:xfrm>
          <a:custGeom>
            <a:avLst/>
            <a:gdLst>
              <a:gd name="G0" fmla="+- 4378 0 0"/>
              <a:gd name="G1" fmla="+- 21600 0 4378"/>
              <a:gd name="G2" fmla="*/ 4378 1 2"/>
              <a:gd name="G3" fmla="+- 21600 0 G2"/>
              <a:gd name="G4" fmla="+/ 4378 21600 2"/>
              <a:gd name="G5" fmla="+/ G1 0 2"/>
              <a:gd name="G6" fmla="*/ 21600 21600 4378"/>
              <a:gd name="G7" fmla="*/ G6 1 2"/>
              <a:gd name="G8" fmla="+- 21600 0 G7"/>
              <a:gd name="G9" fmla="*/ 21600 1 2"/>
              <a:gd name="G10" fmla="+- 4378 0 G9"/>
              <a:gd name="G11" fmla="?: G10 G8 0"/>
              <a:gd name="G12" fmla="?: G10 G7 21600"/>
              <a:gd name="T0" fmla="*/ 19411 w 21600"/>
              <a:gd name="T1" fmla="*/ 10800 h 21600"/>
              <a:gd name="T2" fmla="*/ 10800 w 21600"/>
              <a:gd name="T3" fmla="*/ 21600 h 21600"/>
              <a:gd name="T4" fmla="*/ 2189 w 21600"/>
              <a:gd name="T5" fmla="*/ 10800 h 21600"/>
              <a:gd name="T6" fmla="*/ 10800 w 21600"/>
              <a:gd name="T7" fmla="*/ 0 h 21600"/>
              <a:gd name="T8" fmla="*/ 3989 w 21600"/>
              <a:gd name="T9" fmla="*/ 3989 h 21600"/>
              <a:gd name="T10" fmla="*/ 17611 w 21600"/>
              <a:gd name="T11" fmla="*/ 17611 h 21600"/>
            </a:gdLst>
            <a:ahLst/>
            <a:cxnLst>
              <a:cxn ang="0">
                <a:pos x="T0" y="T1"/>
              </a:cxn>
              <a:cxn ang="0">
                <a:pos x="T2" y="T3"/>
              </a:cxn>
              <a:cxn ang="0">
                <a:pos x="T4" y="T5"/>
              </a:cxn>
              <a:cxn ang="0">
                <a:pos x="T6" y="T7"/>
              </a:cxn>
            </a:cxnLst>
            <a:rect l="T8" t="T9" r="T10" b="T11"/>
            <a:pathLst>
              <a:path w="21600" h="21600">
                <a:moveTo>
                  <a:pt x="0" y="0"/>
                </a:moveTo>
                <a:lnTo>
                  <a:pt x="4378" y="21600"/>
                </a:lnTo>
                <a:lnTo>
                  <a:pt x="17222" y="21600"/>
                </a:lnTo>
                <a:lnTo>
                  <a:pt x="21600" y="0"/>
                </a:lnTo>
                <a:close/>
              </a:path>
            </a:pathLst>
          </a:custGeom>
          <a:blipFill dpi="0" rotWithShape="0">
            <a:blip r:embed="rId4"/>
            <a:srcRect/>
            <a:stretch>
              <a:fillRect/>
            </a:stretch>
          </a:blipFill>
          <a:ln w="9525">
            <a:noFill/>
            <a:miter lim="800000"/>
          </a:ln>
          <a:effectLst>
            <a:outerShdw dist="40161" dir="9693903" algn="ctr" rotWithShape="0">
              <a:schemeClr val="tx1">
                <a:alpha val="50000"/>
              </a:schemeClr>
            </a:outerShdw>
          </a:effectLst>
        </p:spPr>
        <p:txBody>
          <a:bodyPr wrap="none" anchor="ctr"/>
          <a:lstStyle/>
          <a:p>
            <a:pPr>
              <a:defRPr/>
            </a:pPr>
            <a:endParaRPr lang="zh-CN" altLang="en-US">
              <a:cs typeface="+mn-ea"/>
              <a:sym typeface="+mn-lt"/>
            </a:endParaRPr>
          </a:p>
        </p:txBody>
      </p:sp>
      <p:sp>
        <p:nvSpPr>
          <p:cNvPr id="3" name="AutoShape 26"/>
          <p:cNvSpPr>
            <a:spLocks noChangeArrowheads="1"/>
          </p:cNvSpPr>
          <p:nvPr/>
        </p:nvSpPr>
        <p:spPr bwMode="auto">
          <a:xfrm rot="16200000">
            <a:off x="5750134" y="2754105"/>
            <a:ext cx="2455985" cy="1171406"/>
          </a:xfrm>
          <a:custGeom>
            <a:avLst/>
            <a:gdLst>
              <a:gd name="G0" fmla="+- 4378 0 0"/>
              <a:gd name="G1" fmla="+- 21600 0 4378"/>
              <a:gd name="G2" fmla="*/ 4378 1 2"/>
              <a:gd name="G3" fmla="+- 21600 0 G2"/>
              <a:gd name="G4" fmla="+/ 4378 21600 2"/>
              <a:gd name="G5" fmla="+/ G1 0 2"/>
              <a:gd name="G6" fmla="*/ 21600 21600 4378"/>
              <a:gd name="G7" fmla="*/ G6 1 2"/>
              <a:gd name="G8" fmla="+- 21600 0 G7"/>
              <a:gd name="G9" fmla="*/ 21600 1 2"/>
              <a:gd name="G10" fmla="+- 4378 0 G9"/>
              <a:gd name="G11" fmla="?: G10 G8 0"/>
              <a:gd name="G12" fmla="?: G10 G7 21600"/>
              <a:gd name="T0" fmla="*/ 19411 w 21600"/>
              <a:gd name="T1" fmla="*/ 10800 h 21600"/>
              <a:gd name="T2" fmla="*/ 10800 w 21600"/>
              <a:gd name="T3" fmla="*/ 21600 h 21600"/>
              <a:gd name="T4" fmla="*/ 2189 w 21600"/>
              <a:gd name="T5" fmla="*/ 10800 h 21600"/>
              <a:gd name="T6" fmla="*/ 10800 w 21600"/>
              <a:gd name="T7" fmla="*/ 0 h 21600"/>
              <a:gd name="T8" fmla="*/ 3989 w 21600"/>
              <a:gd name="T9" fmla="*/ 3989 h 21600"/>
              <a:gd name="T10" fmla="*/ 17611 w 21600"/>
              <a:gd name="T11" fmla="*/ 17611 h 21600"/>
            </a:gdLst>
            <a:ahLst/>
            <a:cxnLst>
              <a:cxn ang="0">
                <a:pos x="T0" y="T1"/>
              </a:cxn>
              <a:cxn ang="0">
                <a:pos x="T2" y="T3"/>
              </a:cxn>
              <a:cxn ang="0">
                <a:pos x="T4" y="T5"/>
              </a:cxn>
              <a:cxn ang="0">
                <a:pos x="T6" y="T7"/>
              </a:cxn>
            </a:cxnLst>
            <a:rect l="T8" t="T9" r="T10" b="T11"/>
            <a:pathLst>
              <a:path w="21600" h="21600">
                <a:moveTo>
                  <a:pt x="0" y="0"/>
                </a:moveTo>
                <a:lnTo>
                  <a:pt x="4378" y="21600"/>
                </a:lnTo>
                <a:lnTo>
                  <a:pt x="17222" y="21600"/>
                </a:lnTo>
                <a:lnTo>
                  <a:pt x="21600" y="0"/>
                </a:lnTo>
                <a:close/>
              </a:path>
            </a:pathLst>
          </a:custGeom>
          <a:blipFill dpi="0" rotWithShape="1">
            <a:blip r:embed="rId5">
              <a:duotone>
                <a:prstClr val="black"/>
                <a:srgbClr val="288498">
                  <a:tint val="45000"/>
                  <a:satMod val="400000"/>
                </a:srgbClr>
              </a:duotone>
            </a:blip>
            <a:srcRect/>
            <a:stretch>
              <a:fillRect/>
            </a:stretch>
          </a:blipFill>
          <a:ln w="9525">
            <a:noFill/>
            <a:miter lim="800000"/>
          </a:ln>
          <a:effectLst>
            <a:outerShdw dist="40161" dir="9693903" algn="ctr" rotWithShape="0">
              <a:schemeClr val="tx1">
                <a:alpha val="50000"/>
              </a:schemeClr>
            </a:outerShdw>
          </a:effectLst>
        </p:spPr>
        <p:txBody>
          <a:bodyPr wrap="none" anchor="ctr"/>
          <a:lstStyle/>
          <a:p>
            <a:pPr>
              <a:defRPr/>
            </a:pPr>
            <a:endParaRPr lang="zh-CN" altLang="en-US">
              <a:cs typeface="+mn-ea"/>
              <a:sym typeface="+mn-lt"/>
            </a:endParaRPr>
          </a:p>
        </p:txBody>
      </p:sp>
      <p:sp>
        <p:nvSpPr>
          <p:cNvPr id="5" name="AutoShape 27"/>
          <p:cNvSpPr>
            <a:spLocks noChangeArrowheads="1"/>
          </p:cNvSpPr>
          <p:nvPr/>
        </p:nvSpPr>
        <p:spPr bwMode="auto">
          <a:xfrm rot="16200000">
            <a:off x="7496741" y="2773939"/>
            <a:ext cx="2455986" cy="1171406"/>
          </a:xfrm>
          <a:custGeom>
            <a:avLst/>
            <a:gdLst>
              <a:gd name="G0" fmla="+- 4378 0 0"/>
              <a:gd name="G1" fmla="+- 21600 0 4378"/>
              <a:gd name="G2" fmla="*/ 4378 1 2"/>
              <a:gd name="G3" fmla="+- 21600 0 G2"/>
              <a:gd name="G4" fmla="+/ 4378 21600 2"/>
              <a:gd name="G5" fmla="+/ G1 0 2"/>
              <a:gd name="G6" fmla="*/ 21600 21600 4378"/>
              <a:gd name="G7" fmla="*/ G6 1 2"/>
              <a:gd name="G8" fmla="+- 21600 0 G7"/>
              <a:gd name="G9" fmla="*/ 21600 1 2"/>
              <a:gd name="G10" fmla="+- 4378 0 G9"/>
              <a:gd name="G11" fmla="?: G10 G8 0"/>
              <a:gd name="G12" fmla="?: G10 G7 21600"/>
              <a:gd name="T0" fmla="*/ 19411 w 21600"/>
              <a:gd name="T1" fmla="*/ 10800 h 21600"/>
              <a:gd name="T2" fmla="*/ 10800 w 21600"/>
              <a:gd name="T3" fmla="*/ 21600 h 21600"/>
              <a:gd name="T4" fmla="*/ 2189 w 21600"/>
              <a:gd name="T5" fmla="*/ 10800 h 21600"/>
              <a:gd name="T6" fmla="*/ 10800 w 21600"/>
              <a:gd name="T7" fmla="*/ 0 h 21600"/>
              <a:gd name="T8" fmla="*/ 3989 w 21600"/>
              <a:gd name="T9" fmla="*/ 3989 h 21600"/>
              <a:gd name="T10" fmla="*/ 17611 w 21600"/>
              <a:gd name="T11" fmla="*/ 17611 h 21600"/>
            </a:gdLst>
            <a:ahLst/>
            <a:cxnLst>
              <a:cxn ang="0">
                <a:pos x="T0" y="T1"/>
              </a:cxn>
              <a:cxn ang="0">
                <a:pos x="T2" y="T3"/>
              </a:cxn>
              <a:cxn ang="0">
                <a:pos x="T4" y="T5"/>
              </a:cxn>
              <a:cxn ang="0">
                <a:pos x="T6" y="T7"/>
              </a:cxn>
            </a:cxnLst>
            <a:rect l="T8" t="T9" r="T10" b="T11"/>
            <a:pathLst>
              <a:path w="21600" h="21600">
                <a:moveTo>
                  <a:pt x="0" y="0"/>
                </a:moveTo>
                <a:lnTo>
                  <a:pt x="4378" y="21600"/>
                </a:lnTo>
                <a:lnTo>
                  <a:pt x="17222" y="21600"/>
                </a:lnTo>
                <a:lnTo>
                  <a:pt x="21600" y="0"/>
                </a:lnTo>
                <a:close/>
              </a:path>
            </a:pathLst>
          </a:custGeom>
          <a:blipFill dpi="0" rotWithShape="0">
            <a:blip r:embed="rId4"/>
            <a:srcRect/>
            <a:stretch>
              <a:fillRect/>
            </a:stretch>
          </a:blipFill>
          <a:ln w="9525">
            <a:noFill/>
            <a:miter lim="800000"/>
          </a:ln>
          <a:effectLst>
            <a:outerShdw dist="40161" dir="9693903" algn="ctr" rotWithShape="0">
              <a:schemeClr val="tx1">
                <a:alpha val="50000"/>
              </a:schemeClr>
            </a:outerShdw>
          </a:effectLst>
        </p:spPr>
        <p:txBody>
          <a:bodyPr wrap="none" anchor="ctr"/>
          <a:lstStyle/>
          <a:p>
            <a:pPr>
              <a:defRPr/>
            </a:pPr>
            <a:endParaRPr lang="zh-CN" altLang="en-US">
              <a:cs typeface="+mn-ea"/>
              <a:sym typeface="+mn-lt"/>
            </a:endParaRPr>
          </a:p>
        </p:txBody>
      </p:sp>
      <p:sp>
        <p:nvSpPr>
          <p:cNvPr id="7" name="AutoShape 21"/>
          <p:cNvSpPr>
            <a:spLocks noChangeArrowheads="1"/>
          </p:cNvSpPr>
          <p:nvPr/>
        </p:nvSpPr>
        <p:spPr bwMode="auto">
          <a:xfrm rot="16200000">
            <a:off x="2268585" y="2761105"/>
            <a:ext cx="2455985" cy="1171406"/>
          </a:xfrm>
          <a:custGeom>
            <a:avLst/>
            <a:gdLst>
              <a:gd name="G0" fmla="+- 4378 0 0"/>
              <a:gd name="G1" fmla="+- 21600 0 4378"/>
              <a:gd name="G2" fmla="*/ 4378 1 2"/>
              <a:gd name="G3" fmla="+- 21600 0 G2"/>
              <a:gd name="G4" fmla="+/ 4378 21600 2"/>
              <a:gd name="G5" fmla="+/ G1 0 2"/>
              <a:gd name="G6" fmla="*/ 21600 21600 4378"/>
              <a:gd name="G7" fmla="*/ G6 1 2"/>
              <a:gd name="G8" fmla="+- 21600 0 G7"/>
              <a:gd name="G9" fmla="*/ 21600 1 2"/>
              <a:gd name="G10" fmla="+- 4378 0 G9"/>
              <a:gd name="G11" fmla="?: G10 G8 0"/>
              <a:gd name="G12" fmla="?: G10 G7 21600"/>
              <a:gd name="T0" fmla="*/ 19411 w 21600"/>
              <a:gd name="T1" fmla="*/ 10800 h 21600"/>
              <a:gd name="T2" fmla="*/ 10800 w 21600"/>
              <a:gd name="T3" fmla="*/ 21600 h 21600"/>
              <a:gd name="T4" fmla="*/ 2189 w 21600"/>
              <a:gd name="T5" fmla="*/ 10800 h 21600"/>
              <a:gd name="T6" fmla="*/ 10800 w 21600"/>
              <a:gd name="T7" fmla="*/ 0 h 21600"/>
              <a:gd name="T8" fmla="*/ 3989 w 21600"/>
              <a:gd name="T9" fmla="*/ 3989 h 21600"/>
              <a:gd name="T10" fmla="*/ 17611 w 21600"/>
              <a:gd name="T11" fmla="*/ 17611 h 21600"/>
            </a:gdLst>
            <a:ahLst/>
            <a:cxnLst>
              <a:cxn ang="0">
                <a:pos x="T0" y="T1"/>
              </a:cxn>
              <a:cxn ang="0">
                <a:pos x="T2" y="T3"/>
              </a:cxn>
              <a:cxn ang="0">
                <a:pos x="T4" y="T5"/>
              </a:cxn>
              <a:cxn ang="0">
                <a:pos x="T6" y="T7"/>
              </a:cxn>
            </a:cxnLst>
            <a:rect l="T8" t="T9" r="T10" b="T11"/>
            <a:pathLst>
              <a:path w="21600" h="21600">
                <a:moveTo>
                  <a:pt x="0" y="0"/>
                </a:moveTo>
                <a:lnTo>
                  <a:pt x="4378" y="21600"/>
                </a:lnTo>
                <a:lnTo>
                  <a:pt x="17222" y="21600"/>
                </a:lnTo>
                <a:lnTo>
                  <a:pt x="21600" y="0"/>
                </a:lnTo>
                <a:close/>
              </a:path>
            </a:pathLst>
          </a:custGeom>
          <a:blipFill dpi="0" rotWithShape="1">
            <a:blip r:embed="rId5">
              <a:duotone>
                <a:prstClr val="black"/>
                <a:srgbClr val="288498">
                  <a:tint val="45000"/>
                  <a:satMod val="400000"/>
                </a:srgbClr>
              </a:duotone>
            </a:blip>
            <a:srcRect/>
            <a:stretch>
              <a:fillRect/>
            </a:stretch>
          </a:blipFill>
          <a:ln w="9525">
            <a:noFill/>
            <a:miter lim="800000"/>
          </a:ln>
          <a:effectLst>
            <a:outerShdw dist="40161" dir="9693903" algn="ctr" rotWithShape="0">
              <a:schemeClr val="tx1">
                <a:alpha val="50000"/>
              </a:schemeClr>
            </a:outerShdw>
          </a:effectLst>
        </p:spPr>
        <p:txBody>
          <a:bodyPr wrap="none" anchor="ctr"/>
          <a:lstStyle/>
          <a:p>
            <a:pPr>
              <a:defRPr/>
            </a:pPr>
            <a:endParaRPr lang="zh-CN" altLang="en-US">
              <a:cs typeface="+mn-ea"/>
              <a:sym typeface="+mn-lt"/>
            </a:endParaRPr>
          </a:p>
        </p:txBody>
      </p:sp>
      <p:sp>
        <p:nvSpPr>
          <p:cNvPr id="10" name="KSO_Shape"/>
          <p:cNvSpPr/>
          <p:nvPr/>
        </p:nvSpPr>
        <p:spPr bwMode="auto">
          <a:xfrm>
            <a:off x="3236394" y="2688184"/>
            <a:ext cx="429360" cy="423526"/>
          </a:xfrm>
          <a:custGeom>
            <a:avLst/>
            <a:gdLst>
              <a:gd name="T0" fmla="*/ 2147483647 w 6140"/>
              <a:gd name="T1" fmla="*/ 2147483647 h 6040"/>
              <a:gd name="T2" fmla="*/ 2147483647 w 6140"/>
              <a:gd name="T3" fmla="*/ 2147483647 h 6040"/>
              <a:gd name="T4" fmla="*/ 2147483647 w 6140"/>
              <a:gd name="T5" fmla="*/ 2147483647 h 6040"/>
              <a:gd name="T6" fmla="*/ 2147483647 w 6140"/>
              <a:gd name="T7" fmla="*/ 2147483647 h 6040"/>
              <a:gd name="T8" fmla="*/ 2147483647 w 6140"/>
              <a:gd name="T9" fmla="*/ 2147483647 h 6040"/>
              <a:gd name="T10" fmla="*/ 2147483647 w 6140"/>
              <a:gd name="T11" fmla="*/ 2147483647 h 6040"/>
              <a:gd name="T12" fmla="*/ 2147483647 w 6140"/>
              <a:gd name="T13" fmla="*/ 2147483647 h 6040"/>
              <a:gd name="T14" fmla="*/ 2147483647 w 6140"/>
              <a:gd name="T15" fmla="*/ 2147483647 h 6040"/>
              <a:gd name="T16" fmla="*/ 2147483647 w 6140"/>
              <a:gd name="T17" fmla="*/ 2147483647 h 6040"/>
              <a:gd name="T18" fmla="*/ 2147483647 w 6140"/>
              <a:gd name="T19" fmla="*/ 2147483647 h 6040"/>
              <a:gd name="T20" fmla="*/ 2147483647 w 6140"/>
              <a:gd name="T21" fmla="*/ 2147483647 h 6040"/>
              <a:gd name="T22" fmla="*/ 2147483647 w 6140"/>
              <a:gd name="T23" fmla="*/ 2147483647 h 6040"/>
              <a:gd name="T24" fmla="*/ 2147483647 w 6140"/>
              <a:gd name="T25" fmla="*/ 2147483647 h 6040"/>
              <a:gd name="T26" fmla="*/ 2147483647 w 6140"/>
              <a:gd name="T27" fmla="*/ 2147483647 h 6040"/>
              <a:gd name="T28" fmla="*/ 2147483647 w 6140"/>
              <a:gd name="T29" fmla="*/ 2147483647 h 6040"/>
              <a:gd name="T30" fmla="*/ 2147483647 w 6140"/>
              <a:gd name="T31" fmla="*/ 2147483647 h 6040"/>
              <a:gd name="T32" fmla="*/ 2147483647 w 6140"/>
              <a:gd name="T33" fmla="*/ 2147483647 h 6040"/>
              <a:gd name="T34" fmla="*/ 2147483647 w 6140"/>
              <a:gd name="T35" fmla="*/ 2147483647 h 6040"/>
              <a:gd name="T36" fmla="*/ 2147483647 w 6140"/>
              <a:gd name="T37" fmla="*/ 2147483647 h 6040"/>
              <a:gd name="T38" fmla="*/ 2147483647 w 6140"/>
              <a:gd name="T39" fmla="*/ 2147483647 h 6040"/>
              <a:gd name="T40" fmla="*/ 2147483647 w 6140"/>
              <a:gd name="T41" fmla="*/ 2147483647 h 6040"/>
              <a:gd name="T42" fmla="*/ 2147483647 w 6140"/>
              <a:gd name="T43" fmla="*/ 2147483647 h 6040"/>
              <a:gd name="T44" fmla="*/ 2147483647 w 6140"/>
              <a:gd name="T45" fmla="*/ 2147483647 h 6040"/>
              <a:gd name="T46" fmla="*/ 2147483647 w 6140"/>
              <a:gd name="T47" fmla="*/ 2147483647 h 6040"/>
              <a:gd name="T48" fmla="*/ 2147483647 w 6140"/>
              <a:gd name="T49" fmla="*/ 2147483647 h 6040"/>
              <a:gd name="T50" fmla="*/ 2147483647 w 6140"/>
              <a:gd name="T51" fmla="*/ 2147483647 h 6040"/>
              <a:gd name="T52" fmla="*/ 2147483647 w 6140"/>
              <a:gd name="T53" fmla="*/ 2147483647 h 6040"/>
              <a:gd name="T54" fmla="*/ 2147483647 w 6140"/>
              <a:gd name="T55" fmla="*/ 2147483647 h 6040"/>
              <a:gd name="T56" fmla="*/ 2147483647 w 6140"/>
              <a:gd name="T57" fmla="*/ 2147483647 h 6040"/>
              <a:gd name="T58" fmla="*/ 2147483647 w 6140"/>
              <a:gd name="T59" fmla="*/ 2147483647 h 6040"/>
              <a:gd name="T60" fmla="*/ 2147483647 w 6140"/>
              <a:gd name="T61" fmla="*/ 2147483647 h 6040"/>
              <a:gd name="T62" fmla="*/ 2147483647 w 6140"/>
              <a:gd name="T63" fmla="*/ 2147483647 h 6040"/>
              <a:gd name="T64" fmla="*/ 2147483647 w 6140"/>
              <a:gd name="T65" fmla="*/ 2147483647 h 6040"/>
              <a:gd name="T66" fmla="*/ 2147483647 w 6140"/>
              <a:gd name="T67" fmla="*/ 2147483647 h 6040"/>
              <a:gd name="T68" fmla="*/ 2147483647 w 6140"/>
              <a:gd name="T69" fmla="*/ 2147483647 h 6040"/>
              <a:gd name="T70" fmla="*/ 2147483647 w 6140"/>
              <a:gd name="T71" fmla="*/ 2147483647 h 6040"/>
              <a:gd name="T72" fmla="*/ 2147483647 w 6140"/>
              <a:gd name="T73" fmla="*/ 2147483647 h 6040"/>
              <a:gd name="T74" fmla="*/ 2147483647 w 6140"/>
              <a:gd name="T75" fmla="*/ 2147483647 h 6040"/>
              <a:gd name="T76" fmla="*/ 2147483647 w 6140"/>
              <a:gd name="T77" fmla="*/ 2147483647 h 6040"/>
              <a:gd name="T78" fmla="*/ 2147483647 w 6140"/>
              <a:gd name="T79" fmla="*/ 2147483647 h 6040"/>
              <a:gd name="T80" fmla="*/ 2147483647 w 6140"/>
              <a:gd name="T81" fmla="*/ 2147483647 h 6040"/>
              <a:gd name="T82" fmla="*/ 2147483647 w 6140"/>
              <a:gd name="T83" fmla="*/ 2147483647 h 6040"/>
              <a:gd name="T84" fmla="*/ 2147483647 w 6140"/>
              <a:gd name="T85" fmla="*/ 2147483647 h 6040"/>
              <a:gd name="T86" fmla="*/ 2147483647 w 6140"/>
              <a:gd name="T87" fmla="*/ 2147483647 h 6040"/>
              <a:gd name="T88" fmla="*/ 2147483647 w 6140"/>
              <a:gd name="T89" fmla="*/ 2147483647 h 6040"/>
              <a:gd name="T90" fmla="*/ 2147483647 w 6140"/>
              <a:gd name="T91" fmla="*/ 2147483647 h 6040"/>
              <a:gd name="T92" fmla="*/ 2147483647 w 6140"/>
              <a:gd name="T93" fmla="*/ 2147483647 h 6040"/>
              <a:gd name="T94" fmla="*/ 2147483647 w 6140"/>
              <a:gd name="T95" fmla="*/ 2147483647 h 6040"/>
              <a:gd name="T96" fmla="*/ 2147483647 w 6140"/>
              <a:gd name="T97" fmla="*/ 2147483647 h 6040"/>
              <a:gd name="T98" fmla="*/ 2147483647 w 6140"/>
              <a:gd name="T99" fmla="*/ 2147483647 h 6040"/>
              <a:gd name="T100" fmla="*/ 2147483647 w 6140"/>
              <a:gd name="T101" fmla="*/ 2147483647 h 6040"/>
              <a:gd name="T102" fmla="*/ 2147483647 w 6140"/>
              <a:gd name="T103" fmla="*/ 2147483647 h 6040"/>
              <a:gd name="T104" fmla="*/ 2147483647 w 6140"/>
              <a:gd name="T105" fmla="*/ 2147483647 h 6040"/>
              <a:gd name="T106" fmla="*/ 2147483647 w 6140"/>
              <a:gd name="T107" fmla="*/ 2147483647 h 6040"/>
              <a:gd name="T108" fmla="*/ 2147483647 w 6140"/>
              <a:gd name="T109" fmla="*/ 2147483647 h 6040"/>
              <a:gd name="T110" fmla="*/ 2147483647 w 6140"/>
              <a:gd name="T111" fmla="*/ 2147483647 h 6040"/>
              <a:gd name="T112" fmla="*/ 2147483647 w 6140"/>
              <a:gd name="T113" fmla="*/ 2147483647 h 6040"/>
              <a:gd name="T114" fmla="*/ 2147483647 w 6140"/>
              <a:gd name="T115" fmla="*/ 2147483647 h 6040"/>
              <a:gd name="T116" fmla="*/ 2147483647 w 6140"/>
              <a:gd name="T117" fmla="*/ 2147483647 h 6040"/>
              <a:gd name="T118" fmla="*/ 2147483647 w 6140"/>
              <a:gd name="T119" fmla="*/ 2147483647 h 60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40"/>
              <a:gd name="T181" fmla="*/ 0 h 6040"/>
              <a:gd name="T182" fmla="*/ 6140 w 6140"/>
              <a:gd name="T183" fmla="*/ 6040 h 604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40" h="6040">
                <a:moveTo>
                  <a:pt x="3011" y="554"/>
                </a:moveTo>
                <a:lnTo>
                  <a:pt x="5433" y="554"/>
                </a:lnTo>
                <a:lnTo>
                  <a:pt x="5469" y="555"/>
                </a:lnTo>
                <a:lnTo>
                  <a:pt x="5505" y="557"/>
                </a:lnTo>
                <a:lnTo>
                  <a:pt x="5540" y="562"/>
                </a:lnTo>
                <a:lnTo>
                  <a:pt x="5575" y="567"/>
                </a:lnTo>
                <a:lnTo>
                  <a:pt x="5608" y="576"/>
                </a:lnTo>
                <a:lnTo>
                  <a:pt x="5642" y="586"/>
                </a:lnTo>
                <a:lnTo>
                  <a:pt x="5676" y="597"/>
                </a:lnTo>
                <a:lnTo>
                  <a:pt x="5707" y="609"/>
                </a:lnTo>
                <a:lnTo>
                  <a:pt x="5738" y="623"/>
                </a:lnTo>
                <a:lnTo>
                  <a:pt x="5768" y="639"/>
                </a:lnTo>
                <a:lnTo>
                  <a:pt x="5799" y="656"/>
                </a:lnTo>
                <a:lnTo>
                  <a:pt x="5828" y="674"/>
                </a:lnTo>
                <a:lnTo>
                  <a:pt x="5854" y="694"/>
                </a:lnTo>
                <a:lnTo>
                  <a:pt x="5881" y="716"/>
                </a:lnTo>
                <a:lnTo>
                  <a:pt x="5908" y="738"/>
                </a:lnTo>
                <a:lnTo>
                  <a:pt x="5932" y="761"/>
                </a:lnTo>
                <a:lnTo>
                  <a:pt x="5955" y="786"/>
                </a:lnTo>
                <a:lnTo>
                  <a:pt x="5977" y="811"/>
                </a:lnTo>
                <a:lnTo>
                  <a:pt x="5998" y="838"/>
                </a:lnTo>
                <a:lnTo>
                  <a:pt x="6018" y="866"/>
                </a:lnTo>
                <a:lnTo>
                  <a:pt x="6037" y="895"/>
                </a:lnTo>
                <a:lnTo>
                  <a:pt x="6054" y="924"/>
                </a:lnTo>
                <a:lnTo>
                  <a:pt x="6069" y="955"/>
                </a:lnTo>
                <a:lnTo>
                  <a:pt x="6084" y="987"/>
                </a:lnTo>
                <a:lnTo>
                  <a:pt x="6097" y="1018"/>
                </a:lnTo>
                <a:lnTo>
                  <a:pt x="6107" y="1051"/>
                </a:lnTo>
                <a:lnTo>
                  <a:pt x="6117" y="1084"/>
                </a:lnTo>
                <a:lnTo>
                  <a:pt x="6125" y="1119"/>
                </a:lnTo>
                <a:lnTo>
                  <a:pt x="6132" y="1154"/>
                </a:lnTo>
                <a:lnTo>
                  <a:pt x="6136" y="1189"/>
                </a:lnTo>
                <a:lnTo>
                  <a:pt x="6139" y="1225"/>
                </a:lnTo>
                <a:lnTo>
                  <a:pt x="6140" y="1261"/>
                </a:lnTo>
                <a:lnTo>
                  <a:pt x="6140" y="5331"/>
                </a:lnTo>
                <a:lnTo>
                  <a:pt x="6139" y="5369"/>
                </a:lnTo>
                <a:lnTo>
                  <a:pt x="6136" y="5405"/>
                </a:lnTo>
                <a:lnTo>
                  <a:pt x="6132" y="5439"/>
                </a:lnTo>
                <a:lnTo>
                  <a:pt x="6125" y="5474"/>
                </a:lnTo>
                <a:lnTo>
                  <a:pt x="6117" y="5508"/>
                </a:lnTo>
                <a:lnTo>
                  <a:pt x="6107" y="5542"/>
                </a:lnTo>
                <a:lnTo>
                  <a:pt x="6097" y="5574"/>
                </a:lnTo>
                <a:lnTo>
                  <a:pt x="6084" y="5607"/>
                </a:lnTo>
                <a:lnTo>
                  <a:pt x="6069" y="5638"/>
                </a:lnTo>
                <a:lnTo>
                  <a:pt x="6054" y="5668"/>
                </a:lnTo>
                <a:lnTo>
                  <a:pt x="6037" y="5698"/>
                </a:lnTo>
                <a:lnTo>
                  <a:pt x="6018" y="5726"/>
                </a:lnTo>
                <a:lnTo>
                  <a:pt x="5998" y="5754"/>
                </a:lnTo>
                <a:lnTo>
                  <a:pt x="5977" y="5781"/>
                </a:lnTo>
                <a:lnTo>
                  <a:pt x="5955" y="5806"/>
                </a:lnTo>
                <a:lnTo>
                  <a:pt x="5932" y="5832"/>
                </a:lnTo>
                <a:lnTo>
                  <a:pt x="5908" y="5855"/>
                </a:lnTo>
                <a:lnTo>
                  <a:pt x="5881" y="5877"/>
                </a:lnTo>
                <a:lnTo>
                  <a:pt x="5854" y="5898"/>
                </a:lnTo>
                <a:lnTo>
                  <a:pt x="5828" y="5918"/>
                </a:lnTo>
                <a:lnTo>
                  <a:pt x="5799" y="5936"/>
                </a:lnTo>
                <a:lnTo>
                  <a:pt x="5768" y="5954"/>
                </a:lnTo>
                <a:lnTo>
                  <a:pt x="5738" y="5969"/>
                </a:lnTo>
                <a:lnTo>
                  <a:pt x="5707" y="5983"/>
                </a:lnTo>
                <a:lnTo>
                  <a:pt x="5676" y="5996"/>
                </a:lnTo>
                <a:lnTo>
                  <a:pt x="5642" y="6007"/>
                </a:lnTo>
                <a:lnTo>
                  <a:pt x="5608" y="6016"/>
                </a:lnTo>
                <a:lnTo>
                  <a:pt x="5575" y="6025"/>
                </a:lnTo>
                <a:lnTo>
                  <a:pt x="5540" y="6030"/>
                </a:lnTo>
                <a:lnTo>
                  <a:pt x="5505" y="6035"/>
                </a:lnTo>
                <a:lnTo>
                  <a:pt x="5469" y="6039"/>
                </a:lnTo>
                <a:lnTo>
                  <a:pt x="5433" y="6040"/>
                </a:lnTo>
                <a:lnTo>
                  <a:pt x="3011" y="6040"/>
                </a:lnTo>
                <a:lnTo>
                  <a:pt x="2981" y="6039"/>
                </a:lnTo>
                <a:lnTo>
                  <a:pt x="2951" y="6036"/>
                </a:lnTo>
                <a:lnTo>
                  <a:pt x="2921" y="6033"/>
                </a:lnTo>
                <a:lnTo>
                  <a:pt x="2892" y="6029"/>
                </a:lnTo>
                <a:lnTo>
                  <a:pt x="2863" y="6023"/>
                </a:lnTo>
                <a:lnTo>
                  <a:pt x="2834" y="6016"/>
                </a:lnTo>
                <a:lnTo>
                  <a:pt x="2806" y="6008"/>
                </a:lnTo>
                <a:lnTo>
                  <a:pt x="2778" y="5999"/>
                </a:lnTo>
                <a:lnTo>
                  <a:pt x="2750" y="5989"/>
                </a:lnTo>
                <a:lnTo>
                  <a:pt x="2723" y="5978"/>
                </a:lnTo>
                <a:lnTo>
                  <a:pt x="2698" y="5965"/>
                </a:lnTo>
                <a:lnTo>
                  <a:pt x="2672" y="5951"/>
                </a:lnTo>
                <a:lnTo>
                  <a:pt x="2647" y="5938"/>
                </a:lnTo>
                <a:lnTo>
                  <a:pt x="2623" y="5922"/>
                </a:lnTo>
                <a:lnTo>
                  <a:pt x="2599" y="5906"/>
                </a:lnTo>
                <a:lnTo>
                  <a:pt x="2577" y="5889"/>
                </a:lnTo>
                <a:lnTo>
                  <a:pt x="2554" y="5870"/>
                </a:lnTo>
                <a:lnTo>
                  <a:pt x="2533" y="5852"/>
                </a:lnTo>
                <a:lnTo>
                  <a:pt x="2512" y="5832"/>
                </a:lnTo>
                <a:lnTo>
                  <a:pt x="2492" y="5811"/>
                </a:lnTo>
                <a:lnTo>
                  <a:pt x="2474" y="5790"/>
                </a:lnTo>
                <a:lnTo>
                  <a:pt x="2455" y="5768"/>
                </a:lnTo>
                <a:lnTo>
                  <a:pt x="2438" y="5745"/>
                </a:lnTo>
                <a:lnTo>
                  <a:pt x="2421" y="5722"/>
                </a:lnTo>
                <a:lnTo>
                  <a:pt x="2406" y="5697"/>
                </a:lnTo>
                <a:lnTo>
                  <a:pt x="2392" y="5672"/>
                </a:lnTo>
                <a:lnTo>
                  <a:pt x="2378" y="5646"/>
                </a:lnTo>
                <a:lnTo>
                  <a:pt x="2366" y="5621"/>
                </a:lnTo>
                <a:lnTo>
                  <a:pt x="2355" y="5594"/>
                </a:lnTo>
                <a:lnTo>
                  <a:pt x="2345" y="5567"/>
                </a:lnTo>
                <a:lnTo>
                  <a:pt x="2336" y="5539"/>
                </a:lnTo>
                <a:lnTo>
                  <a:pt x="2327" y="5510"/>
                </a:lnTo>
                <a:lnTo>
                  <a:pt x="2315" y="5509"/>
                </a:lnTo>
                <a:lnTo>
                  <a:pt x="2259" y="5501"/>
                </a:lnTo>
                <a:lnTo>
                  <a:pt x="2203" y="5493"/>
                </a:lnTo>
                <a:lnTo>
                  <a:pt x="2147" y="5484"/>
                </a:lnTo>
                <a:lnTo>
                  <a:pt x="2092" y="5474"/>
                </a:lnTo>
                <a:lnTo>
                  <a:pt x="2037" y="5463"/>
                </a:lnTo>
                <a:lnTo>
                  <a:pt x="1983" y="5451"/>
                </a:lnTo>
                <a:lnTo>
                  <a:pt x="1929" y="5439"/>
                </a:lnTo>
                <a:lnTo>
                  <a:pt x="1876" y="5427"/>
                </a:lnTo>
                <a:lnTo>
                  <a:pt x="1824" y="5413"/>
                </a:lnTo>
                <a:lnTo>
                  <a:pt x="1771" y="5398"/>
                </a:lnTo>
                <a:lnTo>
                  <a:pt x="1719" y="5383"/>
                </a:lnTo>
                <a:lnTo>
                  <a:pt x="1668" y="5366"/>
                </a:lnTo>
                <a:lnTo>
                  <a:pt x="1618" y="5350"/>
                </a:lnTo>
                <a:lnTo>
                  <a:pt x="1568" y="5333"/>
                </a:lnTo>
                <a:lnTo>
                  <a:pt x="1519" y="5314"/>
                </a:lnTo>
                <a:lnTo>
                  <a:pt x="1471" y="5295"/>
                </a:lnTo>
                <a:lnTo>
                  <a:pt x="1423" y="5276"/>
                </a:lnTo>
                <a:lnTo>
                  <a:pt x="1375" y="5255"/>
                </a:lnTo>
                <a:lnTo>
                  <a:pt x="1329" y="5234"/>
                </a:lnTo>
                <a:lnTo>
                  <a:pt x="1283" y="5213"/>
                </a:lnTo>
                <a:lnTo>
                  <a:pt x="1237" y="5190"/>
                </a:lnTo>
                <a:lnTo>
                  <a:pt x="1193" y="5167"/>
                </a:lnTo>
                <a:lnTo>
                  <a:pt x="1150" y="5143"/>
                </a:lnTo>
                <a:lnTo>
                  <a:pt x="1107" y="5119"/>
                </a:lnTo>
                <a:lnTo>
                  <a:pt x="1064" y="5093"/>
                </a:lnTo>
                <a:lnTo>
                  <a:pt x="1024" y="5067"/>
                </a:lnTo>
                <a:lnTo>
                  <a:pt x="983" y="5041"/>
                </a:lnTo>
                <a:lnTo>
                  <a:pt x="944" y="5013"/>
                </a:lnTo>
                <a:lnTo>
                  <a:pt x="905" y="4985"/>
                </a:lnTo>
                <a:lnTo>
                  <a:pt x="867" y="4956"/>
                </a:lnTo>
                <a:lnTo>
                  <a:pt x="830" y="4927"/>
                </a:lnTo>
                <a:lnTo>
                  <a:pt x="794" y="4897"/>
                </a:lnTo>
                <a:lnTo>
                  <a:pt x="757" y="4866"/>
                </a:lnTo>
                <a:lnTo>
                  <a:pt x="721" y="4832"/>
                </a:lnTo>
                <a:lnTo>
                  <a:pt x="686" y="4800"/>
                </a:lnTo>
                <a:lnTo>
                  <a:pt x="652" y="4765"/>
                </a:lnTo>
                <a:lnTo>
                  <a:pt x="620" y="4730"/>
                </a:lnTo>
                <a:lnTo>
                  <a:pt x="588" y="4695"/>
                </a:lnTo>
                <a:lnTo>
                  <a:pt x="557" y="4658"/>
                </a:lnTo>
                <a:lnTo>
                  <a:pt x="528" y="4622"/>
                </a:lnTo>
                <a:lnTo>
                  <a:pt x="500" y="4584"/>
                </a:lnTo>
                <a:lnTo>
                  <a:pt x="472" y="4547"/>
                </a:lnTo>
                <a:lnTo>
                  <a:pt x="447" y="4507"/>
                </a:lnTo>
                <a:lnTo>
                  <a:pt x="422" y="4468"/>
                </a:lnTo>
                <a:lnTo>
                  <a:pt x="398" y="4428"/>
                </a:lnTo>
                <a:lnTo>
                  <a:pt x="376" y="4386"/>
                </a:lnTo>
                <a:lnTo>
                  <a:pt x="355" y="4346"/>
                </a:lnTo>
                <a:lnTo>
                  <a:pt x="335" y="4304"/>
                </a:lnTo>
                <a:lnTo>
                  <a:pt x="317" y="4261"/>
                </a:lnTo>
                <a:lnTo>
                  <a:pt x="299" y="4218"/>
                </a:lnTo>
                <a:lnTo>
                  <a:pt x="283" y="4174"/>
                </a:lnTo>
                <a:lnTo>
                  <a:pt x="269" y="4130"/>
                </a:lnTo>
                <a:lnTo>
                  <a:pt x="255" y="4084"/>
                </a:lnTo>
                <a:lnTo>
                  <a:pt x="243" y="4038"/>
                </a:lnTo>
                <a:lnTo>
                  <a:pt x="233" y="3993"/>
                </a:lnTo>
                <a:lnTo>
                  <a:pt x="224" y="3945"/>
                </a:lnTo>
                <a:lnTo>
                  <a:pt x="217" y="3897"/>
                </a:lnTo>
                <a:lnTo>
                  <a:pt x="210" y="3850"/>
                </a:lnTo>
                <a:lnTo>
                  <a:pt x="205" y="3801"/>
                </a:lnTo>
                <a:lnTo>
                  <a:pt x="203" y="3752"/>
                </a:lnTo>
                <a:lnTo>
                  <a:pt x="201" y="3702"/>
                </a:lnTo>
                <a:lnTo>
                  <a:pt x="201" y="3651"/>
                </a:lnTo>
                <a:lnTo>
                  <a:pt x="202" y="3601"/>
                </a:lnTo>
                <a:lnTo>
                  <a:pt x="204" y="3549"/>
                </a:lnTo>
                <a:lnTo>
                  <a:pt x="209" y="3500"/>
                </a:lnTo>
                <a:lnTo>
                  <a:pt x="216" y="3445"/>
                </a:lnTo>
                <a:lnTo>
                  <a:pt x="221" y="3403"/>
                </a:lnTo>
                <a:lnTo>
                  <a:pt x="228" y="3360"/>
                </a:lnTo>
                <a:lnTo>
                  <a:pt x="235" y="3317"/>
                </a:lnTo>
                <a:lnTo>
                  <a:pt x="245" y="3274"/>
                </a:lnTo>
                <a:lnTo>
                  <a:pt x="255" y="3231"/>
                </a:lnTo>
                <a:lnTo>
                  <a:pt x="267" y="3187"/>
                </a:lnTo>
                <a:lnTo>
                  <a:pt x="278" y="3143"/>
                </a:lnTo>
                <a:lnTo>
                  <a:pt x="292" y="3099"/>
                </a:lnTo>
                <a:lnTo>
                  <a:pt x="306" y="3053"/>
                </a:lnTo>
                <a:lnTo>
                  <a:pt x="322" y="3009"/>
                </a:lnTo>
                <a:lnTo>
                  <a:pt x="339" y="2964"/>
                </a:lnTo>
                <a:lnTo>
                  <a:pt x="356" y="2919"/>
                </a:lnTo>
                <a:lnTo>
                  <a:pt x="376" y="2872"/>
                </a:lnTo>
                <a:lnTo>
                  <a:pt x="396" y="2826"/>
                </a:lnTo>
                <a:lnTo>
                  <a:pt x="416" y="2779"/>
                </a:lnTo>
                <a:lnTo>
                  <a:pt x="440" y="2733"/>
                </a:lnTo>
                <a:lnTo>
                  <a:pt x="398" y="2695"/>
                </a:lnTo>
                <a:lnTo>
                  <a:pt x="357" y="2654"/>
                </a:lnTo>
                <a:lnTo>
                  <a:pt x="319" y="2614"/>
                </a:lnTo>
                <a:lnTo>
                  <a:pt x="282" y="2573"/>
                </a:lnTo>
                <a:lnTo>
                  <a:pt x="247" y="2531"/>
                </a:lnTo>
                <a:lnTo>
                  <a:pt x="214" y="2489"/>
                </a:lnTo>
                <a:lnTo>
                  <a:pt x="184" y="2445"/>
                </a:lnTo>
                <a:lnTo>
                  <a:pt x="155" y="2401"/>
                </a:lnTo>
                <a:lnTo>
                  <a:pt x="129" y="2356"/>
                </a:lnTo>
                <a:lnTo>
                  <a:pt x="104" y="2310"/>
                </a:lnTo>
                <a:lnTo>
                  <a:pt x="82" y="2263"/>
                </a:lnTo>
                <a:lnTo>
                  <a:pt x="62" y="2215"/>
                </a:lnTo>
                <a:lnTo>
                  <a:pt x="46" y="2165"/>
                </a:lnTo>
                <a:lnTo>
                  <a:pt x="38" y="2141"/>
                </a:lnTo>
                <a:lnTo>
                  <a:pt x="31" y="2115"/>
                </a:lnTo>
                <a:lnTo>
                  <a:pt x="25" y="2090"/>
                </a:lnTo>
                <a:lnTo>
                  <a:pt x="19" y="2064"/>
                </a:lnTo>
                <a:lnTo>
                  <a:pt x="14" y="2037"/>
                </a:lnTo>
                <a:lnTo>
                  <a:pt x="10" y="2011"/>
                </a:lnTo>
                <a:lnTo>
                  <a:pt x="7" y="1984"/>
                </a:lnTo>
                <a:lnTo>
                  <a:pt x="3" y="1957"/>
                </a:lnTo>
                <a:lnTo>
                  <a:pt x="1" y="1929"/>
                </a:lnTo>
                <a:lnTo>
                  <a:pt x="0" y="1902"/>
                </a:lnTo>
                <a:lnTo>
                  <a:pt x="0" y="1874"/>
                </a:lnTo>
                <a:lnTo>
                  <a:pt x="0" y="1846"/>
                </a:lnTo>
                <a:lnTo>
                  <a:pt x="0" y="1817"/>
                </a:lnTo>
                <a:lnTo>
                  <a:pt x="2" y="1788"/>
                </a:lnTo>
                <a:lnTo>
                  <a:pt x="4" y="1758"/>
                </a:lnTo>
                <a:lnTo>
                  <a:pt x="7" y="1729"/>
                </a:lnTo>
                <a:lnTo>
                  <a:pt x="11" y="1698"/>
                </a:lnTo>
                <a:lnTo>
                  <a:pt x="16" y="1667"/>
                </a:lnTo>
                <a:lnTo>
                  <a:pt x="21" y="1637"/>
                </a:lnTo>
                <a:lnTo>
                  <a:pt x="28" y="1606"/>
                </a:lnTo>
                <a:lnTo>
                  <a:pt x="35" y="1573"/>
                </a:lnTo>
                <a:lnTo>
                  <a:pt x="43" y="1542"/>
                </a:lnTo>
                <a:lnTo>
                  <a:pt x="51" y="1509"/>
                </a:lnTo>
                <a:lnTo>
                  <a:pt x="61" y="1475"/>
                </a:lnTo>
                <a:lnTo>
                  <a:pt x="72" y="1443"/>
                </a:lnTo>
                <a:lnTo>
                  <a:pt x="83" y="1409"/>
                </a:lnTo>
                <a:lnTo>
                  <a:pt x="109" y="1340"/>
                </a:lnTo>
                <a:lnTo>
                  <a:pt x="138" y="1270"/>
                </a:lnTo>
                <a:lnTo>
                  <a:pt x="170" y="1198"/>
                </a:lnTo>
                <a:lnTo>
                  <a:pt x="207" y="1124"/>
                </a:lnTo>
                <a:lnTo>
                  <a:pt x="247" y="1048"/>
                </a:lnTo>
                <a:lnTo>
                  <a:pt x="291" y="970"/>
                </a:lnTo>
                <a:lnTo>
                  <a:pt x="232" y="930"/>
                </a:lnTo>
                <a:lnTo>
                  <a:pt x="966" y="3"/>
                </a:lnTo>
                <a:lnTo>
                  <a:pt x="977" y="2"/>
                </a:lnTo>
                <a:lnTo>
                  <a:pt x="1011" y="1"/>
                </a:lnTo>
                <a:lnTo>
                  <a:pt x="1062" y="0"/>
                </a:lnTo>
                <a:lnTo>
                  <a:pt x="1092" y="1"/>
                </a:lnTo>
                <a:lnTo>
                  <a:pt x="1126" y="2"/>
                </a:lnTo>
                <a:lnTo>
                  <a:pt x="1161" y="4"/>
                </a:lnTo>
                <a:lnTo>
                  <a:pt x="1198" y="9"/>
                </a:lnTo>
                <a:lnTo>
                  <a:pt x="1236" y="14"/>
                </a:lnTo>
                <a:lnTo>
                  <a:pt x="1276" y="22"/>
                </a:lnTo>
                <a:lnTo>
                  <a:pt x="1314" y="31"/>
                </a:lnTo>
                <a:lnTo>
                  <a:pt x="1352" y="43"/>
                </a:lnTo>
                <a:lnTo>
                  <a:pt x="1372" y="48"/>
                </a:lnTo>
                <a:lnTo>
                  <a:pt x="1390" y="57"/>
                </a:lnTo>
                <a:lnTo>
                  <a:pt x="1408" y="65"/>
                </a:lnTo>
                <a:lnTo>
                  <a:pt x="1426" y="73"/>
                </a:lnTo>
                <a:lnTo>
                  <a:pt x="1461" y="93"/>
                </a:lnTo>
                <a:lnTo>
                  <a:pt x="1495" y="114"/>
                </a:lnTo>
                <a:lnTo>
                  <a:pt x="1527" y="136"/>
                </a:lnTo>
                <a:lnTo>
                  <a:pt x="1559" y="159"/>
                </a:lnTo>
                <a:lnTo>
                  <a:pt x="1588" y="182"/>
                </a:lnTo>
                <a:lnTo>
                  <a:pt x="1616" y="205"/>
                </a:lnTo>
                <a:lnTo>
                  <a:pt x="1642" y="230"/>
                </a:lnTo>
                <a:lnTo>
                  <a:pt x="1666" y="252"/>
                </a:lnTo>
                <a:lnTo>
                  <a:pt x="1707" y="293"/>
                </a:lnTo>
                <a:lnTo>
                  <a:pt x="1739" y="327"/>
                </a:lnTo>
                <a:lnTo>
                  <a:pt x="1759" y="350"/>
                </a:lnTo>
                <a:lnTo>
                  <a:pt x="1765" y="359"/>
                </a:lnTo>
                <a:lnTo>
                  <a:pt x="1153" y="1011"/>
                </a:lnTo>
                <a:lnTo>
                  <a:pt x="985" y="843"/>
                </a:lnTo>
                <a:lnTo>
                  <a:pt x="714" y="1251"/>
                </a:lnTo>
                <a:lnTo>
                  <a:pt x="630" y="1196"/>
                </a:lnTo>
                <a:lnTo>
                  <a:pt x="603" y="1246"/>
                </a:lnTo>
                <a:lnTo>
                  <a:pt x="578" y="1294"/>
                </a:lnTo>
                <a:lnTo>
                  <a:pt x="556" y="1342"/>
                </a:lnTo>
                <a:lnTo>
                  <a:pt x="535" y="1390"/>
                </a:lnTo>
                <a:lnTo>
                  <a:pt x="516" y="1435"/>
                </a:lnTo>
                <a:lnTo>
                  <a:pt x="500" y="1480"/>
                </a:lnTo>
                <a:lnTo>
                  <a:pt x="485" y="1524"/>
                </a:lnTo>
                <a:lnTo>
                  <a:pt x="472" y="1567"/>
                </a:lnTo>
                <a:lnTo>
                  <a:pt x="462" y="1609"/>
                </a:lnTo>
                <a:lnTo>
                  <a:pt x="452" y="1650"/>
                </a:lnTo>
                <a:lnTo>
                  <a:pt x="445" y="1690"/>
                </a:lnTo>
                <a:lnTo>
                  <a:pt x="440" y="1729"/>
                </a:lnTo>
                <a:lnTo>
                  <a:pt x="436" y="1768"/>
                </a:lnTo>
                <a:lnTo>
                  <a:pt x="435" y="1805"/>
                </a:lnTo>
                <a:lnTo>
                  <a:pt x="434" y="1842"/>
                </a:lnTo>
                <a:lnTo>
                  <a:pt x="436" y="1878"/>
                </a:lnTo>
                <a:lnTo>
                  <a:pt x="439" y="1913"/>
                </a:lnTo>
                <a:lnTo>
                  <a:pt x="443" y="1948"/>
                </a:lnTo>
                <a:lnTo>
                  <a:pt x="450" y="1982"/>
                </a:lnTo>
                <a:lnTo>
                  <a:pt x="457" y="2014"/>
                </a:lnTo>
                <a:lnTo>
                  <a:pt x="466" y="2047"/>
                </a:lnTo>
                <a:lnTo>
                  <a:pt x="477" y="2079"/>
                </a:lnTo>
                <a:lnTo>
                  <a:pt x="488" y="2111"/>
                </a:lnTo>
                <a:lnTo>
                  <a:pt x="502" y="2141"/>
                </a:lnTo>
                <a:lnTo>
                  <a:pt x="516" y="2171"/>
                </a:lnTo>
                <a:lnTo>
                  <a:pt x="533" y="2200"/>
                </a:lnTo>
                <a:lnTo>
                  <a:pt x="550" y="2229"/>
                </a:lnTo>
                <a:lnTo>
                  <a:pt x="569" y="2257"/>
                </a:lnTo>
                <a:lnTo>
                  <a:pt x="587" y="2285"/>
                </a:lnTo>
                <a:lnTo>
                  <a:pt x="608" y="2313"/>
                </a:lnTo>
                <a:lnTo>
                  <a:pt x="630" y="2339"/>
                </a:lnTo>
                <a:lnTo>
                  <a:pt x="652" y="2366"/>
                </a:lnTo>
                <a:lnTo>
                  <a:pt x="682" y="2322"/>
                </a:lnTo>
                <a:lnTo>
                  <a:pt x="713" y="2278"/>
                </a:lnTo>
                <a:lnTo>
                  <a:pt x="745" y="2234"/>
                </a:lnTo>
                <a:lnTo>
                  <a:pt x="778" y="2188"/>
                </a:lnTo>
                <a:lnTo>
                  <a:pt x="811" y="2144"/>
                </a:lnTo>
                <a:lnTo>
                  <a:pt x="846" y="2099"/>
                </a:lnTo>
                <a:lnTo>
                  <a:pt x="883" y="2054"/>
                </a:lnTo>
                <a:lnTo>
                  <a:pt x="920" y="2007"/>
                </a:lnTo>
                <a:lnTo>
                  <a:pt x="957" y="1962"/>
                </a:lnTo>
                <a:lnTo>
                  <a:pt x="997" y="1916"/>
                </a:lnTo>
                <a:lnTo>
                  <a:pt x="1038" y="1870"/>
                </a:lnTo>
                <a:lnTo>
                  <a:pt x="1079" y="1824"/>
                </a:lnTo>
                <a:lnTo>
                  <a:pt x="1166" y="1730"/>
                </a:lnTo>
                <a:lnTo>
                  <a:pt x="1257" y="1636"/>
                </a:lnTo>
                <a:lnTo>
                  <a:pt x="1247" y="1611"/>
                </a:lnTo>
                <a:lnTo>
                  <a:pt x="1237" y="1586"/>
                </a:lnTo>
                <a:lnTo>
                  <a:pt x="1230" y="1560"/>
                </a:lnTo>
                <a:lnTo>
                  <a:pt x="1223" y="1534"/>
                </a:lnTo>
                <a:lnTo>
                  <a:pt x="1219" y="1507"/>
                </a:lnTo>
                <a:lnTo>
                  <a:pt x="1215" y="1479"/>
                </a:lnTo>
                <a:lnTo>
                  <a:pt x="1213" y="1451"/>
                </a:lnTo>
                <a:lnTo>
                  <a:pt x="1212" y="1423"/>
                </a:lnTo>
                <a:lnTo>
                  <a:pt x="1213" y="1397"/>
                </a:lnTo>
                <a:lnTo>
                  <a:pt x="1214" y="1370"/>
                </a:lnTo>
                <a:lnTo>
                  <a:pt x="1218" y="1344"/>
                </a:lnTo>
                <a:lnTo>
                  <a:pt x="1222" y="1319"/>
                </a:lnTo>
                <a:lnTo>
                  <a:pt x="1228" y="1293"/>
                </a:lnTo>
                <a:lnTo>
                  <a:pt x="1235" y="1269"/>
                </a:lnTo>
                <a:lnTo>
                  <a:pt x="1243" y="1244"/>
                </a:lnTo>
                <a:lnTo>
                  <a:pt x="1252" y="1221"/>
                </a:lnTo>
                <a:lnTo>
                  <a:pt x="1263" y="1198"/>
                </a:lnTo>
                <a:lnTo>
                  <a:pt x="1274" y="1175"/>
                </a:lnTo>
                <a:lnTo>
                  <a:pt x="1287" y="1154"/>
                </a:lnTo>
                <a:lnTo>
                  <a:pt x="1301" y="1132"/>
                </a:lnTo>
                <a:lnTo>
                  <a:pt x="1315" y="1112"/>
                </a:lnTo>
                <a:lnTo>
                  <a:pt x="1331" y="1092"/>
                </a:lnTo>
                <a:lnTo>
                  <a:pt x="1348" y="1073"/>
                </a:lnTo>
                <a:lnTo>
                  <a:pt x="1365" y="1055"/>
                </a:lnTo>
                <a:lnTo>
                  <a:pt x="1365" y="1054"/>
                </a:lnTo>
                <a:lnTo>
                  <a:pt x="1384" y="1037"/>
                </a:lnTo>
                <a:lnTo>
                  <a:pt x="1402" y="1020"/>
                </a:lnTo>
                <a:lnTo>
                  <a:pt x="1422" y="1005"/>
                </a:lnTo>
                <a:lnTo>
                  <a:pt x="1443" y="990"/>
                </a:lnTo>
                <a:lnTo>
                  <a:pt x="1464" y="977"/>
                </a:lnTo>
                <a:lnTo>
                  <a:pt x="1486" y="965"/>
                </a:lnTo>
                <a:lnTo>
                  <a:pt x="1508" y="953"/>
                </a:lnTo>
                <a:lnTo>
                  <a:pt x="1531" y="943"/>
                </a:lnTo>
                <a:lnTo>
                  <a:pt x="1554" y="933"/>
                </a:lnTo>
                <a:lnTo>
                  <a:pt x="1579" y="925"/>
                </a:lnTo>
                <a:lnTo>
                  <a:pt x="1603" y="918"/>
                </a:lnTo>
                <a:lnTo>
                  <a:pt x="1628" y="912"/>
                </a:lnTo>
                <a:lnTo>
                  <a:pt x="1654" y="908"/>
                </a:lnTo>
                <a:lnTo>
                  <a:pt x="1681" y="904"/>
                </a:lnTo>
                <a:lnTo>
                  <a:pt x="1706" y="902"/>
                </a:lnTo>
                <a:lnTo>
                  <a:pt x="1733" y="902"/>
                </a:lnTo>
                <a:lnTo>
                  <a:pt x="1760" y="902"/>
                </a:lnTo>
                <a:lnTo>
                  <a:pt x="1786" y="904"/>
                </a:lnTo>
                <a:lnTo>
                  <a:pt x="1813" y="908"/>
                </a:lnTo>
                <a:lnTo>
                  <a:pt x="1839" y="912"/>
                </a:lnTo>
                <a:lnTo>
                  <a:pt x="1863" y="918"/>
                </a:lnTo>
                <a:lnTo>
                  <a:pt x="1889" y="925"/>
                </a:lnTo>
                <a:lnTo>
                  <a:pt x="1913" y="933"/>
                </a:lnTo>
                <a:lnTo>
                  <a:pt x="1936" y="943"/>
                </a:lnTo>
                <a:lnTo>
                  <a:pt x="1959" y="953"/>
                </a:lnTo>
                <a:lnTo>
                  <a:pt x="1981" y="965"/>
                </a:lnTo>
                <a:lnTo>
                  <a:pt x="2003" y="977"/>
                </a:lnTo>
                <a:lnTo>
                  <a:pt x="2024" y="990"/>
                </a:lnTo>
                <a:lnTo>
                  <a:pt x="2045" y="1005"/>
                </a:lnTo>
                <a:lnTo>
                  <a:pt x="2065" y="1020"/>
                </a:lnTo>
                <a:lnTo>
                  <a:pt x="2084" y="1037"/>
                </a:lnTo>
                <a:lnTo>
                  <a:pt x="2102" y="1054"/>
                </a:lnTo>
                <a:lnTo>
                  <a:pt x="2102" y="1055"/>
                </a:lnTo>
                <a:lnTo>
                  <a:pt x="2118" y="1073"/>
                </a:lnTo>
                <a:lnTo>
                  <a:pt x="2136" y="1091"/>
                </a:lnTo>
                <a:lnTo>
                  <a:pt x="2151" y="1111"/>
                </a:lnTo>
                <a:lnTo>
                  <a:pt x="2165" y="1132"/>
                </a:lnTo>
                <a:lnTo>
                  <a:pt x="2179" y="1153"/>
                </a:lnTo>
                <a:lnTo>
                  <a:pt x="2192" y="1175"/>
                </a:lnTo>
                <a:lnTo>
                  <a:pt x="2203" y="1197"/>
                </a:lnTo>
                <a:lnTo>
                  <a:pt x="2214" y="1220"/>
                </a:lnTo>
                <a:lnTo>
                  <a:pt x="2223" y="1244"/>
                </a:lnTo>
                <a:lnTo>
                  <a:pt x="2231" y="1269"/>
                </a:lnTo>
                <a:lnTo>
                  <a:pt x="2238" y="1293"/>
                </a:lnTo>
                <a:lnTo>
                  <a:pt x="2244" y="1319"/>
                </a:lnTo>
                <a:lnTo>
                  <a:pt x="2248" y="1344"/>
                </a:lnTo>
                <a:lnTo>
                  <a:pt x="2252" y="1370"/>
                </a:lnTo>
                <a:lnTo>
                  <a:pt x="2254" y="1397"/>
                </a:lnTo>
                <a:lnTo>
                  <a:pt x="2254" y="1423"/>
                </a:lnTo>
                <a:lnTo>
                  <a:pt x="2254" y="1450"/>
                </a:lnTo>
                <a:lnTo>
                  <a:pt x="2252" y="1477"/>
                </a:lnTo>
                <a:lnTo>
                  <a:pt x="2248" y="1502"/>
                </a:lnTo>
                <a:lnTo>
                  <a:pt x="2244" y="1528"/>
                </a:lnTo>
                <a:lnTo>
                  <a:pt x="2238" y="1553"/>
                </a:lnTo>
                <a:lnTo>
                  <a:pt x="2231" y="1578"/>
                </a:lnTo>
                <a:lnTo>
                  <a:pt x="2223" y="1602"/>
                </a:lnTo>
                <a:lnTo>
                  <a:pt x="2214" y="1626"/>
                </a:lnTo>
                <a:lnTo>
                  <a:pt x="2203" y="1648"/>
                </a:lnTo>
                <a:lnTo>
                  <a:pt x="2192" y="1672"/>
                </a:lnTo>
                <a:lnTo>
                  <a:pt x="2179" y="1694"/>
                </a:lnTo>
                <a:lnTo>
                  <a:pt x="2166" y="1715"/>
                </a:lnTo>
                <a:lnTo>
                  <a:pt x="2151" y="1734"/>
                </a:lnTo>
                <a:lnTo>
                  <a:pt x="2136" y="1754"/>
                </a:lnTo>
                <a:lnTo>
                  <a:pt x="2120" y="1774"/>
                </a:lnTo>
                <a:lnTo>
                  <a:pt x="2102" y="1791"/>
                </a:lnTo>
                <a:lnTo>
                  <a:pt x="2084" y="1809"/>
                </a:lnTo>
                <a:lnTo>
                  <a:pt x="2065" y="1825"/>
                </a:lnTo>
                <a:lnTo>
                  <a:pt x="2045" y="1841"/>
                </a:lnTo>
                <a:lnTo>
                  <a:pt x="2024" y="1855"/>
                </a:lnTo>
                <a:lnTo>
                  <a:pt x="2003" y="1869"/>
                </a:lnTo>
                <a:lnTo>
                  <a:pt x="1981" y="1882"/>
                </a:lnTo>
                <a:lnTo>
                  <a:pt x="1959" y="1893"/>
                </a:lnTo>
                <a:lnTo>
                  <a:pt x="1936" y="1904"/>
                </a:lnTo>
                <a:lnTo>
                  <a:pt x="1913" y="1913"/>
                </a:lnTo>
                <a:lnTo>
                  <a:pt x="1889" y="1921"/>
                </a:lnTo>
                <a:lnTo>
                  <a:pt x="1863" y="1928"/>
                </a:lnTo>
                <a:lnTo>
                  <a:pt x="1839" y="1934"/>
                </a:lnTo>
                <a:lnTo>
                  <a:pt x="1813" y="1939"/>
                </a:lnTo>
                <a:lnTo>
                  <a:pt x="1786" y="1942"/>
                </a:lnTo>
                <a:lnTo>
                  <a:pt x="1760" y="1943"/>
                </a:lnTo>
                <a:lnTo>
                  <a:pt x="1733" y="1945"/>
                </a:lnTo>
                <a:lnTo>
                  <a:pt x="1710" y="1943"/>
                </a:lnTo>
                <a:lnTo>
                  <a:pt x="1685" y="1942"/>
                </a:lnTo>
                <a:lnTo>
                  <a:pt x="1662" y="1940"/>
                </a:lnTo>
                <a:lnTo>
                  <a:pt x="1640" y="1936"/>
                </a:lnTo>
                <a:lnTo>
                  <a:pt x="1617" y="1932"/>
                </a:lnTo>
                <a:lnTo>
                  <a:pt x="1595" y="1926"/>
                </a:lnTo>
                <a:lnTo>
                  <a:pt x="1573" y="1919"/>
                </a:lnTo>
                <a:lnTo>
                  <a:pt x="1552" y="1912"/>
                </a:lnTo>
                <a:lnTo>
                  <a:pt x="1465" y="2000"/>
                </a:lnTo>
                <a:lnTo>
                  <a:pt x="1384" y="2089"/>
                </a:lnTo>
                <a:lnTo>
                  <a:pt x="1306" y="2177"/>
                </a:lnTo>
                <a:lnTo>
                  <a:pt x="1233" y="2263"/>
                </a:lnTo>
                <a:lnTo>
                  <a:pt x="1164" y="2349"/>
                </a:lnTo>
                <a:lnTo>
                  <a:pt x="1099" y="2433"/>
                </a:lnTo>
                <a:lnTo>
                  <a:pt x="1069" y="2475"/>
                </a:lnTo>
                <a:lnTo>
                  <a:pt x="1039" y="2517"/>
                </a:lnTo>
                <a:lnTo>
                  <a:pt x="1011" y="2558"/>
                </a:lnTo>
                <a:lnTo>
                  <a:pt x="983" y="2599"/>
                </a:lnTo>
                <a:lnTo>
                  <a:pt x="961" y="2633"/>
                </a:lnTo>
                <a:lnTo>
                  <a:pt x="1020" y="2674"/>
                </a:lnTo>
                <a:lnTo>
                  <a:pt x="1081" y="2714"/>
                </a:lnTo>
                <a:lnTo>
                  <a:pt x="1143" y="2755"/>
                </a:lnTo>
                <a:lnTo>
                  <a:pt x="1207" y="2796"/>
                </a:lnTo>
                <a:lnTo>
                  <a:pt x="1341" y="2878"/>
                </a:lnTo>
                <a:lnTo>
                  <a:pt x="1479" y="2962"/>
                </a:lnTo>
                <a:lnTo>
                  <a:pt x="1583" y="3026"/>
                </a:lnTo>
                <a:lnTo>
                  <a:pt x="1689" y="3089"/>
                </a:lnTo>
                <a:lnTo>
                  <a:pt x="1795" y="3156"/>
                </a:lnTo>
                <a:lnTo>
                  <a:pt x="1900" y="3223"/>
                </a:lnTo>
                <a:lnTo>
                  <a:pt x="2003" y="3293"/>
                </a:lnTo>
                <a:lnTo>
                  <a:pt x="2056" y="3329"/>
                </a:lnTo>
                <a:lnTo>
                  <a:pt x="2107" y="3365"/>
                </a:lnTo>
                <a:lnTo>
                  <a:pt x="2157" y="3402"/>
                </a:lnTo>
                <a:lnTo>
                  <a:pt x="2207" y="3439"/>
                </a:lnTo>
                <a:lnTo>
                  <a:pt x="2255" y="3477"/>
                </a:lnTo>
                <a:lnTo>
                  <a:pt x="2304" y="3517"/>
                </a:lnTo>
                <a:lnTo>
                  <a:pt x="2304" y="1261"/>
                </a:lnTo>
                <a:lnTo>
                  <a:pt x="2305" y="1225"/>
                </a:lnTo>
                <a:lnTo>
                  <a:pt x="2308" y="1189"/>
                </a:lnTo>
                <a:lnTo>
                  <a:pt x="2312" y="1154"/>
                </a:lnTo>
                <a:lnTo>
                  <a:pt x="2319" y="1119"/>
                </a:lnTo>
                <a:lnTo>
                  <a:pt x="2326" y="1084"/>
                </a:lnTo>
                <a:lnTo>
                  <a:pt x="2337" y="1051"/>
                </a:lnTo>
                <a:lnTo>
                  <a:pt x="2347" y="1018"/>
                </a:lnTo>
                <a:lnTo>
                  <a:pt x="2360" y="987"/>
                </a:lnTo>
                <a:lnTo>
                  <a:pt x="2374" y="955"/>
                </a:lnTo>
                <a:lnTo>
                  <a:pt x="2390" y="924"/>
                </a:lnTo>
                <a:lnTo>
                  <a:pt x="2407" y="895"/>
                </a:lnTo>
                <a:lnTo>
                  <a:pt x="2425" y="866"/>
                </a:lnTo>
                <a:lnTo>
                  <a:pt x="2445" y="838"/>
                </a:lnTo>
                <a:lnTo>
                  <a:pt x="2467" y="811"/>
                </a:lnTo>
                <a:lnTo>
                  <a:pt x="2489" y="786"/>
                </a:lnTo>
                <a:lnTo>
                  <a:pt x="2512" y="761"/>
                </a:lnTo>
                <a:lnTo>
                  <a:pt x="2536" y="738"/>
                </a:lnTo>
                <a:lnTo>
                  <a:pt x="2562" y="716"/>
                </a:lnTo>
                <a:lnTo>
                  <a:pt x="2589" y="694"/>
                </a:lnTo>
                <a:lnTo>
                  <a:pt x="2616" y="674"/>
                </a:lnTo>
                <a:lnTo>
                  <a:pt x="2645" y="656"/>
                </a:lnTo>
                <a:lnTo>
                  <a:pt x="2674" y="639"/>
                </a:lnTo>
                <a:lnTo>
                  <a:pt x="2706" y="623"/>
                </a:lnTo>
                <a:lnTo>
                  <a:pt x="2737" y="609"/>
                </a:lnTo>
                <a:lnTo>
                  <a:pt x="2769" y="597"/>
                </a:lnTo>
                <a:lnTo>
                  <a:pt x="2802" y="586"/>
                </a:lnTo>
                <a:lnTo>
                  <a:pt x="2835" y="576"/>
                </a:lnTo>
                <a:lnTo>
                  <a:pt x="2870" y="567"/>
                </a:lnTo>
                <a:lnTo>
                  <a:pt x="2904" y="562"/>
                </a:lnTo>
                <a:lnTo>
                  <a:pt x="2939" y="557"/>
                </a:lnTo>
                <a:lnTo>
                  <a:pt x="2975" y="555"/>
                </a:lnTo>
                <a:lnTo>
                  <a:pt x="3011" y="554"/>
                </a:lnTo>
                <a:close/>
                <a:moveTo>
                  <a:pt x="1887" y="1269"/>
                </a:moveTo>
                <a:lnTo>
                  <a:pt x="1887" y="1269"/>
                </a:lnTo>
                <a:lnTo>
                  <a:pt x="1871" y="1255"/>
                </a:lnTo>
                <a:lnTo>
                  <a:pt x="1855" y="1242"/>
                </a:lnTo>
                <a:lnTo>
                  <a:pt x="1837" y="1232"/>
                </a:lnTo>
                <a:lnTo>
                  <a:pt x="1818" y="1222"/>
                </a:lnTo>
                <a:lnTo>
                  <a:pt x="1798" y="1215"/>
                </a:lnTo>
                <a:lnTo>
                  <a:pt x="1777" y="1210"/>
                </a:lnTo>
                <a:lnTo>
                  <a:pt x="1755" y="1206"/>
                </a:lnTo>
                <a:lnTo>
                  <a:pt x="1733" y="1205"/>
                </a:lnTo>
                <a:lnTo>
                  <a:pt x="1711" y="1206"/>
                </a:lnTo>
                <a:lnTo>
                  <a:pt x="1689" y="1210"/>
                </a:lnTo>
                <a:lnTo>
                  <a:pt x="1668" y="1215"/>
                </a:lnTo>
                <a:lnTo>
                  <a:pt x="1648" y="1222"/>
                </a:lnTo>
                <a:lnTo>
                  <a:pt x="1630" y="1232"/>
                </a:lnTo>
                <a:lnTo>
                  <a:pt x="1611" y="1242"/>
                </a:lnTo>
                <a:lnTo>
                  <a:pt x="1595" y="1255"/>
                </a:lnTo>
                <a:lnTo>
                  <a:pt x="1580" y="1269"/>
                </a:lnTo>
                <a:lnTo>
                  <a:pt x="1579" y="1269"/>
                </a:lnTo>
                <a:lnTo>
                  <a:pt x="1565" y="1284"/>
                </a:lnTo>
                <a:lnTo>
                  <a:pt x="1552" y="1301"/>
                </a:lnTo>
                <a:lnTo>
                  <a:pt x="1541" y="1319"/>
                </a:lnTo>
                <a:lnTo>
                  <a:pt x="1532" y="1338"/>
                </a:lnTo>
                <a:lnTo>
                  <a:pt x="1525" y="1358"/>
                </a:lnTo>
                <a:lnTo>
                  <a:pt x="1519" y="1379"/>
                </a:lnTo>
                <a:lnTo>
                  <a:pt x="1517" y="1401"/>
                </a:lnTo>
                <a:lnTo>
                  <a:pt x="1516" y="1423"/>
                </a:lnTo>
                <a:lnTo>
                  <a:pt x="1517" y="1445"/>
                </a:lnTo>
                <a:lnTo>
                  <a:pt x="1519" y="1467"/>
                </a:lnTo>
                <a:lnTo>
                  <a:pt x="1525" y="1488"/>
                </a:lnTo>
                <a:lnTo>
                  <a:pt x="1532" y="1508"/>
                </a:lnTo>
                <a:lnTo>
                  <a:pt x="1541" y="1527"/>
                </a:lnTo>
                <a:lnTo>
                  <a:pt x="1553" y="1545"/>
                </a:lnTo>
                <a:lnTo>
                  <a:pt x="1565" y="1561"/>
                </a:lnTo>
                <a:lnTo>
                  <a:pt x="1580" y="1576"/>
                </a:lnTo>
                <a:lnTo>
                  <a:pt x="1580" y="1578"/>
                </a:lnTo>
                <a:lnTo>
                  <a:pt x="1595" y="1592"/>
                </a:lnTo>
                <a:lnTo>
                  <a:pt x="1611" y="1604"/>
                </a:lnTo>
                <a:lnTo>
                  <a:pt x="1630" y="1615"/>
                </a:lnTo>
                <a:lnTo>
                  <a:pt x="1648" y="1624"/>
                </a:lnTo>
                <a:lnTo>
                  <a:pt x="1668" y="1631"/>
                </a:lnTo>
                <a:lnTo>
                  <a:pt x="1689" y="1637"/>
                </a:lnTo>
                <a:lnTo>
                  <a:pt x="1711" y="1639"/>
                </a:lnTo>
                <a:lnTo>
                  <a:pt x="1733" y="1640"/>
                </a:lnTo>
                <a:lnTo>
                  <a:pt x="1755" y="1639"/>
                </a:lnTo>
                <a:lnTo>
                  <a:pt x="1777" y="1637"/>
                </a:lnTo>
                <a:lnTo>
                  <a:pt x="1798" y="1631"/>
                </a:lnTo>
                <a:lnTo>
                  <a:pt x="1818" y="1624"/>
                </a:lnTo>
                <a:lnTo>
                  <a:pt x="1837" y="1615"/>
                </a:lnTo>
                <a:lnTo>
                  <a:pt x="1855" y="1603"/>
                </a:lnTo>
                <a:lnTo>
                  <a:pt x="1871" y="1592"/>
                </a:lnTo>
                <a:lnTo>
                  <a:pt x="1887" y="1576"/>
                </a:lnTo>
                <a:lnTo>
                  <a:pt x="1901" y="1561"/>
                </a:lnTo>
                <a:lnTo>
                  <a:pt x="1914" y="1545"/>
                </a:lnTo>
                <a:lnTo>
                  <a:pt x="1925" y="1527"/>
                </a:lnTo>
                <a:lnTo>
                  <a:pt x="1934" y="1508"/>
                </a:lnTo>
                <a:lnTo>
                  <a:pt x="1941" y="1488"/>
                </a:lnTo>
                <a:lnTo>
                  <a:pt x="1947" y="1467"/>
                </a:lnTo>
                <a:lnTo>
                  <a:pt x="1950" y="1445"/>
                </a:lnTo>
                <a:lnTo>
                  <a:pt x="1951" y="1423"/>
                </a:lnTo>
                <a:lnTo>
                  <a:pt x="1950" y="1401"/>
                </a:lnTo>
                <a:lnTo>
                  <a:pt x="1947" y="1379"/>
                </a:lnTo>
                <a:lnTo>
                  <a:pt x="1941" y="1358"/>
                </a:lnTo>
                <a:lnTo>
                  <a:pt x="1934" y="1338"/>
                </a:lnTo>
                <a:lnTo>
                  <a:pt x="1925" y="1319"/>
                </a:lnTo>
                <a:lnTo>
                  <a:pt x="1914" y="1301"/>
                </a:lnTo>
                <a:lnTo>
                  <a:pt x="1901" y="1284"/>
                </a:lnTo>
                <a:lnTo>
                  <a:pt x="1887" y="1269"/>
                </a:lnTo>
                <a:close/>
                <a:moveTo>
                  <a:pt x="2304" y="5100"/>
                </a:moveTo>
                <a:lnTo>
                  <a:pt x="2304" y="4074"/>
                </a:lnTo>
                <a:lnTo>
                  <a:pt x="2277" y="4045"/>
                </a:lnTo>
                <a:lnTo>
                  <a:pt x="2251" y="4017"/>
                </a:lnTo>
                <a:lnTo>
                  <a:pt x="2224" y="3989"/>
                </a:lnTo>
                <a:lnTo>
                  <a:pt x="2195" y="3961"/>
                </a:lnTo>
                <a:lnTo>
                  <a:pt x="2138" y="3908"/>
                </a:lnTo>
                <a:lnTo>
                  <a:pt x="2078" y="3856"/>
                </a:lnTo>
                <a:lnTo>
                  <a:pt x="2016" y="3805"/>
                </a:lnTo>
                <a:lnTo>
                  <a:pt x="1952" y="3755"/>
                </a:lnTo>
                <a:lnTo>
                  <a:pt x="1887" y="3706"/>
                </a:lnTo>
                <a:lnTo>
                  <a:pt x="1821" y="3659"/>
                </a:lnTo>
                <a:lnTo>
                  <a:pt x="1754" y="3613"/>
                </a:lnTo>
                <a:lnTo>
                  <a:pt x="1687" y="3567"/>
                </a:lnTo>
                <a:lnTo>
                  <a:pt x="1617" y="3522"/>
                </a:lnTo>
                <a:lnTo>
                  <a:pt x="1548" y="3478"/>
                </a:lnTo>
                <a:lnTo>
                  <a:pt x="1409" y="3392"/>
                </a:lnTo>
                <a:lnTo>
                  <a:pt x="1270" y="3308"/>
                </a:lnTo>
                <a:lnTo>
                  <a:pt x="1140" y="3230"/>
                </a:lnTo>
                <a:lnTo>
                  <a:pt x="1012" y="3151"/>
                </a:lnTo>
                <a:lnTo>
                  <a:pt x="949" y="3111"/>
                </a:lnTo>
                <a:lnTo>
                  <a:pt x="888" y="3071"/>
                </a:lnTo>
                <a:lnTo>
                  <a:pt x="826" y="3030"/>
                </a:lnTo>
                <a:lnTo>
                  <a:pt x="765" y="2988"/>
                </a:lnTo>
                <a:lnTo>
                  <a:pt x="737" y="3056"/>
                </a:lnTo>
                <a:lnTo>
                  <a:pt x="710" y="3122"/>
                </a:lnTo>
                <a:lnTo>
                  <a:pt x="687" y="3186"/>
                </a:lnTo>
                <a:lnTo>
                  <a:pt x="667" y="3250"/>
                </a:lnTo>
                <a:lnTo>
                  <a:pt x="650" y="3313"/>
                </a:lnTo>
                <a:lnTo>
                  <a:pt x="636" y="3375"/>
                </a:lnTo>
                <a:lnTo>
                  <a:pt x="624" y="3435"/>
                </a:lnTo>
                <a:lnTo>
                  <a:pt x="615" y="3496"/>
                </a:lnTo>
                <a:lnTo>
                  <a:pt x="612" y="3533"/>
                </a:lnTo>
                <a:lnTo>
                  <a:pt x="608" y="3577"/>
                </a:lnTo>
                <a:lnTo>
                  <a:pt x="606" y="3615"/>
                </a:lnTo>
                <a:lnTo>
                  <a:pt x="605" y="3652"/>
                </a:lnTo>
                <a:lnTo>
                  <a:pt x="605" y="3691"/>
                </a:lnTo>
                <a:lnTo>
                  <a:pt x="606" y="3728"/>
                </a:lnTo>
                <a:lnTo>
                  <a:pt x="609" y="3765"/>
                </a:lnTo>
                <a:lnTo>
                  <a:pt x="613" y="3801"/>
                </a:lnTo>
                <a:lnTo>
                  <a:pt x="617" y="3837"/>
                </a:lnTo>
                <a:lnTo>
                  <a:pt x="623" y="3873"/>
                </a:lnTo>
                <a:lnTo>
                  <a:pt x="630" y="3908"/>
                </a:lnTo>
                <a:lnTo>
                  <a:pt x="638" y="3943"/>
                </a:lnTo>
                <a:lnTo>
                  <a:pt x="646" y="3976"/>
                </a:lnTo>
                <a:lnTo>
                  <a:pt x="657" y="4010"/>
                </a:lnTo>
                <a:lnTo>
                  <a:pt x="668" y="4044"/>
                </a:lnTo>
                <a:lnTo>
                  <a:pt x="680" y="4076"/>
                </a:lnTo>
                <a:lnTo>
                  <a:pt x="693" y="4109"/>
                </a:lnTo>
                <a:lnTo>
                  <a:pt x="707" y="4141"/>
                </a:lnTo>
                <a:lnTo>
                  <a:pt x="722" y="4173"/>
                </a:lnTo>
                <a:lnTo>
                  <a:pt x="738" y="4204"/>
                </a:lnTo>
                <a:lnTo>
                  <a:pt x="755" y="4234"/>
                </a:lnTo>
                <a:lnTo>
                  <a:pt x="773" y="4264"/>
                </a:lnTo>
                <a:lnTo>
                  <a:pt x="791" y="4295"/>
                </a:lnTo>
                <a:lnTo>
                  <a:pt x="811" y="4324"/>
                </a:lnTo>
                <a:lnTo>
                  <a:pt x="832" y="4353"/>
                </a:lnTo>
                <a:lnTo>
                  <a:pt x="853" y="4380"/>
                </a:lnTo>
                <a:lnTo>
                  <a:pt x="875" y="4408"/>
                </a:lnTo>
                <a:lnTo>
                  <a:pt x="898" y="4436"/>
                </a:lnTo>
                <a:lnTo>
                  <a:pt x="923" y="4463"/>
                </a:lnTo>
                <a:lnTo>
                  <a:pt x="947" y="4488"/>
                </a:lnTo>
                <a:lnTo>
                  <a:pt x="973" y="4515"/>
                </a:lnTo>
                <a:lnTo>
                  <a:pt x="999" y="4540"/>
                </a:lnTo>
                <a:lnTo>
                  <a:pt x="1027" y="4565"/>
                </a:lnTo>
                <a:lnTo>
                  <a:pt x="1055" y="4589"/>
                </a:lnTo>
                <a:lnTo>
                  <a:pt x="1084" y="4614"/>
                </a:lnTo>
                <a:lnTo>
                  <a:pt x="1114" y="4637"/>
                </a:lnTo>
                <a:lnTo>
                  <a:pt x="1144" y="4660"/>
                </a:lnTo>
                <a:lnTo>
                  <a:pt x="1176" y="4684"/>
                </a:lnTo>
                <a:lnTo>
                  <a:pt x="1208" y="4706"/>
                </a:lnTo>
                <a:lnTo>
                  <a:pt x="1242" y="4728"/>
                </a:lnTo>
                <a:lnTo>
                  <a:pt x="1276" y="4749"/>
                </a:lnTo>
                <a:lnTo>
                  <a:pt x="1309" y="4769"/>
                </a:lnTo>
                <a:lnTo>
                  <a:pt x="1344" y="4789"/>
                </a:lnTo>
                <a:lnTo>
                  <a:pt x="1380" y="4809"/>
                </a:lnTo>
                <a:lnTo>
                  <a:pt x="1416" y="4829"/>
                </a:lnTo>
                <a:lnTo>
                  <a:pt x="1453" y="4847"/>
                </a:lnTo>
                <a:lnTo>
                  <a:pt x="1490" y="4865"/>
                </a:lnTo>
                <a:lnTo>
                  <a:pt x="1529" y="4882"/>
                </a:lnTo>
                <a:lnTo>
                  <a:pt x="1568" y="4899"/>
                </a:lnTo>
                <a:lnTo>
                  <a:pt x="1608" y="4916"/>
                </a:lnTo>
                <a:lnTo>
                  <a:pt x="1647" y="4931"/>
                </a:lnTo>
                <a:lnTo>
                  <a:pt x="1688" y="4947"/>
                </a:lnTo>
                <a:lnTo>
                  <a:pt x="1728" y="4961"/>
                </a:lnTo>
                <a:lnTo>
                  <a:pt x="1770" y="4975"/>
                </a:lnTo>
                <a:lnTo>
                  <a:pt x="1855" y="5002"/>
                </a:lnTo>
                <a:lnTo>
                  <a:pt x="1941" y="5026"/>
                </a:lnTo>
                <a:lnTo>
                  <a:pt x="2029" y="5048"/>
                </a:lnTo>
                <a:lnTo>
                  <a:pt x="2120" y="5068"/>
                </a:lnTo>
                <a:lnTo>
                  <a:pt x="2211" y="5085"/>
                </a:lnTo>
                <a:lnTo>
                  <a:pt x="2304" y="5100"/>
                </a:lnTo>
                <a:close/>
                <a:moveTo>
                  <a:pt x="2991" y="1292"/>
                </a:moveTo>
                <a:lnTo>
                  <a:pt x="2991" y="3627"/>
                </a:lnTo>
                <a:lnTo>
                  <a:pt x="5477" y="3627"/>
                </a:lnTo>
                <a:lnTo>
                  <a:pt x="5477" y="1292"/>
                </a:lnTo>
                <a:lnTo>
                  <a:pt x="2991" y="1292"/>
                </a:lnTo>
                <a:close/>
                <a:moveTo>
                  <a:pt x="4212" y="3997"/>
                </a:moveTo>
                <a:lnTo>
                  <a:pt x="4212" y="3997"/>
                </a:lnTo>
                <a:lnTo>
                  <a:pt x="4181" y="3998"/>
                </a:lnTo>
                <a:lnTo>
                  <a:pt x="4150" y="4000"/>
                </a:lnTo>
                <a:lnTo>
                  <a:pt x="4120" y="4003"/>
                </a:lnTo>
                <a:lnTo>
                  <a:pt x="4090" y="4007"/>
                </a:lnTo>
                <a:lnTo>
                  <a:pt x="4060" y="4012"/>
                </a:lnTo>
                <a:lnTo>
                  <a:pt x="4030" y="4018"/>
                </a:lnTo>
                <a:lnTo>
                  <a:pt x="4001" y="4026"/>
                </a:lnTo>
                <a:lnTo>
                  <a:pt x="3974" y="4034"/>
                </a:lnTo>
                <a:lnTo>
                  <a:pt x="3946" y="4044"/>
                </a:lnTo>
                <a:lnTo>
                  <a:pt x="3918" y="4054"/>
                </a:lnTo>
                <a:lnTo>
                  <a:pt x="3891" y="4066"/>
                </a:lnTo>
                <a:lnTo>
                  <a:pt x="3864" y="4079"/>
                </a:lnTo>
                <a:lnTo>
                  <a:pt x="3839" y="4091"/>
                </a:lnTo>
                <a:lnTo>
                  <a:pt x="3813" y="4105"/>
                </a:lnTo>
                <a:lnTo>
                  <a:pt x="3789" y="4120"/>
                </a:lnTo>
                <a:lnTo>
                  <a:pt x="3765" y="4137"/>
                </a:lnTo>
                <a:lnTo>
                  <a:pt x="4227" y="4599"/>
                </a:lnTo>
                <a:lnTo>
                  <a:pt x="4676" y="4149"/>
                </a:lnTo>
                <a:lnTo>
                  <a:pt x="4652" y="4132"/>
                </a:lnTo>
                <a:lnTo>
                  <a:pt x="4626" y="4116"/>
                </a:lnTo>
                <a:lnTo>
                  <a:pt x="4599" y="4100"/>
                </a:lnTo>
                <a:lnTo>
                  <a:pt x="4573" y="4086"/>
                </a:lnTo>
                <a:lnTo>
                  <a:pt x="4546" y="4072"/>
                </a:lnTo>
                <a:lnTo>
                  <a:pt x="4518" y="4059"/>
                </a:lnTo>
                <a:lnTo>
                  <a:pt x="4489" y="4048"/>
                </a:lnTo>
                <a:lnTo>
                  <a:pt x="4460" y="4038"/>
                </a:lnTo>
                <a:lnTo>
                  <a:pt x="4431" y="4029"/>
                </a:lnTo>
                <a:lnTo>
                  <a:pt x="4401" y="4021"/>
                </a:lnTo>
                <a:lnTo>
                  <a:pt x="4371" y="4014"/>
                </a:lnTo>
                <a:lnTo>
                  <a:pt x="4339" y="4008"/>
                </a:lnTo>
                <a:lnTo>
                  <a:pt x="4308" y="4003"/>
                </a:lnTo>
                <a:lnTo>
                  <a:pt x="4277" y="4000"/>
                </a:lnTo>
                <a:lnTo>
                  <a:pt x="4244" y="3998"/>
                </a:lnTo>
                <a:lnTo>
                  <a:pt x="4212" y="3997"/>
                </a:lnTo>
                <a:close/>
                <a:moveTo>
                  <a:pt x="4858" y="4335"/>
                </a:moveTo>
                <a:lnTo>
                  <a:pt x="4411" y="4783"/>
                </a:lnTo>
                <a:lnTo>
                  <a:pt x="4859" y="5233"/>
                </a:lnTo>
                <a:lnTo>
                  <a:pt x="4876" y="5208"/>
                </a:lnTo>
                <a:lnTo>
                  <a:pt x="4891" y="5184"/>
                </a:lnTo>
                <a:lnTo>
                  <a:pt x="4906" y="5158"/>
                </a:lnTo>
                <a:lnTo>
                  <a:pt x="4919" y="5133"/>
                </a:lnTo>
                <a:lnTo>
                  <a:pt x="4931" y="5106"/>
                </a:lnTo>
                <a:lnTo>
                  <a:pt x="4943" y="5079"/>
                </a:lnTo>
                <a:lnTo>
                  <a:pt x="4953" y="5052"/>
                </a:lnTo>
                <a:lnTo>
                  <a:pt x="4963" y="5024"/>
                </a:lnTo>
                <a:lnTo>
                  <a:pt x="4971" y="4995"/>
                </a:lnTo>
                <a:lnTo>
                  <a:pt x="4978" y="4967"/>
                </a:lnTo>
                <a:lnTo>
                  <a:pt x="4985" y="4937"/>
                </a:lnTo>
                <a:lnTo>
                  <a:pt x="4989" y="4908"/>
                </a:lnTo>
                <a:lnTo>
                  <a:pt x="4994" y="4877"/>
                </a:lnTo>
                <a:lnTo>
                  <a:pt x="4996" y="4847"/>
                </a:lnTo>
                <a:lnTo>
                  <a:pt x="4999" y="4816"/>
                </a:lnTo>
                <a:lnTo>
                  <a:pt x="5000" y="4786"/>
                </a:lnTo>
                <a:lnTo>
                  <a:pt x="4999" y="4754"/>
                </a:lnTo>
                <a:lnTo>
                  <a:pt x="4996" y="4723"/>
                </a:lnTo>
                <a:lnTo>
                  <a:pt x="4994" y="4693"/>
                </a:lnTo>
                <a:lnTo>
                  <a:pt x="4989" y="4663"/>
                </a:lnTo>
                <a:lnTo>
                  <a:pt x="4985" y="4632"/>
                </a:lnTo>
                <a:lnTo>
                  <a:pt x="4978" y="4603"/>
                </a:lnTo>
                <a:lnTo>
                  <a:pt x="4971" y="4574"/>
                </a:lnTo>
                <a:lnTo>
                  <a:pt x="4963" y="4545"/>
                </a:lnTo>
                <a:lnTo>
                  <a:pt x="4952" y="4517"/>
                </a:lnTo>
                <a:lnTo>
                  <a:pt x="4942" y="4490"/>
                </a:lnTo>
                <a:lnTo>
                  <a:pt x="4930" y="4463"/>
                </a:lnTo>
                <a:lnTo>
                  <a:pt x="4917" y="4436"/>
                </a:lnTo>
                <a:lnTo>
                  <a:pt x="4905" y="4411"/>
                </a:lnTo>
                <a:lnTo>
                  <a:pt x="4890" y="4385"/>
                </a:lnTo>
                <a:lnTo>
                  <a:pt x="4874" y="4360"/>
                </a:lnTo>
                <a:lnTo>
                  <a:pt x="4858" y="4335"/>
                </a:lnTo>
                <a:close/>
                <a:moveTo>
                  <a:pt x="4678" y="5420"/>
                </a:moveTo>
                <a:lnTo>
                  <a:pt x="4227" y="4968"/>
                </a:lnTo>
                <a:lnTo>
                  <a:pt x="3762" y="5431"/>
                </a:lnTo>
                <a:lnTo>
                  <a:pt x="3787" y="5448"/>
                </a:lnTo>
                <a:lnTo>
                  <a:pt x="3811" y="5464"/>
                </a:lnTo>
                <a:lnTo>
                  <a:pt x="3837" y="5478"/>
                </a:lnTo>
                <a:lnTo>
                  <a:pt x="3863" y="5492"/>
                </a:lnTo>
                <a:lnTo>
                  <a:pt x="3890" y="5503"/>
                </a:lnTo>
                <a:lnTo>
                  <a:pt x="3917" y="5515"/>
                </a:lnTo>
                <a:lnTo>
                  <a:pt x="3945" y="5526"/>
                </a:lnTo>
                <a:lnTo>
                  <a:pt x="3972" y="5536"/>
                </a:lnTo>
                <a:lnTo>
                  <a:pt x="4000" y="5544"/>
                </a:lnTo>
                <a:lnTo>
                  <a:pt x="4029" y="5552"/>
                </a:lnTo>
                <a:lnTo>
                  <a:pt x="4060" y="5558"/>
                </a:lnTo>
                <a:lnTo>
                  <a:pt x="4089" y="5564"/>
                </a:lnTo>
                <a:lnTo>
                  <a:pt x="4119" y="5567"/>
                </a:lnTo>
                <a:lnTo>
                  <a:pt x="4150" y="5571"/>
                </a:lnTo>
                <a:lnTo>
                  <a:pt x="4180" y="5572"/>
                </a:lnTo>
                <a:lnTo>
                  <a:pt x="4212" y="5573"/>
                </a:lnTo>
                <a:lnTo>
                  <a:pt x="4244" y="5572"/>
                </a:lnTo>
                <a:lnTo>
                  <a:pt x="4277" y="5569"/>
                </a:lnTo>
                <a:lnTo>
                  <a:pt x="4308" y="5567"/>
                </a:lnTo>
                <a:lnTo>
                  <a:pt x="4340" y="5562"/>
                </a:lnTo>
                <a:lnTo>
                  <a:pt x="4371" y="5557"/>
                </a:lnTo>
                <a:lnTo>
                  <a:pt x="4402" y="5550"/>
                </a:lnTo>
                <a:lnTo>
                  <a:pt x="4432" y="5542"/>
                </a:lnTo>
                <a:lnTo>
                  <a:pt x="4461" y="5532"/>
                </a:lnTo>
                <a:lnTo>
                  <a:pt x="4490" y="5522"/>
                </a:lnTo>
                <a:lnTo>
                  <a:pt x="4519" y="5510"/>
                </a:lnTo>
                <a:lnTo>
                  <a:pt x="4547" y="5497"/>
                </a:lnTo>
                <a:lnTo>
                  <a:pt x="4575" y="5485"/>
                </a:lnTo>
                <a:lnTo>
                  <a:pt x="4602" y="5470"/>
                </a:lnTo>
                <a:lnTo>
                  <a:pt x="4627" y="5454"/>
                </a:lnTo>
                <a:lnTo>
                  <a:pt x="4653" y="5437"/>
                </a:lnTo>
                <a:lnTo>
                  <a:pt x="4678" y="5420"/>
                </a:lnTo>
                <a:close/>
                <a:moveTo>
                  <a:pt x="3575" y="5249"/>
                </a:moveTo>
                <a:lnTo>
                  <a:pt x="4042" y="4783"/>
                </a:lnTo>
                <a:lnTo>
                  <a:pt x="3578" y="4319"/>
                </a:lnTo>
                <a:lnTo>
                  <a:pt x="3560" y="4343"/>
                </a:lnTo>
                <a:lnTo>
                  <a:pt x="3543" y="4369"/>
                </a:lnTo>
                <a:lnTo>
                  <a:pt x="3528" y="4396"/>
                </a:lnTo>
                <a:lnTo>
                  <a:pt x="3513" y="4422"/>
                </a:lnTo>
                <a:lnTo>
                  <a:pt x="3499" y="4450"/>
                </a:lnTo>
                <a:lnTo>
                  <a:pt x="3487" y="4478"/>
                </a:lnTo>
                <a:lnTo>
                  <a:pt x="3476" y="4506"/>
                </a:lnTo>
                <a:lnTo>
                  <a:pt x="3465" y="4536"/>
                </a:lnTo>
                <a:lnTo>
                  <a:pt x="3456" y="4565"/>
                </a:lnTo>
                <a:lnTo>
                  <a:pt x="3448" y="4595"/>
                </a:lnTo>
                <a:lnTo>
                  <a:pt x="3441" y="4625"/>
                </a:lnTo>
                <a:lnTo>
                  <a:pt x="3435" y="4657"/>
                </a:lnTo>
                <a:lnTo>
                  <a:pt x="3430" y="4688"/>
                </a:lnTo>
                <a:lnTo>
                  <a:pt x="3427" y="4721"/>
                </a:lnTo>
                <a:lnTo>
                  <a:pt x="3426" y="4752"/>
                </a:lnTo>
                <a:lnTo>
                  <a:pt x="3424" y="4786"/>
                </a:lnTo>
                <a:lnTo>
                  <a:pt x="3426" y="4817"/>
                </a:lnTo>
                <a:lnTo>
                  <a:pt x="3427" y="4850"/>
                </a:lnTo>
                <a:lnTo>
                  <a:pt x="3430" y="4881"/>
                </a:lnTo>
                <a:lnTo>
                  <a:pt x="3435" y="4912"/>
                </a:lnTo>
                <a:lnTo>
                  <a:pt x="3441" y="4944"/>
                </a:lnTo>
                <a:lnTo>
                  <a:pt x="3448" y="4974"/>
                </a:lnTo>
                <a:lnTo>
                  <a:pt x="3456" y="5004"/>
                </a:lnTo>
                <a:lnTo>
                  <a:pt x="3464" y="5033"/>
                </a:lnTo>
                <a:lnTo>
                  <a:pt x="3474" y="5062"/>
                </a:lnTo>
                <a:lnTo>
                  <a:pt x="3486" y="5091"/>
                </a:lnTo>
                <a:lnTo>
                  <a:pt x="3499" y="5119"/>
                </a:lnTo>
                <a:lnTo>
                  <a:pt x="3512" y="5147"/>
                </a:lnTo>
                <a:lnTo>
                  <a:pt x="3527" y="5174"/>
                </a:lnTo>
                <a:lnTo>
                  <a:pt x="3542" y="5199"/>
                </a:lnTo>
                <a:lnTo>
                  <a:pt x="3558" y="5225"/>
                </a:lnTo>
                <a:lnTo>
                  <a:pt x="3575" y="5249"/>
                </a:lnTo>
                <a:close/>
              </a:path>
            </a:pathLst>
          </a:custGeom>
          <a:solidFill>
            <a:schemeClr val="bg1"/>
          </a:solidFill>
          <a:ln w="9525">
            <a:noFill/>
            <a:round/>
          </a:ln>
        </p:spPr>
        <p:txBody>
          <a:bodyPr/>
          <a:lstStyle/>
          <a:p>
            <a:endParaRPr lang="zh-CN" altLang="en-US">
              <a:cs typeface="+mn-ea"/>
              <a:sym typeface="+mn-lt"/>
            </a:endParaRPr>
          </a:p>
        </p:txBody>
      </p:sp>
      <p:sp>
        <p:nvSpPr>
          <p:cNvPr id="11" name="KSO_Shape"/>
          <p:cNvSpPr/>
          <p:nvPr/>
        </p:nvSpPr>
        <p:spPr bwMode="auto">
          <a:xfrm>
            <a:off x="5041340" y="2631014"/>
            <a:ext cx="380357" cy="600871"/>
          </a:xfrm>
          <a:custGeom>
            <a:avLst/>
            <a:gdLst>
              <a:gd name="T0" fmla="*/ 2147483647 w 3864"/>
              <a:gd name="T1" fmla="*/ 2147483647 h 6111"/>
              <a:gd name="T2" fmla="*/ 2147483647 w 3864"/>
              <a:gd name="T3" fmla="*/ 2147483647 h 6111"/>
              <a:gd name="T4" fmla="*/ 2147483647 w 3864"/>
              <a:gd name="T5" fmla="*/ 2147483647 h 6111"/>
              <a:gd name="T6" fmla="*/ 2147483647 w 3864"/>
              <a:gd name="T7" fmla="*/ 2147483647 h 6111"/>
              <a:gd name="T8" fmla="*/ 2147483647 w 3864"/>
              <a:gd name="T9" fmla="*/ 2147483647 h 6111"/>
              <a:gd name="T10" fmla="*/ 2147483647 w 3864"/>
              <a:gd name="T11" fmla="*/ 2147483647 h 6111"/>
              <a:gd name="T12" fmla="*/ 2147483647 w 3864"/>
              <a:gd name="T13" fmla="*/ 2147483647 h 6111"/>
              <a:gd name="T14" fmla="*/ 2147483647 w 3864"/>
              <a:gd name="T15" fmla="*/ 2147483647 h 6111"/>
              <a:gd name="T16" fmla="*/ 2147483647 w 3864"/>
              <a:gd name="T17" fmla="*/ 2147483647 h 6111"/>
              <a:gd name="T18" fmla="*/ 2147483647 w 3864"/>
              <a:gd name="T19" fmla="*/ 2147483647 h 6111"/>
              <a:gd name="T20" fmla="*/ 2147483647 w 3864"/>
              <a:gd name="T21" fmla="*/ 2147483647 h 6111"/>
              <a:gd name="T22" fmla="*/ 2147483647 w 3864"/>
              <a:gd name="T23" fmla="*/ 2147483647 h 6111"/>
              <a:gd name="T24" fmla="*/ 2147483647 w 3864"/>
              <a:gd name="T25" fmla="*/ 2147483647 h 6111"/>
              <a:gd name="T26" fmla="*/ 2147483647 w 3864"/>
              <a:gd name="T27" fmla="*/ 2147483647 h 6111"/>
              <a:gd name="T28" fmla="*/ 2147483647 w 3864"/>
              <a:gd name="T29" fmla="*/ 2147483647 h 6111"/>
              <a:gd name="T30" fmla="*/ 2147483647 w 3864"/>
              <a:gd name="T31" fmla="*/ 2147483647 h 6111"/>
              <a:gd name="T32" fmla="*/ 2147483647 w 3864"/>
              <a:gd name="T33" fmla="*/ 2147483647 h 6111"/>
              <a:gd name="T34" fmla="*/ 2147483647 w 3864"/>
              <a:gd name="T35" fmla="*/ 2147483647 h 6111"/>
              <a:gd name="T36" fmla="*/ 2147483647 w 3864"/>
              <a:gd name="T37" fmla="*/ 2147483647 h 6111"/>
              <a:gd name="T38" fmla="*/ 2147483647 w 3864"/>
              <a:gd name="T39" fmla="*/ 2147483647 h 6111"/>
              <a:gd name="T40" fmla="*/ 2147483647 w 3864"/>
              <a:gd name="T41" fmla="*/ 2147483647 h 6111"/>
              <a:gd name="T42" fmla="*/ 2147483647 w 3864"/>
              <a:gd name="T43" fmla="*/ 2147483647 h 6111"/>
              <a:gd name="T44" fmla="*/ 2147483647 w 3864"/>
              <a:gd name="T45" fmla="*/ 2147483647 h 6111"/>
              <a:gd name="T46" fmla="*/ 2147483647 w 3864"/>
              <a:gd name="T47" fmla="*/ 2147483647 h 6111"/>
              <a:gd name="T48" fmla="*/ 2147483647 w 3864"/>
              <a:gd name="T49" fmla="*/ 2147483647 h 6111"/>
              <a:gd name="T50" fmla="*/ 2147483647 w 3864"/>
              <a:gd name="T51" fmla="*/ 2147483647 h 6111"/>
              <a:gd name="T52" fmla="*/ 2147483647 w 3864"/>
              <a:gd name="T53" fmla="*/ 2147483647 h 6111"/>
              <a:gd name="T54" fmla="*/ 2147483647 w 3864"/>
              <a:gd name="T55" fmla="*/ 2147483647 h 6111"/>
              <a:gd name="T56" fmla="*/ 2147483647 w 3864"/>
              <a:gd name="T57" fmla="*/ 2147483647 h 6111"/>
              <a:gd name="T58" fmla="*/ 2147483647 w 3864"/>
              <a:gd name="T59" fmla="*/ 2147483647 h 6111"/>
              <a:gd name="T60" fmla="*/ 2147483647 w 3864"/>
              <a:gd name="T61" fmla="*/ 2147483647 h 6111"/>
              <a:gd name="T62" fmla="*/ 2147483647 w 3864"/>
              <a:gd name="T63" fmla="*/ 2147483647 h 6111"/>
              <a:gd name="T64" fmla="*/ 2147483647 w 3864"/>
              <a:gd name="T65" fmla="*/ 2147483647 h 6111"/>
              <a:gd name="T66" fmla="*/ 2147483647 w 3864"/>
              <a:gd name="T67" fmla="*/ 2147483647 h 6111"/>
              <a:gd name="T68" fmla="*/ 2147483647 w 3864"/>
              <a:gd name="T69" fmla="*/ 2147483647 h 6111"/>
              <a:gd name="T70" fmla="*/ 2147483647 w 3864"/>
              <a:gd name="T71" fmla="*/ 2147483647 h 6111"/>
              <a:gd name="T72" fmla="*/ 2147483647 w 3864"/>
              <a:gd name="T73" fmla="*/ 2147483647 h 6111"/>
              <a:gd name="T74" fmla="*/ 2147483647 w 3864"/>
              <a:gd name="T75" fmla="*/ 2147483647 h 6111"/>
              <a:gd name="T76" fmla="*/ 2147483647 w 3864"/>
              <a:gd name="T77" fmla="*/ 2147483647 h 6111"/>
              <a:gd name="T78" fmla="*/ 2147483647 w 3864"/>
              <a:gd name="T79" fmla="*/ 2147483647 h 6111"/>
              <a:gd name="T80" fmla="*/ 2147483647 w 3864"/>
              <a:gd name="T81" fmla="*/ 2147483647 h 6111"/>
              <a:gd name="T82" fmla="*/ 2147483647 w 3864"/>
              <a:gd name="T83" fmla="*/ 2147483647 h 6111"/>
              <a:gd name="T84" fmla="*/ 2147483647 w 3864"/>
              <a:gd name="T85" fmla="*/ 2147483647 h 6111"/>
              <a:gd name="T86" fmla="*/ 2147483647 w 3864"/>
              <a:gd name="T87" fmla="*/ 2147483647 h 6111"/>
              <a:gd name="T88" fmla="*/ 2147483647 w 3864"/>
              <a:gd name="T89" fmla="*/ 2147483647 h 6111"/>
              <a:gd name="T90" fmla="*/ 2147483647 w 3864"/>
              <a:gd name="T91" fmla="*/ 2147483647 h 6111"/>
              <a:gd name="T92" fmla="*/ 2147483647 w 3864"/>
              <a:gd name="T93" fmla="*/ 2147483647 h 6111"/>
              <a:gd name="T94" fmla="*/ 2147483647 w 3864"/>
              <a:gd name="T95" fmla="*/ 2147483647 h 6111"/>
              <a:gd name="T96" fmla="*/ 2147483647 w 3864"/>
              <a:gd name="T97" fmla="*/ 2147483647 h 6111"/>
              <a:gd name="T98" fmla="*/ 2147483647 w 3864"/>
              <a:gd name="T99" fmla="*/ 2147483647 h 6111"/>
              <a:gd name="T100" fmla="*/ 2147483647 w 3864"/>
              <a:gd name="T101" fmla="*/ 2147483647 h 6111"/>
              <a:gd name="T102" fmla="*/ 2147483647 w 3864"/>
              <a:gd name="T103" fmla="*/ 2147483647 h 6111"/>
              <a:gd name="T104" fmla="*/ 2147483647 w 3864"/>
              <a:gd name="T105" fmla="*/ 2147483647 h 6111"/>
              <a:gd name="T106" fmla="*/ 2147483647 w 3864"/>
              <a:gd name="T107" fmla="*/ 2147483647 h 6111"/>
              <a:gd name="T108" fmla="*/ 2147483647 w 3864"/>
              <a:gd name="T109" fmla="*/ 2147483647 h 6111"/>
              <a:gd name="T110" fmla="*/ 2147483647 w 3864"/>
              <a:gd name="T111" fmla="*/ 2147483647 h 6111"/>
              <a:gd name="T112" fmla="*/ 2147483647 w 3864"/>
              <a:gd name="T113" fmla="*/ 2147483647 h 6111"/>
              <a:gd name="T114" fmla="*/ 2147483647 w 3864"/>
              <a:gd name="T115" fmla="*/ 2147483647 h 6111"/>
              <a:gd name="T116" fmla="*/ 2147483647 w 3864"/>
              <a:gd name="T117" fmla="*/ 2147483647 h 6111"/>
              <a:gd name="T118" fmla="*/ 2147483647 w 3864"/>
              <a:gd name="T119" fmla="*/ 2147483647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864"/>
              <a:gd name="T181" fmla="*/ 0 h 6111"/>
              <a:gd name="T182" fmla="*/ 3864 w 3864"/>
              <a:gd name="T183" fmla="*/ 6111 h 611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w="9525">
            <a:noFill/>
            <a:round/>
          </a:ln>
        </p:spPr>
        <p:txBody>
          <a:bodyPr/>
          <a:lstStyle/>
          <a:p>
            <a:endParaRPr lang="zh-CN" altLang="en-US">
              <a:cs typeface="+mn-ea"/>
              <a:sym typeface="+mn-lt"/>
            </a:endParaRPr>
          </a:p>
        </p:txBody>
      </p:sp>
      <p:sp>
        <p:nvSpPr>
          <p:cNvPr id="12" name="KSO_Shape"/>
          <p:cNvSpPr/>
          <p:nvPr/>
        </p:nvSpPr>
        <p:spPr bwMode="auto">
          <a:xfrm>
            <a:off x="6835784" y="2660183"/>
            <a:ext cx="275350" cy="542533"/>
          </a:xfrm>
          <a:custGeom>
            <a:avLst/>
            <a:gdLst>
              <a:gd name="T0" fmla="*/ 2147483647 w 3408"/>
              <a:gd name="T1" fmla="*/ 2147483647 h 6695"/>
              <a:gd name="T2" fmla="*/ 2147483647 w 3408"/>
              <a:gd name="T3" fmla="*/ 2147483647 h 6695"/>
              <a:gd name="T4" fmla="*/ 0 w 3408"/>
              <a:gd name="T5" fmla="*/ 2147483647 h 6695"/>
              <a:gd name="T6" fmla="*/ 0 w 3408"/>
              <a:gd name="T7" fmla="*/ 2147483647 h 6695"/>
              <a:gd name="T8" fmla="*/ 2147483647 w 3408"/>
              <a:gd name="T9" fmla="*/ 2147483647 h 6695"/>
              <a:gd name="T10" fmla="*/ 2147483647 w 3408"/>
              <a:gd name="T11" fmla="*/ 2147483647 h 6695"/>
              <a:gd name="T12" fmla="*/ 2147483647 w 3408"/>
              <a:gd name="T13" fmla="*/ 2147483647 h 6695"/>
              <a:gd name="T14" fmla="*/ 2147483647 w 3408"/>
              <a:gd name="T15" fmla="*/ 2147483647 h 6695"/>
              <a:gd name="T16" fmla="*/ 2147483647 w 3408"/>
              <a:gd name="T17" fmla="*/ 2147483647 h 6695"/>
              <a:gd name="T18" fmla="*/ 2147483647 w 3408"/>
              <a:gd name="T19" fmla="*/ 2147483647 h 6695"/>
              <a:gd name="T20" fmla="*/ 2147483647 w 3408"/>
              <a:gd name="T21" fmla="*/ 2147483647 h 6695"/>
              <a:gd name="T22" fmla="*/ 2147483647 w 3408"/>
              <a:gd name="T23" fmla="*/ 2147483647 h 6695"/>
              <a:gd name="T24" fmla="*/ 2147483647 w 3408"/>
              <a:gd name="T25" fmla="*/ 2147483647 h 6695"/>
              <a:gd name="T26" fmla="*/ 2147483647 w 3408"/>
              <a:gd name="T27" fmla="*/ 2147483647 h 6695"/>
              <a:gd name="T28" fmla="*/ 2147483647 w 3408"/>
              <a:gd name="T29" fmla="*/ 2147483647 h 6695"/>
              <a:gd name="T30" fmla="*/ 2147483647 w 3408"/>
              <a:gd name="T31" fmla="*/ 2147483647 h 6695"/>
              <a:gd name="T32" fmla="*/ 2147483647 w 3408"/>
              <a:gd name="T33" fmla="*/ 2147483647 h 6695"/>
              <a:gd name="T34" fmla="*/ 2147483647 w 3408"/>
              <a:gd name="T35" fmla="*/ 2147483647 h 6695"/>
              <a:gd name="T36" fmla="*/ 2147483647 w 3408"/>
              <a:gd name="T37" fmla="*/ 2147483647 h 6695"/>
              <a:gd name="T38" fmla="*/ 2147483647 w 3408"/>
              <a:gd name="T39" fmla="*/ 2147483647 h 6695"/>
              <a:gd name="T40" fmla="*/ 2147483647 w 3408"/>
              <a:gd name="T41" fmla="*/ 2147483647 h 6695"/>
              <a:gd name="T42" fmla="*/ 2147483647 w 3408"/>
              <a:gd name="T43" fmla="*/ 2147483647 h 6695"/>
              <a:gd name="T44" fmla="*/ 2147483647 w 3408"/>
              <a:gd name="T45" fmla="*/ 2147483647 h 6695"/>
              <a:gd name="T46" fmla="*/ 2147483647 w 3408"/>
              <a:gd name="T47" fmla="*/ 2147483647 h 6695"/>
              <a:gd name="T48" fmla="*/ 2147483647 w 3408"/>
              <a:gd name="T49" fmla="*/ 2147483647 h 6695"/>
              <a:gd name="T50" fmla="*/ 2147483647 w 3408"/>
              <a:gd name="T51" fmla="*/ 2147483647 h 6695"/>
              <a:gd name="T52" fmla="*/ 2147483647 w 3408"/>
              <a:gd name="T53" fmla="*/ 2147483647 h 6695"/>
              <a:gd name="T54" fmla="*/ 2147483647 w 3408"/>
              <a:gd name="T55" fmla="*/ 2147483647 h 6695"/>
              <a:gd name="T56" fmla="*/ 2147483647 w 3408"/>
              <a:gd name="T57" fmla="*/ 2147483647 h 6695"/>
              <a:gd name="T58" fmla="*/ 2147483647 w 3408"/>
              <a:gd name="T59" fmla="*/ 2147483647 h 6695"/>
              <a:gd name="T60" fmla="*/ 2147483647 w 3408"/>
              <a:gd name="T61" fmla="*/ 2147483647 h 6695"/>
              <a:gd name="T62" fmla="*/ 2147483647 w 3408"/>
              <a:gd name="T63" fmla="*/ 2147483647 h 6695"/>
              <a:gd name="T64" fmla="*/ 2147483647 w 3408"/>
              <a:gd name="T65" fmla="*/ 2147483647 h 6695"/>
              <a:gd name="T66" fmla="*/ 2147483647 w 3408"/>
              <a:gd name="T67" fmla="*/ 2147483647 h 6695"/>
              <a:gd name="T68" fmla="*/ 2147483647 w 3408"/>
              <a:gd name="T69" fmla="*/ 2147483647 h 6695"/>
              <a:gd name="T70" fmla="*/ 2147483647 w 3408"/>
              <a:gd name="T71" fmla="*/ 2147483647 h 6695"/>
              <a:gd name="T72" fmla="*/ 2147483647 w 3408"/>
              <a:gd name="T73" fmla="*/ 2147483647 h 6695"/>
              <a:gd name="T74" fmla="*/ 2147483647 w 3408"/>
              <a:gd name="T75" fmla="*/ 2147483647 h 6695"/>
              <a:gd name="T76" fmla="*/ 2147483647 w 3408"/>
              <a:gd name="T77" fmla="*/ 2147483647 h 6695"/>
              <a:gd name="T78" fmla="*/ 2147483647 w 3408"/>
              <a:gd name="T79" fmla="*/ 2147483647 h 6695"/>
              <a:gd name="T80" fmla="*/ 2147483647 w 3408"/>
              <a:gd name="T81" fmla="*/ 2147483647 h 6695"/>
              <a:gd name="T82" fmla="*/ 2147483647 w 3408"/>
              <a:gd name="T83" fmla="*/ 2147483647 h 6695"/>
              <a:gd name="T84" fmla="*/ 2147483647 w 3408"/>
              <a:gd name="T85" fmla="*/ 2147483647 h 6695"/>
              <a:gd name="T86" fmla="*/ 2147483647 w 3408"/>
              <a:gd name="T87" fmla="*/ 2147483647 h 6695"/>
              <a:gd name="T88" fmla="*/ 2147483647 w 3408"/>
              <a:gd name="T89" fmla="*/ 2147483647 h 6695"/>
              <a:gd name="T90" fmla="*/ 2147483647 w 3408"/>
              <a:gd name="T91" fmla="*/ 2147483647 h 6695"/>
              <a:gd name="T92" fmla="*/ 2147483647 w 3408"/>
              <a:gd name="T93" fmla="*/ 2147483647 h 669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408"/>
              <a:gd name="T142" fmla="*/ 0 h 6695"/>
              <a:gd name="T143" fmla="*/ 3408 w 3408"/>
              <a:gd name="T144" fmla="*/ 6695 h 669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408" h="6695">
                <a:moveTo>
                  <a:pt x="0" y="2326"/>
                </a:moveTo>
                <a:lnTo>
                  <a:pt x="847" y="2730"/>
                </a:lnTo>
                <a:lnTo>
                  <a:pt x="847" y="6545"/>
                </a:lnTo>
                <a:lnTo>
                  <a:pt x="0" y="6143"/>
                </a:lnTo>
                <a:lnTo>
                  <a:pt x="0" y="2326"/>
                </a:lnTo>
                <a:close/>
                <a:moveTo>
                  <a:pt x="2010" y="1223"/>
                </a:moveTo>
                <a:lnTo>
                  <a:pt x="2318" y="1123"/>
                </a:lnTo>
                <a:lnTo>
                  <a:pt x="2318" y="1310"/>
                </a:lnTo>
                <a:lnTo>
                  <a:pt x="2010" y="1410"/>
                </a:lnTo>
                <a:lnTo>
                  <a:pt x="2010" y="1223"/>
                </a:lnTo>
                <a:close/>
                <a:moveTo>
                  <a:pt x="1413" y="1403"/>
                </a:moveTo>
                <a:lnTo>
                  <a:pt x="1721" y="1303"/>
                </a:lnTo>
                <a:lnTo>
                  <a:pt x="1721" y="1491"/>
                </a:lnTo>
                <a:lnTo>
                  <a:pt x="1413" y="1591"/>
                </a:lnTo>
                <a:lnTo>
                  <a:pt x="1413" y="1403"/>
                </a:lnTo>
                <a:close/>
                <a:moveTo>
                  <a:pt x="1084" y="764"/>
                </a:moveTo>
                <a:lnTo>
                  <a:pt x="1086" y="774"/>
                </a:lnTo>
                <a:lnTo>
                  <a:pt x="728" y="604"/>
                </a:lnTo>
                <a:lnTo>
                  <a:pt x="739" y="2014"/>
                </a:lnTo>
                <a:lnTo>
                  <a:pt x="754" y="2022"/>
                </a:lnTo>
                <a:lnTo>
                  <a:pt x="388" y="2123"/>
                </a:lnTo>
                <a:lnTo>
                  <a:pt x="1179" y="2522"/>
                </a:lnTo>
                <a:lnTo>
                  <a:pt x="1164" y="6588"/>
                </a:lnTo>
                <a:lnTo>
                  <a:pt x="1200" y="6601"/>
                </a:lnTo>
                <a:lnTo>
                  <a:pt x="1236" y="6613"/>
                </a:lnTo>
                <a:lnTo>
                  <a:pt x="1272" y="6623"/>
                </a:lnTo>
                <a:lnTo>
                  <a:pt x="1308" y="6634"/>
                </a:lnTo>
                <a:lnTo>
                  <a:pt x="1344" y="6643"/>
                </a:lnTo>
                <a:lnTo>
                  <a:pt x="1380" y="6652"/>
                </a:lnTo>
                <a:lnTo>
                  <a:pt x="1414" y="6659"/>
                </a:lnTo>
                <a:lnTo>
                  <a:pt x="1450" y="6666"/>
                </a:lnTo>
                <a:lnTo>
                  <a:pt x="1486" y="6673"/>
                </a:lnTo>
                <a:lnTo>
                  <a:pt x="1522" y="6679"/>
                </a:lnTo>
                <a:lnTo>
                  <a:pt x="1557" y="6684"/>
                </a:lnTo>
                <a:lnTo>
                  <a:pt x="1593" y="6687"/>
                </a:lnTo>
                <a:lnTo>
                  <a:pt x="1629" y="6691"/>
                </a:lnTo>
                <a:lnTo>
                  <a:pt x="1664" y="6693"/>
                </a:lnTo>
                <a:lnTo>
                  <a:pt x="1700" y="6694"/>
                </a:lnTo>
                <a:lnTo>
                  <a:pt x="1735" y="6695"/>
                </a:lnTo>
                <a:lnTo>
                  <a:pt x="1771" y="6695"/>
                </a:lnTo>
                <a:lnTo>
                  <a:pt x="1806" y="6695"/>
                </a:lnTo>
                <a:lnTo>
                  <a:pt x="1842" y="6694"/>
                </a:lnTo>
                <a:lnTo>
                  <a:pt x="1877" y="6692"/>
                </a:lnTo>
                <a:lnTo>
                  <a:pt x="1912" y="6689"/>
                </a:lnTo>
                <a:lnTo>
                  <a:pt x="1947" y="6686"/>
                </a:lnTo>
                <a:lnTo>
                  <a:pt x="1983" y="6681"/>
                </a:lnTo>
                <a:lnTo>
                  <a:pt x="2018" y="6677"/>
                </a:lnTo>
                <a:lnTo>
                  <a:pt x="2053" y="6671"/>
                </a:lnTo>
                <a:lnTo>
                  <a:pt x="2089" y="6664"/>
                </a:lnTo>
                <a:lnTo>
                  <a:pt x="2159" y="6650"/>
                </a:lnTo>
                <a:lnTo>
                  <a:pt x="2229" y="6633"/>
                </a:lnTo>
                <a:lnTo>
                  <a:pt x="2299" y="6612"/>
                </a:lnTo>
                <a:lnTo>
                  <a:pt x="2369" y="6588"/>
                </a:lnTo>
                <a:lnTo>
                  <a:pt x="2440" y="6563"/>
                </a:lnTo>
                <a:lnTo>
                  <a:pt x="2509" y="6535"/>
                </a:lnTo>
                <a:lnTo>
                  <a:pt x="2579" y="6504"/>
                </a:lnTo>
                <a:lnTo>
                  <a:pt x="2649" y="6470"/>
                </a:lnTo>
                <a:lnTo>
                  <a:pt x="2718" y="6434"/>
                </a:lnTo>
                <a:lnTo>
                  <a:pt x="2787" y="6396"/>
                </a:lnTo>
                <a:lnTo>
                  <a:pt x="2856" y="6354"/>
                </a:lnTo>
                <a:lnTo>
                  <a:pt x="2926" y="6311"/>
                </a:lnTo>
                <a:lnTo>
                  <a:pt x="2994" y="6264"/>
                </a:lnTo>
                <a:lnTo>
                  <a:pt x="3064" y="6216"/>
                </a:lnTo>
                <a:lnTo>
                  <a:pt x="3133" y="6165"/>
                </a:lnTo>
                <a:lnTo>
                  <a:pt x="3201" y="6112"/>
                </a:lnTo>
                <a:lnTo>
                  <a:pt x="3271" y="6057"/>
                </a:lnTo>
                <a:lnTo>
                  <a:pt x="3339" y="5999"/>
                </a:lnTo>
                <a:lnTo>
                  <a:pt x="3408" y="5939"/>
                </a:lnTo>
                <a:lnTo>
                  <a:pt x="3408" y="2146"/>
                </a:lnTo>
                <a:lnTo>
                  <a:pt x="1402" y="2803"/>
                </a:lnTo>
                <a:lnTo>
                  <a:pt x="1402" y="2555"/>
                </a:lnTo>
                <a:lnTo>
                  <a:pt x="3408" y="1899"/>
                </a:lnTo>
                <a:lnTo>
                  <a:pt x="3408" y="1887"/>
                </a:lnTo>
                <a:lnTo>
                  <a:pt x="2673" y="1570"/>
                </a:lnTo>
                <a:lnTo>
                  <a:pt x="2668" y="301"/>
                </a:lnTo>
                <a:lnTo>
                  <a:pt x="2147" y="23"/>
                </a:lnTo>
                <a:lnTo>
                  <a:pt x="2109" y="0"/>
                </a:lnTo>
                <a:lnTo>
                  <a:pt x="2068" y="13"/>
                </a:lnTo>
                <a:lnTo>
                  <a:pt x="843" y="442"/>
                </a:lnTo>
                <a:lnTo>
                  <a:pt x="1075" y="583"/>
                </a:lnTo>
                <a:lnTo>
                  <a:pt x="2084" y="219"/>
                </a:lnTo>
                <a:lnTo>
                  <a:pt x="2320" y="356"/>
                </a:lnTo>
                <a:lnTo>
                  <a:pt x="1084" y="764"/>
                </a:lnTo>
                <a:close/>
                <a:moveTo>
                  <a:pt x="2470" y="538"/>
                </a:moveTo>
                <a:lnTo>
                  <a:pt x="1224" y="936"/>
                </a:lnTo>
                <a:lnTo>
                  <a:pt x="1230" y="2298"/>
                </a:lnTo>
                <a:lnTo>
                  <a:pt x="2470" y="1885"/>
                </a:lnTo>
                <a:lnTo>
                  <a:pt x="2470" y="538"/>
                </a:lnTo>
                <a:close/>
              </a:path>
            </a:pathLst>
          </a:custGeom>
          <a:solidFill>
            <a:schemeClr val="bg1"/>
          </a:solidFill>
          <a:ln w="9525">
            <a:noFill/>
            <a:round/>
          </a:ln>
        </p:spPr>
        <p:txBody>
          <a:bodyPr/>
          <a:lstStyle/>
          <a:p>
            <a:endParaRPr lang="zh-CN" altLang="en-US">
              <a:cs typeface="+mn-ea"/>
              <a:sym typeface="+mn-lt"/>
            </a:endParaRPr>
          </a:p>
        </p:txBody>
      </p:sp>
      <p:sp>
        <p:nvSpPr>
          <p:cNvPr id="13" name="KSO_Shape"/>
          <p:cNvSpPr/>
          <p:nvPr/>
        </p:nvSpPr>
        <p:spPr bwMode="auto">
          <a:xfrm>
            <a:off x="8539223" y="2701018"/>
            <a:ext cx="501698" cy="506365"/>
          </a:xfrm>
          <a:custGeom>
            <a:avLst/>
            <a:gdLst>
              <a:gd name="T0" fmla="*/ 2147483647 w 4218"/>
              <a:gd name="T1" fmla="*/ 2147483647 h 4267"/>
              <a:gd name="T2" fmla="*/ 2147483647 w 4218"/>
              <a:gd name="T3" fmla="*/ 2147483647 h 4267"/>
              <a:gd name="T4" fmla="*/ 2147483647 w 4218"/>
              <a:gd name="T5" fmla="*/ 2147483647 h 4267"/>
              <a:gd name="T6" fmla="*/ 2147483647 w 4218"/>
              <a:gd name="T7" fmla="*/ 2147483647 h 4267"/>
              <a:gd name="T8" fmla="*/ 2147483647 w 4218"/>
              <a:gd name="T9" fmla="*/ 2147483647 h 4267"/>
              <a:gd name="T10" fmla="*/ 2147483647 w 4218"/>
              <a:gd name="T11" fmla="*/ 2147483647 h 4267"/>
              <a:gd name="T12" fmla="*/ 2147483647 w 4218"/>
              <a:gd name="T13" fmla="*/ 2147483647 h 4267"/>
              <a:gd name="T14" fmla="*/ 2147483647 w 4218"/>
              <a:gd name="T15" fmla="*/ 2147483647 h 4267"/>
              <a:gd name="T16" fmla="*/ 2147483647 w 4218"/>
              <a:gd name="T17" fmla="*/ 2147483647 h 4267"/>
              <a:gd name="T18" fmla="*/ 2147483647 w 4218"/>
              <a:gd name="T19" fmla="*/ 2147483647 h 4267"/>
              <a:gd name="T20" fmla="*/ 2147483647 w 4218"/>
              <a:gd name="T21" fmla="*/ 2147483647 h 4267"/>
              <a:gd name="T22" fmla="*/ 2147483647 w 4218"/>
              <a:gd name="T23" fmla="*/ 2147483647 h 4267"/>
              <a:gd name="T24" fmla="*/ 2147483647 w 4218"/>
              <a:gd name="T25" fmla="*/ 2147483647 h 4267"/>
              <a:gd name="T26" fmla="*/ 2147483647 w 4218"/>
              <a:gd name="T27" fmla="*/ 2147483647 h 4267"/>
              <a:gd name="T28" fmla="*/ 2147483647 w 4218"/>
              <a:gd name="T29" fmla="*/ 2147483647 h 4267"/>
              <a:gd name="T30" fmla="*/ 2147483647 w 4218"/>
              <a:gd name="T31" fmla="*/ 2147483647 h 4267"/>
              <a:gd name="T32" fmla="*/ 2147483647 w 4218"/>
              <a:gd name="T33" fmla="*/ 2147483647 h 4267"/>
              <a:gd name="T34" fmla="*/ 2147483647 w 4218"/>
              <a:gd name="T35" fmla="*/ 2147483647 h 4267"/>
              <a:gd name="T36" fmla="*/ 2147483647 w 4218"/>
              <a:gd name="T37" fmla="*/ 2147483647 h 4267"/>
              <a:gd name="T38" fmla="*/ 2147483647 w 4218"/>
              <a:gd name="T39" fmla="*/ 2147483647 h 4267"/>
              <a:gd name="T40" fmla="*/ 2147483647 w 4218"/>
              <a:gd name="T41" fmla="*/ 2147483647 h 4267"/>
              <a:gd name="T42" fmla="*/ 2147483647 w 4218"/>
              <a:gd name="T43" fmla="*/ 2147483647 h 4267"/>
              <a:gd name="T44" fmla="*/ 2147483647 w 4218"/>
              <a:gd name="T45" fmla="*/ 2147483647 h 4267"/>
              <a:gd name="T46" fmla="*/ 2147483647 w 4218"/>
              <a:gd name="T47" fmla="*/ 2147483647 h 4267"/>
              <a:gd name="T48" fmla="*/ 2147483647 w 4218"/>
              <a:gd name="T49" fmla="*/ 2147483647 h 4267"/>
              <a:gd name="T50" fmla="*/ 2147483647 w 4218"/>
              <a:gd name="T51" fmla="*/ 2147483647 h 4267"/>
              <a:gd name="T52" fmla="*/ 2147483647 w 4218"/>
              <a:gd name="T53" fmla="*/ 2147483647 h 4267"/>
              <a:gd name="T54" fmla="*/ 2147483647 w 4218"/>
              <a:gd name="T55" fmla="*/ 2147483647 h 4267"/>
              <a:gd name="T56" fmla="*/ 2147483647 w 4218"/>
              <a:gd name="T57" fmla="*/ 2147483647 h 4267"/>
              <a:gd name="T58" fmla="*/ 2147483647 w 4218"/>
              <a:gd name="T59" fmla="*/ 2147483647 h 4267"/>
              <a:gd name="T60" fmla="*/ 2147483647 w 4218"/>
              <a:gd name="T61" fmla="*/ 2147483647 h 4267"/>
              <a:gd name="T62" fmla="*/ 2147483647 w 4218"/>
              <a:gd name="T63" fmla="*/ 2147483647 h 4267"/>
              <a:gd name="T64" fmla="*/ 2147483647 w 4218"/>
              <a:gd name="T65" fmla="*/ 2147483647 h 4267"/>
              <a:gd name="T66" fmla="*/ 2147483647 w 4218"/>
              <a:gd name="T67" fmla="*/ 2147483647 h 4267"/>
              <a:gd name="T68" fmla="*/ 2147483647 w 4218"/>
              <a:gd name="T69" fmla="*/ 2147483647 h 4267"/>
              <a:gd name="T70" fmla="*/ 2147483647 w 4218"/>
              <a:gd name="T71" fmla="*/ 2147483647 h 4267"/>
              <a:gd name="T72" fmla="*/ 2147483647 w 4218"/>
              <a:gd name="T73" fmla="*/ 2147483647 h 4267"/>
              <a:gd name="T74" fmla="*/ 2147483647 w 4218"/>
              <a:gd name="T75" fmla="*/ 2147483647 h 4267"/>
              <a:gd name="T76" fmla="*/ 2147483647 w 4218"/>
              <a:gd name="T77" fmla="*/ 2147483647 h 4267"/>
              <a:gd name="T78" fmla="*/ 2147483647 w 4218"/>
              <a:gd name="T79" fmla="*/ 2147483647 h 4267"/>
              <a:gd name="T80" fmla="*/ 2147483647 w 4218"/>
              <a:gd name="T81" fmla="*/ 2147483647 h 4267"/>
              <a:gd name="T82" fmla="*/ 2147483647 w 4218"/>
              <a:gd name="T83" fmla="*/ 2147483647 h 4267"/>
              <a:gd name="T84" fmla="*/ 2147483647 w 4218"/>
              <a:gd name="T85" fmla="*/ 2147483647 h 4267"/>
              <a:gd name="T86" fmla="*/ 2147483647 w 4218"/>
              <a:gd name="T87" fmla="*/ 2147483647 h 4267"/>
              <a:gd name="T88" fmla="*/ 2147483647 w 4218"/>
              <a:gd name="T89" fmla="*/ 2147483647 h 4267"/>
              <a:gd name="T90" fmla="*/ 2147483647 w 4218"/>
              <a:gd name="T91" fmla="*/ 2147483647 h 4267"/>
              <a:gd name="T92" fmla="*/ 2147483647 w 4218"/>
              <a:gd name="T93" fmla="*/ 2147483647 h 4267"/>
              <a:gd name="T94" fmla="*/ 2147483647 w 4218"/>
              <a:gd name="T95" fmla="*/ 2147483647 h 4267"/>
              <a:gd name="T96" fmla="*/ 2147483647 w 4218"/>
              <a:gd name="T97" fmla="*/ 2147483647 h 4267"/>
              <a:gd name="T98" fmla="*/ 2147483647 w 4218"/>
              <a:gd name="T99" fmla="*/ 2147483647 h 4267"/>
              <a:gd name="T100" fmla="*/ 2147483647 w 4218"/>
              <a:gd name="T101" fmla="*/ 2147483647 h 4267"/>
              <a:gd name="T102" fmla="*/ 2147483647 w 4218"/>
              <a:gd name="T103" fmla="*/ 2147483647 h 4267"/>
              <a:gd name="T104" fmla="*/ 2147483647 w 4218"/>
              <a:gd name="T105" fmla="*/ 2147483647 h 42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18"/>
              <a:gd name="T160" fmla="*/ 0 h 4267"/>
              <a:gd name="T161" fmla="*/ 4218 w 4218"/>
              <a:gd name="T162" fmla="*/ 4267 h 42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18" h="4267">
                <a:moveTo>
                  <a:pt x="276" y="0"/>
                </a:moveTo>
                <a:lnTo>
                  <a:pt x="309" y="188"/>
                </a:lnTo>
                <a:lnTo>
                  <a:pt x="363" y="500"/>
                </a:lnTo>
                <a:lnTo>
                  <a:pt x="488" y="1217"/>
                </a:lnTo>
                <a:lnTo>
                  <a:pt x="563" y="1641"/>
                </a:lnTo>
                <a:lnTo>
                  <a:pt x="638" y="2060"/>
                </a:lnTo>
                <a:lnTo>
                  <a:pt x="706" y="2439"/>
                </a:lnTo>
                <a:lnTo>
                  <a:pt x="762" y="2745"/>
                </a:lnTo>
                <a:lnTo>
                  <a:pt x="770" y="2785"/>
                </a:lnTo>
                <a:lnTo>
                  <a:pt x="779" y="2828"/>
                </a:lnTo>
                <a:lnTo>
                  <a:pt x="790" y="2874"/>
                </a:lnTo>
                <a:lnTo>
                  <a:pt x="803" y="2921"/>
                </a:lnTo>
                <a:lnTo>
                  <a:pt x="811" y="2945"/>
                </a:lnTo>
                <a:lnTo>
                  <a:pt x="818" y="2968"/>
                </a:lnTo>
                <a:lnTo>
                  <a:pt x="828" y="2993"/>
                </a:lnTo>
                <a:lnTo>
                  <a:pt x="838" y="3017"/>
                </a:lnTo>
                <a:lnTo>
                  <a:pt x="849" y="3041"/>
                </a:lnTo>
                <a:lnTo>
                  <a:pt x="861" y="3064"/>
                </a:lnTo>
                <a:lnTo>
                  <a:pt x="874" y="3087"/>
                </a:lnTo>
                <a:lnTo>
                  <a:pt x="890" y="3110"/>
                </a:lnTo>
                <a:lnTo>
                  <a:pt x="905" y="3132"/>
                </a:lnTo>
                <a:lnTo>
                  <a:pt x="923" y="3154"/>
                </a:lnTo>
                <a:lnTo>
                  <a:pt x="940" y="3174"/>
                </a:lnTo>
                <a:lnTo>
                  <a:pt x="961" y="3194"/>
                </a:lnTo>
                <a:lnTo>
                  <a:pt x="982" y="3213"/>
                </a:lnTo>
                <a:lnTo>
                  <a:pt x="1005" y="3231"/>
                </a:lnTo>
                <a:lnTo>
                  <a:pt x="1031" y="3248"/>
                </a:lnTo>
                <a:lnTo>
                  <a:pt x="1057" y="3262"/>
                </a:lnTo>
                <a:lnTo>
                  <a:pt x="1085" y="3276"/>
                </a:lnTo>
                <a:lnTo>
                  <a:pt x="1115" y="3289"/>
                </a:lnTo>
                <a:lnTo>
                  <a:pt x="1147" y="3300"/>
                </a:lnTo>
                <a:lnTo>
                  <a:pt x="1181" y="3308"/>
                </a:lnTo>
                <a:lnTo>
                  <a:pt x="1217" y="3316"/>
                </a:lnTo>
                <a:lnTo>
                  <a:pt x="1255" y="3322"/>
                </a:lnTo>
                <a:lnTo>
                  <a:pt x="1296" y="3325"/>
                </a:lnTo>
                <a:lnTo>
                  <a:pt x="1338" y="3326"/>
                </a:lnTo>
                <a:lnTo>
                  <a:pt x="2594" y="3326"/>
                </a:lnTo>
                <a:lnTo>
                  <a:pt x="2637" y="3325"/>
                </a:lnTo>
                <a:lnTo>
                  <a:pt x="2677" y="3322"/>
                </a:lnTo>
                <a:lnTo>
                  <a:pt x="2715" y="3316"/>
                </a:lnTo>
                <a:lnTo>
                  <a:pt x="2751" y="3308"/>
                </a:lnTo>
                <a:lnTo>
                  <a:pt x="2785" y="3300"/>
                </a:lnTo>
                <a:lnTo>
                  <a:pt x="2817" y="3289"/>
                </a:lnTo>
                <a:lnTo>
                  <a:pt x="2847" y="3276"/>
                </a:lnTo>
                <a:lnTo>
                  <a:pt x="2875" y="3262"/>
                </a:lnTo>
                <a:lnTo>
                  <a:pt x="2901" y="3248"/>
                </a:lnTo>
                <a:lnTo>
                  <a:pt x="2926" y="3231"/>
                </a:lnTo>
                <a:lnTo>
                  <a:pt x="2949" y="3213"/>
                </a:lnTo>
                <a:lnTo>
                  <a:pt x="2970" y="3194"/>
                </a:lnTo>
                <a:lnTo>
                  <a:pt x="2990" y="3174"/>
                </a:lnTo>
                <a:lnTo>
                  <a:pt x="3009" y="3154"/>
                </a:lnTo>
                <a:lnTo>
                  <a:pt x="3026" y="3132"/>
                </a:lnTo>
                <a:lnTo>
                  <a:pt x="3042" y="3110"/>
                </a:lnTo>
                <a:lnTo>
                  <a:pt x="3056" y="3087"/>
                </a:lnTo>
                <a:lnTo>
                  <a:pt x="3069" y="3064"/>
                </a:lnTo>
                <a:lnTo>
                  <a:pt x="3081" y="3041"/>
                </a:lnTo>
                <a:lnTo>
                  <a:pt x="3094" y="3017"/>
                </a:lnTo>
                <a:lnTo>
                  <a:pt x="3103" y="2993"/>
                </a:lnTo>
                <a:lnTo>
                  <a:pt x="3112" y="2968"/>
                </a:lnTo>
                <a:lnTo>
                  <a:pt x="3121" y="2945"/>
                </a:lnTo>
                <a:lnTo>
                  <a:pt x="3129" y="2921"/>
                </a:lnTo>
                <a:lnTo>
                  <a:pt x="3142" y="2874"/>
                </a:lnTo>
                <a:lnTo>
                  <a:pt x="3152" y="2828"/>
                </a:lnTo>
                <a:lnTo>
                  <a:pt x="3161" y="2785"/>
                </a:lnTo>
                <a:lnTo>
                  <a:pt x="3168" y="2745"/>
                </a:lnTo>
                <a:lnTo>
                  <a:pt x="3226" y="2439"/>
                </a:lnTo>
                <a:lnTo>
                  <a:pt x="3294" y="2060"/>
                </a:lnTo>
                <a:lnTo>
                  <a:pt x="3367" y="1641"/>
                </a:lnTo>
                <a:lnTo>
                  <a:pt x="3442" y="1217"/>
                </a:lnTo>
                <a:lnTo>
                  <a:pt x="3568" y="500"/>
                </a:lnTo>
                <a:lnTo>
                  <a:pt x="3623" y="188"/>
                </a:lnTo>
                <a:lnTo>
                  <a:pt x="3655" y="0"/>
                </a:lnTo>
                <a:lnTo>
                  <a:pt x="276" y="0"/>
                </a:lnTo>
                <a:close/>
                <a:moveTo>
                  <a:pt x="3143" y="1066"/>
                </a:moveTo>
                <a:lnTo>
                  <a:pt x="787" y="1066"/>
                </a:lnTo>
                <a:lnTo>
                  <a:pt x="658" y="320"/>
                </a:lnTo>
                <a:lnTo>
                  <a:pt x="3274" y="320"/>
                </a:lnTo>
                <a:lnTo>
                  <a:pt x="3143" y="1066"/>
                </a:lnTo>
                <a:close/>
                <a:moveTo>
                  <a:pt x="4209" y="1156"/>
                </a:moveTo>
                <a:lnTo>
                  <a:pt x="4209" y="1156"/>
                </a:lnTo>
                <a:lnTo>
                  <a:pt x="4192" y="1251"/>
                </a:lnTo>
                <a:lnTo>
                  <a:pt x="4168" y="1369"/>
                </a:lnTo>
                <a:lnTo>
                  <a:pt x="4113" y="1645"/>
                </a:lnTo>
                <a:lnTo>
                  <a:pt x="4053" y="1936"/>
                </a:lnTo>
                <a:lnTo>
                  <a:pt x="4000" y="2191"/>
                </a:lnTo>
                <a:lnTo>
                  <a:pt x="3991" y="2228"/>
                </a:lnTo>
                <a:lnTo>
                  <a:pt x="3986" y="2250"/>
                </a:lnTo>
                <a:lnTo>
                  <a:pt x="3978" y="2273"/>
                </a:lnTo>
                <a:lnTo>
                  <a:pt x="3969" y="2297"/>
                </a:lnTo>
                <a:lnTo>
                  <a:pt x="3958" y="2322"/>
                </a:lnTo>
                <a:lnTo>
                  <a:pt x="3945" y="2346"/>
                </a:lnTo>
                <a:lnTo>
                  <a:pt x="3937" y="2358"/>
                </a:lnTo>
                <a:lnTo>
                  <a:pt x="3929" y="2369"/>
                </a:lnTo>
                <a:lnTo>
                  <a:pt x="3920" y="2381"/>
                </a:lnTo>
                <a:lnTo>
                  <a:pt x="3910" y="2392"/>
                </a:lnTo>
                <a:lnTo>
                  <a:pt x="3900" y="2403"/>
                </a:lnTo>
                <a:lnTo>
                  <a:pt x="3888" y="2413"/>
                </a:lnTo>
                <a:lnTo>
                  <a:pt x="3876" y="2423"/>
                </a:lnTo>
                <a:lnTo>
                  <a:pt x="3863" y="2433"/>
                </a:lnTo>
                <a:lnTo>
                  <a:pt x="3848" y="2441"/>
                </a:lnTo>
                <a:lnTo>
                  <a:pt x="3834" y="2449"/>
                </a:lnTo>
                <a:lnTo>
                  <a:pt x="3817" y="2457"/>
                </a:lnTo>
                <a:lnTo>
                  <a:pt x="3800" y="2463"/>
                </a:lnTo>
                <a:lnTo>
                  <a:pt x="3782" y="2469"/>
                </a:lnTo>
                <a:lnTo>
                  <a:pt x="3762" y="2474"/>
                </a:lnTo>
                <a:lnTo>
                  <a:pt x="3743" y="2478"/>
                </a:lnTo>
                <a:lnTo>
                  <a:pt x="3721" y="2481"/>
                </a:lnTo>
                <a:lnTo>
                  <a:pt x="3698" y="2482"/>
                </a:lnTo>
                <a:lnTo>
                  <a:pt x="3673" y="2483"/>
                </a:lnTo>
                <a:lnTo>
                  <a:pt x="3381" y="2483"/>
                </a:lnTo>
                <a:lnTo>
                  <a:pt x="3430" y="2208"/>
                </a:lnTo>
                <a:lnTo>
                  <a:pt x="3673" y="2208"/>
                </a:lnTo>
                <a:lnTo>
                  <a:pt x="3690" y="2207"/>
                </a:lnTo>
                <a:lnTo>
                  <a:pt x="3702" y="2206"/>
                </a:lnTo>
                <a:lnTo>
                  <a:pt x="3707" y="2204"/>
                </a:lnTo>
                <a:lnTo>
                  <a:pt x="3710" y="2204"/>
                </a:lnTo>
                <a:lnTo>
                  <a:pt x="3712" y="2199"/>
                </a:lnTo>
                <a:lnTo>
                  <a:pt x="3716" y="2188"/>
                </a:lnTo>
                <a:lnTo>
                  <a:pt x="3723" y="2167"/>
                </a:lnTo>
                <a:lnTo>
                  <a:pt x="3731" y="2133"/>
                </a:lnTo>
                <a:lnTo>
                  <a:pt x="3783" y="1881"/>
                </a:lnTo>
                <a:lnTo>
                  <a:pt x="3844" y="1592"/>
                </a:lnTo>
                <a:lnTo>
                  <a:pt x="3899" y="1318"/>
                </a:lnTo>
                <a:lnTo>
                  <a:pt x="3921" y="1203"/>
                </a:lnTo>
                <a:lnTo>
                  <a:pt x="3937" y="1109"/>
                </a:lnTo>
                <a:lnTo>
                  <a:pt x="3941" y="1093"/>
                </a:lnTo>
                <a:lnTo>
                  <a:pt x="3942" y="1075"/>
                </a:lnTo>
                <a:lnTo>
                  <a:pt x="3943" y="1057"/>
                </a:lnTo>
                <a:lnTo>
                  <a:pt x="3943" y="1039"/>
                </a:lnTo>
                <a:lnTo>
                  <a:pt x="3941" y="1021"/>
                </a:lnTo>
                <a:lnTo>
                  <a:pt x="3936" y="1004"/>
                </a:lnTo>
                <a:lnTo>
                  <a:pt x="3934" y="996"/>
                </a:lnTo>
                <a:lnTo>
                  <a:pt x="3931" y="988"/>
                </a:lnTo>
                <a:lnTo>
                  <a:pt x="3926" y="980"/>
                </a:lnTo>
                <a:lnTo>
                  <a:pt x="3922" y="974"/>
                </a:lnTo>
                <a:lnTo>
                  <a:pt x="3914" y="965"/>
                </a:lnTo>
                <a:lnTo>
                  <a:pt x="3906" y="957"/>
                </a:lnTo>
                <a:lnTo>
                  <a:pt x="3897" y="951"/>
                </a:lnTo>
                <a:lnTo>
                  <a:pt x="3889" y="945"/>
                </a:lnTo>
                <a:lnTo>
                  <a:pt x="3873" y="938"/>
                </a:lnTo>
                <a:lnTo>
                  <a:pt x="3860" y="933"/>
                </a:lnTo>
                <a:lnTo>
                  <a:pt x="3655" y="933"/>
                </a:lnTo>
                <a:lnTo>
                  <a:pt x="3703" y="659"/>
                </a:lnTo>
                <a:lnTo>
                  <a:pt x="3892" y="659"/>
                </a:lnTo>
                <a:lnTo>
                  <a:pt x="3904" y="661"/>
                </a:lnTo>
                <a:lnTo>
                  <a:pt x="3925" y="666"/>
                </a:lnTo>
                <a:lnTo>
                  <a:pt x="3955" y="675"/>
                </a:lnTo>
                <a:lnTo>
                  <a:pt x="3972" y="681"/>
                </a:lnTo>
                <a:lnTo>
                  <a:pt x="3989" y="689"/>
                </a:lnTo>
                <a:lnTo>
                  <a:pt x="4008" y="698"/>
                </a:lnTo>
                <a:lnTo>
                  <a:pt x="4028" y="708"/>
                </a:lnTo>
                <a:lnTo>
                  <a:pt x="4047" y="720"/>
                </a:lnTo>
                <a:lnTo>
                  <a:pt x="4067" y="734"/>
                </a:lnTo>
                <a:lnTo>
                  <a:pt x="4087" y="751"/>
                </a:lnTo>
                <a:lnTo>
                  <a:pt x="4107" y="768"/>
                </a:lnTo>
                <a:lnTo>
                  <a:pt x="4126" y="788"/>
                </a:lnTo>
                <a:lnTo>
                  <a:pt x="4143" y="811"/>
                </a:lnTo>
                <a:lnTo>
                  <a:pt x="4152" y="823"/>
                </a:lnTo>
                <a:lnTo>
                  <a:pt x="4161" y="836"/>
                </a:lnTo>
                <a:lnTo>
                  <a:pt x="4170" y="852"/>
                </a:lnTo>
                <a:lnTo>
                  <a:pt x="4177" y="867"/>
                </a:lnTo>
                <a:lnTo>
                  <a:pt x="4185" y="885"/>
                </a:lnTo>
                <a:lnTo>
                  <a:pt x="4193" y="902"/>
                </a:lnTo>
                <a:lnTo>
                  <a:pt x="4199" y="922"/>
                </a:lnTo>
                <a:lnTo>
                  <a:pt x="4205" y="943"/>
                </a:lnTo>
                <a:lnTo>
                  <a:pt x="4209" y="965"/>
                </a:lnTo>
                <a:lnTo>
                  <a:pt x="4214" y="988"/>
                </a:lnTo>
                <a:lnTo>
                  <a:pt x="4216" y="1012"/>
                </a:lnTo>
                <a:lnTo>
                  <a:pt x="4218" y="1039"/>
                </a:lnTo>
                <a:lnTo>
                  <a:pt x="4218" y="1066"/>
                </a:lnTo>
                <a:lnTo>
                  <a:pt x="4217" y="1095"/>
                </a:lnTo>
                <a:lnTo>
                  <a:pt x="4214" y="1125"/>
                </a:lnTo>
                <a:lnTo>
                  <a:pt x="4209" y="1156"/>
                </a:lnTo>
                <a:close/>
                <a:moveTo>
                  <a:pt x="3771" y="3532"/>
                </a:moveTo>
                <a:lnTo>
                  <a:pt x="160" y="3532"/>
                </a:lnTo>
                <a:lnTo>
                  <a:pt x="144" y="3533"/>
                </a:lnTo>
                <a:lnTo>
                  <a:pt x="127" y="3535"/>
                </a:lnTo>
                <a:lnTo>
                  <a:pt x="112" y="3539"/>
                </a:lnTo>
                <a:lnTo>
                  <a:pt x="98" y="3545"/>
                </a:lnTo>
                <a:lnTo>
                  <a:pt x="83" y="3551"/>
                </a:lnTo>
                <a:lnTo>
                  <a:pt x="70" y="3559"/>
                </a:lnTo>
                <a:lnTo>
                  <a:pt x="58" y="3569"/>
                </a:lnTo>
                <a:lnTo>
                  <a:pt x="47" y="3579"/>
                </a:lnTo>
                <a:lnTo>
                  <a:pt x="36" y="3590"/>
                </a:lnTo>
                <a:lnTo>
                  <a:pt x="27" y="3603"/>
                </a:lnTo>
                <a:lnTo>
                  <a:pt x="19" y="3616"/>
                </a:lnTo>
                <a:lnTo>
                  <a:pt x="13" y="3631"/>
                </a:lnTo>
                <a:lnTo>
                  <a:pt x="7" y="3645"/>
                </a:lnTo>
                <a:lnTo>
                  <a:pt x="3" y="3660"/>
                </a:lnTo>
                <a:lnTo>
                  <a:pt x="1" y="3676"/>
                </a:lnTo>
                <a:lnTo>
                  <a:pt x="0" y="3692"/>
                </a:lnTo>
                <a:lnTo>
                  <a:pt x="1" y="3709"/>
                </a:lnTo>
                <a:lnTo>
                  <a:pt x="3" y="3725"/>
                </a:lnTo>
                <a:lnTo>
                  <a:pt x="7" y="3741"/>
                </a:lnTo>
                <a:lnTo>
                  <a:pt x="13" y="3755"/>
                </a:lnTo>
                <a:lnTo>
                  <a:pt x="19" y="3769"/>
                </a:lnTo>
                <a:lnTo>
                  <a:pt x="27" y="3782"/>
                </a:lnTo>
                <a:lnTo>
                  <a:pt x="36" y="3795"/>
                </a:lnTo>
                <a:lnTo>
                  <a:pt x="47" y="3806"/>
                </a:lnTo>
                <a:lnTo>
                  <a:pt x="58" y="3817"/>
                </a:lnTo>
                <a:lnTo>
                  <a:pt x="70" y="3825"/>
                </a:lnTo>
                <a:lnTo>
                  <a:pt x="83" y="3833"/>
                </a:lnTo>
                <a:lnTo>
                  <a:pt x="98" y="3841"/>
                </a:lnTo>
                <a:lnTo>
                  <a:pt x="112" y="3846"/>
                </a:lnTo>
                <a:lnTo>
                  <a:pt x="127" y="3850"/>
                </a:lnTo>
                <a:lnTo>
                  <a:pt x="144" y="3852"/>
                </a:lnTo>
                <a:lnTo>
                  <a:pt x="160" y="3853"/>
                </a:lnTo>
                <a:lnTo>
                  <a:pt x="3771" y="3853"/>
                </a:lnTo>
                <a:lnTo>
                  <a:pt x="3788" y="3852"/>
                </a:lnTo>
                <a:lnTo>
                  <a:pt x="3803" y="3850"/>
                </a:lnTo>
                <a:lnTo>
                  <a:pt x="3819" y="3846"/>
                </a:lnTo>
                <a:lnTo>
                  <a:pt x="3834" y="3841"/>
                </a:lnTo>
                <a:lnTo>
                  <a:pt x="3847" y="3833"/>
                </a:lnTo>
                <a:lnTo>
                  <a:pt x="3860" y="3825"/>
                </a:lnTo>
                <a:lnTo>
                  <a:pt x="3874" y="3817"/>
                </a:lnTo>
                <a:lnTo>
                  <a:pt x="3885" y="3806"/>
                </a:lnTo>
                <a:lnTo>
                  <a:pt x="3895" y="3795"/>
                </a:lnTo>
                <a:lnTo>
                  <a:pt x="3904" y="3782"/>
                </a:lnTo>
                <a:lnTo>
                  <a:pt x="3912" y="3769"/>
                </a:lnTo>
                <a:lnTo>
                  <a:pt x="3919" y="3755"/>
                </a:lnTo>
                <a:lnTo>
                  <a:pt x="3924" y="3741"/>
                </a:lnTo>
                <a:lnTo>
                  <a:pt x="3929" y="3725"/>
                </a:lnTo>
                <a:lnTo>
                  <a:pt x="3931" y="3709"/>
                </a:lnTo>
                <a:lnTo>
                  <a:pt x="3932" y="3692"/>
                </a:lnTo>
                <a:lnTo>
                  <a:pt x="3931" y="3676"/>
                </a:lnTo>
                <a:lnTo>
                  <a:pt x="3929" y="3660"/>
                </a:lnTo>
                <a:lnTo>
                  <a:pt x="3924" y="3645"/>
                </a:lnTo>
                <a:lnTo>
                  <a:pt x="3919" y="3631"/>
                </a:lnTo>
                <a:lnTo>
                  <a:pt x="3912" y="3616"/>
                </a:lnTo>
                <a:lnTo>
                  <a:pt x="3904" y="3603"/>
                </a:lnTo>
                <a:lnTo>
                  <a:pt x="3895" y="3590"/>
                </a:lnTo>
                <a:lnTo>
                  <a:pt x="3885" y="3579"/>
                </a:lnTo>
                <a:lnTo>
                  <a:pt x="3874" y="3569"/>
                </a:lnTo>
                <a:lnTo>
                  <a:pt x="3860" y="3559"/>
                </a:lnTo>
                <a:lnTo>
                  <a:pt x="3847" y="3551"/>
                </a:lnTo>
                <a:lnTo>
                  <a:pt x="3834" y="3545"/>
                </a:lnTo>
                <a:lnTo>
                  <a:pt x="3819" y="3539"/>
                </a:lnTo>
                <a:lnTo>
                  <a:pt x="3803" y="3535"/>
                </a:lnTo>
                <a:lnTo>
                  <a:pt x="3788" y="3533"/>
                </a:lnTo>
                <a:lnTo>
                  <a:pt x="3771" y="3532"/>
                </a:lnTo>
                <a:close/>
                <a:moveTo>
                  <a:pt x="1077" y="4267"/>
                </a:moveTo>
                <a:lnTo>
                  <a:pt x="2854" y="4267"/>
                </a:lnTo>
                <a:lnTo>
                  <a:pt x="2854" y="4038"/>
                </a:lnTo>
                <a:lnTo>
                  <a:pt x="1077" y="4038"/>
                </a:lnTo>
                <a:lnTo>
                  <a:pt x="1077" y="4267"/>
                </a:lnTo>
                <a:close/>
              </a:path>
            </a:pathLst>
          </a:custGeom>
          <a:solidFill>
            <a:schemeClr val="bg1"/>
          </a:solidFill>
          <a:ln w="9525">
            <a:noFill/>
            <a:round/>
          </a:ln>
        </p:spPr>
        <p:txBody>
          <a:bodyPr/>
          <a:lstStyle/>
          <a:p>
            <a:endParaRPr lang="zh-CN" altLang="en-US">
              <a:cs typeface="+mn-ea"/>
              <a:sym typeface="+mn-lt"/>
            </a:endParaRPr>
          </a:p>
        </p:txBody>
      </p:sp>
      <p:grpSp>
        <p:nvGrpSpPr>
          <p:cNvPr id="14" name="Group 23"/>
          <p:cNvGrpSpPr/>
          <p:nvPr/>
        </p:nvGrpSpPr>
        <p:grpSpPr bwMode="auto">
          <a:xfrm>
            <a:off x="2913208" y="3345058"/>
            <a:ext cx="1205241" cy="665041"/>
            <a:chOff x="1119" y="2292"/>
            <a:chExt cx="1033" cy="570"/>
          </a:xfrm>
        </p:grpSpPr>
        <p:sp>
          <p:nvSpPr>
            <p:cNvPr id="15" name="文本框 11"/>
            <p:cNvSpPr txBox="1">
              <a:spLocks noChangeArrowheads="1"/>
            </p:cNvSpPr>
            <p:nvPr/>
          </p:nvSpPr>
          <p:spPr bwMode="auto">
            <a:xfrm>
              <a:off x="1127" y="2292"/>
              <a:ext cx="1010" cy="317"/>
            </a:xfrm>
            <a:prstGeom prst="rect">
              <a:avLst/>
            </a:prstGeom>
            <a:noFill/>
            <a:ln w="9525">
              <a:noFill/>
              <a:miter lim="800000"/>
            </a:ln>
          </p:spPr>
          <p:txBody>
            <a:bodyPr>
              <a:spAutoFit/>
            </a:bodyPr>
            <a:lstStyle/>
            <a:p>
              <a:pPr algn="ctr"/>
              <a:r>
                <a:rPr lang="zh-CN" altLang="en-US" b="1">
                  <a:solidFill>
                    <a:schemeClr val="bg1"/>
                  </a:solidFill>
                  <a:cs typeface="+mn-ea"/>
                  <a:sym typeface="+mn-lt"/>
                </a:rPr>
                <a:t>标题内容</a:t>
              </a:r>
              <a:endParaRPr lang="zh-CN" altLang="en-US" b="1">
                <a:solidFill>
                  <a:schemeClr val="bg1"/>
                </a:solidFill>
                <a:cs typeface="+mn-ea"/>
                <a:sym typeface="+mn-lt"/>
              </a:endParaRPr>
            </a:p>
          </p:txBody>
        </p:sp>
        <p:sp>
          <p:nvSpPr>
            <p:cNvPr id="16" name="文本框 21"/>
            <p:cNvSpPr txBox="1">
              <a:spLocks noChangeArrowheads="1"/>
            </p:cNvSpPr>
            <p:nvPr/>
          </p:nvSpPr>
          <p:spPr bwMode="auto">
            <a:xfrm>
              <a:off x="1119" y="2550"/>
              <a:ext cx="1033" cy="312"/>
            </a:xfrm>
            <a:prstGeom prst="rect">
              <a:avLst/>
            </a:prstGeom>
            <a:noFill/>
            <a:ln w="9525">
              <a:noFill/>
              <a:miter lim="800000"/>
            </a:ln>
          </p:spPr>
          <p:txBody>
            <a:bodyPr>
              <a:spAutoFit/>
            </a:bodyPr>
            <a:lstStyle/>
            <a:p>
              <a:pPr algn="ctr"/>
              <a:r>
                <a:rPr lang="zh-CN" altLang="en-US" sz="880">
                  <a:solidFill>
                    <a:schemeClr val="bg1"/>
                  </a:solidFill>
                  <a:cs typeface="+mn-ea"/>
                  <a:sym typeface="+mn-lt"/>
                </a:rPr>
                <a:t>请在这里输入您的文字内容</a:t>
              </a:r>
              <a:endParaRPr lang="zh-CN" altLang="en-US" sz="880">
                <a:solidFill>
                  <a:schemeClr val="bg1"/>
                </a:solidFill>
                <a:cs typeface="+mn-ea"/>
                <a:sym typeface="+mn-lt"/>
              </a:endParaRPr>
            </a:p>
          </p:txBody>
        </p:sp>
      </p:grpSp>
      <p:grpSp>
        <p:nvGrpSpPr>
          <p:cNvPr id="17" name="Group 24"/>
          <p:cNvGrpSpPr/>
          <p:nvPr/>
        </p:nvGrpSpPr>
        <p:grpSpPr bwMode="auto">
          <a:xfrm>
            <a:off x="4642315" y="3345058"/>
            <a:ext cx="1214575" cy="660374"/>
            <a:chOff x="2601" y="2292"/>
            <a:chExt cx="1041" cy="566"/>
          </a:xfrm>
        </p:grpSpPr>
        <p:sp>
          <p:nvSpPr>
            <p:cNvPr id="18" name="文本框 17"/>
            <p:cNvSpPr txBox="1">
              <a:spLocks noChangeArrowheads="1"/>
            </p:cNvSpPr>
            <p:nvPr/>
          </p:nvSpPr>
          <p:spPr bwMode="auto">
            <a:xfrm>
              <a:off x="2601" y="2292"/>
              <a:ext cx="1010" cy="317"/>
            </a:xfrm>
            <a:prstGeom prst="rect">
              <a:avLst/>
            </a:prstGeom>
            <a:noFill/>
            <a:ln w="9525">
              <a:noFill/>
              <a:miter lim="800000"/>
            </a:ln>
          </p:spPr>
          <p:txBody>
            <a:bodyPr>
              <a:spAutoFit/>
            </a:bodyPr>
            <a:lstStyle/>
            <a:p>
              <a:pPr algn="ctr"/>
              <a:r>
                <a:rPr lang="zh-CN" altLang="en-US" b="1">
                  <a:solidFill>
                    <a:schemeClr val="bg1"/>
                  </a:solidFill>
                  <a:cs typeface="+mn-ea"/>
                  <a:sym typeface="+mn-lt"/>
                </a:rPr>
                <a:t>标题内容</a:t>
              </a:r>
              <a:endParaRPr lang="zh-CN" altLang="en-US" b="1">
                <a:solidFill>
                  <a:schemeClr val="bg1"/>
                </a:solidFill>
                <a:cs typeface="+mn-ea"/>
                <a:sym typeface="+mn-lt"/>
              </a:endParaRPr>
            </a:p>
          </p:txBody>
        </p:sp>
        <p:sp>
          <p:nvSpPr>
            <p:cNvPr id="19" name="文本框 22"/>
            <p:cNvSpPr txBox="1">
              <a:spLocks noChangeArrowheads="1"/>
            </p:cNvSpPr>
            <p:nvPr/>
          </p:nvSpPr>
          <p:spPr bwMode="auto">
            <a:xfrm>
              <a:off x="2608" y="2546"/>
              <a:ext cx="1034" cy="312"/>
            </a:xfrm>
            <a:prstGeom prst="rect">
              <a:avLst/>
            </a:prstGeom>
            <a:noFill/>
            <a:ln w="9525">
              <a:noFill/>
              <a:miter lim="800000"/>
            </a:ln>
          </p:spPr>
          <p:txBody>
            <a:bodyPr>
              <a:spAutoFit/>
            </a:bodyPr>
            <a:lstStyle/>
            <a:p>
              <a:pPr algn="ctr"/>
              <a:r>
                <a:rPr lang="zh-CN" altLang="en-US" sz="880">
                  <a:solidFill>
                    <a:schemeClr val="bg1"/>
                  </a:solidFill>
                  <a:cs typeface="+mn-ea"/>
                  <a:sym typeface="+mn-lt"/>
                </a:rPr>
                <a:t>请在这里输入您的文字内容</a:t>
              </a:r>
              <a:endParaRPr lang="zh-CN" altLang="en-US" sz="880">
                <a:solidFill>
                  <a:schemeClr val="bg1"/>
                </a:solidFill>
                <a:cs typeface="+mn-ea"/>
                <a:sym typeface="+mn-lt"/>
              </a:endParaRPr>
            </a:p>
          </p:txBody>
        </p:sp>
      </p:grpSp>
      <p:grpSp>
        <p:nvGrpSpPr>
          <p:cNvPr id="20" name="Group 25"/>
          <p:cNvGrpSpPr/>
          <p:nvPr/>
        </p:nvGrpSpPr>
        <p:grpSpPr bwMode="auto">
          <a:xfrm>
            <a:off x="6366755" y="3361390"/>
            <a:ext cx="1233243" cy="668542"/>
            <a:chOff x="4079" y="2306"/>
            <a:chExt cx="1057" cy="573"/>
          </a:xfrm>
        </p:grpSpPr>
        <p:sp>
          <p:nvSpPr>
            <p:cNvPr id="21" name="文本框 14"/>
            <p:cNvSpPr txBox="1">
              <a:spLocks noChangeArrowheads="1"/>
            </p:cNvSpPr>
            <p:nvPr/>
          </p:nvSpPr>
          <p:spPr bwMode="auto">
            <a:xfrm>
              <a:off x="4126" y="2306"/>
              <a:ext cx="1010" cy="317"/>
            </a:xfrm>
            <a:prstGeom prst="rect">
              <a:avLst/>
            </a:prstGeom>
            <a:noFill/>
            <a:ln w="9525">
              <a:noFill/>
              <a:miter lim="800000"/>
            </a:ln>
          </p:spPr>
          <p:txBody>
            <a:bodyPr>
              <a:spAutoFit/>
            </a:bodyPr>
            <a:lstStyle/>
            <a:p>
              <a:pPr algn="ctr"/>
              <a:r>
                <a:rPr lang="zh-CN" altLang="en-US" b="1">
                  <a:solidFill>
                    <a:schemeClr val="bg1"/>
                  </a:solidFill>
                  <a:cs typeface="+mn-ea"/>
                  <a:sym typeface="+mn-lt"/>
                </a:rPr>
                <a:t>标题内容</a:t>
              </a:r>
              <a:endParaRPr lang="zh-CN" altLang="en-US" b="1">
                <a:solidFill>
                  <a:schemeClr val="bg1"/>
                </a:solidFill>
                <a:cs typeface="+mn-ea"/>
                <a:sym typeface="+mn-lt"/>
              </a:endParaRPr>
            </a:p>
          </p:txBody>
        </p:sp>
        <p:sp>
          <p:nvSpPr>
            <p:cNvPr id="22" name="文本框 23"/>
            <p:cNvSpPr txBox="1">
              <a:spLocks noChangeArrowheads="1"/>
            </p:cNvSpPr>
            <p:nvPr/>
          </p:nvSpPr>
          <p:spPr bwMode="auto">
            <a:xfrm>
              <a:off x="4079" y="2567"/>
              <a:ext cx="1033" cy="312"/>
            </a:xfrm>
            <a:prstGeom prst="rect">
              <a:avLst/>
            </a:prstGeom>
            <a:noFill/>
            <a:ln w="9525">
              <a:noFill/>
              <a:miter lim="800000"/>
            </a:ln>
          </p:spPr>
          <p:txBody>
            <a:bodyPr>
              <a:spAutoFit/>
            </a:bodyPr>
            <a:lstStyle/>
            <a:p>
              <a:pPr algn="ctr"/>
              <a:r>
                <a:rPr lang="zh-CN" altLang="en-US" sz="880">
                  <a:solidFill>
                    <a:schemeClr val="bg1"/>
                  </a:solidFill>
                  <a:cs typeface="+mn-ea"/>
                  <a:sym typeface="+mn-lt"/>
                </a:rPr>
                <a:t>请在这里输入您的文字内容</a:t>
              </a:r>
              <a:endParaRPr lang="zh-CN" altLang="en-US" sz="880">
                <a:solidFill>
                  <a:schemeClr val="bg1"/>
                </a:solidFill>
                <a:cs typeface="+mn-ea"/>
                <a:sym typeface="+mn-lt"/>
              </a:endParaRPr>
            </a:p>
          </p:txBody>
        </p:sp>
      </p:grpSp>
      <p:grpSp>
        <p:nvGrpSpPr>
          <p:cNvPr id="23" name="Group 26"/>
          <p:cNvGrpSpPr/>
          <p:nvPr/>
        </p:nvGrpSpPr>
        <p:grpSpPr bwMode="auto">
          <a:xfrm>
            <a:off x="8067861" y="3377725"/>
            <a:ext cx="1321915" cy="654541"/>
            <a:chOff x="5537" y="2320"/>
            <a:chExt cx="1133" cy="561"/>
          </a:xfrm>
        </p:grpSpPr>
        <p:sp>
          <p:nvSpPr>
            <p:cNvPr id="24" name="文本框 15"/>
            <p:cNvSpPr txBox="1">
              <a:spLocks noChangeArrowheads="1"/>
            </p:cNvSpPr>
            <p:nvPr/>
          </p:nvSpPr>
          <p:spPr bwMode="auto">
            <a:xfrm>
              <a:off x="5651" y="2320"/>
              <a:ext cx="1010" cy="317"/>
            </a:xfrm>
            <a:prstGeom prst="rect">
              <a:avLst/>
            </a:prstGeom>
            <a:noFill/>
            <a:ln w="9525">
              <a:noFill/>
              <a:miter lim="800000"/>
            </a:ln>
          </p:spPr>
          <p:txBody>
            <a:bodyPr>
              <a:spAutoFit/>
            </a:bodyPr>
            <a:lstStyle/>
            <a:p>
              <a:pPr algn="ctr"/>
              <a:r>
                <a:rPr lang="zh-CN" altLang="en-US" b="1">
                  <a:solidFill>
                    <a:schemeClr val="bg1"/>
                  </a:solidFill>
                  <a:cs typeface="+mn-ea"/>
                  <a:sym typeface="+mn-lt"/>
                </a:rPr>
                <a:t>标题内容</a:t>
              </a:r>
              <a:endParaRPr lang="zh-CN" altLang="en-US" b="1">
                <a:solidFill>
                  <a:schemeClr val="bg1"/>
                </a:solidFill>
                <a:cs typeface="+mn-ea"/>
                <a:sym typeface="+mn-lt"/>
              </a:endParaRPr>
            </a:p>
          </p:txBody>
        </p:sp>
        <p:sp>
          <p:nvSpPr>
            <p:cNvPr id="25" name="文本框 24"/>
            <p:cNvSpPr txBox="1">
              <a:spLocks noChangeArrowheads="1"/>
            </p:cNvSpPr>
            <p:nvPr/>
          </p:nvSpPr>
          <p:spPr bwMode="auto">
            <a:xfrm>
              <a:off x="5537" y="2569"/>
              <a:ext cx="1133" cy="312"/>
            </a:xfrm>
            <a:prstGeom prst="rect">
              <a:avLst/>
            </a:prstGeom>
            <a:noFill/>
            <a:ln w="9525">
              <a:noFill/>
              <a:miter lim="800000"/>
            </a:ln>
          </p:spPr>
          <p:txBody>
            <a:bodyPr>
              <a:spAutoFit/>
            </a:bodyPr>
            <a:lstStyle/>
            <a:p>
              <a:pPr algn="ctr"/>
              <a:r>
                <a:rPr lang="zh-CN" altLang="en-US" sz="880">
                  <a:solidFill>
                    <a:schemeClr val="bg1"/>
                  </a:solidFill>
                  <a:cs typeface="+mn-ea"/>
                  <a:sym typeface="+mn-lt"/>
                </a:rPr>
                <a:t>请在这里输入您的文字内容</a:t>
              </a:r>
              <a:endParaRPr lang="zh-CN" altLang="en-US" sz="880">
                <a:solidFill>
                  <a:schemeClr val="bg1"/>
                </a:solidFill>
                <a:cs typeface="+mn-ea"/>
                <a:sym typeface="+mn-lt"/>
              </a:endParaRPr>
            </a:p>
          </p:txBody>
        </p:sp>
      </p:grpSp>
      <p:sp>
        <p:nvSpPr>
          <p:cNvPr id="26" name="文本框 25"/>
          <p:cNvSpPr txBox="1"/>
          <p:nvPr/>
        </p:nvSpPr>
        <p:spPr>
          <a:xfrm>
            <a:off x="2343711" y="5042466"/>
            <a:ext cx="7632848" cy="461665"/>
          </a:xfrm>
          <a:prstGeom prst="rect">
            <a:avLst/>
          </a:prstGeom>
          <a:noFill/>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cs typeface="+mn-ea"/>
                <a:sym typeface="+mn-lt"/>
              </a:rPr>
              <a:t>请在这里输入您的文字内容请在这里输入您的文请在这里输入您的文字内容请在这里输入您的文字内容请在这里输入您的文字内容请在这里输入您的文字内容字内容</a:t>
            </a:r>
            <a:endParaRPr lang="zh-CN" altLang="en-US" sz="1200" dirty="0">
              <a:solidFill>
                <a:schemeClr val="tx1">
                  <a:lumMod val="50000"/>
                  <a:lumOff val="50000"/>
                </a:schemeClr>
              </a:solidFill>
              <a:cs typeface="+mn-ea"/>
              <a:sym typeface="+mn-lt"/>
            </a:endParaRPr>
          </a:p>
        </p:txBody>
      </p:sp>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55"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strVal val="#ppt_w*0.70"/>
                                          </p:val>
                                        </p:tav>
                                        <p:tav tm="100000">
                                          <p:val>
                                            <p:strVal val="#ppt_w"/>
                                          </p:val>
                                        </p:tav>
                                      </p:tavLst>
                                    </p:anim>
                                    <p:anim calcmode="lin" valueType="num">
                                      <p:cBhvr>
                                        <p:cTn id="16" dur="500" fill="hold"/>
                                        <p:tgtEl>
                                          <p:spTgt spid="7"/>
                                        </p:tgtEl>
                                        <p:attrNameLst>
                                          <p:attrName>ppt_h</p:attrName>
                                        </p:attrNameLst>
                                      </p:cBhvr>
                                      <p:tavLst>
                                        <p:tav tm="0">
                                          <p:val>
                                            <p:strVal val="#ppt_h"/>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55"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strVal val="#ppt_w*0.70"/>
                                          </p:val>
                                        </p:tav>
                                        <p:tav tm="100000">
                                          <p:val>
                                            <p:strVal val="#ppt_w"/>
                                          </p:val>
                                        </p:tav>
                                      </p:tavLst>
                                    </p:anim>
                                    <p:anim calcmode="lin" valueType="num">
                                      <p:cBhvr>
                                        <p:cTn id="22" dur="500" fill="hold"/>
                                        <p:tgtEl>
                                          <p:spTgt spid="2"/>
                                        </p:tgtEl>
                                        <p:attrNameLst>
                                          <p:attrName>ppt_h</p:attrName>
                                        </p:attrNameLst>
                                      </p:cBhvr>
                                      <p:tavLst>
                                        <p:tav tm="0">
                                          <p:val>
                                            <p:strVal val="#ppt_h"/>
                                          </p:val>
                                        </p:tav>
                                        <p:tav tm="100000">
                                          <p:val>
                                            <p:strVal val="#ppt_h"/>
                                          </p:val>
                                        </p:tav>
                                      </p:tavLst>
                                    </p:anim>
                                    <p:animEffect transition="in" filter="fade">
                                      <p:cBhvr>
                                        <p:cTn id="23" dur="500"/>
                                        <p:tgtEl>
                                          <p:spTgt spid="2"/>
                                        </p:tgtEl>
                                      </p:cBhvr>
                                    </p:animEffect>
                                  </p:childTnLst>
                                </p:cTn>
                              </p:par>
                            </p:childTnLst>
                          </p:cTn>
                        </p:par>
                        <p:par>
                          <p:cTn id="24" fill="hold">
                            <p:stCondLst>
                              <p:cond delay="2000"/>
                            </p:stCondLst>
                            <p:childTnLst>
                              <p:par>
                                <p:cTn id="25" presetID="55"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strVal val="#ppt_w*0.70"/>
                                          </p:val>
                                        </p:tav>
                                        <p:tav tm="100000">
                                          <p:val>
                                            <p:strVal val="#ppt_w"/>
                                          </p:val>
                                        </p:tav>
                                      </p:tavLst>
                                    </p:anim>
                                    <p:anim calcmode="lin" valueType="num">
                                      <p:cBhvr>
                                        <p:cTn id="28" dur="500" fill="hold"/>
                                        <p:tgtEl>
                                          <p:spTgt spid="3"/>
                                        </p:tgtEl>
                                        <p:attrNameLst>
                                          <p:attrName>ppt_h</p:attrName>
                                        </p:attrNameLst>
                                      </p:cBhvr>
                                      <p:tavLst>
                                        <p:tav tm="0">
                                          <p:val>
                                            <p:strVal val="#ppt_h"/>
                                          </p:val>
                                        </p:tav>
                                        <p:tav tm="100000">
                                          <p:val>
                                            <p:strVal val="#ppt_h"/>
                                          </p:val>
                                        </p:tav>
                                      </p:tavLst>
                                    </p:anim>
                                    <p:animEffect transition="in" filter="fade">
                                      <p:cBhvr>
                                        <p:cTn id="29" dur="500"/>
                                        <p:tgtEl>
                                          <p:spTgt spid="3"/>
                                        </p:tgtEl>
                                      </p:cBhvr>
                                    </p:animEffect>
                                  </p:childTnLst>
                                </p:cTn>
                              </p:par>
                            </p:childTnLst>
                          </p:cTn>
                        </p:par>
                        <p:par>
                          <p:cTn id="30" fill="hold">
                            <p:stCondLst>
                              <p:cond delay="2500"/>
                            </p:stCondLst>
                            <p:childTnLst>
                              <p:par>
                                <p:cTn id="31" presetID="55" presetClass="entr" presetSubtype="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strVal val="#ppt_w*0.70"/>
                                          </p:val>
                                        </p:tav>
                                        <p:tav tm="100000">
                                          <p:val>
                                            <p:strVal val="#ppt_w"/>
                                          </p:val>
                                        </p:tav>
                                      </p:tavLst>
                                    </p:anim>
                                    <p:anim calcmode="lin" valueType="num">
                                      <p:cBhvr>
                                        <p:cTn id="34" dur="500" fill="hold"/>
                                        <p:tgtEl>
                                          <p:spTgt spid="5"/>
                                        </p:tgtEl>
                                        <p:attrNameLst>
                                          <p:attrName>ppt_h</p:attrName>
                                        </p:attrNameLst>
                                      </p:cBhvr>
                                      <p:tavLst>
                                        <p:tav tm="0">
                                          <p:val>
                                            <p:strVal val="#ppt_h"/>
                                          </p:val>
                                        </p:tav>
                                        <p:tav tm="100000">
                                          <p:val>
                                            <p:strVal val="#ppt_h"/>
                                          </p:val>
                                        </p:tav>
                                      </p:tavLst>
                                    </p:anim>
                                    <p:animEffect transition="in" filter="fade">
                                      <p:cBhvr>
                                        <p:cTn id="35" dur="500"/>
                                        <p:tgtEl>
                                          <p:spTgt spid="5"/>
                                        </p:tgtEl>
                                      </p:cBhvr>
                                    </p:animEffect>
                                  </p:childTnLst>
                                </p:cTn>
                              </p:par>
                            </p:childTnLst>
                          </p:cTn>
                        </p:par>
                        <p:par>
                          <p:cTn id="36" fill="hold">
                            <p:stCondLst>
                              <p:cond delay="3000"/>
                            </p:stCondLst>
                            <p:childTnLst>
                              <p:par>
                                <p:cTn id="37" presetID="9"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dissolve">
                                      <p:cBhvr>
                                        <p:cTn id="39" dur="500"/>
                                        <p:tgtEl>
                                          <p:spTgt spid="10"/>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dissolve">
                                      <p:cBhvr>
                                        <p:cTn id="42" dur="500"/>
                                        <p:tgtEl>
                                          <p:spTgt spid="11"/>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dissolve">
                                      <p:cBhvr>
                                        <p:cTn id="45" dur="500"/>
                                        <p:tgtEl>
                                          <p:spTgt spid="12"/>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dissolve">
                                      <p:cBhvr>
                                        <p:cTn id="48" dur="500"/>
                                        <p:tgtEl>
                                          <p:spTgt spid="13"/>
                                        </p:tgtEl>
                                      </p:cBhvr>
                                    </p:animEffect>
                                  </p:childTnLst>
                                </p:cTn>
                              </p:par>
                            </p:childTnLst>
                          </p:cTn>
                        </p:par>
                        <p:par>
                          <p:cTn id="49" fill="hold">
                            <p:stCondLst>
                              <p:cond delay="3500"/>
                            </p:stCondLst>
                            <p:childTnLst>
                              <p:par>
                                <p:cTn id="50" presetID="47" presetClass="entr" presetSubtype="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anim calcmode="lin" valueType="num">
                                      <p:cBhvr>
                                        <p:cTn id="53" dur="500" fill="hold"/>
                                        <p:tgtEl>
                                          <p:spTgt spid="14"/>
                                        </p:tgtEl>
                                        <p:attrNameLst>
                                          <p:attrName>ppt_x</p:attrName>
                                        </p:attrNameLst>
                                      </p:cBhvr>
                                      <p:tavLst>
                                        <p:tav tm="0">
                                          <p:val>
                                            <p:strVal val="#ppt_x"/>
                                          </p:val>
                                        </p:tav>
                                        <p:tav tm="100000">
                                          <p:val>
                                            <p:strVal val="#ppt_x"/>
                                          </p:val>
                                        </p:tav>
                                      </p:tavLst>
                                    </p:anim>
                                    <p:anim calcmode="lin" valueType="num">
                                      <p:cBhvr>
                                        <p:cTn id="54" dur="500" fill="hold"/>
                                        <p:tgtEl>
                                          <p:spTgt spid="14"/>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anim calcmode="lin" valueType="num">
                                      <p:cBhvr>
                                        <p:cTn id="58" dur="500" fill="hold"/>
                                        <p:tgtEl>
                                          <p:spTgt spid="17"/>
                                        </p:tgtEl>
                                        <p:attrNameLst>
                                          <p:attrName>ppt_x</p:attrName>
                                        </p:attrNameLst>
                                      </p:cBhvr>
                                      <p:tavLst>
                                        <p:tav tm="0">
                                          <p:val>
                                            <p:strVal val="#ppt_x"/>
                                          </p:val>
                                        </p:tav>
                                        <p:tav tm="100000">
                                          <p:val>
                                            <p:strVal val="#ppt_x"/>
                                          </p:val>
                                        </p:tav>
                                      </p:tavLst>
                                    </p:anim>
                                    <p:anim calcmode="lin" valueType="num">
                                      <p:cBhvr>
                                        <p:cTn id="59" dur="500" fill="hold"/>
                                        <p:tgtEl>
                                          <p:spTgt spid="17"/>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anim calcmode="lin" valueType="num">
                                      <p:cBhvr>
                                        <p:cTn id="63" dur="500" fill="hold"/>
                                        <p:tgtEl>
                                          <p:spTgt spid="20"/>
                                        </p:tgtEl>
                                        <p:attrNameLst>
                                          <p:attrName>ppt_x</p:attrName>
                                        </p:attrNameLst>
                                      </p:cBhvr>
                                      <p:tavLst>
                                        <p:tav tm="0">
                                          <p:val>
                                            <p:strVal val="#ppt_x"/>
                                          </p:val>
                                        </p:tav>
                                        <p:tav tm="100000">
                                          <p:val>
                                            <p:strVal val="#ppt_x"/>
                                          </p:val>
                                        </p:tav>
                                      </p:tavLst>
                                    </p:anim>
                                    <p:anim calcmode="lin" valueType="num">
                                      <p:cBhvr>
                                        <p:cTn id="64" dur="500" fill="hold"/>
                                        <p:tgtEl>
                                          <p:spTgt spid="20"/>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anim calcmode="lin" valueType="num">
                                      <p:cBhvr>
                                        <p:cTn id="68" dur="500" fill="hold"/>
                                        <p:tgtEl>
                                          <p:spTgt spid="23"/>
                                        </p:tgtEl>
                                        <p:attrNameLst>
                                          <p:attrName>ppt_x</p:attrName>
                                        </p:attrNameLst>
                                      </p:cBhvr>
                                      <p:tavLst>
                                        <p:tav tm="0">
                                          <p:val>
                                            <p:strVal val="#ppt_x"/>
                                          </p:val>
                                        </p:tav>
                                        <p:tav tm="100000">
                                          <p:val>
                                            <p:strVal val="#ppt_x"/>
                                          </p:val>
                                        </p:tav>
                                      </p:tavLst>
                                    </p:anim>
                                    <p:anim calcmode="lin" valueType="num">
                                      <p:cBhvr>
                                        <p:cTn id="69" dur="500" fill="hold"/>
                                        <p:tgtEl>
                                          <p:spTgt spid="23"/>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9"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dissolve">
                                      <p:cBhvr>
                                        <p:cTn id="7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90550" y="470535"/>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sp>
        <p:nvSpPr>
          <p:cNvPr id="3" name="矩形 2"/>
          <p:cNvSpPr/>
          <p:nvPr/>
        </p:nvSpPr>
        <p:spPr>
          <a:xfrm>
            <a:off x="2223135" y="1924685"/>
            <a:ext cx="7745730" cy="3617595"/>
          </a:xfrm>
          <a:prstGeom prst="rect">
            <a:avLst/>
          </a:prstGeom>
          <a:solidFill>
            <a:schemeClr val="bg1"/>
          </a:solidFill>
          <a:ln>
            <a:noFill/>
          </a:ln>
          <a:effectLst>
            <a:outerShdw blurRad="889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2917825" y="2701925"/>
            <a:ext cx="249745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a:solidFill>
                  <a:schemeClr val="tx1">
                    <a:lumMod val="75000"/>
                    <a:lumOff val="25000"/>
                  </a:schemeClr>
                </a:solidFill>
                <a:cs typeface="+mn-ea"/>
                <a:sym typeface="+mn-lt"/>
              </a:rPr>
              <a:t>请在此输入标题</a:t>
            </a:r>
            <a:endParaRPr lang="zh-CN" altLang="en-US" sz="2400">
              <a:solidFill>
                <a:schemeClr val="tx1">
                  <a:lumMod val="75000"/>
                  <a:lumOff val="25000"/>
                </a:schemeClr>
              </a:solidFill>
              <a:cs typeface="+mn-ea"/>
              <a:sym typeface="+mn-lt"/>
            </a:endParaRPr>
          </a:p>
        </p:txBody>
      </p:sp>
      <p:sp>
        <p:nvSpPr>
          <p:cNvPr id="13" name="文本框 12"/>
          <p:cNvSpPr txBox="1"/>
          <p:nvPr/>
        </p:nvSpPr>
        <p:spPr>
          <a:xfrm>
            <a:off x="2809875" y="3162300"/>
            <a:ext cx="6572250" cy="156845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1600" dirty="0">
                <a:solidFill>
                  <a:schemeClr val="tx1">
                    <a:lumMod val="75000"/>
                    <a:lumOff val="25000"/>
                  </a:schemeClr>
                </a:solidFill>
                <a:cs typeface="+mn-ea"/>
                <a:sym typeface="+mn-lt"/>
              </a:rPr>
              <a:t>请在此输入文字内容，请在此输入文字内容。请在此输入文字内容，请在此输入文字内容。请在此输入文字内容，请在此输入文字内容。请在此输入文字内容，请在此输入文字内容。请在此输入文字内容，请在此输入文字内容。</a:t>
            </a:r>
            <a:endParaRPr lang="zh-CN" altLang="en-US" sz="1600" dirty="0">
              <a:solidFill>
                <a:schemeClr val="tx1">
                  <a:lumMod val="75000"/>
                  <a:lumOff val="25000"/>
                </a:schemeClr>
              </a:solidFill>
              <a:cs typeface="+mn-ea"/>
              <a:sym typeface="+mn-lt"/>
            </a:endParaRPr>
          </a:p>
        </p:txBody>
      </p:sp>
      <p:pic>
        <p:nvPicPr>
          <p:cNvPr id="2" name="图片 1" descr="816050右下海星"/>
          <p:cNvPicPr>
            <a:picLocks noChangeAspect="1"/>
          </p:cNvPicPr>
          <p:nvPr/>
        </p:nvPicPr>
        <p:blipFill>
          <a:blip r:embed="rId4" cstate="screen"/>
          <a:srcRect/>
          <a:stretch>
            <a:fillRect/>
          </a:stretch>
        </p:blipFill>
        <p:spPr>
          <a:xfrm rot="20640000">
            <a:off x="8966200" y="4396105"/>
            <a:ext cx="2035175" cy="2503805"/>
          </a:xfrm>
          <a:prstGeom prst="rect">
            <a:avLst/>
          </a:prstGeom>
        </p:spPr>
      </p:pic>
      <p:pic>
        <p:nvPicPr>
          <p:cNvPr id="5" name="图片 4" descr="816050右下海星"/>
          <p:cNvPicPr>
            <a:picLocks noChangeAspect="1"/>
          </p:cNvPicPr>
          <p:nvPr/>
        </p:nvPicPr>
        <p:blipFill>
          <a:blip r:embed="rId5" cstate="screen"/>
          <a:srcRect/>
          <a:stretch>
            <a:fillRect/>
          </a:stretch>
        </p:blipFill>
        <p:spPr>
          <a:xfrm rot="17460000">
            <a:off x="2194560" y="1291590"/>
            <a:ext cx="1197610" cy="1473835"/>
          </a:xfrm>
          <a:prstGeom prst="rect">
            <a:avLst/>
          </a:prstGeom>
        </p:spPr>
      </p:pic>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p:tgtEl>
                                          <p:spTgt spid="13"/>
                                        </p:tgtEl>
                                        <p:attrNameLst>
                                          <p:attrName>ppt_y</p:attrName>
                                        </p:attrNameLst>
                                      </p:cBhvr>
                                      <p:tavLst>
                                        <p:tav tm="0">
                                          <p:val>
                                            <p:strVal val="#ppt_y+#ppt_h*1.125000"/>
                                          </p:val>
                                        </p:tav>
                                        <p:tav tm="100000">
                                          <p:val>
                                            <p:strVal val="#ppt_y"/>
                                          </p:val>
                                        </p:tav>
                                      </p:tavLst>
                                    </p:anim>
                                    <p:animEffect transition="in" filter="wipe(up)">
                                      <p:cBhvr>
                                        <p:cTn id="25" dur="500"/>
                                        <p:tgtEl>
                                          <p:spTgt spid="13"/>
                                        </p:tgtEl>
                                      </p:cBhvr>
                                    </p:animEffect>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 presetClass="entr" presetSubtype="4"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ppt_x"/>
                                          </p:val>
                                        </p:tav>
                                        <p:tav tm="100000">
                                          <p:val>
                                            <p:strVal val="#ppt_x"/>
                                          </p:val>
                                        </p:tav>
                                      </p:tavLst>
                                    </p:anim>
                                    <p:anim calcmode="lin" valueType="num">
                                      <p:cBhvr additive="base">
                                        <p:cTn id="3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2" grpId="0" bldLvl="0" animBg="1"/>
      <p:bldP spid="1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descr="816050背景"/>
          <p:cNvPicPr>
            <a:picLocks noChangeAspect="1"/>
          </p:cNvPicPr>
          <p:nvPr/>
        </p:nvPicPr>
        <p:blipFill>
          <a:blip r:embed="rId1" cstate="screen"/>
          <a:srcRect/>
          <a:stretch>
            <a:fillRect/>
          </a:stretch>
        </p:blipFill>
        <p:spPr>
          <a:xfrm>
            <a:off x="-635" y="-6350"/>
            <a:ext cx="12219940" cy="6877050"/>
          </a:xfrm>
          <a:prstGeom prst="rect">
            <a:avLst/>
          </a:prstGeom>
        </p:spPr>
      </p:pic>
      <p:pic>
        <p:nvPicPr>
          <p:cNvPr id="3" name="图片 2" descr="816050中间"/>
          <p:cNvPicPr>
            <a:picLocks noChangeAspect="1"/>
          </p:cNvPicPr>
          <p:nvPr/>
        </p:nvPicPr>
        <p:blipFill>
          <a:blip r:embed="rId2" cstate="screen"/>
          <a:srcRect/>
          <a:stretch>
            <a:fillRect/>
          </a:stretch>
        </p:blipFill>
        <p:spPr>
          <a:xfrm>
            <a:off x="4584065" y="3820795"/>
            <a:ext cx="3023235" cy="2446020"/>
          </a:xfrm>
          <a:prstGeom prst="rect">
            <a:avLst/>
          </a:prstGeom>
        </p:spPr>
      </p:pic>
      <p:pic>
        <p:nvPicPr>
          <p:cNvPr id="4" name="图片 3" descr="816050右中"/>
          <p:cNvPicPr>
            <a:picLocks noChangeAspect="1"/>
          </p:cNvPicPr>
          <p:nvPr/>
        </p:nvPicPr>
        <p:blipFill>
          <a:blip r:embed="rId3" cstate="screen">
            <a:lum bright="36000" contrast="-42000"/>
          </a:blip>
          <a:srcRect/>
          <a:stretch>
            <a:fillRect/>
          </a:stretch>
        </p:blipFill>
        <p:spPr>
          <a:xfrm>
            <a:off x="9817735" y="2123440"/>
            <a:ext cx="2401570" cy="4367530"/>
          </a:xfrm>
          <a:prstGeom prst="rect">
            <a:avLst/>
          </a:prstGeom>
        </p:spPr>
      </p:pic>
      <p:pic>
        <p:nvPicPr>
          <p:cNvPr id="5" name="图片 4" descr="816050左下"/>
          <p:cNvPicPr>
            <a:picLocks noChangeAspect="1"/>
          </p:cNvPicPr>
          <p:nvPr/>
        </p:nvPicPr>
        <p:blipFill>
          <a:blip r:embed="rId4" cstate="screen"/>
          <a:srcRect/>
          <a:stretch>
            <a:fillRect/>
          </a:stretch>
        </p:blipFill>
        <p:spPr>
          <a:xfrm>
            <a:off x="-635" y="2230120"/>
            <a:ext cx="2317115" cy="4639945"/>
          </a:xfrm>
          <a:prstGeom prst="rect">
            <a:avLst/>
          </a:prstGeom>
        </p:spPr>
      </p:pic>
      <p:pic>
        <p:nvPicPr>
          <p:cNvPr id="6" name="图片 5" descr="816050左下1"/>
          <p:cNvPicPr>
            <a:picLocks noChangeAspect="1"/>
          </p:cNvPicPr>
          <p:nvPr/>
        </p:nvPicPr>
        <p:blipFill>
          <a:blip r:embed="rId5" cstate="screen">
            <a:lum contrast="-42000"/>
          </a:blip>
          <a:srcRect/>
          <a:stretch>
            <a:fillRect/>
          </a:stretch>
        </p:blipFill>
        <p:spPr>
          <a:xfrm>
            <a:off x="697865" y="3222625"/>
            <a:ext cx="3195955" cy="3602355"/>
          </a:xfrm>
          <a:prstGeom prst="rect">
            <a:avLst/>
          </a:prstGeom>
        </p:spPr>
      </p:pic>
      <p:pic>
        <p:nvPicPr>
          <p:cNvPr id="7" name="图片 6" descr="816050下部光斑"/>
          <p:cNvPicPr>
            <a:picLocks noChangeAspect="1"/>
          </p:cNvPicPr>
          <p:nvPr/>
        </p:nvPicPr>
        <p:blipFill>
          <a:blip r:embed="rId6" cstate="screen"/>
          <a:srcRect/>
          <a:stretch>
            <a:fillRect/>
          </a:stretch>
        </p:blipFill>
        <p:spPr>
          <a:xfrm>
            <a:off x="4138930" y="4826000"/>
            <a:ext cx="6405245" cy="1734185"/>
          </a:xfrm>
          <a:prstGeom prst="rect">
            <a:avLst/>
          </a:prstGeom>
        </p:spPr>
      </p:pic>
      <p:pic>
        <p:nvPicPr>
          <p:cNvPr id="8" name="图片 7" descr="816050右下海星"/>
          <p:cNvPicPr>
            <a:picLocks noChangeAspect="1"/>
          </p:cNvPicPr>
          <p:nvPr/>
        </p:nvPicPr>
        <p:blipFill>
          <a:blip r:embed="rId7" cstate="screen"/>
          <a:srcRect/>
          <a:stretch>
            <a:fillRect/>
          </a:stretch>
        </p:blipFill>
        <p:spPr>
          <a:xfrm>
            <a:off x="9942195" y="5437505"/>
            <a:ext cx="1783080" cy="2193925"/>
          </a:xfrm>
          <a:prstGeom prst="rect">
            <a:avLst/>
          </a:prstGeom>
        </p:spPr>
      </p:pic>
      <p:pic>
        <p:nvPicPr>
          <p:cNvPr id="9" name="图片 8" descr="816050左侧光斑"/>
          <p:cNvPicPr>
            <a:picLocks noChangeAspect="1"/>
          </p:cNvPicPr>
          <p:nvPr/>
        </p:nvPicPr>
        <p:blipFill>
          <a:blip r:embed="rId8" cstate="screen"/>
          <a:srcRect/>
          <a:stretch>
            <a:fillRect/>
          </a:stretch>
        </p:blipFill>
        <p:spPr>
          <a:xfrm>
            <a:off x="588010" y="1869440"/>
            <a:ext cx="1604645" cy="2191385"/>
          </a:xfrm>
          <a:prstGeom prst="rect">
            <a:avLst/>
          </a:prstGeom>
        </p:spPr>
      </p:pic>
      <p:pic>
        <p:nvPicPr>
          <p:cNvPr id="10" name="图片 9" descr="816050左侧光斑"/>
          <p:cNvPicPr>
            <a:picLocks noChangeAspect="1"/>
          </p:cNvPicPr>
          <p:nvPr/>
        </p:nvPicPr>
        <p:blipFill>
          <a:blip r:embed="rId9" cstate="screen"/>
          <a:srcRect/>
          <a:stretch>
            <a:fillRect/>
          </a:stretch>
        </p:blipFill>
        <p:spPr>
          <a:xfrm rot="3360000">
            <a:off x="1049655" y="4575810"/>
            <a:ext cx="1017270" cy="1389380"/>
          </a:xfrm>
          <a:prstGeom prst="rect">
            <a:avLst/>
          </a:prstGeom>
        </p:spPr>
      </p:pic>
      <p:pic>
        <p:nvPicPr>
          <p:cNvPr id="11" name="图片 10" descr="816050下部光斑"/>
          <p:cNvPicPr>
            <a:picLocks noChangeAspect="1"/>
          </p:cNvPicPr>
          <p:nvPr/>
        </p:nvPicPr>
        <p:blipFill>
          <a:blip r:embed="rId10" cstate="screen"/>
          <a:srcRect/>
          <a:stretch>
            <a:fillRect/>
          </a:stretch>
        </p:blipFill>
        <p:spPr>
          <a:xfrm>
            <a:off x="2616200" y="5302250"/>
            <a:ext cx="5793740" cy="1568450"/>
          </a:xfrm>
          <a:prstGeom prst="rect">
            <a:avLst/>
          </a:prstGeom>
        </p:spPr>
      </p:pic>
      <p:pic>
        <p:nvPicPr>
          <p:cNvPr id="12" name="图片 11" descr="816050气泡"/>
          <p:cNvPicPr>
            <a:picLocks noChangeAspect="1"/>
          </p:cNvPicPr>
          <p:nvPr/>
        </p:nvPicPr>
        <p:blipFill>
          <a:blip r:embed="rId11" cstate="screen"/>
          <a:srcRect/>
          <a:stretch>
            <a:fillRect/>
          </a:stretch>
        </p:blipFill>
        <p:spPr>
          <a:xfrm>
            <a:off x="697865" y="-521970"/>
            <a:ext cx="4320540" cy="4433570"/>
          </a:xfrm>
          <a:prstGeom prst="rect">
            <a:avLst/>
          </a:prstGeom>
        </p:spPr>
      </p:pic>
      <p:pic>
        <p:nvPicPr>
          <p:cNvPr id="13" name="图片 12" descr="816050气泡2"/>
          <p:cNvPicPr>
            <a:picLocks noChangeAspect="1"/>
          </p:cNvPicPr>
          <p:nvPr/>
        </p:nvPicPr>
        <p:blipFill>
          <a:blip r:embed="rId12" cstate="screen"/>
          <a:srcRect/>
          <a:stretch>
            <a:fillRect/>
          </a:stretch>
        </p:blipFill>
        <p:spPr>
          <a:xfrm>
            <a:off x="6851015" y="-102235"/>
            <a:ext cx="5045075" cy="3325495"/>
          </a:xfrm>
          <a:prstGeom prst="rect">
            <a:avLst/>
          </a:prstGeom>
        </p:spPr>
      </p:pic>
      <p:pic>
        <p:nvPicPr>
          <p:cNvPr id="14" name="图片 13" descr="816050气泡"/>
          <p:cNvPicPr>
            <a:picLocks noChangeAspect="1"/>
          </p:cNvPicPr>
          <p:nvPr/>
        </p:nvPicPr>
        <p:blipFill>
          <a:blip r:embed="rId13" cstate="screen"/>
          <a:srcRect/>
          <a:stretch>
            <a:fillRect/>
          </a:stretch>
        </p:blipFill>
        <p:spPr>
          <a:xfrm rot="1200000">
            <a:off x="4331335" y="86995"/>
            <a:ext cx="3554730" cy="3691890"/>
          </a:xfrm>
          <a:prstGeom prst="rect">
            <a:avLst/>
          </a:prstGeom>
        </p:spPr>
      </p:pic>
      <p:pic>
        <p:nvPicPr>
          <p:cNvPr id="15" name="图片 14" descr="816050中间"/>
          <p:cNvPicPr>
            <a:picLocks noChangeAspect="1"/>
          </p:cNvPicPr>
          <p:nvPr/>
        </p:nvPicPr>
        <p:blipFill>
          <a:blip r:embed="rId14" cstate="screen"/>
          <a:srcRect/>
          <a:stretch>
            <a:fillRect/>
          </a:stretch>
        </p:blipFill>
        <p:spPr>
          <a:xfrm>
            <a:off x="8409940" y="5191760"/>
            <a:ext cx="1238885" cy="1002665"/>
          </a:xfrm>
          <a:prstGeom prst="rect">
            <a:avLst/>
          </a:prstGeom>
        </p:spPr>
      </p:pic>
      <p:sp>
        <p:nvSpPr>
          <p:cNvPr id="32" name="文本框 31"/>
          <p:cNvSpPr txBox="1"/>
          <p:nvPr/>
        </p:nvSpPr>
        <p:spPr>
          <a:xfrm>
            <a:off x="3541455" y="1707769"/>
            <a:ext cx="5109091" cy="1569660"/>
          </a:xfrm>
          <a:prstGeom prst="rect">
            <a:avLst/>
          </a:prstGeom>
          <a:noFill/>
        </p:spPr>
        <p:txBody>
          <a:bodyPr wrap="none" rtlCol="0">
            <a:spAutoFit/>
          </a:bodyPr>
          <a:lstStyle/>
          <a:p>
            <a:r>
              <a:rPr lang="zh-CN" sz="9600" dirty="0">
                <a:ln w="28575">
                  <a:solidFill>
                    <a:schemeClr val="bg1"/>
                  </a:solidFill>
                </a:ln>
                <a:solidFill>
                  <a:srgbClr val="0C4E6C"/>
                </a:solidFill>
                <a:cs typeface="+mn-ea"/>
                <a:sym typeface="+mn-lt"/>
              </a:rPr>
              <a:t>感谢观看</a:t>
            </a:r>
            <a:endParaRPr lang="zh-CN" sz="9600" dirty="0">
              <a:ln w="28575">
                <a:solidFill>
                  <a:schemeClr val="bg1"/>
                </a:solidFill>
              </a:ln>
              <a:solidFill>
                <a:srgbClr val="0C4E6C"/>
              </a:solidFill>
              <a:cs typeface="+mn-ea"/>
              <a:sym typeface="+mn-lt"/>
            </a:endParaRPr>
          </a:p>
        </p:txBody>
      </p:sp>
      <p:pic>
        <p:nvPicPr>
          <p:cNvPr id="16" name="图片 15" descr="816050右下海星"/>
          <p:cNvPicPr>
            <a:picLocks noChangeAspect="1"/>
          </p:cNvPicPr>
          <p:nvPr/>
        </p:nvPicPr>
        <p:blipFill>
          <a:blip r:embed="rId15" cstate="screen"/>
          <a:srcRect/>
          <a:stretch>
            <a:fillRect/>
          </a:stretch>
        </p:blipFill>
        <p:spPr>
          <a:xfrm rot="20400000">
            <a:off x="6680835" y="2332355"/>
            <a:ext cx="762000" cy="9378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22" presetClass="entr" presetSubtype="4"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1000"/>
                            </p:stCondLst>
                            <p:childTnLst>
                              <p:par>
                                <p:cTn id="22" presetID="1"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childTnLst>
                                </p:cTn>
                              </p:par>
                            </p:childTnLst>
                          </p:cTn>
                        </p:par>
                        <p:par>
                          <p:cTn id="32" fill="hold">
                            <p:stCondLst>
                              <p:cond delay="1000"/>
                            </p:stCondLst>
                            <p:childTnLst>
                              <p:par>
                                <p:cTn id="33" presetID="2" presetClass="entr" presetSubtype="4"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par>
                          <p:cTn id="37" fill="hold">
                            <p:stCondLst>
                              <p:cond delay="1500"/>
                            </p:stCondLst>
                            <p:childTnLst>
                              <p:par>
                                <p:cTn id="38" presetID="3" presetClass="entr" presetSubtype="1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blinds(horizontal)">
                                      <p:cBhvr>
                                        <p:cTn id="40" dur="500"/>
                                        <p:tgtEl>
                                          <p:spTgt spid="32"/>
                                        </p:tgtEl>
                                      </p:cBhvr>
                                    </p:animEffect>
                                  </p:childTnLst>
                                </p:cTn>
                              </p:par>
                            </p:childTnLst>
                          </p:cTn>
                        </p:par>
                        <p:par>
                          <p:cTn id="41" fill="hold">
                            <p:stCondLst>
                              <p:cond delay="2000"/>
                            </p:stCondLst>
                            <p:childTnLst>
                              <p:par>
                                <p:cTn id="42" presetID="12" presetClass="entr" presetSubtype="4"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p:tgtEl>
                                          <p:spTgt spid="16"/>
                                        </p:tgtEl>
                                        <p:attrNameLst>
                                          <p:attrName>ppt_y</p:attrName>
                                        </p:attrNameLst>
                                      </p:cBhvr>
                                      <p:tavLst>
                                        <p:tav tm="0">
                                          <p:val>
                                            <p:strVal val="#ppt_y+#ppt_h*1.125000"/>
                                          </p:val>
                                        </p:tav>
                                        <p:tav tm="100000">
                                          <p:val>
                                            <p:strVal val="#ppt_y"/>
                                          </p:val>
                                        </p:tav>
                                      </p:tavLst>
                                    </p:anim>
                                    <p:animEffect transition="in" filter="wipe(up)">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16050背景"/>
          <p:cNvPicPr>
            <a:picLocks noChangeAspect="1"/>
          </p:cNvPicPr>
          <p:nvPr/>
        </p:nvPicPr>
        <p:blipFill>
          <a:blip r:embed="rId1" cstate="screen"/>
          <a:srcRect/>
          <a:stretch>
            <a:fillRect/>
          </a:stretch>
        </p:blipFill>
        <p:spPr>
          <a:xfrm>
            <a:off x="-635" y="-6350"/>
            <a:ext cx="12219940" cy="6877050"/>
          </a:xfrm>
          <a:prstGeom prst="rect">
            <a:avLst/>
          </a:prstGeom>
        </p:spPr>
      </p:pic>
      <p:pic>
        <p:nvPicPr>
          <p:cNvPr id="3" name="图片 2" descr="816050中间"/>
          <p:cNvPicPr>
            <a:picLocks noChangeAspect="1"/>
          </p:cNvPicPr>
          <p:nvPr/>
        </p:nvPicPr>
        <p:blipFill>
          <a:blip r:embed="rId2" cstate="screen"/>
          <a:srcRect/>
          <a:stretch>
            <a:fillRect/>
          </a:stretch>
        </p:blipFill>
        <p:spPr>
          <a:xfrm>
            <a:off x="4584065" y="3820795"/>
            <a:ext cx="3023235" cy="2446020"/>
          </a:xfrm>
          <a:prstGeom prst="rect">
            <a:avLst/>
          </a:prstGeom>
        </p:spPr>
      </p:pic>
      <p:pic>
        <p:nvPicPr>
          <p:cNvPr id="11" name="图片 10" descr="816050下部光斑"/>
          <p:cNvPicPr>
            <a:picLocks noChangeAspect="1"/>
          </p:cNvPicPr>
          <p:nvPr/>
        </p:nvPicPr>
        <p:blipFill>
          <a:blip r:embed="rId3" cstate="screen"/>
          <a:srcRect/>
          <a:stretch>
            <a:fillRect/>
          </a:stretch>
        </p:blipFill>
        <p:spPr>
          <a:xfrm>
            <a:off x="2616200" y="5302250"/>
            <a:ext cx="5793740" cy="1568450"/>
          </a:xfrm>
          <a:prstGeom prst="rect">
            <a:avLst/>
          </a:prstGeom>
        </p:spPr>
      </p:pic>
      <p:sp>
        <p:nvSpPr>
          <p:cNvPr id="7" name="圆角矩形 6"/>
          <p:cNvSpPr/>
          <p:nvPr/>
        </p:nvSpPr>
        <p:spPr>
          <a:xfrm>
            <a:off x="1652905" y="1308100"/>
            <a:ext cx="9196070" cy="4450080"/>
          </a:xfrm>
          <a:prstGeom prst="roundRect">
            <a:avLst>
              <a:gd name="adj" fmla="val 12351"/>
            </a:avLst>
          </a:prstGeom>
          <a:solidFill>
            <a:srgbClr val="FFFFFF">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816050左下"/>
          <p:cNvPicPr>
            <a:picLocks noChangeAspect="1"/>
          </p:cNvPicPr>
          <p:nvPr/>
        </p:nvPicPr>
        <p:blipFill>
          <a:blip r:embed="rId4" cstate="screen"/>
          <a:srcRect/>
          <a:stretch>
            <a:fillRect/>
          </a:stretch>
        </p:blipFill>
        <p:spPr>
          <a:xfrm>
            <a:off x="24130" y="3082290"/>
            <a:ext cx="1863725" cy="3732530"/>
          </a:xfrm>
          <a:prstGeom prst="rect">
            <a:avLst/>
          </a:prstGeom>
        </p:spPr>
      </p:pic>
      <p:pic>
        <p:nvPicPr>
          <p:cNvPr id="6" name="图片 5" descr="816050左下1"/>
          <p:cNvPicPr>
            <a:picLocks noChangeAspect="1"/>
          </p:cNvPicPr>
          <p:nvPr/>
        </p:nvPicPr>
        <p:blipFill>
          <a:blip r:embed="rId5" cstate="screen">
            <a:lum contrast="-42000"/>
          </a:blip>
          <a:srcRect/>
          <a:stretch>
            <a:fillRect/>
          </a:stretch>
        </p:blipFill>
        <p:spPr>
          <a:xfrm>
            <a:off x="808990" y="3973830"/>
            <a:ext cx="2569845" cy="2896870"/>
          </a:xfrm>
          <a:prstGeom prst="rect">
            <a:avLst/>
          </a:prstGeom>
        </p:spPr>
      </p:pic>
      <p:pic>
        <p:nvPicPr>
          <p:cNvPr id="4" name="图片 3" descr="816050右中"/>
          <p:cNvPicPr>
            <a:picLocks noChangeAspect="1"/>
          </p:cNvPicPr>
          <p:nvPr/>
        </p:nvPicPr>
        <p:blipFill>
          <a:blip r:embed="rId6" cstate="screen">
            <a:lum bright="36000" contrast="-42000"/>
          </a:blip>
          <a:srcRect/>
          <a:stretch>
            <a:fillRect/>
          </a:stretch>
        </p:blipFill>
        <p:spPr>
          <a:xfrm>
            <a:off x="9817735" y="2109470"/>
            <a:ext cx="2401570" cy="4367530"/>
          </a:xfrm>
          <a:prstGeom prst="rect">
            <a:avLst/>
          </a:prstGeom>
        </p:spPr>
      </p:pic>
      <p:pic>
        <p:nvPicPr>
          <p:cNvPr id="8" name="图片 7" descr="816050右下海星"/>
          <p:cNvPicPr>
            <a:picLocks noChangeAspect="1"/>
          </p:cNvPicPr>
          <p:nvPr/>
        </p:nvPicPr>
        <p:blipFill>
          <a:blip r:embed="rId7" cstate="screen"/>
          <a:srcRect/>
          <a:stretch>
            <a:fillRect/>
          </a:stretch>
        </p:blipFill>
        <p:spPr>
          <a:xfrm rot="20820000">
            <a:off x="8538210" y="5062220"/>
            <a:ext cx="2265045" cy="2787015"/>
          </a:xfrm>
          <a:prstGeom prst="rect">
            <a:avLst/>
          </a:prstGeom>
        </p:spPr>
      </p:pic>
      <p:sp>
        <p:nvSpPr>
          <p:cNvPr id="9" name="文本框 8"/>
          <p:cNvSpPr txBox="1"/>
          <p:nvPr/>
        </p:nvSpPr>
        <p:spPr>
          <a:xfrm>
            <a:off x="5691091" y="2109724"/>
            <a:ext cx="1438214" cy="1446550"/>
          </a:xfrm>
          <a:prstGeom prst="rect">
            <a:avLst/>
          </a:prstGeom>
          <a:noFill/>
          <a:ln>
            <a:noFill/>
          </a:ln>
        </p:spPr>
        <p:txBody>
          <a:bodyPr wrap="none" rtlCol="0">
            <a:spAutoFit/>
          </a:bodyPr>
          <a:lstStyle/>
          <a:p>
            <a:pPr algn="ctr"/>
            <a:r>
              <a:rPr lang="en-US" sz="8800" dirty="0">
                <a:ln w="28575">
                  <a:noFill/>
                </a:ln>
                <a:solidFill>
                  <a:srgbClr val="0C4E6C"/>
                </a:solidFill>
                <a:cs typeface="+mn-ea"/>
                <a:sym typeface="+mn-lt"/>
              </a:rPr>
              <a:t>01 </a:t>
            </a:r>
            <a:endParaRPr lang="en-US" altLang="en-US" sz="8800" dirty="0">
              <a:ln w="28575">
                <a:noFill/>
              </a:ln>
              <a:solidFill>
                <a:srgbClr val="0C4E6C"/>
              </a:solidFill>
              <a:cs typeface="+mn-ea"/>
              <a:sym typeface="+mn-lt"/>
            </a:endParaRPr>
          </a:p>
        </p:txBody>
      </p:sp>
      <p:sp>
        <p:nvSpPr>
          <p:cNvPr id="15" name="文本框 14"/>
          <p:cNvSpPr txBox="1"/>
          <p:nvPr/>
        </p:nvSpPr>
        <p:spPr>
          <a:xfrm>
            <a:off x="4794758" y="3786124"/>
            <a:ext cx="3230880" cy="1014730"/>
          </a:xfrm>
          <a:prstGeom prst="rect">
            <a:avLst/>
          </a:prstGeom>
          <a:noFill/>
          <a:ln>
            <a:noFill/>
          </a:ln>
        </p:spPr>
        <p:txBody>
          <a:bodyPr wrap="none" rtlCol="0">
            <a:spAutoFit/>
          </a:bodyPr>
          <a:lstStyle/>
          <a:p>
            <a:r>
              <a:rPr lang="zh-CN" altLang="en-US" sz="6000" dirty="0" smtClean="0">
                <a:ln w="28575">
                  <a:noFill/>
                </a:ln>
                <a:solidFill>
                  <a:srgbClr val="0C4E6C"/>
                </a:solidFill>
                <a:cs typeface="+mn-ea"/>
                <a:sym typeface="+mn-lt"/>
              </a:rPr>
              <a:t>标题文字</a:t>
            </a:r>
            <a:endParaRPr lang="zh-CN" altLang="en-US" sz="6000" dirty="0">
              <a:ln w="28575">
                <a:noFill/>
              </a:ln>
              <a:solidFill>
                <a:srgbClr val="0C4E6C"/>
              </a:solidFill>
              <a:cs typeface="+mn-ea"/>
              <a:sym typeface="+mn-lt"/>
            </a:endParaRPr>
          </a:p>
        </p:txBody>
      </p:sp>
      <p:pic>
        <p:nvPicPr>
          <p:cNvPr id="16" name="图片 15" descr="816050气泡2"/>
          <p:cNvPicPr>
            <a:picLocks noChangeAspect="1"/>
          </p:cNvPicPr>
          <p:nvPr/>
        </p:nvPicPr>
        <p:blipFill>
          <a:blip r:embed="rId8" cstate="screen"/>
          <a:srcRect/>
          <a:stretch>
            <a:fillRect/>
          </a:stretch>
        </p:blipFill>
        <p:spPr>
          <a:xfrm>
            <a:off x="6851015" y="-102235"/>
            <a:ext cx="5045075" cy="3325495"/>
          </a:xfrm>
          <a:prstGeom prst="rect">
            <a:avLst/>
          </a:prstGeom>
        </p:spPr>
      </p:pic>
      <p:pic>
        <p:nvPicPr>
          <p:cNvPr id="17" name="图片 16" descr="816050气泡2"/>
          <p:cNvPicPr>
            <a:picLocks noChangeAspect="1"/>
          </p:cNvPicPr>
          <p:nvPr/>
        </p:nvPicPr>
        <p:blipFill>
          <a:blip r:embed="rId8" cstate="screen"/>
          <a:srcRect/>
          <a:stretch>
            <a:fillRect/>
          </a:stretch>
        </p:blipFill>
        <p:spPr>
          <a:xfrm>
            <a:off x="720090" y="-6350"/>
            <a:ext cx="5045075" cy="3325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ppt_y</p:attrName>
                                        </p:attrNameLst>
                                      </p:cBhvr>
                                      <p:tavLst>
                                        <p:tav tm="0">
                                          <p:val>
                                            <p:strVal val="#ppt_y+#ppt_h*1.125000"/>
                                          </p:val>
                                        </p:tav>
                                        <p:tav tm="100000">
                                          <p:val>
                                            <p:strVal val="#ppt_y"/>
                                          </p:val>
                                        </p:tav>
                                      </p:tavLst>
                                    </p:anim>
                                    <p:animEffect transition="in" filter="wipe(up)">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89915" y="469900"/>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pic>
        <p:nvPicPr>
          <p:cNvPr id="7" name="图片 6" descr="816050中间"/>
          <p:cNvPicPr>
            <a:picLocks noChangeAspect="1"/>
          </p:cNvPicPr>
          <p:nvPr/>
        </p:nvPicPr>
        <p:blipFill>
          <a:blip r:embed="rId4" cstate="screen"/>
          <a:srcRect/>
          <a:stretch>
            <a:fillRect/>
          </a:stretch>
        </p:blipFill>
        <p:spPr>
          <a:xfrm>
            <a:off x="4598035" y="2366645"/>
            <a:ext cx="3023235" cy="2446020"/>
          </a:xfrm>
          <a:prstGeom prst="rect">
            <a:avLst/>
          </a:prstGeom>
        </p:spPr>
      </p:pic>
      <p:sp>
        <p:nvSpPr>
          <p:cNvPr id="10" name="文本框 9"/>
          <p:cNvSpPr txBox="1"/>
          <p:nvPr/>
        </p:nvSpPr>
        <p:spPr>
          <a:xfrm>
            <a:off x="1988185" y="2914015"/>
            <a:ext cx="2442210" cy="170688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1400">
                <a:solidFill>
                  <a:schemeClr val="tx1">
                    <a:lumMod val="75000"/>
                    <a:lumOff val="25000"/>
                  </a:schemeClr>
                </a:solidFill>
                <a:cs typeface="+mn-ea"/>
                <a:sym typeface="+mn-lt"/>
              </a:rPr>
              <a:t>请在此输入文字内容，请在此输入文字内容。请在此输入文字内容，请在此输入文字内容。请在此输入文字内容，请在此输入文字内容</a:t>
            </a:r>
            <a:endParaRPr lang="zh-CN" altLang="en-US" sz="1400">
              <a:solidFill>
                <a:schemeClr val="tx1">
                  <a:lumMod val="75000"/>
                  <a:lumOff val="25000"/>
                </a:schemeClr>
              </a:solidFill>
              <a:cs typeface="+mn-ea"/>
              <a:sym typeface="+mn-lt"/>
            </a:endParaRPr>
          </a:p>
        </p:txBody>
      </p:sp>
      <p:sp>
        <p:nvSpPr>
          <p:cNvPr id="11" name="文本框 10"/>
          <p:cNvSpPr txBox="1"/>
          <p:nvPr/>
        </p:nvSpPr>
        <p:spPr>
          <a:xfrm>
            <a:off x="2096770" y="2453640"/>
            <a:ext cx="2891790"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12" name="文本框 11"/>
          <p:cNvSpPr txBox="1"/>
          <p:nvPr/>
        </p:nvSpPr>
        <p:spPr>
          <a:xfrm>
            <a:off x="7745730" y="3037840"/>
            <a:ext cx="2442210" cy="170688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1400">
                <a:solidFill>
                  <a:schemeClr val="tx1">
                    <a:lumMod val="75000"/>
                    <a:lumOff val="25000"/>
                  </a:schemeClr>
                </a:solidFill>
                <a:cs typeface="+mn-ea"/>
                <a:sym typeface="+mn-lt"/>
              </a:rPr>
              <a:t>请在此输入文字内容，请在此输入文字内容。请在此输入文字内容，请在此输入文字内容。请在此输入文字内容，请在此输入文字内容</a:t>
            </a:r>
            <a:endParaRPr lang="zh-CN" altLang="en-US" sz="1400">
              <a:solidFill>
                <a:schemeClr val="tx1">
                  <a:lumMod val="75000"/>
                  <a:lumOff val="25000"/>
                </a:schemeClr>
              </a:solidFill>
              <a:cs typeface="+mn-ea"/>
              <a:sym typeface="+mn-lt"/>
            </a:endParaRPr>
          </a:p>
        </p:txBody>
      </p:sp>
      <p:sp>
        <p:nvSpPr>
          <p:cNvPr id="13" name="文本框 12"/>
          <p:cNvSpPr txBox="1"/>
          <p:nvPr/>
        </p:nvSpPr>
        <p:spPr>
          <a:xfrm>
            <a:off x="7854315" y="2577465"/>
            <a:ext cx="2891790"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par>
                          <p:cTn id="21" fill="hold">
                            <p:stCondLst>
                              <p:cond delay="2000"/>
                            </p:stCondLst>
                            <p:childTnLst>
                              <p:par>
                                <p:cTn id="22" presetID="1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ppt_y</p:attrName>
                                        </p:attrNameLst>
                                      </p:cBhvr>
                                      <p:tavLst>
                                        <p:tav tm="0">
                                          <p:val>
                                            <p:strVal val="#ppt_y+#ppt_h*1.125000"/>
                                          </p:val>
                                        </p:tav>
                                        <p:tav tm="100000">
                                          <p:val>
                                            <p:strVal val="#ppt_y"/>
                                          </p:val>
                                        </p:tav>
                                      </p:tavLst>
                                    </p:anim>
                                    <p:animEffect transition="in" filter="wipe(up)">
                                      <p:cBhvr>
                                        <p:cTn id="25" dur="500"/>
                                        <p:tgtEl>
                                          <p:spTgt spid="11"/>
                                        </p:tgtEl>
                                      </p:cBhvr>
                                    </p:animEffect>
                                  </p:childTnLst>
                                </p:cTn>
                              </p:par>
                            </p:childTnLst>
                          </p:cTn>
                        </p:par>
                        <p:par>
                          <p:cTn id="26" fill="hold">
                            <p:stCondLst>
                              <p:cond delay="2500"/>
                            </p:stCondLst>
                            <p:childTnLst>
                              <p:par>
                                <p:cTn id="27" presetID="1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ppt_y</p:attrName>
                                        </p:attrNameLst>
                                      </p:cBhvr>
                                      <p:tavLst>
                                        <p:tav tm="0">
                                          <p:val>
                                            <p:strVal val="#ppt_y+#ppt_h*1.125000"/>
                                          </p:val>
                                        </p:tav>
                                        <p:tav tm="100000">
                                          <p:val>
                                            <p:strVal val="#ppt_y"/>
                                          </p:val>
                                        </p:tav>
                                      </p:tavLst>
                                    </p:anim>
                                    <p:animEffect transition="in" filter="wipe(up)">
                                      <p:cBhvr>
                                        <p:cTn id="30" dur="500"/>
                                        <p:tgtEl>
                                          <p:spTgt spid="12"/>
                                        </p:tgtEl>
                                      </p:cBhvr>
                                    </p:animEffect>
                                  </p:childTnLst>
                                </p:cTn>
                              </p:par>
                            </p:childTnLst>
                          </p:cTn>
                        </p:par>
                        <p:par>
                          <p:cTn id="31" fill="hold">
                            <p:stCondLst>
                              <p:cond delay="3000"/>
                            </p:stCondLst>
                            <p:childTnLst>
                              <p:par>
                                <p:cTn id="32" presetID="12" presetClass="entr" presetSubtype="4"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ppt_y</p:attrName>
                                        </p:attrNameLst>
                                      </p:cBhvr>
                                      <p:tavLst>
                                        <p:tav tm="0">
                                          <p:val>
                                            <p:strVal val="#ppt_y+#ppt_h*1.125000"/>
                                          </p:val>
                                        </p:tav>
                                        <p:tav tm="100000">
                                          <p:val>
                                            <p:strVal val="#ppt_y"/>
                                          </p:val>
                                        </p:tav>
                                      </p:tavLst>
                                    </p:anim>
                                    <p:animEffect transition="in" filter="wipe(up)">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90550" y="470535"/>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grpSp>
        <p:nvGrpSpPr>
          <p:cNvPr id="58" name="Group 69"/>
          <p:cNvGrpSpPr/>
          <p:nvPr/>
        </p:nvGrpSpPr>
        <p:grpSpPr>
          <a:xfrm>
            <a:off x="2795270" y="4863465"/>
            <a:ext cx="704850" cy="678815"/>
            <a:chOff x="4616450" y="1549401"/>
            <a:chExt cx="215900" cy="207963"/>
          </a:xfrm>
          <a:solidFill>
            <a:srgbClr val="1279A4"/>
          </a:solidFill>
        </p:grpSpPr>
        <p:sp>
          <p:nvSpPr>
            <p:cNvPr id="59"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sp>
          <p:nvSpPr>
            <p:cNvPr id="60" name="Oval 7"/>
            <p:cNvSpPr>
              <a:spLocks noChangeArrowheads="1"/>
            </p:cNvSpPr>
            <p:nvPr/>
          </p:nvSpPr>
          <p:spPr bwMode="auto">
            <a:xfrm>
              <a:off x="4718050" y="1685926"/>
              <a:ext cx="15875" cy="17463"/>
            </a:xfrm>
            <a:prstGeom prst="ellipse">
              <a:avLst/>
            </a:pr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grpSp>
      <p:cxnSp>
        <p:nvCxnSpPr>
          <p:cNvPr id="2" name="直接连接符 1"/>
          <p:cNvCxnSpPr/>
          <p:nvPr/>
        </p:nvCxnSpPr>
        <p:spPr>
          <a:xfrm>
            <a:off x="3933190" y="4826635"/>
            <a:ext cx="0" cy="715645"/>
          </a:xfrm>
          <a:prstGeom prst="line">
            <a:avLst/>
          </a:prstGeom>
          <a:ln w="38100">
            <a:solidFill>
              <a:srgbClr val="0C4E6C"/>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083685" y="4731385"/>
            <a:ext cx="5828665" cy="78611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1600">
                <a:solidFill>
                  <a:schemeClr val="tx1">
                    <a:lumMod val="75000"/>
                    <a:lumOff val="25000"/>
                  </a:schemeClr>
                </a:solidFill>
                <a:cs typeface="+mn-ea"/>
                <a:sym typeface="+mn-lt"/>
              </a:rPr>
              <a:t>请在此输入文字内容，请在此输入文字内容。请在此输入文字内容，请在此输入文字内容。请在此输入文字内容</a:t>
            </a:r>
            <a:endParaRPr lang="zh-CN" altLang="en-US" sz="1600">
              <a:solidFill>
                <a:schemeClr val="tx1">
                  <a:lumMod val="75000"/>
                  <a:lumOff val="25000"/>
                </a:schemeClr>
              </a:solidFill>
              <a:cs typeface="+mn-ea"/>
              <a:sym typeface="+mn-lt"/>
            </a:endParaRPr>
          </a:p>
        </p:txBody>
      </p:sp>
      <p:sp>
        <p:nvSpPr>
          <p:cNvPr id="47" name="PA_任意多边形 5"/>
          <p:cNvSpPr/>
          <p:nvPr>
            <p:custDataLst>
              <p:tags r:id="rId4"/>
            </p:custDataLst>
          </p:nvPr>
        </p:nvSpPr>
        <p:spPr bwMode="auto">
          <a:xfrm>
            <a:off x="2787650" y="2098675"/>
            <a:ext cx="1562100" cy="140843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5" cstate="screen">
              <a:duotone>
                <a:prstClr val="black"/>
                <a:srgbClr val="288498">
                  <a:tint val="45000"/>
                  <a:satMod val="400000"/>
                </a:srgbClr>
              </a:duotone>
            </a:blip>
            <a:srcRect/>
            <a:stretch>
              <a:fillRect/>
            </a:stretch>
          </a:blipFill>
          <a:ln w="9525" cap="flat">
            <a:noFill/>
            <a:prstDash val="solid"/>
            <a:miter lim="800000"/>
          </a:ln>
        </p:spPr>
        <p:txBody>
          <a:bodyPr vert="horz" wrap="square" lIns="89600" tIns="44800" rIns="89600" bIns="44800" numCol="1" anchor="t" anchorCtr="0" compatLnSpc="1"/>
          <a:lstStyle/>
          <a:p>
            <a:pPr>
              <a:lnSpc>
                <a:spcPct val="120000"/>
              </a:lnSpc>
            </a:pPr>
            <a:endParaRPr lang="zh-CN" altLang="en-US" sz="1000">
              <a:solidFill>
                <a:schemeClr val="bg1"/>
              </a:solidFill>
              <a:cs typeface="+mn-ea"/>
              <a:sym typeface="+mn-lt"/>
            </a:endParaRPr>
          </a:p>
        </p:txBody>
      </p:sp>
      <p:sp>
        <p:nvSpPr>
          <p:cNvPr id="50" name="PA_任意多边形 5"/>
          <p:cNvSpPr/>
          <p:nvPr>
            <p:custDataLst>
              <p:tags r:id="rId6"/>
            </p:custDataLst>
          </p:nvPr>
        </p:nvSpPr>
        <p:spPr bwMode="auto">
          <a:xfrm>
            <a:off x="4443095" y="2098675"/>
            <a:ext cx="1562100" cy="140843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5" cstate="screen">
              <a:duotone>
                <a:prstClr val="black"/>
                <a:srgbClr val="288498">
                  <a:tint val="45000"/>
                  <a:satMod val="400000"/>
                </a:srgbClr>
              </a:duotone>
            </a:blip>
            <a:srcRect/>
            <a:stretch>
              <a:fillRect/>
            </a:stretch>
          </a:blipFill>
          <a:ln w="9525" cap="flat">
            <a:noFill/>
            <a:prstDash val="solid"/>
            <a:miter lim="800000"/>
          </a:ln>
        </p:spPr>
        <p:txBody>
          <a:bodyPr vert="horz" wrap="square" lIns="89600" tIns="44800" rIns="89600" bIns="44800" numCol="1" anchor="t" anchorCtr="0" compatLnSpc="1"/>
          <a:lstStyle/>
          <a:p>
            <a:pPr>
              <a:lnSpc>
                <a:spcPct val="120000"/>
              </a:lnSpc>
            </a:pPr>
            <a:endParaRPr lang="zh-CN" altLang="en-US" sz="1000">
              <a:solidFill>
                <a:schemeClr val="bg1"/>
              </a:solidFill>
              <a:cs typeface="+mn-ea"/>
              <a:sym typeface="+mn-lt"/>
            </a:endParaRPr>
          </a:p>
        </p:txBody>
      </p:sp>
      <p:sp>
        <p:nvSpPr>
          <p:cNvPr id="53" name="PA_任意多边形 5"/>
          <p:cNvSpPr/>
          <p:nvPr>
            <p:custDataLst>
              <p:tags r:id="rId7"/>
            </p:custDataLst>
          </p:nvPr>
        </p:nvSpPr>
        <p:spPr bwMode="auto">
          <a:xfrm>
            <a:off x="6106795" y="2098675"/>
            <a:ext cx="1562100" cy="140843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5" cstate="screen">
              <a:duotone>
                <a:prstClr val="black"/>
                <a:srgbClr val="288498">
                  <a:tint val="45000"/>
                  <a:satMod val="400000"/>
                </a:srgbClr>
              </a:duotone>
            </a:blip>
            <a:srcRect/>
            <a:stretch>
              <a:fillRect/>
            </a:stretch>
          </a:blipFill>
          <a:ln w="9525" cap="flat">
            <a:noFill/>
            <a:prstDash val="solid"/>
            <a:miter lim="800000"/>
          </a:ln>
        </p:spPr>
        <p:txBody>
          <a:bodyPr vert="horz" wrap="square" lIns="89600" tIns="44800" rIns="89600" bIns="44800" numCol="1" anchor="t" anchorCtr="0" compatLnSpc="1"/>
          <a:lstStyle/>
          <a:p>
            <a:pPr>
              <a:lnSpc>
                <a:spcPct val="120000"/>
              </a:lnSpc>
            </a:pPr>
            <a:endParaRPr lang="zh-CN" altLang="en-US" sz="1000">
              <a:solidFill>
                <a:schemeClr val="bg1"/>
              </a:solidFill>
              <a:cs typeface="+mn-ea"/>
              <a:sym typeface="+mn-lt"/>
            </a:endParaRPr>
          </a:p>
        </p:txBody>
      </p:sp>
      <p:sp>
        <p:nvSpPr>
          <p:cNvPr id="56" name="PA_任意多边形 5"/>
          <p:cNvSpPr/>
          <p:nvPr>
            <p:custDataLst>
              <p:tags r:id="rId8"/>
            </p:custDataLst>
          </p:nvPr>
        </p:nvSpPr>
        <p:spPr bwMode="auto">
          <a:xfrm>
            <a:off x="7779385" y="2098675"/>
            <a:ext cx="1562100" cy="140843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5" cstate="screen">
              <a:duotone>
                <a:prstClr val="black"/>
                <a:srgbClr val="288498">
                  <a:tint val="45000"/>
                  <a:satMod val="400000"/>
                </a:srgbClr>
              </a:duotone>
            </a:blip>
            <a:srcRect/>
            <a:stretch>
              <a:fillRect/>
            </a:stretch>
          </a:blipFill>
          <a:ln w="9525" cap="flat">
            <a:noFill/>
            <a:prstDash val="solid"/>
            <a:miter lim="800000"/>
          </a:ln>
        </p:spPr>
        <p:txBody>
          <a:bodyPr vert="horz" wrap="square" lIns="89600" tIns="44800" rIns="89600" bIns="44800" numCol="1" anchor="t" anchorCtr="0" compatLnSpc="1"/>
          <a:lstStyle/>
          <a:p>
            <a:pPr>
              <a:lnSpc>
                <a:spcPct val="120000"/>
              </a:lnSpc>
            </a:pPr>
            <a:endParaRPr lang="zh-CN" altLang="en-US" sz="1000">
              <a:solidFill>
                <a:schemeClr val="bg1"/>
              </a:solidFill>
              <a:cs typeface="+mn-ea"/>
              <a:sym typeface="+mn-lt"/>
            </a:endParaRPr>
          </a:p>
        </p:txBody>
      </p:sp>
      <p:pic>
        <p:nvPicPr>
          <p:cNvPr id="45" name="图形 44" descr="齿轮"/>
          <p:cNvPicPr>
            <a:picLocks noChangeAspect="1"/>
          </p:cNvPicPr>
          <p:nvPr/>
        </p:nvPicPr>
        <p:blipFill>
          <a:blip r:embed="rId9" cstate="screen">
            <a:extLst>
              <a:ext uri="{96DAC541-7B7A-43D3-8B79-37D633B846F1}">
                <asvg:svgBlip xmlns:asvg="http://schemas.microsoft.com/office/drawing/2016/SVG/main" r:embed="rId10"/>
              </a:ext>
            </a:extLst>
          </a:blip>
          <a:stretch>
            <a:fillRect/>
          </a:stretch>
        </p:blipFill>
        <p:spPr>
          <a:xfrm>
            <a:off x="4821555" y="2400300"/>
            <a:ext cx="805180" cy="805180"/>
          </a:xfrm>
          <a:prstGeom prst="rect">
            <a:avLst/>
          </a:prstGeom>
        </p:spPr>
      </p:pic>
      <p:pic>
        <p:nvPicPr>
          <p:cNvPr id="5" name="图形 46" descr="灯泡"/>
          <p:cNvPicPr>
            <a:picLocks noChangeAspect="1"/>
          </p:cNvPicPr>
          <p:nvPr/>
        </p:nvPicPr>
        <p:blipFill>
          <a:blip r:embed="rId11" cstate="screen">
            <a:extLst>
              <a:ext uri="{96DAC541-7B7A-43D3-8B79-37D633B846F1}">
                <asvg:svgBlip xmlns:asvg="http://schemas.microsoft.com/office/drawing/2016/SVG/main" r:embed="rId12"/>
              </a:ext>
            </a:extLst>
          </a:blip>
          <a:stretch>
            <a:fillRect/>
          </a:stretch>
        </p:blipFill>
        <p:spPr>
          <a:xfrm>
            <a:off x="3126740" y="2381250"/>
            <a:ext cx="805180" cy="805180"/>
          </a:xfrm>
          <a:prstGeom prst="rect">
            <a:avLst/>
          </a:prstGeom>
        </p:spPr>
      </p:pic>
      <p:pic>
        <p:nvPicPr>
          <p:cNvPr id="48" name="图形 47" descr="放大镜"/>
          <p:cNvPicPr>
            <a:picLocks noChangeAspect="1"/>
          </p:cNvPicPr>
          <p:nvPr/>
        </p:nvPicPr>
        <p:blipFill>
          <a:blip r:embed="rId13" cstate="screen">
            <a:extLst>
              <a:ext uri="{96DAC541-7B7A-43D3-8B79-37D633B846F1}">
                <asvg:svgBlip xmlns:asvg="http://schemas.microsoft.com/office/drawing/2016/SVG/main" r:embed="rId14"/>
              </a:ext>
            </a:extLst>
          </a:blip>
          <a:stretch>
            <a:fillRect/>
          </a:stretch>
        </p:blipFill>
        <p:spPr>
          <a:xfrm>
            <a:off x="6485255" y="2314575"/>
            <a:ext cx="805180" cy="805180"/>
          </a:xfrm>
          <a:prstGeom prst="rect">
            <a:avLst/>
          </a:prstGeom>
        </p:spPr>
      </p:pic>
      <p:pic>
        <p:nvPicPr>
          <p:cNvPr id="49" name="图形 48" descr="沙漏"/>
          <p:cNvPicPr>
            <a:picLocks noChangeAspect="1"/>
          </p:cNvPicPr>
          <p:nvPr/>
        </p:nvPicPr>
        <p:blipFill>
          <a:blip r:embed="rId15" cstate="screen">
            <a:extLst>
              <a:ext uri="{96DAC541-7B7A-43D3-8B79-37D633B846F1}">
                <asvg:svgBlip xmlns:asvg="http://schemas.microsoft.com/office/drawing/2016/SVG/main" r:embed="rId16"/>
              </a:ext>
            </a:extLst>
          </a:blip>
          <a:stretch>
            <a:fillRect/>
          </a:stretch>
        </p:blipFill>
        <p:spPr>
          <a:xfrm>
            <a:off x="8157845" y="2314575"/>
            <a:ext cx="805180" cy="805180"/>
          </a:xfrm>
          <a:prstGeom prst="rect">
            <a:avLst/>
          </a:prstGeom>
        </p:spPr>
      </p:pic>
      <p:sp>
        <p:nvSpPr>
          <p:cNvPr id="11" name="文本框 10"/>
          <p:cNvSpPr txBox="1"/>
          <p:nvPr/>
        </p:nvSpPr>
        <p:spPr>
          <a:xfrm>
            <a:off x="2649855" y="3889375"/>
            <a:ext cx="1758950"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输入关键字</a:t>
            </a:r>
            <a:endParaRPr lang="en-US" altLang="zh-CN" sz="2400">
              <a:solidFill>
                <a:schemeClr val="tx1">
                  <a:lumMod val="75000"/>
                  <a:lumOff val="25000"/>
                </a:schemeClr>
              </a:solidFill>
              <a:cs typeface="+mn-ea"/>
              <a:sym typeface="+mn-lt"/>
            </a:endParaRPr>
          </a:p>
        </p:txBody>
      </p:sp>
      <p:sp>
        <p:nvSpPr>
          <p:cNvPr id="7" name="文本框 6"/>
          <p:cNvSpPr txBox="1"/>
          <p:nvPr/>
        </p:nvSpPr>
        <p:spPr>
          <a:xfrm>
            <a:off x="4344670" y="3888740"/>
            <a:ext cx="1758950"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输入关键字</a:t>
            </a:r>
            <a:endParaRPr lang="en-US" altLang="zh-CN" sz="2400">
              <a:solidFill>
                <a:schemeClr val="tx1">
                  <a:lumMod val="75000"/>
                  <a:lumOff val="25000"/>
                </a:schemeClr>
              </a:solidFill>
              <a:cs typeface="+mn-ea"/>
              <a:sym typeface="+mn-lt"/>
            </a:endParaRPr>
          </a:p>
        </p:txBody>
      </p:sp>
      <p:sp>
        <p:nvSpPr>
          <p:cNvPr id="10" name="文本框 9"/>
          <p:cNvSpPr txBox="1"/>
          <p:nvPr/>
        </p:nvSpPr>
        <p:spPr>
          <a:xfrm>
            <a:off x="6033770" y="3889375"/>
            <a:ext cx="1758950"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输入关键字</a:t>
            </a:r>
            <a:endParaRPr lang="en-US" altLang="zh-CN" sz="2400">
              <a:solidFill>
                <a:schemeClr val="tx1">
                  <a:lumMod val="75000"/>
                  <a:lumOff val="25000"/>
                </a:schemeClr>
              </a:solidFill>
              <a:cs typeface="+mn-ea"/>
              <a:sym typeface="+mn-lt"/>
            </a:endParaRPr>
          </a:p>
        </p:txBody>
      </p:sp>
      <p:sp>
        <p:nvSpPr>
          <p:cNvPr id="12" name="文本框 11"/>
          <p:cNvSpPr txBox="1"/>
          <p:nvPr/>
        </p:nvSpPr>
        <p:spPr>
          <a:xfrm>
            <a:off x="7779385" y="3889375"/>
            <a:ext cx="1758950"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输入关键字</a:t>
            </a:r>
            <a:endParaRPr lang="en-US" altLang="zh-CN" sz="2400">
              <a:solidFill>
                <a:schemeClr val="tx1">
                  <a:lumMod val="75000"/>
                  <a:lumOff val="25000"/>
                </a:schemeClr>
              </a:solidFill>
              <a:cs typeface="+mn-ea"/>
              <a:sym typeface="+mn-lt"/>
            </a:endParaRPr>
          </a:p>
        </p:txBody>
      </p:sp>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 presetClass="entr" presetSubtype="16" fill="hold" nodeType="with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box(in)">
                                      <p:cBhvr>
                                        <p:cTn id="14" dur="1000"/>
                                        <p:tgtEl>
                                          <p:spTgt spid="58"/>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ppt_y</p:attrName>
                                        </p:attrNameLst>
                                      </p:cBhvr>
                                      <p:tavLst>
                                        <p:tav tm="0">
                                          <p:val>
                                            <p:strVal val="#ppt_y+#ppt_h*1.125000"/>
                                          </p:val>
                                        </p:tav>
                                        <p:tav tm="100000">
                                          <p:val>
                                            <p:strVal val="#ppt_y"/>
                                          </p:val>
                                        </p:tav>
                                      </p:tavLst>
                                    </p:anim>
                                    <p:animEffect transition="in" filter="wipe(up)">
                                      <p:cBhvr>
                                        <p:cTn id="19" dur="500"/>
                                        <p:tgtEl>
                                          <p:spTgt spid="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500"/>
                                        <p:tgtEl>
                                          <p:spTgt spid="47"/>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500"/>
                                        <p:tgtEl>
                                          <p:spTgt spid="56"/>
                                        </p:tgtEl>
                                      </p:cBhvr>
                                    </p:animEffect>
                                  </p:childTnLst>
                                </p:cTn>
                              </p:par>
                            </p:childTnLst>
                          </p:cTn>
                        </p:par>
                        <p:par>
                          <p:cTn id="36" fill="hold">
                            <p:stCondLst>
                              <p:cond delay="3500"/>
                            </p:stCondLst>
                            <p:childTnLst>
                              <p:par>
                                <p:cTn id="37" presetID="12" presetClass="entr" presetSubtype="4"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p:tgtEl>
                                          <p:spTgt spid="11"/>
                                        </p:tgtEl>
                                        <p:attrNameLst>
                                          <p:attrName>ppt_y</p:attrName>
                                        </p:attrNameLst>
                                      </p:cBhvr>
                                      <p:tavLst>
                                        <p:tav tm="0">
                                          <p:val>
                                            <p:strVal val="#ppt_y+#ppt_h*1.125000"/>
                                          </p:val>
                                        </p:tav>
                                        <p:tav tm="100000">
                                          <p:val>
                                            <p:strVal val="#ppt_y"/>
                                          </p:val>
                                        </p:tav>
                                      </p:tavLst>
                                    </p:anim>
                                    <p:animEffect transition="in" filter="wipe(up)">
                                      <p:cBhvr>
                                        <p:cTn id="40" dur="500"/>
                                        <p:tgtEl>
                                          <p:spTgt spid="11"/>
                                        </p:tgtEl>
                                      </p:cBhvr>
                                    </p:animEffect>
                                  </p:childTnLst>
                                </p:cTn>
                              </p:par>
                            </p:childTnLst>
                          </p:cTn>
                        </p:par>
                        <p:par>
                          <p:cTn id="41" fill="hold">
                            <p:stCondLst>
                              <p:cond delay="4000"/>
                            </p:stCondLst>
                            <p:childTnLst>
                              <p:par>
                                <p:cTn id="42" presetID="12" presetClass="entr" presetSubtype="4"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p:tgtEl>
                                          <p:spTgt spid="7"/>
                                        </p:tgtEl>
                                        <p:attrNameLst>
                                          <p:attrName>ppt_y</p:attrName>
                                        </p:attrNameLst>
                                      </p:cBhvr>
                                      <p:tavLst>
                                        <p:tav tm="0">
                                          <p:val>
                                            <p:strVal val="#ppt_y+#ppt_h*1.125000"/>
                                          </p:val>
                                        </p:tav>
                                        <p:tav tm="100000">
                                          <p:val>
                                            <p:strVal val="#ppt_y"/>
                                          </p:val>
                                        </p:tav>
                                      </p:tavLst>
                                    </p:anim>
                                    <p:animEffect transition="in" filter="wipe(up)">
                                      <p:cBhvr>
                                        <p:cTn id="45" dur="500"/>
                                        <p:tgtEl>
                                          <p:spTgt spid="7"/>
                                        </p:tgtEl>
                                      </p:cBhvr>
                                    </p:animEffect>
                                  </p:childTnLst>
                                </p:cTn>
                              </p:par>
                            </p:childTnLst>
                          </p:cTn>
                        </p:par>
                        <p:par>
                          <p:cTn id="46" fill="hold">
                            <p:stCondLst>
                              <p:cond delay="4500"/>
                            </p:stCondLst>
                            <p:childTnLst>
                              <p:par>
                                <p:cTn id="47" presetID="12" presetClass="entr" presetSubtype="4"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p:tgtEl>
                                          <p:spTgt spid="10"/>
                                        </p:tgtEl>
                                        <p:attrNameLst>
                                          <p:attrName>ppt_y</p:attrName>
                                        </p:attrNameLst>
                                      </p:cBhvr>
                                      <p:tavLst>
                                        <p:tav tm="0">
                                          <p:val>
                                            <p:strVal val="#ppt_y+#ppt_h*1.125000"/>
                                          </p:val>
                                        </p:tav>
                                        <p:tav tm="100000">
                                          <p:val>
                                            <p:strVal val="#ppt_y"/>
                                          </p:val>
                                        </p:tav>
                                      </p:tavLst>
                                    </p:anim>
                                    <p:animEffect transition="in" filter="wipe(up)">
                                      <p:cBhvr>
                                        <p:cTn id="50" dur="500"/>
                                        <p:tgtEl>
                                          <p:spTgt spid="10"/>
                                        </p:tgtEl>
                                      </p:cBhvr>
                                    </p:animEffect>
                                  </p:childTnLst>
                                </p:cTn>
                              </p:par>
                            </p:childTnLst>
                          </p:cTn>
                        </p:par>
                        <p:par>
                          <p:cTn id="51" fill="hold">
                            <p:stCondLst>
                              <p:cond delay="5000"/>
                            </p:stCondLst>
                            <p:childTnLst>
                              <p:par>
                                <p:cTn id="52" presetID="1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p:tgtEl>
                                          <p:spTgt spid="12"/>
                                        </p:tgtEl>
                                        <p:attrNameLst>
                                          <p:attrName>ppt_y</p:attrName>
                                        </p:attrNameLst>
                                      </p:cBhvr>
                                      <p:tavLst>
                                        <p:tav tm="0">
                                          <p:val>
                                            <p:strVal val="#ppt_y+#ppt_h*1.125000"/>
                                          </p:val>
                                        </p:tav>
                                        <p:tav tm="100000">
                                          <p:val>
                                            <p:strVal val="#ppt_y"/>
                                          </p:val>
                                        </p:tav>
                                      </p:tavLst>
                                    </p:anim>
                                    <p:animEffect transition="in" filter="wipe(up)">
                                      <p:cBhvr>
                                        <p:cTn id="5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7" grpId="0" bldLvl="0" animBg="1"/>
      <p:bldP spid="50" grpId="0" bldLvl="0" animBg="1"/>
      <p:bldP spid="53" grpId="0" bldLvl="0" animBg="1"/>
      <p:bldP spid="56" grpId="0" bldLvl="0" animBg="1"/>
      <p:bldP spid="11" grpId="0" bldLvl="0" animBg="1"/>
      <p:bldP spid="7" grpId="0" bldLvl="0" animBg="1"/>
      <p:bldP spid="10" grpId="0" bldLvl="0" animBg="1"/>
      <p:bldP spid="1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90550" y="470535"/>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pic>
        <p:nvPicPr>
          <p:cNvPr id="2" name="图片 1"/>
          <p:cNvPicPr>
            <a:picLocks noChangeAspect="1"/>
          </p:cNvPicPr>
          <p:nvPr/>
        </p:nvPicPr>
        <p:blipFill>
          <a:blip r:embed="rId4"/>
          <a:stretch>
            <a:fillRect/>
          </a:stretch>
        </p:blipFill>
        <p:spPr>
          <a:xfrm>
            <a:off x="4787009" y="1862707"/>
            <a:ext cx="2843406" cy="3998086"/>
          </a:xfrm>
          <a:prstGeom prst="rect">
            <a:avLst/>
          </a:prstGeom>
        </p:spPr>
      </p:pic>
      <p:pic>
        <p:nvPicPr>
          <p:cNvPr id="10" name="图片 9"/>
          <p:cNvPicPr>
            <a:picLocks noChangeAspect="1"/>
          </p:cNvPicPr>
          <p:nvPr/>
        </p:nvPicPr>
        <p:blipFill rotWithShape="1">
          <a:blip r:embed="rId5" cstate="screen"/>
          <a:srcRect/>
          <a:stretch>
            <a:fillRect/>
          </a:stretch>
        </p:blipFill>
        <p:spPr>
          <a:xfrm>
            <a:off x="1962151" y="1862708"/>
            <a:ext cx="2662428" cy="2257275"/>
          </a:xfrm>
          <a:prstGeom prst="rect">
            <a:avLst/>
          </a:prstGeom>
        </p:spPr>
      </p:pic>
      <p:pic>
        <p:nvPicPr>
          <p:cNvPr id="11" name="图片 10"/>
          <p:cNvPicPr>
            <a:picLocks noChangeAspect="1"/>
          </p:cNvPicPr>
          <p:nvPr/>
        </p:nvPicPr>
        <p:blipFill rotWithShape="1">
          <a:blip r:embed="rId5" cstate="screen"/>
          <a:srcRect/>
          <a:stretch>
            <a:fillRect/>
          </a:stretch>
        </p:blipFill>
        <p:spPr>
          <a:xfrm>
            <a:off x="7743571" y="1862707"/>
            <a:ext cx="2662428" cy="2257275"/>
          </a:xfrm>
          <a:prstGeom prst="rect">
            <a:avLst/>
          </a:prstGeom>
        </p:spPr>
      </p:pic>
      <p:sp>
        <p:nvSpPr>
          <p:cNvPr id="12" name="文本框 11"/>
          <p:cNvSpPr txBox="1"/>
          <p:nvPr/>
        </p:nvSpPr>
        <p:spPr>
          <a:xfrm>
            <a:off x="2099310" y="4866996"/>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13" name="文本框 12"/>
          <p:cNvSpPr txBox="1"/>
          <p:nvPr/>
        </p:nvSpPr>
        <p:spPr>
          <a:xfrm>
            <a:off x="2191385" y="4443451"/>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14" name="文本框 13"/>
          <p:cNvSpPr txBox="1"/>
          <p:nvPr/>
        </p:nvSpPr>
        <p:spPr>
          <a:xfrm>
            <a:off x="8100059" y="4916538"/>
            <a:ext cx="221805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75000"/>
                    <a:lumOff val="25000"/>
                  </a:schemeClr>
                </a:solidFill>
                <a:cs typeface="+mn-ea"/>
                <a:sym typeface="+mn-lt"/>
              </a:rPr>
              <a:t>Please enter text here.Please enter text here.Please enter text </a:t>
            </a:r>
            <a:endParaRPr lang="en-US" sz="1200">
              <a:solidFill>
                <a:schemeClr val="tx1">
                  <a:lumMod val="75000"/>
                  <a:lumOff val="25000"/>
                </a:schemeClr>
              </a:solidFill>
              <a:cs typeface="+mn-ea"/>
              <a:sym typeface="+mn-lt"/>
            </a:endParaRPr>
          </a:p>
        </p:txBody>
      </p:sp>
      <p:sp>
        <p:nvSpPr>
          <p:cNvPr id="15" name="文本框 14"/>
          <p:cNvSpPr txBox="1"/>
          <p:nvPr/>
        </p:nvSpPr>
        <p:spPr>
          <a:xfrm>
            <a:off x="8192134" y="4492993"/>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up)">
                                      <p:cBhvr>
                                        <p:cTn id="16" dur="500"/>
                                        <p:tgtEl>
                                          <p:spTgt spid="12"/>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p:tgtEl>
                                          <p:spTgt spid="13"/>
                                        </p:tgtEl>
                                        <p:attrNameLst>
                                          <p:attrName>ppt_y</p:attrName>
                                        </p:attrNameLst>
                                      </p:cBhvr>
                                      <p:tavLst>
                                        <p:tav tm="0">
                                          <p:val>
                                            <p:strVal val="#ppt_y+#ppt_h*1.125000"/>
                                          </p:val>
                                        </p:tav>
                                        <p:tav tm="100000">
                                          <p:val>
                                            <p:strVal val="#ppt_y"/>
                                          </p:val>
                                        </p:tav>
                                      </p:tavLst>
                                    </p:anim>
                                    <p:animEffect transition="in" filter="wipe(up)">
                                      <p:cBhvr>
                                        <p:cTn id="21" dur="500"/>
                                        <p:tgtEl>
                                          <p:spTgt spid="13"/>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ppt_y</p:attrName>
                                        </p:attrNameLst>
                                      </p:cBhvr>
                                      <p:tavLst>
                                        <p:tav tm="0">
                                          <p:val>
                                            <p:strVal val="#ppt_y+#ppt_h*1.125000"/>
                                          </p:val>
                                        </p:tav>
                                        <p:tav tm="100000">
                                          <p:val>
                                            <p:strVal val="#ppt_y"/>
                                          </p:val>
                                        </p:tav>
                                      </p:tavLst>
                                    </p:anim>
                                    <p:animEffect transition="in" filter="wipe(up)">
                                      <p:cBhvr>
                                        <p:cTn id="26" dur="500"/>
                                        <p:tgtEl>
                                          <p:spTgt spid="14"/>
                                        </p:tgtEl>
                                      </p:cBhvr>
                                    </p:animEffect>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ppt_y</p:attrName>
                                        </p:attrNameLst>
                                      </p:cBhvr>
                                      <p:tavLst>
                                        <p:tav tm="0">
                                          <p:val>
                                            <p:strVal val="#ppt_y+#ppt_h*1.125000"/>
                                          </p:val>
                                        </p:tav>
                                        <p:tav tm="100000">
                                          <p:val>
                                            <p:strVal val="#ppt_y"/>
                                          </p:val>
                                        </p:tav>
                                      </p:tavLst>
                                    </p:anim>
                                    <p:animEffect transition="in" filter="wipe(up)">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P spid="1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90550" y="470535"/>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sp>
        <p:nvSpPr>
          <p:cNvPr id="2" name="矩形 1"/>
          <p:cNvSpPr/>
          <p:nvPr/>
        </p:nvSpPr>
        <p:spPr>
          <a:xfrm>
            <a:off x="1673860" y="1799590"/>
            <a:ext cx="8872855" cy="2291080"/>
          </a:xfrm>
          <a:prstGeom prst="rect">
            <a:avLst/>
          </a:prstGeom>
          <a:noFill/>
          <a:ln w="28575">
            <a:solidFill>
              <a:srgbClr val="05649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988185" y="2541270"/>
            <a:ext cx="8215630" cy="119888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1600">
                <a:solidFill>
                  <a:schemeClr val="tx1">
                    <a:lumMod val="75000"/>
                    <a:lumOff val="25000"/>
                  </a:schemeClr>
                </a:solidFill>
                <a:cs typeface="+mn-ea"/>
                <a:sym typeface="+mn-lt"/>
              </a:rPr>
              <a:t>请在此输入文字内容，请在此输入文字内容。请在此输入文字内容，请在此输入文字内容。请在此输入文字内容，请在此输入文字内容。请在此输入文字内容，请在此输入文字内容。请在此输入文字内容，请在此输入文字内容。</a:t>
            </a:r>
            <a:endParaRPr lang="zh-CN" altLang="en-US" sz="1600">
              <a:solidFill>
                <a:schemeClr val="tx1">
                  <a:lumMod val="75000"/>
                  <a:lumOff val="25000"/>
                </a:schemeClr>
              </a:solidFill>
              <a:cs typeface="+mn-ea"/>
              <a:sym typeface="+mn-lt"/>
            </a:endParaRPr>
          </a:p>
        </p:txBody>
      </p:sp>
      <p:sp>
        <p:nvSpPr>
          <p:cNvPr id="5" name="文本框 4"/>
          <p:cNvSpPr txBox="1"/>
          <p:nvPr/>
        </p:nvSpPr>
        <p:spPr>
          <a:xfrm>
            <a:off x="2096770" y="2080895"/>
            <a:ext cx="2891790"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7" name="椭圆 6"/>
          <p:cNvSpPr/>
          <p:nvPr/>
        </p:nvSpPr>
        <p:spPr>
          <a:xfrm>
            <a:off x="2447290" y="4486846"/>
            <a:ext cx="1797685" cy="1370076"/>
          </a:xfrm>
          <a:prstGeom prst="ellipse">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5309870" y="4459605"/>
            <a:ext cx="1797685" cy="1370076"/>
          </a:xfrm>
          <a:prstGeom prst="ellipse">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8172450" y="4441698"/>
            <a:ext cx="1797685" cy="1370076"/>
          </a:xfrm>
          <a:prstGeom prst="ellipse">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ppt_y</p:attrName>
                                        </p:attrNameLst>
                                      </p:cBhvr>
                                      <p:tavLst>
                                        <p:tav tm="0">
                                          <p:val>
                                            <p:strVal val="#ppt_y+#ppt_h*1.125000"/>
                                          </p:val>
                                        </p:tav>
                                        <p:tav tm="100000">
                                          <p:val>
                                            <p:strVal val="#ppt_y"/>
                                          </p:val>
                                        </p:tav>
                                      </p:tavLst>
                                    </p:anim>
                                    <p:animEffect transition="in" filter="wipe(up)">
                                      <p:cBhvr>
                                        <p:cTn id="16" dur="500"/>
                                        <p:tgtEl>
                                          <p:spTgt spid="3"/>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p:tgtEl>
                                          <p:spTgt spid="5"/>
                                        </p:tgtEl>
                                        <p:attrNameLst>
                                          <p:attrName>ppt_y</p:attrName>
                                        </p:attrNameLst>
                                      </p:cBhvr>
                                      <p:tavLst>
                                        <p:tav tm="0">
                                          <p:val>
                                            <p:strVal val="#ppt_y+#ppt_h*1.125000"/>
                                          </p:val>
                                        </p:tav>
                                        <p:tav tm="100000">
                                          <p:val>
                                            <p:strVal val="#ppt_y"/>
                                          </p:val>
                                        </p:tav>
                                      </p:tavLst>
                                    </p:anim>
                                    <p:animEffect transition="in" filter="wipe(up)">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16050背景"/>
          <p:cNvPicPr>
            <a:picLocks noChangeAspect="1"/>
          </p:cNvPicPr>
          <p:nvPr/>
        </p:nvPicPr>
        <p:blipFill>
          <a:blip r:embed="rId1" cstate="screen"/>
          <a:srcRect/>
          <a:stretch>
            <a:fillRect/>
          </a:stretch>
        </p:blipFill>
        <p:spPr>
          <a:xfrm>
            <a:off x="-635" y="-6350"/>
            <a:ext cx="12219940" cy="6877050"/>
          </a:xfrm>
          <a:prstGeom prst="rect">
            <a:avLst/>
          </a:prstGeom>
        </p:spPr>
      </p:pic>
      <p:sp>
        <p:nvSpPr>
          <p:cNvPr id="9" name="矩形 8"/>
          <p:cNvSpPr/>
          <p:nvPr/>
        </p:nvSpPr>
        <p:spPr>
          <a:xfrm>
            <a:off x="590550" y="470535"/>
            <a:ext cx="11038840" cy="5924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4988433" y="706374"/>
            <a:ext cx="2214880" cy="583565"/>
          </a:xfrm>
          <a:prstGeom prst="rect">
            <a:avLst/>
          </a:prstGeom>
          <a:noFill/>
        </p:spPr>
        <p:txBody>
          <a:bodyPr wrap="none" rtlCol="0">
            <a:spAutoFit/>
          </a:bodyPr>
          <a:lstStyle/>
          <a:p>
            <a:r>
              <a:rPr lang="zh-CN" sz="3200" dirty="0">
                <a:ln w="28575">
                  <a:noFill/>
                </a:ln>
                <a:solidFill>
                  <a:srgbClr val="0C4E6C"/>
                </a:solidFill>
                <a:cs typeface="+mn-ea"/>
                <a:sym typeface="+mn-lt"/>
              </a:rPr>
              <a:t>请输入标题</a:t>
            </a:r>
            <a:endParaRPr lang="zh-CN" altLang="zh-CN" sz="3200" dirty="0">
              <a:ln w="28575">
                <a:noFill/>
              </a:ln>
              <a:solidFill>
                <a:srgbClr val="0C4E6C"/>
              </a:solidFill>
              <a:cs typeface="+mn-ea"/>
              <a:sym typeface="+mn-lt"/>
            </a:endParaRPr>
          </a:p>
        </p:txBody>
      </p:sp>
      <p:pic>
        <p:nvPicPr>
          <p:cNvPr id="8" name="图片 7" descr="816050右中"/>
          <p:cNvPicPr>
            <a:picLocks noChangeAspect="1"/>
          </p:cNvPicPr>
          <p:nvPr/>
        </p:nvPicPr>
        <p:blipFill>
          <a:blip r:embed="rId2" cstate="screen">
            <a:lum bright="36000" contrast="-42000"/>
          </a:blip>
          <a:srcRect/>
          <a:stretch>
            <a:fillRect/>
          </a:stretch>
        </p:blipFill>
        <p:spPr>
          <a:xfrm>
            <a:off x="10817225" y="4581525"/>
            <a:ext cx="1402080" cy="2550795"/>
          </a:xfrm>
          <a:prstGeom prst="rect">
            <a:avLst/>
          </a:prstGeom>
        </p:spPr>
      </p:pic>
      <p:pic>
        <p:nvPicPr>
          <p:cNvPr id="6" name="图片 5" descr="816050左下"/>
          <p:cNvPicPr>
            <a:picLocks noChangeAspect="1"/>
          </p:cNvPicPr>
          <p:nvPr/>
        </p:nvPicPr>
        <p:blipFill>
          <a:blip r:embed="rId3" cstate="screen"/>
          <a:srcRect/>
          <a:stretch>
            <a:fillRect/>
          </a:stretch>
        </p:blipFill>
        <p:spPr>
          <a:xfrm>
            <a:off x="24130" y="3658235"/>
            <a:ext cx="1576070" cy="3156585"/>
          </a:xfrm>
          <a:prstGeom prst="rect">
            <a:avLst/>
          </a:prstGeom>
        </p:spPr>
      </p:pic>
      <p:pic>
        <p:nvPicPr>
          <p:cNvPr id="2" name="图片 1"/>
          <p:cNvPicPr>
            <a:picLocks noChangeAspect="1"/>
          </p:cNvPicPr>
          <p:nvPr/>
        </p:nvPicPr>
        <p:blipFill>
          <a:blip r:embed="rId4"/>
          <a:stretch>
            <a:fillRect/>
          </a:stretch>
        </p:blipFill>
        <p:spPr>
          <a:xfrm>
            <a:off x="1957387" y="2117073"/>
            <a:ext cx="2366963" cy="1750712"/>
          </a:xfrm>
          <a:prstGeom prst="rect">
            <a:avLst/>
          </a:prstGeom>
        </p:spPr>
      </p:pic>
      <p:pic>
        <p:nvPicPr>
          <p:cNvPr id="10" name="图片 9"/>
          <p:cNvPicPr>
            <a:picLocks noChangeAspect="1"/>
          </p:cNvPicPr>
          <p:nvPr/>
        </p:nvPicPr>
        <p:blipFill>
          <a:blip r:embed="rId4"/>
          <a:stretch>
            <a:fillRect/>
          </a:stretch>
        </p:blipFill>
        <p:spPr>
          <a:xfrm>
            <a:off x="7860347" y="4361171"/>
            <a:ext cx="2366963" cy="1750712"/>
          </a:xfrm>
          <a:prstGeom prst="rect">
            <a:avLst/>
          </a:prstGeom>
        </p:spPr>
      </p:pic>
      <p:sp>
        <p:nvSpPr>
          <p:cNvPr id="11" name="文本框 10"/>
          <p:cNvSpPr txBox="1"/>
          <p:nvPr/>
        </p:nvSpPr>
        <p:spPr>
          <a:xfrm>
            <a:off x="4570095" y="2496829"/>
            <a:ext cx="6247130" cy="12003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1600" dirty="0">
                <a:solidFill>
                  <a:schemeClr val="tx1">
                    <a:lumMod val="75000"/>
                    <a:lumOff val="25000"/>
                  </a:schemeClr>
                </a:solidFill>
                <a:cs typeface="+mn-ea"/>
                <a:sym typeface="+mn-lt"/>
              </a:rPr>
              <a:t>请在此输入文字内容，请在此输入文字内容。请在此输入文字内容，请在此输入文字内容。请在此输入文字内容，请在此输入文字内容。请在此输入文字内容，请在此输入文字内容。</a:t>
            </a:r>
            <a:endParaRPr lang="zh-CN" altLang="en-US" sz="1600" dirty="0">
              <a:solidFill>
                <a:schemeClr val="tx1">
                  <a:lumMod val="75000"/>
                  <a:lumOff val="25000"/>
                </a:schemeClr>
              </a:solidFill>
              <a:cs typeface="+mn-ea"/>
              <a:sym typeface="+mn-lt"/>
            </a:endParaRPr>
          </a:p>
        </p:txBody>
      </p:sp>
      <p:sp>
        <p:nvSpPr>
          <p:cNvPr id="12" name="文本框 11"/>
          <p:cNvSpPr txBox="1"/>
          <p:nvPr/>
        </p:nvSpPr>
        <p:spPr>
          <a:xfrm>
            <a:off x="4678680" y="2036454"/>
            <a:ext cx="2891790"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a:solidFill>
                  <a:schemeClr val="tx1">
                    <a:lumMod val="75000"/>
                    <a:lumOff val="25000"/>
                  </a:schemeClr>
                </a:solidFill>
                <a:cs typeface="+mn-ea"/>
                <a:sym typeface="+mn-lt"/>
              </a:rPr>
              <a:t>输入标题</a:t>
            </a:r>
            <a:endParaRPr lang="zh-CN" altLang="en-US" sz="2400">
              <a:solidFill>
                <a:schemeClr val="tx1">
                  <a:lumMod val="75000"/>
                  <a:lumOff val="25000"/>
                </a:schemeClr>
              </a:solidFill>
              <a:cs typeface="+mn-ea"/>
              <a:sym typeface="+mn-lt"/>
            </a:endParaRPr>
          </a:p>
        </p:txBody>
      </p:sp>
      <p:sp>
        <p:nvSpPr>
          <p:cNvPr id="13" name="文本框 12"/>
          <p:cNvSpPr txBox="1"/>
          <p:nvPr/>
        </p:nvSpPr>
        <p:spPr>
          <a:xfrm>
            <a:off x="1964689" y="4754867"/>
            <a:ext cx="5840095" cy="12003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1600" dirty="0">
                <a:solidFill>
                  <a:schemeClr val="tx1">
                    <a:lumMod val="75000"/>
                    <a:lumOff val="25000"/>
                  </a:schemeClr>
                </a:solidFill>
                <a:cs typeface="+mn-ea"/>
                <a:sym typeface="+mn-lt"/>
              </a:rPr>
              <a:t>请在此输入文字内容，请在此输入文字内容。请在此输入文字内容，请在此输入文字内容。请在此输入文字内容，请在此输入文字内容。请在此输入文字内容，请在此输入文字内容。</a:t>
            </a:r>
            <a:endParaRPr lang="zh-CN" altLang="en-US" sz="1600" dirty="0">
              <a:solidFill>
                <a:schemeClr val="tx1">
                  <a:lumMod val="75000"/>
                  <a:lumOff val="25000"/>
                </a:schemeClr>
              </a:solidFill>
              <a:cs typeface="+mn-ea"/>
              <a:sym typeface="+mn-lt"/>
            </a:endParaRPr>
          </a:p>
        </p:txBody>
      </p:sp>
      <p:sp>
        <p:nvSpPr>
          <p:cNvPr id="14" name="文本框 13"/>
          <p:cNvSpPr txBox="1"/>
          <p:nvPr/>
        </p:nvSpPr>
        <p:spPr>
          <a:xfrm>
            <a:off x="4685347" y="4301159"/>
            <a:ext cx="2891790"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r>
              <a:rPr lang="zh-CN" altLang="en-US" sz="2400" dirty="0">
                <a:solidFill>
                  <a:schemeClr val="tx1">
                    <a:lumMod val="75000"/>
                    <a:lumOff val="25000"/>
                  </a:schemeClr>
                </a:solidFill>
                <a:cs typeface="+mn-ea"/>
                <a:sym typeface="+mn-lt"/>
              </a:rPr>
              <a:t>输入标题</a:t>
            </a:r>
            <a:endParaRPr lang="zh-CN" altLang="en-US" sz="2400" dirty="0">
              <a:solidFill>
                <a:schemeClr val="tx1">
                  <a:lumMod val="75000"/>
                  <a:lumOff val="25000"/>
                </a:schemeClr>
              </a:solidFill>
              <a:cs typeface="+mn-ea"/>
              <a:sym typeface="+mn-lt"/>
            </a:endParaRPr>
          </a:p>
        </p:txBody>
      </p:sp>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ppt_y</p:attrName>
                                        </p:attrNameLst>
                                      </p:cBhvr>
                                      <p:tavLst>
                                        <p:tav tm="0">
                                          <p:val>
                                            <p:strVal val="#ppt_y+#ppt_h*1.125000"/>
                                          </p:val>
                                        </p:tav>
                                        <p:tav tm="100000">
                                          <p:val>
                                            <p:strVal val="#ppt_y"/>
                                          </p:val>
                                        </p:tav>
                                      </p:tavLst>
                                    </p:anim>
                                    <p:animEffect transition="in" filter="wipe(up)">
                                      <p:cBhvr>
                                        <p:cTn id="16" dur="500"/>
                                        <p:tgtEl>
                                          <p:spTgt spid="11"/>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p:tgtEl>
                                          <p:spTgt spid="12"/>
                                        </p:tgtEl>
                                        <p:attrNameLst>
                                          <p:attrName>ppt_y</p:attrName>
                                        </p:attrNameLst>
                                      </p:cBhvr>
                                      <p:tavLst>
                                        <p:tav tm="0">
                                          <p:val>
                                            <p:strVal val="#ppt_y+#ppt_h*1.125000"/>
                                          </p:val>
                                        </p:tav>
                                        <p:tav tm="100000">
                                          <p:val>
                                            <p:strVal val="#ppt_y"/>
                                          </p:val>
                                        </p:tav>
                                      </p:tavLst>
                                    </p:anim>
                                    <p:animEffect transition="in" filter="wipe(up)">
                                      <p:cBhvr>
                                        <p:cTn id="21" dur="500"/>
                                        <p:tgtEl>
                                          <p:spTgt spid="12"/>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ppt_y</p:attrName>
                                        </p:attrNameLst>
                                      </p:cBhvr>
                                      <p:tavLst>
                                        <p:tav tm="0">
                                          <p:val>
                                            <p:strVal val="#ppt_y+#ppt_h*1.125000"/>
                                          </p:val>
                                        </p:tav>
                                        <p:tav tm="100000">
                                          <p:val>
                                            <p:strVal val="#ppt_y"/>
                                          </p:val>
                                        </p:tav>
                                      </p:tavLst>
                                    </p:anim>
                                    <p:animEffect transition="in" filter="wipe(up)">
                                      <p:cBhvr>
                                        <p:cTn id="26" dur="500"/>
                                        <p:tgtEl>
                                          <p:spTgt spid="13"/>
                                        </p:tgtEl>
                                      </p:cBhvr>
                                    </p:animEffect>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p:tgtEl>
                                          <p:spTgt spid="14"/>
                                        </p:tgtEl>
                                        <p:attrNameLst>
                                          <p:attrName>ppt_y</p:attrName>
                                        </p:attrNameLst>
                                      </p:cBhvr>
                                      <p:tavLst>
                                        <p:tav tm="0">
                                          <p:val>
                                            <p:strVal val="#ppt_y+#ppt_h*1.125000"/>
                                          </p:val>
                                        </p:tav>
                                        <p:tav tm="100000">
                                          <p:val>
                                            <p:strVal val="#ppt_y"/>
                                          </p:val>
                                        </p:tav>
                                      </p:tavLst>
                                    </p:anim>
                                    <p:animEffect transition="in" filter="wipe(up)">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16050背景"/>
          <p:cNvPicPr>
            <a:picLocks noChangeAspect="1"/>
          </p:cNvPicPr>
          <p:nvPr/>
        </p:nvPicPr>
        <p:blipFill>
          <a:blip r:embed="rId1" cstate="screen"/>
          <a:srcRect/>
          <a:stretch>
            <a:fillRect/>
          </a:stretch>
        </p:blipFill>
        <p:spPr>
          <a:xfrm>
            <a:off x="-635" y="-6350"/>
            <a:ext cx="12219940" cy="6877050"/>
          </a:xfrm>
          <a:prstGeom prst="rect">
            <a:avLst/>
          </a:prstGeom>
        </p:spPr>
      </p:pic>
      <p:pic>
        <p:nvPicPr>
          <p:cNvPr id="3" name="图片 2" descr="816050中间"/>
          <p:cNvPicPr>
            <a:picLocks noChangeAspect="1"/>
          </p:cNvPicPr>
          <p:nvPr/>
        </p:nvPicPr>
        <p:blipFill>
          <a:blip r:embed="rId2" cstate="screen"/>
          <a:srcRect/>
          <a:stretch>
            <a:fillRect/>
          </a:stretch>
        </p:blipFill>
        <p:spPr>
          <a:xfrm>
            <a:off x="4584065" y="3820795"/>
            <a:ext cx="3023235" cy="2446020"/>
          </a:xfrm>
          <a:prstGeom prst="rect">
            <a:avLst/>
          </a:prstGeom>
        </p:spPr>
      </p:pic>
      <p:pic>
        <p:nvPicPr>
          <p:cNvPr id="11" name="图片 10" descr="816050下部光斑"/>
          <p:cNvPicPr>
            <a:picLocks noChangeAspect="1"/>
          </p:cNvPicPr>
          <p:nvPr/>
        </p:nvPicPr>
        <p:blipFill>
          <a:blip r:embed="rId3" cstate="screen"/>
          <a:srcRect/>
          <a:stretch>
            <a:fillRect/>
          </a:stretch>
        </p:blipFill>
        <p:spPr>
          <a:xfrm>
            <a:off x="2602230" y="5302250"/>
            <a:ext cx="5793740" cy="1568450"/>
          </a:xfrm>
          <a:prstGeom prst="rect">
            <a:avLst/>
          </a:prstGeom>
        </p:spPr>
      </p:pic>
      <p:sp>
        <p:nvSpPr>
          <p:cNvPr id="7" name="圆角矩形 6"/>
          <p:cNvSpPr/>
          <p:nvPr/>
        </p:nvSpPr>
        <p:spPr>
          <a:xfrm>
            <a:off x="1652905" y="1308100"/>
            <a:ext cx="9196070" cy="4450080"/>
          </a:xfrm>
          <a:prstGeom prst="roundRect">
            <a:avLst>
              <a:gd name="adj" fmla="val 12351"/>
            </a:avLst>
          </a:prstGeom>
          <a:solidFill>
            <a:srgbClr val="FFFFFF">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descr="816050左下"/>
          <p:cNvPicPr>
            <a:picLocks noChangeAspect="1"/>
          </p:cNvPicPr>
          <p:nvPr/>
        </p:nvPicPr>
        <p:blipFill>
          <a:blip r:embed="rId4" cstate="screen"/>
          <a:srcRect/>
          <a:stretch>
            <a:fillRect/>
          </a:stretch>
        </p:blipFill>
        <p:spPr>
          <a:xfrm>
            <a:off x="24130" y="3082290"/>
            <a:ext cx="1863725" cy="3732530"/>
          </a:xfrm>
          <a:prstGeom prst="rect">
            <a:avLst/>
          </a:prstGeom>
        </p:spPr>
      </p:pic>
      <p:pic>
        <p:nvPicPr>
          <p:cNvPr id="6" name="图片 5" descr="816050左下1"/>
          <p:cNvPicPr>
            <a:picLocks noChangeAspect="1"/>
          </p:cNvPicPr>
          <p:nvPr/>
        </p:nvPicPr>
        <p:blipFill>
          <a:blip r:embed="rId5" cstate="screen">
            <a:lum contrast="-42000"/>
          </a:blip>
          <a:srcRect/>
          <a:stretch>
            <a:fillRect/>
          </a:stretch>
        </p:blipFill>
        <p:spPr>
          <a:xfrm>
            <a:off x="808990" y="3973830"/>
            <a:ext cx="2569845" cy="2896870"/>
          </a:xfrm>
          <a:prstGeom prst="rect">
            <a:avLst/>
          </a:prstGeom>
        </p:spPr>
      </p:pic>
      <p:pic>
        <p:nvPicPr>
          <p:cNvPr id="4" name="图片 3" descr="816050右中"/>
          <p:cNvPicPr>
            <a:picLocks noChangeAspect="1"/>
          </p:cNvPicPr>
          <p:nvPr/>
        </p:nvPicPr>
        <p:blipFill>
          <a:blip r:embed="rId6" cstate="screen">
            <a:lum bright="36000" contrast="-42000"/>
          </a:blip>
          <a:srcRect/>
          <a:stretch>
            <a:fillRect/>
          </a:stretch>
        </p:blipFill>
        <p:spPr>
          <a:xfrm>
            <a:off x="9817735" y="2109470"/>
            <a:ext cx="2401570" cy="4367530"/>
          </a:xfrm>
          <a:prstGeom prst="rect">
            <a:avLst/>
          </a:prstGeom>
        </p:spPr>
      </p:pic>
      <p:pic>
        <p:nvPicPr>
          <p:cNvPr id="8" name="图片 7" descr="816050右下海星"/>
          <p:cNvPicPr>
            <a:picLocks noChangeAspect="1"/>
          </p:cNvPicPr>
          <p:nvPr/>
        </p:nvPicPr>
        <p:blipFill>
          <a:blip r:embed="rId7" cstate="screen"/>
          <a:srcRect/>
          <a:stretch>
            <a:fillRect/>
          </a:stretch>
        </p:blipFill>
        <p:spPr>
          <a:xfrm rot="20820000">
            <a:off x="8538210" y="5062220"/>
            <a:ext cx="2265045" cy="2787015"/>
          </a:xfrm>
          <a:prstGeom prst="rect">
            <a:avLst/>
          </a:prstGeom>
        </p:spPr>
      </p:pic>
      <p:sp>
        <p:nvSpPr>
          <p:cNvPr id="9" name="文本框 8"/>
          <p:cNvSpPr txBox="1"/>
          <p:nvPr/>
        </p:nvSpPr>
        <p:spPr>
          <a:xfrm>
            <a:off x="5682275" y="2109724"/>
            <a:ext cx="1455847" cy="1446550"/>
          </a:xfrm>
          <a:prstGeom prst="rect">
            <a:avLst/>
          </a:prstGeom>
          <a:noFill/>
          <a:ln>
            <a:noFill/>
          </a:ln>
        </p:spPr>
        <p:txBody>
          <a:bodyPr wrap="none" rtlCol="0">
            <a:spAutoFit/>
          </a:bodyPr>
          <a:lstStyle/>
          <a:p>
            <a:pPr algn="ctr"/>
            <a:r>
              <a:rPr lang="en-US" sz="8800" dirty="0">
                <a:ln w="28575">
                  <a:noFill/>
                </a:ln>
                <a:solidFill>
                  <a:srgbClr val="0C4E6C"/>
                </a:solidFill>
                <a:cs typeface="+mn-ea"/>
                <a:sym typeface="+mn-lt"/>
              </a:rPr>
              <a:t>02 </a:t>
            </a:r>
            <a:endParaRPr lang="en-US" altLang="en-US" sz="8800" dirty="0">
              <a:ln w="28575">
                <a:noFill/>
              </a:ln>
              <a:solidFill>
                <a:srgbClr val="0C4E6C"/>
              </a:solidFill>
              <a:cs typeface="+mn-ea"/>
              <a:sym typeface="+mn-lt"/>
            </a:endParaRPr>
          </a:p>
        </p:txBody>
      </p:sp>
      <p:sp>
        <p:nvSpPr>
          <p:cNvPr id="15" name="文本框 14"/>
          <p:cNvSpPr txBox="1"/>
          <p:nvPr/>
        </p:nvSpPr>
        <p:spPr>
          <a:xfrm>
            <a:off x="4794758" y="3786124"/>
            <a:ext cx="3230880" cy="1014730"/>
          </a:xfrm>
          <a:prstGeom prst="rect">
            <a:avLst/>
          </a:prstGeom>
          <a:noFill/>
          <a:ln>
            <a:noFill/>
          </a:ln>
        </p:spPr>
        <p:txBody>
          <a:bodyPr wrap="none" rtlCol="0">
            <a:spAutoFit/>
          </a:bodyPr>
          <a:lstStyle/>
          <a:p>
            <a:r>
              <a:rPr lang="zh-CN" altLang="en-US" sz="6000" dirty="0" smtClean="0">
                <a:ln w="28575">
                  <a:noFill/>
                </a:ln>
                <a:solidFill>
                  <a:srgbClr val="0C4E6C"/>
                </a:solidFill>
                <a:cs typeface="+mn-ea"/>
                <a:sym typeface="+mn-lt"/>
              </a:rPr>
              <a:t>标题文字</a:t>
            </a:r>
            <a:endParaRPr lang="en-US" altLang="zh-CN" sz="6000" dirty="0">
              <a:ln w="28575">
                <a:noFill/>
              </a:ln>
              <a:solidFill>
                <a:srgbClr val="0C4E6C"/>
              </a:solidFill>
              <a:cs typeface="+mn-ea"/>
              <a:sym typeface="+mn-lt"/>
            </a:endParaRPr>
          </a:p>
        </p:txBody>
      </p:sp>
      <p:pic>
        <p:nvPicPr>
          <p:cNvPr id="16" name="图片 15" descr="816050气泡2"/>
          <p:cNvPicPr>
            <a:picLocks noChangeAspect="1"/>
          </p:cNvPicPr>
          <p:nvPr/>
        </p:nvPicPr>
        <p:blipFill>
          <a:blip r:embed="rId8" cstate="screen"/>
          <a:srcRect/>
          <a:stretch>
            <a:fillRect/>
          </a:stretch>
        </p:blipFill>
        <p:spPr>
          <a:xfrm>
            <a:off x="6851015" y="-102235"/>
            <a:ext cx="5045075" cy="3325495"/>
          </a:xfrm>
          <a:prstGeom prst="rect">
            <a:avLst/>
          </a:prstGeom>
        </p:spPr>
      </p:pic>
      <p:pic>
        <p:nvPicPr>
          <p:cNvPr id="17" name="图片 16" descr="816050气泡2"/>
          <p:cNvPicPr>
            <a:picLocks noChangeAspect="1"/>
          </p:cNvPicPr>
          <p:nvPr/>
        </p:nvPicPr>
        <p:blipFill>
          <a:blip r:embed="rId8" cstate="screen"/>
          <a:srcRect/>
          <a:stretch>
            <a:fillRect/>
          </a:stretch>
        </p:blipFill>
        <p:spPr>
          <a:xfrm>
            <a:off x="720090" y="-6350"/>
            <a:ext cx="5045075" cy="3325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ppt_y</p:attrName>
                                        </p:attrNameLst>
                                      </p:cBhvr>
                                      <p:tavLst>
                                        <p:tav tm="0">
                                          <p:val>
                                            <p:strVal val="#ppt_y+#ppt_h*1.125000"/>
                                          </p:val>
                                        </p:tav>
                                        <p:tav tm="100000">
                                          <p:val>
                                            <p:strVal val="#ppt_y"/>
                                          </p:val>
                                        </p:tav>
                                      </p:tavLst>
                                    </p:anim>
                                    <p:animEffect transition="in" filter="wipe(up)">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p:bldP spid="1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PA" val="v3.2.0"/>
</p:tagLst>
</file>

<file path=ppt/tags/tag71.xml><?xml version="1.0" encoding="utf-8"?>
<p:tagLst xmlns:p="http://schemas.openxmlformats.org/presentationml/2006/main">
  <p:tag name="PA" val="v3.2.0"/>
</p:tagLst>
</file>

<file path=ppt/tags/tag72.xml><?xml version="1.0" encoding="utf-8"?>
<p:tagLst xmlns:p="http://schemas.openxmlformats.org/presentationml/2006/main">
  <p:tag name="PA" val="v3.2.0"/>
</p:tagLst>
</file>

<file path=ppt/tags/tag73.xml><?xml version="1.0" encoding="utf-8"?>
<p:tagLst xmlns:p="http://schemas.openxmlformats.org/presentationml/2006/main">
  <p:tag name="PA" val="v3.2.0"/>
</p:tagLst>
</file>

<file path=ppt/tags/tag74.xml><?xml version="1.0" encoding="utf-8"?>
<p:tagLst xmlns:p="http://schemas.openxmlformats.org/presentationml/2006/main">
  <p:tag name="PA" val="v3.2.0"/>
</p:tagLst>
</file>

<file path=ppt/tags/tag75.xml><?xml version="1.0" encoding="utf-8"?>
<p:tagLst xmlns:p="http://schemas.openxmlformats.org/presentationml/2006/main">
  <p:tag name="PA" val="v3.2.0"/>
</p:tagLst>
</file>

<file path=ppt/tags/tag76.xml><?xml version="1.0" encoding="utf-8"?>
<p:tagLst xmlns:p="http://schemas.openxmlformats.org/presentationml/2006/main">
  <p:tag name="PA" val="v3.2.0"/>
</p:tagLst>
</file>

<file path=ppt/tags/tag77.xml><?xml version="1.0" encoding="utf-8"?>
<p:tagLst xmlns:p="http://schemas.openxmlformats.org/presentationml/2006/main">
  <p:tag name="PA" val="v3.2.0"/>
</p:tagLst>
</file>

<file path=ppt/tags/tag78.xml><?xml version="1.0" encoding="utf-8"?>
<p:tagLst xmlns:p="http://schemas.openxmlformats.org/presentationml/2006/main">
  <p:tag name="PA" val="v3.2.0"/>
</p:tagLst>
</file>

<file path=ppt/tags/tag79.xml><?xml version="1.0" encoding="utf-8"?>
<p:tagLst xmlns:p="http://schemas.openxmlformats.org/presentationml/2006/main">
  <p:tag name="PA" val="v3.2.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PA" val="v3.2.0"/>
</p:tagLst>
</file>

<file path=ppt/tags/tag81.xml><?xml version="1.0" encoding="utf-8"?>
<p:tagLst xmlns:p="http://schemas.openxmlformats.org/presentationml/2006/main">
  <p:tag name="PA" val="v3.2.0"/>
</p:tagLst>
</file>

<file path=ppt/tags/tag82.xml><?xml version="1.0" encoding="utf-8"?>
<p:tagLst xmlns:p="http://schemas.openxmlformats.org/presentationml/2006/main">
  <p:tag name="PA" val="v3.2.0"/>
</p:tagLst>
</file>

<file path=ppt/tags/tag83.xml><?xml version="1.0" encoding="utf-8"?>
<p:tagLst xmlns:p="http://schemas.openxmlformats.org/presentationml/2006/main">
  <p:tag name="PA" val="v3.2.0"/>
</p:tagLst>
</file>

<file path=ppt/tags/tag84.xml><?xml version="1.0" encoding="utf-8"?>
<p:tagLst xmlns:p="http://schemas.openxmlformats.org/presentationml/2006/main">
  <p:tag name="PA" val="v3.2.0"/>
</p:tagLst>
</file>

<file path=ppt/tags/tag85.xml><?xml version="1.0" encoding="utf-8"?>
<p:tagLst xmlns:p="http://schemas.openxmlformats.org/presentationml/2006/main">
  <p:tag name="PA" val="v3.2.0"/>
</p:tagLst>
</file>

<file path=ppt/tags/tag86.xml><?xml version="1.0" encoding="utf-8"?>
<p:tagLst xmlns:p="http://schemas.openxmlformats.org/presentationml/2006/main">
  <p:tag name="PA" val="v3.2.0"/>
</p:tagLst>
</file>

<file path=ppt/tags/tag87.xml><?xml version="1.0" encoding="utf-8"?>
<p:tagLst xmlns:p="http://schemas.openxmlformats.org/presentationml/2006/main">
  <p:tag name="PA" val="v3.2.0"/>
</p:tagLst>
</file>

<file path=ppt/tags/tag88.xml><?xml version="1.0" encoding="utf-8"?>
<p:tagLst xmlns:p="http://schemas.openxmlformats.org/presentationml/2006/main">
  <p:tag name="PA" val="v3.2.0"/>
</p:tagLst>
</file>

<file path=ppt/tags/tag89.xml><?xml version="1.0" encoding="utf-8"?>
<p:tagLst xmlns:p="http://schemas.openxmlformats.org/presentationml/2006/main">
  <p:tag name="PA" val="v3.2.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PA" val="v3.2.0"/>
</p:tagLst>
</file>

<file path=ppt/tags/tag91.xml><?xml version="1.0" encoding="utf-8"?>
<p:tagLst xmlns:p="http://schemas.openxmlformats.org/presentationml/2006/main">
  <p:tag name="PA" val="v3.2.0"/>
</p:tagLst>
</file>

<file path=ppt/tags/tag92.xml><?xml version="1.0" encoding="utf-8"?>
<p:tagLst xmlns:p="http://schemas.openxmlformats.org/presentationml/2006/main">
  <p:tag name="PA" val="v3.2.0"/>
</p:tagLst>
</file>

<file path=ppt/tags/tag93.xml><?xml version="1.0" encoding="utf-8"?>
<p:tagLst xmlns:p="http://schemas.openxmlformats.org/presentationml/2006/main">
  <p:tag name="PA" val="v3.2.0"/>
</p:tagLst>
</file>

<file path=ppt/tags/tag94.xml><?xml version="1.0" encoding="utf-8"?>
<p:tagLst xmlns:p="http://schemas.openxmlformats.org/presentationml/2006/main">
  <p:tag name="PA" val="v3.2.0"/>
</p:tagLst>
</file>

<file path=ppt/tags/tag95.xml><?xml version="1.0" encoding="utf-8"?>
<p:tagLst xmlns:p="http://schemas.openxmlformats.org/presentationml/2006/main">
  <p:tag name="PA" val="v3.2.0"/>
</p:tagLst>
</file>

<file path=ppt/tags/tag96.xml><?xml version="1.0" encoding="utf-8"?>
<p:tagLst xmlns:p="http://schemas.openxmlformats.org/presentationml/2006/main">
  <p:tag name="PA" val="v3.2.0"/>
</p:tagLst>
</file>

<file path=ppt/tags/tag97.xml><?xml version="1.0" encoding="utf-8"?>
<p:tagLst xmlns:p="http://schemas.openxmlformats.org/presentationml/2006/main">
  <p:tag name="PA" val="v3.2.0"/>
</p:tagLst>
</file>

<file path=ppt/tags/tag98.xml><?xml version="1.0" encoding="utf-8"?>
<p:tagLst xmlns:p="http://schemas.openxmlformats.org/presentationml/2006/main">
  <p:tag name="ISPRING_PRESENTATION_TITLE" val="卡通海底主题班会"/>
</p:tagLst>
</file>

<file path=ppt/theme/theme1.xml><?xml version="1.0" encoding="utf-8"?>
<a:theme xmlns:a="http://schemas.openxmlformats.org/drawingml/2006/main" name="海底世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4wbm04rf">
      <a:majorFont>
        <a:latin typeface="方正卡通简体"/>
        <a:ea typeface="方正卡通简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3077</Words>
  <Application>WPS 演示</Application>
  <PresentationFormat>自定义</PresentationFormat>
  <Paragraphs>305</Paragraphs>
  <Slides>25</Slides>
  <Notes>25</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25</vt:i4>
      </vt:variant>
    </vt:vector>
  </HeadingPairs>
  <TitlesOfParts>
    <vt:vector size="35" baseType="lpstr">
      <vt:lpstr>Arial</vt:lpstr>
      <vt:lpstr>宋体</vt:lpstr>
      <vt:lpstr>Wingdings</vt:lpstr>
      <vt:lpstr>微软雅黑</vt:lpstr>
      <vt:lpstr>Calibri</vt:lpstr>
      <vt:lpstr>方正卡通简体</vt:lpstr>
      <vt:lpstr>Arial Unicode MS</vt:lpstr>
      <vt:lpstr>Arial</vt:lpstr>
      <vt:lpstr>海底世界</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卡通海底</dc:title>
  <dc:creator>第一PPT</dc:creator>
  <cp:keywords>www.1ppt.com</cp:keywords>
  <dc:description>www.1ppt.com</dc:description>
  <cp:lastModifiedBy>铭</cp:lastModifiedBy>
  <cp:revision>109</cp:revision>
  <dcterms:created xsi:type="dcterms:W3CDTF">2019-06-02T06:13:00Z</dcterms:created>
  <dcterms:modified xsi:type="dcterms:W3CDTF">2022-01-20T02:10:42Z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60A2F739CED146CE823EE50B622A272D</vt:lpwstr>
  </property>
</Properties>
</file>