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651" r:id="rId3"/>
    <p:sldId id="652" r:id="rId5"/>
    <p:sldId id="653" r:id="rId6"/>
    <p:sldId id="612" r:id="rId7"/>
    <p:sldId id="610" r:id="rId8"/>
    <p:sldId id="632" r:id="rId9"/>
    <p:sldId id="614" r:id="rId10"/>
    <p:sldId id="630" r:id="rId11"/>
    <p:sldId id="654" r:id="rId12"/>
    <p:sldId id="649" r:id="rId13"/>
    <p:sldId id="611" r:id="rId14"/>
    <p:sldId id="616" r:id="rId15"/>
    <p:sldId id="618" r:id="rId16"/>
    <p:sldId id="655" r:id="rId17"/>
    <p:sldId id="619" r:id="rId18"/>
    <p:sldId id="622" r:id="rId19"/>
    <p:sldId id="613" r:id="rId20"/>
    <p:sldId id="626" r:id="rId21"/>
    <p:sldId id="656" r:id="rId22"/>
    <p:sldId id="631" r:id="rId23"/>
    <p:sldId id="625" r:id="rId24"/>
    <p:sldId id="629" r:id="rId25"/>
    <p:sldId id="617" r:id="rId26"/>
    <p:sldId id="627" r:id="rId27"/>
    <p:sldId id="657" r:id="rId28"/>
  </p:sldIdLst>
  <p:sldSz cx="1219835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3D3C"/>
    <a:srgbClr val="C00000"/>
    <a:srgbClr val="E96969"/>
    <a:srgbClr val="F8F8F8"/>
    <a:srgbClr val="781E19"/>
    <a:srgbClr val="A9BECB"/>
    <a:srgbClr val="DDDDDD"/>
    <a:srgbClr val="21A3D0"/>
    <a:srgbClr val="AF1D5C"/>
    <a:srgbClr val="D01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2" autoAdjust="0"/>
    <p:restoredTop sz="93596" autoAdjust="0"/>
  </p:normalViewPr>
  <p:slideViewPr>
    <p:cSldViewPr snapToObjects="1">
      <p:cViewPr varScale="1">
        <p:scale>
          <a:sx n="54" d="100"/>
          <a:sy n="54" d="100"/>
        </p:scale>
        <p:origin x="91" y="850"/>
      </p:cViewPr>
      <p:guideLst>
        <p:guide orient="horz" pos="214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72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77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14300" dist="114300" dir="5400000" algn="t" rotWithShape="0">
                <a:schemeClr val="tx1">
                  <a:alpha val="20000"/>
                </a:schemeClr>
              </a:outerShdw>
            </a:effectLst>
          </c:spPr>
          <c:explosion val="0"/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20000"/>
                  <a:lumOff val="80000"/>
                </a:scheme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79413" y="685800"/>
            <a:ext cx="60991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14360" y="2420888"/>
            <a:ext cx="6334949" cy="863600"/>
          </a:xfrm>
          <a:prstGeom prst="rect">
            <a:avLst/>
          </a:prstGeo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noProof="0"/>
              <a:t>单击此处编辑母版标题样式</a:t>
            </a:r>
            <a:endParaRPr lang="zh-CN" noProof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5947" y="3500388"/>
            <a:ext cx="6336536" cy="6477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noProof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41907" y="1600201"/>
            <a:ext cx="10514536" cy="42770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5113" y="908050"/>
            <a:ext cx="2743557" cy="52181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908050"/>
            <a:ext cx="8083014" cy="52181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7454" y="2886611"/>
            <a:ext cx="1060487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1559" y="2758267"/>
            <a:ext cx="1096957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587" y="1447781"/>
            <a:ext cx="3014123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8018" y="3771071"/>
            <a:ext cx="524195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7300" y="2904248"/>
            <a:ext cx="401210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8504" y="2574151"/>
            <a:ext cx="981859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2367" y="3206628"/>
            <a:ext cx="1477829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3101" y="3446016"/>
            <a:ext cx="1834683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7388" y="2725340"/>
            <a:ext cx="1116940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3834" y="3624921"/>
            <a:ext cx="52218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6344" y="2365002"/>
            <a:ext cx="522179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705" y="2795896"/>
            <a:ext cx="1697586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4146" y="2785815"/>
            <a:ext cx="437502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20449" y="3325063"/>
            <a:ext cx="703632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40210" y="2909287"/>
            <a:ext cx="36088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6259" y="3446015"/>
            <a:ext cx="282259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637" y="697821"/>
            <a:ext cx="3605048" cy="592137"/>
          </a:xfrm>
          <a:prstGeom prst="rect">
            <a:avLst/>
          </a:prstGeom>
        </p:spPr>
        <p:txBody>
          <a:bodyPr anchor="b"/>
          <a:lstStyle>
            <a:lvl1pPr algn="ctr">
              <a:defRPr sz="3200"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1907" y="1600201"/>
            <a:ext cx="10514536" cy="42770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739" y="4406902"/>
            <a:ext cx="10367724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739" y="2906713"/>
            <a:ext cx="10367724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2"/>
            <a:ext cx="541249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592" y="1600202"/>
            <a:ext cx="541408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899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535113"/>
            <a:ext cx="539026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80" y="2174875"/>
            <a:ext cx="539026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820" y="1535113"/>
            <a:ext cx="539185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820" y="2174875"/>
            <a:ext cx="5391851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372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471" y="273052"/>
            <a:ext cx="6819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2"/>
            <a:ext cx="401372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1088" y="4800600"/>
            <a:ext cx="731932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1088" y="612775"/>
            <a:ext cx="731932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1088" y="5367338"/>
            <a:ext cx="731932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rot="19388384">
            <a:off x="10135657" y="6316732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3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3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 userDrawn="1"/>
        </p:nvSpPr>
        <p:spPr bwMode="auto">
          <a:xfrm>
            <a:off x="0" y="6793488"/>
            <a:ext cx="12198350" cy="6451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1"/>
            <a:ext cx="986607" cy="986607"/>
            <a:chOff x="0" y="1"/>
            <a:chExt cx="1612417" cy="1612417"/>
          </a:xfrm>
        </p:grpSpPr>
        <p:sp>
          <p:nvSpPr>
            <p:cNvPr id="17" name="椭圆 16"/>
            <p:cNvSpPr/>
            <p:nvPr/>
          </p:nvSpPr>
          <p:spPr bwMode="auto">
            <a:xfrm>
              <a:off x="349008" y="372549"/>
              <a:ext cx="914400" cy="914400"/>
            </a:xfrm>
            <a:prstGeom prst="ellipse">
              <a:avLst/>
            </a:prstGeom>
            <a:pattFill prst="wdUpDiag">
              <a:fgClr>
                <a:schemeClr val="bg2"/>
              </a:fgClr>
              <a:bgClr>
                <a:schemeClr val="bg1">
                  <a:lumMod val="20000"/>
                  <a:lumOff val="80000"/>
                </a:schemeClr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>
              <a:off x="0" y="1"/>
              <a:ext cx="1612417" cy="1612417"/>
            </a:xfrm>
            <a:prstGeom prst="rtTriangl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706622" y="6397121"/>
            <a:ext cx="365701" cy="365609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0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41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39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322"/>
            <p:cNvGrpSpPr/>
            <p:nvPr/>
          </p:nvGrpSpPr>
          <p:grpSpPr>
            <a:xfrm>
              <a:off x="9925920" y="1335257"/>
              <a:ext cx="999697" cy="1002662"/>
              <a:chOff x="9925920" y="1335257"/>
              <a:chExt cx="999697" cy="1002662"/>
            </a:xfrm>
            <a:grpFill/>
          </p:grpSpPr>
          <p:sp>
            <p:nvSpPr>
              <p:cNvPr id="37" name="任意多边形: 形状 332"/>
              <p:cNvSpPr/>
              <p:nvPr/>
            </p:nvSpPr>
            <p:spPr>
              <a:xfrm>
                <a:off x="9934445" y="1455368"/>
                <a:ext cx="991172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35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33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31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29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11101779" y="5426953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274639" y="1712848"/>
            <a:ext cx="9649072" cy="2810856"/>
          </a:xfrm>
          <a:prstGeom prst="rect">
            <a:avLst/>
          </a:prstGeom>
          <a:solidFill>
            <a:schemeClr val="bg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22961" y="2276872"/>
            <a:ext cx="675242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季度报</a:t>
            </a: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告</a:t>
            </a:r>
            <a:r>
              <a:rPr lang="en-US" altLang="zh-CN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  <a:endParaRPr lang="en-US" altLang="zh-CN" sz="60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10423" y="3429000"/>
            <a:ext cx="6601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WORK SUMMARY BUSINESS REPORT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20150" y="383592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E96969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202X</a:t>
            </a:r>
            <a:endParaRPr lang="zh-CN" altLang="en-US" sz="8000" dirty="0">
              <a:solidFill>
                <a:srgbClr val="E96969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梯形 4"/>
          <p:cNvSpPr/>
          <p:nvPr/>
        </p:nvSpPr>
        <p:spPr bwMode="auto">
          <a:xfrm>
            <a:off x="3601919" y="4054460"/>
            <a:ext cx="4994509" cy="469244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4804" y="4120166"/>
            <a:ext cx="3639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某某公司产品运营中心</a:t>
            </a:r>
            <a:endParaRPr lang="zh-CN" altLang="en-US" dirty="0">
              <a:solidFill>
                <a:schemeClr val="bg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4" name="梯形 83"/>
          <p:cNvSpPr/>
          <p:nvPr/>
        </p:nvSpPr>
        <p:spPr bwMode="auto">
          <a:xfrm rot="10800000">
            <a:off x="3601919" y="4531405"/>
            <a:ext cx="4994509" cy="469244"/>
          </a:xfrm>
          <a:prstGeom prst="trapezoid">
            <a:avLst/>
          </a:prstGeom>
          <a:solidFill>
            <a:schemeClr val="bg2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549" y="4616766"/>
            <a:ext cx="2773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XXX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    时间：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202X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日</a:t>
            </a:r>
            <a:endParaRPr lang="zh-CN" altLang="en-US" sz="1200" dirty="0">
              <a:solidFill>
                <a:schemeClr val="bg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1412920" y="4596165"/>
            <a:ext cx="19971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1713219" y="4243967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3914533" y="2910602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TextBox 5"/>
          <p:cNvSpPr txBox="1"/>
          <p:nvPr/>
        </p:nvSpPr>
        <p:spPr>
          <a:xfrm>
            <a:off x="3875063" y="1801850"/>
            <a:ext cx="19971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175362" y="1449652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6384355" y="1900664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8"/>
          <p:cNvSpPr txBox="1"/>
          <p:nvPr/>
        </p:nvSpPr>
        <p:spPr>
          <a:xfrm>
            <a:off x="6344885" y="4596165"/>
            <a:ext cx="199713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645184" y="4243967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8831686" y="2910602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1"/>
          <p:cNvSpPr txBox="1"/>
          <p:nvPr/>
        </p:nvSpPr>
        <p:spPr>
          <a:xfrm>
            <a:off x="8792216" y="1801850"/>
            <a:ext cx="199713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9092515" y="1449652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4427749" y="3576615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82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  <a:endParaRPr lang="en-US" altLang="zh-CN" sz="2000" dirty="0">
              <a:solidFill>
                <a:srgbClr val="433D3C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6897568" y="2566677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59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  <a:endParaRPr lang="en-US" altLang="zh-CN" sz="2000" dirty="0">
              <a:solidFill>
                <a:srgbClr val="433D3C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9344902" y="3576615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23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  <a:endParaRPr lang="en-US" altLang="zh-CN" sz="2000" dirty="0">
              <a:solidFill>
                <a:srgbClr val="433D3C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aphicFrame>
        <p:nvGraphicFramePr>
          <p:cNvPr id="30" name="图表 29"/>
          <p:cNvGraphicFramePr/>
          <p:nvPr/>
        </p:nvGraphicFramePr>
        <p:xfrm>
          <a:off x="1452390" y="1900664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TextBox 16"/>
          <p:cNvSpPr txBox="1"/>
          <p:nvPr/>
        </p:nvSpPr>
        <p:spPr>
          <a:xfrm>
            <a:off x="1965605" y="2566677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75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  <a:endParaRPr lang="en-US" altLang="zh-CN" sz="2000" dirty="0">
              <a:solidFill>
                <a:srgbClr val="433D3C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Graphic spid="13" grpId="0">
        <p:bldAsOne/>
      </p:bldGraphic>
      <p:bldP spid="14" grpId="0"/>
      <p:bldP spid="15" grpId="0"/>
      <p:bldGraphic spid="16" grpId="0">
        <p:bldAsOne/>
      </p:bldGraphic>
      <p:bldP spid="17" grpId="0"/>
      <p:bldP spid="18" grpId="0"/>
      <p:bldGraphic spid="19" grpId="0">
        <p:bldAsOne/>
      </p:bldGraphic>
      <p:bldP spid="20" grpId="0"/>
      <p:bldP spid="21" grpId="0"/>
      <p:bldP spid="22" grpId="0"/>
      <p:bldP spid="25" grpId="0"/>
      <p:bldP spid="26" grpId="0"/>
      <p:bldGraphic spid="30" grpId="0">
        <p:bldAsOne/>
      </p:bldGraphic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0"/>
          <p:cNvSpPr/>
          <p:nvPr/>
        </p:nvSpPr>
        <p:spPr bwMode="auto">
          <a:xfrm>
            <a:off x="1699814" y="1646447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11"/>
          <p:cNvSpPr/>
          <p:nvPr/>
        </p:nvSpPr>
        <p:spPr bwMode="auto">
          <a:xfrm>
            <a:off x="5393446" y="1646447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12"/>
          <p:cNvSpPr/>
          <p:nvPr/>
        </p:nvSpPr>
        <p:spPr bwMode="auto">
          <a:xfrm>
            <a:off x="8712476" y="1646447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13"/>
          <p:cNvSpPr/>
          <p:nvPr/>
        </p:nvSpPr>
        <p:spPr bwMode="auto">
          <a:xfrm>
            <a:off x="3671232" y="4019084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14"/>
          <p:cNvSpPr/>
          <p:nvPr/>
        </p:nvSpPr>
        <p:spPr bwMode="auto">
          <a:xfrm>
            <a:off x="7128357" y="4019084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29973" y="1507774"/>
            <a:ext cx="2148696" cy="970253"/>
            <a:chOff x="1778563" y="1218253"/>
            <a:chExt cx="3142089" cy="970253"/>
          </a:xfrm>
        </p:grpSpPr>
        <p:sp>
          <p:nvSpPr>
            <p:cNvPr id="55" name="矩形 54"/>
            <p:cNvSpPr/>
            <p:nvPr/>
          </p:nvSpPr>
          <p:spPr>
            <a:xfrm>
              <a:off x="1778563" y="1542175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786188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您的标题一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47920" y="2853667"/>
            <a:ext cx="1900602" cy="1389570"/>
            <a:chOff x="1696511" y="2790392"/>
            <a:chExt cx="1900602" cy="1389570"/>
          </a:xfrm>
        </p:grpSpPr>
        <p:sp>
          <p:nvSpPr>
            <p:cNvPr id="45" name="Freeform 5"/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288736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16165" y="2796525"/>
            <a:ext cx="1900602" cy="1389570"/>
            <a:chOff x="3364756" y="2733250"/>
            <a:chExt cx="1900602" cy="1389570"/>
          </a:xfrm>
        </p:grpSpPr>
        <p:sp>
          <p:nvSpPr>
            <p:cNvPr id="48" name="Freeform 8"/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890110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84486" y="2853667"/>
            <a:ext cx="1898864" cy="1389570"/>
            <a:chOff x="5033077" y="2790392"/>
            <a:chExt cx="1898864" cy="1389570"/>
          </a:xfrm>
        </p:grpSpPr>
        <p:sp>
          <p:nvSpPr>
            <p:cNvPr id="46" name="Freeform 6"/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557547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52731" y="2796525"/>
            <a:ext cx="1898864" cy="1389570"/>
            <a:chOff x="6701322" y="2733250"/>
            <a:chExt cx="1898864" cy="1389570"/>
          </a:xfrm>
        </p:grpSpPr>
        <p:sp>
          <p:nvSpPr>
            <p:cNvPr id="49" name="Freeform 9"/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232088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20977" y="2853667"/>
            <a:ext cx="1898864" cy="1389570"/>
            <a:chOff x="8369568" y="2790392"/>
            <a:chExt cx="1898864" cy="1389570"/>
          </a:xfrm>
        </p:grpSpPr>
        <p:sp>
          <p:nvSpPr>
            <p:cNvPr id="47" name="Freeform 7"/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36115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2895" y="4517602"/>
            <a:ext cx="2148696" cy="970253"/>
            <a:chOff x="3751485" y="4454327"/>
            <a:chExt cx="3142089" cy="970253"/>
          </a:xfrm>
        </p:grpSpPr>
        <p:sp>
          <p:nvSpPr>
            <p:cNvPr id="62" name="矩形 61"/>
            <p:cNvSpPr/>
            <p:nvPr/>
          </p:nvSpPr>
          <p:spPr>
            <a:xfrm>
              <a:off x="3751485" y="4778249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801934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您的标题二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35216" y="1507774"/>
            <a:ext cx="2148696" cy="970253"/>
            <a:chOff x="5483806" y="1218253"/>
            <a:chExt cx="3142089" cy="970253"/>
          </a:xfrm>
        </p:grpSpPr>
        <p:sp>
          <p:nvSpPr>
            <p:cNvPr id="87" name="矩形 86"/>
            <p:cNvSpPr/>
            <p:nvPr/>
          </p:nvSpPr>
          <p:spPr>
            <a:xfrm>
              <a:off x="5483806" y="1542175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491431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您的标题三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91599" y="4517602"/>
            <a:ext cx="2148696" cy="970253"/>
            <a:chOff x="7240189" y="4454327"/>
            <a:chExt cx="3142089" cy="970253"/>
          </a:xfrm>
        </p:grpSpPr>
        <p:sp>
          <p:nvSpPr>
            <p:cNvPr id="89" name="矩形 88"/>
            <p:cNvSpPr/>
            <p:nvPr/>
          </p:nvSpPr>
          <p:spPr>
            <a:xfrm>
              <a:off x="7240189" y="4778249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273202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您的标题四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55500" y="1507774"/>
            <a:ext cx="2297688" cy="970253"/>
            <a:chOff x="8804091" y="1218253"/>
            <a:chExt cx="2297688" cy="970253"/>
          </a:xfrm>
        </p:grpSpPr>
        <p:sp>
          <p:nvSpPr>
            <p:cNvPr id="91" name="矩形 90"/>
            <p:cNvSpPr/>
            <p:nvPr/>
          </p:nvSpPr>
          <p:spPr>
            <a:xfrm>
              <a:off x="8804091" y="1542175"/>
              <a:ext cx="2297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811714" y="1218253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您的标题五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52070" y="1733769"/>
            <a:ext cx="1824404" cy="2516376"/>
            <a:chOff x="2252070" y="1844824"/>
            <a:chExt cx="1824404" cy="2516376"/>
          </a:xfrm>
        </p:grpSpPr>
        <p:sp>
          <p:nvSpPr>
            <p:cNvPr id="74" name="Freeform 5"/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TextBox 14"/>
            <p:cNvSpPr txBox="1"/>
            <p:nvPr/>
          </p:nvSpPr>
          <p:spPr>
            <a:xfrm>
              <a:off x="2461119" y="2514012"/>
              <a:ext cx="1406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TextBox 15"/>
            <p:cNvSpPr txBox="1"/>
            <p:nvPr/>
          </p:nvSpPr>
          <p:spPr>
            <a:xfrm>
              <a:off x="2464994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75924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7616" y="1733769"/>
            <a:ext cx="1824404" cy="2516376"/>
            <a:chOff x="5027616" y="1844824"/>
            <a:chExt cx="1824404" cy="2516376"/>
          </a:xfrm>
        </p:grpSpPr>
        <p:sp>
          <p:nvSpPr>
            <p:cNvPr id="76" name="Freeform 7"/>
            <p:cNvSpPr/>
            <p:nvPr/>
          </p:nvSpPr>
          <p:spPr bwMode="auto">
            <a:xfrm>
              <a:off x="5027616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8" y="2748"/>
                    <a:pt x="1657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5640432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14"/>
            <p:cNvSpPr txBox="1"/>
            <p:nvPr/>
          </p:nvSpPr>
          <p:spPr>
            <a:xfrm>
              <a:off x="5344897" y="2514012"/>
              <a:ext cx="1298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5"/>
            <p:cNvSpPr txBox="1"/>
            <p:nvPr/>
          </p:nvSpPr>
          <p:spPr>
            <a:xfrm>
              <a:off x="5244593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732140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03163" y="1733769"/>
            <a:ext cx="1824404" cy="2516376"/>
            <a:chOff x="7803163" y="1844824"/>
            <a:chExt cx="1824404" cy="2516376"/>
          </a:xfrm>
        </p:grpSpPr>
        <p:sp>
          <p:nvSpPr>
            <p:cNvPr id="78" name="Freeform 9"/>
            <p:cNvSpPr/>
            <p:nvPr/>
          </p:nvSpPr>
          <p:spPr bwMode="auto">
            <a:xfrm>
              <a:off x="7803163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9" y="2748"/>
                    <a:pt x="1657" y="3650"/>
                    <a:pt x="1551" y="3756"/>
                  </a:cubicBezTo>
                  <a:cubicBezTo>
                    <a:pt x="1438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8415979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7990458" y="2514012"/>
              <a:ext cx="1398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15"/>
            <p:cNvSpPr txBox="1"/>
            <p:nvPr/>
          </p:nvSpPr>
          <p:spPr>
            <a:xfrm>
              <a:off x="7990459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01389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39843" y="3125265"/>
            <a:ext cx="1824404" cy="2465309"/>
            <a:chOff x="3639843" y="3236320"/>
            <a:chExt cx="1824404" cy="2465309"/>
          </a:xfrm>
        </p:grpSpPr>
        <p:sp>
          <p:nvSpPr>
            <p:cNvPr id="80" name="Freeform 11"/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rgbClr val="433D3C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Oval 12"/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322101" y="517768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TextBox 14"/>
            <p:cNvSpPr txBox="1"/>
            <p:nvPr/>
          </p:nvSpPr>
          <p:spPr>
            <a:xfrm>
              <a:off x="3941605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TextBox 15"/>
            <p:cNvSpPr txBox="1"/>
            <p:nvPr/>
          </p:nvSpPr>
          <p:spPr>
            <a:xfrm>
              <a:off x="3841300" y="4201108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15389" y="3125265"/>
            <a:ext cx="1824404" cy="2465309"/>
            <a:chOff x="6415389" y="3236320"/>
            <a:chExt cx="1824404" cy="2465309"/>
          </a:xfrm>
        </p:grpSpPr>
        <p:sp>
          <p:nvSpPr>
            <p:cNvPr id="82" name="Freeform 13"/>
            <p:cNvSpPr/>
            <p:nvPr/>
          </p:nvSpPr>
          <p:spPr bwMode="auto">
            <a:xfrm>
              <a:off x="6415389" y="3236320"/>
              <a:ext cx="1824404" cy="2209969"/>
            </a:xfrm>
            <a:custGeom>
              <a:avLst/>
              <a:gdLst>
                <a:gd name="T0" fmla="*/ 1551 w 3102"/>
                <a:gd name="T1" fmla="*/ 3756 h 3756"/>
                <a:gd name="T2" fmla="*/ 3102 w 3102"/>
                <a:gd name="T3" fmla="*/ 2205 h 3756"/>
                <a:gd name="T4" fmla="*/ 2632 w 3102"/>
                <a:gd name="T5" fmla="*/ 1093 h 3756"/>
                <a:gd name="T6" fmla="*/ 1551 w 3102"/>
                <a:gd name="T7" fmla="*/ 0 h 3756"/>
                <a:gd name="T8" fmla="*/ 507 w 3102"/>
                <a:gd name="T9" fmla="*/ 1058 h 3756"/>
                <a:gd name="T10" fmla="*/ 0 w 3102"/>
                <a:gd name="T11" fmla="*/ 2205 h 3756"/>
                <a:gd name="T12" fmla="*/ 1551 w 3102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3756"/>
                  </a:moveTo>
                  <a:cubicBezTo>
                    <a:pt x="2407" y="3756"/>
                    <a:pt x="3102" y="3061"/>
                    <a:pt x="3102" y="2205"/>
                  </a:cubicBezTo>
                  <a:cubicBezTo>
                    <a:pt x="3102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6" y="988"/>
                    <a:pt x="507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1" y="3756"/>
                  </a:cubicBezTo>
                  <a:close/>
                </a:path>
              </a:pathLst>
            </a:custGeom>
            <a:solidFill>
              <a:srgbClr val="433D3C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>
              <a:off x="7028205" y="5102856"/>
              <a:ext cx="598772" cy="598773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11589" y="517094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TextBox 14"/>
            <p:cNvSpPr txBox="1"/>
            <p:nvPr/>
          </p:nvSpPr>
          <p:spPr>
            <a:xfrm>
              <a:off x="6748190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TextBox 15"/>
            <p:cNvSpPr txBox="1"/>
            <p:nvPr/>
          </p:nvSpPr>
          <p:spPr>
            <a:xfrm>
              <a:off x="6647885" y="4201108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 bwMode="auto">
          <a:xfrm>
            <a:off x="6676877" y="1675728"/>
            <a:ext cx="3670770" cy="3552746"/>
          </a:xfrm>
          <a:prstGeom prst="rect">
            <a:avLst/>
          </a:prstGeom>
          <a:solidFill>
            <a:schemeClr val="bg2">
              <a:lumMod val="95000"/>
            </a:schemeClr>
          </a:solidFill>
          <a:ln w="14288" cap="flat">
            <a:solidFill>
              <a:srgbClr val="B3B3B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831031" y="1924048"/>
            <a:ext cx="3362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en-US" altLang="zh-CN" sz="12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en-US" altLang="zh-CN" sz="12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1634679" y="2196023"/>
            <a:ext cx="2245596" cy="2233831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40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Freeform 6"/>
          <p:cNvSpPr>
            <a:spLocks noEditPoints="1"/>
          </p:cNvSpPr>
          <p:nvPr/>
        </p:nvSpPr>
        <p:spPr bwMode="auto">
          <a:xfrm>
            <a:off x="3974817" y="2190678"/>
            <a:ext cx="2245594" cy="2244522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40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7"/>
          <p:cNvSpPr>
            <a:spLocks noEditPoints="1"/>
          </p:cNvSpPr>
          <p:nvPr/>
        </p:nvSpPr>
        <p:spPr bwMode="auto">
          <a:xfrm>
            <a:off x="3499879" y="1819399"/>
            <a:ext cx="855335" cy="855335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8"/>
          <p:cNvSpPr>
            <a:spLocks noEditPoints="1"/>
          </p:cNvSpPr>
          <p:nvPr/>
        </p:nvSpPr>
        <p:spPr bwMode="auto">
          <a:xfrm>
            <a:off x="4655733" y="4492175"/>
            <a:ext cx="534745" cy="534745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Freeform 9"/>
          <p:cNvSpPr>
            <a:spLocks noEditPoints="1"/>
          </p:cNvSpPr>
          <p:nvPr/>
        </p:nvSpPr>
        <p:spPr bwMode="auto">
          <a:xfrm>
            <a:off x="2940904" y="4545223"/>
            <a:ext cx="452674" cy="453956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Freeform 10"/>
          <p:cNvSpPr>
            <a:spLocks noEditPoints="1"/>
          </p:cNvSpPr>
          <p:nvPr/>
        </p:nvSpPr>
        <p:spPr bwMode="auto">
          <a:xfrm>
            <a:off x="3394336" y="4014124"/>
            <a:ext cx="1036147" cy="1037430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137877" y="33188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559131" y="33188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Freeform 19"/>
          <p:cNvSpPr>
            <a:spLocks noEditPoints="1"/>
          </p:cNvSpPr>
          <p:nvPr/>
        </p:nvSpPr>
        <p:spPr bwMode="auto">
          <a:xfrm>
            <a:off x="4867869" y="2750734"/>
            <a:ext cx="642463" cy="525768"/>
          </a:xfrm>
          <a:custGeom>
            <a:avLst/>
            <a:gdLst>
              <a:gd name="T0" fmla="*/ 787 w 1020"/>
              <a:gd name="T1" fmla="*/ 779 h 812"/>
              <a:gd name="T2" fmla="*/ 0 w 1020"/>
              <a:gd name="T3" fmla="*/ 779 h 812"/>
              <a:gd name="T4" fmla="*/ 408 w 1020"/>
              <a:gd name="T5" fmla="*/ 300 h 812"/>
              <a:gd name="T6" fmla="*/ 394 w 1020"/>
              <a:gd name="T7" fmla="*/ 286 h 812"/>
              <a:gd name="T8" fmla="*/ 744 w 1020"/>
              <a:gd name="T9" fmla="*/ 335 h 812"/>
              <a:gd name="T10" fmla="*/ 44 w 1020"/>
              <a:gd name="T11" fmla="*/ 274 h 812"/>
              <a:gd name="T12" fmla="*/ 280 w 1020"/>
              <a:gd name="T13" fmla="*/ 588 h 812"/>
              <a:gd name="T14" fmla="*/ 134 w 1020"/>
              <a:gd name="T15" fmla="*/ 495 h 812"/>
              <a:gd name="T16" fmla="*/ 134 w 1020"/>
              <a:gd name="T17" fmla="*/ 527 h 812"/>
              <a:gd name="T18" fmla="*/ 427 w 1020"/>
              <a:gd name="T19" fmla="*/ 434 h 812"/>
              <a:gd name="T20" fmla="*/ 134 w 1020"/>
              <a:gd name="T21" fmla="*/ 434 h 812"/>
              <a:gd name="T22" fmla="*/ 427 w 1020"/>
              <a:gd name="T23" fmla="*/ 404 h 812"/>
              <a:gd name="T24" fmla="*/ 755 w 1020"/>
              <a:gd name="T25" fmla="*/ 340 h 812"/>
              <a:gd name="T26" fmla="*/ 755 w 1020"/>
              <a:gd name="T27" fmla="*/ 340 h 812"/>
              <a:gd name="T28" fmla="*/ 756 w 1020"/>
              <a:gd name="T29" fmla="*/ 51 h 812"/>
              <a:gd name="T30" fmla="*/ 463 w 1020"/>
              <a:gd name="T31" fmla="*/ 183 h 812"/>
              <a:gd name="T32" fmla="*/ 798 w 1020"/>
              <a:gd name="T33" fmla="*/ 202 h 812"/>
              <a:gd name="T34" fmla="*/ 511 w 1020"/>
              <a:gd name="T35" fmla="*/ 140 h 812"/>
              <a:gd name="T36" fmla="*/ 808 w 1020"/>
              <a:gd name="T37" fmla="*/ 353 h 812"/>
              <a:gd name="T38" fmla="*/ 924 w 1020"/>
              <a:gd name="T39" fmla="*/ 211 h 812"/>
              <a:gd name="T40" fmla="*/ 955 w 1020"/>
              <a:gd name="T41" fmla="*/ 244 h 812"/>
              <a:gd name="T42" fmla="*/ 938 w 1020"/>
              <a:gd name="T43" fmla="*/ 208 h 812"/>
              <a:gd name="T44" fmla="*/ 932 w 1020"/>
              <a:gd name="T45" fmla="*/ 397 h 812"/>
              <a:gd name="T46" fmla="*/ 930 w 1020"/>
              <a:gd name="T47" fmla="*/ 436 h 812"/>
              <a:gd name="T48" fmla="*/ 962 w 1020"/>
              <a:gd name="T49" fmla="*/ 436 h 812"/>
              <a:gd name="T50" fmla="*/ 960 w 1020"/>
              <a:gd name="T51" fmla="*/ 397 h 812"/>
              <a:gd name="T52" fmla="*/ 954 w 1020"/>
              <a:gd name="T53" fmla="*/ 313 h 812"/>
              <a:gd name="T54" fmla="*/ 470 w 1020"/>
              <a:gd name="T55" fmla="*/ 437 h 812"/>
              <a:gd name="T56" fmla="*/ 515 w 1020"/>
              <a:gd name="T57" fmla="*/ 611 h 812"/>
              <a:gd name="T58" fmla="*/ 532 w 1020"/>
              <a:gd name="T59" fmla="*/ 597 h 812"/>
              <a:gd name="T60" fmla="*/ 539 w 1020"/>
              <a:gd name="T61" fmla="*/ 575 h 812"/>
              <a:gd name="T62" fmla="*/ 560 w 1020"/>
              <a:gd name="T63" fmla="*/ 589 h 812"/>
              <a:gd name="T64" fmla="*/ 575 w 1020"/>
              <a:gd name="T65" fmla="*/ 622 h 812"/>
              <a:gd name="T66" fmla="*/ 594 w 1020"/>
              <a:gd name="T67" fmla="*/ 636 h 812"/>
              <a:gd name="T68" fmla="*/ 623 w 1020"/>
              <a:gd name="T69" fmla="*/ 632 h 812"/>
              <a:gd name="T70" fmla="*/ 618 w 1020"/>
              <a:gd name="T71" fmla="*/ 615 h 812"/>
              <a:gd name="T72" fmla="*/ 603 w 1020"/>
              <a:gd name="T73" fmla="*/ 582 h 812"/>
              <a:gd name="T74" fmla="*/ 582 w 1020"/>
              <a:gd name="T75" fmla="*/ 568 h 812"/>
              <a:gd name="T76" fmla="*/ 634 w 1020"/>
              <a:gd name="T77" fmla="*/ 540 h 812"/>
              <a:gd name="T78" fmla="*/ 613 w 1020"/>
              <a:gd name="T79" fmla="*/ 534 h 812"/>
              <a:gd name="T80" fmla="*/ 599 w 1020"/>
              <a:gd name="T81" fmla="*/ 516 h 812"/>
              <a:gd name="T82" fmla="*/ 577 w 1020"/>
              <a:gd name="T83" fmla="*/ 509 h 812"/>
              <a:gd name="T84" fmla="*/ 563 w 1020"/>
              <a:gd name="T85" fmla="*/ 491 h 812"/>
              <a:gd name="T86" fmla="*/ 541 w 1020"/>
              <a:gd name="T87" fmla="*/ 485 h 812"/>
              <a:gd name="T88" fmla="*/ 527 w 1020"/>
              <a:gd name="T89" fmla="*/ 467 h 812"/>
              <a:gd name="T90" fmla="*/ 505 w 1020"/>
              <a:gd name="T91" fmla="*/ 461 h 812"/>
              <a:gd name="T92" fmla="*/ 491 w 1020"/>
              <a:gd name="T93" fmla="*/ 443 h 812"/>
              <a:gd name="T94" fmla="*/ 95 w 1020"/>
              <a:gd name="T95" fmla="*/ 327 h 812"/>
              <a:gd name="T96" fmla="*/ 95 w 1020"/>
              <a:gd name="T97" fmla="*/ 68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4" y="286"/>
                </a:moveTo>
                <a:cubicBezTo>
                  <a:pt x="402" y="286"/>
                  <a:pt x="408" y="292"/>
                  <a:pt x="408" y="300"/>
                </a:cubicBezTo>
                <a:cubicBezTo>
                  <a:pt x="408" y="308"/>
                  <a:pt x="402" y="315"/>
                  <a:pt x="394" y="315"/>
                </a:cubicBezTo>
                <a:cubicBezTo>
                  <a:pt x="386" y="315"/>
                  <a:pt x="379" y="308"/>
                  <a:pt x="379" y="300"/>
                </a:cubicBezTo>
                <a:cubicBezTo>
                  <a:pt x="379" y="292"/>
                  <a:pt x="386" y="286"/>
                  <a:pt x="394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6" y="280"/>
                  <a:pt x="662" y="297"/>
                  <a:pt x="744" y="335"/>
                </a:cubicBezTo>
                <a:lnTo>
                  <a:pt x="744" y="733"/>
                </a:lnTo>
                <a:lnTo>
                  <a:pt x="44" y="733"/>
                </a:lnTo>
                <a:lnTo>
                  <a:pt x="44" y="274"/>
                </a:lnTo>
                <a:close/>
                <a:moveTo>
                  <a:pt x="134" y="557"/>
                </a:moveTo>
                <a:lnTo>
                  <a:pt x="280" y="557"/>
                </a:lnTo>
                <a:lnTo>
                  <a:pt x="280" y="588"/>
                </a:lnTo>
                <a:lnTo>
                  <a:pt x="134" y="588"/>
                </a:lnTo>
                <a:lnTo>
                  <a:pt x="134" y="557"/>
                </a:lnTo>
                <a:close/>
                <a:moveTo>
                  <a:pt x="134" y="495"/>
                </a:moveTo>
                <a:lnTo>
                  <a:pt x="427" y="495"/>
                </a:lnTo>
                <a:lnTo>
                  <a:pt x="427" y="527"/>
                </a:lnTo>
                <a:lnTo>
                  <a:pt x="134" y="527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7" y="434"/>
                </a:lnTo>
                <a:lnTo>
                  <a:pt x="427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3"/>
                </a:moveTo>
                <a:lnTo>
                  <a:pt x="427" y="373"/>
                </a:lnTo>
                <a:lnTo>
                  <a:pt x="427" y="404"/>
                </a:lnTo>
                <a:lnTo>
                  <a:pt x="134" y="404"/>
                </a:lnTo>
                <a:lnTo>
                  <a:pt x="134" y="373"/>
                </a:lnTo>
                <a:close/>
                <a:moveTo>
                  <a:pt x="755" y="340"/>
                </a:moveTo>
                <a:cubicBezTo>
                  <a:pt x="766" y="345"/>
                  <a:pt x="793" y="358"/>
                  <a:pt x="800" y="362"/>
                </a:cubicBezTo>
                <a:cubicBezTo>
                  <a:pt x="818" y="375"/>
                  <a:pt x="771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4"/>
                  <a:pt x="838" y="116"/>
                  <a:pt x="796" y="68"/>
                </a:cubicBezTo>
                <a:cubicBezTo>
                  <a:pt x="781" y="53"/>
                  <a:pt x="775" y="53"/>
                  <a:pt x="756" y="51"/>
                </a:cubicBezTo>
                <a:lnTo>
                  <a:pt x="311" y="2"/>
                </a:lnTo>
                <a:cubicBezTo>
                  <a:pt x="302" y="0"/>
                  <a:pt x="299" y="6"/>
                  <a:pt x="305" y="12"/>
                </a:cubicBezTo>
                <a:lnTo>
                  <a:pt x="463" y="183"/>
                </a:lnTo>
                <a:cubicBezTo>
                  <a:pt x="489" y="133"/>
                  <a:pt x="506" y="106"/>
                  <a:pt x="587" y="116"/>
                </a:cubicBezTo>
                <a:cubicBezTo>
                  <a:pt x="641" y="122"/>
                  <a:pt x="682" y="134"/>
                  <a:pt x="733" y="154"/>
                </a:cubicBezTo>
                <a:cubicBezTo>
                  <a:pt x="766" y="166"/>
                  <a:pt x="783" y="177"/>
                  <a:pt x="798" y="202"/>
                </a:cubicBezTo>
                <a:cubicBezTo>
                  <a:pt x="785" y="185"/>
                  <a:pt x="764" y="174"/>
                  <a:pt x="741" y="165"/>
                </a:cubicBezTo>
                <a:cubicBezTo>
                  <a:pt x="693" y="146"/>
                  <a:pt x="642" y="134"/>
                  <a:pt x="591" y="128"/>
                </a:cubicBezTo>
                <a:cubicBezTo>
                  <a:pt x="561" y="124"/>
                  <a:pt x="531" y="124"/>
                  <a:pt x="511" y="140"/>
                </a:cubicBezTo>
                <a:cubicBezTo>
                  <a:pt x="492" y="154"/>
                  <a:pt x="465" y="217"/>
                  <a:pt x="454" y="240"/>
                </a:cubicBezTo>
                <a:cubicBezTo>
                  <a:pt x="447" y="255"/>
                  <a:pt x="455" y="261"/>
                  <a:pt x="468" y="261"/>
                </a:cubicBezTo>
                <a:cubicBezTo>
                  <a:pt x="587" y="266"/>
                  <a:pt x="703" y="297"/>
                  <a:pt x="808" y="353"/>
                </a:cubicBezTo>
                <a:lnTo>
                  <a:pt x="810" y="292"/>
                </a:lnTo>
                <a:cubicBezTo>
                  <a:pt x="848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10" y="320"/>
                </a:moveTo>
                <a:cubicBezTo>
                  <a:pt x="1016" y="321"/>
                  <a:pt x="1020" y="314"/>
                  <a:pt x="1014" y="309"/>
                </a:cubicBezTo>
                <a:cubicBezTo>
                  <a:pt x="994" y="288"/>
                  <a:pt x="974" y="266"/>
                  <a:pt x="955" y="244"/>
                </a:cubicBezTo>
                <a:lnTo>
                  <a:pt x="955" y="216"/>
                </a:lnTo>
                <a:cubicBezTo>
                  <a:pt x="955" y="211"/>
                  <a:pt x="950" y="208"/>
                  <a:pt x="946" y="208"/>
                </a:cubicBezTo>
                <a:lnTo>
                  <a:pt x="938" y="208"/>
                </a:lnTo>
                <a:lnTo>
                  <a:pt x="937" y="379"/>
                </a:lnTo>
                <a:cubicBezTo>
                  <a:pt x="934" y="380"/>
                  <a:pt x="933" y="382"/>
                  <a:pt x="933" y="385"/>
                </a:cubicBezTo>
                <a:lnTo>
                  <a:pt x="932" y="397"/>
                </a:lnTo>
                <a:cubicBezTo>
                  <a:pt x="931" y="404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6"/>
                </a:cubicBezTo>
                <a:lnTo>
                  <a:pt x="918" y="537"/>
                </a:lnTo>
                <a:cubicBezTo>
                  <a:pt x="924" y="549"/>
                  <a:pt x="967" y="549"/>
                  <a:pt x="974" y="537"/>
                </a:cubicBezTo>
                <a:lnTo>
                  <a:pt x="962" y="436"/>
                </a:lnTo>
                <a:cubicBezTo>
                  <a:pt x="962" y="430"/>
                  <a:pt x="959" y="429"/>
                  <a:pt x="958" y="424"/>
                </a:cubicBezTo>
                <a:lnTo>
                  <a:pt x="958" y="410"/>
                </a:lnTo>
                <a:cubicBezTo>
                  <a:pt x="957" y="404"/>
                  <a:pt x="961" y="405"/>
                  <a:pt x="960" y="397"/>
                </a:cubicBezTo>
                <a:lnTo>
                  <a:pt x="960" y="385"/>
                </a:lnTo>
                <a:cubicBezTo>
                  <a:pt x="959" y="382"/>
                  <a:pt x="958" y="380"/>
                  <a:pt x="954" y="379"/>
                </a:cubicBezTo>
                <a:lnTo>
                  <a:pt x="954" y="313"/>
                </a:lnTo>
                <a:cubicBezTo>
                  <a:pt x="973" y="315"/>
                  <a:pt x="991" y="318"/>
                  <a:pt x="1010" y="320"/>
                </a:cubicBezTo>
                <a:close/>
                <a:moveTo>
                  <a:pt x="481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7" y="620"/>
                </a:lnTo>
                <a:lnTo>
                  <a:pt x="515" y="611"/>
                </a:lnTo>
                <a:lnTo>
                  <a:pt x="524" y="609"/>
                </a:lnTo>
                <a:lnTo>
                  <a:pt x="522" y="599"/>
                </a:lnTo>
                <a:lnTo>
                  <a:pt x="532" y="597"/>
                </a:lnTo>
                <a:lnTo>
                  <a:pt x="531" y="587"/>
                </a:lnTo>
                <a:lnTo>
                  <a:pt x="540" y="585"/>
                </a:lnTo>
                <a:lnTo>
                  <a:pt x="539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9"/>
                </a:lnTo>
                <a:lnTo>
                  <a:pt x="563" y="606"/>
                </a:lnTo>
                <a:lnTo>
                  <a:pt x="572" y="604"/>
                </a:lnTo>
                <a:lnTo>
                  <a:pt x="575" y="622"/>
                </a:lnTo>
                <a:lnTo>
                  <a:pt x="584" y="620"/>
                </a:lnTo>
                <a:lnTo>
                  <a:pt x="587" y="637"/>
                </a:lnTo>
                <a:lnTo>
                  <a:pt x="594" y="636"/>
                </a:lnTo>
                <a:lnTo>
                  <a:pt x="596" y="646"/>
                </a:lnTo>
                <a:lnTo>
                  <a:pt x="625" y="640"/>
                </a:lnTo>
                <a:lnTo>
                  <a:pt x="623" y="632"/>
                </a:lnTo>
                <a:lnTo>
                  <a:pt x="630" y="631"/>
                </a:lnTo>
                <a:lnTo>
                  <a:pt x="626" y="613"/>
                </a:lnTo>
                <a:lnTo>
                  <a:pt x="618" y="615"/>
                </a:lnTo>
                <a:lnTo>
                  <a:pt x="614" y="598"/>
                </a:lnTo>
                <a:lnTo>
                  <a:pt x="606" y="599"/>
                </a:lnTo>
                <a:lnTo>
                  <a:pt x="603" y="582"/>
                </a:lnTo>
                <a:lnTo>
                  <a:pt x="594" y="583"/>
                </a:lnTo>
                <a:lnTo>
                  <a:pt x="591" y="566"/>
                </a:lnTo>
                <a:lnTo>
                  <a:pt x="582" y="568"/>
                </a:lnTo>
                <a:lnTo>
                  <a:pt x="580" y="559"/>
                </a:lnTo>
                <a:lnTo>
                  <a:pt x="636" y="548"/>
                </a:lnTo>
                <a:lnTo>
                  <a:pt x="634" y="540"/>
                </a:lnTo>
                <a:lnTo>
                  <a:pt x="625" y="541"/>
                </a:lnTo>
                <a:lnTo>
                  <a:pt x="623" y="532"/>
                </a:lnTo>
                <a:lnTo>
                  <a:pt x="613" y="534"/>
                </a:lnTo>
                <a:lnTo>
                  <a:pt x="611" y="524"/>
                </a:lnTo>
                <a:lnTo>
                  <a:pt x="601" y="526"/>
                </a:lnTo>
                <a:lnTo>
                  <a:pt x="599" y="516"/>
                </a:lnTo>
                <a:lnTo>
                  <a:pt x="589" y="517"/>
                </a:lnTo>
                <a:lnTo>
                  <a:pt x="587" y="508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3" y="445"/>
                </a:lnTo>
                <a:lnTo>
                  <a:pt x="481" y="435"/>
                </a:lnTo>
                <a:close/>
                <a:moveTo>
                  <a:pt x="95" y="327"/>
                </a:moveTo>
                <a:lnTo>
                  <a:pt x="693" y="327"/>
                </a:lnTo>
                <a:lnTo>
                  <a:pt x="693" y="680"/>
                </a:lnTo>
                <a:lnTo>
                  <a:pt x="95" y="680"/>
                </a:lnTo>
                <a:lnTo>
                  <a:pt x="95" y="327"/>
                </a:lnTo>
                <a:close/>
              </a:path>
            </a:pathLst>
          </a:custGeom>
          <a:solidFill>
            <a:srgbClr val="433D3C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 bwMode="auto">
          <a:xfrm>
            <a:off x="7171031" y="1617561"/>
            <a:ext cx="2682460" cy="114164"/>
          </a:xfrm>
          <a:prstGeom prst="rect">
            <a:avLst/>
          </a:prstGeom>
          <a:solidFill>
            <a:srgbClr val="433D3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8" tIns="45714" rIns="91428" bIns="45714" numCol="1" rtlCol="0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Freeform 11"/>
          <p:cNvSpPr>
            <a:spLocks noEditPoints="1"/>
          </p:cNvSpPr>
          <p:nvPr/>
        </p:nvSpPr>
        <p:spPr bwMode="auto">
          <a:xfrm>
            <a:off x="2386803" y="2787060"/>
            <a:ext cx="775888" cy="487318"/>
          </a:xfrm>
          <a:custGeom>
            <a:avLst/>
            <a:gdLst>
              <a:gd name="T0" fmla="*/ 79 w 1051"/>
              <a:gd name="T1" fmla="*/ 281 h 660"/>
              <a:gd name="T2" fmla="*/ 111 w 1051"/>
              <a:gd name="T3" fmla="*/ 248 h 660"/>
              <a:gd name="T4" fmla="*/ 81 w 1051"/>
              <a:gd name="T5" fmla="*/ 202 h 660"/>
              <a:gd name="T6" fmla="*/ 77 w 1051"/>
              <a:gd name="T7" fmla="*/ 174 h 660"/>
              <a:gd name="T8" fmla="*/ 81 w 1051"/>
              <a:gd name="T9" fmla="*/ 171 h 660"/>
              <a:gd name="T10" fmla="*/ 211 w 1051"/>
              <a:gd name="T11" fmla="*/ 92 h 660"/>
              <a:gd name="T12" fmla="*/ 235 w 1051"/>
              <a:gd name="T13" fmla="*/ 172 h 660"/>
              <a:gd name="T14" fmla="*/ 238 w 1051"/>
              <a:gd name="T15" fmla="*/ 177 h 660"/>
              <a:gd name="T16" fmla="*/ 224 w 1051"/>
              <a:gd name="T17" fmla="*/ 214 h 660"/>
              <a:gd name="T18" fmla="*/ 219 w 1051"/>
              <a:gd name="T19" fmla="*/ 277 h 660"/>
              <a:gd name="T20" fmla="*/ 272 w 1051"/>
              <a:gd name="T21" fmla="*/ 280 h 660"/>
              <a:gd name="T22" fmla="*/ 298 w 1051"/>
              <a:gd name="T23" fmla="*/ 249 h 660"/>
              <a:gd name="T24" fmla="*/ 370 w 1051"/>
              <a:gd name="T25" fmla="*/ 211 h 660"/>
              <a:gd name="T26" fmla="*/ 318 w 1051"/>
              <a:gd name="T27" fmla="*/ 177 h 660"/>
              <a:gd name="T28" fmla="*/ 462 w 1051"/>
              <a:gd name="T29" fmla="*/ 47 h 660"/>
              <a:gd name="T30" fmla="*/ 461 w 1051"/>
              <a:gd name="T31" fmla="*/ 178 h 660"/>
              <a:gd name="T32" fmla="*/ 442 w 1051"/>
              <a:gd name="T33" fmla="*/ 237 h 660"/>
              <a:gd name="T34" fmla="*/ 512 w 1051"/>
              <a:gd name="T35" fmla="*/ 256 h 660"/>
              <a:gd name="T36" fmla="*/ 568 w 1051"/>
              <a:gd name="T37" fmla="*/ 189 h 660"/>
              <a:gd name="T38" fmla="*/ 598 w 1051"/>
              <a:gd name="T39" fmla="*/ 159 h 660"/>
              <a:gd name="T40" fmla="*/ 570 w 1051"/>
              <a:gd name="T41" fmla="*/ 118 h 660"/>
              <a:gd name="T42" fmla="*/ 567 w 1051"/>
              <a:gd name="T43" fmla="*/ 93 h 660"/>
              <a:gd name="T44" fmla="*/ 571 w 1051"/>
              <a:gd name="T45" fmla="*/ 90 h 660"/>
              <a:gd name="T46" fmla="*/ 687 w 1051"/>
              <a:gd name="T47" fmla="*/ 19 h 660"/>
              <a:gd name="T48" fmla="*/ 709 w 1051"/>
              <a:gd name="T49" fmla="*/ 91 h 660"/>
              <a:gd name="T50" fmla="*/ 712 w 1051"/>
              <a:gd name="T51" fmla="*/ 95 h 660"/>
              <a:gd name="T52" fmla="*/ 699 w 1051"/>
              <a:gd name="T53" fmla="*/ 129 h 660"/>
              <a:gd name="T54" fmla="*/ 694 w 1051"/>
              <a:gd name="T55" fmla="*/ 185 h 660"/>
              <a:gd name="T56" fmla="*/ 742 w 1051"/>
              <a:gd name="T57" fmla="*/ 188 h 660"/>
              <a:gd name="T58" fmla="*/ 512 w 1051"/>
              <a:gd name="T59" fmla="*/ 432 h 660"/>
              <a:gd name="T60" fmla="*/ 0 w 1051"/>
              <a:gd name="T61" fmla="*/ 473 h 660"/>
              <a:gd name="T62" fmla="*/ 16 w 1051"/>
              <a:gd name="T63" fmla="*/ 520 h 660"/>
              <a:gd name="T64" fmla="*/ 82 w 1051"/>
              <a:gd name="T65" fmla="*/ 640 h 660"/>
              <a:gd name="T66" fmla="*/ 492 w 1051"/>
              <a:gd name="T67" fmla="*/ 635 h 660"/>
              <a:gd name="T68" fmla="*/ 574 w 1051"/>
              <a:gd name="T69" fmla="*/ 625 h 660"/>
              <a:gd name="T70" fmla="*/ 971 w 1051"/>
              <a:gd name="T71" fmla="*/ 369 h 660"/>
              <a:gd name="T72" fmla="*/ 769 w 1051"/>
              <a:gd name="T73" fmla="*/ 171 h 660"/>
              <a:gd name="T74" fmla="*/ 516 w 1051"/>
              <a:gd name="T75" fmla="*/ 491 h 660"/>
              <a:gd name="T76" fmla="*/ 300 w 1051"/>
              <a:gd name="T77" fmla="*/ 366 h 660"/>
              <a:gd name="T78" fmla="*/ 16 w 1051"/>
              <a:gd name="T79" fmla="*/ 52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1" h="660">
                <a:moveTo>
                  <a:pt x="44" y="282"/>
                </a:moveTo>
                <a:cubicBezTo>
                  <a:pt x="57" y="282"/>
                  <a:pt x="68" y="282"/>
                  <a:pt x="79" y="281"/>
                </a:cubicBezTo>
                <a:cubicBezTo>
                  <a:pt x="89" y="282"/>
                  <a:pt x="96" y="280"/>
                  <a:pt x="102" y="274"/>
                </a:cubicBezTo>
                <a:cubicBezTo>
                  <a:pt x="106" y="267"/>
                  <a:pt x="109" y="259"/>
                  <a:pt x="111" y="248"/>
                </a:cubicBezTo>
                <a:cubicBezTo>
                  <a:pt x="103" y="239"/>
                  <a:pt x="96" y="228"/>
                  <a:pt x="92" y="215"/>
                </a:cubicBezTo>
                <a:cubicBezTo>
                  <a:pt x="87" y="212"/>
                  <a:pt x="83" y="208"/>
                  <a:pt x="81" y="202"/>
                </a:cubicBezTo>
                <a:cubicBezTo>
                  <a:pt x="78" y="196"/>
                  <a:pt x="77" y="187"/>
                  <a:pt x="77" y="177"/>
                </a:cubicBezTo>
                <a:lnTo>
                  <a:pt x="77" y="174"/>
                </a:lnTo>
                <a:lnTo>
                  <a:pt x="80" y="172"/>
                </a:lnTo>
                <a:cubicBezTo>
                  <a:pt x="80" y="172"/>
                  <a:pt x="81" y="172"/>
                  <a:pt x="81" y="171"/>
                </a:cubicBezTo>
                <a:cubicBezTo>
                  <a:pt x="75" y="129"/>
                  <a:pt x="80" y="110"/>
                  <a:pt x="99" y="95"/>
                </a:cubicBezTo>
                <a:cubicBezTo>
                  <a:pt x="127" y="71"/>
                  <a:pt x="182" y="71"/>
                  <a:pt x="211" y="92"/>
                </a:cubicBezTo>
                <a:cubicBezTo>
                  <a:pt x="230" y="107"/>
                  <a:pt x="238" y="132"/>
                  <a:pt x="232" y="170"/>
                </a:cubicBezTo>
                <a:cubicBezTo>
                  <a:pt x="233" y="171"/>
                  <a:pt x="234" y="172"/>
                  <a:pt x="235" y="172"/>
                </a:cubicBezTo>
                <a:lnTo>
                  <a:pt x="238" y="174"/>
                </a:lnTo>
                <a:lnTo>
                  <a:pt x="238" y="177"/>
                </a:lnTo>
                <a:cubicBezTo>
                  <a:pt x="238" y="187"/>
                  <a:pt x="237" y="195"/>
                  <a:pt x="234" y="202"/>
                </a:cubicBezTo>
                <a:cubicBezTo>
                  <a:pt x="232" y="207"/>
                  <a:pt x="229" y="212"/>
                  <a:pt x="224" y="214"/>
                </a:cubicBezTo>
                <a:cubicBezTo>
                  <a:pt x="220" y="227"/>
                  <a:pt x="214" y="237"/>
                  <a:pt x="206" y="246"/>
                </a:cubicBezTo>
                <a:cubicBezTo>
                  <a:pt x="208" y="260"/>
                  <a:pt x="212" y="270"/>
                  <a:pt x="219" y="277"/>
                </a:cubicBezTo>
                <a:cubicBezTo>
                  <a:pt x="224" y="280"/>
                  <a:pt x="231" y="280"/>
                  <a:pt x="240" y="280"/>
                </a:cubicBezTo>
                <a:cubicBezTo>
                  <a:pt x="250" y="280"/>
                  <a:pt x="260" y="280"/>
                  <a:pt x="272" y="280"/>
                </a:cubicBezTo>
                <a:cubicBezTo>
                  <a:pt x="276" y="284"/>
                  <a:pt x="281" y="291"/>
                  <a:pt x="285" y="300"/>
                </a:cubicBezTo>
                <a:cubicBezTo>
                  <a:pt x="288" y="276"/>
                  <a:pt x="292" y="256"/>
                  <a:pt x="298" y="249"/>
                </a:cubicBezTo>
                <a:cubicBezTo>
                  <a:pt x="302" y="240"/>
                  <a:pt x="356" y="237"/>
                  <a:pt x="364" y="237"/>
                </a:cubicBezTo>
                <a:cubicBezTo>
                  <a:pt x="366" y="228"/>
                  <a:pt x="369" y="220"/>
                  <a:pt x="370" y="211"/>
                </a:cubicBezTo>
                <a:cubicBezTo>
                  <a:pt x="358" y="203"/>
                  <a:pt x="349" y="191"/>
                  <a:pt x="344" y="178"/>
                </a:cubicBezTo>
                <a:cubicBezTo>
                  <a:pt x="338" y="177"/>
                  <a:pt x="323" y="178"/>
                  <a:pt x="318" y="177"/>
                </a:cubicBezTo>
                <a:cubicBezTo>
                  <a:pt x="310" y="132"/>
                  <a:pt x="321" y="65"/>
                  <a:pt x="339" y="50"/>
                </a:cubicBezTo>
                <a:cubicBezTo>
                  <a:pt x="367" y="28"/>
                  <a:pt x="434" y="27"/>
                  <a:pt x="462" y="47"/>
                </a:cubicBezTo>
                <a:cubicBezTo>
                  <a:pt x="482" y="62"/>
                  <a:pt x="495" y="134"/>
                  <a:pt x="488" y="175"/>
                </a:cubicBezTo>
                <a:cubicBezTo>
                  <a:pt x="485" y="177"/>
                  <a:pt x="465" y="176"/>
                  <a:pt x="461" y="178"/>
                </a:cubicBezTo>
                <a:cubicBezTo>
                  <a:pt x="455" y="191"/>
                  <a:pt x="446" y="202"/>
                  <a:pt x="433" y="211"/>
                </a:cubicBezTo>
                <a:cubicBezTo>
                  <a:pt x="436" y="224"/>
                  <a:pt x="438" y="229"/>
                  <a:pt x="442" y="237"/>
                </a:cubicBezTo>
                <a:cubicBezTo>
                  <a:pt x="450" y="237"/>
                  <a:pt x="504" y="240"/>
                  <a:pt x="508" y="249"/>
                </a:cubicBezTo>
                <a:cubicBezTo>
                  <a:pt x="509" y="251"/>
                  <a:pt x="510" y="253"/>
                  <a:pt x="512" y="256"/>
                </a:cubicBezTo>
                <a:cubicBezTo>
                  <a:pt x="518" y="225"/>
                  <a:pt x="526" y="199"/>
                  <a:pt x="537" y="189"/>
                </a:cubicBezTo>
                <a:cubicBezTo>
                  <a:pt x="548" y="189"/>
                  <a:pt x="559" y="189"/>
                  <a:pt x="568" y="189"/>
                </a:cubicBezTo>
                <a:cubicBezTo>
                  <a:pt x="577" y="190"/>
                  <a:pt x="584" y="188"/>
                  <a:pt x="589" y="182"/>
                </a:cubicBezTo>
                <a:cubicBezTo>
                  <a:pt x="593" y="176"/>
                  <a:pt x="596" y="169"/>
                  <a:pt x="598" y="159"/>
                </a:cubicBezTo>
                <a:cubicBezTo>
                  <a:pt x="590" y="151"/>
                  <a:pt x="584" y="141"/>
                  <a:pt x="580" y="129"/>
                </a:cubicBezTo>
                <a:cubicBezTo>
                  <a:pt x="576" y="127"/>
                  <a:pt x="572" y="123"/>
                  <a:pt x="570" y="118"/>
                </a:cubicBezTo>
                <a:cubicBezTo>
                  <a:pt x="568" y="112"/>
                  <a:pt x="567" y="104"/>
                  <a:pt x="567" y="95"/>
                </a:cubicBezTo>
                <a:lnTo>
                  <a:pt x="567" y="93"/>
                </a:lnTo>
                <a:lnTo>
                  <a:pt x="569" y="91"/>
                </a:lnTo>
                <a:cubicBezTo>
                  <a:pt x="570" y="91"/>
                  <a:pt x="570" y="90"/>
                  <a:pt x="571" y="90"/>
                </a:cubicBezTo>
                <a:cubicBezTo>
                  <a:pt x="565" y="52"/>
                  <a:pt x="570" y="35"/>
                  <a:pt x="586" y="21"/>
                </a:cubicBezTo>
                <a:cubicBezTo>
                  <a:pt x="612" y="0"/>
                  <a:pt x="661" y="0"/>
                  <a:pt x="687" y="19"/>
                </a:cubicBezTo>
                <a:cubicBezTo>
                  <a:pt x="705" y="32"/>
                  <a:pt x="711" y="55"/>
                  <a:pt x="706" y="89"/>
                </a:cubicBezTo>
                <a:cubicBezTo>
                  <a:pt x="707" y="90"/>
                  <a:pt x="708" y="90"/>
                  <a:pt x="709" y="91"/>
                </a:cubicBezTo>
                <a:lnTo>
                  <a:pt x="712" y="93"/>
                </a:lnTo>
                <a:lnTo>
                  <a:pt x="712" y="95"/>
                </a:lnTo>
                <a:cubicBezTo>
                  <a:pt x="712" y="104"/>
                  <a:pt x="711" y="112"/>
                  <a:pt x="708" y="117"/>
                </a:cubicBezTo>
                <a:cubicBezTo>
                  <a:pt x="706" y="123"/>
                  <a:pt x="703" y="126"/>
                  <a:pt x="699" y="129"/>
                </a:cubicBezTo>
                <a:cubicBezTo>
                  <a:pt x="695" y="140"/>
                  <a:pt x="690" y="150"/>
                  <a:pt x="683" y="157"/>
                </a:cubicBezTo>
                <a:cubicBezTo>
                  <a:pt x="685" y="169"/>
                  <a:pt x="688" y="179"/>
                  <a:pt x="694" y="185"/>
                </a:cubicBezTo>
                <a:cubicBezTo>
                  <a:pt x="699" y="188"/>
                  <a:pt x="706" y="188"/>
                  <a:pt x="713" y="188"/>
                </a:cubicBezTo>
                <a:cubicBezTo>
                  <a:pt x="722" y="188"/>
                  <a:pt x="732" y="188"/>
                  <a:pt x="742" y="188"/>
                </a:cubicBezTo>
                <a:cubicBezTo>
                  <a:pt x="747" y="192"/>
                  <a:pt x="752" y="202"/>
                  <a:pt x="756" y="215"/>
                </a:cubicBezTo>
                <a:lnTo>
                  <a:pt x="512" y="432"/>
                </a:lnTo>
                <a:lnTo>
                  <a:pt x="301" y="310"/>
                </a:lnTo>
                <a:lnTo>
                  <a:pt x="0" y="473"/>
                </a:lnTo>
                <a:cubicBezTo>
                  <a:pt x="1" y="427"/>
                  <a:pt x="10" y="312"/>
                  <a:pt x="44" y="282"/>
                </a:cubicBezTo>
                <a:close/>
                <a:moveTo>
                  <a:pt x="16" y="520"/>
                </a:moveTo>
                <a:lnTo>
                  <a:pt x="16" y="520"/>
                </a:lnTo>
                <a:lnTo>
                  <a:pt x="82" y="640"/>
                </a:lnTo>
                <a:lnTo>
                  <a:pt x="298" y="523"/>
                </a:lnTo>
                <a:lnTo>
                  <a:pt x="492" y="635"/>
                </a:lnTo>
                <a:lnTo>
                  <a:pt x="536" y="660"/>
                </a:lnTo>
                <a:lnTo>
                  <a:pt x="574" y="625"/>
                </a:lnTo>
                <a:lnTo>
                  <a:pt x="918" y="317"/>
                </a:lnTo>
                <a:lnTo>
                  <a:pt x="971" y="369"/>
                </a:lnTo>
                <a:lnTo>
                  <a:pt x="1051" y="96"/>
                </a:lnTo>
                <a:lnTo>
                  <a:pt x="769" y="171"/>
                </a:lnTo>
                <a:lnTo>
                  <a:pt x="820" y="221"/>
                </a:lnTo>
                <a:lnTo>
                  <a:pt x="516" y="491"/>
                </a:lnTo>
                <a:lnTo>
                  <a:pt x="333" y="386"/>
                </a:lnTo>
                <a:lnTo>
                  <a:pt x="300" y="366"/>
                </a:lnTo>
                <a:lnTo>
                  <a:pt x="266" y="385"/>
                </a:lnTo>
                <a:lnTo>
                  <a:pt x="16" y="52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 animBg="1"/>
      <p:bldP spid="105" grpId="0" animBg="1"/>
      <p:bldP spid="1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29719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03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sz="3600" b="1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069916" y="4433892"/>
            <a:ext cx="2989697" cy="931468"/>
            <a:chOff x="7630668" y="4874080"/>
            <a:chExt cx="3779609" cy="1177573"/>
          </a:xfrm>
        </p:grpSpPr>
        <p:sp>
          <p:nvSpPr>
            <p:cNvPr id="22" name="TextBox 76"/>
            <p:cNvSpPr txBox="1"/>
            <p:nvPr/>
          </p:nvSpPr>
          <p:spPr>
            <a:xfrm>
              <a:off x="7630669" y="4874080"/>
              <a:ext cx="2687210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30668" y="5234554"/>
              <a:ext cx="3779609" cy="817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89370" y="1629365"/>
            <a:ext cx="2939354" cy="1097667"/>
            <a:chOff x="1334203" y="1328564"/>
            <a:chExt cx="3715966" cy="1387684"/>
          </a:xfrm>
        </p:grpSpPr>
        <p:sp>
          <p:nvSpPr>
            <p:cNvPr id="24" name="TextBox 76"/>
            <p:cNvSpPr txBox="1"/>
            <p:nvPr/>
          </p:nvSpPr>
          <p:spPr>
            <a:xfrm>
              <a:off x="2196106" y="1328564"/>
              <a:ext cx="2854063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34203" y="1689038"/>
              <a:ext cx="3715965" cy="1027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69917" y="1629365"/>
            <a:ext cx="2989697" cy="931466"/>
            <a:chOff x="7630668" y="1328564"/>
            <a:chExt cx="3779609" cy="1177571"/>
          </a:xfrm>
        </p:grpSpPr>
        <p:sp>
          <p:nvSpPr>
            <p:cNvPr id="26" name="TextBox 76"/>
            <p:cNvSpPr txBox="1"/>
            <p:nvPr/>
          </p:nvSpPr>
          <p:spPr>
            <a:xfrm>
              <a:off x="7630668" y="1328564"/>
              <a:ext cx="2869277" cy="389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30668" y="1689037"/>
              <a:ext cx="3779609" cy="817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17191" y="4433892"/>
            <a:ext cx="2911533" cy="931468"/>
            <a:chOff x="1369374" y="4874080"/>
            <a:chExt cx="3680794" cy="1177573"/>
          </a:xfrm>
        </p:grpSpPr>
        <p:sp>
          <p:nvSpPr>
            <p:cNvPr id="28" name="TextBox 76"/>
            <p:cNvSpPr txBox="1"/>
            <p:nvPr/>
          </p:nvSpPr>
          <p:spPr>
            <a:xfrm>
              <a:off x="2570783" y="4874080"/>
              <a:ext cx="2479385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69374" y="5234554"/>
              <a:ext cx="3680794" cy="817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94766" y="1618744"/>
            <a:ext cx="3643450" cy="3654930"/>
            <a:chOff x="4294766" y="2006319"/>
            <a:chExt cx="3643450" cy="3654930"/>
          </a:xfrm>
          <a:effectLst/>
        </p:grpSpPr>
        <p:sp>
          <p:nvSpPr>
            <p:cNvPr id="30" name="任意多边形 23"/>
            <p:cNvSpPr/>
            <p:nvPr/>
          </p:nvSpPr>
          <p:spPr>
            <a:xfrm rot="5400000" flipV="1">
              <a:off x="5818392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 24"/>
            <p:cNvSpPr/>
            <p:nvPr/>
          </p:nvSpPr>
          <p:spPr>
            <a:xfrm rot="16200000" flipH="1" flipV="1">
              <a:off x="4294767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 25"/>
            <p:cNvSpPr/>
            <p:nvPr/>
          </p:nvSpPr>
          <p:spPr>
            <a:xfrm rot="5400000" flipH="1" flipV="1">
              <a:off x="5818392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26"/>
            <p:cNvSpPr/>
            <p:nvPr/>
          </p:nvSpPr>
          <p:spPr>
            <a:xfrm rot="16200000" flipV="1">
              <a:off x="4294767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83"/>
            <p:cNvSpPr txBox="1"/>
            <p:nvPr/>
          </p:nvSpPr>
          <p:spPr>
            <a:xfrm>
              <a:off x="5660603" y="3454609"/>
              <a:ext cx="8806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10"/>
            <p:cNvSpPr>
              <a:spLocks noChangeArrowheads="1"/>
            </p:cNvSpPr>
            <p:nvPr/>
          </p:nvSpPr>
          <p:spPr bwMode="auto">
            <a:xfrm>
              <a:off x="5878795" y="2109857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7439592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5929551" y="518069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4406821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快盘\培训PPT\咸安PPT制作培训教程\导出\平板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56" y="1708850"/>
            <a:ext cx="3989720" cy="365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970964" y="1771128"/>
            <a:ext cx="3697090" cy="677246"/>
            <a:chOff x="1007084" y="1372699"/>
            <a:chExt cx="4473688" cy="819506"/>
          </a:xfrm>
        </p:grpSpPr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1007084" y="1372699"/>
              <a:ext cx="680125" cy="678007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808364" y="1410108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0964" y="2977767"/>
            <a:ext cx="3697090" cy="701226"/>
            <a:chOff x="1007084" y="2925107"/>
            <a:chExt cx="4473688" cy="848523"/>
          </a:xfrm>
        </p:grpSpPr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1007084" y="2925107"/>
              <a:ext cx="680125" cy="678007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08364" y="2991533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70964" y="4203646"/>
            <a:ext cx="3697090" cy="697844"/>
            <a:chOff x="1007084" y="4484588"/>
            <a:chExt cx="4473688" cy="844431"/>
          </a:xfrm>
        </p:grpSpPr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1007084" y="4484588"/>
              <a:ext cx="680125" cy="678007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808364" y="4546922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07" y="1916832"/>
            <a:ext cx="3568372" cy="273630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6387207" y="1908725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6387207" y="2719057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5778382" y="1908725"/>
            <a:ext cx="463458" cy="463458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778475" y="2718460"/>
            <a:ext cx="464716" cy="463458"/>
          </a:xfrm>
          <a:prstGeom prst="ellipse">
            <a:avLst/>
          </a:prstGeom>
          <a:solidFill>
            <a:srgbClr val="433D3C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387207" y="3529389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778475" y="3528195"/>
            <a:ext cx="464716" cy="463458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6387207" y="4339722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78475" y="4337929"/>
            <a:ext cx="464716" cy="463458"/>
          </a:xfrm>
          <a:prstGeom prst="ellipse">
            <a:avLst/>
          </a:prstGeom>
          <a:solidFill>
            <a:srgbClr val="433D3C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8117" y="1993075"/>
            <a:ext cx="3248930" cy="3252258"/>
            <a:chOff x="-246099" y="1802240"/>
            <a:chExt cx="4354235" cy="4358695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925172">
              <a:off x="-246099" y="1802240"/>
              <a:ext cx="4354235" cy="4358695"/>
            </a:xfrm>
            <a:custGeom>
              <a:avLst/>
              <a:gdLst>
                <a:gd name="T0" fmla="*/ 50 w 4280"/>
                <a:gd name="T1" fmla="*/ 3831 h 4280"/>
                <a:gd name="T2" fmla="*/ 59 w 4280"/>
                <a:gd name="T3" fmla="*/ 4021 h 4280"/>
                <a:gd name="T4" fmla="*/ 259 w 4280"/>
                <a:gd name="T5" fmla="*/ 4221 h 4280"/>
                <a:gd name="T6" fmla="*/ 449 w 4280"/>
                <a:gd name="T7" fmla="*/ 4230 h 4280"/>
                <a:gd name="T8" fmla="*/ 1047 w 4280"/>
                <a:gd name="T9" fmla="*/ 3632 h 4280"/>
                <a:gd name="T10" fmla="*/ 1038 w 4280"/>
                <a:gd name="T11" fmla="*/ 3443 h 4280"/>
                <a:gd name="T12" fmla="*/ 837 w 4280"/>
                <a:gd name="T13" fmla="*/ 3242 h 4280"/>
                <a:gd name="T14" fmla="*/ 648 w 4280"/>
                <a:gd name="T15" fmla="*/ 3233 h 4280"/>
                <a:gd name="T16" fmla="*/ 50 w 4280"/>
                <a:gd name="T17" fmla="*/ 3831 h 4280"/>
                <a:gd name="T18" fmla="*/ 2717 w 4280"/>
                <a:gd name="T19" fmla="*/ 3126 h 4280"/>
                <a:gd name="T20" fmla="*/ 3822 w 4280"/>
                <a:gd name="T21" fmla="*/ 2669 h 4280"/>
                <a:gd name="T22" fmla="*/ 4280 w 4280"/>
                <a:gd name="T23" fmla="*/ 1563 h 4280"/>
                <a:gd name="T24" fmla="*/ 3822 w 4280"/>
                <a:gd name="T25" fmla="*/ 458 h 4280"/>
                <a:gd name="T26" fmla="*/ 2717 w 4280"/>
                <a:gd name="T27" fmla="*/ 0 h 4280"/>
                <a:gd name="T28" fmla="*/ 1611 w 4280"/>
                <a:gd name="T29" fmla="*/ 458 h 4280"/>
                <a:gd name="T30" fmla="*/ 1417 w 4280"/>
                <a:gd name="T31" fmla="*/ 2431 h 4280"/>
                <a:gd name="T32" fmla="*/ 1369 w 4280"/>
                <a:gd name="T33" fmla="*/ 2462 h 4280"/>
                <a:gd name="T34" fmla="*/ 1360 w 4280"/>
                <a:gd name="T35" fmla="*/ 2472 h 4280"/>
                <a:gd name="T36" fmla="*/ 1360 w 4280"/>
                <a:gd name="T37" fmla="*/ 2670 h 4280"/>
                <a:gd name="T38" fmla="*/ 1610 w 4280"/>
                <a:gd name="T39" fmla="*/ 2920 h 4280"/>
                <a:gd name="T40" fmla="*/ 1808 w 4280"/>
                <a:gd name="T41" fmla="*/ 2920 h 4280"/>
                <a:gd name="T42" fmla="*/ 1818 w 4280"/>
                <a:gd name="T43" fmla="*/ 2911 h 4280"/>
                <a:gd name="T44" fmla="*/ 1849 w 4280"/>
                <a:gd name="T45" fmla="*/ 2864 h 4280"/>
                <a:gd name="T46" fmla="*/ 2717 w 4280"/>
                <a:gd name="T47" fmla="*/ 3126 h 4280"/>
                <a:gd name="T48" fmla="*/ 2717 w 4280"/>
                <a:gd name="T49" fmla="*/ 291 h 4280"/>
                <a:gd name="T50" fmla="*/ 3617 w 4280"/>
                <a:gd name="T51" fmla="*/ 663 h 4280"/>
                <a:gd name="T52" fmla="*/ 3989 w 4280"/>
                <a:gd name="T53" fmla="*/ 1563 h 4280"/>
                <a:gd name="T54" fmla="*/ 3617 w 4280"/>
                <a:gd name="T55" fmla="*/ 2463 h 4280"/>
                <a:gd name="T56" fmla="*/ 2717 w 4280"/>
                <a:gd name="T57" fmla="*/ 2836 h 4280"/>
                <a:gd name="T58" fmla="*/ 1817 w 4280"/>
                <a:gd name="T59" fmla="*/ 2463 h 4280"/>
                <a:gd name="T60" fmla="*/ 1817 w 4280"/>
                <a:gd name="T61" fmla="*/ 663 h 4280"/>
                <a:gd name="T62" fmla="*/ 2717 w 4280"/>
                <a:gd name="T63" fmla="*/ 291 h 4280"/>
                <a:gd name="T64" fmla="*/ 1036 w 4280"/>
                <a:gd name="T65" fmla="*/ 2894 h 4280"/>
                <a:gd name="T66" fmla="*/ 1036 w 4280"/>
                <a:gd name="T67" fmla="*/ 3244 h 4280"/>
                <a:gd name="T68" fmla="*/ 1386 w 4280"/>
                <a:gd name="T69" fmla="*/ 3244 h 4280"/>
                <a:gd name="T70" fmla="*/ 1386 w 4280"/>
                <a:gd name="T71" fmla="*/ 2894 h 4280"/>
                <a:gd name="T72" fmla="*/ 1036 w 4280"/>
                <a:gd name="T73" fmla="*/ 2894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80" h="4280">
                  <a:moveTo>
                    <a:pt x="50" y="3831"/>
                  </a:moveTo>
                  <a:cubicBezTo>
                    <a:pt x="0" y="3881"/>
                    <a:pt x="4" y="3966"/>
                    <a:pt x="59" y="4021"/>
                  </a:cubicBezTo>
                  <a:lnTo>
                    <a:pt x="259" y="4221"/>
                  </a:lnTo>
                  <a:cubicBezTo>
                    <a:pt x="314" y="4276"/>
                    <a:pt x="399" y="4280"/>
                    <a:pt x="449" y="4230"/>
                  </a:cubicBezTo>
                  <a:lnTo>
                    <a:pt x="1047" y="3632"/>
                  </a:lnTo>
                  <a:cubicBezTo>
                    <a:pt x="1096" y="3583"/>
                    <a:pt x="1092" y="3498"/>
                    <a:pt x="1038" y="3443"/>
                  </a:cubicBezTo>
                  <a:lnTo>
                    <a:pt x="837" y="3242"/>
                  </a:lnTo>
                  <a:cubicBezTo>
                    <a:pt x="782" y="3188"/>
                    <a:pt x="697" y="3184"/>
                    <a:pt x="648" y="3233"/>
                  </a:cubicBezTo>
                  <a:lnTo>
                    <a:pt x="50" y="3831"/>
                  </a:lnTo>
                  <a:close/>
                  <a:moveTo>
                    <a:pt x="2717" y="3126"/>
                  </a:moveTo>
                  <a:cubicBezTo>
                    <a:pt x="3134" y="3126"/>
                    <a:pt x="3527" y="2964"/>
                    <a:pt x="3822" y="2669"/>
                  </a:cubicBezTo>
                  <a:cubicBezTo>
                    <a:pt x="4117" y="2373"/>
                    <a:pt x="4280" y="1981"/>
                    <a:pt x="4280" y="1563"/>
                  </a:cubicBezTo>
                  <a:cubicBezTo>
                    <a:pt x="4280" y="1146"/>
                    <a:pt x="4117" y="753"/>
                    <a:pt x="3822" y="458"/>
                  </a:cubicBezTo>
                  <a:cubicBezTo>
                    <a:pt x="3527" y="163"/>
                    <a:pt x="3134" y="0"/>
                    <a:pt x="2717" y="0"/>
                  </a:cubicBezTo>
                  <a:cubicBezTo>
                    <a:pt x="2299" y="0"/>
                    <a:pt x="1907" y="163"/>
                    <a:pt x="1611" y="458"/>
                  </a:cubicBezTo>
                  <a:cubicBezTo>
                    <a:pt x="1076" y="993"/>
                    <a:pt x="1011" y="1824"/>
                    <a:pt x="1417" y="2431"/>
                  </a:cubicBezTo>
                  <a:cubicBezTo>
                    <a:pt x="1399" y="2438"/>
                    <a:pt x="1383" y="2448"/>
                    <a:pt x="1369" y="2462"/>
                  </a:cubicBezTo>
                  <a:lnTo>
                    <a:pt x="1360" y="2472"/>
                  </a:lnTo>
                  <a:cubicBezTo>
                    <a:pt x="1305" y="2526"/>
                    <a:pt x="1305" y="2615"/>
                    <a:pt x="1360" y="2670"/>
                  </a:cubicBezTo>
                  <a:lnTo>
                    <a:pt x="1610" y="2920"/>
                  </a:lnTo>
                  <a:cubicBezTo>
                    <a:pt x="1665" y="2975"/>
                    <a:pt x="1754" y="2975"/>
                    <a:pt x="1808" y="2920"/>
                  </a:cubicBezTo>
                  <a:lnTo>
                    <a:pt x="1818" y="2911"/>
                  </a:lnTo>
                  <a:cubicBezTo>
                    <a:pt x="1832" y="2897"/>
                    <a:pt x="1842" y="2881"/>
                    <a:pt x="1849" y="2864"/>
                  </a:cubicBezTo>
                  <a:cubicBezTo>
                    <a:pt x="2104" y="3035"/>
                    <a:pt x="2403" y="3126"/>
                    <a:pt x="2717" y="3126"/>
                  </a:cubicBezTo>
                  <a:close/>
                  <a:moveTo>
                    <a:pt x="2717" y="291"/>
                  </a:moveTo>
                  <a:cubicBezTo>
                    <a:pt x="3057" y="291"/>
                    <a:pt x="3376" y="423"/>
                    <a:pt x="3617" y="663"/>
                  </a:cubicBezTo>
                  <a:cubicBezTo>
                    <a:pt x="3857" y="904"/>
                    <a:pt x="3989" y="1223"/>
                    <a:pt x="3989" y="1563"/>
                  </a:cubicBezTo>
                  <a:cubicBezTo>
                    <a:pt x="3989" y="1903"/>
                    <a:pt x="3857" y="2223"/>
                    <a:pt x="3617" y="2463"/>
                  </a:cubicBezTo>
                  <a:cubicBezTo>
                    <a:pt x="3376" y="2703"/>
                    <a:pt x="3057" y="2836"/>
                    <a:pt x="2717" y="2836"/>
                  </a:cubicBezTo>
                  <a:cubicBezTo>
                    <a:pt x="2377" y="2836"/>
                    <a:pt x="2057" y="2703"/>
                    <a:pt x="1817" y="2463"/>
                  </a:cubicBezTo>
                  <a:cubicBezTo>
                    <a:pt x="1321" y="1967"/>
                    <a:pt x="1321" y="1160"/>
                    <a:pt x="1817" y="663"/>
                  </a:cubicBezTo>
                  <a:cubicBezTo>
                    <a:pt x="2057" y="423"/>
                    <a:pt x="2377" y="291"/>
                    <a:pt x="2717" y="291"/>
                  </a:cubicBezTo>
                  <a:close/>
                  <a:moveTo>
                    <a:pt x="1036" y="2894"/>
                  </a:moveTo>
                  <a:cubicBezTo>
                    <a:pt x="940" y="2991"/>
                    <a:pt x="940" y="3147"/>
                    <a:pt x="1036" y="3244"/>
                  </a:cubicBezTo>
                  <a:cubicBezTo>
                    <a:pt x="1133" y="3340"/>
                    <a:pt x="1289" y="3340"/>
                    <a:pt x="1386" y="3244"/>
                  </a:cubicBezTo>
                  <a:cubicBezTo>
                    <a:pt x="1482" y="3147"/>
                    <a:pt x="1482" y="2991"/>
                    <a:pt x="1386" y="2894"/>
                  </a:cubicBezTo>
                  <a:cubicBezTo>
                    <a:pt x="1289" y="2798"/>
                    <a:pt x="1133" y="2798"/>
                    <a:pt x="1036" y="2894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1879144" y="2752533"/>
              <a:ext cx="1633000" cy="1516358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5"/>
          <p:cNvSpPr txBox="1"/>
          <p:nvPr/>
        </p:nvSpPr>
        <p:spPr>
          <a:xfrm flipH="1">
            <a:off x="5043463" y="1699356"/>
            <a:ext cx="484238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16"/>
          <p:cNvSpPr txBox="1"/>
          <p:nvPr/>
        </p:nvSpPr>
        <p:spPr>
          <a:xfrm flipH="1">
            <a:off x="5775905" y="3363428"/>
            <a:ext cx="4257612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17"/>
          <p:cNvSpPr txBox="1"/>
          <p:nvPr/>
        </p:nvSpPr>
        <p:spPr>
          <a:xfrm flipH="1">
            <a:off x="4954683" y="4854983"/>
            <a:ext cx="493116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39450" y="1605857"/>
            <a:ext cx="3690473" cy="3968123"/>
            <a:chOff x="2065548" y="1772816"/>
            <a:chExt cx="3690473" cy="396812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 flipH="1">
              <a:off x="2065548" y="3043177"/>
              <a:ext cx="1551394" cy="1550033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 flipH="1">
              <a:off x="4317997" y="2129095"/>
              <a:ext cx="1050765" cy="3317526"/>
            </a:xfrm>
            <a:custGeom>
              <a:avLst/>
              <a:gdLst>
                <a:gd name="T0" fmla="*/ 1750 w 1750"/>
                <a:gd name="T1" fmla="*/ 272 h 5527"/>
                <a:gd name="T2" fmla="*/ 314 w 1750"/>
                <a:gd name="T3" fmla="*/ 2778 h 5527"/>
                <a:gd name="T4" fmla="*/ 1699 w 1750"/>
                <a:gd name="T5" fmla="*/ 5254 h 5527"/>
                <a:gd name="T6" fmla="*/ 1542 w 1750"/>
                <a:gd name="T7" fmla="*/ 5527 h 5527"/>
                <a:gd name="T8" fmla="*/ 0 w 1750"/>
                <a:gd name="T9" fmla="*/ 2778 h 5527"/>
                <a:gd name="T10" fmla="*/ 1593 w 1750"/>
                <a:gd name="T11" fmla="*/ 0 h 5527"/>
                <a:gd name="T12" fmla="*/ 1750 w 1750"/>
                <a:gd name="T13" fmla="*/ 272 h 5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0" h="5527">
                  <a:moveTo>
                    <a:pt x="1750" y="272"/>
                  </a:moveTo>
                  <a:cubicBezTo>
                    <a:pt x="891" y="777"/>
                    <a:pt x="314" y="1710"/>
                    <a:pt x="314" y="2778"/>
                  </a:cubicBezTo>
                  <a:cubicBezTo>
                    <a:pt x="314" y="3825"/>
                    <a:pt x="868" y="4743"/>
                    <a:pt x="1699" y="5254"/>
                  </a:cubicBezTo>
                  <a:lnTo>
                    <a:pt x="1542" y="5527"/>
                  </a:lnTo>
                  <a:cubicBezTo>
                    <a:pt x="617" y="4961"/>
                    <a:pt x="0" y="3942"/>
                    <a:pt x="0" y="2778"/>
                  </a:cubicBezTo>
                  <a:cubicBezTo>
                    <a:pt x="0" y="1594"/>
                    <a:pt x="640" y="559"/>
                    <a:pt x="1593" y="0"/>
                  </a:cubicBezTo>
                  <a:lnTo>
                    <a:pt x="1750" y="272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Line 11"/>
            <p:cNvSpPr>
              <a:spLocks noChangeShapeType="1"/>
            </p:cNvSpPr>
            <p:nvPr/>
          </p:nvSpPr>
          <p:spPr bwMode="auto">
            <a:xfrm flipH="1">
              <a:off x="3426136" y="2652801"/>
              <a:ext cx="710246" cy="521588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 flipH="1">
              <a:off x="3711290" y="3765914"/>
              <a:ext cx="946680" cy="0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 flipH="1">
              <a:off x="2180322" y="3156625"/>
              <a:ext cx="1321847" cy="1321847"/>
            </a:xfrm>
            <a:prstGeom prst="ellipse">
              <a:avLst/>
            </a:prstGeom>
            <a:solidFill>
              <a:srgbClr val="C00000"/>
            </a:solidFill>
            <a:ln w="5715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52078" y="1772816"/>
              <a:ext cx="991385" cy="992677"/>
              <a:chOff x="3428452" y="1024328"/>
              <a:chExt cx="1219200" cy="1220788"/>
            </a:xfrm>
          </p:grpSpPr>
          <p:sp>
            <p:nvSpPr>
              <p:cNvPr id="26" name="Oval 8"/>
              <p:cNvSpPr>
                <a:spLocks noChangeArrowheads="1"/>
              </p:cNvSpPr>
              <p:nvPr/>
            </p:nvSpPr>
            <p:spPr bwMode="auto">
              <a:xfrm flipH="1">
                <a:off x="3428452" y="1024328"/>
                <a:ext cx="1219200" cy="1220788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TextBox 11"/>
              <p:cNvSpPr txBox="1"/>
              <p:nvPr/>
            </p:nvSpPr>
            <p:spPr>
              <a:xfrm flipH="1">
                <a:off x="3612469" y="1283969"/>
                <a:ext cx="873717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lang="zh-CN" altLang="en-US" sz="16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63345" y="3284421"/>
              <a:ext cx="992676" cy="991385"/>
              <a:chOff x="4303164" y="2883291"/>
              <a:chExt cx="1220788" cy="1219200"/>
            </a:xfrm>
          </p:grpSpPr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 flipH="1">
                <a:off x="4303164" y="2883291"/>
                <a:ext cx="1220788" cy="1219200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TextBox 12"/>
              <p:cNvSpPr txBox="1"/>
              <p:nvPr/>
            </p:nvSpPr>
            <p:spPr>
              <a:xfrm flipH="1">
                <a:off x="4523827" y="3140612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输入标题</a:t>
                </a:r>
                <a:endParaRPr lang="zh-CN" altLang="en-US" sz="1600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950100" y="4749554"/>
              <a:ext cx="992676" cy="991385"/>
              <a:chOff x="3303039" y="4685103"/>
              <a:chExt cx="1220788" cy="1219200"/>
            </a:xfrm>
          </p:grpSpPr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 flipH="1">
                <a:off x="3303039" y="4685103"/>
                <a:ext cx="1220788" cy="1219200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TextBox 13"/>
              <p:cNvSpPr txBox="1"/>
              <p:nvPr/>
            </p:nvSpPr>
            <p:spPr>
              <a:xfrm flipH="1">
                <a:off x="3477289" y="4952587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输入标题</a:t>
                </a:r>
                <a:endParaRPr lang="zh-CN" altLang="en-US" sz="1600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35" name="TextBox 14"/>
            <p:cNvSpPr txBox="1"/>
            <p:nvPr/>
          </p:nvSpPr>
          <p:spPr>
            <a:xfrm flipH="1">
              <a:off x="2420657" y="3468832"/>
              <a:ext cx="8497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 flipH="1" flipV="1">
              <a:off x="3415039" y="4439515"/>
              <a:ext cx="588172" cy="477196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7588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sz="3600" b="1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 bwMode="auto">
          <a:xfrm>
            <a:off x="482551" y="398839"/>
            <a:ext cx="11233248" cy="6054497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06400" dist="38100" dir="348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79366" y="287852"/>
            <a:ext cx="1839606" cy="12926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目录</a:t>
            </a:r>
            <a:endParaRPr lang="zh-CN" altLang="en-US" sz="60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CONTENTS</a:t>
            </a:r>
            <a:endParaRPr lang="en-US" altLang="zh-CN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01918" y="1749910"/>
            <a:ext cx="4994510" cy="584967"/>
            <a:chOff x="3601918" y="1749910"/>
            <a:chExt cx="4994510" cy="584967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731065" y="174991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01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01918" y="2564904"/>
            <a:ext cx="4994510" cy="584967"/>
            <a:chOff x="3601918" y="1749910"/>
            <a:chExt cx="4994510" cy="584967"/>
          </a:xfrm>
        </p:grpSpPr>
        <p:sp>
          <p:nvSpPr>
            <p:cNvPr id="69" name="梯形 68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1" name="梯形 70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731065" y="1749910"/>
              <a:ext cx="6815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02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01918" y="3379898"/>
            <a:ext cx="4994510" cy="584967"/>
            <a:chOff x="3601918" y="1749910"/>
            <a:chExt cx="4994510" cy="584967"/>
          </a:xfrm>
        </p:grpSpPr>
        <p:sp>
          <p:nvSpPr>
            <p:cNvPr id="74" name="梯形 73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6" name="梯形 75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31065" y="1749910"/>
              <a:ext cx="6671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03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01918" y="4194892"/>
            <a:ext cx="4994510" cy="584967"/>
            <a:chOff x="3601918" y="1749910"/>
            <a:chExt cx="4994510" cy="584967"/>
          </a:xfrm>
        </p:grpSpPr>
        <p:sp>
          <p:nvSpPr>
            <p:cNvPr id="79" name="梯形 78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1" name="梯形 80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731065" y="1749910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04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601918" y="5009886"/>
            <a:ext cx="4994510" cy="584967"/>
            <a:chOff x="3601918" y="1749910"/>
            <a:chExt cx="4994510" cy="584967"/>
          </a:xfrm>
        </p:grpSpPr>
        <p:sp>
          <p:nvSpPr>
            <p:cNvPr id="85" name="梯形 8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7" name="梯形 86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731065" y="1749910"/>
              <a:ext cx="6864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05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135565" y="1979443"/>
            <a:ext cx="8045013" cy="626663"/>
            <a:chOff x="2158618" y="2292775"/>
            <a:chExt cx="8045013" cy="626663"/>
          </a:xfrm>
        </p:grpSpPr>
        <p:sp>
          <p:nvSpPr>
            <p:cNvPr id="6" name="右箭头 7"/>
            <p:cNvSpPr/>
            <p:nvPr/>
          </p:nvSpPr>
          <p:spPr bwMode="auto">
            <a:xfrm>
              <a:off x="3889190" y="2450255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158618" y="2292775"/>
              <a:ext cx="1940679" cy="626663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240684" y="2450255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添加标题文本一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62491" y="2292775"/>
              <a:ext cx="6141140" cy="626663"/>
              <a:chOff x="3440971" y="1286794"/>
              <a:chExt cx="7852672" cy="801314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3440971" y="1286794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9"/>
              <p:cNvSpPr txBox="1"/>
              <p:nvPr/>
            </p:nvSpPr>
            <p:spPr>
              <a:xfrm>
                <a:off x="3877078" y="1412741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135565" y="2831519"/>
            <a:ext cx="8045013" cy="626663"/>
            <a:chOff x="2158618" y="3144851"/>
            <a:chExt cx="8045013" cy="626663"/>
          </a:xfrm>
        </p:grpSpPr>
        <p:sp>
          <p:nvSpPr>
            <p:cNvPr id="9" name="右箭头 10"/>
            <p:cNvSpPr/>
            <p:nvPr/>
          </p:nvSpPr>
          <p:spPr bwMode="auto">
            <a:xfrm>
              <a:off x="3889190" y="330233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158618" y="3144851"/>
              <a:ext cx="1940679" cy="626663"/>
            </a:xfrm>
            <a:prstGeom prst="rect">
              <a:avLst/>
            </a:prstGeom>
            <a:solidFill>
              <a:srgbClr val="433D3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20"/>
            <p:cNvSpPr txBox="1"/>
            <p:nvPr/>
          </p:nvSpPr>
          <p:spPr>
            <a:xfrm>
              <a:off x="2240684" y="3308962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添加标题文本二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62491" y="3144851"/>
              <a:ext cx="6141140" cy="626663"/>
              <a:chOff x="3440971" y="2376343"/>
              <a:chExt cx="7852672" cy="801314"/>
            </a:xfrm>
          </p:grpSpPr>
          <p:sp>
            <p:nvSpPr>
              <p:cNvPr id="8" name="矩形 7"/>
              <p:cNvSpPr/>
              <p:nvPr/>
            </p:nvSpPr>
            <p:spPr bwMode="auto">
              <a:xfrm>
                <a:off x="3440971" y="2376343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TextBox 21"/>
              <p:cNvSpPr txBox="1"/>
              <p:nvPr/>
            </p:nvSpPr>
            <p:spPr>
              <a:xfrm>
                <a:off x="3877078" y="2517660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135565" y="3687829"/>
            <a:ext cx="8045013" cy="626663"/>
            <a:chOff x="2158618" y="4001161"/>
            <a:chExt cx="8045013" cy="626663"/>
          </a:xfrm>
        </p:grpSpPr>
        <p:sp>
          <p:nvSpPr>
            <p:cNvPr id="12" name="右箭头 13"/>
            <p:cNvSpPr/>
            <p:nvPr/>
          </p:nvSpPr>
          <p:spPr bwMode="auto">
            <a:xfrm>
              <a:off x="3889190" y="415864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158618" y="4001161"/>
              <a:ext cx="1940679" cy="626663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2240684" y="4158641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添加标题文本三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062491" y="4001161"/>
              <a:ext cx="6141140" cy="626663"/>
              <a:chOff x="3440971" y="3471306"/>
              <a:chExt cx="7852672" cy="801314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3440971" y="3471306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TextBox 23"/>
              <p:cNvSpPr txBox="1"/>
              <p:nvPr/>
            </p:nvSpPr>
            <p:spPr>
              <a:xfrm>
                <a:off x="3877078" y="3622579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135565" y="4577237"/>
            <a:ext cx="8045013" cy="626663"/>
            <a:chOff x="2158618" y="4890569"/>
            <a:chExt cx="8045013" cy="626663"/>
          </a:xfrm>
        </p:grpSpPr>
        <p:sp>
          <p:nvSpPr>
            <p:cNvPr id="15" name="右箭头 16"/>
            <p:cNvSpPr/>
            <p:nvPr/>
          </p:nvSpPr>
          <p:spPr bwMode="auto">
            <a:xfrm>
              <a:off x="3889190" y="5048048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158618" y="4890569"/>
              <a:ext cx="1940679" cy="626663"/>
            </a:xfrm>
            <a:prstGeom prst="rect">
              <a:avLst/>
            </a:prstGeom>
            <a:solidFill>
              <a:srgbClr val="433D3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4"/>
            <p:cNvSpPr txBox="1"/>
            <p:nvPr/>
          </p:nvSpPr>
          <p:spPr>
            <a:xfrm>
              <a:off x="2240684" y="5047693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添加标题文本四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062491" y="4890569"/>
              <a:ext cx="6141140" cy="626663"/>
              <a:chOff x="3440971" y="4608591"/>
              <a:chExt cx="7852672" cy="801314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3440971" y="4608591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Box 25"/>
              <p:cNvSpPr txBox="1"/>
              <p:nvPr/>
            </p:nvSpPr>
            <p:spPr>
              <a:xfrm>
                <a:off x="3877078" y="4765369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6647" y="1663062"/>
            <a:ext cx="1934334" cy="926222"/>
            <a:chOff x="1066502" y="1536888"/>
            <a:chExt cx="2182436" cy="1045022"/>
          </a:xfrm>
        </p:grpSpPr>
        <p:sp>
          <p:nvSpPr>
            <p:cNvPr id="26" name="TextBox 52"/>
            <p:cNvSpPr txBox="1"/>
            <p:nvPr/>
          </p:nvSpPr>
          <p:spPr>
            <a:xfrm>
              <a:off x="1716453" y="1536888"/>
              <a:ext cx="1532485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标一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53"/>
            <p:cNvSpPr txBox="1"/>
            <p:nvPr/>
          </p:nvSpPr>
          <p:spPr>
            <a:xfrm>
              <a:off x="1066502" y="1852679"/>
              <a:ext cx="2181733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8408" y="1682206"/>
            <a:ext cx="1945263" cy="911429"/>
            <a:chOff x="8937080" y="1484784"/>
            <a:chExt cx="2194767" cy="1028331"/>
          </a:xfrm>
        </p:grpSpPr>
        <p:sp>
          <p:nvSpPr>
            <p:cNvPr id="28" name="TextBox 54"/>
            <p:cNvSpPr txBox="1"/>
            <p:nvPr/>
          </p:nvSpPr>
          <p:spPr>
            <a:xfrm>
              <a:off x="8937080" y="1484784"/>
              <a:ext cx="1476664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标二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55"/>
            <p:cNvSpPr txBox="1"/>
            <p:nvPr/>
          </p:nvSpPr>
          <p:spPr>
            <a:xfrm>
              <a:off x="8973111" y="1783884"/>
              <a:ext cx="2158736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8626" y="4368188"/>
            <a:ext cx="2289751" cy="995449"/>
            <a:chOff x="802272" y="4588980"/>
            <a:chExt cx="2583439" cy="1123128"/>
          </a:xfrm>
        </p:grpSpPr>
        <p:sp>
          <p:nvSpPr>
            <p:cNvPr id="30" name="TextBox 56"/>
            <p:cNvSpPr txBox="1"/>
            <p:nvPr/>
          </p:nvSpPr>
          <p:spPr>
            <a:xfrm>
              <a:off x="1787879" y="4588980"/>
              <a:ext cx="1597832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标三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57"/>
            <p:cNvSpPr txBox="1"/>
            <p:nvPr/>
          </p:nvSpPr>
          <p:spPr>
            <a:xfrm>
              <a:off x="802272" y="4982877"/>
              <a:ext cx="2583439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buNone/>
                <a:defRPr sz="16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32313" y="4320971"/>
            <a:ext cx="2212906" cy="977336"/>
            <a:chOff x="9084240" y="4591471"/>
            <a:chExt cx="2496738" cy="1102692"/>
          </a:xfrm>
        </p:grpSpPr>
        <p:sp>
          <p:nvSpPr>
            <p:cNvPr id="32" name="TextBox 61"/>
            <p:cNvSpPr txBox="1"/>
            <p:nvPr/>
          </p:nvSpPr>
          <p:spPr>
            <a:xfrm>
              <a:off x="9084240" y="4591471"/>
              <a:ext cx="1459480" cy="381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标四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62"/>
            <p:cNvSpPr txBox="1"/>
            <p:nvPr/>
          </p:nvSpPr>
          <p:spPr>
            <a:xfrm>
              <a:off x="9110790" y="4964932"/>
              <a:ext cx="2470188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8361" y="2557179"/>
            <a:ext cx="6197301" cy="1911124"/>
            <a:chOff x="2808361" y="3001146"/>
            <a:chExt cx="6197301" cy="1911124"/>
          </a:xfrm>
        </p:grpSpPr>
        <p:sp>
          <p:nvSpPr>
            <p:cNvPr id="24" name="椭圆 23"/>
            <p:cNvSpPr/>
            <p:nvPr/>
          </p:nvSpPr>
          <p:spPr bwMode="auto">
            <a:xfrm>
              <a:off x="2808361" y="3001146"/>
              <a:ext cx="6197301" cy="1911124"/>
            </a:xfrm>
            <a:prstGeom prst="ellipse">
              <a:avLst/>
            </a:prstGeom>
            <a:noFill/>
            <a:ln w="9525" cap="flat">
              <a:solidFill>
                <a:schemeClr val="bg2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89350" y="3320738"/>
              <a:ext cx="4025573" cy="1241890"/>
              <a:chOff x="3889350" y="3320738"/>
              <a:chExt cx="4025573" cy="1241890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3889350" y="3320738"/>
                <a:ext cx="4025573" cy="1241890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  <a:alpha val="70000"/>
                </a:schemeClr>
              </a:solidFill>
              <a:ln w="174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5082413" y="3698158"/>
                <a:ext cx="1668313" cy="514675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999999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Line 11"/>
              <p:cNvSpPr>
                <a:spLocks noChangeShapeType="1"/>
              </p:cNvSpPr>
              <p:nvPr/>
            </p:nvSpPr>
            <p:spPr bwMode="auto">
              <a:xfrm flipH="1">
                <a:off x="4036673" y="4167610"/>
                <a:ext cx="1194394" cy="367785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Line 12"/>
              <p:cNvSpPr>
                <a:spLocks noChangeShapeType="1"/>
              </p:cNvSpPr>
              <p:nvPr/>
            </p:nvSpPr>
            <p:spPr bwMode="auto">
              <a:xfrm flipH="1">
                <a:off x="6627561" y="3381058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Line 13"/>
              <p:cNvSpPr>
                <a:spLocks noChangeShapeType="1"/>
              </p:cNvSpPr>
              <p:nvPr/>
            </p:nvSpPr>
            <p:spPr bwMode="auto">
              <a:xfrm flipH="1" flipV="1">
                <a:off x="4036673" y="3381058"/>
                <a:ext cx="1194394" cy="369606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Line 14"/>
              <p:cNvSpPr>
                <a:spLocks noChangeShapeType="1"/>
              </p:cNvSpPr>
              <p:nvPr/>
            </p:nvSpPr>
            <p:spPr bwMode="auto">
              <a:xfrm flipH="1" flipV="1">
                <a:off x="6627561" y="4180356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24771" y="1921661"/>
            <a:ext cx="815684" cy="1042742"/>
            <a:chOff x="3324771" y="2365628"/>
            <a:chExt cx="815684" cy="1042742"/>
          </a:xfrm>
        </p:grpSpPr>
        <p:sp>
          <p:nvSpPr>
            <p:cNvPr id="35" name="Freeform 7"/>
            <p:cNvSpPr/>
            <p:nvPr/>
          </p:nvSpPr>
          <p:spPr bwMode="auto">
            <a:xfrm>
              <a:off x="3324771" y="3157110"/>
              <a:ext cx="815684" cy="251260"/>
            </a:xfrm>
            <a:custGeom>
              <a:avLst/>
              <a:gdLst>
                <a:gd name="T0" fmla="*/ 232 w 1301"/>
                <a:gd name="T1" fmla="*/ 71 h 400"/>
                <a:gd name="T2" fmla="*/ 1070 w 1301"/>
                <a:gd name="T3" fmla="*/ 71 h 400"/>
                <a:gd name="T4" fmla="*/ 1070 w 1301"/>
                <a:gd name="T5" fmla="*/ 329 h 400"/>
                <a:gd name="T6" fmla="*/ 232 w 1301"/>
                <a:gd name="T7" fmla="*/ 329 h 400"/>
                <a:gd name="T8" fmla="*/ 232 w 1301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400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8"/>
                    <a:pt x="1070" y="329"/>
                  </a:cubicBezTo>
                  <a:cubicBezTo>
                    <a:pt x="838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495481" y="2365628"/>
              <a:ext cx="546806" cy="902894"/>
              <a:chOff x="8066088" y="2327276"/>
              <a:chExt cx="719137" cy="1187450"/>
            </a:xfrm>
            <a:solidFill>
              <a:schemeClr val="tx2"/>
            </a:solidFill>
          </p:grpSpPr>
          <p:sp>
            <p:nvSpPr>
              <p:cNvPr id="4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8260327" y="2431982"/>
                <a:ext cx="441036" cy="5262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859722" y="2029587"/>
            <a:ext cx="1246506" cy="1481941"/>
            <a:chOff x="5859722" y="2473554"/>
            <a:chExt cx="1246506" cy="1481941"/>
          </a:xfrm>
        </p:grpSpPr>
        <p:grpSp>
          <p:nvGrpSpPr>
            <p:cNvPr id="44" name="组合 43"/>
            <p:cNvGrpSpPr/>
            <p:nvPr/>
          </p:nvGrpSpPr>
          <p:grpSpPr>
            <a:xfrm>
              <a:off x="5859722" y="2473554"/>
              <a:ext cx="1246506" cy="1481941"/>
              <a:chOff x="6205538" y="2856647"/>
              <a:chExt cx="1156365" cy="137477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19"/>
              <p:cNvSpPr/>
              <p:nvPr/>
            </p:nvSpPr>
            <p:spPr bwMode="auto">
              <a:xfrm>
                <a:off x="6280149" y="2856647"/>
                <a:ext cx="1081754" cy="743828"/>
              </a:xfrm>
              <a:custGeom>
                <a:avLst/>
                <a:gdLst>
                  <a:gd name="T0" fmla="*/ 976 w 976"/>
                  <a:gd name="T1" fmla="*/ 0 h 667"/>
                  <a:gd name="T2" fmla="*/ 0 w 976"/>
                  <a:gd name="T3" fmla="*/ 0 h 667"/>
                  <a:gd name="T4" fmla="*/ 0 w 976"/>
                  <a:gd name="T5" fmla="*/ 667 h 667"/>
                  <a:gd name="T6" fmla="*/ 976 w 976"/>
                  <a:gd name="T7" fmla="*/ 667 h 667"/>
                  <a:gd name="T8" fmla="*/ 666 w 976"/>
                  <a:gd name="T9" fmla="*/ 334 h 667"/>
                  <a:gd name="T10" fmla="*/ 976 w 976"/>
                  <a:gd name="T11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667">
                    <a:moveTo>
                      <a:pt x="976" y="0"/>
                    </a:moveTo>
                    <a:lnTo>
                      <a:pt x="0" y="0"/>
                    </a:lnTo>
                    <a:lnTo>
                      <a:pt x="0" y="667"/>
                    </a:lnTo>
                    <a:lnTo>
                      <a:pt x="976" y="667"/>
                    </a:lnTo>
                    <a:lnTo>
                      <a:pt x="666" y="334"/>
                    </a:lnTo>
                    <a:lnTo>
                      <a:pt x="976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6205538" y="2856647"/>
                <a:ext cx="53975" cy="1374775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034940" y="2537006"/>
              <a:ext cx="6849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四个目标</a:t>
              </a:r>
              <a:endParaRPr lang="zh-CN" altLang="en-US" sz="16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92684" y="1921661"/>
            <a:ext cx="815684" cy="1042742"/>
            <a:chOff x="7692684" y="2365628"/>
            <a:chExt cx="815684" cy="1042742"/>
          </a:xfrm>
        </p:grpSpPr>
        <p:sp>
          <p:nvSpPr>
            <p:cNvPr id="38" name="Freeform 10"/>
            <p:cNvSpPr/>
            <p:nvPr/>
          </p:nvSpPr>
          <p:spPr bwMode="auto">
            <a:xfrm>
              <a:off x="7692684" y="3157110"/>
              <a:ext cx="815684" cy="251260"/>
            </a:xfrm>
            <a:custGeom>
              <a:avLst/>
              <a:gdLst>
                <a:gd name="T0" fmla="*/ 232 w 1302"/>
                <a:gd name="T1" fmla="*/ 71 h 400"/>
                <a:gd name="T2" fmla="*/ 1070 w 1302"/>
                <a:gd name="T3" fmla="*/ 71 h 400"/>
                <a:gd name="T4" fmla="*/ 1070 w 1302"/>
                <a:gd name="T5" fmla="*/ 329 h 400"/>
                <a:gd name="T6" fmla="*/ 232 w 1302"/>
                <a:gd name="T7" fmla="*/ 329 h 400"/>
                <a:gd name="T8" fmla="*/ 232 w 1302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400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8"/>
                    <a:pt x="1070" y="329"/>
                  </a:cubicBezTo>
                  <a:cubicBezTo>
                    <a:pt x="839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839979" y="2365628"/>
              <a:ext cx="546806" cy="902894"/>
              <a:chOff x="8066088" y="2327276"/>
              <a:chExt cx="719137" cy="1187450"/>
            </a:xfrm>
          </p:grpSpPr>
          <p:sp>
            <p:nvSpPr>
              <p:cNvPr id="52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225872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4771" y="3247247"/>
            <a:ext cx="815684" cy="1062669"/>
            <a:chOff x="3324771" y="3691214"/>
            <a:chExt cx="815684" cy="1062669"/>
          </a:xfrm>
        </p:grpSpPr>
        <p:sp>
          <p:nvSpPr>
            <p:cNvPr id="36" name="Freeform 8"/>
            <p:cNvSpPr/>
            <p:nvPr/>
          </p:nvSpPr>
          <p:spPr bwMode="auto">
            <a:xfrm>
              <a:off x="3324771" y="4504444"/>
              <a:ext cx="815684" cy="249439"/>
            </a:xfrm>
            <a:custGeom>
              <a:avLst/>
              <a:gdLst>
                <a:gd name="T0" fmla="*/ 232 w 1301"/>
                <a:gd name="T1" fmla="*/ 71 h 399"/>
                <a:gd name="T2" fmla="*/ 1070 w 1301"/>
                <a:gd name="T3" fmla="*/ 71 h 399"/>
                <a:gd name="T4" fmla="*/ 1070 w 1301"/>
                <a:gd name="T5" fmla="*/ 328 h 399"/>
                <a:gd name="T6" fmla="*/ 232 w 1301"/>
                <a:gd name="T7" fmla="*/ 328 h 399"/>
                <a:gd name="T8" fmla="*/ 232 w 1301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399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7"/>
                    <a:pt x="1070" y="328"/>
                  </a:cubicBezTo>
                  <a:cubicBezTo>
                    <a:pt x="838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495481" y="3691214"/>
              <a:ext cx="546806" cy="902894"/>
              <a:chOff x="8066088" y="2327276"/>
              <a:chExt cx="719137" cy="1187450"/>
            </a:xfrm>
          </p:grpSpPr>
          <p:sp>
            <p:nvSpPr>
              <p:cNvPr id="55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203780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692684" y="3247247"/>
            <a:ext cx="815684" cy="1062669"/>
            <a:chOff x="7692684" y="3691214"/>
            <a:chExt cx="815684" cy="1062669"/>
          </a:xfrm>
        </p:grpSpPr>
        <p:sp>
          <p:nvSpPr>
            <p:cNvPr id="37" name="Freeform 9"/>
            <p:cNvSpPr/>
            <p:nvPr/>
          </p:nvSpPr>
          <p:spPr bwMode="auto">
            <a:xfrm>
              <a:off x="7692684" y="4504444"/>
              <a:ext cx="815684" cy="249439"/>
            </a:xfrm>
            <a:custGeom>
              <a:avLst/>
              <a:gdLst>
                <a:gd name="T0" fmla="*/ 232 w 1302"/>
                <a:gd name="T1" fmla="*/ 71 h 399"/>
                <a:gd name="T2" fmla="*/ 1070 w 1302"/>
                <a:gd name="T3" fmla="*/ 71 h 399"/>
                <a:gd name="T4" fmla="*/ 1070 w 1302"/>
                <a:gd name="T5" fmla="*/ 328 h 399"/>
                <a:gd name="T6" fmla="*/ 232 w 1302"/>
                <a:gd name="T7" fmla="*/ 328 h 399"/>
                <a:gd name="T8" fmla="*/ 232 w 1302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399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7"/>
                    <a:pt x="1070" y="328"/>
                  </a:cubicBezTo>
                  <a:cubicBezTo>
                    <a:pt x="839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839979" y="3691214"/>
              <a:ext cx="546806" cy="902894"/>
              <a:chOff x="8066088" y="2327276"/>
              <a:chExt cx="719137" cy="1187450"/>
            </a:xfrm>
          </p:grpSpPr>
          <p:sp>
            <p:nvSpPr>
              <p:cNvPr id="5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203399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右箭头 41"/>
          <p:cNvSpPr/>
          <p:nvPr/>
        </p:nvSpPr>
        <p:spPr>
          <a:xfrm>
            <a:off x="6095931" y="291535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圆角右箭头 52"/>
          <p:cNvSpPr/>
          <p:nvPr/>
        </p:nvSpPr>
        <p:spPr>
          <a:xfrm flipH="1">
            <a:off x="4411726" y="291535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圆角右箭头 61"/>
          <p:cNvSpPr/>
          <p:nvPr/>
        </p:nvSpPr>
        <p:spPr>
          <a:xfrm>
            <a:off x="6455605" y="384696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圆角右箭头 83"/>
          <p:cNvSpPr/>
          <p:nvPr/>
        </p:nvSpPr>
        <p:spPr>
          <a:xfrm flipH="1">
            <a:off x="4055002" y="384696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上箭头 45"/>
          <p:cNvSpPr/>
          <p:nvPr/>
        </p:nvSpPr>
        <p:spPr>
          <a:xfrm>
            <a:off x="5559371" y="2477511"/>
            <a:ext cx="601422" cy="3556979"/>
          </a:xfrm>
          <a:prstGeom prst="upArrow">
            <a:avLst/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50703" y="3840571"/>
            <a:ext cx="1873161" cy="949027"/>
            <a:chOff x="1546824" y="3892841"/>
            <a:chExt cx="2161186" cy="1094953"/>
          </a:xfrm>
        </p:grpSpPr>
        <p:sp>
          <p:nvSpPr>
            <p:cNvPr id="64" name="TextBox 9"/>
            <p:cNvSpPr txBox="1"/>
            <p:nvPr/>
          </p:nvSpPr>
          <p:spPr>
            <a:xfrm>
              <a:off x="1983694" y="3892841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计划方向一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10"/>
            <p:cNvSpPr txBox="1"/>
            <p:nvPr/>
          </p:nvSpPr>
          <p:spPr>
            <a:xfrm>
              <a:off x="1546824" y="4249130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10462" y="2426483"/>
            <a:ext cx="1873161" cy="949027"/>
            <a:chOff x="2192654" y="2261317"/>
            <a:chExt cx="2161186" cy="1094953"/>
          </a:xfrm>
        </p:grpSpPr>
        <p:sp>
          <p:nvSpPr>
            <p:cNvPr id="66" name="TextBox 9"/>
            <p:cNvSpPr txBox="1"/>
            <p:nvPr/>
          </p:nvSpPr>
          <p:spPr>
            <a:xfrm>
              <a:off x="2629524" y="2261317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计划方向二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TextBox 10"/>
            <p:cNvSpPr txBox="1"/>
            <p:nvPr/>
          </p:nvSpPr>
          <p:spPr>
            <a:xfrm>
              <a:off x="2192654" y="2617606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48953" y="1377135"/>
            <a:ext cx="1873161" cy="949027"/>
            <a:chOff x="4973597" y="1050617"/>
            <a:chExt cx="2161186" cy="1094953"/>
          </a:xfrm>
        </p:grpSpPr>
        <p:sp>
          <p:nvSpPr>
            <p:cNvPr id="68" name="TextBox 9"/>
            <p:cNvSpPr txBox="1"/>
            <p:nvPr/>
          </p:nvSpPr>
          <p:spPr>
            <a:xfrm>
              <a:off x="5410467" y="1050617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计划方向三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extBox 10"/>
            <p:cNvSpPr txBox="1"/>
            <p:nvPr/>
          </p:nvSpPr>
          <p:spPr>
            <a:xfrm>
              <a:off x="4973597" y="1406906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30020" y="2415178"/>
            <a:ext cx="1873161" cy="949027"/>
            <a:chOff x="7702299" y="2248274"/>
            <a:chExt cx="2161186" cy="1094953"/>
          </a:xfrm>
        </p:grpSpPr>
        <p:sp>
          <p:nvSpPr>
            <p:cNvPr id="70" name="TextBox 9"/>
            <p:cNvSpPr txBox="1"/>
            <p:nvPr/>
          </p:nvSpPr>
          <p:spPr>
            <a:xfrm>
              <a:off x="8139169" y="2248274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计划方向四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Box 10"/>
            <p:cNvSpPr txBox="1"/>
            <p:nvPr/>
          </p:nvSpPr>
          <p:spPr>
            <a:xfrm>
              <a:off x="7702299" y="2604563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14446" y="3840571"/>
            <a:ext cx="1873161" cy="949027"/>
            <a:chOff x="8376589" y="3892841"/>
            <a:chExt cx="2161186" cy="1094953"/>
          </a:xfrm>
        </p:grpSpPr>
        <p:sp>
          <p:nvSpPr>
            <p:cNvPr id="72" name="TextBox 9"/>
            <p:cNvSpPr txBox="1"/>
            <p:nvPr/>
          </p:nvSpPr>
          <p:spPr>
            <a:xfrm>
              <a:off x="8813459" y="3892841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计划方向五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10"/>
            <p:cNvSpPr txBox="1"/>
            <p:nvPr/>
          </p:nvSpPr>
          <p:spPr>
            <a:xfrm>
              <a:off x="8376589" y="4249130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7"/>
          <p:cNvSpPr/>
          <p:nvPr/>
        </p:nvSpPr>
        <p:spPr bwMode="auto">
          <a:xfrm rot="21146637">
            <a:off x="1042275" y="2281327"/>
            <a:ext cx="5753180" cy="2730276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1382">
            <a:off x="6368936" y="663590"/>
            <a:ext cx="628046" cy="201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Oval 8"/>
          <p:cNvSpPr>
            <a:spLocks noChangeArrowheads="1"/>
          </p:cNvSpPr>
          <p:nvPr/>
        </p:nvSpPr>
        <p:spPr bwMode="auto">
          <a:xfrm>
            <a:off x="4622829" y="4260708"/>
            <a:ext cx="207048" cy="207048"/>
          </a:xfrm>
          <a:prstGeom prst="ellipse">
            <a:avLst/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Oval 10"/>
          <p:cNvSpPr>
            <a:spLocks noChangeArrowheads="1"/>
          </p:cNvSpPr>
          <p:nvPr/>
        </p:nvSpPr>
        <p:spPr bwMode="auto">
          <a:xfrm>
            <a:off x="5449642" y="3540180"/>
            <a:ext cx="216710" cy="218091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12"/>
          <p:cNvSpPr>
            <a:spLocks noChangeArrowheads="1"/>
          </p:cNvSpPr>
          <p:nvPr/>
        </p:nvSpPr>
        <p:spPr bwMode="auto">
          <a:xfrm>
            <a:off x="6021095" y="2745115"/>
            <a:ext cx="247077" cy="247077"/>
          </a:xfrm>
          <a:prstGeom prst="ellipse">
            <a:avLst/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Oval 8"/>
          <p:cNvSpPr>
            <a:spLocks noChangeArrowheads="1"/>
          </p:cNvSpPr>
          <p:nvPr/>
        </p:nvSpPr>
        <p:spPr bwMode="auto">
          <a:xfrm>
            <a:off x="3314284" y="4890134"/>
            <a:ext cx="179442" cy="178061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675928" y="4943966"/>
            <a:ext cx="699823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2950" y="4556096"/>
            <a:ext cx="1405167" cy="346460"/>
            <a:chOff x="1198563" y="5017382"/>
            <a:chExt cx="1616075" cy="398462"/>
          </a:xfrm>
        </p:grpSpPr>
        <p:sp>
          <p:nvSpPr>
            <p:cNvPr id="60" name="矩形: 圆角 36"/>
            <p:cNvSpPr>
              <a:spLocks noChangeArrowheads="1"/>
            </p:cNvSpPr>
            <p:nvPr/>
          </p:nvSpPr>
          <p:spPr bwMode="auto">
            <a:xfrm>
              <a:off x="1198563" y="50221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09713" y="5017382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2" name="文本框 39"/>
          <p:cNvSpPr txBox="1">
            <a:spLocks noChangeArrowheads="1"/>
          </p:cNvSpPr>
          <p:nvPr/>
        </p:nvSpPr>
        <p:spPr bwMode="auto">
          <a:xfrm>
            <a:off x="4916838" y="4333864"/>
            <a:ext cx="5711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文本框 41"/>
          <p:cNvSpPr txBox="1">
            <a:spLocks noChangeArrowheads="1"/>
          </p:cNvSpPr>
          <p:nvPr/>
        </p:nvSpPr>
        <p:spPr bwMode="auto">
          <a:xfrm>
            <a:off x="5745031" y="3664409"/>
            <a:ext cx="48835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43"/>
          <p:cNvSpPr txBox="1">
            <a:spLocks noChangeArrowheads="1"/>
          </p:cNvSpPr>
          <p:nvPr/>
        </p:nvSpPr>
        <p:spPr bwMode="auto">
          <a:xfrm>
            <a:off x="6392401" y="2859681"/>
            <a:ext cx="4236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48029" y="3984643"/>
            <a:ext cx="1405167" cy="345080"/>
            <a:chOff x="2676525" y="4360157"/>
            <a:chExt cx="1616075" cy="396875"/>
          </a:xfrm>
        </p:grpSpPr>
        <p:sp>
          <p:nvSpPr>
            <p:cNvPr id="65" name="矩形: 圆角 44"/>
            <p:cNvSpPr>
              <a:spLocks noChangeArrowheads="1"/>
            </p:cNvSpPr>
            <p:nvPr/>
          </p:nvSpPr>
          <p:spPr bwMode="auto">
            <a:xfrm>
              <a:off x="2676525" y="43633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59100" y="4360157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400" b="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05826" y="3301384"/>
            <a:ext cx="1405167" cy="343700"/>
            <a:chOff x="3548063" y="3574344"/>
            <a:chExt cx="1616075" cy="395288"/>
          </a:xfrm>
        </p:grpSpPr>
        <p:sp>
          <p:nvSpPr>
            <p:cNvPr id="67" name="矩形: 圆角 46"/>
            <p:cNvSpPr>
              <a:spLocks noChangeArrowheads="1"/>
            </p:cNvSpPr>
            <p:nvPr/>
          </p:nvSpPr>
          <p:spPr bwMode="auto">
            <a:xfrm>
              <a:off x="3548063" y="35759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832225" y="3574344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400" b="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0039" y="2517361"/>
            <a:ext cx="1405167" cy="342320"/>
            <a:chOff x="4208463" y="2672644"/>
            <a:chExt cx="1616075" cy="393700"/>
          </a:xfrm>
          <a:effectLst/>
        </p:grpSpPr>
        <p:sp>
          <p:nvSpPr>
            <p:cNvPr id="69" name="矩形: 圆角 48"/>
            <p:cNvSpPr>
              <a:spLocks noChangeArrowheads="1"/>
            </p:cNvSpPr>
            <p:nvPr/>
          </p:nvSpPr>
          <p:spPr bwMode="auto">
            <a:xfrm>
              <a:off x="4208463" y="26726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94213" y="2683757"/>
              <a:ext cx="1038318" cy="3539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1400" b="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" name="TextBox 22"/>
          <p:cNvSpPr txBox="1"/>
          <p:nvPr/>
        </p:nvSpPr>
        <p:spPr>
          <a:xfrm>
            <a:off x="1599921" y="1713987"/>
            <a:ext cx="28687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添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加标题文本</a:t>
            </a:r>
            <a:endParaRPr lang="zh-CN" altLang="en-US" sz="32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9921" y="2449974"/>
            <a:ext cx="209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40000"/>
                    <a:lumOff val="60000"/>
                  </a:schemeClr>
                </a:solidFill>
              </a:rPr>
              <a:t>EDIT TITLE HERE</a:t>
            </a:r>
            <a:endParaRPr lang="zh-CN" altLang="en-US" dirty="0">
              <a:solidFill>
                <a:schemeClr val="bg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4751" y="1306890"/>
            <a:ext cx="1422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58" grpId="0" animBg="1"/>
      <p:bldP spid="59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78135" y="1578742"/>
            <a:ext cx="4299992" cy="3808530"/>
            <a:chOff x="1678135" y="1988841"/>
            <a:chExt cx="4299992" cy="3808530"/>
          </a:xfrm>
        </p:grpSpPr>
        <p:sp>
          <p:nvSpPr>
            <p:cNvPr id="21" name="矩形 20"/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5"/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6"/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6" name="右箭头 8"/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9"/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 flipH="1">
              <a:off x="3245210" y="3060790"/>
              <a:ext cx="1214342" cy="52322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</a:t>
              </a:r>
              <a:endParaRPr lang="en-US" altLang="zh-CN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概要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0"/>
            <p:cNvSpPr txBox="1"/>
            <p:nvPr/>
          </p:nvSpPr>
          <p:spPr>
            <a:xfrm flipH="1">
              <a:off x="3100465" y="4081178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实施步骤三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 flipH="1">
              <a:off x="3091547" y="4729956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实施步骤二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20"/>
            <p:cNvSpPr txBox="1"/>
            <p:nvPr/>
          </p:nvSpPr>
          <p:spPr>
            <a:xfrm flipH="1">
              <a:off x="3080571" y="5387272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实施步骤一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 bwMode="auto">
          <a:xfrm>
            <a:off x="5982214" y="5152516"/>
            <a:ext cx="10510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直接连接符 32"/>
          <p:cNvCxnSpPr/>
          <p:nvPr/>
        </p:nvCxnSpPr>
        <p:spPr bwMode="auto">
          <a:xfrm>
            <a:off x="5451299" y="4450078"/>
            <a:ext cx="158192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接连接符 33"/>
          <p:cNvCxnSpPr/>
          <p:nvPr/>
        </p:nvCxnSpPr>
        <p:spPr bwMode="auto">
          <a:xfrm>
            <a:off x="5014389" y="3803095"/>
            <a:ext cx="20188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直接连接符 34"/>
          <p:cNvCxnSpPr/>
          <p:nvPr/>
        </p:nvCxnSpPr>
        <p:spPr bwMode="auto">
          <a:xfrm>
            <a:off x="4737808" y="2758682"/>
            <a:ext cx="229541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文本框 35"/>
          <p:cNvSpPr txBox="1"/>
          <p:nvPr/>
        </p:nvSpPr>
        <p:spPr>
          <a:xfrm>
            <a:off x="7084451" y="4977173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84451" y="4247006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84451" y="3609268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84451" y="2537126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274639" y="1712848"/>
            <a:ext cx="9649072" cy="2810856"/>
          </a:xfrm>
          <a:prstGeom prst="rect">
            <a:avLst/>
          </a:prstGeom>
          <a:solidFill>
            <a:schemeClr val="bg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09602" y="2276872"/>
            <a:ext cx="57791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谢谢观看  </a:t>
            </a:r>
            <a:r>
              <a:rPr lang="en-US" altLang="zh-CN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THX</a:t>
            </a:r>
            <a:endParaRPr lang="en-US" altLang="zh-CN" sz="60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10423" y="3429000"/>
            <a:ext cx="6601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WORK SUMMARY BUSINESS REPORT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20150" y="383592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E96969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202X</a:t>
            </a:r>
            <a:endParaRPr lang="zh-CN" altLang="en-US" sz="8000" dirty="0">
              <a:solidFill>
                <a:srgbClr val="E96969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梯形 4"/>
          <p:cNvSpPr/>
          <p:nvPr/>
        </p:nvSpPr>
        <p:spPr bwMode="auto">
          <a:xfrm>
            <a:off x="3601919" y="4054460"/>
            <a:ext cx="4994509" cy="469244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4804" y="4120166"/>
            <a:ext cx="3639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某某公司产品运营中心</a:t>
            </a:r>
            <a:endParaRPr lang="zh-CN" altLang="en-US" dirty="0">
              <a:solidFill>
                <a:schemeClr val="bg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4" name="梯形 83"/>
          <p:cNvSpPr/>
          <p:nvPr/>
        </p:nvSpPr>
        <p:spPr bwMode="auto">
          <a:xfrm rot="10800000">
            <a:off x="3601919" y="4531405"/>
            <a:ext cx="4994509" cy="469244"/>
          </a:xfrm>
          <a:prstGeom prst="trapezoid">
            <a:avLst/>
          </a:prstGeom>
          <a:solidFill>
            <a:schemeClr val="bg2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549" y="4616766"/>
            <a:ext cx="2773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XXX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    时间：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202X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日</a:t>
            </a:r>
            <a:endParaRPr lang="zh-CN" altLang="en-US" sz="1200" dirty="0">
              <a:solidFill>
                <a:schemeClr val="bg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3271262" y="-138599"/>
            <a:ext cx="549220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sz="3600" b="1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26005" y="1437587"/>
            <a:ext cx="6996237" cy="3971008"/>
            <a:chOff x="1138238" y="995645"/>
            <a:chExt cx="8807450" cy="4999038"/>
          </a:xfrm>
        </p:grpSpPr>
        <p:sp>
          <p:nvSpPr>
            <p:cNvPr id="5" name="Freeform 6"/>
            <p:cNvSpPr/>
            <p:nvPr/>
          </p:nvSpPr>
          <p:spPr bwMode="auto">
            <a:xfrm>
              <a:off x="1138238" y="2667283"/>
              <a:ext cx="2065338" cy="1787525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V="1">
              <a:off x="2690813" y="183384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V="1">
              <a:off x="3201987" y="3564220"/>
              <a:ext cx="549275" cy="0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2690813" y="445639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751263" y="995645"/>
              <a:ext cx="6194425" cy="1500188"/>
              <a:chOff x="3751263" y="995645"/>
              <a:chExt cx="6194425" cy="1500188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751263" y="1202020"/>
                <a:ext cx="6194425" cy="1293813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5057775" y="995645"/>
                <a:ext cx="3581400" cy="422275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TextBox 16"/>
              <p:cNvSpPr txBox="1"/>
              <p:nvPr/>
            </p:nvSpPr>
            <p:spPr>
              <a:xfrm>
                <a:off x="5294452" y="995645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输入标题一</a:t>
                </a:r>
                <a:endParaRPr lang="en-US" altLang="zh-CN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TextBox 17"/>
              <p:cNvSpPr txBox="1"/>
              <p:nvPr/>
            </p:nvSpPr>
            <p:spPr>
              <a:xfrm>
                <a:off x="3938141" y="1527797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751263" y="2741895"/>
              <a:ext cx="6194425" cy="1500187"/>
              <a:chOff x="3751263" y="2741895"/>
              <a:chExt cx="6194425" cy="1500187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3751263" y="2949857"/>
                <a:ext cx="6194425" cy="1292225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5057775" y="2741895"/>
                <a:ext cx="3581400" cy="423863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TextBox 18"/>
              <p:cNvSpPr txBox="1"/>
              <p:nvPr/>
            </p:nvSpPr>
            <p:spPr>
              <a:xfrm>
                <a:off x="5294452" y="2750677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输入标题二</a:t>
                </a:r>
                <a:endPara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9"/>
              <p:cNvSpPr txBox="1"/>
              <p:nvPr/>
            </p:nvSpPr>
            <p:spPr>
              <a:xfrm>
                <a:off x="3938141" y="3261061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751263" y="4494495"/>
              <a:ext cx="6194425" cy="1500188"/>
              <a:chOff x="3751263" y="4494495"/>
              <a:chExt cx="6194425" cy="1500188"/>
            </a:xfrm>
          </p:grpSpPr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3751263" y="4700870"/>
                <a:ext cx="6194425" cy="1293813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5057775" y="4494495"/>
                <a:ext cx="3581400" cy="423863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TextBox 20"/>
              <p:cNvSpPr txBox="1"/>
              <p:nvPr/>
            </p:nvSpPr>
            <p:spPr>
              <a:xfrm>
                <a:off x="5294452" y="4497591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输入标题三</a:t>
                </a:r>
                <a:endPara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TextBox 21"/>
              <p:cNvSpPr txBox="1"/>
              <p:nvPr/>
            </p:nvSpPr>
            <p:spPr>
              <a:xfrm>
                <a:off x="3938141" y="5007975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2"/>
            <p:cNvSpPr txBox="1"/>
            <p:nvPr/>
          </p:nvSpPr>
          <p:spPr>
            <a:xfrm>
              <a:off x="1438197" y="2995804"/>
              <a:ext cx="1499007" cy="120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28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210743" y="4210366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3086" y="1933920"/>
            <a:ext cx="7224481" cy="1970992"/>
            <a:chOff x="2403086" y="2239374"/>
            <a:chExt cx="7224481" cy="1970992"/>
          </a:xfrm>
        </p:grpSpPr>
        <p:grpSp>
          <p:nvGrpSpPr>
            <p:cNvPr id="25" name="组合 24"/>
            <p:cNvGrpSpPr/>
            <p:nvPr/>
          </p:nvGrpSpPr>
          <p:grpSpPr>
            <a:xfrm>
              <a:off x="2403086" y="2239375"/>
              <a:ext cx="1967897" cy="1970991"/>
              <a:chOff x="1393278" y="1580877"/>
              <a:chExt cx="2707454" cy="2711710"/>
            </a:xfrm>
          </p:grpSpPr>
          <p:sp>
            <p:nvSpPr>
              <p:cNvPr id="26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433D3C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6"/>
              <p:cNvSpPr>
                <a:spLocks noChangeArrowheads="1"/>
              </p:cNvSpPr>
              <p:nvPr/>
            </p:nvSpPr>
            <p:spPr bwMode="auto">
              <a:xfrm>
                <a:off x="1474164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049234" y="2239374"/>
              <a:ext cx="1964804" cy="1970992"/>
              <a:chOff x="4605019" y="1580876"/>
              <a:chExt cx="2703198" cy="2711712"/>
            </a:xfrm>
          </p:grpSpPr>
          <p:sp>
            <p:nvSpPr>
              <p:cNvPr id="29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rgbClr val="C00000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Oval 8"/>
              <p:cNvSpPr>
                <a:spLocks noChangeArrowheads="1"/>
              </p:cNvSpPr>
              <p:nvPr/>
            </p:nvSpPr>
            <p:spPr bwMode="auto">
              <a:xfrm>
                <a:off x="4681644" y="1661761"/>
                <a:ext cx="2545688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62763" y="2239374"/>
              <a:ext cx="1964804" cy="1970992"/>
              <a:chOff x="7853261" y="1580876"/>
              <a:chExt cx="2703198" cy="2711712"/>
            </a:xfrm>
          </p:grpSpPr>
          <p:sp>
            <p:nvSpPr>
              <p:cNvPr id="32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433D3C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154959" y="3184144"/>
              <a:ext cx="1130719" cy="105202"/>
              <a:chOff x="2929691" y="2127825"/>
              <a:chExt cx="900366" cy="126498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2929691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370355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2974337" y="2165030"/>
                <a:ext cx="807354" cy="55809"/>
              </a:xfrm>
              <a:custGeom>
                <a:avLst/>
                <a:gdLst>
                  <a:gd name="T0" fmla="*/ 47 w 958"/>
                  <a:gd name="T1" fmla="*/ 0 h 66"/>
                  <a:gd name="T2" fmla="*/ 913 w 958"/>
                  <a:gd name="T3" fmla="*/ 0 h 66"/>
                  <a:gd name="T4" fmla="*/ 913 w 958"/>
                  <a:gd name="T5" fmla="*/ 66 h 66"/>
                  <a:gd name="T6" fmla="*/ 47 w 958"/>
                  <a:gd name="T7" fmla="*/ 66 h 66"/>
                  <a:gd name="T8" fmla="*/ 47 w 95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66">
                    <a:moveTo>
                      <a:pt x="47" y="0"/>
                    </a:moveTo>
                    <a:cubicBezTo>
                      <a:pt x="335" y="0"/>
                      <a:pt x="624" y="0"/>
                      <a:pt x="913" y="0"/>
                    </a:cubicBezTo>
                    <a:cubicBezTo>
                      <a:pt x="957" y="2"/>
                      <a:pt x="958" y="63"/>
                      <a:pt x="913" y="66"/>
                    </a:cubicBezTo>
                    <a:cubicBezTo>
                      <a:pt x="624" y="66"/>
                      <a:pt x="335" y="66"/>
                      <a:pt x="47" y="66"/>
                    </a:cubicBezTo>
                    <a:cubicBezTo>
                      <a:pt x="0" y="63"/>
                      <a:pt x="2" y="2"/>
                      <a:pt x="47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768656" y="3184144"/>
              <a:ext cx="1130719" cy="105202"/>
              <a:chOff x="5627069" y="2127825"/>
              <a:chExt cx="900366" cy="126498"/>
            </a:xfrm>
          </p:grpSpPr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562706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6400937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5671715" y="2165030"/>
                <a:ext cx="807354" cy="55809"/>
              </a:xfrm>
              <a:custGeom>
                <a:avLst/>
                <a:gdLst>
                  <a:gd name="T0" fmla="*/ 46 w 957"/>
                  <a:gd name="T1" fmla="*/ 0 h 66"/>
                  <a:gd name="T2" fmla="*/ 912 w 957"/>
                  <a:gd name="T3" fmla="*/ 0 h 66"/>
                  <a:gd name="T4" fmla="*/ 912 w 957"/>
                  <a:gd name="T5" fmla="*/ 66 h 66"/>
                  <a:gd name="T6" fmla="*/ 46 w 957"/>
                  <a:gd name="T7" fmla="*/ 66 h 66"/>
                  <a:gd name="T8" fmla="*/ 46 w 957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7" h="66">
                    <a:moveTo>
                      <a:pt x="46" y="0"/>
                    </a:moveTo>
                    <a:cubicBezTo>
                      <a:pt x="335" y="0"/>
                      <a:pt x="624" y="0"/>
                      <a:pt x="912" y="0"/>
                    </a:cubicBezTo>
                    <a:cubicBezTo>
                      <a:pt x="957" y="2"/>
                      <a:pt x="957" y="63"/>
                      <a:pt x="912" y="66"/>
                    </a:cubicBezTo>
                    <a:cubicBezTo>
                      <a:pt x="624" y="66"/>
                      <a:pt x="335" y="66"/>
                      <a:pt x="46" y="66"/>
                    </a:cubicBezTo>
                    <a:cubicBezTo>
                      <a:pt x="0" y="63"/>
                      <a:pt x="1" y="2"/>
                      <a:pt x="46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6197" y="323875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00493" y="3239927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64789" y="3252790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049627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708091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72387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886845" y="4210366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66359" y="4216440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729" y="2823647"/>
            <a:ext cx="412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endParaRPr lang="zh-CN" altLang="en-US" dirty="0"/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59540" y="2060848"/>
            <a:ext cx="1440160" cy="1440160"/>
            <a:chOff x="4066364" y="1514966"/>
            <a:chExt cx="1757290" cy="1757290"/>
          </a:xfrm>
        </p:grpSpPr>
        <p:sp>
          <p:nvSpPr>
            <p:cNvPr id="28" name="泪滴形 27"/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13791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5609" y="2060848"/>
            <a:ext cx="1440160" cy="1440160"/>
            <a:chOff x="6027167" y="1514966"/>
            <a:chExt cx="1757290" cy="1757290"/>
          </a:xfrm>
        </p:grpSpPr>
        <p:sp>
          <p:nvSpPr>
            <p:cNvPr id="27" name="泪滴形 26"/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02838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9540" y="3734729"/>
            <a:ext cx="1440160" cy="1440160"/>
            <a:chOff x="4066364" y="3439143"/>
            <a:chExt cx="1757290" cy="1757290"/>
          </a:xfrm>
        </p:grpSpPr>
        <p:sp>
          <p:nvSpPr>
            <p:cNvPr id="29" name="泪滴形 28"/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00838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5609" y="3734729"/>
            <a:ext cx="1440160" cy="1440160"/>
            <a:chOff x="6027167" y="3439143"/>
            <a:chExt cx="1757290" cy="1757290"/>
          </a:xfrm>
        </p:grpSpPr>
        <p:sp>
          <p:nvSpPr>
            <p:cNvPr id="30" name="泪滴形 29"/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93735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57405" y="2085294"/>
            <a:ext cx="2744284" cy="777456"/>
            <a:chOff x="914599" y="1436454"/>
            <a:chExt cx="3000483" cy="777456"/>
          </a:xfrm>
        </p:grpSpPr>
        <p:sp>
          <p:nvSpPr>
            <p:cNvPr id="40" name="TextBox 52"/>
            <p:cNvSpPr txBox="1"/>
            <p:nvPr/>
          </p:nvSpPr>
          <p:spPr>
            <a:xfrm>
              <a:off x="2363429" y="1436454"/>
              <a:ext cx="15324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53"/>
            <p:cNvSpPr txBox="1"/>
            <p:nvPr/>
          </p:nvSpPr>
          <p:spPr>
            <a:xfrm>
              <a:off x="914599" y="1752245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24067" y="2085294"/>
            <a:ext cx="3013581" cy="777456"/>
            <a:chOff x="7879058" y="1436454"/>
            <a:chExt cx="3013581" cy="777456"/>
          </a:xfrm>
        </p:grpSpPr>
        <p:sp>
          <p:nvSpPr>
            <p:cNvPr id="42" name="TextBox 52"/>
            <p:cNvSpPr txBox="1"/>
            <p:nvPr/>
          </p:nvSpPr>
          <p:spPr>
            <a:xfrm>
              <a:off x="7879058" y="1436454"/>
              <a:ext cx="1532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53"/>
            <p:cNvSpPr txBox="1"/>
            <p:nvPr/>
          </p:nvSpPr>
          <p:spPr>
            <a:xfrm>
              <a:off x="7892156" y="1752245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57405" y="4061857"/>
            <a:ext cx="2744283" cy="777456"/>
            <a:chOff x="914599" y="4083401"/>
            <a:chExt cx="3000483" cy="777456"/>
          </a:xfrm>
        </p:grpSpPr>
        <p:sp>
          <p:nvSpPr>
            <p:cNvPr id="44" name="TextBox 52"/>
            <p:cNvSpPr txBox="1"/>
            <p:nvPr/>
          </p:nvSpPr>
          <p:spPr>
            <a:xfrm>
              <a:off x="2372388" y="4083401"/>
              <a:ext cx="15324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53"/>
            <p:cNvSpPr txBox="1"/>
            <p:nvPr/>
          </p:nvSpPr>
          <p:spPr>
            <a:xfrm>
              <a:off x="914599" y="4399192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77857" y="4061857"/>
            <a:ext cx="3013583" cy="777456"/>
            <a:chOff x="7879058" y="4083401"/>
            <a:chExt cx="3013583" cy="777456"/>
          </a:xfrm>
        </p:grpSpPr>
        <p:sp>
          <p:nvSpPr>
            <p:cNvPr id="46" name="TextBox 52"/>
            <p:cNvSpPr txBox="1"/>
            <p:nvPr/>
          </p:nvSpPr>
          <p:spPr>
            <a:xfrm>
              <a:off x="7879058" y="4083401"/>
              <a:ext cx="1532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输入标题四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53"/>
            <p:cNvSpPr txBox="1"/>
            <p:nvPr/>
          </p:nvSpPr>
          <p:spPr>
            <a:xfrm>
              <a:off x="7892158" y="4399192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6647" y="3009187"/>
            <a:ext cx="2215210" cy="950111"/>
            <a:chOff x="1147841" y="3442220"/>
            <a:chExt cx="2215210" cy="950111"/>
          </a:xfrm>
        </p:grpSpPr>
        <p:sp>
          <p:nvSpPr>
            <p:cNvPr id="12" name="矩形 11"/>
            <p:cNvSpPr/>
            <p:nvPr/>
          </p:nvSpPr>
          <p:spPr>
            <a:xfrm>
              <a:off x="1561877" y="3442220"/>
              <a:ext cx="18011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25"/>
            <p:cNvSpPr>
              <a:spLocks noChangeArrowheads="1"/>
            </p:cNvSpPr>
            <p:nvPr/>
          </p:nvSpPr>
          <p:spPr bwMode="auto">
            <a:xfrm>
              <a:off x="1147841" y="3746000"/>
              <a:ext cx="2215210" cy="6463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8655" y="1622255"/>
            <a:ext cx="2939273" cy="953899"/>
            <a:chOff x="1219849" y="1420109"/>
            <a:chExt cx="2939273" cy="953899"/>
          </a:xfrm>
        </p:grpSpPr>
        <p:sp>
          <p:nvSpPr>
            <p:cNvPr id="13" name="矩形 12"/>
            <p:cNvSpPr/>
            <p:nvPr/>
          </p:nvSpPr>
          <p:spPr>
            <a:xfrm>
              <a:off x="2443986" y="1420109"/>
              <a:ext cx="170992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25"/>
            <p:cNvSpPr>
              <a:spLocks noChangeArrowheads="1"/>
            </p:cNvSpPr>
            <p:nvPr/>
          </p:nvSpPr>
          <p:spPr bwMode="auto">
            <a:xfrm>
              <a:off x="1219849" y="1727677"/>
              <a:ext cx="2939273" cy="6463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54272" y="1653185"/>
            <a:ext cx="3397431" cy="766718"/>
            <a:chOff x="8029541" y="1451039"/>
            <a:chExt cx="3397431" cy="766718"/>
          </a:xfrm>
        </p:grpSpPr>
        <p:sp>
          <p:nvSpPr>
            <p:cNvPr id="14" name="矩形 13"/>
            <p:cNvSpPr/>
            <p:nvPr/>
          </p:nvSpPr>
          <p:spPr>
            <a:xfrm>
              <a:off x="8029542" y="1451039"/>
              <a:ext cx="18852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25"/>
            <p:cNvSpPr>
              <a:spLocks noChangeArrowheads="1"/>
            </p:cNvSpPr>
            <p:nvPr/>
          </p:nvSpPr>
          <p:spPr bwMode="auto">
            <a:xfrm>
              <a:off x="8029541" y="1756092"/>
              <a:ext cx="3397431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3549" y="3113640"/>
            <a:ext cx="2538153" cy="1009798"/>
            <a:chOff x="8888818" y="3546673"/>
            <a:chExt cx="2538153" cy="1009798"/>
          </a:xfrm>
        </p:grpSpPr>
        <p:sp>
          <p:nvSpPr>
            <p:cNvPr id="15" name="矩形 14"/>
            <p:cNvSpPr/>
            <p:nvPr/>
          </p:nvSpPr>
          <p:spPr>
            <a:xfrm>
              <a:off x="8888818" y="3546673"/>
              <a:ext cx="181807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输入标题四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25"/>
            <p:cNvSpPr>
              <a:spLocks noChangeArrowheads="1"/>
            </p:cNvSpPr>
            <p:nvPr/>
          </p:nvSpPr>
          <p:spPr bwMode="auto">
            <a:xfrm>
              <a:off x="8888818" y="3910140"/>
              <a:ext cx="25381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09856" y="2285365"/>
            <a:ext cx="4334985" cy="3639924"/>
            <a:chOff x="3345274" y="1792649"/>
            <a:chExt cx="5437512" cy="4565674"/>
          </a:xfrm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4637435" y="2818924"/>
              <a:ext cx="2797008" cy="2797008"/>
            </a:xfrm>
            <a:custGeom>
              <a:avLst/>
              <a:gdLst>
                <a:gd name="T0" fmla="*/ 2189 w 3067"/>
                <a:gd name="T1" fmla="*/ 554 h 3062"/>
                <a:gd name="T2" fmla="*/ 878 w 3067"/>
                <a:gd name="T3" fmla="*/ 2507 h 3062"/>
                <a:gd name="T4" fmla="*/ 576 w 3067"/>
                <a:gd name="T5" fmla="*/ 2734 h 3062"/>
                <a:gd name="T6" fmla="*/ 968 w 3067"/>
                <a:gd name="T7" fmla="*/ 2704 h 3062"/>
                <a:gd name="T8" fmla="*/ 1122 w 3067"/>
                <a:gd name="T9" fmla="*/ 3013 h 3062"/>
                <a:gd name="T10" fmla="*/ 1474 w 3067"/>
                <a:gd name="T11" fmla="*/ 2829 h 3062"/>
                <a:gd name="T12" fmla="*/ 1712 w 3067"/>
                <a:gd name="T13" fmla="*/ 3062 h 3062"/>
                <a:gd name="T14" fmla="*/ 1968 w 3067"/>
                <a:gd name="T15" fmla="*/ 2754 h 3062"/>
                <a:gd name="T16" fmla="*/ 2309 w 3067"/>
                <a:gd name="T17" fmla="*/ 2867 h 3062"/>
                <a:gd name="T18" fmla="*/ 2420 w 3067"/>
                <a:gd name="T19" fmla="*/ 2480 h 3062"/>
                <a:gd name="T20" fmla="*/ 2744 w 3067"/>
                <a:gd name="T21" fmla="*/ 2493 h 3062"/>
                <a:gd name="T22" fmla="*/ 2704 w 3067"/>
                <a:gd name="T23" fmla="*/ 2092 h 3062"/>
                <a:gd name="T24" fmla="*/ 3017 w 3067"/>
                <a:gd name="T25" fmla="*/ 1964 h 3062"/>
                <a:gd name="T26" fmla="*/ 2830 w 3067"/>
                <a:gd name="T27" fmla="*/ 1608 h 3062"/>
                <a:gd name="T28" fmla="*/ 3067 w 3067"/>
                <a:gd name="T29" fmla="*/ 1361 h 3062"/>
                <a:gd name="T30" fmla="*/ 2760 w 3067"/>
                <a:gd name="T31" fmla="*/ 1104 h 3062"/>
                <a:gd name="T32" fmla="*/ 2889 w 3067"/>
                <a:gd name="T33" fmla="*/ 800 h 3062"/>
                <a:gd name="T34" fmla="*/ 2513 w 3067"/>
                <a:gd name="T35" fmla="*/ 674 h 3062"/>
                <a:gd name="T36" fmla="*/ 2492 w 3067"/>
                <a:gd name="T37" fmla="*/ 328 h 3062"/>
                <a:gd name="T38" fmla="*/ 2102 w 3067"/>
                <a:gd name="T39" fmla="*/ 355 h 3062"/>
                <a:gd name="T40" fmla="*/ 1945 w 3067"/>
                <a:gd name="T41" fmla="*/ 48 h 3062"/>
                <a:gd name="T42" fmla="*/ 1600 w 3067"/>
                <a:gd name="T43" fmla="*/ 220 h 3062"/>
                <a:gd name="T44" fmla="*/ 1355 w 3067"/>
                <a:gd name="T45" fmla="*/ 0 h 3062"/>
                <a:gd name="T46" fmla="*/ 1101 w 3067"/>
                <a:gd name="T47" fmla="*/ 285 h 3062"/>
                <a:gd name="T48" fmla="*/ 758 w 3067"/>
                <a:gd name="T49" fmla="*/ 195 h 3062"/>
                <a:gd name="T50" fmla="*/ 638 w 3067"/>
                <a:gd name="T51" fmla="*/ 556 h 3062"/>
                <a:gd name="T52" fmla="*/ 323 w 3067"/>
                <a:gd name="T53" fmla="*/ 568 h 3062"/>
                <a:gd name="T54" fmla="*/ 344 w 3067"/>
                <a:gd name="T55" fmla="*/ 948 h 3062"/>
                <a:gd name="T56" fmla="*/ 50 w 3067"/>
                <a:gd name="T57" fmla="*/ 1097 h 3062"/>
                <a:gd name="T58" fmla="*/ 216 w 3067"/>
                <a:gd name="T59" fmla="*/ 1443 h 3062"/>
                <a:gd name="T60" fmla="*/ 0 w 3067"/>
                <a:gd name="T61" fmla="*/ 1701 h 3062"/>
                <a:gd name="T62" fmla="*/ 290 w 3067"/>
                <a:gd name="T63" fmla="*/ 1956 h 3062"/>
                <a:gd name="T64" fmla="*/ 179 w 3067"/>
                <a:gd name="T65" fmla="*/ 2262 h 3062"/>
                <a:gd name="T66" fmla="*/ 547 w 3067"/>
                <a:gd name="T67" fmla="*/ 2390 h 3062"/>
                <a:gd name="T68" fmla="*/ 576 w 3067"/>
                <a:gd name="T69" fmla="*/ 2734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7" h="3062">
                  <a:moveTo>
                    <a:pt x="557" y="875"/>
                  </a:moveTo>
                  <a:cubicBezTo>
                    <a:pt x="919" y="336"/>
                    <a:pt x="1650" y="192"/>
                    <a:pt x="2189" y="554"/>
                  </a:cubicBezTo>
                  <a:cubicBezTo>
                    <a:pt x="2728" y="916"/>
                    <a:pt x="2872" y="1647"/>
                    <a:pt x="2510" y="2186"/>
                  </a:cubicBezTo>
                  <a:cubicBezTo>
                    <a:pt x="2148" y="2726"/>
                    <a:pt x="1418" y="2869"/>
                    <a:pt x="878" y="2507"/>
                  </a:cubicBezTo>
                  <a:cubicBezTo>
                    <a:pt x="339" y="2145"/>
                    <a:pt x="195" y="1415"/>
                    <a:pt x="557" y="875"/>
                  </a:cubicBezTo>
                  <a:close/>
                  <a:moveTo>
                    <a:pt x="576" y="2734"/>
                  </a:moveTo>
                  <a:lnTo>
                    <a:pt x="779" y="2870"/>
                  </a:lnTo>
                  <a:lnTo>
                    <a:pt x="968" y="2704"/>
                  </a:lnTo>
                  <a:cubicBezTo>
                    <a:pt x="1014" y="2726"/>
                    <a:pt x="1062" y="2745"/>
                    <a:pt x="1110" y="2761"/>
                  </a:cubicBezTo>
                  <a:lnTo>
                    <a:pt x="1122" y="3013"/>
                  </a:lnTo>
                  <a:lnTo>
                    <a:pt x="1363" y="3060"/>
                  </a:lnTo>
                  <a:lnTo>
                    <a:pt x="1474" y="2829"/>
                  </a:lnTo>
                  <a:cubicBezTo>
                    <a:pt x="1517" y="2831"/>
                    <a:pt x="1560" y="2830"/>
                    <a:pt x="1603" y="2828"/>
                  </a:cubicBezTo>
                  <a:lnTo>
                    <a:pt x="1712" y="3062"/>
                  </a:lnTo>
                  <a:lnTo>
                    <a:pt x="1952" y="3015"/>
                  </a:lnTo>
                  <a:lnTo>
                    <a:pt x="1968" y="2754"/>
                  </a:lnTo>
                  <a:cubicBezTo>
                    <a:pt x="2017" y="2737"/>
                    <a:pt x="2066" y="2716"/>
                    <a:pt x="2113" y="2692"/>
                  </a:cubicBezTo>
                  <a:lnTo>
                    <a:pt x="2309" y="2867"/>
                  </a:lnTo>
                  <a:lnTo>
                    <a:pt x="2510" y="2728"/>
                  </a:lnTo>
                  <a:lnTo>
                    <a:pt x="2420" y="2480"/>
                  </a:lnTo>
                  <a:cubicBezTo>
                    <a:pt x="2446" y="2455"/>
                    <a:pt x="2472" y="2429"/>
                    <a:pt x="2497" y="2401"/>
                  </a:cubicBezTo>
                  <a:lnTo>
                    <a:pt x="2744" y="2493"/>
                  </a:lnTo>
                  <a:lnTo>
                    <a:pt x="2880" y="2290"/>
                  </a:lnTo>
                  <a:lnTo>
                    <a:pt x="2704" y="2092"/>
                  </a:lnTo>
                  <a:cubicBezTo>
                    <a:pt x="2723" y="2053"/>
                    <a:pt x="2740" y="2013"/>
                    <a:pt x="2754" y="1973"/>
                  </a:cubicBezTo>
                  <a:lnTo>
                    <a:pt x="3017" y="1964"/>
                  </a:lnTo>
                  <a:lnTo>
                    <a:pt x="3066" y="1725"/>
                  </a:lnTo>
                  <a:lnTo>
                    <a:pt x="2830" y="1608"/>
                  </a:lnTo>
                  <a:cubicBezTo>
                    <a:pt x="2832" y="1562"/>
                    <a:pt x="2833" y="1515"/>
                    <a:pt x="2831" y="1469"/>
                  </a:cubicBezTo>
                  <a:lnTo>
                    <a:pt x="3067" y="1361"/>
                  </a:lnTo>
                  <a:lnTo>
                    <a:pt x="3019" y="1121"/>
                  </a:lnTo>
                  <a:lnTo>
                    <a:pt x="2760" y="1104"/>
                  </a:lnTo>
                  <a:cubicBezTo>
                    <a:pt x="2747" y="1064"/>
                    <a:pt x="2731" y="1024"/>
                    <a:pt x="2713" y="986"/>
                  </a:cubicBezTo>
                  <a:lnTo>
                    <a:pt x="2889" y="800"/>
                  </a:lnTo>
                  <a:lnTo>
                    <a:pt x="2754" y="595"/>
                  </a:lnTo>
                  <a:lnTo>
                    <a:pt x="2513" y="674"/>
                  </a:lnTo>
                  <a:cubicBezTo>
                    <a:pt x="2480" y="635"/>
                    <a:pt x="2444" y="598"/>
                    <a:pt x="2406" y="563"/>
                  </a:cubicBezTo>
                  <a:lnTo>
                    <a:pt x="2492" y="328"/>
                  </a:lnTo>
                  <a:lnTo>
                    <a:pt x="2288" y="191"/>
                  </a:lnTo>
                  <a:lnTo>
                    <a:pt x="2102" y="355"/>
                  </a:lnTo>
                  <a:cubicBezTo>
                    <a:pt x="2055" y="331"/>
                    <a:pt x="2006" y="310"/>
                    <a:pt x="1957" y="293"/>
                  </a:cubicBezTo>
                  <a:lnTo>
                    <a:pt x="1945" y="48"/>
                  </a:lnTo>
                  <a:lnTo>
                    <a:pt x="1705" y="1"/>
                  </a:lnTo>
                  <a:lnTo>
                    <a:pt x="1600" y="220"/>
                  </a:lnTo>
                  <a:cubicBezTo>
                    <a:pt x="1552" y="217"/>
                    <a:pt x="1504" y="216"/>
                    <a:pt x="1457" y="218"/>
                  </a:cubicBezTo>
                  <a:lnTo>
                    <a:pt x="1355" y="0"/>
                  </a:lnTo>
                  <a:lnTo>
                    <a:pt x="1115" y="46"/>
                  </a:lnTo>
                  <a:lnTo>
                    <a:pt x="1101" y="285"/>
                  </a:lnTo>
                  <a:cubicBezTo>
                    <a:pt x="1044" y="304"/>
                    <a:pt x="989" y="326"/>
                    <a:pt x="935" y="353"/>
                  </a:cubicBezTo>
                  <a:lnTo>
                    <a:pt x="758" y="195"/>
                  </a:lnTo>
                  <a:lnTo>
                    <a:pt x="557" y="333"/>
                  </a:lnTo>
                  <a:lnTo>
                    <a:pt x="638" y="556"/>
                  </a:lnTo>
                  <a:cubicBezTo>
                    <a:pt x="606" y="585"/>
                    <a:pt x="574" y="617"/>
                    <a:pt x="545" y="650"/>
                  </a:cubicBezTo>
                  <a:lnTo>
                    <a:pt x="323" y="568"/>
                  </a:lnTo>
                  <a:lnTo>
                    <a:pt x="187" y="771"/>
                  </a:lnTo>
                  <a:lnTo>
                    <a:pt x="344" y="948"/>
                  </a:lnTo>
                  <a:cubicBezTo>
                    <a:pt x="322" y="995"/>
                    <a:pt x="302" y="1042"/>
                    <a:pt x="285" y="1090"/>
                  </a:cubicBezTo>
                  <a:lnTo>
                    <a:pt x="50" y="1097"/>
                  </a:lnTo>
                  <a:lnTo>
                    <a:pt x="2" y="1337"/>
                  </a:lnTo>
                  <a:lnTo>
                    <a:pt x="216" y="1443"/>
                  </a:lnTo>
                  <a:cubicBezTo>
                    <a:pt x="213" y="1496"/>
                    <a:pt x="213" y="1549"/>
                    <a:pt x="216" y="1602"/>
                  </a:cubicBezTo>
                  <a:lnTo>
                    <a:pt x="0" y="1701"/>
                  </a:lnTo>
                  <a:lnTo>
                    <a:pt x="48" y="1941"/>
                  </a:lnTo>
                  <a:lnTo>
                    <a:pt x="290" y="1956"/>
                  </a:lnTo>
                  <a:cubicBezTo>
                    <a:pt x="305" y="2000"/>
                    <a:pt x="324" y="2044"/>
                    <a:pt x="344" y="2086"/>
                  </a:cubicBezTo>
                  <a:lnTo>
                    <a:pt x="179" y="2262"/>
                  </a:lnTo>
                  <a:lnTo>
                    <a:pt x="313" y="2467"/>
                  </a:lnTo>
                  <a:lnTo>
                    <a:pt x="547" y="2390"/>
                  </a:lnTo>
                  <a:cubicBezTo>
                    <a:pt x="582" y="2429"/>
                    <a:pt x="620" y="2466"/>
                    <a:pt x="661" y="2502"/>
                  </a:cubicBezTo>
                  <a:lnTo>
                    <a:pt x="576" y="273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5556395" y="5278846"/>
              <a:ext cx="995205" cy="1079477"/>
            </a:xfrm>
            <a:custGeom>
              <a:avLst/>
              <a:gdLst>
                <a:gd name="T0" fmla="*/ 0 w 1094"/>
                <a:gd name="T1" fmla="*/ 0 h 1182"/>
                <a:gd name="T2" fmla="*/ 1094 w 1094"/>
                <a:gd name="T3" fmla="*/ 0 h 1182"/>
                <a:gd name="T4" fmla="*/ 1094 w 1094"/>
                <a:gd name="T5" fmla="*/ 511 h 1182"/>
                <a:gd name="T6" fmla="*/ 0 w 1094"/>
                <a:gd name="T7" fmla="*/ 511 h 1182"/>
                <a:gd name="T8" fmla="*/ 0 w 1094"/>
                <a:gd name="T9" fmla="*/ 0 h 1182"/>
                <a:gd name="T10" fmla="*/ 113 w 1094"/>
                <a:gd name="T11" fmla="*/ 567 h 1182"/>
                <a:gd name="T12" fmla="*/ 981 w 1094"/>
                <a:gd name="T13" fmla="*/ 567 h 1182"/>
                <a:gd name="T14" fmla="*/ 981 w 1094"/>
                <a:gd name="T15" fmla="*/ 774 h 1182"/>
                <a:gd name="T16" fmla="*/ 113 w 1094"/>
                <a:gd name="T17" fmla="*/ 774 h 1182"/>
                <a:gd name="T18" fmla="*/ 113 w 1094"/>
                <a:gd name="T19" fmla="*/ 567 h 1182"/>
                <a:gd name="T20" fmla="*/ 132 w 1094"/>
                <a:gd name="T21" fmla="*/ 822 h 1182"/>
                <a:gd name="T22" fmla="*/ 961 w 1094"/>
                <a:gd name="T23" fmla="*/ 822 h 1182"/>
                <a:gd name="T24" fmla="*/ 961 w 1094"/>
                <a:gd name="T25" fmla="*/ 979 h 1182"/>
                <a:gd name="T26" fmla="*/ 132 w 1094"/>
                <a:gd name="T27" fmla="*/ 979 h 1182"/>
                <a:gd name="T28" fmla="*/ 132 w 1094"/>
                <a:gd name="T29" fmla="*/ 822 h 1182"/>
                <a:gd name="T30" fmla="*/ 368 w 1094"/>
                <a:gd name="T31" fmla="*/ 1025 h 1182"/>
                <a:gd name="T32" fmla="*/ 725 w 1094"/>
                <a:gd name="T33" fmla="*/ 1025 h 1182"/>
                <a:gd name="T34" fmla="*/ 725 w 1094"/>
                <a:gd name="T35" fmla="*/ 1182 h 1182"/>
                <a:gd name="T36" fmla="*/ 368 w 1094"/>
                <a:gd name="T37" fmla="*/ 1182 h 1182"/>
                <a:gd name="T38" fmla="*/ 368 w 1094"/>
                <a:gd name="T39" fmla="*/ 1025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4" h="1182">
                  <a:moveTo>
                    <a:pt x="0" y="0"/>
                  </a:moveTo>
                  <a:lnTo>
                    <a:pt x="1094" y="0"/>
                  </a:lnTo>
                  <a:lnTo>
                    <a:pt x="1094" y="511"/>
                  </a:lnTo>
                  <a:lnTo>
                    <a:pt x="0" y="511"/>
                  </a:lnTo>
                  <a:lnTo>
                    <a:pt x="0" y="0"/>
                  </a:lnTo>
                  <a:close/>
                  <a:moveTo>
                    <a:pt x="113" y="567"/>
                  </a:moveTo>
                  <a:lnTo>
                    <a:pt x="981" y="567"/>
                  </a:lnTo>
                  <a:lnTo>
                    <a:pt x="981" y="774"/>
                  </a:lnTo>
                  <a:lnTo>
                    <a:pt x="113" y="774"/>
                  </a:lnTo>
                  <a:lnTo>
                    <a:pt x="113" y="567"/>
                  </a:lnTo>
                  <a:close/>
                  <a:moveTo>
                    <a:pt x="132" y="822"/>
                  </a:moveTo>
                  <a:lnTo>
                    <a:pt x="961" y="822"/>
                  </a:lnTo>
                  <a:lnTo>
                    <a:pt x="961" y="979"/>
                  </a:lnTo>
                  <a:lnTo>
                    <a:pt x="132" y="979"/>
                  </a:lnTo>
                  <a:lnTo>
                    <a:pt x="132" y="822"/>
                  </a:lnTo>
                  <a:close/>
                  <a:moveTo>
                    <a:pt x="368" y="1025"/>
                  </a:moveTo>
                  <a:lnTo>
                    <a:pt x="725" y="1025"/>
                  </a:lnTo>
                  <a:lnTo>
                    <a:pt x="725" y="1182"/>
                  </a:lnTo>
                  <a:lnTo>
                    <a:pt x="368" y="1182"/>
                  </a:lnTo>
                  <a:lnTo>
                    <a:pt x="368" y="10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45274" y="3641573"/>
              <a:ext cx="1264071" cy="1264071"/>
              <a:chOff x="3602100" y="4141250"/>
              <a:chExt cx="1264071" cy="1264071"/>
            </a:xfrm>
          </p:grpSpPr>
          <p:sp>
            <p:nvSpPr>
              <p:cNvPr id="23" name="Freeform 8"/>
              <p:cNvSpPr>
                <a:spLocks noEditPoints="1"/>
              </p:cNvSpPr>
              <p:nvPr/>
            </p:nvSpPr>
            <p:spPr bwMode="auto">
              <a:xfrm>
                <a:off x="3602100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7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3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8 w 1386"/>
                  <a:gd name="T39" fmla="*/ 105 h 1385"/>
                  <a:gd name="T40" fmla="*/ 634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5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0 w 1386"/>
                  <a:gd name="T55" fmla="*/ 634 h 1385"/>
                  <a:gd name="T56" fmla="*/ 0 w 1386"/>
                  <a:gd name="T57" fmla="*/ 744 h 1385"/>
                  <a:gd name="T58" fmla="*/ 123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4" y="233"/>
                      <a:pt x="1284" y="526"/>
                      <a:pt x="1214" y="817"/>
                    </a:cubicBezTo>
                    <a:cubicBezTo>
                      <a:pt x="1145" y="1108"/>
                      <a:pt x="852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6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7" y="1312"/>
                    </a:lnTo>
                    <a:lnTo>
                      <a:pt x="1101" y="1255"/>
                    </a:lnTo>
                    <a:lnTo>
                      <a:pt x="1067" y="1142"/>
                    </a:lnTo>
                    <a:cubicBezTo>
                      <a:pt x="1085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3" y="318"/>
                    </a:lnTo>
                    <a:cubicBezTo>
                      <a:pt x="1131" y="303"/>
                      <a:pt x="1118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1" y="6"/>
                    </a:lnTo>
                    <a:lnTo>
                      <a:pt x="748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4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4" y="130"/>
                    </a:lnTo>
                    <a:lnTo>
                      <a:pt x="315" y="233"/>
                    </a:lnTo>
                    <a:cubicBezTo>
                      <a:pt x="295" y="250"/>
                      <a:pt x="275" y="269"/>
                      <a:pt x="256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5" y="457"/>
                      <a:pt x="138" y="476"/>
                    </a:cubicBezTo>
                    <a:lnTo>
                      <a:pt x="32" y="476"/>
                    </a:lnTo>
                    <a:lnTo>
                      <a:pt x="6" y="584"/>
                    </a:lnTo>
                    <a:lnTo>
                      <a:pt x="100" y="634"/>
                    </a:lnTo>
                    <a:cubicBezTo>
                      <a:pt x="98" y="657"/>
                      <a:pt x="97" y="680"/>
                      <a:pt x="97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09"/>
                      <a:pt x="148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8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3714461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6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27970" y="1792649"/>
              <a:ext cx="1264071" cy="1264071"/>
              <a:chOff x="4637435" y="2231854"/>
              <a:chExt cx="1264071" cy="1264071"/>
            </a:xfrm>
          </p:grpSpPr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4637435" y="2231854"/>
                <a:ext cx="1264071" cy="1264071"/>
              </a:xfrm>
              <a:custGeom>
                <a:avLst/>
                <a:gdLst>
                  <a:gd name="T0" fmla="*/ 813 w 1386"/>
                  <a:gd name="T1" fmla="*/ 164 h 1386"/>
                  <a:gd name="T2" fmla="*/ 561 w 1386"/>
                  <a:gd name="T3" fmla="*/ 1219 h 1386"/>
                  <a:gd name="T4" fmla="*/ 477 w 1386"/>
                  <a:gd name="T5" fmla="*/ 1354 h 1386"/>
                  <a:gd name="T6" fmla="*/ 638 w 1386"/>
                  <a:gd name="T7" fmla="*/ 1279 h 1386"/>
                  <a:gd name="T8" fmla="*/ 751 w 1386"/>
                  <a:gd name="T9" fmla="*/ 1386 h 1386"/>
                  <a:gd name="T10" fmla="*/ 871 w 1386"/>
                  <a:gd name="T11" fmla="*/ 1252 h 1386"/>
                  <a:gd name="T12" fmla="*/ 1008 w 1386"/>
                  <a:gd name="T13" fmla="*/ 1313 h 1386"/>
                  <a:gd name="T14" fmla="*/ 1067 w 1386"/>
                  <a:gd name="T15" fmla="*/ 1142 h 1386"/>
                  <a:gd name="T16" fmla="*/ 1229 w 1386"/>
                  <a:gd name="T17" fmla="*/ 1136 h 1386"/>
                  <a:gd name="T18" fmla="*/ 1215 w 1386"/>
                  <a:gd name="T19" fmla="*/ 955 h 1386"/>
                  <a:gd name="T20" fmla="*/ 1354 w 1386"/>
                  <a:gd name="T21" fmla="*/ 909 h 1386"/>
                  <a:gd name="T22" fmla="*/ 1274 w 1386"/>
                  <a:gd name="T23" fmla="*/ 745 h 1386"/>
                  <a:gd name="T24" fmla="*/ 1386 w 1386"/>
                  <a:gd name="T25" fmla="*/ 642 h 1386"/>
                  <a:gd name="T26" fmla="*/ 1251 w 1386"/>
                  <a:gd name="T27" fmla="*/ 521 h 1386"/>
                  <a:gd name="T28" fmla="*/ 1313 w 1386"/>
                  <a:gd name="T29" fmla="*/ 378 h 1386"/>
                  <a:gd name="T30" fmla="*/ 1143 w 1386"/>
                  <a:gd name="T31" fmla="*/ 318 h 1386"/>
                  <a:gd name="T32" fmla="*/ 1150 w 1386"/>
                  <a:gd name="T33" fmla="*/ 169 h 1386"/>
                  <a:gd name="T34" fmla="*/ 972 w 1386"/>
                  <a:gd name="T35" fmla="*/ 176 h 1386"/>
                  <a:gd name="T36" fmla="*/ 909 w 1386"/>
                  <a:gd name="T37" fmla="*/ 32 h 1386"/>
                  <a:gd name="T38" fmla="*/ 749 w 1386"/>
                  <a:gd name="T39" fmla="*/ 105 h 1386"/>
                  <a:gd name="T40" fmla="*/ 635 w 1386"/>
                  <a:gd name="T41" fmla="*/ 0 h 1386"/>
                  <a:gd name="T42" fmla="*/ 516 w 1386"/>
                  <a:gd name="T43" fmla="*/ 128 h 1386"/>
                  <a:gd name="T44" fmla="*/ 378 w 1386"/>
                  <a:gd name="T45" fmla="*/ 73 h 1386"/>
                  <a:gd name="T46" fmla="*/ 316 w 1386"/>
                  <a:gd name="T47" fmla="*/ 234 h 1386"/>
                  <a:gd name="T48" fmla="*/ 157 w 1386"/>
                  <a:gd name="T49" fmla="*/ 250 h 1386"/>
                  <a:gd name="T50" fmla="*/ 163 w 1386"/>
                  <a:gd name="T51" fmla="*/ 422 h 1386"/>
                  <a:gd name="T52" fmla="*/ 32 w 1386"/>
                  <a:gd name="T53" fmla="*/ 477 h 1386"/>
                  <a:gd name="T54" fmla="*/ 100 w 1386"/>
                  <a:gd name="T55" fmla="*/ 635 h 1386"/>
                  <a:gd name="T56" fmla="*/ 0 w 1386"/>
                  <a:gd name="T57" fmla="*/ 744 h 1386"/>
                  <a:gd name="T58" fmla="*/ 123 w 1386"/>
                  <a:gd name="T59" fmla="*/ 864 h 1386"/>
                  <a:gd name="T60" fmla="*/ 73 w 1386"/>
                  <a:gd name="T61" fmla="*/ 1008 h 1386"/>
                  <a:gd name="T62" fmla="*/ 235 w 1386"/>
                  <a:gd name="T63" fmla="*/ 1070 h 1386"/>
                  <a:gd name="T64" fmla="*/ 236 w 1386"/>
                  <a:gd name="T65" fmla="*/ 1217 h 1386"/>
                  <a:gd name="T66" fmla="*/ 411 w 1386"/>
                  <a:gd name="T67" fmla="*/ 1213 h 1386"/>
                  <a:gd name="T68" fmla="*/ 477 w 1386"/>
                  <a:gd name="T69" fmla="*/ 135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6">
                    <a:moveTo>
                      <a:pt x="160" y="566"/>
                    </a:moveTo>
                    <a:cubicBezTo>
                      <a:pt x="229" y="274"/>
                      <a:pt x="522" y="95"/>
                      <a:pt x="813" y="164"/>
                    </a:cubicBezTo>
                    <a:cubicBezTo>
                      <a:pt x="1105" y="234"/>
                      <a:pt x="1284" y="527"/>
                      <a:pt x="1215" y="818"/>
                    </a:cubicBezTo>
                    <a:cubicBezTo>
                      <a:pt x="1145" y="1109"/>
                      <a:pt x="852" y="1289"/>
                      <a:pt x="561" y="1219"/>
                    </a:cubicBezTo>
                    <a:cubicBezTo>
                      <a:pt x="270" y="1150"/>
                      <a:pt x="90" y="857"/>
                      <a:pt x="160" y="566"/>
                    </a:cubicBezTo>
                    <a:close/>
                    <a:moveTo>
                      <a:pt x="477" y="1354"/>
                    </a:moveTo>
                    <a:lnTo>
                      <a:pt x="584" y="1380"/>
                    </a:lnTo>
                    <a:lnTo>
                      <a:pt x="638" y="1279"/>
                    </a:lnTo>
                    <a:cubicBezTo>
                      <a:pt x="661" y="1281"/>
                      <a:pt x="684" y="1282"/>
                      <a:pt x="707" y="1281"/>
                    </a:cubicBezTo>
                    <a:lnTo>
                      <a:pt x="751" y="1386"/>
                    </a:lnTo>
                    <a:lnTo>
                      <a:pt x="860" y="1368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1"/>
                      <a:pt x="1119" y="1093"/>
                    </a:cubicBezTo>
                    <a:lnTo>
                      <a:pt x="1229" y="1136"/>
                    </a:lnTo>
                    <a:lnTo>
                      <a:pt x="1292" y="1045"/>
                    </a:lnTo>
                    <a:lnTo>
                      <a:pt x="1215" y="955"/>
                    </a:lnTo>
                    <a:cubicBezTo>
                      <a:pt x="1222" y="940"/>
                      <a:pt x="1229" y="925"/>
                      <a:pt x="1235" y="909"/>
                    </a:cubicBezTo>
                    <a:lnTo>
                      <a:pt x="1354" y="909"/>
                    </a:lnTo>
                    <a:lnTo>
                      <a:pt x="1379" y="802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2"/>
                    </a:lnTo>
                    <a:lnTo>
                      <a:pt x="1369" y="533"/>
                    </a:lnTo>
                    <a:lnTo>
                      <a:pt x="1251" y="521"/>
                    </a:lnTo>
                    <a:cubicBezTo>
                      <a:pt x="1245" y="501"/>
                      <a:pt x="1238" y="481"/>
                      <a:pt x="1230" y="462"/>
                    </a:cubicBezTo>
                    <a:lnTo>
                      <a:pt x="1313" y="378"/>
                    </a:lnTo>
                    <a:lnTo>
                      <a:pt x="1255" y="285"/>
                    </a:lnTo>
                    <a:lnTo>
                      <a:pt x="1143" y="318"/>
                    </a:lnTo>
                    <a:cubicBezTo>
                      <a:pt x="1131" y="304"/>
                      <a:pt x="1119" y="289"/>
                      <a:pt x="1105" y="276"/>
                    </a:cubicBezTo>
                    <a:lnTo>
                      <a:pt x="1150" y="169"/>
                    </a:lnTo>
                    <a:lnTo>
                      <a:pt x="1061" y="104"/>
                    </a:lnTo>
                    <a:lnTo>
                      <a:pt x="972" y="176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7"/>
                    </a:lnTo>
                    <a:lnTo>
                      <a:pt x="749" y="105"/>
                    </a:lnTo>
                    <a:cubicBezTo>
                      <a:pt x="725" y="103"/>
                      <a:pt x="701" y="102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8"/>
                    </a:lnTo>
                    <a:cubicBezTo>
                      <a:pt x="495" y="134"/>
                      <a:pt x="475" y="141"/>
                      <a:pt x="455" y="150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6" y="289"/>
                    </a:cubicBezTo>
                    <a:lnTo>
                      <a:pt x="157" y="250"/>
                    </a:lnTo>
                    <a:lnTo>
                      <a:pt x="94" y="341"/>
                    </a:lnTo>
                    <a:lnTo>
                      <a:pt x="163" y="422"/>
                    </a:lnTo>
                    <a:cubicBezTo>
                      <a:pt x="154" y="440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0" y="635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10"/>
                      <a:pt x="149" y="932"/>
                    </a:cubicBezTo>
                    <a:lnTo>
                      <a:pt x="73" y="1008"/>
                    </a:lnTo>
                    <a:lnTo>
                      <a:pt x="131" y="1102"/>
                    </a:lnTo>
                    <a:lnTo>
                      <a:pt x="235" y="1070"/>
                    </a:lnTo>
                    <a:cubicBezTo>
                      <a:pt x="248" y="1086"/>
                      <a:pt x="263" y="1102"/>
                      <a:pt x="278" y="1116"/>
                    </a:cubicBezTo>
                    <a:lnTo>
                      <a:pt x="236" y="1217"/>
                    </a:lnTo>
                    <a:lnTo>
                      <a:pt x="325" y="1283"/>
                    </a:lnTo>
                    <a:lnTo>
                      <a:pt x="411" y="1213"/>
                    </a:lnTo>
                    <a:cubicBezTo>
                      <a:pt x="432" y="1224"/>
                      <a:pt x="454" y="1234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4749797" y="2348228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1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537621" y="1834072"/>
              <a:ext cx="1264071" cy="1264071"/>
              <a:chOff x="6847086" y="2273277"/>
              <a:chExt cx="1264071" cy="1264071"/>
            </a:xfrm>
          </p:grpSpPr>
          <p:sp>
            <p:nvSpPr>
              <p:cNvPr id="29" name="Freeform 14"/>
              <p:cNvSpPr>
                <a:spLocks noEditPoints="1"/>
              </p:cNvSpPr>
              <p:nvPr/>
            </p:nvSpPr>
            <p:spPr bwMode="auto">
              <a:xfrm>
                <a:off x="6847086" y="2273277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9 h 1385"/>
                  <a:gd name="T4" fmla="*/ 477 w 1386"/>
                  <a:gd name="T5" fmla="*/ 1354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2 h 1385"/>
                  <a:gd name="T12" fmla="*/ 1008 w 1386"/>
                  <a:gd name="T13" fmla="*/ 1313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9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9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3 h 1385"/>
                  <a:gd name="T46" fmla="*/ 316 w 1386"/>
                  <a:gd name="T47" fmla="*/ 234 h 1385"/>
                  <a:gd name="T48" fmla="*/ 157 w 1386"/>
                  <a:gd name="T49" fmla="*/ 250 h 1385"/>
                  <a:gd name="T50" fmla="*/ 163 w 1386"/>
                  <a:gd name="T51" fmla="*/ 422 h 1385"/>
                  <a:gd name="T52" fmla="*/ 32 w 1386"/>
                  <a:gd name="T53" fmla="*/ 477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70 h 1385"/>
                  <a:gd name="T64" fmla="*/ 236 w 1386"/>
                  <a:gd name="T65" fmla="*/ 1217 h 1385"/>
                  <a:gd name="T66" fmla="*/ 411 w 1386"/>
                  <a:gd name="T67" fmla="*/ 1212 h 1385"/>
                  <a:gd name="T68" fmla="*/ 477 w 1386"/>
                  <a:gd name="T69" fmla="*/ 1354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5" y="234"/>
                      <a:pt x="1284" y="526"/>
                      <a:pt x="1215" y="817"/>
                    </a:cubicBezTo>
                    <a:cubicBezTo>
                      <a:pt x="1145" y="1109"/>
                      <a:pt x="852" y="1288"/>
                      <a:pt x="561" y="1219"/>
                    </a:cubicBezTo>
                    <a:cubicBezTo>
                      <a:pt x="270" y="1149"/>
                      <a:pt x="90" y="857"/>
                      <a:pt x="160" y="565"/>
                    </a:cubicBezTo>
                    <a:close/>
                    <a:moveTo>
                      <a:pt x="477" y="1354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1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0"/>
                      <a:pt x="1119" y="1093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40"/>
                      <a:pt x="1229" y="924"/>
                      <a:pt x="1235" y="909"/>
                    </a:cubicBezTo>
                    <a:lnTo>
                      <a:pt x="1354" y="909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1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9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3"/>
                      <a:pt x="701" y="101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4"/>
                      <a:pt x="475" y="141"/>
                      <a:pt x="455" y="149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7" y="289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2"/>
                    </a:lnTo>
                    <a:cubicBezTo>
                      <a:pt x="154" y="439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70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7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4"/>
                      <a:pt x="454" y="1233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15"/>
              <p:cNvSpPr/>
              <p:nvPr/>
            </p:nvSpPr>
            <p:spPr bwMode="auto">
              <a:xfrm>
                <a:off x="6959448" y="2389652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7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518715" y="3641573"/>
              <a:ext cx="1264071" cy="1264071"/>
              <a:chOff x="7775541" y="4141250"/>
              <a:chExt cx="1264071" cy="1264071"/>
            </a:xfrm>
          </p:grpSpPr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7775541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8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2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6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30" y="274"/>
                      <a:pt x="522" y="94"/>
                      <a:pt x="813" y="164"/>
                    </a:cubicBezTo>
                    <a:cubicBezTo>
                      <a:pt x="1105" y="233"/>
                      <a:pt x="1284" y="526"/>
                      <a:pt x="1215" y="817"/>
                    </a:cubicBezTo>
                    <a:cubicBezTo>
                      <a:pt x="1145" y="1108"/>
                      <a:pt x="853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8" y="1312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2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5" y="130"/>
                    </a:lnTo>
                    <a:lnTo>
                      <a:pt x="316" y="233"/>
                    </a:lnTo>
                    <a:cubicBezTo>
                      <a:pt x="295" y="250"/>
                      <a:pt x="275" y="269"/>
                      <a:pt x="257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6" y="457"/>
                      <a:pt x="138" y="476"/>
                    </a:cubicBezTo>
                    <a:lnTo>
                      <a:pt x="32" y="476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7"/>
                      <a:pt x="97" y="680"/>
                      <a:pt x="98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/>
              <p:nvPr/>
            </p:nvSpPr>
            <p:spPr bwMode="auto">
              <a:xfrm>
                <a:off x="7887903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8"/>
            <p:cNvSpPr/>
            <p:nvPr/>
          </p:nvSpPr>
          <p:spPr bwMode="auto">
            <a:xfrm>
              <a:off x="5006625" y="3176075"/>
              <a:ext cx="2070669" cy="2042578"/>
            </a:xfrm>
            <a:custGeom>
              <a:avLst/>
              <a:gdLst>
                <a:gd name="T0" fmla="*/ 810 w 2267"/>
                <a:gd name="T1" fmla="*/ 2236 h 2236"/>
                <a:gd name="T2" fmla="*/ 0 w 2267"/>
                <a:gd name="T3" fmla="*/ 1141 h 2236"/>
                <a:gd name="T4" fmla="*/ 1133 w 2267"/>
                <a:gd name="T5" fmla="*/ 0 h 2236"/>
                <a:gd name="T6" fmla="*/ 2267 w 2267"/>
                <a:gd name="T7" fmla="*/ 1141 h 2236"/>
                <a:gd name="T8" fmla="*/ 1456 w 2267"/>
                <a:gd name="T9" fmla="*/ 2236 h 2236"/>
                <a:gd name="T10" fmla="*/ 810 w 2267"/>
                <a:gd name="T11" fmla="*/ 2236 h 2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7" h="2236">
                  <a:moveTo>
                    <a:pt x="810" y="2236"/>
                  </a:moveTo>
                  <a:cubicBezTo>
                    <a:pt x="342" y="2096"/>
                    <a:pt x="0" y="1659"/>
                    <a:pt x="0" y="1141"/>
                  </a:cubicBezTo>
                  <a:cubicBezTo>
                    <a:pt x="0" y="511"/>
                    <a:pt x="507" y="0"/>
                    <a:pt x="1133" y="0"/>
                  </a:cubicBezTo>
                  <a:cubicBezTo>
                    <a:pt x="1759" y="0"/>
                    <a:pt x="2267" y="511"/>
                    <a:pt x="2267" y="1141"/>
                  </a:cubicBezTo>
                  <a:cubicBezTo>
                    <a:pt x="2267" y="1659"/>
                    <a:pt x="1925" y="2096"/>
                    <a:pt x="1456" y="2236"/>
                  </a:cubicBezTo>
                  <a:lnTo>
                    <a:pt x="810" y="223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69956" y="3902451"/>
              <a:ext cx="1732116" cy="58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四个创新点</a:t>
              </a:r>
              <a:endParaRPr lang="zh-CN" altLang="en-US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96110" y="3921193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86832" y="2045812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96483" y="2083087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82574" y="3927615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7766" y="1923623"/>
            <a:ext cx="1542097" cy="1542097"/>
            <a:chOff x="1301963" y="2081698"/>
            <a:chExt cx="1878745" cy="1878745"/>
          </a:xfrm>
        </p:grpSpPr>
        <p:sp>
          <p:nvSpPr>
            <p:cNvPr id="42" name="Pie 9"/>
            <p:cNvSpPr/>
            <p:nvPr/>
          </p:nvSpPr>
          <p:spPr>
            <a:xfrm>
              <a:off x="1301963" y="2081698"/>
              <a:ext cx="1878745" cy="1878745"/>
            </a:xfrm>
            <a:prstGeom prst="pie">
              <a:avLst>
                <a:gd name="adj1" fmla="val 11220407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val 1"/>
            <p:cNvSpPr/>
            <p:nvPr/>
          </p:nvSpPr>
          <p:spPr>
            <a:xfrm>
              <a:off x="1638612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29"/>
            <p:cNvSpPr txBox="1"/>
            <p:nvPr/>
          </p:nvSpPr>
          <p:spPr>
            <a:xfrm>
              <a:off x="1741185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22%</a:t>
              </a:r>
              <a:endPara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30700" y="1923623"/>
            <a:ext cx="1542097" cy="1542097"/>
            <a:chOff x="3871739" y="2081698"/>
            <a:chExt cx="1878745" cy="1878745"/>
          </a:xfrm>
        </p:grpSpPr>
        <p:sp>
          <p:nvSpPr>
            <p:cNvPr id="39" name="Pie 10"/>
            <p:cNvSpPr/>
            <p:nvPr/>
          </p:nvSpPr>
          <p:spPr>
            <a:xfrm>
              <a:off x="3871739" y="2081698"/>
              <a:ext cx="1878745" cy="1878745"/>
            </a:xfrm>
            <a:prstGeom prst="pie">
              <a:avLst>
                <a:gd name="adj1" fmla="val 2888642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2"/>
            <p:cNvSpPr/>
            <p:nvPr/>
          </p:nvSpPr>
          <p:spPr>
            <a:xfrm>
              <a:off x="4208388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30"/>
            <p:cNvSpPr txBox="1"/>
            <p:nvPr/>
          </p:nvSpPr>
          <p:spPr>
            <a:xfrm>
              <a:off x="4310961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3634" y="1923623"/>
            <a:ext cx="1542097" cy="1542097"/>
            <a:chOff x="6441516" y="2081698"/>
            <a:chExt cx="1878745" cy="1878745"/>
          </a:xfrm>
        </p:grpSpPr>
        <p:sp>
          <p:nvSpPr>
            <p:cNvPr id="40" name="Pie 11"/>
            <p:cNvSpPr/>
            <p:nvPr/>
          </p:nvSpPr>
          <p:spPr>
            <a:xfrm>
              <a:off x="6441516" y="2081698"/>
              <a:ext cx="1878745" cy="1878745"/>
            </a:xfrm>
            <a:prstGeom prst="pie">
              <a:avLst>
                <a:gd name="adj1" fmla="val 10635691"/>
                <a:gd name="adj2" fmla="val 1494589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778164" y="2418347"/>
              <a:ext cx="1205448" cy="1205448"/>
              <a:chOff x="6778164" y="2418347"/>
              <a:chExt cx="1205448" cy="1205448"/>
            </a:xfrm>
          </p:grpSpPr>
          <p:sp>
            <p:nvSpPr>
              <p:cNvPr id="46" name="Oval 3"/>
              <p:cNvSpPr/>
              <p:nvPr/>
            </p:nvSpPr>
            <p:spPr>
              <a:xfrm>
                <a:off x="6778164" y="2418347"/>
                <a:ext cx="1205448" cy="1205448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en-US" sz="16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TextBox 31"/>
              <p:cNvSpPr txBox="1"/>
              <p:nvPr/>
            </p:nvSpPr>
            <p:spPr>
              <a:xfrm>
                <a:off x="6880739" y="2708920"/>
                <a:ext cx="1000300" cy="5624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20%</a:t>
                </a:r>
                <a:endPara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16568" y="1923623"/>
            <a:ext cx="1542097" cy="1542097"/>
            <a:chOff x="9011291" y="2081698"/>
            <a:chExt cx="1878745" cy="1878745"/>
          </a:xfrm>
        </p:grpSpPr>
        <p:sp>
          <p:nvSpPr>
            <p:cNvPr id="41" name="Pie 12"/>
            <p:cNvSpPr/>
            <p:nvPr/>
          </p:nvSpPr>
          <p:spPr>
            <a:xfrm>
              <a:off x="9011291" y="2081698"/>
              <a:ext cx="1878745" cy="1878745"/>
            </a:xfrm>
            <a:prstGeom prst="pie">
              <a:avLst>
                <a:gd name="adj1" fmla="val 20443643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7"/>
            <p:cNvSpPr/>
            <p:nvPr/>
          </p:nvSpPr>
          <p:spPr>
            <a:xfrm>
              <a:off x="9347940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32"/>
            <p:cNvSpPr txBox="1"/>
            <p:nvPr/>
          </p:nvSpPr>
          <p:spPr>
            <a:xfrm>
              <a:off x="9450513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83%</a:t>
              </a:r>
              <a:endPara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92199" y="3734205"/>
            <a:ext cx="2146736" cy="1238080"/>
            <a:chOff x="1000276" y="4221088"/>
            <a:chExt cx="2146736" cy="1238080"/>
          </a:xfrm>
        </p:grpSpPr>
        <p:sp>
          <p:nvSpPr>
            <p:cNvPr id="52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67439" y="3734205"/>
            <a:ext cx="2146736" cy="1238080"/>
            <a:chOff x="1000276" y="4221088"/>
            <a:chExt cx="2146736" cy="1238080"/>
          </a:xfrm>
        </p:grpSpPr>
        <p:sp>
          <p:nvSpPr>
            <p:cNvPr id="43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42679" y="3734205"/>
            <a:ext cx="2146736" cy="1238080"/>
            <a:chOff x="1000276" y="4221088"/>
            <a:chExt cx="2146736" cy="1238080"/>
          </a:xfrm>
        </p:grpSpPr>
        <p:sp>
          <p:nvSpPr>
            <p:cNvPr id="63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17919" y="3734205"/>
            <a:ext cx="2146736" cy="1238080"/>
            <a:chOff x="1000276" y="4221088"/>
            <a:chExt cx="2146736" cy="1238080"/>
          </a:xfrm>
        </p:grpSpPr>
        <p:sp>
          <p:nvSpPr>
            <p:cNvPr id="66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52000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02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/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/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/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/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/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/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/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/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/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/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/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/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/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/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/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/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/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/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/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/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/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/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/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/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/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/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/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/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/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/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/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/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/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/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/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  <a:endParaRPr lang="zh-CN" altLang="en-US" sz="3600" b="1" dirty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99387D26-BF33-4315-A8B9-E9F661D30D6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PowerPoint 演示文稿"/>
</p:tagLst>
</file>

<file path=ppt/theme/theme1.xml><?xml version="1.0" encoding="utf-8"?>
<a:theme xmlns:a="http://schemas.openxmlformats.org/drawingml/2006/main" name="2_默认设计模板">
  <a:themeElements>
    <a:clrScheme name="自定义 42">
      <a:dk1>
        <a:srgbClr val="54A0D8"/>
      </a:dk1>
      <a:lt1>
        <a:srgbClr val="4D4D4D"/>
      </a:lt1>
      <a:dk2>
        <a:srgbClr val="F4F4F4"/>
      </a:dk2>
      <a:lt2>
        <a:srgbClr val="FFFFFF"/>
      </a:lt2>
      <a:accent1>
        <a:srgbClr val="E96969"/>
      </a:accent1>
      <a:accent2>
        <a:srgbClr val="706460"/>
      </a:accent2>
      <a:accent3>
        <a:srgbClr val="4D4D4D"/>
      </a:accent3>
      <a:accent4>
        <a:srgbClr val="C2C1C1"/>
      </a:accent4>
      <a:accent5>
        <a:srgbClr val="54A0D8"/>
      </a:accent5>
      <a:accent6>
        <a:srgbClr val="333333"/>
      </a:accent6>
      <a:hlink>
        <a:srgbClr val="C00000"/>
      </a:hlink>
      <a:folHlink>
        <a:srgbClr val="DEDEDD"/>
      </a:folHlink>
    </a:clrScheme>
    <a:fontScheme name="r13xf3zo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3597</Words>
  <Application>WPS 演示</Application>
  <PresentationFormat>自定义</PresentationFormat>
  <Paragraphs>508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仿宋_GB2312</vt:lpstr>
      <vt:lpstr>仿宋</vt:lpstr>
      <vt:lpstr>Calibri</vt:lpstr>
      <vt:lpstr>思源宋体 CN Heavy</vt:lpstr>
      <vt:lpstr>阿里巴巴普惠体 H</vt:lpstr>
      <vt:lpstr>阿里巴巴普惠体 L</vt:lpstr>
      <vt:lpstr>庞门正道标题体</vt:lpstr>
      <vt:lpstr>阿里巴巴普惠体 R</vt:lpstr>
      <vt:lpstr>阿里巴巴普惠体 B</vt:lpstr>
      <vt:lpstr>Arial Unicode MS</vt:lpstr>
      <vt:lpstr>Arial Rounded MT Bold</vt:lpstr>
      <vt:lpstr>阿里巴巴普惠体 R</vt:lpstr>
      <vt:lpstr>阿里巴巴普惠体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季度工作总结</dc:title>
  <dc:creator>51PPT模板网</dc:creator>
  <cp:keywords>几何风</cp:keywords>
  <dc:description>www.51pptmoban.com</dc:description>
  <cp:lastModifiedBy>铭</cp:lastModifiedBy>
  <cp:revision>762</cp:revision>
  <dcterms:created xsi:type="dcterms:W3CDTF">2013-01-25T01:44:00Z</dcterms:created>
  <dcterms:modified xsi:type="dcterms:W3CDTF">2022-03-07T06:01:29Z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F50B3C25FDE9499F82300B30D76E8FD9</vt:lpwstr>
  </property>
</Properties>
</file>