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419" r:id="rId4"/>
    <p:sldId id="412" r:id="rId6"/>
    <p:sldId id="388" r:id="rId7"/>
    <p:sldId id="387" r:id="rId8"/>
    <p:sldId id="418" r:id="rId9"/>
    <p:sldId id="399" r:id="rId10"/>
    <p:sldId id="410" r:id="rId11"/>
    <p:sldId id="398" r:id="rId12"/>
    <p:sldId id="413" r:id="rId13"/>
    <p:sldId id="404" r:id="rId14"/>
    <p:sldId id="409" r:id="rId15"/>
    <p:sldId id="402" r:id="rId16"/>
    <p:sldId id="414" r:id="rId17"/>
    <p:sldId id="400" r:id="rId18"/>
    <p:sldId id="405" r:id="rId19"/>
    <p:sldId id="406" r:id="rId20"/>
    <p:sldId id="415" r:id="rId21"/>
    <p:sldId id="396" r:id="rId22"/>
    <p:sldId id="408" r:id="rId23"/>
    <p:sldId id="403" r:id="rId24"/>
    <p:sldId id="416" r:id="rId25"/>
    <p:sldId id="417" r:id="rId26"/>
    <p:sldId id="42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2326"/>
    <a:srgbClr val="D222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66" d="100"/>
          <a:sy n="66" d="100"/>
        </p:scale>
        <p:origin x="-2256" y="-114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716C3D-F43A-4708-8A67-F689D058A13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F591F9-9857-48F1-BD11-6AC36C2210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showMasterSp="0">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C56423-C432-45E6-89A1-31D5D84238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
        <p:nvSpPr>
          <p:cNvPr id="11" name="TextBox 10"/>
          <p:cNvSpPr txBox="1"/>
          <p:nvPr userDrawn="1"/>
        </p:nvSpPr>
        <p:spPr>
          <a:xfrm>
            <a:off x="3373647"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pic>
        <p:nvPicPr>
          <p:cNvPr id="8" name="Picture 7"/>
          <p:cNvPicPr>
            <a:picLocks noChangeAspect="1"/>
          </p:cNvPicPr>
          <p:nvPr userDrawn="1"/>
        </p:nvPicPr>
        <p:blipFill>
          <a:blip r:embed="rId2" cstate="screen">
            <a:duotone>
              <a:schemeClr val="accent5">
                <a:shade val="45000"/>
                <a:satMod val="135000"/>
              </a:schemeClr>
              <a:prstClr val="white"/>
            </a:duotone>
          </a:blip>
          <a:srcRect/>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microsoft.com/office/2007/relationships/hdphoto" Target="../media/image3.wdp"/><Relationship Id="rId14" Type="http://schemas.openxmlformats.org/officeDocument/2006/relationships/image" Target="../media/image2.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fontAlgn="auto">
              <a:spcBef>
                <a:spcPts val="0"/>
              </a:spcBef>
              <a:spcAft>
                <a:spcPts val="0"/>
              </a:spcAft>
              <a:defRPr sz="16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fontAlgn="auto">
              <a:spcBef>
                <a:spcPts val="0"/>
              </a:spcBef>
              <a:spcAft>
                <a:spcPts val="0"/>
              </a:spcAft>
              <a:defRPr sz="16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fontAlgn="auto">
              <a:spcBef>
                <a:spcPts val="0"/>
              </a:spcBef>
              <a:spcAft>
                <a:spcPts val="0"/>
              </a:spcAft>
              <a:defRPr sz="16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pic>
        <p:nvPicPr>
          <p:cNvPr id="7" name="图片 6"/>
          <p:cNvPicPr>
            <a:picLocks noChangeAspect="1"/>
          </p:cNvPicPr>
          <p:nvPr userDrawn="1"/>
        </p:nvPicPr>
        <p:blipFill>
          <a:blip r:embed="rId14" cstate="screen">
            <a:extLst>
              <a:ext uri="{BEBA8EAE-BF5A-486C-A8C5-ECC9F3942E4B}">
                <a14:imgProps xmlns:a14="http://schemas.microsoft.com/office/drawing/2010/main">
                  <a14:imgLayer r:embed="rId15">
                    <a14:imgEffect>
                      <a14:brightnessContrast contrast="-20000"/>
                    </a14:imgEffect>
                  </a14:imgLayer>
                </a14:imgProps>
              </a:ext>
            </a:extLst>
          </a:blip>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gradFill flip="none" rotWithShape="1">
            <a:gsLst>
              <a:gs pos="0">
                <a:schemeClr val="bg1">
                  <a:alpha val="55000"/>
                </a:schemeClr>
              </a:gs>
              <a:gs pos="71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txStyles>
    <p:titleStyle>
      <a:lvl1pPr algn="ctr" rtl="0" fontAlgn="base">
        <a:spcBef>
          <a:spcPct val="0"/>
        </a:spcBef>
        <a:spcAft>
          <a:spcPct val="0"/>
        </a:spcAft>
        <a:defRPr sz="5865"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8.jpe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3.xml"/><Relationship Id="rId2" Type="http://schemas.openxmlformats.org/officeDocument/2006/relationships/image" Target="../media/image13.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29645" y="1124745"/>
            <a:ext cx="12250452" cy="4032448"/>
          </a:xfrm>
          <a:prstGeom prst="rect">
            <a:avLst/>
          </a:prstGeom>
          <a:solidFill>
            <a:srgbClr val="CA232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25" name="Picture 2"/>
          <p:cNvPicPr>
            <a:picLocks noChangeAspect="1" noChangeArrowheads="1"/>
          </p:cNvPicPr>
          <p:nvPr/>
        </p:nvPicPr>
        <p:blipFill>
          <a:blip r:embed="rId2" cstate="screen">
            <a:duotone>
              <a:prstClr val="black"/>
              <a:schemeClr val="accent3">
                <a:tint val="45000"/>
                <a:satMod val="400000"/>
              </a:schemeClr>
            </a:duotone>
          </a:blip>
          <a:srcRect/>
          <a:stretch>
            <a:fillRect/>
          </a:stretch>
        </p:blipFill>
        <p:spPr bwMode="auto">
          <a:xfrm>
            <a:off x="-29210" y="1681063"/>
            <a:ext cx="12231370" cy="2736304"/>
          </a:xfrm>
          <a:prstGeom prst="rect">
            <a:avLst/>
          </a:prstGeom>
          <a:solidFill>
            <a:srgbClr val="3131DB"/>
          </a:solidFill>
          <a:ln w="9525">
            <a:noFill/>
            <a:miter lim="800000"/>
            <a:headEnd/>
            <a:tailEnd/>
          </a:ln>
          <a:effectLst>
            <a:outerShdw blurRad="25400" dist="38100" dir="2700000" algn="tl" rotWithShape="0">
              <a:prstClr val="black">
                <a:alpha val="30000"/>
              </a:prstClr>
            </a:outerShdw>
          </a:effectLst>
        </p:spPr>
      </p:pic>
      <p:sp>
        <p:nvSpPr>
          <p:cNvPr id="4" name="TextBox 7"/>
          <p:cNvSpPr>
            <a:spLocks noChangeArrowheads="1"/>
          </p:cNvSpPr>
          <p:nvPr/>
        </p:nvSpPr>
        <p:spPr bwMode="auto">
          <a:xfrm>
            <a:off x="1433096" y="2222623"/>
            <a:ext cx="943876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i="0" u="none" strike="noStrike" kern="1200" cap="none" spc="-300" normalizeH="0" baseline="0" noProof="0" dirty="0">
                <a:ln>
                  <a:noFill/>
                </a:ln>
                <a:solidFill>
                  <a:prstClr val="white"/>
                </a:solidFill>
                <a:effectLst/>
                <a:uLnTx/>
                <a:uFillTx/>
                <a:latin typeface="方正粗倩简体" panose="03000509000000000000" pitchFamily="65" charset="-122"/>
                <a:ea typeface="方正粗倩简体" panose="03000509000000000000" pitchFamily="65" charset="-122"/>
                <a:cs typeface="+mn-ea"/>
                <a:sym typeface="+mn-lt"/>
              </a:rPr>
              <a:t>新员工转正述职报告</a:t>
            </a:r>
            <a:endParaRPr kumimoji="0" lang="zh-CN" altLang="en-US" sz="8000" i="0" u="none" strike="noStrike" kern="1200" cap="none" spc="-300" normalizeH="0" baseline="0" noProof="0" dirty="0">
              <a:ln>
                <a:noFill/>
              </a:ln>
              <a:solidFill>
                <a:prstClr val="white"/>
              </a:solidFill>
              <a:effectLst/>
              <a:uLnTx/>
              <a:uFillTx/>
              <a:latin typeface="方正粗倩简体" panose="03000509000000000000" pitchFamily="65" charset="-122"/>
              <a:ea typeface="方正粗倩简体" panose="03000509000000000000" pitchFamily="65" charset="-122"/>
              <a:cs typeface="+mn-ea"/>
              <a:sym typeface="+mn-lt"/>
            </a:endParaRPr>
          </a:p>
        </p:txBody>
      </p:sp>
      <p:cxnSp>
        <p:nvCxnSpPr>
          <p:cNvPr id="5" name="直接连接符 4"/>
          <p:cNvCxnSpPr/>
          <p:nvPr/>
        </p:nvCxnSpPr>
        <p:spPr>
          <a:xfrm>
            <a:off x="2495600" y="6274406"/>
            <a:ext cx="1878965" cy="14605"/>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15665" y="6292144"/>
            <a:ext cx="1878965" cy="14605"/>
          </a:xfrm>
          <a:prstGeom prst="line">
            <a:avLst/>
          </a:prstGeom>
          <a:ln>
            <a:solidFill>
              <a:schemeClr val="tx1">
                <a:lumMod val="75000"/>
                <a:lumOff val="2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11" name="文本框 25"/>
          <p:cNvSpPr txBox="1"/>
          <p:nvPr/>
        </p:nvSpPr>
        <p:spPr>
          <a:xfrm>
            <a:off x="3268980" y="4602614"/>
            <a:ext cx="552690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547" normalizeH="0" baseline="0" noProof="0" dirty="0">
                <a:ln>
                  <a:noFill/>
                </a:ln>
                <a:solidFill>
                  <a:prstClr val="white"/>
                </a:solidFill>
                <a:effectLst/>
                <a:uLnTx/>
                <a:uFillTx/>
                <a:cs typeface="+mn-ea"/>
                <a:sym typeface="+mn-lt"/>
              </a:rPr>
              <a:t>这是一个全新的开始 </a:t>
            </a:r>
            <a:r>
              <a:rPr kumimoji="0" lang="en-US" altLang="zh-CN" sz="1600" b="0" i="0" u="none" strike="noStrike" kern="1200" cap="none" spc="547" normalizeH="0" baseline="0" noProof="0" dirty="0">
                <a:ln>
                  <a:noFill/>
                </a:ln>
                <a:solidFill>
                  <a:prstClr val="white"/>
                </a:solidFill>
                <a:effectLst/>
                <a:uLnTx/>
                <a:uFillTx/>
                <a:cs typeface="+mn-ea"/>
                <a:sym typeface="+mn-lt"/>
              </a:rPr>
              <a:t>·  </a:t>
            </a:r>
            <a:r>
              <a:rPr kumimoji="0" lang="zh-CN" altLang="en-US" sz="1600" b="0" i="0" u="none" strike="noStrike" kern="1200" cap="none" spc="547" normalizeH="0" baseline="0" noProof="0" dirty="0">
                <a:ln>
                  <a:noFill/>
                </a:ln>
                <a:solidFill>
                  <a:prstClr val="white"/>
                </a:solidFill>
                <a:effectLst/>
                <a:uLnTx/>
                <a:uFillTx/>
                <a:cs typeface="+mn-ea"/>
                <a:sym typeface="+mn-lt"/>
              </a:rPr>
              <a:t>开始一段新的旅程</a:t>
            </a:r>
            <a:endParaRPr kumimoji="0" lang="zh-CN" altLang="en-US" sz="1600" b="0" i="0" u="none" strike="noStrike" kern="1200" cap="none" spc="547" normalizeH="0" baseline="0" noProof="0" dirty="0">
              <a:ln>
                <a:noFill/>
              </a:ln>
              <a:solidFill>
                <a:prstClr val="white"/>
              </a:solidFill>
              <a:effectLst/>
              <a:uLnTx/>
              <a:uFillTx/>
              <a:cs typeface="+mn-ea"/>
              <a:sym typeface="+mn-lt"/>
            </a:endParaRPr>
          </a:p>
        </p:txBody>
      </p:sp>
      <p:sp>
        <p:nvSpPr>
          <p:cNvPr id="13" name="文本框 25"/>
          <p:cNvSpPr txBox="1"/>
          <p:nvPr/>
        </p:nvSpPr>
        <p:spPr>
          <a:xfrm>
            <a:off x="2904697" y="5373216"/>
            <a:ext cx="638176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300" normalizeH="0" baseline="0" noProof="0" dirty="0">
                <a:ln>
                  <a:noFill/>
                </a:ln>
                <a:solidFill>
                  <a:srgbClr val="404040"/>
                </a:solidFill>
                <a:effectLst/>
                <a:uLnTx/>
                <a:uFillTx/>
                <a:cs typeface="+mn-ea"/>
                <a:sym typeface="+mn-lt"/>
              </a:rPr>
              <a:t>PLEASE ENTER THE CONTENTPLEASE ENTER THE CONTENTPLEASE ENTER THE CONTENTPLEASE ENTER THE CONTENT</a:t>
            </a:r>
            <a:r>
              <a:rPr lang="zh-CN" altLang="en-US" sz="800" spc="300" dirty="0">
                <a:solidFill>
                  <a:srgbClr val="404040"/>
                </a:solidFill>
                <a:cs typeface="+mn-ea"/>
                <a:sym typeface="+mn-lt"/>
              </a:rPr>
              <a:t> </a:t>
            </a:r>
            <a:r>
              <a:rPr kumimoji="0" lang="en-US" altLang="zh-CN" sz="800" b="0" i="0" u="none" strike="noStrike" kern="1200" cap="none" spc="300" normalizeH="0" baseline="0" noProof="0" dirty="0">
                <a:ln>
                  <a:noFill/>
                </a:ln>
                <a:solidFill>
                  <a:srgbClr val="404040"/>
                </a:solidFill>
                <a:effectLst/>
                <a:uLnTx/>
                <a:uFillTx/>
                <a:cs typeface="+mn-ea"/>
                <a:sym typeface="+mn-lt"/>
              </a:rPr>
              <a:t>PLEASE ENTER THE CONTENTPLEASE ENTER THE CONTENT</a:t>
            </a:r>
            <a:endParaRPr kumimoji="0" lang="zh-CN" altLang="en-US" sz="800" b="0" i="0" u="none" strike="noStrike" kern="1200" cap="none" spc="30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300" normalizeH="0" baseline="0" noProof="0" dirty="0">
              <a:ln>
                <a:noFill/>
              </a:ln>
              <a:solidFill>
                <a:srgbClr val="404040"/>
              </a:solidFill>
              <a:effectLst/>
              <a:uLnTx/>
              <a:uFillTx/>
              <a:cs typeface="+mn-ea"/>
              <a:sym typeface="+mn-lt"/>
            </a:endParaRPr>
          </a:p>
        </p:txBody>
      </p:sp>
      <p:grpSp>
        <p:nvGrpSpPr>
          <p:cNvPr id="3" name="组合 2"/>
          <p:cNvGrpSpPr/>
          <p:nvPr/>
        </p:nvGrpSpPr>
        <p:grpSpPr>
          <a:xfrm>
            <a:off x="4374565" y="6145559"/>
            <a:ext cx="3441100" cy="307777"/>
            <a:chOff x="4215954" y="6332061"/>
            <a:chExt cx="3441100" cy="307777"/>
          </a:xfrm>
        </p:grpSpPr>
        <p:sp>
          <p:nvSpPr>
            <p:cNvPr id="12" name="文本框 25"/>
            <p:cNvSpPr txBox="1"/>
            <p:nvPr/>
          </p:nvSpPr>
          <p:spPr>
            <a:xfrm>
              <a:off x="4215954" y="6332061"/>
              <a:ext cx="1721016" cy="3067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述职人</a:t>
              </a:r>
              <a:r>
                <a:rPr kumimoji="0" lang="zh-CN" altLang="en-US" sz="1400" b="0" i="0" u="none" strike="noStrike" kern="1200" cap="none" spc="0" normalizeH="0" baseline="0" noProof="0" dirty="0" smtClean="0">
                  <a:ln>
                    <a:noFill/>
                  </a:ln>
                  <a:solidFill>
                    <a:prstClr val="black">
                      <a:lumMod val="75000"/>
                      <a:lumOff val="25000"/>
                    </a:prstClr>
                  </a:solidFill>
                  <a:effectLst/>
                  <a:uLnTx/>
                  <a:uFillTx/>
                  <a:cs typeface="+mn-ea"/>
                  <a:sym typeface="+mn-lt"/>
                </a:rPr>
                <a:t>：</a:t>
              </a:r>
              <a:r>
                <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rPr>
                <a:t>XXX</a:t>
              </a:r>
              <a:endPar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endParaRPr>
            </a:p>
          </p:txBody>
        </p:sp>
        <p:sp>
          <p:nvSpPr>
            <p:cNvPr id="14" name="文本框 25"/>
            <p:cNvSpPr txBox="1"/>
            <p:nvPr/>
          </p:nvSpPr>
          <p:spPr>
            <a:xfrm>
              <a:off x="5911588" y="6332061"/>
              <a:ext cx="1745466"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时间：</a:t>
              </a:r>
              <a:r>
                <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rPr>
                <a:t>20XX.X.XX</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5" name="TextBox 7"/>
          <p:cNvSpPr>
            <a:spLocks noChangeArrowheads="1"/>
          </p:cNvSpPr>
          <p:nvPr/>
        </p:nvSpPr>
        <p:spPr bwMode="auto">
          <a:xfrm>
            <a:off x="1520180" y="3704991"/>
            <a:ext cx="91147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400" normalizeH="0" baseline="0" noProof="0" dirty="0">
                <a:ln>
                  <a:noFill/>
                </a:ln>
                <a:solidFill>
                  <a:prstClr val="white"/>
                </a:solidFill>
                <a:effectLst/>
                <a:uLnTx/>
                <a:uFillTx/>
                <a:cs typeface="+mn-ea"/>
                <a:sym typeface="+mn-lt"/>
              </a:rPr>
              <a:t>NEW EMPLOYEE REPORTING REPORT</a:t>
            </a:r>
            <a:endParaRPr kumimoji="0" lang="zh-CN" altLang="en-US" b="0" i="0" u="none" strike="noStrike" kern="1200" cap="none" spc="400" normalizeH="0" baseline="0" noProof="0" dirty="0">
              <a:ln>
                <a:noFill/>
              </a:ln>
              <a:solidFill>
                <a:prstClr val="white"/>
              </a:solidFill>
              <a:effectLst/>
              <a:uLnTx/>
              <a:uFillTx/>
              <a:cs typeface="+mn-ea"/>
              <a:sym typeface="+mn-lt"/>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0-#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12" fill="hold" grpId="0" nodeType="withEffect">
                                  <p:stCondLst>
                                    <p:cond delay="0"/>
                                  </p:stCondLst>
                                  <p:iterate type="lt">
                                    <p:tmPct val="13000"/>
                                  </p:iterate>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2789"/>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ppt_x"/>
                                          </p:val>
                                        </p:tav>
                                        <p:tav tm="100000">
                                          <p:val>
                                            <p:strVal val="#ppt_x"/>
                                          </p:val>
                                        </p:tav>
                                      </p:tavLst>
                                    </p:anim>
                                    <p:anim calcmode="lin" valueType="num">
                                      <p:cBhvr additive="base">
                                        <p:cTn id="21" dur="10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ppt_x"/>
                                          </p:val>
                                        </p:tav>
                                        <p:tav tm="100000">
                                          <p:val>
                                            <p:strVal val="#ppt_x"/>
                                          </p:val>
                                        </p:tav>
                                      </p:tavLst>
                                    </p:anim>
                                    <p:anim calcmode="lin" valueType="num">
                                      <p:cBhvr additive="base">
                                        <p:cTn id="25" dur="10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iterate type="lt">
                                    <p:tmPct val="13000"/>
                                  </p:iterate>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0-#ppt_w/2"/>
                                          </p:val>
                                        </p:tav>
                                        <p:tav tm="100000">
                                          <p:val>
                                            <p:strVal val="#ppt_x"/>
                                          </p:val>
                                        </p:tav>
                                      </p:tavLst>
                                    </p:anim>
                                    <p:anim calcmode="lin" valueType="num">
                                      <p:cBhvr additive="base">
                                        <p:cTn id="37"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11" grpId="0"/>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1818005" cy="504190"/>
          </a:xfrm>
        </p:spPr>
        <p:txBody>
          <a:bodyPr/>
          <a:lstStyle/>
          <a:p>
            <a:r>
              <a:rPr lang="zh-CN" altLang="en-US" sz="2800" dirty="0">
                <a:latin typeface="+mn-lt"/>
                <a:ea typeface="+mn-ea"/>
                <a:cs typeface="+mn-ea"/>
                <a:sym typeface="+mn-lt"/>
              </a:rPr>
              <a:t>自身优点</a:t>
            </a:r>
            <a:endParaRPr lang="zh-CN" altLang="en-US" sz="2800" dirty="0">
              <a:latin typeface="+mn-lt"/>
              <a:ea typeface="+mn-ea"/>
              <a:cs typeface="+mn-ea"/>
              <a:sym typeface="+mn-lt"/>
            </a:endParaRPr>
          </a:p>
        </p:txBody>
      </p:sp>
      <p:grpSp>
        <p:nvGrpSpPr>
          <p:cNvPr id="3" name="Group 36"/>
          <p:cNvGrpSpPr/>
          <p:nvPr/>
        </p:nvGrpSpPr>
        <p:grpSpPr>
          <a:xfrm>
            <a:off x="3704831" y="1376883"/>
            <a:ext cx="4709592" cy="4709592"/>
            <a:chOff x="2438401" y="1847850"/>
            <a:chExt cx="4267200" cy="4267200"/>
          </a:xfrm>
        </p:grpSpPr>
        <p:sp>
          <p:nvSpPr>
            <p:cNvPr id="11" name="Freeform 202"/>
            <p:cNvSpPr>
              <a:spLocks noEditPoints="1"/>
            </p:cNvSpPr>
            <p:nvPr/>
          </p:nvSpPr>
          <p:spPr bwMode="auto">
            <a:xfrm>
              <a:off x="2438401" y="1847850"/>
              <a:ext cx="4267200" cy="4267200"/>
            </a:xfrm>
            <a:custGeom>
              <a:avLst/>
              <a:gdLst>
                <a:gd name="T0" fmla="*/ 672 w 1344"/>
                <a:gd name="T1" fmla="*/ 1344 h 1344"/>
                <a:gd name="T2" fmla="*/ 0 w 1344"/>
                <a:gd name="T3" fmla="*/ 672 h 1344"/>
                <a:gd name="T4" fmla="*/ 672 w 1344"/>
                <a:gd name="T5" fmla="*/ 0 h 1344"/>
                <a:gd name="T6" fmla="*/ 1344 w 1344"/>
                <a:gd name="T7" fmla="*/ 672 h 1344"/>
                <a:gd name="T8" fmla="*/ 672 w 1344"/>
                <a:gd name="T9" fmla="*/ 1344 h 1344"/>
                <a:gd name="T10" fmla="*/ 672 w 1344"/>
                <a:gd name="T11" fmla="*/ 40 h 1344"/>
                <a:gd name="T12" fmla="*/ 40 w 1344"/>
                <a:gd name="T13" fmla="*/ 672 h 1344"/>
                <a:gd name="T14" fmla="*/ 672 w 1344"/>
                <a:gd name="T15" fmla="*/ 1304 h 1344"/>
                <a:gd name="T16" fmla="*/ 1304 w 1344"/>
                <a:gd name="T17" fmla="*/ 672 h 1344"/>
                <a:gd name="T18" fmla="*/ 672 w 1344"/>
                <a:gd name="T19" fmla="*/ 4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4" h="1344">
                  <a:moveTo>
                    <a:pt x="672" y="1344"/>
                  </a:moveTo>
                  <a:cubicBezTo>
                    <a:pt x="301" y="1344"/>
                    <a:pt x="0" y="1042"/>
                    <a:pt x="0" y="672"/>
                  </a:cubicBezTo>
                  <a:cubicBezTo>
                    <a:pt x="0" y="301"/>
                    <a:pt x="301" y="0"/>
                    <a:pt x="672" y="0"/>
                  </a:cubicBezTo>
                  <a:cubicBezTo>
                    <a:pt x="1043" y="0"/>
                    <a:pt x="1344" y="301"/>
                    <a:pt x="1344" y="672"/>
                  </a:cubicBezTo>
                  <a:cubicBezTo>
                    <a:pt x="1344" y="1042"/>
                    <a:pt x="1043" y="1344"/>
                    <a:pt x="672" y="1344"/>
                  </a:cubicBezTo>
                  <a:close/>
                  <a:moveTo>
                    <a:pt x="672" y="40"/>
                  </a:moveTo>
                  <a:cubicBezTo>
                    <a:pt x="324" y="40"/>
                    <a:pt x="40" y="323"/>
                    <a:pt x="40" y="672"/>
                  </a:cubicBezTo>
                  <a:cubicBezTo>
                    <a:pt x="40" y="1020"/>
                    <a:pt x="324" y="1304"/>
                    <a:pt x="672" y="1304"/>
                  </a:cubicBezTo>
                  <a:cubicBezTo>
                    <a:pt x="1020" y="1304"/>
                    <a:pt x="1304" y="1020"/>
                    <a:pt x="1304" y="672"/>
                  </a:cubicBezTo>
                  <a:cubicBezTo>
                    <a:pt x="1304" y="323"/>
                    <a:pt x="1020" y="40"/>
                    <a:pt x="672" y="40"/>
                  </a:cubicBezTo>
                  <a:close/>
                </a:path>
              </a:pathLst>
            </a:custGeom>
            <a:solidFill>
              <a:schemeClr val="bg1">
                <a:alpha val="10000"/>
              </a:schemeClr>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2" name="Freeform 203"/>
            <p:cNvSpPr>
              <a:spLocks noEditPoints="1"/>
            </p:cNvSpPr>
            <p:nvPr/>
          </p:nvSpPr>
          <p:spPr bwMode="auto">
            <a:xfrm>
              <a:off x="3267076" y="2676525"/>
              <a:ext cx="2609850" cy="2609850"/>
            </a:xfrm>
            <a:custGeom>
              <a:avLst/>
              <a:gdLst>
                <a:gd name="T0" fmla="*/ 411 w 822"/>
                <a:gd name="T1" fmla="*/ 822 h 822"/>
                <a:gd name="T2" fmla="*/ 0 w 822"/>
                <a:gd name="T3" fmla="*/ 411 h 822"/>
                <a:gd name="T4" fmla="*/ 411 w 822"/>
                <a:gd name="T5" fmla="*/ 0 h 822"/>
                <a:gd name="T6" fmla="*/ 822 w 822"/>
                <a:gd name="T7" fmla="*/ 411 h 822"/>
                <a:gd name="T8" fmla="*/ 411 w 822"/>
                <a:gd name="T9" fmla="*/ 822 h 822"/>
                <a:gd name="T10" fmla="*/ 411 w 822"/>
                <a:gd name="T11" fmla="*/ 40 h 822"/>
                <a:gd name="T12" fmla="*/ 40 w 822"/>
                <a:gd name="T13" fmla="*/ 411 h 822"/>
                <a:gd name="T14" fmla="*/ 411 w 822"/>
                <a:gd name="T15" fmla="*/ 782 h 822"/>
                <a:gd name="T16" fmla="*/ 782 w 822"/>
                <a:gd name="T17" fmla="*/ 411 h 822"/>
                <a:gd name="T18" fmla="*/ 411 w 822"/>
                <a:gd name="T19" fmla="*/ 4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2" h="822">
                  <a:moveTo>
                    <a:pt x="411" y="822"/>
                  </a:moveTo>
                  <a:cubicBezTo>
                    <a:pt x="184" y="822"/>
                    <a:pt x="0" y="638"/>
                    <a:pt x="0" y="411"/>
                  </a:cubicBezTo>
                  <a:cubicBezTo>
                    <a:pt x="0" y="184"/>
                    <a:pt x="184" y="0"/>
                    <a:pt x="411" y="0"/>
                  </a:cubicBezTo>
                  <a:cubicBezTo>
                    <a:pt x="638" y="0"/>
                    <a:pt x="822" y="184"/>
                    <a:pt x="822" y="411"/>
                  </a:cubicBezTo>
                  <a:cubicBezTo>
                    <a:pt x="822" y="638"/>
                    <a:pt x="638" y="822"/>
                    <a:pt x="411" y="822"/>
                  </a:cubicBezTo>
                  <a:close/>
                  <a:moveTo>
                    <a:pt x="411" y="40"/>
                  </a:moveTo>
                  <a:cubicBezTo>
                    <a:pt x="206" y="40"/>
                    <a:pt x="40" y="206"/>
                    <a:pt x="40" y="411"/>
                  </a:cubicBezTo>
                  <a:cubicBezTo>
                    <a:pt x="40" y="616"/>
                    <a:pt x="206" y="782"/>
                    <a:pt x="411" y="782"/>
                  </a:cubicBezTo>
                  <a:cubicBezTo>
                    <a:pt x="616" y="782"/>
                    <a:pt x="782" y="616"/>
                    <a:pt x="782" y="411"/>
                  </a:cubicBezTo>
                  <a:cubicBezTo>
                    <a:pt x="782" y="206"/>
                    <a:pt x="616" y="40"/>
                    <a:pt x="411" y="40"/>
                  </a:cubicBezTo>
                  <a:close/>
                </a:path>
              </a:pathLst>
            </a:custGeom>
            <a:solidFill>
              <a:schemeClr val="bg1">
                <a:alpha val="10000"/>
              </a:schemeClr>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5" name="Group 49"/>
          <p:cNvGrpSpPr/>
          <p:nvPr/>
        </p:nvGrpSpPr>
        <p:grpSpPr>
          <a:xfrm>
            <a:off x="3846374" y="1953867"/>
            <a:ext cx="2112350" cy="1778986"/>
            <a:chOff x="2346326" y="2073275"/>
            <a:chExt cx="2152650" cy="1812925"/>
          </a:xfrm>
        </p:grpSpPr>
        <p:sp>
          <p:nvSpPr>
            <p:cNvPr id="15" name="TextBox 26"/>
            <p:cNvSpPr txBox="1"/>
            <p:nvPr/>
          </p:nvSpPr>
          <p:spPr>
            <a:xfrm>
              <a:off x="3892106" y="3343979"/>
              <a:ext cx="535878" cy="235236"/>
            </a:xfrm>
            <a:prstGeom prst="rect">
              <a:avLst/>
            </a:prstGeom>
            <a:noFill/>
          </p:spPr>
          <p:txBody>
            <a:bodyPr wrap="square" lIns="0" tIns="0" rIns="0" bIns="0"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en-US" sz="1500" b="1" i="0" u="none" strike="noStrike" kern="1200" cap="none" spc="0" normalizeH="0" baseline="0" noProof="0" dirty="0">
                  <a:ln>
                    <a:noFill/>
                  </a:ln>
                  <a:solidFill>
                    <a:srgbClr val="D22226"/>
                  </a:solidFill>
                  <a:effectLst/>
                  <a:uLnTx/>
                  <a:uFillTx/>
                  <a:cs typeface="+mn-ea"/>
                  <a:sym typeface="+mn-lt"/>
                </a:rPr>
                <a:t>1</a:t>
              </a:r>
              <a:endParaRPr kumimoji="0" lang="en-US" sz="1500" b="1" i="0" u="none" strike="noStrike" kern="1200" cap="none" spc="0" normalizeH="0" baseline="0" noProof="0" dirty="0">
                <a:ln>
                  <a:noFill/>
                </a:ln>
                <a:solidFill>
                  <a:srgbClr val="D22226"/>
                </a:solidFill>
                <a:effectLst/>
                <a:uLnTx/>
                <a:uFillTx/>
                <a:cs typeface="+mn-ea"/>
                <a:sym typeface="+mn-lt"/>
              </a:endParaRPr>
            </a:p>
          </p:txBody>
        </p:sp>
        <p:sp>
          <p:nvSpPr>
            <p:cNvPr id="16" name="Freeform 205"/>
            <p:cNvSpPr>
              <a:spLocks noEditPoints="1"/>
            </p:cNvSpPr>
            <p:nvPr/>
          </p:nvSpPr>
          <p:spPr bwMode="auto">
            <a:xfrm>
              <a:off x="2346326" y="2073275"/>
              <a:ext cx="2152650" cy="1812925"/>
            </a:xfrm>
            <a:custGeom>
              <a:avLst/>
              <a:gdLst>
                <a:gd name="T0" fmla="*/ 663 w 678"/>
                <a:gd name="T1" fmla="*/ 379 h 571"/>
                <a:gd name="T2" fmla="*/ 586 w 678"/>
                <a:gd name="T3" fmla="*/ 334 h 571"/>
                <a:gd name="T4" fmla="*/ 556 w 678"/>
                <a:gd name="T5" fmla="*/ 334 h 571"/>
                <a:gd name="T6" fmla="*/ 504 w 678"/>
                <a:gd name="T7" fmla="*/ 364 h 571"/>
                <a:gd name="T8" fmla="*/ 474 w 678"/>
                <a:gd name="T9" fmla="*/ 364 h 571"/>
                <a:gd name="T10" fmla="*/ 454 w 678"/>
                <a:gd name="T11" fmla="*/ 352 h 571"/>
                <a:gd name="T12" fmla="*/ 439 w 678"/>
                <a:gd name="T13" fmla="*/ 326 h 571"/>
                <a:gd name="T14" fmla="*/ 439 w 678"/>
                <a:gd name="T15" fmla="*/ 150 h 571"/>
                <a:gd name="T16" fmla="*/ 414 w 678"/>
                <a:gd name="T17" fmla="*/ 106 h 571"/>
                <a:gd name="T18" fmla="*/ 244 w 678"/>
                <a:gd name="T19" fmla="*/ 9 h 571"/>
                <a:gd name="T20" fmla="*/ 194 w 678"/>
                <a:gd name="T21" fmla="*/ 9 h 571"/>
                <a:gd name="T22" fmla="*/ 25 w 678"/>
                <a:gd name="T23" fmla="*/ 106 h 571"/>
                <a:gd name="T24" fmla="*/ 0 w 678"/>
                <a:gd name="T25" fmla="*/ 150 h 571"/>
                <a:gd name="T26" fmla="*/ 0 w 678"/>
                <a:gd name="T27" fmla="*/ 345 h 571"/>
                <a:gd name="T28" fmla="*/ 25 w 678"/>
                <a:gd name="T29" fmla="*/ 388 h 571"/>
                <a:gd name="T30" fmla="*/ 194 w 678"/>
                <a:gd name="T31" fmla="*/ 486 h 571"/>
                <a:gd name="T32" fmla="*/ 244 w 678"/>
                <a:gd name="T33" fmla="*/ 486 h 571"/>
                <a:gd name="T34" fmla="*/ 397 w 678"/>
                <a:gd name="T35" fmla="*/ 398 h 571"/>
                <a:gd name="T36" fmla="*/ 427 w 678"/>
                <a:gd name="T37" fmla="*/ 398 h 571"/>
                <a:gd name="T38" fmla="*/ 448 w 678"/>
                <a:gd name="T39" fmla="*/ 410 h 571"/>
                <a:gd name="T40" fmla="*/ 463 w 678"/>
                <a:gd name="T41" fmla="*/ 436 h 571"/>
                <a:gd name="T42" fmla="*/ 463 w 678"/>
                <a:gd name="T43" fmla="*/ 495 h 571"/>
                <a:gd name="T44" fmla="*/ 478 w 678"/>
                <a:gd name="T45" fmla="*/ 521 h 571"/>
                <a:gd name="T46" fmla="*/ 556 w 678"/>
                <a:gd name="T47" fmla="*/ 566 h 571"/>
                <a:gd name="T48" fmla="*/ 586 w 678"/>
                <a:gd name="T49" fmla="*/ 566 h 571"/>
                <a:gd name="T50" fmla="*/ 663 w 678"/>
                <a:gd name="T51" fmla="*/ 521 h 571"/>
                <a:gd name="T52" fmla="*/ 678 w 678"/>
                <a:gd name="T53" fmla="*/ 495 h 571"/>
                <a:gd name="T54" fmla="*/ 678 w 678"/>
                <a:gd name="T55" fmla="*/ 405 h 571"/>
                <a:gd name="T56" fmla="*/ 663 w 678"/>
                <a:gd name="T57" fmla="*/ 379 h 571"/>
                <a:gd name="T58" fmla="*/ 571 w 678"/>
                <a:gd name="T59" fmla="*/ 514 h 571"/>
                <a:gd name="T60" fmla="*/ 506 w 678"/>
                <a:gd name="T61" fmla="*/ 450 h 571"/>
                <a:gd name="T62" fmla="*/ 571 w 678"/>
                <a:gd name="T63" fmla="*/ 386 h 571"/>
                <a:gd name="T64" fmla="*/ 635 w 678"/>
                <a:gd name="T65" fmla="*/ 450 h 571"/>
                <a:gd name="T66" fmla="*/ 571 w 678"/>
                <a:gd name="T67" fmla="*/ 514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8" h="571">
                  <a:moveTo>
                    <a:pt x="663" y="379"/>
                  </a:moveTo>
                  <a:cubicBezTo>
                    <a:pt x="586" y="334"/>
                    <a:pt x="586" y="334"/>
                    <a:pt x="586" y="334"/>
                  </a:cubicBezTo>
                  <a:cubicBezTo>
                    <a:pt x="576" y="329"/>
                    <a:pt x="565" y="329"/>
                    <a:pt x="556" y="334"/>
                  </a:cubicBezTo>
                  <a:cubicBezTo>
                    <a:pt x="504" y="364"/>
                    <a:pt x="504" y="364"/>
                    <a:pt x="504" y="364"/>
                  </a:cubicBezTo>
                  <a:cubicBezTo>
                    <a:pt x="495" y="369"/>
                    <a:pt x="483" y="369"/>
                    <a:pt x="474" y="364"/>
                  </a:cubicBezTo>
                  <a:cubicBezTo>
                    <a:pt x="454" y="352"/>
                    <a:pt x="454" y="352"/>
                    <a:pt x="454" y="352"/>
                  </a:cubicBezTo>
                  <a:cubicBezTo>
                    <a:pt x="444" y="346"/>
                    <a:pt x="439" y="337"/>
                    <a:pt x="439" y="326"/>
                  </a:cubicBezTo>
                  <a:cubicBezTo>
                    <a:pt x="439" y="150"/>
                    <a:pt x="439" y="150"/>
                    <a:pt x="439" y="150"/>
                  </a:cubicBezTo>
                  <a:cubicBezTo>
                    <a:pt x="439" y="132"/>
                    <a:pt x="429" y="115"/>
                    <a:pt x="414" y="106"/>
                  </a:cubicBezTo>
                  <a:cubicBezTo>
                    <a:pt x="244" y="9"/>
                    <a:pt x="244" y="9"/>
                    <a:pt x="244" y="9"/>
                  </a:cubicBezTo>
                  <a:cubicBezTo>
                    <a:pt x="229" y="0"/>
                    <a:pt x="210" y="0"/>
                    <a:pt x="194" y="9"/>
                  </a:cubicBezTo>
                  <a:cubicBezTo>
                    <a:pt x="25" y="106"/>
                    <a:pt x="25" y="106"/>
                    <a:pt x="25" y="106"/>
                  </a:cubicBezTo>
                  <a:cubicBezTo>
                    <a:pt x="10" y="115"/>
                    <a:pt x="0" y="132"/>
                    <a:pt x="0" y="150"/>
                  </a:cubicBezTo>
                  <a:cubicBezTo>
                    <a:pt x="0" y="345"/>
                    <a:pt x="0" y="345"/>
                    <a:pt x="0" y="345"/>
                  </a:cubicBezTo>
                  <a:cubicBezTo>
                    <a:pt x="0" y="363"/>
                    <a:pt x="10" y="379"/>
                    <a:pt x="25" y="388"/>
                  </a:cubicBezTo>
                  <a:cubicBezTo>
                    <a:pt x="194" y="486"/>
                    <a:pt x="194" y="486"/>
                    <a:pt x="194" y="486"/>
                  </a:cubicBezTo>
                  <a:cubicBezTo>
                    <a:pt x="210" y="495"/>
                    <a:pt x="229" y="495"/>
                    <a:pt x="244" y="486"/>
                  </a:cubicBezTo>
                  <a:cubicBezTo>
                    <a:pt x="397" y="398"/>
                    <a:pt x="397" y="398"/>
                    <a:pt x="397" y="398"/>
                  </a:cubicBezTo>
                  <a:cubicBezTo>
                    <a:pt x="406" y="392"/>
                    <a:pt x="418" y="392"/>
                    <a:pt x="427" y="398"/>
                  </a:cubicBezTo>
                  <a:cubicBezTo>
                    <a:pt x="448" y="410"/>
                    <a:pt x="448" y="410"/>
                    <a:pt x="448" y="410"/>
                  </a:cubicBezTo>
                  <a:cubicBezTo>
                    <a:pt x="457" y="415"/>
                    <a:pt x="463" y="425"/>
                    <a:pt x="463" y="436"/>
                  </a:cubicBezTo>
                  <a:cubicBezTo>
                    <a:pt x="463" y="495"/>
                    <a:pt x="463" y="495"/>
                    <a:pt x="463" y="495"/>
                  </a:cubicBezTo>
                  <a:cubicBezTo>
                    <a:pt x="463" y="506"/>
                    <a:pt x="468" y="515"/>
                    <a:pt x="478" y="521"/>
                  </a:cubicBezTo>
                  <a:cubicBezTo>
                    <a:pt x="556" y="566"/>
                    <a:pt x="556" y="566"/>
                    <a:pt x="556" y="566"/>
                  </a:cubicBezTo>
                  <a:cubicBezTo>
                    <a:pt x="565" y="571"/>
                    <a:pt x="576" y="571"/>
                    <a:pt x="586" y="566"/>
                  </a:cubicBezTo>
                  <a:cubicBezTo>
                    <a:pt x="663" y="521"/>
                    <a:pt x="663" y="521"/>
                    <a:pt x="663" y="521"/>
                  </a:cubicBezTo>
                  <a:cubicBezTo>
                    <a:pt x="673" y="515"/>
                    <a:pt x="678" y="506"/>
                    <a:pt x="678" y="495"/>
                  </a:cubicBezTo>
                  <a:cubicBezTo>
                    <a:pt x="678" y="405"/>
                    <a:pt x="678" y="405"/>
                    <a:pt x="678" y="405"/>
                  </a:cubicBezTo>
                  <a:cubicBezTo>
                    <a:pt x="678" y="394"/>
                    <a:pt x="673" y="384"/>
                    <a:pt x="663" y="379"/>
                  </a:cubicBezTo>
                  <a:close/>
                  <a:moveTo>
                    <a:pt x="571" y="514"/>
                  </a:moveTo>
                  <a:cubicBezTo>
                    <a:pt x="535" y="514"/>
                    <a:pt x="506" y="485"/>
                    <a:pt x="506" y="450"/>
                  </a:cubicBezTo>
                  <a:cubicBezTo>
                    <a:pt x="506" y="414"/>
                    <a:pt x="535" y="386"/>
                    <a:pt x="571" y="386"/>
                  </a:cubicBezTo>
                  <a:cubicBezTo>
                    <a:pt x="606" y="386"/>
                    <a:pt x="635" y="414"/>
                    <a:pt x="635" y="450"/>
                  </a:cubicBezTo>
                  <a:cubicBezTo>
                    <a:pt x="635" y="485"/>
                    <a:pt x="606" y="514"/>
                    <a:pt x="571" y="514"/>
                  </a:cubicBezTo>
                  <a:close/>
                </a:path>
              </a:pathLst>
            </a:custGeom>
            <a:solidFill>
              <a:srgbClr val="D22226"/>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7" name="Oval 213"/>
            <p:cNvSpPr>
              <a:spLocks noChangeArrowheads="1"/>
            </p:cNvSpPr>
            <p:nvPr/>
          </p:nvSpPr>
          <p:spPr bwMode="auto">
            <a:xfrm>
              <a:off x="2755901" y="2588270"/>
              <a:ext cx="574675" cy="577850"/>
            </a:xfrm>
            <a:prstGeom prst="ellipse">
              <a:avLst/>
            </a:prstGeom>
            <a:solidFill>
              <a:schemeClr val="bg1"/>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8" name="Freeform 214"/>
            <p:cNvSpPr>
              <a:spLocks noEditPoints="1"/>
            </p:cNvSpPr>
            <p:nvPr/>
          </p:nvSpPr>
          <p:spPr bwMode="auto">
            <a:xfrm>
              <a:off x="2914651" y="2702570"/>
              <a:ext cx="254000" cy="368300"/>
            </a:xfrm>
            <a:custGeom>
              <a:avLst/>
              <a:gdLst>
                <a:gd name="T0" fmla="*/ 22 w 80"/>
                <a:gd name="T1" fmla="*/ 90 h 116"/>
                <a:gd name="T2" fmla="*/ 23 w 80"/>
                <a:gd name="T3" fmla="*/ 95 h 116"/>
                <a:gd name="T4" fmla="*/ 40 w 80"/>
                <a:gd name="T5" fmla="*/ 99 h 116"/>
                <a:gd name="T6" fmla="*/ 58 w 80"/>
                <a:gd name="T7" fmla="*/ 96 h 116"/>
                <a:gd name="T8" fmla="*/ 59 w 80"/>
                <a:gd name="T9" fmla="*/ 90 h 116"/>
                <a:gd name="T10" fmla="*/ 40 w 80"/>
                <a:gd name="T11" fmla="*/ 93 h 116"/>
                <a:gd name="T12" fmla="*/ 22 w 80"/>
                <a:gd name="T13" fmla="*/ 90 h 116"/>
                <a:gd name="T14" fmla="*/ 40 w 80"/>
                <a:gd name="T15" fmla="*/ 0 h 116"/>
                <a:gd name="T16" fmla="*/ 0 w 80"/>
                <a:gd name="T17" fmla="*/ 40 h 116"/>
                <a:gd name="T18" fmla="*/ 20 w 80"/>
                <a:gd name="T19" fmla="*/ 74 h 116"/>
                <a:gd name="T20" fmla="*/ 21 w 80"/>
                <a:gd name="T21" fmla="*/ 84 h 116"/>
                <a:gd name="T22" fmla="*/ 40 w 80"/>
                <a:gd name="T23" fmla="*/ 88 h 116"/>
                <a:gd name="T24" fmla="*/ 60 w 80"/>
                <a:gd name="T25" fmla="*/ 84 h 116"/>
                <a:gd name="T26" fmla="*/ 61 w 80"/>
                <a:gd name="T27" fmla="*/ 74 h 116"/>
                <a:gd name="T28" fmla="*/ 80 w 80"/>
                <a:gd name="T29" fmla="*/ 40 h 116"/>
                <a:gd name="T30" fmla="*/ 40 w 80"/>
                <a:gd name="T31" fmla="*/ 0 h 116"/>
                <a:gd name="T32" fmla="*/ 55 w 80"/>
                <a:gd name="T33" fmla="*/ 70 h 116"/>
                <a:gd name="T34" fmla="*/ 54 w 80"/>
                <a:gd name="T35" fmla="*/ 79 h 116"/>
                <a:gd name="T36" fmla="*/ 40 w 80"/>
                <a:gd name="T37" fmla="*/ 81 h 116"/>
                <a:gd name="T38" fmla="*/ 27 w 80"/>
                <a:gd name="T39" fmla="*/ 79 h 116"/>
                <a:gd name="T40" fmla="*/ 26 w 80"/>
                <a:gd name="T41" fmla="*/ 70 h 116"/>
                <a:gd name="T42" fmla="*/ 8 w 80"/>
                <a:gd name="T43" fmla="*/ 40 h 116"/>
                <a:gd name="T44" fmla="*/ 40 w 80"/>
                <a:gd name="T45" fmla="*/ 7 h 116"/>
                <a:gd name="T46" fmla="*/ 73 w 80"/>
                <a:gd name="T47" fmla="*/ 40 h 116"/>
                <a:gd name="T48" fmla="*/ 55 w 80"/>
                <a:gd name="T49" fmla="*/ 70 h 116"/>
                <a:gd name="T50" fmla="*/ 24 w 80"/>
                <a:gd name="T51" fmla="*/ 101 h 116"/>
                <a:gd name="T52" fmla="*/ 24 w 80"/>
                <a:gd name="T53" fmla="*/ 107 h 116"/>
                <a:gd name="T54" fmla="*/ 30 w 80"/>
                <a:gd name="T55" fmla="*/ 110 h 116"/>
                <a:gd name="T56" fmla="*/ 30 w 80"/>
                <a:gd name="T57" fmla="*/ 114 h 116"/>
                <a:gd name="T58" fmla="*/ 40 w 80"/>
                <a:gd name="T59" fmla="*/ 116 h 116"/>
                <a:gd name="T60" fmla="*/ 51 w 80"/>
                <a:gd name="T61" fmla="*/ 114 h 116"/>
                <a:gd name="T62" fmla="*/ 51 w 80"/>
                <a:gd name="T63" fmla="*/ 110 h 116"/>
                <a:gd name="T64" fmla="*/ 56 w 80"/>
                <a:gd name="T65" fmla="*/ 107 h 116"/>
                <a:gd name="T66" fmla="*/ 57 w 80"/>
                <a:gd name="T67" fmla="*/ 101 h 116"/>
                <a:gd name="T68" fmla="*/ 40 w 80"/>
                <a:gd name="T69" fmla="*/ 104 h 116"/>
                <a:gd name="T70" fmla="*/ 24 w 80"/>
                <a:gd name="T71" fmla="*/ 101 h 116"/>
                <a:gd name="T72" fmla="*/ 49 w 80"/>
                <a:gd name="T73" fmla="*/ 55 h 116"/>
                <a:gd name="T74" fmla="*/ 40 w 80"/>
                <a:gd name="T75" fmla="*/ 39 h 116"/>
                <a:gd name="T76" fmla="*/ 32 w 80"/>
                <a:gd name="T77" fmla="*/ 55 h 116"/>
                <a:gd name="T78" fmla="*/ 28 w 80"/>
                <a:gd name="T79" fmla="*/ 47 h 116"/>
                <a:gd name="T80" fmla="*/ 22 w 80"/>
                <a:gd name="T81" fmla="*/ 50 h 116"/>
                <a:gd name="T82" fmla="*/ 31 w 80"/>
                <a:gd name="T83" fmla="*/ 69 h 116"/>
                <a:gd name="T84" fmla="*/ 40 w 80"/>
                <a:gd name="T85" fmla="*/ 52 h 116"/>
                <a:gd name="T86" fmla="*/ 50 w 80"/>
                <a:gd name="T87" fmla="*/ 69 h 116"/>
                <a:gd name="T88" fmla="*/ 59 w 80"/>
                <a:gd name="T89" fmla="*/ 50 h 116"/>
                <a:gd name="T90" fmla="*/ 53 w 80"/>
                <a:gd name="T91" fmla="*/ 47 h 116"/>
                <a:gd name="T92" fmla="*/ 49 w 80"/>
                <a:gd name="T93" fmla="*/ 55 h 116"/>
                <a:gd name="T94" fmla="*/ 40 w 80"/>
                <a:gd name="T95" fmla="*/ 17 h 116"/>
                <a:gd name="T96" fmla="*/ 43 w 80"/>
                <a:gd name="T97" fmla="*/ 14 h 116"/>
                <a:gd name="T98" fmla="*/ 40 w 80"/>
                <a:gd name="T99" fmla="*/ 12 h 116"/>
                <a:gd name="T100" fmla="*/ 13 w 80"/>
                <a:gd name="T101" fmla="*/ 40 h 116"/>
                <a:gd name="T102" fmla="*/ 15 w 80"/>
                <a:gd name="T103" fmla="*/ 42 h 116"/>
                <a:gd name="T104" fmla="*/ 17 w 80"/>
                <a:gd name="T105" fmla="*/ 40 h 116"/>
                <a:gd name="T106" fmla="*/ 40 w 80"/>
                <a:gd name="T107"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116">
                  <a:moveTo>
                    <a:pt x="22" y="90"/>
                  </a:moveTo>
                  <a:cubicBezTo>
                    <a:pt x="23" y="95"/>
                    <a:pt x="23" y="95"/>
                    <a:pt x="23" y="95"/>
                  </a:cubicBezTo>
                  <a:cubicBezTo>
                    <a:pt x="28" y="98"/>
                    <a:pt x="34" y="99"/>
                    <a:pt x="40" y="99"/>
                  </a:cubicBezTo>
                  <a:cubicBezTo>
                    <a:pt x="47" y="99"/>
                    <a:pt x="53" y="98"/>
                    <a:pt x="58" y="96"/>
                  </a:cubicBezTo>
                  <a:cubicBezTo>
                    <a:pt x="59" y="90"/>
                    <a:pt x="59" y="90"/>
                    <a:pt x="59" y="90"/>
                  </a:cubicBezTo>
                  <a:cubicBezTo>
                    <a:pt x="53" y="92"/>
                    <a:pt x="47" y="93"/>
                    <a:pt x="40" y="93"/>
                  </a:cubicBezTo>
                  <a:cubicBezTo>
                    <a:pt x="34" y="93"/>
                    <a:pt x="28" y="92"/>
                    <a:pt x="22" y="90"/>
                  </a:cubicBezTo>
                  <a:close/>
                  <a:moveTo>
                    <a:pt x="40" y="0"/>
                  </a:moveTo>
                  <a:cubicBezTo>
                    <a:pt x="18" y="0"/>
                    <a:pt x="0" y="18"/>
                    <a:pt x="0" y="40"/>
                  </a:cubicBezTo>
                  <a:cubicBezTo>
                    <a:pt x="0" y="55"/>
                    <a:pt x="8" y="67"/>
                    <a:pt x="20" y="74"/>
                  </a:cubicBezTo>
                  <a:cubicBezTo>
                    <a:pt x="21" y="84"/>
                    <a:pt x="21" y="84"/>
                    <a:pt x="21" y="84"/>
                  </a:cubicBezTo>
                  <a:cubicBezTo>
                    <a:pt x="27" y="87"/>
                    <a:pt x="33" y="88"/>
                    <a:pt x="40" y="88"/>
                  </a:cubicBezTo>
                  <a:cubicBezTo>
                    <a:pt x="47" y="88"/>
                    <a:pt x="54" y="87"/>
                    <a:pt x="60" y="84"/>
                  </a:cubicBezTo>
                  <a:cubicBezTo>
                    <a:pt x="61" y="74"/>
                    <a:pt x="61" y="74"/>
                    <a:pt x="61" y="74"/>
                  </a:cubicBezTo>
                  <a:cubicBezTo>
                    <a:pt x="73" y="67"/>
                    <a:pt x="80" y="55"/>
                    <a:pt x="80" y="40"/>
                  </a:cubicBezTo>
                  <a:cubicBezTo>
                    <a:pt x="80" y="18"/>
                    <a:pt x="63" y="0"/>
                    <a:pt x="40" y="0"/>
                  </a:cubicBezTo>
                  <a:close/>
                  <a:moveTo>
                    <a:pt x="55" y="70"/>
                  </a:moveTo>
                  <a:cubicBezTo>
                    <a:pt x="54" y="79"/>
                    <a:pt x="54" y="79"/>
                    <a:pt x="54" y="79"/>
                  </a:cubicBezTo>
                  <a:cubicBezTo>
                    <a:pt x="54" y="79"/>
                    <a:pt x="51" y="81"/>
                    <a:pt x="40" y="81"/>
                  </a:cubicBezTo>
                  <a:cubicBezTo>
                    <a:pt x="30" y="81"/>
                    <a:pt x="27" y="79"/>
                    <a:pt x="27" y="79"/>
                  </a:cubicBezTo>
                  <a:cubicBezTo>
                    <a:pt x="26" y="70"/>
                    <a:pt x="26" y="70"/>
                    <a:pt x="26" y="70"/>
                  </a:cubicBezTo>
                  <a:cubicBezTo>
                    <a:pt x="15" y="64"/>
                    <a:pt x="8" y="53"/>
                    <a:pt x="8" y="40"/>
                  </a:cubicBezTo>
                  <a:cubicBezTo>
                    <a:pt x="8" y="22"/>
                    <a:pt x="22" y="7"/>
                    <a:pt x="40" y="7"/>
                  </a:cubicBezTo>
                  <a:cubicBezTo>
                    <a:pt x="59" y="7"/>
                    <a:pt x="73" y="22"/>
                    <a:pt x="73" y="40"/>
                  </a:cubicBezTo>
                  <a:cubicBezTo>
                    <a:pt x="73" y="53"/>
                    <a:pt x="66" y="64"/>
                    <a:pt x="55" y="70"/>
                  </a:cubicBezTo>
                  <a:close/>
                  <a:moveTo>
                    <a:pt x="24" y="101"/>
                  </a:moveTo>
                  <a:cubicBezTo>
                    <a:pt x="24" y="107"/>
                    <a:pt x="24" y="107"/>
                    <a:pt x="24" y="107"/>
                  </a:cubicBezTo>
                  <a:cubicBezTo>
                    <a:pt x="24" y="107"/>
                    <a:pt x="26" y="109"/>
                    <a:pt x="30" y="110"/>
                  </a:cubicBezTo>
                  <a:cubicBezTo>
                    <a:pt x="30" y="114"/>
                    <a:pt x="30" y="114"/>
                    <a:pt x="30" y="114"/>
                  </a:cubicBezTo>
                  <a:cubicBezTo>
                    <a:pt x="30" y="114"/>
                    <a:pt x="33" y="116"/>
                    <a:pt x="40" y="116"/>
                  </a:cubicBezTo>
                  <a:cubicBezTo>
                    <a:pt x="48" y="116"/>
                    <a:pt x="51" y="114"/>
                    <a:pt x="51" y="114"/>
                  </a:cubicBezTo>
                  <a:cubicBezTo>
                    <a:pt x="51" y="110"/>
                    <a:pt x="51" y="110"/>
                    <a:pt x="51" y="110"/>
                  </a:cubicBezTo>
                  <a:cubicBezTo>
                    <a:pt x="55" y="109"/>
                    <a:pt x="56" y="107"/>
                    <a:pt x="56" y="107"/>
                  </a:cubicBezTo>
                  <a:cubicBezTo>
                    <a:pt x="57" y="101"/>
                    <a:pt x="57" y="101"/>
                    <a:pt x="57" y="101"/>
                  </a:cubicBezTo>
                  <a:cubicBezTo>
                    <a:pt x="52" y="103"/>
                    <a:pt x="46" y="104"/>
                    <a:pt x="40" y="104"/>
                  </a:cubicBezTo>
                  <a:cubicBezTo>
                    <a:pt x="34" y="104"/>
                    <a:pt x="29" y="103"/>
                    <a:pt x="24" y="101"/>
                  </a:cubicBezTo>
                  <a:close/>
                  <a:moveTo>
                    <a:pt x="49" y="55"/>
                  </a:moveTo>
                  <a:cubicBezTo>
                    <a:pt x="40" y="39"/>
                    <a:pt x="40" y="39"/>
                    <a:pt x="40" y="39"/>
                  </a:cubicBezTo>
                  <a:cubicBezTo>
                    <a:pt x="32" y="55"/>
                    <a:pt x="32" y="55"/>
                    <a:pt x="32" y="55"/>
                  </a:cubicBezTo>
                  <a:cubicBezTo>
                    <a:pt x="28" y="47"/>
                    <a:pt x="28" y="47"/>
                    <a:pt x="28" y="47"/>
                  </a:cubicBezTo>
                  <a:cubicBezTo>
                    <a:pt x="22" y="50"/>
                    <a:pt x="22" y="50"/>
                    <a:pt x="22" y="50"/>
                  </a:cubicBezTo>
                  <a:cubicBezTo>
                    <a:pt x="31" y="69"/>
                    <a:pt x="31" y="69"/>
                    <a:pt x="31" y="69"/>
                  </a:cubicBezTo>
                  <a:cubicBezTo>
                    <a:pt x="40" y="52"/>
                    <a:pt x="40" y="52"/>
                    <a:pt x="40" y="52"/>
                  </a:cubicBezTo>
                  <a:cubicBezTo>
                    <a:pt x="50" y="69"/>
                    <a:pt x="50" y="69"/>
                    <a:pt x="50" y="69"/>
                  </a:cubicBezTo>
                  <a:cubicBezTo>
                    <a:pt x="59" y="50"/>
                    <a:pt x="59" y="50"/>
                    <a:pt x="59" y="50"/>
                  </a:cubicBezTo>
                  <a:cubicBezTo>
                    <a:pt x="53" y="47"/>
                    <a:pt x="53" y="47"/>
                    <a:pt x="53" y="47"/>
                  </a:cubicBezTo>
                  <a:lnTo>
                    <a:pt x="49" y="55"/>
                  </a:lnTo>
                  <a:close/>
                  <a:moveTo>
                    <a:pt x="40" y="17"/>
                  </a:moveTo>
                  <a:cubicBezTo>
                    <a:pt x="42" y="17"/>
                    <a:pt x="43" y="16"/>
                    <a:pt x="43" y="14"/>
                  </a:cubicBezTo>
                  <a:cubicBezTo>
                    <a:pt x="43" y="13"/>
                    <a:pt x="42" y="12"/>
                    <a:pt x="40" y="12"/>
                  </a:cubicBezTo>
                  <a:cubicBezTo>
                    <a:pt x="25" y="12"/>
                    <a:pt x="13" y="25"/>
                    <a:pt x="13" y="40"/>
                  </a:cubicBezTo>
                  <a:cubicBezTo>
                    <a:pt x="13" y="41"/>
                    <a:pt x="14" y="42"/>
                    <a:pt x="15" y="42"/>
                  </a:cubicBezTo>
                  <a:cubicBezTo>
                    <a:pt x="16" y="42"/>
                    <a:pt x="17" y="41"/>
                    <a:pt x="17" y="40"/>
                  </a:cubicBezTo>
                  <a:cubicBezTo>
                    <a:pt x="17" y="27"/>
                    <a:pt x="27" y="17"/>
                    <a:pt x="40" y="17"/>
                  </a:cubicBezTo>
                  <a:close/>
                </a:path>
              </a:pathLst>
            </a:custGeom>
            <a:solidFill>
              <a:srgbClr val="D22226"/>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srgbClr val="D22226"/>
                </a:solidFill>
                <a:effectLst/>
                <a:uLnTx/>
                <a:uFillTx/>
                <a:cs typeface="+mn-ea"/>
                <a:sym typeface="+mn-lt"/>
              </a:endParaRPr>
            </a:p>
          </p:txBody>
        </p:sp>
      </p:grpSp>
      <p:grpSp>
        <p:nvGrpSpPr>
          <p:cNvPr id="6" name="Group 50"/>
          <p:cNvGrpSpPr/>
          <p:nvPr/>
        </p:nvGrpSpPr>
        <p:grpSpPr>
          <a:xfrm>
            <a:off x="6102041" y="1953867"/>
            <a:ext cx="2112350" cy="1778986"/>
            <a:chOff x="4645026" y="2073275"/>
            <a:chExt cx="2152650" cy="1812925"/>
          </a:xfrm>
        </p:grpSpPr>
        <p:sp>
          <p:nvSpPr>
            <p:cNvPr id="20" name="TextBox 32"/>
            <p:cNvSpPr txBox="1"/>
            <p:nvPr/>
          </p:nvSpPr>
          <p:spPr>
            <a:xfrm>
              <a:off x="4716463" y="3343979"/>
              <a:ext cx="535878" cy="235236"/>
            </a:xfrm>
            <a:prstGeom prst="rect">
              <a:avLst/>
            </a:prstGeom>
            <a:noFill/>
          </p:spPr>
          <p:txBody>
            <a:bodyPr wrap="square" lIns="0" tIns="0" rIns="0" bIns="0"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en-US" sz="1500" b="1" i="0" u="none" strike="noStrike" kern="1200" cap="none" spc="0" normalizeH="0" baseline="0" noProof="0" dirty="0">
                  <a:ln>
                    <a:noFill/>
                  </a:ln>
                  <a:solidFill>
                    <a:prstClr val="black">
                      <a:lumMod val="75000"/>
                      <a:lumOff val="25000"/>
                    </a:prstClr>
                  </a:solidFill>
                  <a:effectLst/>
                  <a:uLnTx/>
                  <a:uFillTx/>
                  <a:cs typeface="+mn-ea"/>
                  <a:sym typeface="+mn-lt"/>
                </a:rPr>
                <a:t>2</a:t>
              </a:r>
              <a:endParaRPr kumimoji="0" lang="en-US" sz="15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 name="Freeform 206"/>
            <p:cNvSpPr>
              <a:spLocks noEditPoints="1"/>
            </p:cNvSpPr>
            <p:nvPr/>
          </p:nvSpPr>
          <p:spPr bwMode="auto">
            <a:xfrm>
              <a:off x="4645026" y="2073275"/>
              <a:ext cx="2152650" cy="1812925"/>
            </a:xfrm>
            <a:custGeom>
              <a:avLst/>
              <a:gdLst>
                <a:gd name="T0" fmla="*/ 653 w 678"/>
                <a:gd name="T1" fmla="*/ 106 h 571"/>
                <a:gd name="T2" fmla="*/ 484 w 678"/>
                <a:gd name="T3" fmla="*/ 9 h 571"/>
                <a:gd name="T4" fmla="*/ 434 w 678"/>
                <a:gd name="T5" fmla="*/ 9 h 571"/>
                <a:gd name="T6" fmla="*/ 264 w 678"/>
                <a:gd name="T7" fmla="*/ 106 h 571"/>
                <a:gd name="T8" fmla="*/ 239 w 678"/>
                <a:gd name="T9" fmla="*/ 150 h 571"/>
                <a:gd name="T10" fmla="*/ 239 w 678"/>
                <a:gd name="T11" fmla="*/ 326 h 571"/>
                <a:gd name="T12" fmla="*/ 224 w 678"/>
                <a:gd name="T13" fmla="*/ 352 h 571"/>
                <a:gd name="T14" fmla="*/ 204 w 678"/>
                <a:gd name="T15" fmla="*/ 364 h 571"/>
                <a:gd name="T16" fmla="*/ 174 w 678"/>
                <a:gd name="T17" fmla="*/ 364 h 571"/>
                <a:gd name="T18" fmla="*/ 122 w 678"/>
                <a:gd name="T19" fmla="*/ 334 h 571"/>
                <a:gd name="T20" fmla="*/ 92 w 678"/>
                <a:gd name="T21" fmla="*/ 334 h 571"/>
                <a:gd name="T22" fmla="*/ 15 w 678"/>
                <a:gd name="T23" fmla="*/ 379 h 571"/>
                <a:gd name="T24" fmla="*/ 0 w 678"/>
                <a:gd name="T25" fmla="*/ 405 h 571"/>
                <a:gd name="T26" fmla="*/ 0 w 678"/>
                <a:gd name="T27" fmla="*/ 495 h 571"/>
                <a:gd name="T28" fmla="*/ 15 w 678"/>
                <a:gd name="T29" fmla="*/ 521 h 571"/>
                <a:gd name="T30" fmla="*/ 92 w 678"/>
                <a:gd name="T31" fmla="*/ 566 h 571"/>
                <a:gd name="T32" fmla="*/ 122 w 678"/>
                <a:gd name="T33" fmla="*/ 566 h 571"/>
                <a:gd name="T34" fmla="*/ 200 w 678"/>
                <a:gd name="T35" fmla="*/ 521 h 571"/>
                <a:gd name="T36" fmla="*/ 215 w 678"/>
                <a:gd name="T37" fmla="*/ 495 h 571"/>
                <a:gd name="T38" fmla="*/ 215 w 678"/>
                <a:gd name="T39" fmla="*/ 436 h 571"/>
                <a:gd name="T40" fmla="*/ 230 w 678"/>
                <a:gd name="T41" fmla="*/ 410 h 571"/>
                <a:gd name="T42" fmla="*/ 251 w 678"/>
                <a:gd name="T43" fmla="*/ 398 h 571"/>
                <a:gd name="T44" fmla="*/ 281 w 678"/>
                <a:gd name="T45" fmla="*/ 398 h 571"/>
                <a:gd name="T46" fmla="*/ 434 w 678"/>
                <a:gd name="T47" fmla="*/ 486 h 571"/>
                <a:gd name="T48" fmla="*/ 484 w 678"/>
                <a:gd name="T49" fmla="*/ 486 h 571"/>
                <a:gd name="T50" fmla="*/ 653 w 678"/>
                <a:gd name="T51" fmla="*/ 388 h 571"/>
                <a:gd name="T52" fmla="*/ 678 w 678"/>
                <a:gd name="T53" fmla="*/ 345 h 571"/>
                <a:gd name="T54" fmla="*/ 678 w 678"/>
                <a:gd name="T55" fmla="*/ 150 h 571"/>
                <a:gd name="T56" fmla="*/ 653 w 678"/>
                <a:gd name="T57" fmla="*/ 106 h 571"/>
                <a:gd name="T58" fmla="*/ 107 w 678"/>
                <a:gd name="T59" fmla="*/ 514 h 571"/>
                <a:gd name="T60" fmla="*/ 43 w 678"/>
                <a:gd name="T61" fmla="*/ 450 h 571"/>
                <a:gd name="T62" fmla="*/ 107 w 678"/>
                <a:gd name="T63" fmla="*/ 386 h 571"/>
                <a:gd name="T64" fmla="*/ 172 w 678"/>
                <a:gd name="T65" fmla="*/ 450 h 571"/>
                <a:gd name="T66" fmla="*/ 107 w 678"/>
                <a:gd name="T67" fmla="*/ 514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8" h="571">
                  <a:moveTo>
                    <a:pt x="653" y="106"/>
                  </a:moveTo>
                  <a:cubicBezTo>
                    <a:pt x="484" y="9"/>
                    <a:pt x="484" y="9"/>
                    <a:pt x="484" y="9"/>
                  </a:cubicBezTo>
                  <a:cubicBezTo>
                    <a:pt x="468" y="0"/>
                    <a:pt x="449" y="0"/>
                    <a:pt x="434" y="9"/>
                  </a:cubicBezTo>
                  <a:cubicBezTo>
                    <a:pt x="264" y="106"/>
                    <a:pt x="264" y="106"/>
                    <a:pt x="264" y="106"/>
                  </a:cubicBezTo>
                  <a:cubicBezTo>
                    <a:pt x="249" y="115"/>
                    <a:pt x="239" y="132"/>
                    <a:pt x="239" y="150"/>
                  </a:cubicBezTo>
                  <a:cubicBezTo>
                    <a:pt x="239" y="326"/>
                    <a:pt x="239" y="326"/>
                    <a:pt x="239" y="326"/>
                  </a:cubicBezTo>
                  <a:cubicBezTo>
                    <a:pt x="239" y="337"/>
                    <a:pt x="234" y="346"/>
                    <a:pt x="224" y="352"/>
                  </a:cubicBezTo>
                  <a:cubicBezTo>
                    <a:pt x="204" y="364"/>
                    <a:pt x="204" y="364"/>
                    <a:pt x="204" y="364"/>
                  </a:cubicBezTo>
                  <a:cubicBezTo>
                    <a:pt x="195" y="369"/>
                    <a:pt x="183" y="369"/>
                    <a:pt x="174" y="364"/>
                  </a:cubicBezTo>
                  <a:cubicBezTo>
                    <a:pt x="122" y="334"/>
                    <a:pt x="122" y="334"/>
                    <a:pt x="122" y="334"/>
                  </a:cubicBezTo>
                  <a:cubicBezTo>
                    <a:pt x="113" y="329"/>
                    <a:pt x="102" y="329"/>
                    <a:pt x="92" y="334"/>
                  </a:cubicBezTo>
                  <a:cubicBezTo>
                    <a:pt x="15" y="379"/>
                    <a:pt x="15" y="379"/>
                    <a:pt x="15" y="379"/>
                  </a:cubicBezTo>
                  <a:cubicBezTo>
                    <a:pt x="5" y="384"/>
                    <a:pt x="0" y="394"/>
                    <a:pt x="0" y="405"/>
                  </a:cubicBezTo>
                  <a:cubicBezTo>
                    <a:pt x="0" y="495"/>
                    <a:pt x="0" y="495"/>
                    <a:pt x="0" y="495"/>
                  </a:cubicBezTo>
                  <a:cubicBezTo>
                    <a:pt x="0" y="506"/>
                    <a:pt x="5" y="516"/>
                    <a:pt x="15" y="521"/>
                  </a:cubicBezTo>
                  <a:cubicBezTo>
                    <a:pt x="92" y="566"/>
                    <a:pt x="92" y="566"/>
                    <a:pt x="92" y="566"/>
                  </a:cubicBezTo>
                  <a:cubicBezTo>
                    <a:pt x="102" y="571"/>
                    <a:pt x="113" y="571"/>
                    <a:pt x="122" y="566"/>
                  </a:cubicBezTo>
                  <a:cubicBezTo>
                    <a:pt x="200" y="521"/>
                    <a:pt x="200" y="521"/>
                    <a:pt x="200" y="521"/>
                  </a:cubicBezTo>
                  <a:cubicBezTo>
                    <a:pt x="210" y="516"/>
                    <a:pt x="215" y="506"/>
                    <a:pt x="215" y="495"/>
                  </a:cubicBezTo>
                  <a:cubicBezTo>
                    <a:pt x="215" y="436"/>
                    <a:pt x="215" y="436"/>
                    <a:pt x="215" y="436"/>
                  </a:cubicBezTo>
                  <a:cubicBezTo>
                    <a:pt x="215" y="425"/>
                    <a:pt x="221" y="415"/>
                    <a:pt x="230" y="410"/>
                  </a:cubicBezTo>
                  <a:cubicBezTo>
                    <a:pt x="251" y="398"/>
                    <a:pt x="251" y="398"/>
                    <a:pt x="251" y="398"/>
                  </a:cubicBezTo>
                  <a:cubicBezTo>
                    <a:pt x="260" y="392"/>
                    <a:pt x="272" y="392"/>
                    <a:pt x="281" y="398"/>
                  </a:cubicBezTo>
                  <a:cubicBezTo>
                    <a:pt x="434" y="486"/>
                    <a:pt x="434" y="486"/>
                    <a:pt x="434" y="486"/>
                  </a:cubicBezTo>
                  <a:cubicBezTo>
                    <a:pt x="449" y="495"/>
                    <a:pt x="468" y="495"/>
                    <a:pt x="484" y="486"/>
                  </a:cubicBezTo>
                  <a:cubicBezTo>
                    <a:pt x="653" y="388"/>
                    <a:pt x="653" y="388"/>
                    <a:pt x="653" y="388"/>
                  </a:cubicBezTo>
                  <a:cubicBezTo>
                    <a:pt x="668" y="379"/>
                    <a:pt x="678" y="363"/>
                    <a:pt x="678" y="345"/>
                  </a:cubicBezTo>
                  <a:cubicBezTo>
                    <a:pt x="678" y="150"/>
                    <a:pt x="678" y="150"/>
                    <a:pt x="678" y="150"/>
                  </a:cubicBezTo>
                  <a:cubicBezTo>
                    <a:pt x="678" y="132"/>
                    <a:pt x="668" y="115"/>
                    <a:pt x="653" y="106"/>
                  </a:cubicBezTo>
                  <a:close/>
                  <a:moveTo>
                    <a:pt x="107" y="514"/>
                  </a:moveTo>
                  <a:cubicBezTo>
                    <a:pt x="72" y="514"/>
                    <a:pt x="43" y="485"/>
                    <a:pt x="43" y="450"/>
                  </a:cubicBezTo>
                  <a:cubicBezTo>
                    <a:pt x="43" y="414"/>
                    <a:pt x="72" y="386"/>
                    <a:pt x="107" y="386"/>
                  </a:cubicBezTo>
                  <a:cubicBezTo>
                    <a:pt x="143" y="386"/>
                    <a:pt x="172" y="414"/>
                    <a:pt x="172" y="450"/>
                  </a:cubicBezTo>
                  <a:cubicBezTo>
                    <a:pt x="172" y="485"/>
                    <a:pt x="143" y="514"/>
                    <a:pt x="107" y="51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7" name="Oval 215"/>
            <p:cNvSpPr>
              <a:spLocks noChangeArrowheads="1"/>
            </p:cNvSpPr>
            <p:nvPr/>
          </p:nvSpPr>
          <p:spPr bwMode="auto">
            <a:xfrm>
              <a:off x="5813426" y="2588270"/>
              <a:ext cx="574675" cy="577850"/>
            </a:xfrm>
            <a:prstGeom prst="ellipse">
              <a:avLst/>
            </a:prstGeom>
            <a:solidFill>
              <a:schemeClr val="bg1"/>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3" name="Freeform 216"/>
            <p:cNvSpPr>
              <a:spLocks noEditPoints="1"/>
            </p:cNvSpPr>
            <p:nvPr/>
          </p:nvSpPr>
          <p:spPr bwMode="auto">
            <a:xfrm>
              <a:off x="5943601" y="2696220"/>
              <a:ext cx="314325" cy="323850"/>
            </a:xfrm>
            <a:custGeom>
              <a:avLst/>
              <a:gdLst>
                <a:gd name="T0" fmla="*/ 69 w 99"/>
                <a:gd name="T1" fmla="*/ 85 h 102"/>
                <a:gd name="T2" fmla="*/ 72 w 99"/>
                <a:gd name="T3" fmla="*/ 87 h 102"/>
                <a:gd name="T4" fmla="*/ 99 w 99"/>
                <a:gd name="T5" fmla="*/ 102 h 102"/>
                <a:gd name="T6" fmla="*/ 98 w 99"/>
                <a:gd name="T7" fmla="*/ 71 h 102"/>
                <a:gd name="T8" fmla="*/ 97 w 99"/>
                <a:gd name="T9" fmla="*/ 68 h 102"/>
                <a:gd name="T10" fmla="*/ 94 w 99"/>
                <a:gd name="T11" fmla="*/ 63 h 102"/>
                <a:gd name="T12" fmla="*/ 66 w 99"/>
                <a:gd name="T13" fmla="*/ 80 h 102"/>
                <a:gd name="T14" fmla="*/ 69 w 99"/>
                <a:gd name="T15" fmla="*/ 85 h 102"/>
                <a:gd name="T16" fmla="*/ 85 w 99"/>
                <a:gd name="T17" fmla="*/ 64 h 102"/>
                <a:gd name="T18" fmla="*/ 92 w 99"/>
                <a:gd name="T19" fmla="*/ 59 h 102"/>
                <a:gd name="T20" fmla="*/ 63 w 99"/>
                <a:gd name="T21" fmla="*/ 12 h 102"/>
                <a:gd name="T22" fmla="*/ 56 w 99"/>
                <a:gd name="T23" fmla="*/ 16 h 102"/>
                <a:gd name="T24" fmla="*/ 85 w 99"/>
                <a:gd name="T25" fmla="*/ 64 h 102"/>
                <a:gd name="T26" fmla="*/ 82 w 99"/>
                <a:gd name="T27" fmla="*/ 65 h 102"/>
                <a:gd name="T28" fmla="*/ 53 w 99"/>
                <a:gd name="T29" fmla="*/ 18 h 102"/>
                <a:gd name="T30" fmla="*/ 45 w 99"/>
                <a:gd name="T31" fmla="*/ 23 h 102"/>
                <a:gd name="T32" fmla="*/ 74 w 99"/>
                <a:gd name="T33" fmla="*/ 70 h 102"/>
                <a:gd name="T34" fmla="*/ 82 w 99"/>
                <a:gd name="T35" fmla="*/ 65 h 102"/>
                <a:gd name="T36" fmla="*/ 35 w 99"/>
                <a:gd name="T37" fmla="*/ 29 h 102"/>
                <a:gd name="T38" fmla="*/ 64 w 99"/>
                <a:gd name="T39" fmla="*/ 76 h 102"/>
                <a:gd name="T40" fmla="*/ 71 w 99"/>
                <a:gd name="T41" fmla="*/ 72 h 102"/>
                <a:gd name="T42" fmla="*/ 42 w 99"/>
                <a:gd name="T43" fmla="*/ 24 h 102"/>
                <a:gd name="T44" fmla="*/ 35 w 99"/>
                <a:gd name="T45" fmla="*/ 29 h 102"/>
                <a:gd name="T46" fmla="*/ 33 w 99"/>
                <a:gd name="T47" fmla="*/ 25 h 102"/>
                <a:gd name="T48" fmla="*/ 61 w 99"/>
                <a:gd name="T49" fmla="*/ 8 h 102"/>
                <a:gd name="T50" fmla="*/ 59 w 99"/>
                <a:gd name="T51" fmla="*/ 4 h 102"/>
                <a:gd name="T52" fmla="*/ 50 w 99"/>
                <a:gd name="T53" fmla="*/ 2 h 102"/>
                <a:gd name="T54" fmla="*/ 33 w 99"/>
                <a:gd name="T55" fmla="*/ 12 h 102"/>
                <a:gd name="T56" fmla="*/ 31 w 99"/>
                <a:gd name="T57" fmla="*/ 21 h 102"/>
                <a:gd name="T58" fmla="*/ 33 w 99"/>
                <a:gd name="T59" fmla="*/ 25 h 102"/>
                <a:gd name="T60" fmla="*/ 0 w 99"/>
                <a:gd name="T61" fmla="*/ 102 h 102"/>
                <a:gd name="T62" fmla="*/ 76 w 99"/>
                <a:gd name="T63" fmla="*/ 102 h 102"/>
                <a:gd name="T64" fmla="*/ 76 w 99"/>
                <a:gd name="T65" fmla="*/ 96 h 102"/>
                <a:gd name="T66" fmla="*/ 0 w 99"/>
                <a:gd name="T67" fmla="*/ 96 h 102"/>
                <a:gd name="T68" fmla="*/ 0 w 99"/>
                <a:gd name="T6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9" h="102">
                  <a:moveTo>
                    <a:pt x="69" y="85"/>
                  </a:moveTo>
                  <a:cubicBezTo>
                    <a:pt x="70" y="86"/>
                    <a:pt x="71" y="87"/>
                    <a:pt x="72" y="87"/>
                  </a:cubicBezTo>
                  <a:cubicBezTo>
                    <a:pt x="99" y="102"/>
                    <a:pt x="99" y="102"/>
                    <a:pt x="99" y="102"/>
                  </a:cubicBezTo>
                  <a:cubicBezTo>
                    <a:pt x="98" y="71"/>
                    <a:pt x="98" y="71"/>
                    <a:pt x="98" y="71"/>
                  </a:cubicBezTo>
                  <a:cubicBezTo>
                    <a:pt x="98" y="70"/>
                    <a:pt x="98" y="69"/>
                    <a:pt x="97" y="68"/>
                  </a:cubicBezTo>
                  <a:cubicBezTo>
                    <a:pt x="94" y="63"/>
                    <a:pt x="94" y="63"/>
                    <a:pt x="94" y="63"/>
                  </a:cubicBezTo>
                  <a:cubicBezTo>
                    <a:pt x="66" y="80"/>
                    <a:pt x="66" y="80"/>
                    <a:pt x="66" y="80"/>
                  </a:cubicBezTo>
                  <a:lnTo>
                    <a:pt x="69" y="85"/>
                  </a:lnTo>
                  <a:close/>
                  <a:moveTo>
                    <a:pt x="85" y="64"/>
                  </a:moveTo>
                  <a:cubicBezTo>
                    <a:pt x="92" y="59"/>
                    <a:pt x="92" y="59"/>
                    <a:pt x="92" y="59"/>
                  </a:cubicBezTo>
                  <a:cubicBezTo>
                    <a:pt x="63" y="12"/>
                    <a:pt x="63" y="12"/>
                    <a:pt x="63" y="12"/>
                  </a:cubicBezTo>
                  <a:cubicBezTo>
                    <a:pt x="56" y="16"/>
                    <a:pt x="56" y="16"/>
                    <a:pt x="56" y="16"/>
                  </a:cubicBezTo>
                  <a:lnTo>
                    <a:pt x="85" y="64"/>
                  </a:lnTo>
                  <a:close/>
                  <a:moveTo>
                    <a:pt x="82" y="65"/>
                  </a:moveTo>
                  <a:cubicBezTo>
                    <a:pt x="53" y="18"/>
                    <a:pt x="53" y="18"/>
                    <a:pt x="53" y="18"/>
                  </a:cubicBezTo>
                  <a:cubicBezTo>
                    <a:pt x="45" y="23"/>
                    <a:pt x="45" y="23"/>
                    <a:pt x="45" y="23"/>
                  </a:cubicBezTo>
                  <a:cubicBezTo>
                    <a:pt x="74" y="70"/>
                    <a:pt x="74" y="70"/>
                    <a:pt x="74" y="70"/>
                  </a:cubicBezTo>
                  <a:lnTo>
                    <a:pt x="82" y="65"/>
                  </a:lnTo>
                  <a:close/>
                  <a:moveTo>
                    <a:pt x="35" y="29"/>
                  </a:moveTo>
                  <a:cubicBezTo>
                    <a:pt x="64" y="76"/>
                    <a:pt x="64" y="76"/>
                    <a:pt x="64" y="76"/>
                  </a:cubicBezTo>
                  <a:cubicBezTo>
                    <a:pt x="71" y="72"/>
                    <a:pt x="71" y="72"/>
                    <a:pt x="71" y="72"/>
                  </a:cubicBezTo>
                  <a:cubicBezTo>
                    <a:pt x="42" y="24"/>
                    <a:pt x="42" y="24"/>
                    <a:pt x="42" y="24"/>
                  </a:cubicBezTo>
                  <a:lnTo>
                    <a:pt x="35" y="29"/>
                  </a:lnTo>
                  <a:close/>
                  <a:moveTo>
                    <a:pt x="33" y="25"/>
                  </a:moveTo>
                  <a:cubicBezTo>
                    <a:pt x="61" y="8"/>
                    <a:pt x="61" y="8"/>
                    <a:pt x="61" y="8"/>
                  </a:cubicBezTo>
                  <a:cubicBezTo>
                    <a:pt x="59" y="4"/>
                    <a:pt x="59" y="4"/>
                    <a:pt x="59" y="4"/>
                  </a:cubicBezTo>
                  <a:cubicBezTo>
                    <a:pt x="57" y="1"/>
                    <a:pt x="53" y="0"/>
                    <a:pt x="50" y="2"/>
                  </a:cubicBezTo>
                  <a:cubicBezTo>
                    <a:pt x="33" y="12"/>
                    <a:pt x="33" y="12"/>
                    <a:pt x="33" y="12"/>
                  </a:cubicBezTo>
                  <a:cubicBezTo>
                    <a:pt x="30" y="14"/>
                    <a:pt x="29" y="18"/>
                    <a:pt x="31" y="21"/>
                  </a:cubicBezTo>
                  <a:lnTo>
                    <a:pt x="33" y="25"/>
                  </a:lnTo>
                  <a:close/>
                  <a:moveTo>
                    <a:pt x="0" y="102"/>
                  </a:moveTo>
                  <a:cubicBezTo>
                    <a:pt x="76" y="102"/>
                    <a:pt x="76" y="102"/>
                    <a:pt x="76" y="102"/>
                  </a:cubicBezTo>
                  <a:cubicBezTo>
                    <a:pt x="76" y="96"/>
                    <a:pt x="76" y="96"/>
                    <a:pt x="76" y="96"/>
                  </a:cubicBezTo>
                  <a:cubicBezTo>
                    <a:pt x="0" y="96"/>
                    <a:pt x="0" y="96"/>
                    <a:pt x="0" y="96"/>
                  </a:cubicBezTo>
                  <a:lnTo>
                    <a:pt x="0" y="102"/>
                  </a:ln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8" name="Group 52"/>
          <p:cNvGrpSpPr/>
          <p:nvPr/>
        </p:nvGrpSpPr>
        <p:grpSpPr>
          <a:xfrm>
            <a:off x="6102041" y="3827535"/>
            <a:ext cx="2112350" cy="1782102"/>
            <a:chOff x="4645026" y="4051300"/>
            <a:chExt cx="2152650" cy="1816100"/>
          </a:xfrm>
        </p:grpSpPr>
        <p:sp>
          <p:nvSpPr>
            <p:cNvPr id="25" name="TextBox 44"/>
            <p:cNvSpPr txBox="1"/>
            <p:nvPr/>
          </p:nvSpPr>
          <p:spPr>
            <a:xfrm>
              <a:off x="4716463" y="4281529"/>
              <a:ext cx="535878" cy="235236"/>
            </a:xfrm>
            <a:prstGeom prst="rect">
              <a:avLst/>
            </a:prstGeom>
            <a:noFill/>
          </p:spPr>
          <p:txBody>
            <a:bodyPr wrap="square" lIns="0" tIns="0" rIns="0" bIns="0"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en-US" sz="1500" b="1" i="0" u="none" strike="noStrike" kern="1200" cap="none" spc="0" normalizeH="0" baseline="0" noProof="0" dirty="0">
                  <a:ln>
                    <a:noFill/>
                  </a:ln>
                  <a:solidFill>
                    <a:srgbClr val="D22226"/>
                  </a:solidFill>
                  <a:effectLst/>
                  <a:uLnTx/>
                  <a:uFillTx/>
                  <a:cs typeface="+mn-ea"/>
                  <a:sym typeface="+mn-lt"/>
                </a:rPr>
                <a:t>4</a:t>
              </a:r>
              <a:endParaRPr kumimoji="0" lang="en-US" sz="1500" b="1" i="0" u="none" strike="noStrike" kern="1200" cap="none" spc="0" normalizeH="0" baseline="0" noProof="0" dirty="0">
                <a:ln>
                  <a:noFill/>
                </a:ln>
                <a:solidFill>
                  <a:srgbClr val="D22226"/>
                </a:solidFill>
                <a:effectLst/>
                <a:uLnTx/>
                <a:uFillTx/>
                <a:cs typeface="+mn-ea"/>
                <a:sym typeface="+mn-lt"/>
              </a:endParaRPr>
            </a:p>
          </p:txBody>
        </p:sp>
        <p:sp>
          <p:nvSpPr>
            <p:cNvPr id="26" name="Freeform 208"/>
            <p:cNvSpPr>
              <a:spLocks noEditPoints="1"/>
            </p:cNvSpPr>
            <p:nvPr/>
          </p:nvSpPr>
          <p:spPr bwMode="auto">
            <a:xfrm>
              <a:off x="4645026" y="4051300"/>
              <a:ext cx="2152650" cy="1816100"/>
            </a:xfrm>
            <a:custGeom>
              <a:avLst/>
              <a:gdLst>
                <a:gd name="T0" fmla="*/ 653 w 678"/>
                <a:gd name="T1" fmla="*/ 183 h 572"/>
                <a:gd name="T2" fmla="*/ 484 w 678"/>
                <a:gd name="T3" fmla="*/ 85 h 572"/>
                <a:gd name="T4" fmla="*/ 434 w 678"/>
                <a:gd name="T5" fmla="*/ 85 h 572"/>
                <a:gd name="T6" fmla="*/ 281 w 678"/>
                <a:gd name="T7" fmla="*/ 173 h 572"/>
                <a:gd name="T8" fmla="*/ 251 w 678"/>
                <a:gd name="T9" fmla="*/ 173 h 572"/>
                <a:gd name="T10" fmla="*/ 230 w 678"/>
                <a:gd name="T11" fmla="*/ 162 h 572"/>
                <a:gd name="T12" fmla="*/ 215 w 678"/>
                <a:gd name="T13" fmla="*/ 136 h 572"/>
                <a:gd name="T14" fmla="*/ 215 w 678"/>
                <a:gd name="T15" fmla="*/ 76 h 572"/>
                <a:gd name="T16" fmla="*/ 200 w 678"/>
                <a:gd name="T17" fmla="*/ 50 h 572"/>
                <a:gd name="T18" fmla="*/ 122 w 678"/>
                <a:gd name="T19" fmla="*/ 5 h 572"/>
                <a:gd name="T20" fmla="*/ 92 w 678"/>
                <a:gd name="T21" fmla="*/ 5 h 572"/>
                <a:gd name="T22" fmla="*/ 15 w 678"/>
                <a:gd name="T23" fmla="*/ 50 h 572"/>
                <a:gd name="T24" fmla="*/ 0 w 678"/>
                <a:gd name="T25" fmla="*/ 76 h 572"/>
                <a:gd name="T26" fmla="*/ 0 w 678"/>
                <a:gd name="T27" fmla="*/ 166 h 572"/>
                <a:gd name="T28" fmla="*/ 15 w 678"/>
                <a:gd name="T29" fmla="*/ 192 h 572"/>
                <a:gd name="T30" fmla="*/ 92 w 678"/>
                <a:gd name="T31" fmla="*/ 237 h 572"/>
                <a:gd name="T32" fmla="*/ 122 w 678"/>
                <a:gd name="T33" fmla="*/ 237 h 572"/>
                <a:gd name="T34" fmla="*/ 174 w 678"/>
                <a:gd name="T35" fmla="*/ 208 h 572"/>
                <a:gd name="T36" fmla="*/ 204 w 678"/>
                <a:gd name="T37" fmla="*/ 208 h 572"/>
                <a:gd name="T38" fmla="*/ 224 w 678"/>
                <a:gd name="T39" fmla="*/ 219 h 572"/>
                <a:gd name="T40" fmla="*/ 239 w 678"/>
                <a:gd name="T41" fmla="*/ 245 h 572"/>
                <a:gd name="T42" fmla="*/ 239 w 678"/>
                <a:gd name="T43" fmla="*/ 422 h 572"/>
                <a:gd name="T44" fmla="*/ 264 w 678"/>
                <a:gd name="T45" fmla="*/ 465 h 572"/>
                <a:gd name="T46" fmla="*/ 434 w 678"/>
                <a:gd name="T47" fmla="*/ 563 h 572"/>
                <a:gd name="T48" fmla="*/ 484 w 678"/>
                <a:gd name="T49" fmla="*/ 563 h 572"/>
                <a:gd name="T50" fmla="*/ 653 w 678"/>
                <a:gd name="T51" fmla="*/ 465 h 572"/>
                <a:gd name="T52" fmla="*/ 678 w 678"/>
                <a:gd name="T53" fmla="*/ 422 h 572"/>
                <a:gd name="T54" fmla="*/ 678 w 678"/>
                <a:gd name="T55" fmla="*/ 226 h 572"/>
                <a:gd name="T56" fmla="*/ 653 w 678"/>
                <a:gd name="T57" fmla="*/ 183 h 572"/>
                <a:gd name="T58" fmla="*/ 107 w 678"/>
                <a:gd name="T59" fmla="*/ 185 h 572"/>
                <a:gd name="T60" fmla="*/ 43 w 678"/>
                <a:gd name="T61" fmla="*/ 121 h 572"/>
                <a:gd name="T62" fmla="*/ 107 w 678"/>
                <a:gd name="T63" fmla="*/ 57 h 572"/>
                <a:gd name="T64" fmla="*/ 172 w 678"/>
                <a:gd name="T65" fmla="*/ 121 h 572"/>
                <a:gd name="T66" fmla="*/ 107 w 678"/>
                <a:gd name="T67" fmla="*/ 18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8" h="572">
                  <a:moveTo>
                    <a:pt x="653" y="183"/>
                  </a:moveTo>
                  <a:cubicBezTo>
                    <a:pt x="484" y="85"/>
                    <a:pt x="484" y="85"/>
                    <a:pt x="484" y="85"/>
                  </a:cubicBezTo>
                  <a:cubicBezTo>
                    <a:pt x="468" y="76"/>
                    <a:pt x="449" y="76"/>
                    <a:pt x="434" y="85"/>
                  </a:cubicBezTo>
                  <a:cubicBezTo>
                    <a:pt x="281" y="173"/>
                    <a:pt x="281" y="173"/>
                    <a:pt x="281" y="173"/>
                  </a:cubicBezTo>
                  <a:cubicBezTo>
                    <a:pt x="272" y="179"/>
                    <a:pt x="260" y="179"/>
                    <a:pt x="251" y="173"/>
                  </a:cubicBezTo>
                  <a:cubicBezTo>
                    <a:pt x="230" y="162"/>
                    <a:pt x="230" y="162"/>
                    <a:pt x="230" y="162"/>
                  </a:cubicBezTo>
                  <a:cubicBezTo>
                    <a:pt x="221" y="156"/>
                    <a:pt x="215" y="146"/>
                    <a:pt x="215" y="136"/>
                  </a:cubicBezTo>
                  <a:cubicBezTo>
                    <a:pt x="215" y="76"/>
                    <a:pt x="215" y="76"/>
                    <a:pt x="215" y="76"/>
                  </a:cubicBezTo>
                  <a:cubicBezTo>
                    <a:pt x="215" y="66"/>
                    <a:pt x="210" y="56"/>
                    <a:pt x="200" y="50"/>
                  </a:cubicBezTo>
                  <a:cubicBezTo>
                    <a:pt x="122" y="5"/>
                    <a:pt x="122" y="5"/>
                    <a:pt x="122" y="5"/>
                  </a:cubicBezTo>
                  <a:cubicBezTo>
                    <a:pt x="113" y="0"/>
                    <a:pt x="102" y="0"/>
                    <a:pt x="92" y="5"/>
                  </a:cubicBezTo>
                  <a:cubicBezTo>
                    <a:pt x="15" y="50"/>
                    <a:pt x="15" y="50"/>
                    <a:pt x="15" y="50"/>
                  </a:cubicBezTo>
                  <a:cubicBezTo>
                    <a:pt x="5" y="56"/>
                    <a:pt x="0" y="66"/>
                    <a:pt x="0" y="76"/>
                  </a:cubicBezTo>
                  <a:cubicBezTo>
                    <a:pt x="0" y="166"/>
                    <a:pt x="0" y="166"/>
                    <a:pt x="0" y="166"/>
                  </a:cubicBezTo>
                  <a:cubicBezTo>
                    <a:pt x="0" y="177"/>
                    <a:pt x="5" y="187"/>
                    <a:pt x="15" y="192"/>
                  </a:cubicBezTo>
                  <a:cubicBezTo>
                    <a:pt x="92" y="237"/>
                    <a:pt x="92" y="237"/>
                    <a:pt x="92" y="237"/>
                  </a:cubicBezTo>
                  <a:cubicBezTo>
                    <a:pt x="102" y="243"/>
                    <a:pt x="113" y="243"/>
                    <a:pt x="122" y="237"/>
                  </a:cubicBezTo>
                  <a:cubicBezTo>
                    <a:pt x="174" y="208"/>
                    <a:pt x="174" y="208"/>
                    <a:pt x="174" y="208"/>
                  </a:cubicBezTo>
                  <a:cubicBezTo>
                    <a:pt x="183" y="202"/>
                    <a:pt x="195" y="202"/>
                    <a:pt x="204" y="208"/>
                  </a:cubicBezTo>
                  <a:cubicBezTo>
                    <a:pt x="224" y="219"/>
                    <a:pt x="224" y="219"/>
                    <a:pt x="224" y="219"/>
                  </a:cubicBezTo>
                  <a:cubicBezTo>
                    <a:pt x="234" y="225"/>
                    <a:pt x="239" y="235"/>
                    <a:pt x="239" y="245"/>
                  </a:cubicBezTo>
                  <a:cubicBezTo>
                    <a:pt x="239" y="422"/>
                    <a:pt x="239" y="422"/>
                    <a:pt x="239" y="422"/>
                  </a:cubicBezTo>
                  <a:cubicBezTo>
                    <a:pt x="239" y="439"/>
                    <a:pt x="249" y="456"/>
                    <a:pt x="264" y="465"/>
                  </a:cubicBezTo>
                  <a:cubicBezTo>
                    <a:pt x="434" y="563"/>
                    <a:pt x="434" y="563"/>
                    <a:pt x="434" y="563"/>
                  </a:cubicBezTo>
                  <a:cubicBezTo>
                    <a:pt x="449" y="572"/>
                    <a:pt x="468" y="572"/>
                    <a:pt x="484" y="563"/>
                  </a:cubicBezTo>
                  <a:cubicBezTo>
                    <a:pt x="653" y="465"/>
                    <a:pt x="653" y="465"/>
                    <a:pt x="653" y="465"/>
                  </a:cubicBezTo>
                  <a:cubicBezTo>
                    <a:pt x="668" y="456"/>
                    <a:pt x="678" y="439"/>
                    <a:pt x="678" y="422"/>
                  </a:cubicBezTo>
                  <a:cubicBezTo>
                    <a:pt x="678" y="226"/>
                    <a:pt x="678" y="226"/>
                    <a:pt x="678" y="226"/>
                  </a:cubicBezTo>
                  <a:cubicBezTo>
                    <a:pt x="678" y="208"/>
                    <a:pt x="668" y="192"/>
                    <a:pt x="653" y="183"/>
                  </a:cubicBezTo>
                  <a:close/>
                  <a:moveTo>
                    <a:pt x="107" y="185"/>
                  </a:moveTo>
                  <a:cubicBezTo>
                    <a:pt x="72" y="185"/>
                    <a:pt x="43" y="157"/>
                    <a:pt x="43" y="121"/>
                  </a:cubicBezTo>
                  <a:cubicBezTo>
                    <a:pt x="43" y="86"/>
                    <a:pt x="72" y="57"/>
                    <a:pt x="107" y="57"/>
                  </a:cubicBezTo>
                  <a:cubicBezTo>
                    <a:pt x="143" y="57"/>
                    <a:pt x="172" y="86"/>
                    <a:pt x="172" y="121"/>
                  </a:cubicBezTo>
                  <a:cubicBezTo>
                    <a:pt x="172" y="157"/>
                    <a:pt x="143" y="185"/>
                    <a:pt x="107" y="185"/>
                  </a:cubicBezTo>
                  <a:close/>
                </a:path>
              </a:pathLst>
            </a:custGeom>
            <a:solidFill>
              <a:srgbClr val="D22226"/>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7" name="Oval 211"/>
            <p:cNvSpPr>
              <a:spLocks noChangeArrowheads="1"/>
            </p:cNvSpPr>
            <p:nvPr/>
          </p:nvSpPr>
          <p:spPr bwMode="auto">
            <a:xfrm>
              <a:off x="5813426" y="4817120"/>
              <a:ext cx="574675" cy="577850"/>
            </a:xfrm>
            <a:prstGeom prst="ellipse">
              <a:avLst/>
            </a:prstGeom>
            <a:solidFill>
              <a:schemeClr val="bg1"/>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9" name="Freeform 212"/>
            <p:cNvSpPr>
              <a:spLocks noEditPoints="1"/>
            </p:cNvSpPr>
            <p:nvPr/>
          </p:nvSpPr>
          <p:spPr bwMode="auto">
            <a:xfrm>
              <a:off x="5934076" y="4972695"/>
              <a:ext cx="330200" cy="279400"/>
            </a:xfrm>
            <a:custGeom>
              <a:avLst/>
              <a:gdLst>
                <a:gd name="T0" fmla="*/ 37 w 104"/>
                <a:gd name="T1" fmla="*/ 57 h 88"/>
                <a:gd name="T2" fmla="*/ 37 w 104"/>
                <a:gd name="T3" fmla="*/ 88 h 88"/>
                <a:gd name="T4" fmla="*/ 60 w 104"/>
                <a:gd name="T5" fmla="*/ 88 h 88"/>
                <a:gd name="T6" fmla="*/ 60 w 104"/>
                <a:gd name="T7" fmla="*/ 60 h 88"/>
                <a:gd name="T8" fmla="*/ 50 w 104"/>
                <a:gd name="T9" fmla="*/ 70 h 88"/>
                <a:gd name="T10" fmla="*/ 37 w 104"/>
                <a:gd name="T11" fmla="*/ 57 h 88"/>
                <a:gd name="T12" fmla="*/ 5 w 104"/>
                <a:gd name="T13" fmla="*/ 84 h 88"/>
                <a:gd name="T14" fmla="*/ 9 w 104"/>
                <a:gd name="T15" fmla="*/ 88 h 88"/>
                <a:gd name="T16" fmla="*/ 28 w 104"/>
                <a:gd name="T17" fmla="*/ 88 h 88"/>
                <a:gd name="T18" fmla="*/ 28 w 104"/>
                <a:gd name="T19" fmla="*/ 48 h 88"/>
                <a:gd name="T20" fmla="*/ 5 w 104"/>
                <a:gd name="T21" fmla="*/ 71 h 88"/>
                <a:gd name="T22" fmla="*/ 5 w 104"/>
                <a:gd name="T23" fmla="*/ 84 h 88"/>
                <a:gd name="T24" fmla="*/ 84 w 104"/>
                <a:gd name="T25" fmla="*/ 1 h 88"/>
                <a:gd name="T26" fmla="*/ 80 w 104"/>
                <a:gd name="T27" fmla="*/ 6 h 88"/>
                <a:gd name="T28" fmla="*/ 84 w 104"/>
                <a:gd name="T29" fmla="*/ 10 h 88"/>
                <a:gd name="T30" fmla="*/ 89 w 104"/>
                <a:gd name="T31" fmla="*/ 9 h 88"/>
                <a:gd name="T32" fmla="*/ 50 w 104"/>
                <a:gd name="T33" fmla="*/ 48 h 88"/>
                <a:gd name="T34" fmla="*/ 28 w 104"/>
                <a:gd name="T35" fmla="*/ 25 h 88"/>
                <a:gd name="T36" fmla="*/ 2 w 104"/>
                <a:gd name="T37" fmla="*/ 51 h 88"/>
                <a:gd name="T38" fmla="*/ 2 w 104"/>
                <a:gd name="T39" fmla="*/ 57 h 88"/>
                <a:gd name="T40" fmla="*/ 8 w 104"/>
                <a:gd name="T41" fmla="*/ 57 h 88"/>
                <a:gd name="T42" fmla="*/ 28 w 104"/>
                <a:gd name="T43" fmla="*/ 37 h 88"/>
                <a:gd name="T44" fmla="*/ 50 w 104"/>
                <a:gd name="T45" fmla="*/ 59 h 88"/>
                <a:gd name="T46" fmla="*/ 95 w 104"/>
                <a:gd name="T47" fmla="*/ 15 h 88"/>
                <a:gd name="T48" fmla="*/ 94 w 104"/>
                <a:gd name="T49" fmla="*/ 20 h 88"/>
                <a:gd name="T50" fmla="*/ 98 w 104"/>
                <a:gd name="T51" fmla="*/ 24 h 88"/>
                <a:gd name="T52" fmla="*/ 98 w 104"/>
                <a:gd name="T53" fmla="*/ 24 h 88"/>
                <a:gd name="T54" fmla="*/ 102 w 104"/>
                <a:gd name="T55" fmla="*/ 20 h 88"/>
                <a:gd name="T56" fmla="*/ 104 w 104"/>
                <a:gd name="T57" fmla="*/ 0 h 88"/>
                <a:gd name="T58" fmla="*/ 84 w 104"/>
                <a:gd name="T59" fmla="*/ 1 h 88"/>
                <a:gd name="T60" fmla="*/ 70 w 104"/>
                <a:gd name="T61" fmla="*/ 51 h 88"/>
                <a:gd name="T62" fmla="*/ 70 w 104"/>
                <a:gd name="T63" fmla="*/ 88 h 88"/>
                <a:gd name="T64" fmla="*/ 89 w 104"/>
                <a:gd name="T65" fmla="*/ 88 h 88"/>
                <a:gd name="T66" fmla="*/ 93 w 104"/>
                <a:gd name="T67" fmla="*/ 84 h 88"/>
                <a:gd name="T68" fmla="*/ 93 w 104"/>
                <a:gd name="T69" fmla="*/ 28 h 88"/>
                <a:gd name="T70" fmla="*/ 73 w 104"/>
                <a:gd name="T71" fmla="*/ 48 h 88"/>
                <a:gd name="T72" fmla="*/ 70 w 104"/>
                <a:gd name="T73"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88">
                  <a:moveTo>
                    <a:pt x="37" y="57"/>
                  </a:moveTo>
                  <a:cubicBezTo>
                    <a:pt x="37" y="88"/>
                    <a:pt x="37" y="88"/>
                    <a:pt x="37" y="88"/>
                  </a:cubicBezTo>
                  <a:cubicBezTo>
                    <a:pt x="60" y="88"/>
                    <a:pt x="60" y="88"/>
                    <a:pt x="60" y="88"/>
                  </a:cubicBezTo>
                  <a:cubicBezTo>
                    <a:pt x="60" y="60"/>
                    <a:pt x="60" y="60"/>
                    <a:pt x="60" y="60"/>
                  </a:cubicBezTo>
                  <a:cubicBezTo>
                    <a:pt x="50" y="70"/>
                    <a:pt x="50" y="70"/>
                    <a:pt x="50" y="70"/>
                  </a:cubicBezTo>
                  <a:lnTo>
                    <a:pt x="37" y="57"/>
                  </a:lnTo>
                  <a:close/>
                  <a:moveTo>
                    <a:pt x="5" y="84"/>
                  </a:moveTo>
                  <a:cubicBezTo>
                    <a:pt x="5" y="86"/>
                    <a:pt x="7" y="88"/>
                    <a:pt x="9" y="88"/>
                  </a:cubicBezTo>
                  <a:cubicBezTo>
                    <a:pt x="28" y="88"/>
                    <a:pt x="28" y="88"/>
                    <a:pt x="28" y="88"/>
                  </a:cubicBezTo>
                  <a:cubicBezTo>
                    <a:pt x="28" y="48"/>
                    <a:pt x="28" y="48"/>
                    <a:pt x="28" y="48"/>
                  </a:cubicBezTo>
                  <a:cubicBezTo>
                    <a:pt x="5" y="71"/>
                    <a:pt x="5" y="71"/>
                    <a:pt x="5" y="71"/>
                  </a:cubicBezTo>
                  <a:lnTo>
                    <a:pt x="5" y="84"/>
                  </a:lnTo>
                  <a:close/>
                  <a:moveTo>
                    <a:pt x="84" y="1"/>
                  </a:moveTo>
                  <a:cubicBezTo>
                    <a:pt x="81" y="2"/>
                    <a:pt x="80" y="4"/>
                    <a:pt x="80" y="6"/>
                  </a:cubicBezTo>
                  <a:cubicBezTo>
                    <a:pt x="80" y="8"/>
                    <a:pt x="82" y="10"/>
                    <a:pt x="84" y="10"/>
                  </a:cubicBezTo>
                  <a:cubicBezTo>
                    <a:pt x="89" y="9"/>
                    <a:pt x="89" y="9"/>
                    <a:pt x="89" y="9"/>
                  </a:cubicBezTo>
                  <a:cubicBezTo>
                    <a:pt x="50" y="48"/>
                    <a:pt x="50" y="48"/>
                    <a:pt x="50" y="48"/>
                  </a:cubicBezTo>
                  <a:cubicBezTo>
                    <a:pt x="28" y="25"/>
                    <a:pt x="28" y="25"/>
                    <a:pt x="28" y="25"/>
                  </a:cubicBezTo>
                  <a:cubicBezTo>
                    <a:pt x="2" y="51"/>
                    <a:pt x="2" y="51"/>
                    <a:pt x="2" y="51"/>
                  </a:cubicBezTo>
                  <a:cubicBezTo>
                    <a:pt x="0" y="53"/>
                    <a:pt x="0" y="55"/>
                    <a:pt x="2" y="57"/>
                  </a:cubicBezTo>
                  <a:cubicBezTo>
                    <a:pt x="4" y="59"/>
                    <a:pt x="6" y="59"/>
                    <a:pt x="8" y="57"/>
                  </a:cubicBezTo>
                  <a:cubicBezTo>
                    <a:pt x="28" y="37"/>
                    <a:pt x="28" y="37"/>
                    <a:pt x="28" y="37"/>
                  </a:cubicBezTo>
                  <a:cubicBezTo>
                    <a:pt x="50" y="59"/>
                    <a:pt x="50" y="59"/>
                    <a:pt x="50" y="59"/>
                  </a:cubicBezTo>
                  <a:cubicBezTo>
                    <a:pt x="95" y="15"/>
                    <a:pt x="95" y="15"/>
                    <a:pt x="95" y="15"/>
                  </a:cubicBezTo>
                  <a:cubicBezTo>
                    <a:pt x="94" y="20"/>
                    <a:pt x="94" y="20"/>
                    <a:pt x="94" y="20"/>
                  </a:cubicBezTo>
                  <a:cubicBezTo>
                    <a:pt x="94" y="22"/>
                    <a:pt x="96" y="24"/>
                    <a:pt x="98" y="24"/>
                  </a:cubicBezTo>
                  <a:cubicBezTo>
                    <a:pt x="98" y="24"/>
                    <a:pt x="98" y="24"/>
                    <a:pt x="98" y="24"/>
                  </a:cubicBezTo>
                  <a:cubicBezTo>
                    <a:pt x="100" y="24"/>
                    <a:pt x="102" y="22"/>
                    <a:pt x="102" y="20"/>
                  </a:cubicBezTo>
                  <a:cubicBezTo>
                    <a:pt x="104" y="0"/>
                    <a:pt x="104" y="0"/>
                    <a:pt x="104" y="0"/>
                  </a:cubicBezTo>
                  <a:lnTo>
                    <a:pt x="84" y="1"/>
                  </a:lnTo>
                  <a:close/>
                  <a:moveTo>
                    <a:pt x="70" y="51"/>
                  </a:moveTo>
                  <a:cubicBezTo>
                    <a:pt x="70" y="88"/>
                    <a:pt x="70" y="88"/>
                    <a:pt x="70" y="88"/>
                  </a:cubicBezTo>
                  <a:cubicBezTo>
                    <a:pt x="89" y="88"/>
                    <a:pt x="89" y="88"/>
                    <a:pt x="89" y="88"/>
                  </a:cubicBezTo>
                  <a:cubicBezTo>
                    <a:pt x="91" y="88"/>
                    <a:pt x="93" y="86"/>
                    <a:pt x="93" y="84"/>
                  </a:cubicBezTo>
                  <a:cubicBezTo>
                    <a:pt x="93" y="28"/>
                    <a:pt x="93" y="28"/>
                    <a:pt x="93" y="28"/>
                  </a:cubicBezTo>
                  <a:cubicBezTo>
                    <a:pt x="73" y="48"/>
                    <a:pt x="73" y="48"/>
                    <a:pt x="73" y="48"/>
                  </a:cubicBezTo>
                  <a:lnTo>
                    <a:pt x="70" y="51"/>
                  </a:lnTo>
                  <a:close/>
                </a:path>
              </a:pathLst>
            </a:custGeom>
            <a:solidFill>
              <a:srgbClr val="D22226"/>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0" name="组合 52"/>
          <p:cNvGrpSpPr/>
          <p:nvPr/>
        </p:nvGrpSpPr>
        <p:grpSpPr>
          <a:xfrm>
            <a:off x="8130592" y="4396405"/>
            <a:ext cx="2861031" cy="1550241"/>
            <a:chOff x="7867178" y="4345949"/>
            <a:chExt cx="2592280" cy="1404619"/>
          </a:xfrm>
        </p:grpSpPr>
        <p:sp>
          <p:nvSpPr>
            <p:cNvPr id="31" name="Freeform 217"/>
            <p:cNvSpPr/>
            <p:nvPr/>
          </p:nvSpPr>
          <p:spPr bwMode="auto">
            <a:xfrm>
              <a:off x="7867178" y="5085184"/>
              <a:ext cx="2376264" cy="288033"/>
            </a:xfrm>
            <a:custGeom>
              <a:avLst/>
              <a:gdLst>
                <a:gd name="T0" fmla="*/ 1215 w 1215"/>
                <a:gd name="T1" fmla="*/ 88 h 88"/>
                <a:gd name="T2" fmla="*/ 52 w 1215"/>
                <a:gd name="T3" fmla="*/ 88 h 88"/>
                <a:gd name="T4" fmla="*/ 0 w 1215"/>
                <a:gd name="T5" fmla="*/ 0 h 88"/>
              </a:gdLst>
              <a:ahLst/>
              <a:cxnLst>
                <a:cxn ang="0">
                  <a:pos x="T0" y="T1"/>
                </a:cxn>
                <a:cxn ang="0">
                  <a:pos x="T2" y="T3"/>
                </a:cxn>
                <a:cxn ang="0">
                  <a:pos x="T4" y="T5"/>
                </a:cxn>
              </a:cxnLst>
              <a:rect l="0" t="0" r="r" b="b"/>
              <a:pathLst>
                <a:path w="1215" h="88">
                  <a:moveTo>
                    <a:pt x="1215" y="88"/>
                  </a:moveTo>
                  <a:lnTo>
                    <a:pt x="52" y="88"/>
                  </a:lnTo>
                  <a:lnTo>
                    <a:pt x="0" y="0"/>
                  </a:lnTo>
                </a:path>
              </a:pathLst>
            </a:custGeom>
            <a:noFill/>
            <a:ln w="3175" cap="flat">
              <a:solidFill>
                <a:schemeClr val="tx1">
                  <a:lumMod val="85000"/>
                  <a:lumOff val="1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solidFill>
                <a:effectLst/>
                <a:uLnTx/>
                <a:uFillTx/>
                <a:cs typeface="+mn-ea"/>
                <a:sym typeface="+mn-lt"/>
              </a:endParaRPr>
            </a:p>
          </p:txBody>
        </p:sp>
        <p:sp>
          <p:nvSpPr>
            <p:cNvPr id="32" name="TextBox 31"/>
            <p:cNvSpPr txBox="1"/>
            <p:nvPr/>
          </p:nvSpPr>
          <p:spPr>
            <a:xfrm>
              <a:off x="9222130" y="5355690"/>
              <a:ext cx="1107551" cy="394878"/>
            </a:xfrm>
            <a:prstGeom prst="rect">
              <a:avLst/>
            </a:prstGeom>
            <a:noFill/>
          </p:spPr>
          <p:txBody>
            <a:bodyPr wrap="square" lIns="68573" tIns="34286" rIns="68573" bIns="34286" rtlCol="0">
              <a:spAutoFit/>
            </a:bodyPr>
            <a:lstStyle/>
            <a:p>
              <a:pPr marL="0" marR="0" lvl="0" indent="0" algn="dist" defTabSz="6858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D22226"/>
                  </a:solidFill>
                  <a:effectLst/>
                  <a:uLnTx/>
                  <a:uFillTx/>
                  <a:cs typeface="+mn-ea"/>
                  <a:sym typeface="+mn-lt"/>
                </a:rPr>
                <a:t>输入标题</a:t>
              </a:r>
              <a:endParaRPr kumimoji="0" lang="zh-CN" altLang="en-US" sz="1800" b="1" i="0" u="none" strike="noStrike" kern="1200" cap="none" spc="0" normalizeH="0" baseline="0" noProof="0" dirty="0">
                <a:ln>
                  <a:noFill/>
                </a:ln>
                <a:solidFill>
                  <a:srgbClr val="D22226"/>
                </a:solidFill>
                <a:effectLst/>
                <a:uLnTx/>
                <a:uFillTx/>
                <a:cs typeface="+mn-ea"/>
                <a:sym typeface="+mn-lt"/>
              </a:endParaRPr>
            </a:p>
          </p:txBody>
        </p:sp>
        <p:sp>
          <p:nvSpPr>
            <p:cNvPr id="33" name="文本框 80"/>
            <p:cNvSpPr txBox="1"/>
            <p:nvPr/>
          </p:nvSpPr>
          <p:spPr>
            <a:xfrm>
              <a:off x="8091630" y="4345949"/>
              <a:ext cx="2367828" cy="959686"/>
            </a:xfrm>
            <a:prstGeom prst="rect">
              <a:avLst/>
            </a:prstGeom>
            <a:noFill/>
          </p:spPr>
          <p:txBody>
            <a:bodyPr wrap="square" lIns="91431" tIns="45715" rIns="91431" bIns="45715"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替换文字内容，添加相关标题，修改文字内容，也可以直接复制你的内容到此替换文字内容</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grpSp>
      <p:grpSp>
        <p:nvGrpSpPr>
          <p:cNvPr id="13" name="组合 76"/>
          <p:cNvGrpSpPr/>
          <p:nvPr/>
        </p:nvGrpSpPr>
        <p:grpSpPr>
          <a:xfrm>
            <a:off x="8130589" y="1551419"/>
            <a:ext cx="2851730" cy="1943787"/>
            <a:chOff x="7867178" y="1768213"/>
            <a:chExt cx="2583855" cy="1761198"/>
          </a:xfrm>
        </p:grpSpPr>
        <p:sp>
          <p:nvSpPr>
            <p:cNvPr id="36" name="文本框 80"/>
            <p:cNvSpPr txBox="1"/>
            <p:nvPr/>
          </p:nvSpPr>
          <p:spPr>
            <a:xfrm>
              <a:off x="8083202" y="2276871"/>
              <a:ext cx="2367831" cy="1252540"/>
            </a:xfrm>
            <a:prstGeom prst="rect">
              <a:avLst/>
            </a:prstGeom>
            <a:noFill/>
          </p:spPr>
          <p:txBody>
            <a:bodyPr wrap="square" lIns="91431" tIns="45715" rIns="91431" bIns="45715"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替换文字内容，添加相关标题，修改文字内容，也可以直接复制你的内容到此替换文字内容，添加相关标题，修改文字内容。</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37" name="TextBox 50"/>
            <p:cNvSpPr txBox="1"/>
            <p:nvPr/>
          </p:nvSpPr>
          <p:spPr>
            <a:xfrm>
              <a:off x="9221556" y="1768213"/>
              <a:ext cx="1031606" cy="394879"/>
            </a:xfrm>
            <a:prstGeom prst="rect">
              <a:avLst/>
            </a:prstGeom>
            <a:noFill/>
          </p:spPr>
          <p:txBody>
            <a:bodyPr wrap="square" lIns="68573" tIns="34286" rIns="68573" bIns="34286"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输入标题</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0" name="Freeform 217"/>
            <p:cNvSpPr/>
            <p:nvPr/>
          </p:nvSpPr>
          <p:spPr bwMode="auto">
            <a:xfrm flipV="1">
              <a:off x="7867178" y="2204864"/>
              <a:ext cx="2376264" cy="288033"/>
            </a:xfrm>
            <a:custGeom>
              <a:avLst/>
              <a:gdLst>
                <a:gd name="T0" fmla="*/ 1215 w 1215"/>
                <a:gd name="T1" fmla="*/ 88 h 88"/>
                <a:gd name="T2" fmla="*/ 52 w 1215"/>
                <a:gd name="T3" fmla="*/ 88 h 88"/>
                <a:gd name="T4" fmla="*/ 0 w 1215"/>
                <a:gd name="T5" fmla="*/ 0 h 88"/>
              </a:gdLst>
              <a:ahLst/>
              <a:cxnLst>
                <a:cxn ang="0">
                  <a:pos x="T0" y="T1"/>
                </a:cxn>
                <a:cxn ang="0">
                  <a:pos x="T2" y="T3"/>
                </a:cxn>
                <a:cxn ang="0">
                  <a:pos x="T4" y="T5"/>
                </a:cxn>
              </a:cxnLst>
              <a:rect l="0" t="0" r="r" b="b"/>
              <a:pathLst>
                <a:path w="1215" h="88">
                  <a:moveTo>
                    <a:pt x="1215" y="88"/>
                  </a:moveTo>
                  <a:lnTo>
                    <a:pt x="52" y="88"/>
                  </a:lnTo>
                  <a:lnTo>
                    <a:pt x="0" y="0"/>
                  </a:lnTo>
                </a:path>
              </a:pathLst>
            </a:custGeom>
            <a:noFill/>
            <a:ln w="3175" cap="flat">
              <a:solidFill>
                <a:schemeClr val="tx1">
                  <a:lumMod val="85000"/>
                  <a:lumOff val="1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14" name="组合 80"/>
          <p:cNvGrpSpPr/>
          <p:nvPr/>
        </p:nvGrpSpPr>
        <p:grpSpPr>
          <a:xfrm>
            <a:off x="1219199" y="1560943"/>
            <a:ext cx="2699304" cy="1611049"/>
            <a:chOff x="1605007" y="1776837"/>
            <a:chExt cx="2445747" cy="1459715"/>
          </a:xfrm>
        </p:grpSpPr>
        <p:sp>
          <p:nvSpPr>
            <p:cNvPr id="42" name="文本框 80"/>
            <p:cNvSpPr txBox="1"/>
            <p:nvPr/>
          </p:nvSpPr>
          <p:spPr>
            <a:xfrm>
              <a:off x="1605007" y="2276866"/>
              <a:ext cx="2276036" cy="959686"/>
            </a:xfrm>
            <a:prstGeom prst="rect">
              <a:avLst/>
            </a:prstGeom>
            <a:noFill/>
          </p:spPr>
          <p:txBody>
            <a:bodyPr wrap="square" lIns="91431" tIns="45715" rIns="91431" bIns="45715"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43" name="TextBox 56"/>
            <p:cNvSpPr txBox="1"/>
            <p:nvPr/>
          </p:nvSpPr>
          <p:spPr>
            <a:xfrm>
              <a:off x="1611336" y="1776837"/>
              <a:ext cx="1098347" cy="394878"/>
            </a:xfrm>
            <a:prstGeom prst="rect">
              <a:avLst/>
            </a:prstGeom>
            <a:noFill/>
          </p:spPr>
          <p:txBody>
            <a:bodyPr wrap="square" lIns="68573" tIns="34286" rIns="68573" bIns="34286" rtlCol="0">
              <a:spAutoFit/>
            </a:bodyPr>
            <a:lstStyle/>
            <a:p>
              <a:pPr marL="0" marR="0" lvl="0" indent="0" algn="dist" defTabSz="6858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D22226"/>
                  </a:solidFill>
                  <a:effectLst/>
                  <a:uLnTx/>
                  <a:uFillTx/>
                  <a:cs typeface="+mn-ea"/>
                  <a:sym typeface="+mn-lt"/>
                </a:rPr>
                <a:t>输入标题</a:t>
              </a:r>
              <a:endParaRPr kumimoji="0" lang="zh-CN" altLang="en-US" sz="1800" b="0" i="0" u="none" strike="noStrike" kern="1200" cap="none" spc="0" normalizeH="0" baseline="0" noProof="0" dirty="0">
                <a:ln>
                  <a:noFill/>
                </a:ln>
                <a:solidFill>
                  <a:srgbClr val="D22226"/>
                </a:solidFill>
                <a:effectLst/>
                <a:uLnTx/>
                <a:uFillTx/>
                <a:cs typeface="+mn-ea"/>
                <a:sym typeface="+mn-lt"/>
              </a:endParaRPr>
            </a:p>
          </p:txBody>
        </p:sp>
        <p:sp>
          <p:nvSpPr>
            <p:cNvPr id="44" name="Freeform 217"/>
            <p:cNvSpPr/>
            <p:nvPr/>
          </p:nvSpPr>
          <p:spPr bwMode="auto">
            <a:xfrm flipH="1" flipV="1">
              <a:off x="1674490" y="2204864"/>
              <a:ext cx="2376264" cy="288033"/>
            </a:xfrm>
            <a:custGeom>
              <a:avLst/>
              <a:gdLst>
                <a:gd name="T0" fmla="*/ 1215 w 1215"/>
                <a:gd name="T1" fmla="*/ 88 h 88"/>
                <a:gd name="T2" fmla="*/ 52 w 1215"/>
                <a:gd name="T3" fmla="*/ 88 h 88"/>
                <a:gd name="T4" fmla="*/ 0 w 1215"/>
                <a:gd name="T5" fmla="*/ 0 h 88"/>
              </a:gdLst>
              <a:ahLst/>
              <a:cxnLst>
                <a:cxn ang="0">
                  <a:pos x="T0" y="T1"/>
                </a:cxn>
                <a:cxn ang="0">
                  <a:pos x="T2" y="T3"/>
                </a:cxn>
                <a:cxn ang="0">
                  <a:pos x="T4" y="T5"/>
                </a:cxn>
              </a:cxnLst>
              <a:rect l="0" t="0" r="r" b="b"/>
              <a:pathLst>
                <a:path w="1215" h="88">
                  <a:moveTo>
                    <a:pt x="1215" y="88"/>
                  </a:moveTo>
                  <a:lnTo>
                    <a:pt x="52" y="88"/>
                  </a:lnTo>
                  <a:lnTo>
                    <a:pt x="0" y="0"/>
                  </a:lnTo>
                </a:path>
              </a:pathLst>
            </a:custGeom>
            <a:noFill/>
            <a:ln w="3175" cap="flat">
              <a:solidFill>
                <a:schemeClr val="tx1">
                  <a:lumMod val="85000"/>
                  <a:lumOff val="1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19" name="组合 84"/>
          <p:cNvGrpSpPr/>
          <p:nvPr/>
        </p:nvGrpSpPr>
        <p:grpSpPr>
          <a:xfrm>
            <a:off x="1136939" y="4390443"/>
            <a:ext cx="2702091" cy="1537483"/>
            <a:chOff x="1530474" y="4340523"/>
            <a:chExt cx="2448272" cy="1393052"/>
          </a:xfrm>
        </p:grpSpPr>
        <p:sp>
          <p:nvSpPr>
            <p:cNvPr id="46" name="文本框 80"/>
            <p:cNvSpPr txBox="1"/>
            <p:nvPr/>
          </p:nvSpPr>
          <p:spPr>
            <a:xfrm>
              <a:off x="1530474" y="4340523"/>
              <a:ext cx="2367831" cy="959681"/>
            </a:xfrm>
            <a:prstGeom prst="rect">
              <a:avLst/>
            </a:prstGeom>
            <a:noFill/>
          </p:spPr>
          <p:txBody>
            <a:bodyPr wrap="square" lIns="91431" tIns="45715" rIns="91431" bIns="45715"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替换文字内容，添加相关标题，修改文字内容，也可以直接复制你的内容到此替换文字内容</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47" name="TextBox 60"/>
            <p:cNvSpPr txBox="1"/>
            <p:nvPr/>
          </p:nvSpPr>
          <p:spPr>
            <a:xfrm>
              <a:off x="1530474" y="5338699"/>
              <a:ext cx="962074" cy="394876"/>
            </a:xfrm>
            <a:prstGeom prst="rect">
              <a:avLst/>
            </a:prstGeom>
            <a:noFill/>
          </p:spPr>
          <p:txBody>
            <a:bodyPr wrap="none" lIns="68573" tIns="34286" rIns="68573" bIns="34286"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输入标题</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8" name="Freeform 217"/>
            <p:cNvSpPr/>
            <p:nvPr/>
          </p:nvSpPr>
          <p:spPr bwMode="auto">
            <a:xfrm flipH="1">
              <a:off x="1602482" y="5085184"/>
              <a:ext cx="2376264" cy="288033"/>
            </a:xfrm>
            <a:custGeom>
              <a:avLst/>
              <a:gdLst>
                <a:gd name="T0" fmla="*/ 1215 w 1215"/>
                <a:gd name="T1" fmla="*/ 88 h 88"/>
                <a:gd name="T2" fmla="*/ 52 w 1215"/>
                <a:gd name="T3" fmla="*/ 88 h 88"/>
                <a:gd name="T4" fmla="*/ 0 w 1215"/>
                <a:gd name="T5" fmla="*/ 0 h 88"/>
              </a:gdLst>
              <a:ahLst/>
              <a:cxnLst>
                <a:cxn ang="0">
                  <a:pos x="T0" y="T1"/>
                </a:cxn>
                <a:cxn ang="0">
                  <a:pos x="T2" y="T3"/>
                </a:cxn>
                <a:cxn ang="0">
                  <a:pos x="T4" y="T5"/>
                </a:cxn>
              </a:cxnLst>
              <a:rect l="0" t="0" r="r" b="b"/>
              <a:pathLst>
                <a:path w="1215" h="88">
                  <a:moveTo>
                    <a:pt x="1215" y="88"/>
                  </a:moveTo>
                  <a:lnTo>
                    <a:pt x="52" y="88"/>
                  </a:lnTo>
                  <a:lnTo>
                    <a:pt x="0" y="0"/>
                  </a:lnTo>
                </a:path>
              </a:pathLst>
            </a:custGeom>
            <a:noFill/>
            <a:ln w="3175" cap="flat">
              <a:solidFill>
                <a:schemeClr val="tx1">
                  <a:lumMod val="85000"/>
                  <a:lumOff val="1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r>
                <a:rPr kumimoji="0" lang="en-US" sz="1400" b="0" i="0" u="none" strike="noStrike" kern="1200" cap="none" spc="0" normalizeH="0" baseline="0" noProof="0" dirty="0">
                  <a:ln>
                    <a:noFill/>
                  </a:ln>
                  <a:solidFill>
                    <a:prstClr val="black"/>
                  </a:solidFill>
                  <a:effectLst/>
                  <a:uLnTx/>
                  <a:uFillTx/>
                  <a:cs typeface="+mn-ea"/>
                  <a:sym typeface="+mn-lt"/>
                </a:rPr>
                <a:t> </a:t>
              </a:r>
              <a:endParaRPr kumimoji="0" lang="en-US" sz="1400" b="0" i="0" u="none" strike="noStrike" kern="1200" cap="none" spc="0" normalizeH="0" baseline="0" noProof="0" dirty="0">
                <a:ln>
                  <a:noFill/>
                </a:ln>
                <a:solidFill>
                  <a:prstClr val="black"/>
                </a:solidFill>
                <a:effectLst/>
                <a:uLnTx/>
                <a:uFillTx/>
                <a:cs typeface="+mn-ea"/>
                <a:sym typeface="+mn-lt"/>
              </a:endParaRPr>
            </a:p>
          </p:txBody>
        </p:sp>
      </p:grpSp>
      <p:grpSp>
        <p:nvGrpSpPr>
          <p:cNvPr id="24" name="组合 48"/>
          <p:cNvGrpSpPr/>
          <p:nvPr/>
        </p:nvGrpSpPr>
        <p:grpSpPr>
          <a:xfrm>
            <a:off x="3846374" y="3827535"/>
            <a:ext cx="2112350" cy="1782102"/>
            <a:chOff x="3118829" y="2872893"/>
            <a:chExt cx="1435446" cy="1211026"/>
          </a:xfrm>
        </p:grpSpPr>
        <p:sp>
          <p:nvSpPr>
            <p:cNvPr id="50" name="TextBox 38"/>
            <p:cNvSpPr txBox="1"/>
            <p:nvPr/>
          </p:nvSpPr>
          <p:spPr>
            <a:xfrm>
              <a:off x="4149597" y="3026416"/>
              <a:ext cx="357338" cy="156862"/>
            </a:xfrm>
            <a:prstGeom prst="rect">
              <a:avLst/>
            </a:prstGeom>
            <a:noFill/>
          </p:spPr>
          <p:txBody>
            <a:bodyPr wrap="square" lIns="0" tIns="0" rIns="0" bIns="0"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en-US" sz="1500" b="1" i="0" u="none" strike="noStrike" kern="1200" cap="none" spc="0" normalizeH="0" baseline="0" noProof="0" dirty="0">
                  <a:ln>
                    <a:noFill/>
                  </a:ln>
                  <a:solidFill>
                    <a:prstClr val="black">
                      <a:lumMod val="75000"/>
                      <a:lumOff val="25000"/>
                    </a:prstClr>
                  </a:solidFill>
                  <a:effectLst/>
                  <a:uLnTx/>
                  <a:uFillTx/>
                  <a:cs typeface="+mn-ea"/>
                  <a:sym typeface="+mn-lt"/>
                </a:rPr>
                <a:t>3</a:t>
              </a:r>
              <a:endParaRPr kumimoji="0" lang="en-US" sz="15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 name="Freeform 207"/>
            <p:cNvSpPr>
              <a:spLocks noEditPoints="1"/>
            </p:cNvSpPr>
            <p:nvPr/>
          </p:nvSpPr>
          <p:spPr bwMode="auto">
            <a:xfrm>
              <a:off x="3118829" y="2872893"/>
              <a:ext cx="1435446" cy="1211026"/>
            </a:xfrm>
            <a:custGeom>
              <a:avLst/>
              <a:gdLst>
                <a:gd name="T0" fmla="*/ 663 w 678"/>
                <a:gd name="T1" fmla="*/ 50 h 572"/>
                <a:gd name="T2" fmla="*/ 586 w 678"/>
                <a:gd name="T3" fmla="*/ 5 h 572"/>
                <a:gd name="T4" fmla="*/ 556 w 678"/>
                <a:gd name="T5" fmla="*/ 5 h 572"/>
                <a:gd name="T6" fmla="*/ 478 w 678"/>
                <a:gd name="T7" fmla="*/ 50 h 572"/>
                <a:gd name="T8" fmla="*/ 463 w 678"/>
                <a:gd name="T9" fmla="*/ 76 h 572"/>
                <a:gd name="T10" fmla="*/ 463 w 678"/>
                <a:gd name="T11" fmla="*/ 136 h 572"/>
                <a:gd name="T12" fmla="*/ 448 w 678"/>
                <a:gd name="T13" fmla="*/ 162 h 572"/>
                <a:gd name="T14" fmla="*/ 427 w 678"/>
                <a:gd name="T15" fmla="*/ 173 h 572"/>
                <a:gd name="T16" fmla="*/ 397 w 678"/>
                <a:gd name="T17" fmla="*/ 173 h 572"/>
                <a:gd name="T18" fmla="*/ 244 w 678"/>
                <a:gd name="T19" fmla="*/ 85 h 572"/>
                <a:gd name="T20" fmla="*/ 194 w 678"/>
                <a:gd name="T21" fmla="*/ 85 h 572"/>
                <a:gd name="T22" fmla="*/ 25 w 678"/>
                <a:gd name="T23" fmla="*/ 183 h 572"/>
                <a:gd name="T24" fmla="*/ 0 w 678"/>
                <a:gd name="T25" fmla="*/ 226 h 572"/>
                <a:gd name="T26" fmla="*/ 0 w 678"/>
                <a:gd name="T27" fmla="*/ 422 h 572"/>
                <a:gd name="T28" fmla="*/ 25 w 678"/>
                <a:gd name="T29" fmla="*/ 465 h 572"/>
                <a:gd name="T30" fmla="*/ 194 w 678"/>
                <a:gd name="T31" fmla="*/ 563 h 572"/>
                <a:gd name="T32" fmla="*/ 244 w 678"/>
                <a:gd name="T33" fmla="*/ 563 h 572"/>
                <a:gd name="T34" fmla="*/ 414 w 678"/>
                <a:gd name="T35" fmla="*/ 465 h 572"/>
                <a:gd name="T36" fmla="*/ 439 w 678"/>
                <a:gd name="T37" fmla="*/ 422 h 572"/>
                <a:gd name="T38" fmla="*/ 439 w 678"/>
                <a:gd name="T39" fmla="*/ 245 h 572"/>
                <a:gd name="T40" fmla="*/ 454 w 678"/>
                <a:gd name="T41" fmla="*/ 219 h 572"/>
                <a:gd name="T42" fmla="*/ 474 w 678"/>
                <a:gd name="T43" fmla="*/ 208 h 572"/>
                <a:gd name="T44" fmla="*/ 504 w 678"/>
                <a:gd name="T45" fmla="*/ 208 h 572"/>
                <a:gd name="T46" fmla="*/ 556 w 678"/>
                <a:gd name="T47" fmla="*/ 237 h 572"/>
                <a:gd name="T48" fmla="*/ 586 w 678"/>
                <a:gd name="T49" fmla="*/ 237 h 572"/>
                <a:gd name="T50" fmla="*/ 663 w 678"/>
                <a:gd name="T51" fmla="*/ 192 h 572"/>
                <a:gd name="T52" fmla="*/ 678 w 678"/>
                <a:gd name="T53" fmla="*/ 166 h 572"/>
                <a:gd name="T54" fmla="*/ 678 w 678"/>
                <a:gd name="T55" fmla="*/ 76 h 572"/>
                <a:gd name="T56" fmla="*/ 663 w 678"/>
                <a:gd name="T57" fmla="*/ 50 h 572"/>
                <a:gd name="T58" fmla="*/ 571 w 678"/>
                <a:gd name="T59" fmla="*/ 185 h 572"/>
                <a:gd name="T60" fmla="*/ 506 w 678"/>
                <a:gd name="T61" fmla="*/ 121 h 572"/>
                <a:gd name="T62" fmla="*/ 571 w 678"/>
                <a:gd name="T63" fmla="*/ 57 h 572"/>
                <a:gd name="T64" fmla="*/ 635 w 678"/>
                <a:gd name="T65" fmla="*/ 121 h 572"/>
                <a:gd name="T66" fmla="*/ 571 w 678"/>
                <a:gd name="T67" fmla="*/ 18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8" h="572">
                  <a:moveTo>
                    <a:pt x="663" y="50"/>
                  </a:moveTo>
                  <a:cubicBezTo>
                    <a:pt x="586" y="5"/>
                    <a:pt x="586" y="5"/>
                    <a:pt x="586" y="5"/>
                  </a:cubicBezTo>
                  <a:cubicBezTo>
                    <a:pt x="576" y="0"/>
                    <a:pt x="565" y="0"/>
                    <a:pt x="556" y="5"/>
                  </a:cubicBezTo>
                  <a:cubicBezTo>
                    <a:pt x="478" y="50"/>
                    <a:pt x="478" y="50"/>
                    <a:pt x="478" y="50"/>
                  </a:cubicBezTo>
                  <a:cubicBezTo>
                    <a:pt x="468" y="56"/>
                    <a:pt x="463" y="66"/>
                    <a:pt x="463" y="76"/>
                  </a:cubicBezTo>
                  <a:cubicBezTo>
                    <a:pt x="463" y="136"/>
                    <a:pt x="463" y="136"/>
                    <a:pt x="463" y="136"/>
                  </a:cubicBezTo>
                  <a:cubicBezTo>
                    <a:pt x="463" y="146"/>
                    <a:pt x="457" y="156"/>
                    <a:pt x="448" y="162"/>
                  </a:cubicBezTo>
                  <a:cubicBezTo>
                    <a:pt x="427" y="173"/>
                    <a:pt x="427" y="173"/>
                    <a:pt x="427" y="173"/>
                  </a:cubicBezTo>
                  <a:cubicBezTo>
                    <a:pt x="418" y="179"/>
                    <a:pt x="406" y="179"/>
                    <a:pt x="397" y="173"/>
                  </a:cubicBezTo>
                  <a:cubicBezTo>
                    <a:pt x="244" y="85"/>
                    <a:pt x="244" y="85"/>
                    <a:pt x="244" y="85"/>
                  </a:cubicBezTo>
                  <a:cubicBezTo>
                    <a:pt x="229" y="76"/>
                    <a:pt x="210" y="76"/>
                    <a:pt x="194" y="85"/>
                  </a:cubicBezTo>
                  <a:cubicBezTo>
                    <a:pt x="25" y="183"/>
                    <a:pt x="25" y="183"/>
                    <a:pt x="25" y="183"/>
                  </a:cubicBezTo>
                  <a:cubicBezTo>
                    <a:pt x="10" y="192"/>
                    <a:pt x="0" y="208"/>
                    <a:pt x="0" y="226"/>
                  </a:cubicBezTo>
                  <a:cubicBezTo>
                    <a:pt x="0" y="422"/>
                    <a:pt x="0" y="422"/>
                    <a:pt x="0" y="422"/>
                  </a:cubicBezTo>
                  <a:cubicBezTo>
                    <a:pt x="0" y="439"/>
                    <a:pt x="10" y="456"/>
                    <a:pt x="25" y="465"/>
                  </a:cubicBezTo>
                  <a:cubicBezTo>
                    <a:pt x="194" y="563"/>
                    <a:pt x="194" y="563"/>
                    <a:pt x="194" y="563"/>
                  </a:cubicBezTo>
                  <a:cubicBezTo>
                    <a:pt x="210" y="572"/>
                    <a:pt x="229" y="572"/>
                    <a:pt x="244" y="563"/>
                  </a:cubicBezTo>
                  <a:cubicBezTo>
                    <a:pt x="414" y="465"/>
                    <a:pt x="414" y="465"/>
                    <a:pt x="414" y="465"/>
                  </a:cubicBezTo>
                  <a:cubicBezTo>
                    <a:pt x="429" y="456"/>
                    <a:pt x="439" y="439"/>
                    <a:pt x="439" y="422"/>
                  </a:cubicBezTo>
                  <a:cubicBezTo>
                    <a:pt x="439" y="245"/>
                    <a:pt x="439" y="245"/>
                    <a:pt x="439" y="245"/>
                  </a:cubicBezTo>
                  <a:cubicBezTo>
                    <a:pt x="439" y="235"/>
                    <a:pt x="444" y="225"/>
                    <a:pt x="454" y="219"/>
                  </a:cubicBezTo>
                  <a:cubicBezTo>
                    <a:pt x="474" y="208"/>
                    <a:pt x="474" y="208"/>
                    <a:pt x="474" y="208"/>
                  </a:cubicBezTo>
                  <a:cubicBezTo>
                    <a:pt x="483" y="202"/>
                    <a:pt x="495" y="202"/>
                    <a:pt x="504" y="208"/>
                  </a:cubicBezTo>
                  <a:cubicBezTo>
                    <a:pt x="556" y="237"/>
                    <a:pt x="556" y="237"/>
                    <a:pt x="556" y="237"/>
                  </a:cubicBezTo>
                  <a:cubicBezTo>
                    <a:pt x="565" y="243"/>
                    <a:pt x="576" y="243"/>
                    <a:pt x="586" y="237"/>
                  </a:cubicBezTo>
                  <a:cubicBezTo>
                    <a:pt x="663" y="192"/>
                    <a:pt x="663" y="192"/>
                    <a:pt x="663" y="192"/>
                  </a:cubicBezTo>
                  <a:cubicBezTo>
                    <a:pt x="673" y="187"/>
                    <a:pt x="678" y="177"/>
                    <a:pt x="678" y="166"/>
                  </a:cubicBezTo>
                  <a:cubicBezTo>
                    <a:pt x="678" y="76"/>
                    <a:pt x="678" y="76"/>
                    <a:pt x="678" y="76"/>
                  </a:cubicBezTo>
                  <a:cubicBezTo>
                    <a:pt x="678" y="66"/>
                    <a:pt x="673" y="56"/>
                    <a:pt x="663" y="50"/>
                  </a:cubicBezTo>
                  <a:close/>
                  <a:moveTo>
                    <a:pt x="571" y="185"/>
                  </a:moveTo>
                  <a:cubicBezTo>
                    <a:pt x="535" y="185"/>
                    <a:pt x="506" y="157"/>
                    <a:pt x="506" y="121"/>
                  </a:cubicBezTo>
                  <a:cubicBezTo>
                    <a:pt x="506" y="86"/>
                    <a:pt x="535" y="57"/>
                    <a:pt x="571" y="57"/>
                  </a:cubicBezTo>
                  <a:cubicBezTo>
                    <a:pt x="606" y="57"/>
                    <a:pt x="635" y="86"/>
                    <a:pt x="635" y="121"/>
                  </a:cubicBezTo>
                  <a:cubicBezTo>
                    <a:pt x="635" y="157"/>
                    <a:pt x="606" y="185"/>
                    <a:pt x="571" y="18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2" name="Oval 209"/>
            <p:cNvSpPr>
              <a:spLocks noChangeArrowheads="1"/>
            </p:cNvSpPr>
            <p:nvPr/>
          </p:nvSpPr>
          <p:spPr bwMode="auto">
            <a:xfrm>
              <a:off x="3391945" y="3383563"/>
              <a:ext cx="383209" cy="385326"/>
            </a:xfrm>
            <a:prstGeom prst="ellipse">
              <a:avLst/>
            </a:prstGeom>
            <a:solidFill>
              <a:schemeClr val="bg1"/>
            </a:solidFill>
            <a:ln>
              <a:noFill/>
            </a:ln>
          </p:spPr>
          <p:txBody>
            <a:bodyPr vert="horz" wrap="square" lIns="91440" tIns="45720" rIns="91440" bIns="45720" numCol="1" anchor="t" anchorCtr="0" compatLnSpc="1"/>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54" name="Freeform 86"/>
          <p:cNvSpPr>
            <a:spLocks noEditPoints="1"/>
          </p:cNvSpPr>
          <p:nvPr/>
        </p:nvSpPr>
        <p:spPr bwMode="auto">
          <a:xfrm>
            <a:off x="4437639" y="4705350"/>
            <a:ext cx="191088" cy="32151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cs typeface="+mn-ea"/>
              <a:sym typeface="+mn-lt"/>
            </a:endParaRPr>
          </a:p>
        </p:txBody>
      </p:sp>
      <p:grpSp>
        <p:nvGrpSpPr>
          <p:cNvPr id="45" name="组合 44"/>
          <p:cNvGrpSpPr/>
          <p:nvPr/>
        </p:nvGrpSpPr>
        <p:grpSpPr>
          <a:xfrm>
            <a:off x="274320" y="152400"/>
            <a:ext cx="563880" cy="635000"/>
            <a:chOff x="432" y="240"/>
            <a:chExt cx="888" cy="1000"/>
          </a:xfrm>
        </p:grpSpPr>
        <p:sp>
          <p:nvSpPr>
            <p:cNvPr id="49"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3"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heckerboard(across)">
                                      <p:cBhvr>
                                        <p:cTn id="16" dur="500"/>
                                        <p:tgtEl>
                                          <p:spTgt spid="5"/>
                                        </p:tgtEl>
                                      </p:cBhvr>
                                    </p:animEffect>
                                  </p:childTnLst>
                                </p:cTn>
                              </p:par>
                              <p:par>
                                <p:cTn id="17" presetID="5"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5"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par>
                                <p:cTn id="23" presetID="5"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heckerboard(across)">
                                      <p:cBhvr>
                                        <p:cTn id="28" dur="500"/>
                                        <p:tgtEl>
                                          <p:spTgt spid="13"/>
                                        </p:tgtEl>
                                      </p:cBhvr>
                                    </p:animEffect>
                                  </p:childTnLst>
                                </p:cTn>
                              </p:par>
                              <p:par>
                                <p:cTn id="29" presetID="5" presetClass="entr" presetSubtype="1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heckerboard(across)">
                                      <p:cBhvr>
                                        <p:cTn id="31" dur="500"/>
                                        <p:tgtEl>
                                          <p:spTgt spid="14"/>
                                        </p:tgtEl>
                                      </p:cBhvr>
                                    </p:animEffect>
                                  </p:childTnLst>
                                </p:cTn>
                              </p:par>
                              <p:par>
                                <p:cTn id="32" presetID="5" presetClass="entr" presetSubtype="1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heckerboard(across)">
                                      <p:cBhvr>
                                        <p:cTn id="34" dur="500"/>
                                        <p:tgtEl>
                                          <p:spTgt spid="19"/>
                                        </p:tgtEl>
                                      </p:cBhvr>
                                    </p:animEffect>
                                  </p:childTnLst>
                                </p:cTn>
                              </p:par>
                              <p:par>
                                <p:cTn id="35" presetID="5" presetClass="entr" presetSubtype="1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checkerboard(across)">
                                      <p:cBhvr>
                                        <p:cTn id="37" dur="500"/>
                                        <p:tgtEl>
                                          <p:spTgt spid="24"/>
                                        </p:tgtEl>
                                      </p:cBhvr>
                                    </p:animEffect>
                                  </p:childTnLst>
                                </p:cTn>
                              </p:par>
                              <p:par>
                                <p:cTn id="38" presetID="5" presetClass="entr" presetSubtype="10" fill="hold" grpId="1"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checkerboard(across)">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4"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1818005" cy="504190"/>
          </a:xfrm>
        </p:spPr>
        <p:txBody>
          <a:bodyPr/>
          <a:lstStyle/>
          <a:p>
            <a:r>
              <a:rPr lang="zh-CN" altLang="en-US" sz="2800" dirty="0">
                <a:latin typeface="+mn-lt"/>
                <a:ea typeface="+mn-ea"/>
                <a:cs typeface="+mn-ea"/>
                <a:sym typeface="+mn-lt"/>
              </a:rPr>
              <a:t>自身缺点</a:t>
            </a:r>
            <a:endParaRPr lang="zh-CN" altLang="en-US" sz="2800" dirty="0">
              <a:latin typeface="+mn-lt"/>
              <a:ea typeface="+mn-ea"/>
              <a:cs typeface="+mn-ea"/>
              <a:sym typeface="+mn-lt"/>
            </a:endParaRPr>
          </a:p>
        </p:txBody>
      </p:sp>
      <p:grpSp>
        <p:nvGrpSpPr>
          <p:cNvPr id="19" name="组合 18"/>
          <p:cNvGrpSpPr/>
          <p:nvPr/>
        </p:nvGrpSpPr>
        <p:grpSpPr>
          <a:xfrm>
            <a:off x="1061720" y="1765935"/>
            <a:ext cx="0" cy="1455420"/>
            <a:chOff x="1246610" y="1440872"/>
            <a:chExt cx="0" cy="955525"/>
          </a:xfrm>
        </p:grpSpPr>
        <p:cxnSp>
          <p:nvCxnSpPr>
            <p:cNvPr id="20" name="直接连接符 19"/>
            <p:cNvCxnSpPr/>
            <p:nvPr/>
          </p:nvCxnSpPr>
          <p:spPr>
            <a:xfrm flipV="1">
              <a:off x="1246610" y="1907384"/>
              <a:ext cx="0" cy="489013"/>
            </a:xfrm>
            <a:prstGeom prst="line">
              <a:avLst/>
            </a:prstGeom>
            <a:ln w="12700">
              <a:solidFill>
                <a:srgbClr val="D2222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246610" y="1440872"/>
              <a:ext cx="0" cy="489013"/>
            </a:xfrm>
            <a:prstGeom prst="line">
              <a:avLst/>
            </a:prstGeom>
            <a:ln w="44450">
              <a:solidFill>
                <a:srgbClr val="D22226"/>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6267450" y="1765935"/>
            <a:ext cx="0" cy="1455420"/>
            <a:chOff x="4375887" y="1440872"/>
            <a:chExt cx="0" cy="955525"/>
          </a:xfrm>
        </p:grpSpPr>
        <p:cxnSp>
          <p:nvCxnSpPr>
            <p:cNvPr id="24" name="直接连接符 23"/>
            <p:cNvCxnSpPr/>
            <p:nvPr/>
          </p:nvCxnSpPr>
          <p:spPr>
            <a:xfrm flipV="1">
              <a:off x="4375887" y="1907384"/>
              <a:ext cx="0" cy="489013"/>
            </a:xfrm>
            <a:prstGeom prst="line">
              <a:avLst/>
            </a:prstGeom>
            <a:ln w="12700">
              <a:solidFill>
                <a:srgbClr val="D22226"/>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75887" y="1440872"/>
              <a:ext cx="0" cy="489013"/>
            </a:xfrm>
            <a:prstGeom prst="line">
              <a:avLst/>
            </a:prstGeom>
            <a:ln w="44450">
              <a:solidFill>
                <a:srgbClr val="D22226"/>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3657600" y="4626610"/>
            <a:ext cx="0" cy="1457960"/>
            <a:chOff x="2806749" y="3318922"/>
            <a:chExt cx="0" cy="957026"/>
          </a:xfrm>
        </p:grpSpPr>
        <p:cxnSp>
          <p:nvCxnSpPr>
            <p:cNvPr id="27" name="直接连接符 26"/>
            <p:cNvCxnSpPr/>
            <p:nvPr/>
          </p:nvCxnSpPr>
          <p:spPr>
            <a:xfrm>
              <a:off x="2806749" y="3318922"/>
              <a:ext cx="0" cy="490513"/>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806749" y="3786935"/>
              <a:ext cx="0" cy="489013"/>
            </a:xfrm>
            <a:prstGeom prst="line">
              <a:avLst/>
            </a:prstGeom>
            <a:ln w="444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872220" y="4626610"/>
            <a:ext cx="0" cy="1457960"/>
            <a:chOff x="5942025" y="3318922"/>
            <a:chExt cx="0" cy="957026"/>
          </a:xfrm>
        </p:grpSpPr>
        <p:cxnSp>
          <p:nvCxnSpPr>
            <p:cNvPr id="30" name="直接连接符 29"/>
            <p:cNvCxnSpPr/>
            <p:nvPr/>
          </p:nvCxnSpPr>
          <p:spPr>
            <a:xfrm>
              <a:off x="5942025" y="3318922"/>
              <a:ext cx="0" cy="490513"/>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2025" y="3786935"/>
              <a:ext cx="0" cy="489013"/>
            </a:xfrm>
            <a:prstGeom prst="line">
              <a:avLst/>
            </a:prstGeom>
            <a:ln w="444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1133475" y="1714500"/>
            <a:ext cx="3013710" cy="1245235"/>
          </a:xfrm>
          <a:prstGeom prst="rect">
            <a:avLst/>
          </a:prstGeom>
        </p:spPr>
        <p:txBody>
          <a:bodyPr lIns="86404" tIns="43202" rIns="86404" bIns="43202"/>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en-US" altLang="zh-CN"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3" name="矩形 32"/>
          <p:cNvSpPr/>
          <p:nvPr/>
        </p:nvSpPr>
        <p:spPr>
          <a:xfrm>
            <a:off x="6395085" y="1642745"/>
            <a:ext cx="3013710" cy="1245235"/>
          </a:xfrm>
          <a:prstGeom prst="rect">
            <a:avLst/>
          </a:prstGeom>
        </p:spPr>
        <p:txBody>
          <a:bodyPr lIns="86404" tIns="43202" rIns="86404" bIns="43202"/>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矩形 33"/>
          <p:cNvSpPr/>
          <p:nvPr/>
        </p:nvSpPr>
        <p:spPr>
          <a:xfrm>
            <a:off x="3762375" y="4985385"/>
            <a:ext cx="3013710" cy="1245235"/>
          </a:xfrm>
          <a:prstGeom prst="rect">
            <a:avLst/>
          </a:prstGeom>
        </p:spPr>
        <p:txBody>
          <a:bodyPr lIns="86404" tIns="43202" rIns="86404" bIns="43202" anchor="t">
            <a:no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5" name="矩形 34"/>
          <p:cNvSpPr/>
          <p:nvPr/>
        </p:nvSpPr>
        <p:spPr>
          <a:xfrm>
            <a:off x="8917940" y="4985385"/>
            <a:ext cx="3013710" cy="1245235"/>
          </a:xfrm>
          <a:prstGeom prst="rect">
            <a:avLst/>
          </a:prstGeom>
        </p:spPr>
        <p:txBody>
          <a:bodyPr lIns="86404" tIns="43202" rIns="86404" bIns="43202" anchor="t">
            <a:no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请在此处输入您的文本</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6" name="矩形 35"/>
          <p:cNvSpPr/>
          <p:nvPr/>
        </p:nvSpPr>
        <p:spPr>
          <a:xfrm>
            <a:off x="1050290" y="3205480"/>
            <a:ext cx="2237105" cy="1473835"/>
          </a:xfrm>
          <a:prstGeom prst="rect">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cs typeface="+mn-ea"/>
                <a:sym typeface="+mn-lt"/>
              </a:rPr>
              <a:t>添加文字</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37" name="矩形 36"/>
          <p:cNvSpPr/>
          <p:nvPr/>
        </p:nvSpPr>
        <p:spPr>
          <a:xfrm>
            <a:off x="3653155" y="3205480"/>
            <a:ext cx="2237105" cy="147383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cs typeface="+mn-ea"/>
                <a:sym typeface="+mn-lt"/>
              </a:rPr>
              <a:t>添加文字</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38" name="矩形 37"/>
          <p:cNvSpPr/>
          <p:nvPr/>
        </p:nvSpPr>
        <p:spPr>
          <a:xfrm>
            <a:off x="6256020" y="3205480"/>
            <a:ext cx="2237105" cy="1473835"/>
          </a:xfrm>
          <a:prstGeom prst="rect">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cs typeface="+mn-ea"/>
                <a:sym typeface="+mn-lt"/>
              </a:rPr>
              <a:t>添加文字</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39" name="矩形 38"/>
          <p:cNvSpPr/>
          <p:nvPr/>
        </p:nvSpPr>
        <p:spPr>
          <a:xfrm>
            <a:off x="8858250" y="3205480"/>
            <a:ext cx="2237105" cy="147383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cs typeface="+mn-ea"/>
                <a:sym typeface="+mn-lt"/>
              </a:rPr>
              <a:t>添加文字</a:t>
            </a: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grpSp>
        <p:nvGrpSpPr>
          <p:cNvPr id="43" name="组合 42"/>
          <p:cNvGrpSpPr/>
          <p:nvPr/>
        </p:nvGrpSpPr>
        <p:grpSpPr>
          <a:xfrm>
            <a:off x="274320" y="152400"/>
            <a:ext cx="563880" cy="635000"/>
            <a:chOff x="432" y="240"/>
            <a:chExt cx="888" cy="1000"/>
          </a:xfrm>
        </p:grpSpPr>
        <p:sp>
          <p:nvSpPr>
            <p:cNvPr id="44"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par>
                                <p:cTn id="11" presetID="3"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linds(horizontal)">
                                      <p:cBhvr>
                                        <p:cTn id="19" dur="500"/>
                                        <p:tgtEl>
                                          <p:spTgt spid="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linds(horizontal)">
                                      <p:cBhvr>
                                        <p:cTn id="22" dur="500"/>
                                        <p:tgtEl>
                                          <p:spTgt spid="3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blinds(horizontal)">
                                      <p:cBhvr>
                                        <p:cTn id="25" dur="500"/>
                                        <p:tgtEl>
                                          <p:spTgt spid="3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linds(horizontal)">
                                      <p:cBhvr>
                                        <p:cTn id="28" dur="500"/>
                                        <p:tgtEl>
                                          <p:spTgt spid="3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blinds(horizontal)">
                                      <p:cBhvr>
                                        <p:cTn id="31" dur="500"/>
                                        <p:tgtEl>
                                          <p:spTgt spid="3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blinds(horizontal)">
                                      <p:cBhvr>
                                        <p:cTn id="34" dur="500"/>
                                        <p:tgtEl>
                                          <p:spTgt spid="3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blinds(horizontal)">
                                      <p:cBhvr>
                                        <p:cTn id="37" dur="500"/>
                                        <p:tgtEl>
                                          <p:spTgt spid="3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blinds(horizontal)">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animBg="1"/>
      <p:bldP spid="37" grpId="0" animBg="1"/>
      <p:bldP spid="38"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1511985" cy="504190"/>
          </a:xfrm>
        </p:spPr>
        <p:txBody>
          <a:bodyPr/>
          <a:lstStyle/>
          <a:p>
            <a:r>
              <a:rPr lang="zh-CN" altLang="en-US" sz="2800" dirty="0">
                <a:latin typeface="+mn-lt"/>
                <a:ea typeface="+mn-ea"/>
                <a:cs typeface="+mn-ea"/>
                <a:sym typeface="+mn-lt"/>
              </a:rPr>
              <a:t>信条</a:t>
            </a:r>
            <a:endParaRPr lang="zh-CN" altLang="en-US" sz="2800" dirty="0">
              <a:latin typeface="+mn-lt"/>
              <a:ea typeface="+mn-ea"/>
              <a:cs typeface="+mn-ea"/>
              <a:sym typeface="+mn-lt"/>
            </a:endParaRPr>
          </a:p>
        </p:txBody>
      </p:sp>
      <p:grpSp>
        <p:nvGrpSpPr>
          <p:cNvPr id="9" name="组合 8"/>
          <p:cNvGrpSpPr/>
          <p:nvPr/>
        </p:nvGrpSpPr>
        <p:grpSpPr>
          <a:xfrm>
            <a:off x="274320" y="152400"/>
            <a:ext cx="563880" cy="635000"/>
            <a:chOff x="432" y="240"/>
            <a:chExt cx="888" cy="1000"/>
          </a:xfrm>
        </p:grpSpPr>
        <p:sp>
          <p:nvSpPr>
            <p:cNvPr id="2"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3" name="组合 2"/>
          <p:cNvGrpSpPr/>
          <p:nvPr/>
        </p:nvGrpSpPr>
        <p:grpSpPr>
          <a:xfrm rot="20961457">
            <a:off x="4395992" y="2332922"/>
            <a:ext cx="3259393" cy="3259393"/>
            <a:chOff x="3296992" y="1804833"/>
            <a:chExt cx="2444545" cy="2444545"/>
          </a:xfrm>
          <a:solidFill>
            <a:schemeClr val="tx1">
              <a:lumMod val="75000"/>
              <a:lumOff val="25000"/>
            </a:schemeClr>
          </a:solidFill>
        </p:grpSpPr>
        <p:sp>
          <p:nvSpPr>
            <p:cNvPr id="5" name="空心弧 4"/>
            <p:cNvSpPr/>
            <p:nvPr/>
          </p:nvSpPr>
          <p:spPr>
            <a:xfrm>
              <a:off x="3296992" y="1804833"/>
              <a:ext cx="2444545" cy="2444545"/>
            </a:xfrm>
            <a:prstGeom prst="blockArc">
              <a:avLst>
                <a:gd name="adj1" fmla="val 16184436"/>
                <a:gd name="adj2" fmla="val 14875149"/>
                <a:gd name="adj3" fmla="val 5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cs typeface="+mn-ea"/>
                <a:sym typeface="+mn-lt"/>
              </a:endParaRPr>
            </a:p>
          </p:txBody>
        </p:sp>
        <p:sp>
          <p:nvSpPr>
            <p:cNvPr id="7" name="等腰三角形 6"/>
            <p:cNvSpPr/>
            <p:nvPr/>
          </p:nvSpPr>
          <p:spPr>
            <a:xfrm rot="3925429">
              <a:off x="4013474" y="1865519"/>
              <a:ext cx="235111" cy="1302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grpSp>
      <p:sp>
        <p:nvSpPr>
          <p:cNvPr id="10" name="矩形 9"/>
          <p:cNvSpPr/>
          <p:nvPr/>
        </p:nvSpPr>
        <p:spPr>
          <a:xfrm>
            <a:off x="1043796" y="3024914"/>
            <a:ext cx="2777571" cy="1728470"/>
          </a:xfrm>
          <a:prstGeom prst="rect">
            <a:avLst/>
          </a:prstGeom>
          <a:noFill/>
        </p:spPr>
        <p:txBody>
          <a:bodyPr wrap="square">
            <a:spAutoFit/>
          </a:bodyPr>
          <a:lstStyle/>
          <a:p>
            <a:pPr marL="0" marR="0" lvl="0" indent="0" algn="r" defTabSz="914400" rtl="0" eaLnBrk="1" fontAlgn="base" latinLnBrk="0" hangingPunct="1">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en-US" altLang="zh-CN" sz="18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r" defTabSz="914400" rtl="0" eaLnBrk="1" fontAlgn="base" latinLnBrk="0" hangingPunct="1">
              <a:lnSpc>
                <a:spcPct val="150000"/>
              </a:lnSpc>
              <a:spcBef>
                <a:spcPct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rPr>
              <a:t>在此录入上述图表的综合描述说明，在此录入上述图表的综合描述说明。</a:t>
            </a: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r" defTabSz="914400" rtl="0" eaLnBrk="1" fontAlgn="base" latinLnBrk="0" hangingPunct="1">
              <a:lnSpc>
                <a:spcPct val="150000"/>
              </a:lnSpc>
              <a:spcBef>
                <a:spcPct val="0"/>
              </a:spcBef>
              <a:spcAft>
                <a:spcPts val="600"/>
              </a:spcAft>
              <a:buClrTx/>
              <a:buSzTx/>
              <a:buFontTx/>
              <a:buNone/>
              <a:defRPr/>
            </a:pP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1" name="矩形 10"/>
          <p:cNvSpPr/>
          <p:nvPr/>
        </p:nvSpPr>
        <p:spPr>
          <a:xfrm>
            <a:off x="892153" y="4808168"/>
            <a:ext cx="3254891" cy="1097280"/>
          </a:xfrm>
          <a:prstGeom prst="rect">
            <a:avLst/>
          </a:prstGeom>
          <a:noFill/>
        </p:spPr>
        <p:txBody>
          <a:bodyPr wrap="square">
            <a:spAutoFit/>
          </a:bodyPr>
          <a:lstStyle/>
          <a:p>
            <a:pPr marL="0" marR="0" lvl="0" indent="0" algn="r" defTabSz="914400" rtl="0" eaLnBrk="1" fontAlgn="base" latinLnBrk="0" hangingPunct="1">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1400" b="1"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323850" algn="r" defTabSz="914400" rtl="0" eaLnBrk="1" fontAlgn="base" latinLnBrk="0" hangingPunct="1">
              <a:lnSpc>
                <a:spcPct val="150000"/>
              </a:lnSpc>
              <a:spcBef>
                <a:spcPct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rPr>
              <a:t>在此录入上述图表的综合描述说明，在此录入上述图表的综合描述说明</a:t>
            </a: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a:t>
            </a:r>
            <a:endParaRPr kumimoji="0" lang="en-US" altLang="zh-CN" sz="12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2" name="矩形 11"/>
          <p:cNvSpPr/>
          <p:nvPr/>
        </p:nvSpPr>
        <p:spPr>
          <a:xfrm>
            <a:off x="8244148" y="3024914"/>
            <a:ext cx="3254891" cy="989330"/>
          </a:xfrm>
          <a:prstGeom prst="rect">
            <a:avLst/>
          </a:prstGeom>
          <a:noFill/>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1400" b="1" i="0" u="none" strike="noStrike" kern="1200" cap="none" spc="0" normalizeH="0" baseline="0" noProof="0" dirty="0">
              <a:ln>
                <a:noFill/>
              </a:ln>
              <a:solidFill>
                <a:prstClr val="black">
                  <a:lumMod val="65000"/>
                  <a:lumOff val="35000"/>
                </a:prstClr>
              </a:solidFill>
              <a:effectLst/>
              <a:uLnTx/>
              <a:uFillTx/>
              <a:cs typeface="+mn-ea"/>
              <a:sym typeface="+mn-lt"/>
            </a:endParaRPr>
          </a:p>
          <a:p>
            <a:pPr marL="360045" marR="0" lvl="0" indent="-323850" algn="l" defTabSz="914400" rtl="0" eaLnBrk="1" fontAlgn="base" latinLnBrk="0" hangingPunct="1">
              <a:lnSpc>
                <a:spcPct val="125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rPr>
              <a:t>在此录入上述图表的综合描述说明，在此录入上述图表的综合描述说明。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3" name="矩形 12"/>
          <p:cNvSpPr/>
          <p:nvPr/>
        </p:nvSpPr>
        <p:spPr>
          <a:xfrm>
            <a:off x="7893601" y="4775682"/>
            <a:ext cx="3254891" cy="989330"/>
          </a:xfrm>
          <a:prstGeom prst="rect">
            <a:avLst/>
          </a:prstGeom>
          <a:noFill/>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1400" b="1" i="0" u="none" strike="noStrike" kern="1200" cap="none" spc="0" normalizeH="0" baseline="0" noProof="0" dirty="0">
              <a:ln>
                <a:noFill/>
              </a:ln>
              <a:solidFill>
                <a:prstClr val="black">
                  <a:lumMod val="65000"/>
                  <a:lumOff val="35000"/>
                </a:prstClr>
              </a:solidFill>
              <a:effectLst/>
              <a:uLnTx/>
              <a:uFillTx/>
              <a:cs typeface="+mn-ea"/>
              <a:sym typeface="+mn-lt"/>
            </a:endParaRPr>
          </a:p>
          <a:p>
            <a:pPr marL="360045" marR="0" lvl="0" indent="-323850" algn="l" defTabSz="914400" rtl="0" eaLnBrk="1" fontAlgn="base" latinLnBrk="0" hangingPunct="1">
              <a:lnSpc>
                <a:spcPct val="125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rPr>
              <a:t>在此录入上述图表的综合描述说明，在此录入上述图表的综合描述说明。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4" name="矩形 13"/>
          <p:cNvSpPr/>
          <p:nvPr/>
        </p:nvSpPr>
        <p:spPr>
          <a:xfrm>
            <a:off x="6669898" y="1380803"/>
            <a:ext cx="3254891" cy="989330"/>
          </a:xfrm>
          <a:prstGeom prst="rect">
            <a:avLst/>
          </a:prstGeom>
          <a:noFill/>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1400" b="1" i="0" u="none" strike="noStrike" kern="1200" cap="none" spc="0" normalizeH="0" baseline="0" noProof="0" dirty="0">
              <a:ln>
                <a:noFill/>
              </a:ln>
              <a:solidFill>
                <a:prstClr val="black">
                  <a:lumMod val="65000"/>
                  <a:lumOff val="35000"/>
                </a:prstClr>
              </a:solidFill>
              <a:effectLst/>
              <a:uLnTx/>
              <a:uFillTx/>
              <a:cs typeface="+mn-ea"/>
              <a:sym typeface="+mn-lt"/>
            </a:endParaRPr>
          </a:p>
          <a:p>
            <a:pPr marL="360045" marR="0" lvl="0" indent="-323850" algn="l" defTabSz="914400" rtl="0" eaLnBrk="1" fontAlgn="base" latinLnBrk="0" hangingPunct="1">
              <a:lnSpc>
                <a:spcPct val="125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rPr>
              <a:t>在此录入上述图表的综合描述说明，在此录入上述表的综合描述说明。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nvGrpSpPr>
          <p:cNvPr id="15" name="组合 14"/>
          <p:cNvGrpSpPr/>
          <p:nvPr/>
        </p:nvGrpSpPr>
        <p:grpSpPr>
          <a:xfrm>
            <a:off x="5610248" y="2075171"/>
            <a:ext cx="816000" cy="816000"/>
            <a:chOff x="5610248" y="1894695"/>
            <a:chExt cx="816000" cy="816000"/>
          </a:xfrm>
          <a:solidFill>
            <a:schemeClr val="accent1">
              <a:lumMod val="75000"/>
            </a:schemeClr>
          </a:solidFill>
        </p:grpSpPr>
        <p:sp>
          <p:nvSpPr>
            <p:cNvPr id="16" name="椭圆 15"/>
            <p:cNvSpPr/>
            <p:nvPr/>
          </p:nvSpPr>
          <p:spPr>
            <a:xfrm>
              <a:off x="5610248" y="1894695"/>
              <a:ext cx="816000" cy="816000"/>
            </a:xfrm>
            <a:prstGeom prst="ellipse">
              <a:avLst/>
            </a:prstGeom>
            <a:solidFill>
              <a:srgbClr val="D22226"/>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17"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18" name="组合 17"/>
          <p:cNvGrpSpPr/>
          <p:nvPr/>
        </p:nvGrpSpPr>
        <p:grpSpPr>
          <a:xfrm>
            <a:off x="7052580" y="3091488"/>
            <a:ext cx="816000" cy="816000"/>
            <a:chOff x="7052580" y="2911012"/>
            <a:chExt cx="816000" cy="816000"/>
          </a:xfrm>
          <a:solidFill>
            <a:schemeClr val="accent1">
              <a:lumMod val="75000"/>
            </a:schemeClr>
          </a:solidFill>
        </p:grpSpPr>
        <p:sp>
          <p:nvSpPr>
            <p:cNvPr id="19" name="椭圆 18"/>
            <p:cNvSpPr/>
            <p:nvPr/>
          </p:nvSpPr>
          <p:spPr>
            <a:xfrm>
              <a:off x="7052580" y="2911012"/>
              <a:ext cx="816000" cy="816000"/>
            </a:xfrm>
            <a:prstGeom prst="ellipse">
              <a:avLst/>
            </a:prstGeom>
            <a:solidFill>
              <a:srgbClr val="D2222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0" name="Freeform 110"/>
            <p:cNvSpPr>
              <a:spLocks noEditPoints="1"/>
            </p:cNvSpPr>
            <p:nvPr/>
          </p:nvSpPr>
          <p:spPr bwMode="auto">
            <a:xfrm>
              <a:off x="7298655" y="315708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21" name="组合 20"/>
          <p:cNvGrpSpPr/>
          <p:nvPr/>
        </p:nvGrpSpPr>
        <p:grpSpPr>
          <a:xfrm>
            <a:off x="6479051" y="4805875"/>
            <a:ext cx="816000" cy="816000"/>
            <a:chOff x="6479051" y="4625399"/>
            <a:chExt cx="816000" cy="816000"/>
          </a:xfrm>
          <a:solidFill>
            <a:schemeClr val="accent1">
              <a:lumMod val="75000"/>
            </a:schemeClr>
          </a:solidFill>
        </p:grpSpPr>
        <p:sp>
          <p:nvSpPr>
            <p:cNvPr id="6" name="椭圆 5"/>
            <p:cNvSpPr/>
            <p:nvPr/>
          </p:nvSpPr>
          <p:spPr>
            <a:xfrm>
              <a:off x="6479051" y="4625399"/>
              <a:ext cx="816000" cy="816000"/>
            </a:xfrm>
            <a:prstGeom prst="ellipse">
              <a:avLst/>
            </a:prstGeom>
            <a:solidFill>
              <a:srgbClr val="D22226"/>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3" name="Freeform 72"/>
            <p:cNvSpPr>
              <a:spLocks noEditPoints="1"/>
            </p:cNvSpPr>
            <p:nvPr/>
          </p:nvSpPr>
          <p:spPr bwMode="auto">
            <a:xfrm>
              <a:off x="6725126" y="4871474"/>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24" name="组合 23"/>
          <p:cNvGrpSpPr/>
          <p:nvPr/>
        </p:nvGrpSpPr>
        <p:grpSpPr>
          <a:xfrm>
            <a:off x="4744876" y="4805875"/>
            <a:ext cx="816000" cy="816000"/>
            <a:chOff x="4744876" y="4625399"/>
            <a:chExt cx="816000" cy="816000"/>
          </a:xfrm>
          <a:solidFill>
            <a:schemeClr val="accent1">
              <a:lumMod val="75000"/>
            </a:schemeClr>
          </a:solidFill>
        </p:grpSpPr>
        <p:sp>
          <p:nvSpPr>
            <p:cNvPr id="25" name="椭圆 24"/>
            <p:cNvSpPr/>
            <p:nvPr/>
          </p:nvSpPr>
          <p:spPr>
            <a:xfrm>
              <a:off x="4744876" y="4625399"/>
              <a:ext cx="816000" cy="816000"/>
            </a:xfrm>
            <a:prstGeom prst="ellipse">
              <a:avLst/>
            </a:prstGeom>
            <a:solidFill>
              <a:srgbClr val="D22226"/>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6"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27" name="组合 26"/>
          <p:cNvGrpSpPr/>
          <p:nvPr/>
        </p:nvGrpSpPr>
        <p:grpSpPr>
          <a:xfrm>
            <a:off x="4176441" y="3091488"/>
            <a:ext cx="816000" cy="816000"/>
            <a:chOff x="4176441" y="2911012"/>
            <a:chExt cx="816000" cy="816000"/>
          </a:xfrm>
          <a:solidFill>
            <a:schemeClr val="accent1">
              <a:lumMod val="75000"/>
            </a:schemeClr>
          </a:solidFill>
        </p:grpSpPr>
        <p:sp>
          <p:nvSpPr>
            <p:cNvPr id="28" name="椭圆 27"/>
            <p:cNvSpPr/>
            <p:nvPr/>
          </p:nvSpPr>
          <p:spPr>
            <a:xfrm>
              <a:off x="4176441" y="2911012"/>
              <a:ext cx="816000" cy="816000"/>
            </a:xfrm>
            <a:prstGeom prst="ellipse">
              <a:avLst/>
            </a:prstGeom>
            <a:solidFill>
              <a:srgbClr val="D22226"/>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9"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45" name="六边形 44"/>
          <p:cNvSpPr>
            <a:spLocks noChangeAspect="1"/>
          </p:cNvSpPr>
          <p:nvPr/>
        </p:nvSpPr>
        <p:spPr>
          <a:xfrm rot="10800000" flipH="1">
            <a:off x="5443718" y="3467098"/>
            <a:ext cx="1149510" cy="990600"/>
          </a:xfrm>
          <a:prstGeom prst="hexagon">
            <a:avLst>
              <a:gd name="adj" fmla="val 28557"/>
              <a:gd name="vf" fmla="val 115470"/>
            </a:avLst>
          </a:prstGeom>
          <a:solidFill>
            <a:srgbClr val="D222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750"/>
                                        <p:tgtEl>
                                          <p:spTgt spid="3"/>
                                        </p:tgtEl>
                                      </p:cBhvr>
                                    </p:animEffect>
                                  </p:childTnLst>
                                </p:cTn>
                              </p:par>
                              <p:par>
                                <p:cTn id="8" presetID="53" presetClass="entr" presetSubtype="16"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53" presetClass="entr" presetSubtype="16"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nodeType="withEffect">
                                  <p:stCondLst>
                                    <p:cond delay="75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53" presetClass="entr" presetSubtype="16" fill="hold" nodeType="withEffect">
                                  <p:stCondLst>
                                    <p:cond delay="10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53" presetClass="entr" presetSubtype="16" fill="hold" nodeType="withEffect">
                                  <p:stCondLst>
                                    <p:cond delay="125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2500"/>
                            </p:stCondLst>
                            <p:childTnLst>
                              <p:par>
                                <p:cTn id="50" presetID="3" presetClass="entr" presetSubtype="10"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blinds(horizontal)">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4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1" cstate="screen"/>
          <a:srcRect/>
          <a:stretch>
            <a:fillRect/>
          </a:stretch>
        </p:blipFill>
        <p:spPr bwMode="auto">
          <a:xfrm>
            <a:off x="-29210" y="2239010"/>
            <a:ext cx="12231370" cy="2379980"/>
          </a:xfrm>
          <a:prstGeom prst="rect">
            <a:avLst/>
          </a:prstGeom>
          <a:solidFill>
            <a:srgbClr val="3131DB"/>
          </a:solidFill>
          <a:ln w="9525">
            <a:noFill/>
            <a:miter lim="800000"/>
            <a:headEnd/>
            <a:tailEnd/>
          </a:ln>
          <a:effectLst/>
        </p:spPr>
      </p:pic>
      <p:sp>
        <p:nvSpPr>
          <p:cNvPr id="6" name="平行四边形 5"/>
          <p:cNvSpPr/>
          <p:nvPr/>
        </p:nvSpPr>
        <p:spPr>
          <a:xfrm>
            <a:off x="911424" y="1700808"/>
            <a:ext cx="4032448" cy="3456384"/>
          </a:xfrm>
          <a:prstGeom prst="parallelogram">
            <a:avLst>
              <a:gd name="adj" fmla="val 2952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2018745" y="2544142"/>
            <a:ext cx="1817805" cy="1769715"/>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1500" b="1" i="0" u="none" strike="noStrike" kern="1200" cap="none" spc="0" normalizeH="0" baseline="0" noProof="0" dirty="0">
                <a:ln>
                  <a:noFill/>
                </a:ln>
                <a:solidFill>
                  <a:prstClr val="white"/>
                </a:solidFill>
                <a:effectLst/>
                <a:uLnTx/>
                <a:uFillTx/>
                <a:cs typeface="+mn-ea"/>
                <a:sym typeface="+mn-lt"/>
              </a:rPr>
              <a:t>03</a:t>
            </a:r>
            <a:endParaRPr kumimoji="0" lang="zh-CN" altLang="en-US" sz="11500" b="1" i="0" u="none" strike="noStrike" kern="1200" cap="none" spc="0" normalizeH="0" baseline="0" noProof="0" dirty="0">
              <a:ln>
                <a:noFill/>
              </a:ln>
              <a:solidFill>
                <a:prstClr val="white"/>
              </a:solidFill>
              <a:effectLst/>
              <a:uLnTx/>
              <a:uFillTx/>
              <a:cs typeface="+mn-ea"/>
              <a:sym typeface="+mn-lt"/>
            </a:endParaRPr>
          </a:p>
        </p:txBody>
      </p:sp>
      <p:sp>
        <p:nvSpPr>
          <p:cNvPr id="10" name="文本框 25"/>
          <p:cNvSpPr txBox="1"/>
          <p:nvPr/>
        </p:nvSpPr>
        <p:spPr>
          <a:xfrm>
            <a:off x="4655840" y="2708920"/>
            <a:ext cx="3888432" cy="8309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dirty="0">
                <a:ln>
                  <a:noFill/>
                </a:ln>
                <a:solidFill>
                  <a:prstClr val="white"/>
                </a:solidFill>
                <a:effectLst/>
                <a:uLnTx/>
                <a:uFillTx/>
                <a:cs typeface="+mn-ea"/>
                <a:sym typeface="+mn-lt"/>
              </a:rPr>
              <a:t>工作体会</a:t>
            </a:r>
            <a:endParaRPr kumimoji="0" lang="zh-CN" altLang="en-US" sz="48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5370403" y="3631482"/>
            <a:ext cx="5261056" cy="276999"/>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工作心得   对企业文化的理解   对部门的建议与意见</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1000"/>
                                        <p:tgtEl>
                                          <p:spTgt spid="13"/>
                                        </p:tgtEl>
                                        <p:attrNameLst>
                                          <p:attrName>ppt_y</p:attrName>
                                        </p:attrNameLst>
                                      </p:cBhvr>
                                      <p:tavLst>
                                        <p:tav tm="0">
                                          <p:val>
                                            <p:strVal val="#ppt_y+#ppt_h*1.125000"/>
                                          </p:val>
                                        </p:tav>
                                        <p:tav tm="100000">
                                          <p:val>
                                            <p:strVal val="#ppt_y"/>
                                          </p:val>
                                        </p:tav>
                                      </p:tavLst>
                                    </p:anim>
                                    <p:animEffect transition="in" filter="wipe(up)">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1818005" cy="504190"/>
          </a:xfrm>
        </p:spPr>
        <p:txBody>
          <a:bodyPr/>
          <a:lstStyle/>
          <a:p>
            <a:r>
              <a:rPr lang="zh-CN" altLang="en-US" sz="2800" dirty="0">
                <a:latin typeface="+mn-lt"/>
                <a:ea typeface="+mn-ea"/>
                <a:cs typeface="+mn-ea"/>
                <a:sym typeface="+mn-lt"/>
              </a:rPr>
              <a:t>工作心得</a:t>
            </a:r>
            <a:endParaRPr lang="zh-CN" altLang="en-US" sz="2800" dirty="0">
              <a:latin typeface="+mn-lt"/>
              <a:ea typeface="+mn-ea"/>
              <a:cs typeface="+mn-ea"/>
              <a:sym typeface="+mn-lt"/>
            </a:endParaRPr>
          </a:p>
        </p:txBody>
      </p:sp>
      <p:grpSp>
        <p:nvGrpSpPr>
          <p:cNvPr id="42" name="组合 41"/>
          <p:cNvGrpSpPr/>
          <p:nvPr/>
        </p:nvGrpSpPr>
        <p:grpSpPr>
          <a:xfrm>
            <a:off x="1706687" y="2061912"/>
            <a:ext cx="4217953" cy="3743352"/>
            <a:chOff x="1706687" y="2061912"/>
            <a:chExt cx="4217953" cy="3743352"/>
          </a:xfrm>
        </p:grpSpPr>
        <p:sp>
          <p:nvSpPr>
            <p:cNvPr id="43" name="矩形 42"/>
            <p:cNvSpPr/>
            <p:nvPr/>
          </p:nvSpPr>
          <p:spPr bwMode="auto">
            <a:xfrm>
              <a:off x="1706687" y="2190078"/>
              <a:ext cx="4217953" cy="3615186"/>
            </a:xfrm>
            <a:prstGeom prst="rect">
              <a:avLst/>
            </a:prstGeom>
            <a:solidFill>
              <a:srgbClr val="FFFFFF">
                <a:lumMod val="95000"/>
              </a:srgbClr>
            </a:solidFill>
            <a:ln>
              <a:solidFill>
                <a:srgbClr val="FFFFFF">
                  <a:lumMod val="85000"/>
                </a:srgbClr>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4D4D4D"/>
                </a:solidFill>
                <a:effectLst/>
                <a:uLnTx/>
                <a:uFillTx/>
                <a:cs typeface="+mn-ea"/>
                <a:sym typeface="+mn-lt"/>
              </a:endParaRPr>
            </a:p>
          </p:txBody>
        </p:sp>
        <p:sp>
          <p:nvSpPr>
            <p:cNvPr id="44" name="Freeform 6"/>
            <p:cNvSpPr/>
            <p:nvPr/>
          </p:nvSpPr>
          <p:spPr bwMode="auto">
            <a:xfrm>
              <a:off x="1965587" y="2061912"/>
              <a:ext cx="3562213" cy="127898"/>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FFFFFF"/>
                </a:solidFill>
                <a:effectLst/>
                <a:uLnTx/>
                <a:uFillTx/>
                <a:cs typeface="+mn-ea"/>
                <a:sym typeface="+mn-lt"/>
              </a:endParaRPr>
            </a:p>
          </p:txBody>
        </p:sp>
        <p:sp>
          <p:nvSpPr>
            <p:cNvPr id="45" name="Freeform 7"/>
            <p:cNvSpPr/>
            <p:nvPr/>
          </p:nvSpPr>
          <p:spPr bwMode="auto">
            <a:xfrm>
              <a:off x="2203505" y="2061912"/>
              <a:ext cx="3097148" cy="745630"/>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54A0D8"/>
                </a:solidFill>
                <a:effectLst/>
                <a:uLnTx/>
                <a:uFillTx/>
                <a:cs typeface="+mn-ea"/>
                <a:sym typeface="+mn-lt"/>
              </a:endParaRPr>
            </a:p>
          </p:txBody>
        </p:sp>
        <p:sp>
          <p:nvSpPr>
            <p:cNvPr id="46" name="矩形 45"/>
            <p:cNvSpPr/>
            <p:nvPr/>
          </p:nvSpPr>
          <p:spPr>
            <a:xfrm>
              <a:off x="2929019" y="2219842"/>
              <a:ext cx="1608133" cy="369332"/>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kern="0" dirty="0">
                  <a:solidFill>
                    <a:srgbClr val="FFFFFF"/>
                  </a:solidFill>
                  <a:cs typeface="+mn-ea"/>
                  <a:sym typeface="+mn-lt"/>
                </a:rPr>
                <a:t>添加标题文本</a:t>
              </a:r>
              <a:endParaRPr kumimoji="0" lang="zh-CN" altLang="en-US" b="1" i="0" u="none" strike="noStrike" kern="0" cap="none" spc="0" normalizeH="0" baseline="0" noProof="0" dirty="0">
                <a:ln>
                  <a:noFill/>
                </a:ln>
                <a:solidFill>
                  <a:srgbClr val="FFFFFF"/>
                </a:solidFill>
                <a:effectLst/>
                <a:uLnTx/>
                <a:uFillTx/>
                <a:cs typeface="+mn-ea"/>
                <a:sym typeface="+mn-lt"/>
              </a:endParaRPr>
            </a:p>
          </p:txBody>
        </p:sp>
        <p:sp>
          <p:nvSpPr>
            <p:cNvPr id="47" name="TextBox 10"/>
            <p:cNvSpPr txBox="1"/>
            <p:nvPr/>
          </p:nvSpPr>
          <p:spPr>
            <a:xfrm>
              <a:off x="1994846" y="2970046"/>
              <a:ext cx="3691991" cy="2308324"/>
            </a:xfrm>
            <a:prstGeom prst="rect">
              <a:avLst/>
            </a:prstGeom>
            <a:noFill/>
          </p:spPr>
          <p:txBody>
            <a:bodyPr wrap="square" rtlCol="0">
              <a:spAutoFit/>
            </a:bodyPr>
            <a:lstStyle/>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成绩一</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成绩二</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成绩三</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zh-CN" altLang="en-US" sz="1200" b="0" i="0" u="none" strike="noStrike" kern="0" cap="none" spc="0" normalizeH="0" baseline="0" noProof="0" dirty="0">
                <a:ln>
                  <a:noFill/>
                </a:ln>
                <a:solidFill>
                  <a:srgbClr val="4D4D4D"/>
                </a:solidFill>
                <a:effectLst/>
                <a:uLnTx/>
                <a:uFillTx/>
                <a:cs typeface="+mn-ea"/>
                <a:sym typeface="+mn-lt"/>
              </a:endParaRPr>
            </a:p>
          </p:txBody>
        </p:sp>
      </p:grpSp>
      <p:grpSp>
        <p:nvGrpSpPr>
          <p:cNvPr id="48" name="组合 47"/>
          <p:cNvGrpSpPr/>
          <p:nvPr/>
        </p:nvGrpSpPr>
        <p:grpSpPr>
          <a:xfrm>
            <a:off x="6216660" y="2061912"/>
            <a:ext cx="4217953" cy="3743352"/>
            <a:chOff x="6216660" y="2061912"/>
            <a:chExt cx="4217953" cy="3743352"/>
          </a:xfrm>
        </p:grpSpPr>
        <p:sp>
          <p:nvSpPr>
            <p:cNvPr id="49" name="矩形 48"/>
            <p:cNvSpPr/>
            <p:nvPr/>
          </p:nvSpPr>
          <p:spPr bwMode="auto">
            <a:xfrm>
              <a:off x="6216660" y="2190078"/>
              <a:ext cx="4217953" cy="3615186"/>
            </a:xfrm>
            <a:prstGeom prst="rect">
              <a:avLst/>
            </a:prstGeom>
            <a:solidFill>
              <a:srgbClr val="FFFFFF">
                <a:lumMod val="95000"/>
              </a:srgbClr>
            </a:solidFill>
            <a:ln>
              <a:solidFill>
                <a:srgbClr val="FFFFFF">
                  <a:lumMod val="85000"/>
                </a:srgbClr>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4D4D4D"/>
                </a:solidFill>
                <a:effectLst/>
                <a:uLnTx/>
                <a:uFillTx/>
                <a:cs typeface="+mn-ea"/>
                <a:sym typeface="+mn-lt"/>
              </a:endParaRPr>
            </a:p>
          </p:txBody>
        </p:sp>
        <p:sp>
          <p:nvSpPr>
            <p:cNvPr id="50" name="Freeform 6"/>
            <p:cNvSpPr/>
            <p:nvPr/>
          </p:nvSpPr>
          <p:spPr bwMode="auto">
            <a:xfrm>
              <a:off x="6546985" y="2061912"/>
              <a:ext cx="3562213" cy="127898"/>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FFFFFF"/>
                </a:solidFill>
                <a:effectLst/>
                <a:uLnTx/>
                <a:uFillTx/>
                <a:cs typeface="+mn-ea"/>
                <a:sym typeface="+mn-lt"/>
              </a:endParaRPr>
            </a:p>
          </p:txBody>
        </p:sp>
        <p:sp>
          <p:nvSpPr>
            <p:cNvPr id="51" name="Freeform 7"/>
            <p:cNvSpPr/>
            <p:nvPr/>
          </p:nvSpPr>
          <p:spPr bwMode="auto">
            <a:xfrm>
              <a:off x="6784903" y="2061912"/>
              <a:ext cx="3097148" cy="745630"/>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a:ln>
                  <a:noFill/>
                </a:ln>
                <a:solidFill>
                  <a:srgbClr val="54A0D8"/>
                </a:solidFill>
                <a:effectLst/>
                <a:uLnTx/>
                <a:uFillTx/>
                <a:cs typeface="+mn-ea"/>
                <a:sym typeface="+mn-lt"/>
              </a:endParaRPr>
            </a:p>
          </p:txBody>
        </p:sp>
        <p:sp>
          <p:nvSpPr>
            <p:cNvPr id="52" name="矩形 51"/>
            <p:cNvSpPr/>
            <p:nvPr/>
          </p:nvSpPr>
          <p:spPr>
            <a:xfrm>
              <a:off x="7321027" y="2215327"/>
              <a:ext cx="2092844" cy="369332"/>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kern="0" dirty="0">
                  <a:solidFill>
                    <a:srgbClr val="FFFFFF"/>
                  </a:solidFill>
                  <a:cs typeface="+mn-ea"/>
                  <a:sym typeface="+mn-lt"/>
                </a:rPr>
                <a:t>添加标题文本</a:t>
              </a:r>
              <a:endParaRPr kumimoji="0" lang="zh-CN" altLang="en-US" b="1" i="0" u="none" strike="noStrike" kern="0" cap="none" spc="0" normalizeH="0" baseline="0" noProof="0" dirty="0">
                <a:ln>
                  <a:noFill/>
                </a:ln>
                <a:solidFill>
                  <a:srgbClr val="FFFFFF"/>
                </a:solidFill>
                <a:effectLst/>
                <a:uLnTx/>
                <a:uFillTx/>
                <a:cs typeface="+mn-ea"/>
                <a:sym typeface="+mn-lt"/>
              </a:endParaRPr>
            </a:p>
          </p:txBody>
        </p:sp>
        <p:sp>
          <p:nvSpPr>
            <p:cNvPr id="53" name="TextBox 15"/>
            <p:cNvSpPr txBox="1"/>
            <p:nvPr/>
          </p:nvSpPr>
          <p:spPr>
            <a:xfrm>
              <a:off x="6546985" y="2970046"/>
              <a:ext cx="3650169" cy="2308324"/>
            </a:xfrm>
            <a:prstGeom prst="rect">
              <a:avLst/>
            </a:prstGeom>
            <a:noFill/>
          </p:spPr>
          <p:txBody>
            <a:bodyPr wrap="square" rtlCol="0">
              <a:spAutoFit/>
            </a:bodyPr>
            <a:lstStyle/>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不足一</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不足二</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1200" b="0" i="0" u="none" strike="noStrike" kern="0" cap="none" spc="0" normalizeH="0" baseline="0" noProof="0" dirty="0">
                <a:ln>
                  <a:noFill/>
                </a:ln>
                <a:solidFill>
                  <a:srgbClr val="4D4D4D"/>
                </a:solidFill>
                <a:effectLst/>
                <a:uLnTx/>
                <a:uFillTx/>
                <a:cs typeface="+mn-ea"/>
                <a:sym typeface="+mn-lt"/>
              </a:endParaRPr>
            </a:p>
            <a:p>
              <a:pPr marL="0" marR="0" lvl="0" indent="0" algn="just" defTabSz="91440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0" cap="none" spc="0" normalizeH="0" baseline="0" noProof="0" dirty="0">
                  <a:ln>
                    <a:noFill/>
                  </a:ln>
                  <a:solidFill>
                    <a:srgbClr val="4D4D4D"/>
                  </a:solidFill>
                  <a:effectLst/>
                  <a:uLnTx/>
                  <a:uFillTx/>
                  <a:cs typeface="+mn-ea"/>
                  <a:sym typeface="+mn-lt"/>
                </a:rPr>
                <a:t>不足三</a:t>
              </a:r>
              <a:r>
                <a:rPr kumimoji="0" lang="zh-CN" altLang="en-US" sz="1200" b="0" i="0" u="none" strike="noStrike" kern="0" cap="none" spc="0" normalizeH="0" baseline="0" noProof="0" dirty="0">
                  <a:ln>
                    <a:noFill/>
                  </a:ln>
                  <a:solidFill>
                    <a:srgbClr val="4D4D4D"/>
                  </a:solidFill>
                  <a:effectLst/>
                  <a:uLnTx/>
                  <a:uFillTx/>
                  <a:cs typeface="+mn-ea"/>
                  <a:sym typeface="+mn-lt"/>
                </a:rPr>
                <a:t>：这里输入您的成绩这里输入您的成绩这里输入您的成绩这里输入您的成绩这里输入您的成绩</a:t>
              </a:r>
              <a:endParaRPr kumimoji="0" lang="zh-CN" altLang="en-US" sz="1200" b="0" i="0" u="none" strike="noStrike" kern="0" cap="none" spc="0" normalizeH="0" baseline="0" noProof="0" dirty="0">
                <a:ln>
                  <a:noFill/>
                </a:ln>
                <a:solidFill>
                  <a:srgbClr val="4D4D4D"/>
                </a:solidFill>
                <a:effectLst/>
                <a:uLnTx/>
                <a:uFillTx/>
                <a:cs typeface="+mn-ea"/>
                <a:sym typeface="+mn-lt"/>
              </a:endParaRPr>
            </a:p>
          </p:txBody>
        </p:sp>
      </p:grpSp>
      <p:grpSp>
        <p:nvGrpSpPr>
          <p:cNvPr id="54" name="组合 53"/>
          <p:cNvGrpSpPr/>
          <p:nvPr/>
        </p:nvGrpSpPr>
        <p:grpSpPr>
          <a:xfrm>
            <a:off x="274320" y="152400"/>
            <a:ext cx="563880" cy="635000"/>
            <a:chOff x="432" y="240"/>
            <a:chExt cx="888" cy="1000"/>
          </a:xfrm>
        </p:grpSpPr>
        <p:sp>
          <p:nvSpPr>
            <p:cNvPr id="55"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6"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3148438" cy="504190"/>
          </a:xfrm>
        </p:spPr>
        <p:txBody>
          <a:bodyPr/>
          <a:lstStyle/>
          <a:p>
            <a:r>
              <a:rPr lang="zh-CN" altLang="en-US" sz="2800" dirty="0">
                <a:latin typeface="+mn-lt"/>
                <a:ea typeface="+mn-ea"/>
                <a:cs typeface="+mn-ea"/>
                <a:sym typeface="+mn-lt"/>
              </a:rPr>
              <a:t>对企业文化的理解</a:t>
            </a:r>
            <a:endParaRPr lang="zh-CN" altLang="en-US" sz="2800" dirty="0">
              <a:latin typeface="+mn-lt"/>
              <a:ea typeface="+mn-ea"/>
              <a:cs typeface="+mn-ea"/>
              <a:sym typeface="+mn-lt"/>
            </a:endParaRPr>
          </a:p>
        </p:txBody>
      </p:sp>
      <p:cxnSp>
        <p:nvCxnSpPr>
          <p:cNvPr id="17" name="Straight Connector 23"/>
          <p:cNvCxnSpPr/>
          <p:nvPr/>
        </p:nvCxnSpPr>
        <p:spPr bwMode="auto">
          <a:xfrm>
            <a:off x="4334311" y="1677893"/>
            <a:ext cx="0" cy="3996691"/>
          </a:xfrm>
          <a:prstGeom prst="line">
            <a:avLst/>
          </a:prstGeom>
          <a:noFill/>
          <a:ln w="12700" cap="flat" cmpd="sng" algn="ctr">
            <a:solidFill>
              <a:schemeClr val="tx1"/>
            </a:solidFill>
            <a:prstDash val="solid"/>
            <a:miter lim="800000"/>
          </a:ln>
          <a:effectLst/>
        </p:spPr>
      </p:cxnSp>
      <p:cxnSp>
        <p:nvCxnSpPr>
          <p:cNvPr id="18" name="Straight Connector 24"/>
          <p:cNvCxnSpPr/>
          <p:nvPr/>
        </p:nvCxnSpPr>
        <p:spPr bwMode="auto">
          <a:xfrm>
            <a:off x="7885153" y="1677893"/>
            <a:ext cx="0" cy="3996691"/>
          </a:xfrm>
          <a:prstGeom prst="line">
            <a:avLst/>
          </a:prstGeom>
          <a:noFill/>
          <a:ln w="12700" cap="flat" cmpd="sng" algn="ctr">
            <a:solidFill>
              <a:schemeClr val="tx1"/>
            </a:solidFill>
            <a:prstDash val="solid"/>
            <a:miter lim="800000"/>
          </a:ln>
          <a:effectLst/>
        </p:spPr>
      </p:cxnSp>
      <p:grpSp>
        <p:nvGrpSpPr>
          <p:cNvPr id="20" name="组合 19"/>
          <p:cNvGrpSpPr/>
          <p:nvPr/>
        </p:nvGrpSpPr>
        <p:grpSpPr>
          <a:xfrm>
            <a:off x="1943868" y="2123981"/>
            <a:ext cx="1369704" cy="1356360"/>
            <a:chOff x="1943868" y="2123981"/>
            <a:chExt cx="1369704" cy="1356360"/>
          </a:xfrm>
        </p:grpSpPr>
        <p:sp>
          <p:nvSpPr>
            <p:cNvPr id="21" name="Oval 25"/>
            <p:cNvSpPr/>
            <p:nvPr/>
          </p:nvSpPr>
          <p:spPr bwMode="auto">
            <a:xfrm>
              <a:off x="1943868" y="2123981"/>
              <a:ext cx="1369704" cy="1356360"/>
            </a:xfrm>
            <a:prstGeom prst="ellipse">
              <a:avLst/>
            </a:prstGeom>
            <a:solidFill>
              <a:schemeClr val="tx1">
                <a:lumMod val="75000"/>
                <a:lumOff val="25000"/>
              </a:schemeClr>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24" name="Shape 2605"/>
            <p:cNvSpPr/>
            <p:nvPr/>
          </p:nvSpPr>
          <p:spPr>
            <a:xfrm>
              <a:off x="2338212" y="2487086"/>
              <a:ext cx="652149" cy="652134"/>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25" name="组合 24"/>
          <p:cNvGrpSpPr/>
          <p:nvPr/>
        </p:nvGrpSpPr>
        <p:grpSpPr>
          <a:xfrm>
            <a:off x="5462967" y="2123030"/>
            <a:ext cx="1369704" cy="1358265"/>
            <a:chOff x="5462967" y="2123030"/>
            <a:chExt cx="1369704" cy="1358265"/>
          </a:xfrm>
        </p:grpSpPr>
        <p:sp>
          <p:nvSpPr>
            <p:cNvPr id="26" name="Oval 26"/>
            <p:cNvSpPr/>
            <p:nvPr/>
          </p:nvSpPr>
          <p:spPr bwMode="auto">
            <a:xfrm>
              <a:off x="5462967" y="2123030"/>
              <a:ext cx="1369704" cy="1358265"/>
            </a:xfrm>
            <a:prstGeom prst="ellipse">
              <a:avLst/>
            </a:prstGeom>
            <a:solidFill>
              <a:schemeClr val="accent1"/>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27" name="Shape 2551"/>
            <p:cNvSpPr/>
            <p:nvPr/>
          </p:nvSpPr>
          <p:spPr>
            <a:xfrm>
              <a:off x="5821898" y="2485831"/>
              <a:ext cx="651841" cy="651841"/>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28" name="组合 27"/>
          <p:cNvGrpSpPr/>
          <p:nvPr/>
        </p:nvGrpSpPr>
        <p:grpSpPr>
          <a:xfrm>
            <a:off x="9015925" y="2123030"/>
            <a:ext cx="1369704" cy="1358265"/>
            <a:chOff x="9015925" y="2123030"/>
            <a:chExt cx="1369704" cy="1358265"/>
          </a:xfrm>
        </p:grpSpPr>
        <p:sp>
          <p:nvSpPr>
            <p:cNvPr id="29" name="Oval 36"/>
            <p:cNvSpPr/>
            <p:nvPr/>
          </p:nvSpPr>
          <p:spPr bwMode="auto">
            <a:xfrm>
              <a:off x="9015925" y="2123030"/>
              <a:ext cx="1369704" cy="1358265"/>
            </a:xfrm>
            <a:prstGeom prst="ellipse">
              <a:avLst/>
            </a:prstGeom>
            <a:solidFill>
              <a:schemeClr val="tx1">
                <a:lumMod val="75000"/>
                <a:lumOff val="25000"/>
              </a:schemeClr>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30" name="Shape 2562"/>
            <p:cNvSpPr/>
            <p:nvPr/>
          </p:nvSpPr>
          <p:spPr>
            <a:xfrm>
              <a:off x="9380786" y="2485831"/>
              <a:ext cx="651841" cy="65184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sp>
        <p:nvSpPr>
          <p:cNvPr id="31" name="Text Placeholder 8"/>
          <p:cNvSpPr txBox="1"/>
          <p:nvPr/>
        </p:nvSpPr>
        <p:spPr>
          <a:xfrm>
            <a:off x="1678036" y="3840112"/>
            <a:ext cx="2009593" cy="336342"/>
          </a:xfrm>
          <a:prstGeom prst="rect">
            <a:avLst/>
          </a:prstGeom>
          <a:solidFill>
            <a:schemeClr val="tx1">
              <a:lumMod val="75000"/>
              <a:lumOff val="2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bg1"/>
                </a:solidFill>
                <a:cs typeface="+mn-ea"/>
                <a:sym typeface="+mn-lt"/>
              </a:rPr>
              <a:t>标题文字添加</a:t>
            </a:r>
            <a:endParaRPr lang="zh-CN" altLang="en-US" sz="1800" dirty="0">
              <a:solidFill>
                <a:schemeClr val="bg1"/>
              </a:solidFill>
              <a:cs typeface="+mn-ea"/>
              <a:sym typeface="+mn-lt"/>
            </a:endParaRPr>
          </a:p>
        </p:txBody>
      </p:sp>
      <p:sp>
        <p:nvSpPr>
          <p:cNvPr id="32" name="Text Placeholder 9"/>
          <p:cNvSpPr txBox="1"/>
          <p:nvPr/>
        </p:nvSpPr>
        <p:spPr>
          <a:xfrm>
            <a:off x="1422766" y="451300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cs typeface="+mn-ea"/>
                <a:sym typeface="+mn-lt"/>
              </a:rPr>
              <a:t>请在此粘贴或者输入你的文字内容请在此粘贴或者输入你的文字内容请在此粘贴或者输入你的文字内容请在此粘贴或者输入你的文字内容</a:t>
            </a:r>
            <a:endParaRPr lang="en-AU" altLang="zh-CN" sz="1200" dirty="0">
              <a:solidFill>
                <a:schemeClr val="tx1">
                  <a:lumMod val="65000"/>
                  <a:lumOff val="35000"/>
                </a:schemeClr>
              </a:solidFill>
              <a:cs typeface="+mn-ea"/>
              <a:sym typeface="+mn-lt"/>
            </a:endParaRPr>
          </a:p>
          <a:p>
            <a:endParaRPr lang="en-AU" altLang="zh-CN" sz="1200" dirty="0">
              <a:solidFill>
                <a:schemeClr val="tx1">
                  <a:lumMod val="65000"/>
                  <a:lumOff val="35000"/>
                </a:schemeClr>
              </a:solidFill>
              <a:cs typeface="+mn-ea"/>
              <a:sym typeface="+mn-lt"/>
            </a:endParaRPr>
          </a:p>
        </p:txBody>
      </p:sp>
      <p:sp>
        <p:nvSpPr>
          <p:cNvPr id="33" name="Text Placeholder 8"/>
          <p:cNvSpPr txBox="1"/>
          <p:nvPr/>
        </p:nvSpPr>
        <p:spPr>
          <a:xfrm>
            <a:off x="5347701" y="3840112"/>
            <a:ext cx="2009593" cy="336342"/>
          </a:xfrm>
          <a:prstGeom prst="rect">
            <a:avLst/>
          </a:prstGeom>
          <a:solidFill>
            <a:schemeClr val="accent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chemeClr val="bg1"/>
                </a:solidFill>
                <a:cs typeface="+mn-ea"/>
                <a:sym typeface="+mn-lt"/>
              </a:rPr>
              <a:t>标题文字添加</a:t>
            </a:r>
            <a:endParaRPr lang="zh-CN" altLang="en-US" sz="1800" dirty="0">
              <a:solidFill>
                <a:schemeClr val="bg1"/>
              </a:solidFill>
              <a:cs typeface="+mn-ea"/>
              <a:sym typeface="+mn-lt"/>
            </a:endParaRPr>
          </a:p>
        </p:txBody>
      </p:sp>
      <p:sp>
        <p:nvSpPr>
          <p:cNvPr id="34" name="Text Placeholder 9"/>
          <p:cNvSpPr txBox="1"/>
          <p:nvPr/>
        </p:nvSpPr>
        <p:spPr>
          <a:xfrm>
            <a:off x="4985116" y="451300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cs typeface="+mn-ea"/>
                <a:sym typeface="+mn-lt"/>
              </a:rPr>
              <a:t>请在此粘贴或者输入你的文字内容请在此粘贴或者输入你的文字内容请在此粘贴或者输入你的文字内容请在此粘贴或者输入你的文字内容</a:t>
            </a:r>
            <a:endParaRPr lang="en-AU" altLang="zh-CN" sz="1200" dirty="0">
              <a:solidFill>
                <a:schemeClr val="tx1">
                  <a:lumMod val="65000"/>
                  <a:lumOff val="35000"/>
                </a:schemeClr>
              </a:solidFill>
              <a:cs typeface="+mn-ea"/>
              <a:sym typeface="+mn-lt"/>
            </a:endParaRPr>
          </a:p>
          <a:p>
            <a:endParaRPr lang="en-AU" altLang="zh-CN" sz="1200" dirty="0">
              <a:solidFill>
                <a:schemeClr val="tx1">
                  <a:lumMod val="65000"/>
                  <a:lumOff val="35000"/>
                </a:schemeClr>
              </a:solidFill>
              <a:cs typeface="+mn-ea"/>
              <a:sym typeface="+mn-lt"/>
            </a:endParaRPr>
          </a:p>
        </p:txBody>
      </p:sp>
      <p:sp>
        <p:nvSpPr>
          <p:cNvPr id="35" name="Text Placeholder 8"/>
          <p:cNvSpPr txBox="1"/>
          <p:nvPr/>
        </p:nvSpPr>
        <p:spPr>
          <a:xfrm>
            <a:off x="8802736" y="3840112"/>
            <a:ext cx="2009593" cy="336342"/>
          </a:xfrm>
          <a:prstGeom prst="rect">
            <a:avLst/>
          </a:prstGeom>
          <a:solidFill>
            <a:schemeClr val="tx1">
              <a:lumMod val="75000"/>
              <a:lumOff val="25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bg1"/>
                </a:solidFill>
                <a:cs typeface="+mn-ea"/>
                <a:sym typeface="+mn-lt"/>
              </a:rPr>
              <a:t>标题文字添加</a:t>
            </a:r>
            <a:endParaRPr lang="zh-CN" altLang="en-US" sz="1600" dirty="0">
              <a:solidFill>
                <a:schemeClr val="bg1"/>
              </a:solidFill>
              <a:cs typeface="+mn-ea"/>
              <a:sym typeface="+mn-lt"/>
            </a:endParaRPr>
          </a:p>
        </p:txBody>
      </p:sp>
      <p:sp>
        <p:nvSpPr>
          <p:cNvPr id="36" name="Text Placeholder 9"/>
          <p:cNvSpPr txBox="1"/>
          <p:nvPr/>
        </p:nvSpPr>
        <p:spPr>
          <a:xfrm>
            <a:off x="8547466" y="4513005"/>
            <a:ext cx="2519396" cy="56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200" dirty="0">
                <a:solidFill>
                  <a:schemeClr val="tx1">
                    <a:lumMod val="65000"/>
                    <a:lumOff val="35000"/>
                  </a:schemeClr>
                </a:solidFill>
                <a:cs typeface="+mn-ea"/>
                <a:sym typeface="+mn-lt"/>
              </a:rPr>
              <a:t>请在此粘贴或者输入你的文字内容请在此粘贴或者输入你的文字内容请在此粘贴或者输入你的文字内容请在此粘贴或者输入你的文字内容</a:t>
            </a:r>
            <a:endParaRPr lang="en-AU" altLang="zh-CN" sz="1200" dirty="0">
              <a:solidFill>
                <a:schemeClr val="tx1">
                  <a:lumMod val="65000"/>
                  <a:lumOff val="35000"/>
                </a:schemeClr>
              </a:solidFill>
              <a:cs typeface="+mn-ea"/>
              <a:sym typeface="+mn-lt"/>
            </a:endParaRPr>
          </a:p>
          <a:p>
            <a:endParaRPr lang="en-AU" altLang="zh-CN" sz="1200" dirty="0">
              <a:solidFill>
                <a:schemeClr val="tx1">
                  <a:lumMod val="65000"/>
                  <a:lumOff val="35000"/>
                </a:schemeClr>
              </a:solidFill>
              <a:cs typeface="+mn-ea"/>
              <a:sym typeface="+mn-lt"/>
            </a:endParaRPr>
          </a:p>
        </p:txBody>
      </p:sp>
      <p:grpSp>
        <p:nvGrpSpPr>
          <p:cNvPr id="37" name="组合 36"/>
          <p:cNvGrpSpPr/>
          <p:nvPr/>
        </p:nvGrpSpPr>
        <p:grpSpPr>
          <a:xfrm>
            <a:off x="274320" y="152400"/>
            <a:ext cx="563880" cy="635000"/>
            <a:chOff x="432" y="240"/>
            <a:chExt cx="888" cy="1000"/>
          </a:xfrm>
        </p:grpSpPr>
        <p:sp>
          <p:nvSpPr>
            <p:cNvPr id="38"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9"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40" name="TextBox 39"/>
          <p:cNvSpPr txBox="1"/>
          <p:nvPr/>
        </p:nvSpPr>
        <p:spPr>
          <a:xfrm>
            <a:off x="719732" y="6619582"/>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1">
                                            <p:txEl>
                                              <p:pRg st="0" end="0"/>
                                            </p:txEl>
                                          </p:spTgt>
                                        </p:tgtEl>
                                        <p:attrNameLst>
                                          <p:attrName>style.visibility</p:attrName>
                                        </p:attrNameLst>
                                      </p:cBhvr>
                                      <p:to>
                                        <p:strVal val="visible"/>
                                      </p:to>
                                    </p:set>
                                    <p:anim calcmode="lin" valueType="num">
                                      <p:cBhvr>
                                        <p:cTn id="33"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31">
                                            <p:txEl>
                                              <p:pRg st="0" end="0"/>
                                            </p:txEl>
                                          </p:spTgt>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32">
                                            <p:txEl>
                                              <p:pRg st="0" end="0"/>
                                            </p:txEl>
                                          </p:spTgt>
                                        </p:tgtEl>
                                        <p:attrNameLst>
                                          <p:attrName>style.visibility</p:attrName>
                                        </p:attrNameLst>
                                      </p:cBhvr>
                                      <p:to>
                                        <p:strVal val="visible"/>
                                      </p:to>
                                    </p:set>
                                    <p:animEffect transition="in" filter="wipe(down)">
                                      <p:cBhvr>
                                        <p:cTn id="39" dur="500"/>
                                        <p:tgtEl>
                                          <p:spTgt spid="32">
                                            <p:txEl>
                                              <p:pRg st="0" end="0"/>
                                            </p:txEl>
                                          </p:spTgt>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33">
                                            <p:txEl>
                                              <p:pRg st="0" end="0"/>
                                            </p:txEl>
                                          </p:spTgt>
                                        </p:tgtEl>
                                        <p:attrNameLst>
                                          <p:attrName>style.visibility</p:attrName>
                                        </p:attrNameLst>
                                      </p:cBhvr>
                                      <p:to>
                                        <p:strVal val="visible"/>
                                      </p:to>
                                    </p:set>
                                    <p:anim calcmode="lin" valueType="num">
                                      <p:cBhvr>
                                        <p:cTn id="43"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3">
                                            <p:txEl>
                                              <p:pRg st="0" end="0"/>
                                            </p:txEl>
                                          </p:spTgt>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34">
                                            <p:txEl>
                                              <p:pRg st="0" end="0"/>
                                            </p:txEl>
                                          </p:spTgt>
                                        </p:tgtEl>
                                        <p:attrNameLst>
                                          <p:attrName>style.visibility</p:attrName>
                                        </p:attrNameLst>
                                      </p:cBhvr>
                                      <p:to>
                                        <p:strVal val="visible"/>
                                      </p:to>
                                    </p:set>
                                    <p:animEffect transition="in" filter="wipe(down)">
                                      <p:cBhvr>
                                        <p:cTn id="49" dur="500"/>
                                        <p:tgtEl>
                                          <p:spTgt spid="34">
                                            <p:txEl>
                                              <p:pRg st="0" end="0"/>
                                            </p:txEl>
                                          </p:spTgt>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5">
                                            <p:txEl>
                                              <p:pRg st="0" end="0"/>
                                            </p:txEl>
                                          </p:spTgt>
                                        </p:tgtEl>
                                        <p:attrNameLst>
                                          <p:attrName>style.visibility</p:attrName>
                                        </p:attrNameLst>
                                      </p:cBhvr>
                                      <p:to>
                                        <p:strVal val="visible"/>
                                      </p:to>
                                    </p:set>
                                    <p:anim calcmode="lin" valueType="num">
                                      <p:cBhvr>
                                        <p:cTn id="53"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5">
                                            <p:txEl>
                                              <p:pRg st="0" end="0"/>
                                            </p:txEl>
                                          </p:spTgt>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wipe(down)">
                                      <p:cBhvr>
                                        <p:cTn id="59"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P spid="32" grpId="0" build="p"/>
      <p:bldP spid="33" grpId="0" build="p"/>
      <p:bldP spid="34" grpId="0" build="p"/>
      <p:bldP spid="35" grpId="0" build="p"/>
      <p:bldP spid="3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3528209" cy="504190"/>
          </a:xfrm>
        </p:spPr>
        <p:txBody>
          <a:bodyPr/>
          <a:lstStyle/>
          <a:p>
            <a:r>
              <a:rPr lang="zh-CN" altLang="en-US" sz="2800" dirty="0">
                <a:latin typeface="+mn-lt"/>
                <a:ea typeface="+mn-ea"/>
                <a:cs typeface="+mn-ea"/>
                <a:sym typeface="+mn-lt"/>
              </a:rPr>
              <a:t>对部门的建议与意见</a:t>
            </a:r>
            <a:endParaRPr lang="zh-CN" altLang="en-US" sz="2800" dirty="0">
              <a:latin typeface="+mn-lt"/>
              <a:ea typeface="+mn-ea"/>
              <a:cs typeface="+mn-ea"/>
              <a:sym typeface="+mn-lt"/>
            </a:endParaRPr>
          </a:p>
        </p:txBody>
      </p:sp>
      <p:sp>
        <p:nvSpPr>
          <p:cNvPr id="47"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chemeClr val="accent1"/>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48"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chemeClr val="accent1"/>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49" name="Group 12"/>
          <p:cNvGrpSpPr/>
          <p:nvPr/>
        </p:nvGrpSpPr>
        <p:grpSpPr>
          <a:xfrm>
            <a:off x="1551195" y="1762719"/>
            <a:ext cx="2300613" cy="2059155"/>
            <a:chOff x="8169276" y="952501"/>
            <a:chExt cx="3781424" cy="3384550"/>
          </a:xfrm>
          <a:solidFill>
            <a:schemeClr val="tx1">
              <a:lumMod val="75000"/>
              <a:lumOff val="25000"/>
            </a:schemeClr>
          </a:solidFill>
        </p:grpSpPr>
        <p:sp>
          <p:nvSpPr>
            <p:cNvPr id="50"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51"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nvGrpSpPr>
          <p:cNvPr id="52" name="组合 51"/>
          <p:cNvGrpSpPr/>
          <p:nvPr/>
        </p:nvGrpSpPr>
        <p:grpSpPr>
          <a:xfrm>
            <a:off x="5749504" y="1562664"/>
            <a:ext cx="5037249" cy="1123497"/>
            <a:chOff x="5971177" y="1605306"/>
            <a:chExt cx="5037249" cy="1123497"/>
          </a:xfrm>
        </p:grpSpPr>
        <p:sp>
          <p:nvSpPr>
            <p:cNvPr id="53" name="Oval 4"/>
            <p:cNvSpPr/>
            <p:nvPr/>
          </p:nvSpPr>
          <p:spPr>
            <a:xfrm>
              <a:off x="5971177" y="1812130"/>
              <a:ext cx="629655" cy="629655"/>
            </a:xfrm>
            <a:prstGeom prst="ellipse">
              <a:avLst/>
            </a:prstGeom>
            <a:solidFill>
              <a:schemeClr val="tx1">
                <a:lumMod val="75000"/>
                <a:lumOff val="2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01</a:t>
              </a:r>
              <a:endParaRPr lang="en-US" sz="1325" dirty="0">
                <a:solidFill>
                  <a:prstClr val="white"/>
                </a:solidFill>
                <a:cs typeface="+mn-ea"/>
                <a:sym typeface="+mn-lt"/>
              </a:endParaRPr>
            </a:p>
          </p:txBody>
        </p:sp>
        <p:sp>
          <p:nvSpPr>
            <p:cNvPr id="54" name="文本框 53"/>
            <p:cNvSpPr txBox="1"/>
            <p:nvPr/>
          </p:nvSpPr>
          <p:spPr>
            <a:xfrm>
              <a:off x="6600832" y="1949359"/>
              <a:ext cx="4407594" cy="779444"/>
            </a:xfrm>
            <a:prstGeom prst="rect">
              <a:avLst/>
            </a:prstGeom>
            <a:noFill/>
          </p:spPr>
          <p:txBody>
            <a:bodyPr wrap="square" rtlCol="0">
              <a:spAutoFit/>
            </a:bodyPr>
            <a:lstStyle/>
            <a:p>
              <a:pPr>
                <a:lnSpc>
                  <a:spcPts val="1800"/>
                </a:lnSpc>
              </a:pPr>
              <a:r>
                <a:rPr kumimoji="0" lang="zh-CN" altLang="en-US" sz="1300" b="0" i="0" u="none" strike="noStrike" kern="1200" cap="none" spc="0" normalizeH="0" baseline="0" noProof="0" dirty="0">
                  <a:ln>
                    <a:noFill/>
                  </a:ln>
                  <a:solidFill>
                    <a:srgbClr val="222A35"/>
                  </a:solidFill>
                  <a:effectLst/>
                  <a:uLnTx/>
                  <a:uFillTx/>
                  <a:cs typeface="+mn-ea"/>
                  <a:sym typeface="+mn-lt"/>
                </a:rPr>
                <a:t>单击此处添加标题内容，内容要与标题相符</a:t>
              </a:r>
              <a:r>
                <a:rPr lang="zh-CN" altLang="en-US" sz="1300" dirty="0">
                  <a:solidFill>
                    <a:srgbClr val="222A35"/>
                  </a:solidFill>
                  <a:cs typeface="+mn-ea"/>
                  <a:sym typeface="+mn-lt"/>
                </a:rPr>
                <a:t>。单击此处添加标题内容，内容要与标题相符。</a:t>
              </a:r>
              <a:endParaRPr lang="zh-CN" altLang="en-US" sz="1300" dirty="0">
                <a:solidFill>
                  <a:srgbClr val="222A35"/>
                </a:solidFill>
                <a:cs typeface="+mn-ea"/>
                <a:sym typeface="+mn-lt"/>
              </a:endParaRPr>
            </a:p>
            <a:p>
              <a:pPr marL="0" marR="0" lvl="0" indent="0" defTabSz="914400" rtl="0" eaLnBrk="1" fontAlgn="auto" latinLnBrk="0" hangingPunct="1">
                <a:lnSpc>
                  <a:spcPts val="18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55" name="文本框 54"/>
            <p:cNvSpPr txBox="1"/>
            <p:nvPr/>
          </p:nvSpPr>
          <p:spPr>
            <a:xfrm>
              <a:off x="6626554" y="1605306"/>
              <a:ext cx="18287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rPr>
                <a:t>添加标题</a:t>
              </a:r>
              <a:endParaRPr kumimoji="0" lang="zh-CN" altLang="en-US" b="1" i="0" u="none" strike="noStrike" kern="1200" cap="none" spc="400" normalizeH="0" baseline="0" noProof="0" dirty="0">
                <a:ln>
                  <a:noFill/>
                </a:ln>
                <a:solidFill>
                  <a:schemeClr val="tx1">
                    <a:lumMod val="75000"/>
                    <a:lumOff val="25000"/>
                  </a:schemeClr>
                </a:solidFill>
                <a:effectLst/>
                <a:uLnTx/>
                <a:uFillTx/>
                <a:cs typeface="+mn-ea"/>
                <a:sym typeface="+mn-lt"/>
              </a:endParaRPr>
            </a:p>
          </p:txBody>
        </p:sp>
      </p:grpSp>
      <p:grpSp>
        <p:nvGrpSpPr>
          <p:cNvPr id="56" name="组合 55"/>
          <p:cNvGrpSpPr/>
          <p:nvPr/>
        </p:nvGrpSpPr>
        <p:grpSpPr>
          <a:xfrm>
            <a:off x="5749504" y="2686161"/>
            <a:ext cx="5037249" cy="1123497"/>
            <a:chOff x="5971177" y="2728803"/>
            <a:chExt cx="5037249" cy="1123497"/>
          </a:xfrm>
        </p:grpSpPr>
        <p:sp>
          <p:nvSpPr>
            <p:cNvPr id="57" name="Oval 19"/>
            <p:cNvSpPr/>
            <p:nvPr/>
          </p:nvSpPr>
          <p:spPr>
            <a:xfrm>
              <a:off x="5971177" y="2880809"/>
              <a:ext cx="629655" cy="629655"/>
            </a:xfrm>
            <a:prstGeom prst="ellipse">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02</a:t>
              </a:r>
              <a:endParaRPr lang="en-US" sz="1325" dirty="0">
                <a:solidFill>
                  <a:prstClr val="white"/>
                </a:solidFill>
                <a:cs typeface="+mn-ea"/>
                <a:sym typeface="+mn-lt"/>
              </a:endParaRPr>
            </a:p>
          </p:txBody>
        </p:sp>
        <p:sp>
          <p:nvSpPr>
            <p:cNvPr id="58" name="文本框 57"/>
            <p:cNvSpPr txBox="1"/>
            <p:nvPr/>
          </p:nvSpPr>
          <p:spPr>
            <a:xfrm>
              <a:off x="6600832" y="3072856"/>
              <a:ext cx="4407594" cy="779444"/>
            </a:xfrm>
            <a:prstGeom prst="rect">
              <a:avLst/>
            </a:prstGeom>
            <a:noFill/>
          </p:spPr>
          <p:txBody>
            <a:bodyPr wrap="square" rtlCol="0">
              <a:spAutoFit/>
            </a:bodyPr>
            <a:lstStyle/>
            <a:p>
              <a:pPr>
                <a:lnSpc>
                  <a:spcPts val="1800"/>
                </a:lnSpc>
              </a:pPr>
              <a:r>
                <a:rPr kumimoji="0" lang="zh-CN" altLang="en-US" sz="1300" b="0" i="0" u="none" strike="noStrike" kern="1200" cap="none" spc="0" normalizeH="0" baseline="0" noProof="0" dirty="0">
                  <a:ln>
                    <a:noFill/>
                  </a:ln>
                  <a:solidFill>
                    <a:srgbClr val="222A35"/>
                  </a:solidFill>
                  <a:effectLst/>
                  <a:uLnTx/>
                  <a:uFillTx/>
                  <a:cs typeface="+mn-ea"/>
                  <a:sym typeface="+mn-lt"/>
                </a:rPr>
                <a:t>单击此处添加标题内容，内容要与标题相符</a:t>
              </a:r>
              <a:r>
                <a:rPr lang="zh-CN" altLang="en-US" sz="1300" dirty="0">
                  <a:solidFill>
                    <a:srgbClr val="222A35"/>
                  </a:solidFill>
                  <a:cs typeface="+mn-ea"/>
                  <a:sym typeface="+mn-lt"/>
                </a:rPr>
                <a:t>。单击此处添加标题内容，内容要与标题相符。</a:t>
              </a:r>
              <a:endParaRPr lang="zh-CN" altLang="en-US" sz="1300" dirty="0">
                <a:solidFill>
                  <a:srgbClr val="222A35"/>
                </a:solidFill>
                <a:cs typeface="+mn-ea"/>
                <a:sym typeface="+mn-lt"/>
              </a:endParaRPr>
            </a:p>
            <a:p>
              <a:pPr marL="0" marR="0" lvl="0" indent="0" defTabSz="914400" rtl="0" eaLnBrk="1" fontAlgn="auto" latinLnBrk="0" hangingPunct="1">
                <a:lnSpc>
                  <a:spcPts val="18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59" name="文本框 58"/>
            <p:cNvSpPr txBox="1"/>
            <p:nvPr/>
          </p:nvSpPr>
          <p:spPr>
            <a:xfrm>
              <a:off x="6626554" y="2728803"/>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添加标题</a:t>
              </a:r>
              <a:endParaRPr lang="zh-CN" altLang="en-US" b="1" spc="400" dirty="0">
                <a:solidFill>
                  <a:schemeClr val="tx1">
                    <a:lumMod val="75000"/>
                    <a:lumOff val="25000"/>
                  </a:schemeClr>
                </a:solidFill>
                <a:cs typeface="+mn-ea"/>
                <a:sym typeface="+mn-lt"/>
              </a:endParaRPr>
            </a:p>
          </p:txBody>
        </p:sp>
      </p:grpSp>
      <p:grpSp>
        <p:nvGrpSpPr>
          <p:cNvPr id="60" name="组合 59"/>
          <p:cNvGrpSpPr/>
          <p:nvPr/>
        </p:nvGrpSpPr>
        <p:grpSpPr>
          <a:xfrm>
            <a:off x="5749504" y="3842099"/>
            <a:ext cx="5037249" cy="1123497"/>
            <a:chOff x="5971177" y="3884741"/>
            <a:chExt cx="5037249" cy="1123497"/>
          </a:xfrm>
        </p:grpSpPr>
        <p:sp>
          <p:nvSpPr>
            <p:cNvPr id="61" name="Oval 25"/>
            <p:cNvSpPr/>
            <p:nvPr/>
          </p:nvSpPr>
          <p:spPr>
            <a:xfrm>
              <a:off x="5971177" y="4054466"/>
              <a:ext cx="629655" cy="629655"/>
            </a:xfrm>
            <a:prstGeom prst="ellipse">
              <a:avLst/>
            </a:prstGeom>
            <a:solidFill>
              <a:schemeClr val="tx1">
                <a:lumMod val="75000"/>
                <a:lumOff val="2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03</a:t>
              </a:r>
              <a:endParaRPr lang="en-US" sz="1325" dirty="0">
                <a:solidFill>
                  <a:prstClr val="white"/>
                </a:solidFill>
                <a:cs typeface="+mn-ea"/>
                <a:sym typeface="+mn-lt"/>
              </a:endParaRPr>
            </a:p>
          </p:txBody>
        </p:sp>
        <p:sp>
          <p:nvSpPr>
            <p:cNvPr id="62" name="文本框 61"/>
            <p:cNvSpPr txBox="1"/>
            <p:nvPr/>
          </p:nvSpPr>
          <p:spPr>
            <a:xfrm>
              <a:off x="6600832" y="4228794"/>
              <a:ext cx="4407594" cy="779444"/>
            </a:xfrm>
            <a:prstGeom prst="rect">
              <a:avLst/>
            </a:prstGeom>
            <a:noFill/>
          </p:spPr>
          <p:txBody>
            <a:bodyPr wrap="square" rtlCol="0">
              <a:spAutoFit/>
            </a:bodyPr>
            <a:lstStyle/>
            <a:p>
              <a:pPr>
                <a:lnSpc>
                  <a:spcPts val="1800"/>
                </a:lnSpc>
              </a:pPr>
              <a:r>
                <a:rPr kumimoji="0" lang="zh-CN" altLang="en-US" sz="1300" b="0" i="0" u="none" strike="noStrike" kern="1200" cap="none" spc="0" normalizeH="0" baseline="0" noProof="0" dirty="0">
                  <a:ln>
                    <a:noFill/>
                  </a:ln>
                  <a:solidFill>
                    <a:srgbClr val="222A35"/>
                  </a:solidFill>
                  <a:effectLst/>
                  <a:uLnTx/>
                  <a:uFillTx/>
                  <a:cs typeface="+mn-ea"/>
                  <a:sym typeface="+mn-lt"/>
                </a:rPr>
                <a:t>单击此处添加标题内容，内容要与标题相符</a:t>
              </a:r>
              <a:r>
                <a:rPr lang="zh-CN" altLang="en-US" sz="1300" dirty="0">
                  <a:solidFill>
                    <a:srgbClr val="222A35"/>
                  </a:solidFill>
                  <a:cs typeface="+mn-ea"/>
                  <a:sym typeface="+mn-lt"/>
                </a:rPr>
                <a:t>。单击此处添加标题内容，内容要与标题相符。</a:t>
              </a:r>
              <a:endParaRPr lang="zh-CN" altLang="en-US" sz="1300" dirty="0">
                <a:solidFill>
                  <a:srgbClr val="222A35"/>
                </a:solidFill>
                <a:cs typeface="+mn-ea"/>
                <a:sym typeface="+mn-lt"/>
              </a:endParaRPr>
            </a:p>
            <a:p>
              <a:pPr marL="0" marR="0" lvl="0" indent="0" defTabSz="914400" rtl="0" eaLnBrk="1" fontAlgn="auto" latinLnBrk="0" hangingPunct="1">
                <a:lnSpc>
                  <a:spcPts val="18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63" name="文本框 62"/>
            <p:cNvSpPr txBox="1"/>
            <p:nvPr/>
          </p:nvSpPr>
          <p:spPr>
            <a:xfrm>
              <a:off x="6626554" y="3884741"/>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添加标题</a:t>
              </a:r>
              <a:endParaRPr lang="zh-CN" altLang="en-US" b="1" spc="400" dirty="0">
                <a:solidFill>
                  <a:schemeClr val="tx1">
                    <a:lumMod val="75000"/>
                    <a:lumOff val="25000"/>
                  </a:schemeClr>
                </a:solidFill>
                <a:cs typeface="+mn-ea"/>
                <a:sym typeface="+mn-lt"/>
              </a:endParaRPr>
            </a:p>
          </p:txBody>
        </p:sp>
      </p:grpSp>
      <p:grpSp>
        <p:nvGrpSpPr>
          <p:cNvPr id="64" name="组合 63"/>
          <p:cNvGrpSpPr/>
          <p:nvPr/>
        </p:nvGrpSpPr>
        <p:grpSpPr>
          <a:xfrm>
            <a:off x="5749504" y="4963357"/>
            <a:ext cx="5037249" cy="1123497"/>
            <a:chOff x="5971177" y="5005999"/>
            <a:chExt cx="5037249" cy="1123497"/>
          </a:xfrm>
        </p:grpSpPr>
        <p:sp>
          <p:nvSpPr>
            <p:cNvPr id="65" name="Oval 27"/>
            <p:cNvSpPr/>
            <p:nvPr/>
          </p:nvSpPr>
          <p:spPr>
            <a:xfrm>
              <a:off x="5971177" y="5120619"/>
              <a:ext cx="629655" cy="629655"/>
            </a:xfrm>
            <a:prstGeom prst="ellipse">
              <a:avLst/>
            </a:prstGeom>
            <a:solidFill>
              <a:schemeClr val="accent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pPr>
              <a:r>
                <a:rPr lang="en-US" sz="1325" dirty="0">
                  <a:solidFill>
                    <a:prstClr val="white"/>
                  </a:solidFill>
                  <a:cs typeface="+mn-ea"/>
                  <a:sym typeface="+mn-lt"/>
                </a:rPr>
                <a:t>04</a:t>
              </a:r>
              <a:endParaRPr lang="en-US" sz="1325" dirty="0">
                <a:solidFill>
                  <a:prstClr val="white"/>
                </a:solidFill>
                <a:cs typeface="+mn-ea"/>
                <a:sym typeface="+mn-lt"/>
              </a:endParaRPr>
            </a:p>
          </p:txBody>
        </p:sp>
        <p:sp>
          <p:nvSpPr>
            <p:cNvPr id="66" name="文本框 65"/>
            <p:cNvSpPr txBox="1"/>
            <p:nvPr/>
          </p:nvSpPr>
          <p:spPr>
            <a:xfrm>
              <a:off x="6600832" y="5350052"/>
              <a:ext cx="4407594" cy="779444"/>
            </a:xfrm>
            <a:prstGeom prst="rect">
              <a:avLst/>
            </a:prstGeom>
            <a:noFill/>
          </p:spPr>
          <p:txBody>
            <a:bodyPr wrap="square" rtlCol="0">
              <a:spAutoFit/>
            </a:bodyPr>
            <a:lstStyle/>
            <a:p>
              <a:pPr>
                <a:lnSpc>
                  <a:spcPts val="1800"/>
                </a:lnSpc>
              </a:pPr>
              <a:r>
                <a:rPr kumimoji="0" lang="zh-CN" altLang="en-US" sz="1300" b="0" i="0" u="none" strike="noStrike" kern="1200" cap="none" spc="0" normalizeH="0" baseline="0" noProof="0" dirty="0">
                  <a:ln>
                    <a:noFill/>
                  </a:ln>
                  <a:solidFill>
                    <a:srgbClr val="222A35"/>
                  </a:solidFill>
                  <a:effectLst/>
                  <a:uLnTx/>
                  <a:uFillTx/>
                  <a:cs typeface="+mn-ea"/>
                  <a:sym typeface="+mn-lt"/>
                </a:rPr>
                <a:t>单击此处添加标题内容，内容要与标题相符</a:t>
              </a:r>
              <a:r>
                <a:rPr lang="zh-CN" altLang="en-US" sz="1300" dirty="0">
                  <a:solidFill>
                    <a:srgbClr val="222A35"/>
                  </a:solidFill>
                  <a:cs typeface="+mn-ea"/>
                  <a:sym typeface="+mn-lt"/>
                </a:rPr>
                <a:t>。单击此处添加标题内容，内容要与标题相符。</a:t>
              </a:r>
              <a:endParaRPr lang="zh-CN" altLang="en-US" sz="1300" dirty="0">
                <a:solidFill>
                  <a:srgbClr val="222A35"/>
                </a:solidFill>
                <a:cs typeface="+mn-ea"/>
                <a:sym typeface="+mn-lt"/>
              </a:endParaRPr>
            </a:p>
            <a:p>
              <a:pPr marL="0" marR="0" lvl="0" indent="0" defTabSz="914400" rtl="0" eaLnBrk="1" fontAlgn="auto" latinLnBrk="0" hangingPunct="1">
                <a:lnSpc>
                  <a:spcPts val="18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222A35"/>
                </a:solidFill>
                <a:effectLst/>
                <a:uLnTx/>
                <a:uFillTx/>
                <a:cs typeface="+mn-ea"/>
                <a:sym typeface="+mn-lt"/>
              </a:endParaRPr>
            </a:p>
          </p:txBody>
        </p:sp>
        <p:sp>
          <p:nvSpPr>
            <p:cNvPr id="67" name="文本框 66"/>
            <p:cNvSpPr txBox="1"/>
            <p:nvPr/>
          </p:nvSpPr>
          <p:spPr>
            <a:xfrm>
              <a:off x="6626554" y="5005999"/>
              <a:ext cx="1828799" cy="369332"/>
            </a:xfrm>
            <a:prstGeom prst="rect">
              <a:avLst/>
            </a:prstGeom>
            <a:noFill/>
          </p:spPr>
          <p:txBody>
            <a:bodyPr wrap="square" rtlCol="0">
              <a:spAutoFit/>
            </a:bodyPr>
            <a:lstStyle/>
            <a:p>
              <a:pPr>
                <a:defRPr/>
              </a:pPr>
              <a:r>
                <a:rPr lang="zh-CN" altLang="en-US" b="1" spc="400" dirty="0">
                  <a:solidFill>
                    <a:schemeClr val="tx1">
                      <a:lumMod val="75000"/>
                      <a:lumOff val="25000"/>
                    </a:schemeClr>
                  </a:solidFill>
                  <a:cs typeface="+mn-ea"/>
                  <a:sym typeface="+mn-lt"/>
                </a:rPr>
                <a:t>添加标题</a:t>
              </a:r>
              <a:endParaRPr lang="zh-CN" altLang="en-US" b="1" spc="400" dirty="0">
                <a:solidFill>
                  <a:schemeClr val="tx1">
                    <a:lumMod val="75000"/>
                    <a:lumOff val="25000"/>
                  </a:schemeClr>
                </a:solidFill>
                <a:cs typeface="+mn-ea"/>
                <a:sym typeface="+mn-lt"/>
              </a:endParaRPr>
            </a:p>
          </p:txBody>
        </p:sp>
      </p:grpSp>
      <p:grpSp>
        <p:nvGrpSpPr>
          <p:cNvPr id="68" name="组合 67"/>
          <p:cNvGrpSpPr/>
          <p:nvPr/>
        </p:nvGrpSpPr>
        <p:grpSpPr>
          <a:xfrm>
            <a:off x="274320" y="152400"/>
            <a:ext cx="563880" cy="635000"/>
            <a:chOff x="432" y="240"/>
            <a:chExt cx="888" cy="1000"/>
          </a:xfrm>
        </p:grpSpPr>
        <p:sp>
          <p:nvSpPr>
            <p:cNvPr id="69"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0"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14:bounceEnd="40000">
                                          <p:cBhvr additive="base">
                                            <p:cTn id="21"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5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0000">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14:bounceEnd="40000">
                                          <p:cBhvr additive="base">
                                            <p:cTn id="26" dur="5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5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14:bounceEnd="40000">
                                          <p:cBhvr additive="base">
                                            <p:cTn id="31" dur="500" fill="hold"/>
                                            <p:tgtEl>
                                              <p:spTgt spid="60"/>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0000">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14:bounceEnd="40000">
                                          <p:cBhvr additive="base">
                                            <p:cTn id="36" dur="500" fill="hold"/>
                                            <p:tgtEl>
                                              <p:spTgt spid="64"/>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fill="hold"/>
                                            <p:tgtEl>
                                              <p:spTgt spid="56"/>
                                            </p:tgtEl>
                                            <p:attrNameLst>
                                              <p:attrName>ppt_x</p:attrName>
                                            </p:attrNameLst>
                                          </p:cBhvr>
                                          <p:tavLst>
                                            <p:tav tm="0">
                                              <p:val>
                                                <p:strVal val="1+#ppt_w/2"/>
                                              </p:val>
                                            </p:tav>
                                            <p:tav tm="100000">
                                              <p:val>
                                                <p:strVal val="#ppt_x"/>
                                              </p:val>
                                            </p:tav>
                                          </p:tavLst>
                                        </p:anim>
                                        <p:anim calcmode="lin" valueType="num">
                                          <p:cBhvr additive="base">
                                            <p:cTn id="27" dur="500" fill="hold"/>
                                            <p:tgtEl>
                                              <p:spTgt spid="5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500" fill="hold"/>
                                            <p:tgtEl>
                                              <p:spTgt spid="64"/>
                                            </p:tgtEl>
                                            <p:attrNameLst>
                                              <p:attrName>ppt_x</p:attrName>
                                            </p:attrNameLst>
                                          </p:cBhvr>
                                          <p:tavLst>
                                            <p:tav tm="0">
                                              <p:val>
                                                <p:strVal val="1+#ppt_w/2"/>
                                              </p:val>
                                            </p:tav>
                                            <p:tav tm="100000">
                                              <p:val>
                                                <p:strVal val="#ppt_x"/>
                                              </p:val>
                                            </p:tav>
                                          </p:tavLst>
                                        </p:anim>
                                        <p:anim calcmode="lin" valueType="num">
                                          <p:cBhvr additive="base">
                                            <p:cTn id="37"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1" cstate="screen"/>
          <a:srcRect/>
          <a:stretch>
            <a:fillRect/>
          </a:stretch>
        </p:blipFill>
        <p:spPr bwMode="auto">
          <a:xfrm>
            <a:off x="-29210" y="2239010"/>
            <a:ext cx="12231370" cy="2379980"/>
          </a:xfrm>
          <a:prstGeom prst="rect">
            <a:avLst/>
          </a:prstGeom>
          <a:solidFill>
            <a:srgbClr val="3131DB"/>
          </a:solidFill>
          <a:ln w="9525">
            <a:noFill/>
            <a:miter lim="800000"/>
            <a:headEnd/>
            <a:tailEnd/>
          </a:ln>
          <a:effectLst/>
        </p:spPr>
      </p:pic>
      <p:sp>
        <p:nvSpPr>
          <p:cNvPr id="6" name="流程图: 接点 5"/>
          <p:cNvSpPr/>
          <p:nvPr/>
        </p:nvSpPr>
        <p:spPr>
          <a:xfrm>
            <a:off x="1047497" y="1712238"/>
            <a:ext cx="3600000" cy="360000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2018745" y="2544142"/>
            <a:ext cx="1817805" cy="1769715"/>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1500" b="1" i="0" u="none" strike="noStrike" kern="1200" cap="none" spc="0" normalizeH="0" baseline="0" noProof="0" dirty="0">
                <a:ln>
                  <a:noFill/>
                </a:ln>
                <a:solidFill>
                  <a:prstClr val="white"/>
                </a:solidFill>
                <a:effectLst/>
                <a:uLnTx/>
                <a:uFillTx/>
                <a:cs typeface="+mn-ea"/>
                <a:sym typeface="+mn-lt"/>
              </a:rPr>
              <a:t>04</a:t>
            </a:r>
            <a:endParaRPr kumimoji="0" lang="zh-CN" altLang="en-US" sz="11500" b="1" i="0" u="none" strike="noStrike" kern="1200" cap="none" spc="0" normalizeH="0" baseline="0" noProof="0" dirty="0">
              <a:ln>
                <a:noFill/>
              </a:ln>
              <a:solidFill>
                <a:prstClr val="white"/>
              </a:solidFill>
              <a:effectLst/>
              <a:uLnTx/>
              <a:uFillTx/>
              <a:cs typeface="+mn-ea"/>
              <a:sym typeface="+mn-lt"/>
            </a:endParaRPr>
          </a:p>
        </p:txBody>
      </p:sp>
      <p:sp>
        <p:nvSpPr>
          <p:cNvPr id="10" name="文本框 25"/>
          <p:cNvSpPr txBox="1"/>
          <p:nvPr/>
        </p:nvSpPr>
        <p:spPr>
          <a:xfrm>
            <a:off x="4727848" y="2852936"/>
            <a:ext cx="5544388"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a:ln>
                  <a:noFill/>
                </a:ln>
                <a:solidFill>
                  <a:prstClr val="white"/>
                </a:solidFill>
                <a:effectLst/>
                <a:uLnTx/>
                <a:uFillTx/>
                <a:cs typeface="+mn-ea"/>
                <a:sym typeface="+mn-lt"/>
              </a:rPr>
              <a:t>工作规划与展望</a:t>
            </a:r>
            <a:endParaRPr kumimoji="0" lang="zh-CN" altLang="en-US" sz="54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p:nvPr/>
        </p:nvSpPr>
        <p:spPr bwMode="auto">
          <a:xfrm>
            <a:off x="983615" y="332740"/>
            <a:ext cx="2910075"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uLnTx/>
                <a:uFillTx/>
                <a:cs typeface="+mn-ea"/>
                <a:sym typeface="+mn-lt"/>
              </a:rPr>
              <a:t>工作规划与展望</a:t>
            </a:r>
            <a:endParaRPr kumimoji="0" lang="zh-CN" altLang="en-US" sz="2800" b="0" i="0" u="none" strike="noStrike" kern="1200" cap="none" spc="0" normalizeH="0" baseline="0" noProof="0" dirty="0">
              <a:ln>
                <a:noFill/>
              </a:ln>
              <a:solidFill>
                <a:prstClr val="black"/>
              </a:solidFill>
              <a:effectLst/>
              <a:uLnTx/>
              <a:uFillTx/>
              <a:cs typeface="+mn-ea"/>
              <a:sym typeface="+mn-lt"/>
            </a:endParaRPr>
          </a:p>
        </p:txBody>
      </p:sp>
      <p:cxnSp>
        <p:nvCxnSpPr>
          <p:cNvPr id="31" name="直接连接符 30"/>
          <p:cNvCxnSpPr/>
          <p:nvPr/>
        </p:nvCxnSpPr>
        <p:spPr>
          <a:xfrm>
            <a:off x="2479756" y="3694101"/>
            <a:ext cx="0" cy="902029"/>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058486" y="3694101"/>
            <a:ext cx="0" cy="902029"/>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769121" y="2722391"/>
            <a:ext cx="0" cy="902029"/>
          </a:xfrm>
          <a:prstGeom prst="line">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347851" y="2722391"/>
            <a:ext cx="0" cy="902029"/>
          </a:xfrm>
          <a:prstGeom prst="line">
            <a:avLst/>
          </a:prstGeom>
          <a:ln>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a:off x="1011555" y="3700145"/>
            <a:ext cx="10033635"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284498" y="3498844"/>
            <a:ext cx="390517" cy="3905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1</a:t>
            </a:r>
            <a:endParaRPr lang="en-US" altLang="zh-CN" dirty="0">
              <a:solidFill>
                <a:schemeClr val="bg1"/>
              </a:solidFill>
              <a:cs typeface="+mn-ea"/>
              <a:sym typeface="+mn-lt"/>
            </a:endParaRPr>
          </a:p>
        </p:txBody>
      </p:sp>
      <p:sp>
        <p:nvSpPr>
          <p:cNvPr id="54" name="椭圆 53"/>
          <p:cNvSpPr/>
          <p:nvPr/>
        </p:nvSpPr>
        <p:spPr>
          <a:xfrm>
            <a:off x="4573863" y="3498843"/>
            <a:ext cx="390517" cy="390517"/>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a:t>
            </a:r>
            <a:endParaRPr lang="en-US" altLang="zh-CN" dirty="0">
              <a:solidFill>
                <a:schemeClr val="bg1"/>
              </a:solidFill>
              <a:cs typeface="+mn-ea"/>
              <a:sym typeface="+mn-lt"/>
            </a:endParaRPr>
          </a:p>
        </p:txBody>
      </p:sp>
      <p:sp>
        <p:nvSpPr>
          <p:cNvPr id="55" name="椭圆 54"/>
          <p:cNvSpPr/>
          <p:nvPr/>
        </p:nvSpPr>
        <p:spPr>
          <a:xfrm>
            <a:off x="6863228" y="3498843"/>
            <a:ext cx="390517" cy="3905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3</a:t>
            </a:r>
            <a:endParaRPr lang="en-US" altLang="zh-CN" dirty="0">
              <a:solidFill>
                <a:schemeClr val="bg1"/>
              </a:solidFill>
              <a:cs typeface="+mn-ea"/>
              <a:sym typeface="+mn-lt"/>
            </a:endParaRPr>
          </a:p>
        </p:txBody>
      </p:sp>
      <p:sp>
        <p:nvSpPr>
          <p:cNvPr id="56" name="椭圆 55"/>
          <p:cNvSpPr/>
          <p:nvPr/>
        </p:nvSpPr>
        <p:spPr>
          <a:xfrm>
            <a:off x="9152593" y="3529875"/>
            <a:ext cx="390517" cy="390517"/>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4</a:t>
            </a:r>
            <a:endParaRPr lang="en-US" altLang="zh-CN" dirty="0">
              <a:solidFill>
                <a:schemeClr val="bg1"/>
              </a:solidFill>
              <a:cs typeface="+mn-ea"/>
              <a:sym typeface="+mn-lt"/>
            </a:endParaRPr>
          </a:p>
        </p:txBody>
      </p:sp>
      <p:sp>
        <p:nvSpPr>
          <p:cNvPr id="57" name="椭圆 56"/>
          <p:cNvSpPr/>
          <p:nvPr/>
        </p:nvSpPr>
        <p:spPr>
          <a:xfrm>
            <a:off x="2110105" y="4827270"/>
            <a:ext cx="738505" cy="73850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58" name="椭圆 57"/>
          <p:cNvSpPr/>
          <p:nvPr/>
        </p:nvSpPr>
        <p:spPr>
          <a:xfrm>
            <a:off x="4399280" y="1806575"/>
            <a:ext cx="738505" cy="738505"/>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59" name="椭圆 58"/>
          <p:cNvSpPr/>
          <p:nvPr/>
        </p:nvSpPr>
        <p:spPr>
          <a:xfrm>
            <a:off x="8978265" y="1807210"/>
            <a:ext cx="738505" cy="738505"/>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65000"/>
                  <a:lumOff val="35000"/>
                </a:schemeClr>
              </a:solidFill>
              <a:cs typeface="+mn-ea"/>
              <a:sym typeface="+mn-lt"/>
            </a:endParaRPr>
          </a:p>
        </p:txBody>
      </p:sp>
      <p:sp>
        <p:nvSpPr>
          <p:cNvPr id="60" name="椭圆 59"/>
          <p:cNvSpPr/>
          <p:nvPr/>
        </p:nvSpPr>
        <p:spPr>
          <a:xfrm>
            <a:off x="6717030" y="4827270"/>
            <a:ext cx="738505" cy="73850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61" name="组合 60"/>
          <p:cNvGrpSpPr/>
          <p:nvPr/>
        </p:nvGrpSpPr>
        <p:grpSpPr>
          <a:xfrm>
            <a:off x="2270125" y="5028568"/>
            <a:ext cx="368300" cy="336598"/>
            <a:chOff x="8415" y="6739"/>
            <a:chExt cx="560" cy="493"/>
          </a:xfrm>
          <a:solidFill>
            <a:srgbClr val="669C78"/>
          </a:solidFill>
        </p:grpSpPr>
        <p:sp>
          <p:nvSpPr>
            <p:cNvPr id="62" name="Freeform14"/>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3" name="Freeform15"/>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4" name="Freeform16"/>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5" name="Freeform17"/>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6" name="Freeform18"/>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67" name="Freeform 250"/>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tx1">
              <a:lumMod val="75000"/>
              <a:lumOff val="25000"/>
            </a:schemeClr>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8" name="Freeform 267"/>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chemeClr val="accent1"/>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9" name="Freeform 39"/>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dirty="0">
              <a:solidFill>
                <a:schemeClr val="tx1">
                  <a:lumMod val="65000"/>
                  <a:lumOff val="35000"/>
                </a:schemeClr>
              </a:solidFill>
              <a:cs typeface="+mn-ea"/>
              <a:sym typeface="+mn-lt"/>
            </a:endParaRPr>
          </a:p>
        </p:txBody>
      </p:sp>
      <p:sp>
        <p:nvSpPr>
          <p:cNvPr id="70" name="文本框 69"/>
          <p:cNvSpPr txBox="1"/>
          <p:nvPr/>
        </p:nvSpPr>
        <p:spPr>
          <a:xfrm>
            <a:off x="1566545" y="198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1" name="文本框 70"/>
          <p:cNvSpPr txBox="1"/>
          <p:nvPr/>
        </p:nvSpPr>
        <p:spPr>
          <a:xfrm>
            <a:off x="3747135" y="449199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2" name="文本框 71"/>
          <p:cNvSpPr txBox="1"/>
          <p:nvPr/>
        </p:nvSpPr>
        <p:spPr>
          <a:xfrm>
            <a:off x="6057900" y="198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3" name="文本框 72"/>
          <p:cNvSpPr txBox="1"/>
          <p:nvPr/>
        </p:nvSpPr>
        <p:spPr>
          <a:xfrm>
            <a:off x="8502015" y="452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4" name="文本框 73"/>
          <p:cNvSpPr txBox="1"/>
          <p:nvPr/>
        </p:nvSpPr>
        <p:spPr>
          <a:xfrm>
            <a:off x="170815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75" name="文本框 74"/>
          <p:cNvSpPr txBox="1"/>
          <p:nvPr/>
        </p:nvSpPr>
        <p:spPr>
          <a:xfrm>
            <a:off x="642239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76" name="文本框 75"/>
          <p:cNvSpPr txBox="1"/>
          <p:nvPr/>
        </p:nvSpPr>
        <p:spPr>
          <a:xfrm>
            <a:off x="4104005" y="4001770"/>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77" name="文本框 76"/>
          <p:cNvSpPr txBox="1"/>
          <p:nvPr/>
        </p:nvSpPr>
        <p:spPr>
          <a:xfrm>
            <a:off x="8682990" y="4001770"/>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grpSp>
        <p:nvGrpSpPr>
          <p:cNvPr id="78" name="组合 77"/>
          <p:cNvGrpSpPr/>
          <p:nvPr/>
        </p:nvGrpSpPr>
        <p:grpSpPr>
          <a:xfrm>
            <a:off x="274320" y="152400"/>
            <a:ext cx="563880" cy="635000"/>
            <a:chOff x="432" y="240"/>
            <a:chExt cx="888" cy="1000"/>
          </a:xfrm>
        </p:grpSpPr>
        <p:sp>
          <p:nvSpPr>
            <p:cNvPr id="79"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0"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Effect transition="in" filter="fade">
                                      <p:cBhvr>
                                        <p:cTn id="64" dur="500"/>
                                        <p:tgtEl>
                                          <p:spTgt spid="5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animEffect transition="in" filter="fade">
                                      <p:cBhvr>
                                        <p:cTn id="69" dur="500"/>
                                        <p:tgtEl>
                                          <p:spTgt spid="60"/>
                                        </p:tgtEl>
                                      </p:cBhvr>
                                    </p:animEffect>
                                  </p:childTnLst>
                                </p:cTn>
                              </p:par>
                              <p:par>
                                <p:cTn id="70" presetID="53" presetClass="entr" presetSubtype="16" fill="hold" nodeType="with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p:cTn id="72" dur="500" fill="hold"/>
                                        <p:tgtEl>
                                          <p:spTgt spid="61"/>
                                        </p:tgtEl>
                                        <p:attrNameLst>
                                          <p:attrName>ppt_w</p:attrName>
                                        </p:attrNameLst>
                                      </p:cBhvr>
                                      <p:tavLst>
                                        <p:tav tm="0">
                                          <p:val>
                                            <p:fltVal val="0"/>
                                          </p:val>
                                        </p:tav>
                                        <p:tav tm="100000">
                                          <p:val>
                                            <p:strVal val="#ppt_w"/>
                                          </p:val>
                                        </p:tav>
                                      </p:tavLst>
                                    </p:anim>
                                    <p:anim calcmode="lin" valueType="num">
                                      <p:cBhvr>
                                        <p:cTn id="73" dur="500" fill="hold"/>
                                        <p:tgtEl>
                                          <p:spTgt spid="61"/>
                                        </p:tgtEl>
                                        <p:attrNameLst>
                                          <p:attrName>ppt_h</p:attrName>
                                        </p:attrNameLst>
                                      </p:cBhvr>
                                      <p:tavLst>
                                        <p:tav tm="0">
                                          <p:val>
                                            <p:fltVal val="0"/>
                                          </p:val>
                                        </p:tav>
                                        <p:tav tm="100000">
                                          <p:val>
                                            <p:strVal val="#ppt_h"/>
                                          </p:val>
                                        </p:tav>
                                      </p:tavLst>
                                    </p:anim>
                                    <p:animEffect transition="in" filter="fade">
                                      <p:cBhvr>
                                        <p:cTn id="74" dur="500"/>
                                        <p:tgtEl>
                                          <p:spTgt spid="6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p:cTn id="77" dur="500" fill="hold"/>
                                        <p:tgtEl>
                                          <p:spTgt spid="67"/>
                                        </p:tgtEl>
                                        <p:attrNameLst>
                                          <p:attrName>ppt_w</p:attrName>
                                        </p:attrNameLst>
                                      </p:cBhvr>
                                      <p:tavLst>
                                        <p:tav tm="0">
                                          <p:val>
                                            <p:fltVal val="0"/>
                                          </p:val>
                                        </p:tav>
                                        <p:tav tm="100000">
                                          <p:val>
                                            <p:strVal val="#ppt_w"/>
                                          </p:val>
                                        </p:tav>
                                      </p:tavLst>
                                    </p:anim>
                                    <p:anim calcmode="lin" valueType="num">
                                      <p:cBhvr>
                                        <p:cTn id="78" dur="500" fill="hold"/>
                                        <p:tgtEl>
                                          <p:spTgt spid="67"/>
                                        </p:tgtEl>
                                        <p:attrNameLst>
                                          <p:attrName>ppt_h</p:attrName>
                                        </p:attrNameLst>
                                      </p:cBhvr>
                                      <p:tavLst>
                                        <p:tav tm="0">
                                          <p:val>
                                            <p:fltVal val="0"/>
                                          </p:val>
                                        </p:tav>
                                        <p:tav tm="100000">
                                          <p:val>
                                            <p:strVal val="#ppt_h"/>
                                          </p:val>
                                        </p:tav>
                                      </p:tavLst>
                                    </p:anim>
                                    <p:animEffect transition="in" filter="fade">
                                      <p:cBhvr>
                                        <p:cTn id="79" dur="500"/>
                                        <p:tgtEl>
                                          <p:spTgt spid="6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p:cTn id="82" dur="500" fill="hold"/>
                                        <p:tgtEl>
                                          <p:spTgt spid="68"/>
                                        </p:tgtEl>
                                        <p:attrNameLst>
                                          <p:attrName>ppt_w</p:attrName>
                                        </p:attrNameLst>
                                      </p:cBhvr>
                                      <p:tavLst>
                                        <p:tav tm="0">
                                          <p:val>
                                            <p:fltVal val="0"/>
                                          </p:val>
                                        </p:tav>
                                        <p:tav tm="100000">
                                          <p:val>
                                            <p:strVal val="#ppt_w"/>
                                          </p:val>
                                        </p:tav>
                                      </p:tavLst>
                                    </p:anim>
                                    <p:anim calcmode="lin" valueType="num">
                                      <p:cBhvr>
                                        <p:cTn id="83" dur="500" fill="hold"/>
                                        <p:tgtEl>
                                          <p:spTgt spid="68"/>
                                        </p:tgtEl>
                                        <p:attrNameLst>
                                          <p:attrName>ppt_h</p:attrName>
                                        </p:attrNameLst>
                                      </p:cBhvr>
                                      <p:tavLst>
                                        <p:tav tm="0">
                                          <p:val>
                                            <p:fltVal val="0"/>
                                          </p:val>
                                        </p:tav>
                                        <p:tav tm="100000">
                                          <p:val>
                                            <p:strVal val="#ppt_h"/>
                                          </p:val>
                                        </p:tav>
                                      </p:tavLst>
                                    </p:anim>
                                    <p:animEffect transition="in" filter="fade">
                                      <p:cBhvr>
                                        <p:cTn id="84" dur="500"/>
                                        <p:tgtEl>
                                          <p:spTgt spid="6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p:cTn id="87" dur="500" fill="hold"/>
                                        <p:tgtEl>
                                          <p:spTgt spid="69"/>
                                        </p:tgtEl>
                                        <p:attrNameLst>
                                          <p:attrName>ppt_w</p:attrName>
                                        </p:attrNameLst>
                                      </p:cBhvr>
                                      <p:tavLst>
                                        <p:tav tm="0">
                                          <p:val>
                                            <p:fltVal val="0"/>
                                          </p:val>
                                        </p:tav>
                                        <p:tav tm="100000">
                                          <p:val>
                                            <p:strVal val="#ppt_w"/>
                                          </p:val>
                                        </p:tav>
                                      </p:tavLst>
                                    </p:anim>
                                    <p:anim calcmode="lin" valueType="num">
                                      <p:cBhvr>
                                        <p:cTn id="88" dur="500" fill="hold"/>
                                        <p:tgtEl>
                                          <p:spTgt spid="69"/>
                                        </p:tgtEl>
                                        <p:attrNameLst>
                                          <p:attrName>ppt_h</p:attrName>
                                        </p:attrNameLst>
                                      </p:cBhvr>
                                      <p:tavLst>
                                        <p:tav tm="0">
                                          <p:val>
                                            <p:fltVal val="0"/>
                                          </p:val>
                                        </p:tav>
                                        <p:tav tm="100000">
                                          <p:val>
                                            <p:strVal val="#ppt_h"/>
                                          </p:val>
                                        </p:tav>
                                      </p:tavLst>
                                    </p:anim>
                                    <p:animEffect transition="in" filter="fade">
                                      <p:cBhvr>
                                        <p:cTn id="89" dur="500"/>
                                        <p:tgtEl>
                                          <p:spTgt spid="6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ppt_w</p:attrName>
                                        </p:attrNameLst>
                                      </p:cBhvr>
                                      <p:tavLst>
                                        <p:tav tm="0">
                                          <p:val>
                                            <p:fltVal val="0"/>
                                          </p:val>
                                        </p:tav>
                                        <p:tav tm="100000">
                                          <p:val>
                                            <p:strVal val="#ppt_w"/>
                                          </p:val>
                                        </p:tav>
                                      </p:tavLst>
                                    </p:anim>
                                    <p:anim calcmode="lin" valueType="num">
                                      <p:cBhvr>
                                        <p:cTn id="93" dur="500" fill="hold"/>
                                        <p:tgtEl>
                                          <p:spTgt spid="70"/>
                                        </p:tgtEl>
                                        <p:attrNameLst>
                                          <p:attrName>ppt_h</p:attrName>
                                        </p:attrNameLst>
                                      </p:cBhvr>
                                      <p:tavLst>
                                        <p:tav tm="0">
                                          <p:val>
                                            <p:fltVal val="0"/>
                                          </p:val>
                                        </p:tav>
                                        <p:tav tm="100000">
                                          <p:val>
                                            <p:strVal val="#ppt_h"/>
                                          </p:val>
                                        </p:tav>
                                      </p:tavLst>
                                    </p:anim>
                                    <p:animEffect transition="in" filter="fade">
                                      <p:cBhvr>
                                        <p:cTn id="94" dur="500"/>
                                        <p:tgtEl>
                                          <p:spTgt spid="7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71"/>
                                        </p:tgtEl>
                                        <p:attrNameLst>
                                          <p:attrName>style.visibility</p:attrName>
                                        </p:attrNameLst>
                                      </p:cBhvr>
                                      <p:to>
                                        <p:strVal val="visible"/>
                                      </p:to>
                                    </p:set>
                                    <p:anim calcmode="lin" valueType="num">
                                      <p:cBhvr>
                                        <p:cTn id="97" dur="500" fill="hold"/>
                                        <p:tgtEl>
                                          <p:spTgt spid="71"/>
                                        </p:tgtEl>
                                        <p:attrNameLst>
                                          <p:attrName>ppt_w</p:attrName>
                                        </p:attrNameLst>
                                      </p:cBhvr>
                                      <p:tavLst>
                                        <p:tav tm="0">
                                          <p:val>
                                            <p:fltVal val="0"/>
                                          </p:val>
                                        </p:tav>
                                        <p:tav tm="100000">
                                          <p:val>
                                            <p:strVal val="#ppt_w"/>
                                          </p:val>
                                        </p:tav>
                                      </p:tavLst>
                                    </p:anim>
                                    <p:anim calcmode="lin" valueType="num">
                                      <p:cBhvr>
                                        <p:cTn id="98" dur="500" fill="hold"/>
                                        <p:tgtEl>
                                          <p:spTgt spid="71"/>
                                        </p:tgtEl>
                                        <p:attrNameLst>
                                          <p:attrName>ppt_h</p:attrName>
                                        </p:attrNameLst>
                                      </p:cBhvr>
                                      <p:tavLst>
                                        <p:tav tm="0">
                                          <p:val>
                                            <p:fltVal val="0"/>
                                          </p:val>
                                        </p:tav>
                                        <p:tav tm="100000">
                                          <p:val>
                                            <p:strVal val="#ppt_h"/>
                                          </p:val>
                                        </p:tav>
                                      </p:tavLst>
                                    </p:anim>
                                    <p:animEffect transition="in" filter="fade">
                                      <p:cBhvr>
                                        <p:cTn id="99" dur="500"/>
                                        <p:tgtEl>
                                          <p:spTgt spid="7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p:cTn id="102" dur="500" fill="hold"/>
                                        <p:tgtEl>
                                          <p:spTgt spid="72"/>
                                        </p:tgtEl>
                                        <p:attrNameLst>
                                          <p:attrName>ppt_w</p:attrName>
                                        </p:attrNameLst>
                                      </p:cBhvr>
                                      <p:tavLst>
                                        <p:tav tm="0">
                                          <p:val>
                                            <p:fltVal val="0"/>
                                          </p:val>
                                        </p:tav>
                                        <p:tav tm="100000">
                                          <p:val>
                                            <p:strVal val="#ppt_w"/>
                                          </p:val>
                                        </p:tav>
                                      </p:tavLst>
                                    </p:anim>
                                    <p:anim calcmode="lin" valueType="num">
                                      <p:cBhvr>
                                        <p:cTn id="103" dur="500" fill="hold"/>
                                        <p:tgtEl>
                                          <p:spTgt spid="72"/>
                                        </p:tgtEl>
                                        <p:attrNameLst>
                                          <p:attrName>ppt_h</p:attrName>
                                        </p:attrNameLst>
                                      </p:cBhvr>
                                      <p:tavLst>
                                        <p:tav tm="0">
                                          <p:val>
                                            <p:fltVal val="0"/>
                                          </p:val>
                                        </p:tav>
                                        <p:tav tm="100000">
                                          <p:val>
                                            <p:strVal val="#ppt_h"/>
                                          </p:val>
                                        </p:tav>
                                      </p:tavLst>
                                    </p:anim>
                                    <p:animEffect transition="in" filter="fade">
                                      <p:cBhvr>
                                        <p:cTn id="104" dur="500"/>
                                        <p:tgtEl>
                                          <p:spTgt spid="7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3"/>
                                        </p:tgtEl>
                                        <p:attrNameLst>
                                          <p:attrName>style.visibility</p:attrName>
                                        </p:attrNameLst>
                                      </p:cBhvr>
                                      <p:to>
                                        <p:strVal val="visible"/>
                                      </p:to>
                                    </p:set>
                                    <p:anim calcmode="lin" valueType="num">
                                      <p:cBhvr>
                                        <p:cTn id="107" dur="500" fill="hold"/>
                                        <p:tgtEl>
                                          <p:spTgt spid="73"/>
                                        </p:tgtEl>
                                        <p:attrNameLst>
                                          <p:attrName>ppt_w</p:attrName>
                                        </p:attrNameLst>
                                      </p:cBhvr>
                                      <p:tavLst>
                                        <p:tav tm="0">
                                          <p:val>
                                            <p:fltVal val="0"/>
                                          </p:val>
                                        </p:tav>
                                        <p:tav tm="100000">
                                          <p:val>
                                            <p:strVal val="#ppt_w"/>
                                          </p:val>
                                        </p:tav>
                                      </p:tavLst>
                                    </p:anim>
                                    <p:anim calcmode="lin" valueType="num">
                                      <p:cBhvr>
                                        <p:cTn id="108" dur="500" fill="hold"/>
                                        <p:tgtEl>
                                          <p:spTgt spid="73"/>
                                        </p:tgtEl>
                                        <p:attrNameLst>
                                          <p:attrName>ppt_h</p:attrName>
                                        </p:attrNameLst>
                                      </p:cBhvr>
                                      <p:tavLst>
                                        <p:tav tm="0">
                                          <p:val>
                                            <p:fltVal val="0"/>
                                          </p:val>
                                        </p:tav>
                                        <p:tav tm="100000">
                                          <p:val>
                                            <p:strVal val="#ppt_h"/>
                                          </p:val>
                                        </p:tav>
                                      </p:tavLst>
                                    </p:anim>
                                    <p:animEffect transition="in" filter="fade">
                                      <p:cBhvr>
                                        <p:cTn id="109" dur="500"/>
                                        <p:tgtEl>
                                          <p:spTgt spid="73"/>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anim calcmode="lin" valueType="num">
                                      <p:cBhvr>
                                        <p:cTn id="112" dur="500" fill="hold"/>
                                        <p:tgtEl>
                                          <p:spTgt spid="74"/>
                                        </p:tgtEl>
                                        <p:attrNameLst>
                                          <p:attrName>ppt_w</p:attrName>
                                        </p:attrNameLst>
                                      </p:cBhvr>
                                      <p:tavLst>
                                        <p:tav tm="0">
                                          <p:val>
                                            <p:fltVal val="0"/>
                                          </p:val>
                                        </p:tav>
                                        <p:tav tm="100000">
                                          <p:val>
                                            <p:strVal val="#ppt_w"/>
                                          </p:val>
                                        </p:tav>
                                      </p:tavLst>
                                    </p:anim>
                                    <p:anim calcmode="lin" valueType="num">
                                      <p:cBhvr>
                                        <p:cTn id="113" dur="500" fill="hold"/>
                                        <p:tgtEl>
                                          <p:spTgt spid="74"/>
                                        </p:tgtEl>
                                        <p:attrNameLst>
                                          <p:attrName>ppt_h</p:attrName>
                                        </p:attrNameLst>
                                      </p:cBhvr>
                                      <p:tavLst>
                                        <p:tav tm="0">
                                          <p:val>
                                            <p:fltVal val="0"/>
                                          </p:val>
                                        </p:tav>
                                        <p:tav tm="100000">
                                          <p:val>
                                            <p:strVal val="#ppt_h"/>
                                          </p:val>
                                        </p:tav>
                                      </p:tavLst>
                                    </p:anim>
                                    <p:animEffect transition="in" filter="fade">
                                      <p:cBhvr>
                                        <p:cTn id="114" dur="500"/>
                                        <p:tgtEl>
                                          <p:spTgt spid="74"/>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5"/>
                                        </p:tgtEl>
                                        <p:attrNameLst>
                                          <p:attrName>style.visibility</p:attrName>
                                        </p:attrNameLst>
                                      </p:cBhvr>
                                      <p:to>
                                        <p:strVal val="visible"/>
                                      </p:to>
                                    </p:set>
                                    <p:anim calcmode="lin" valueType="num">
                                      <p:cBhvr>
                                        <p:cTn id="117" dur="500" fill="hold"/>
                                        <p:tgtEl>
                                          <p:spTgt spid="75"/>
                                        </p:tgtEl>
                                        <p:attrNameLst>
                                          <p:attrName>ppt_w</p:attrName>
                                        </p:attrNameLst>
                                      </p:cBhvr>
                                      <p:tavLst>
                                        <p:tav tm="0">
                                          <p:val>
                                            <p:fltVal val="0"/>
                                          </p:val>
                                        </p:tav>
                                        <p:tav tm="100000">
                                          <p:val>
                                            <p:strVal val="#ppt_w"/>
                                          </p:val>
                                        </p:tav>
                                      </p:tavLst>
                                    </p:anim>
                                    <p:anim calcmode="lin" valueType="num">
                                      <p:cBhvr>
                                        <p:cTn id="118" dur="500" fill="hold"/>
                                        <p:tgtEl>
                                          <p:spTgt spid="75"/>
                                        </p:tgtEl>
                                        <p:attrNameLst>
                                          <p:attrName>ppt_h</p:attrName>
                                        </p:attrNameLst>
                                      </p:cBhvr>
                                      <p:tavLst>
                                        <p:tav tm="0">
                                          <p:val>
                                            <p:fltVal val="0"/>
                                          </p:val>
                                        </p:tav>
                                        <p:tav tm="100000">
                                          <p:val>
                                            <p:strVal val="#ppt_h"/>
                                          </p:val>
                                        </p:tav>
                                      </p:tavLst>
                                    </p:anim>
                                    <p:animEffect transition="in" filter="fade">
                                      <p:cBhvr>
                                        <p:cTn id="119" dur="500"/>
                                        <p:tgtEl>
                                          <p:spTgt spid="7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6"/>
                                        </p:tgtEl>
                                        <p:attrNameLst>
                                          <p:attrName>style.visibility</p:attrName>
                                        </p:attrNameLst>
                                      </p:cBhvr>
                                      <p:to>
                                        <p:strVal val="visible"/>
                                      </p:to>
                                    </p:set>
                                    <p:anim calcmode="lin" valueType="num">
                                      <p:cBhvr>
                                        <p:cTn id="122" dur="500" fill="hold"/>
                                        <p:tgtEl>
                                          <p:spTgt spid="76"/>
                                        </p:tgtEl>
                                        <p:attrNameLst>
                                          <p:attrName>ppt_w</p:attrName>
                                        </p:attrNameLst>
                                      </p:cBhvr>
                                      <p:tavLst>
                                        <p:tav tm="0">
                                          <p:val>
                                            <p:fltVal val="0"/>
                                          </p:val>
                                        </p:tav>
                                        <p:tav tm="100000">
                                          <p:val>
                                            <p:strVal val="#ppt_w"/>
                                          </p:val>
                                        </p:tav>
                                      </p:tavLst>
                                    </p:anim>
                                    <p:anim calcmode="lin" valueType="num">
                                      <p:cBhvr>
                                        <p:cTn id="123" dur="500" fill="hold"/>
                                        <p:tgtEl>
                                          <p:spTgt spid="76"/>
                                        </p:tgtEl>
                                        <p:attrNameLst>
                                          <p:attrName>ppt_h</p:attrName>
                                        </p:attrNameLst>
                                      </p:cBhvr>
                                      <p:tavLst>
                                        <p:tav tm="0">
                                          <p:val>
                                            <p:fltVal val="0"/>
                                          </p:val>
                                        </p:tav>
                                        <p:tav tm="100000">
                                          <p:val>
                                            <p:strVal val="#ppt_h"/>
                                          </p:val>
                                        </p:tav>
                                      </p:tavLst>
                                    </p:anim>
                                    <p:animEffect transition="in" filter="fade">
                                      <p:cBhvr>
                                        <p:cTn id="124" dur="500"/>
                                        <p:tgtEl>
                                          <p:spTgt spid="7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77"/>
                                        </p:tgtEl>
                                        <p:attrNameLst>
                                          <p:attrName>style.visibility</p:attrName>
                                        </p:attrNameLst>
                                      </p:cBhvr>
                                      <p:to>
                                        <p:strVal val="visible"/>
                                      </p:to>
                                    </p:set>
                                    <p:anim calcmode="lin" valueType="num">
                                      <p:cBhvr>
                                        <p:cTn id="127" dur="500" fill="hold"/>
                                        <p:tgtEl>
                                          <p:spTgt spid="77"/>
                                        </p:tgtEl>
                                        <p:attrNameLst>
                                          <p:attrName>ppt_w</p:attrName>
                                        </p:attrNameLst>
                                      </p:cBhvr>
                                      <p:tavLst>
                                        <p:tav tm="0">
                                          <p:val>
                                            <p:fltVal val="0"/>
                                          </p:val>
                                        </p:tav>
                                        <p:tav tm="100000">
                                          <p:val>
                                            <p:strVal val="#ppt_w"/>
                                          </p:val>
                                        </p:tav>
                                      </p:tavLst>
                                    </p:anim>
                                    <p:anim calcmode="lin" valueType="num">
                                      <p:cBhvr>
                                        <p:cTn id="128" dur="500" fill="hold"/>
                                        <p:tgtEl>
                                          <p:spTgt spid="77"/>
                                        </p:tgtEl>
                                        <p:attrNameLst>
                                          <p:attrName>ppt_h</p:attrName>
                                        </p:attrNameLst>
                                      </p:cBhvr>
                                      <p:tavLst>
                                        <p:tav tm="0">
                                          <p:val>
                                            <p:fltVal val="0"/>
                                          </p:val>
                                        </p:tav>
                                        <p:tav tm="100000">
                                          <p:val>
                                            <p:strVal val="#ppt_h"/>
                                          </p:val>
                                        </p:tav>
                                      </p:tavLst>
                                    </p:anim>
                                    <p:animEffect transition="in" filter="fade">
                                      <p:cBhvr>
                                        <p:cTn id="12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7" grpId="0" animBg="1"/>
      <p:bldP spid="67" grpId="1" animBg="1"/>
      <p:bldP spid="68" grpId="0" animBg="1"/>
      <p:bldP spid="68" grpId="1" animBg="1"/>
      <p:bldP spid="69" grpId="0" animBg="1"/>
      <p:bldP spid="69" grpId="1" animBg="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P spid="77" grpId="0"/>
      <p:bldP spid="7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983615" y="332740"/>
            <a:ext cx="2910075"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uLnTx/>
                <a:uFillTx/>
                <a:cs typeface="+mn-ea"/>
                <a:sym typeface="+mn-lt"/>
              </a:rPr>
              <a:t>工作规划与展望</a:t>
            </a:r>
            <a:endParaRPr kumimoji="0" lang="zh-CN" altLang="en-US" sz="2800" b="0" i="0" u="none" strike="noStrike" kern="1200" cap="none" spc="0" normalizeH="0" baseline="0" noProof="0" dirty="0">
              <a:ln>
                <a:noFill/>
              </a:ln>
              <a:solidFill>
                <a:prstClr val="black"/>
              </a:solidFill>
              <a:effectLst/>
              <a:uLnTx/>
              <a:uFillTx/>
              <a:cs typeface="+mn-ea"/>
              <a:sym typeface="+mn-lt"/>
            </a:endParaRPr>
          </a:p>
        </p:txBody>
      </p:sp>
      <p:sp>
        <p:nvSpPr>
          <p:cNvPr id="22" name="矩形: 圆角 2"/>
          <p:cNvSpPr/>
          <p:nvPr/>
        </p:nvSpPr>
        <p:spPr>
          <a:xfrm>
            <a:off x="519659"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3" name="矩形: 圆角 22"/>
          <p:cNvSpPr/>
          <p:nvPr/>
        </p:nvSpPr>
        <p:spPr>
          <a:xfrm>
            <a:off x="3421088" y="2148589"/>
            <a:ext cx="2448393" cy="335779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矩形: 圆角 23"/>
          <p:cNvSpPr/>
          <p:nvPr/>
        </p:nvSpPr>
        <p:spPr>
          <a:xfrm>
            <a:off x="6322517" y="2148589"/>
            <a:ext cx="2448393" cy="33577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5" name="矩形: 圆角 24"/>
          <p:cNvSpPr/>
          <p:nvPr/>
        </p:nvSpPr>
        <p:spPr>
          <a:xfrm>
            <a:off x="9223948" y="2148589"/>
            <a:ext cx="2448393" cy="335779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6" name="矩形 2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62844" y="3326204"/>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27" name="文本框 2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605589" y="3777609"/>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28" name="矩形 2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64273" y="3326204"/>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29" name="文本框 2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3507019" y="3777609"/>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30" name="矩形 2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665702" y="3350631"/>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31" name="文本框 3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6408448" y="3802036"/>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32" name="矩形 3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567133" y="3350631"/>
            <a:ext cx="1762021" cy="400110"/>
          </a:xfrm>
          <a:prstGeom prst="rect">
            <a:avLst/>
          </a:prstGeom>
        </p:spPr>
        <p:txBody>
          <a:bodyPr wrap="none">
            <a:spAutoFit/>
          </a:bodyPr>
          <a:lstStyle/>
          <a:p>
            <a:pPr algn="ctr"/>
            <a:r>
              <a:rPr lang="zh-CN" altLang="en-US" sz="2000" b="1" dirty="0">
                <a:solidFill>
                  <a:schemeClr val="bg1"/>
                </a:solidFill>
                <a:cs typeface="+mn-ea"/>
                <a:sym typeface="+mn-lt"/>
              </a:rPr>
              <a:t>添加文字内容</a:t>
            </a:r>
            <a:endParaRPr lang="zh-CN" altLang="en-US" sz="2000" b="1" dirty="0">
              <a:solidFill>
                <a:schemeClr val="bg1"/>
              </a:solidFill>
              <a:cs typeface="+mn-ea"/>
              <a:sym typeface="+mn-lt"/>
            </a:endParaRPr>
          </a:p>
        </p:txBody>
      </p:sp>
      <p:sp>
        <p:nvSpPr>
          <p:cNvPr id="33" name="文本框 3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nvSpPr>
        <p:spPr>
          <a:xfrm>
            <a:off x="9309879" y="3802036"/>
            <a:ext cx="2276532" cy="138366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您的内容打在这里，或者通过复制您的文本后，在此框中选择粘贴，并选择只保留文字。</a:t>
            </a:r>
            <a:endParaRPr lang="zh-CN" altLang="en-US" sz="1400" dirty="0">
              <a:solidFill>
                <a:schemeClr val="bg1"/>
              </a:solidFill>
              <a:cs typeface="+mn-ea"/>
              <a:sym typeface="+mn-lt"/>
            </a:endParaRPr>
          </a:p>
        </p:txBody>
      </p:sp>
      <p:sp>
        <p:nvSpPr>
          <p:cNvPr id="34" name="AutoShape 59"/>
          <p:cNvSpPr/>
          <p:nvPr/>
        </p:nvSpPr>
        <p:spPr bwMode="auto">
          <a:xfrm>
            <a:off x="10125511" y="2611201"/>
            <a:ext cx="645268" cy="64242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35" name="Group 112"/>
          <p:cNvGrpSpPr/>
          <p:nvPr/>
        </p:nvGrpSpPr>
        <p:grpSpPr>
          <a:xfrm>
            <a:off x="7224601" y="2630641"/>
            <a:ext cx="644224" cy="603548"/>
            <a:chOff x="5368132" y="3540125"/>
            <a:chExt cx="465138" cy="435769"/>
          </a:xfrm>
          <a:solidFill>
            <a:schemeClr val="bg1"/>
          </a:solidFill>
        </p:grpSpPr>
        <p:sp>
          <p:nvSpPr>
            <p:cNvPr id="36"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7"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sp>
        <p:nvSpPr>
          <p:cNvPr id="38" name="AutoShape 112"/>
          <p:cNvSpPr/>
          <p:nvPr/>
        </p:nvSpPr>
        <p:spPr bwMode="auto">
          <a:xfrm>
            <a:off x="4322649" y="2611201"/>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39" name="组合 38"/>
          <p:cNvGrpSpPr/>
          <p:nvPr/>
        </p:nvGrpSpPr>
        <p:grpSpPr>
          <a:xfrm>
            <a:off x="1522884" y="2610303"/>
            <a:ext cx="441943" cy="644224"/>
            <a:chOff x="2528974" y="2863357"/>
            <a:chExt cx="246811" cy="359779"/>
          </a:xfrm>
          <a:solidFill>
            <a:schemeClr val="bg1"/>
          </a:solidFill>
        </p:grpSpPr>
        <p:sp>
          <p:nvSpPr>
            <p:cNvPr id="40"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1"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42" name="组合 41"/>
          <p:cNvGrpSpPr/>
          <p:nvPr/>
        </p:nvGrpSpPr>
        <p:grpSpPr>
          <a:xfrm>
            <a:off x="274320" y="152400"/>
            <a:ext cx="563880" cy="635000"/>
            <a:chOff x="432" y="240"/>
            <a:chExt cx="888" cy="1000"/>
          </a:xfrm>
        </p:grpSpPr>
        <p:sp>
          <p:nvSpPr>
            <p:cNvPr id="43"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4"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53" presetClass="entr" presetSubtype="16" fill="hold" nodeType="with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p:cTn id="72" dur="500" fill="hold"/>
                                        <p:tgtEl>
                                          <p:spTgt spid="35"/>
                                        </p:tgtEl>
                                        <p:attrNameLst>
                                          <p:attrName>ppt_w</p:attrName>
                                        </p:attrNameLst>
                                      </p:cBhvr>
                                      <p:tavLst>
                                        <p:tav tm="0">
                                          <p:val>
                                            <p:fltVal val="0"/>
                                          </p:val>
                                        </p:tav>
                                        <p:tav tm="100000">
                                          <p:val>
                                            <p:strVal val="#ppt_w"/>
                                          </p:val>
                                        </p:tav>
                                      </p:tavLst>
                                    </p:anim>
                                    <p:anim calcmode="lin" valueType="num">
                                      <p:cBhvr>
                                        <p:cTn id="73" dur="500" fill="hold"/>
                                        <p:tgtEl>
                                          <p:spTgt spid="35"/>
                                        </p:tgtEl>
                                        <p:attrNameLst>
                                          <p:attrName>ppt_h</p:attrName>
                                        </p:attrNameLst>
                                      </p:cBhvr>
                                      <p:tavLst>
                                        <p:tav tm="0">
                                          <p:val>
                                            <p:fltVal val="0"/>
                                          </p:val>
                                        </p:tav>
                                        <p:tav tm="100000">
                                          <p:val>
                                            <p:strVal val="#ppt_h"/>
                                          </p:val>
                                        </p:tav>
                                      </p:tavLst>
                                    </p:anim>
                                    <p:animEffect transition="in" filter="fade">
                                      <p:cBhvr>
                                        <p:cTn id="74" dur="500"/>
                                        <p:tgtEl>
                                          <p:spTgt spid="3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par>
                                <p:cTn id="80" presetID="53" presetClass="entr" presetSubtype="16"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animBg="1"/>
      <p:bldP spid="34" grpId="1" animBg="1"/>
      <p:bldP spid="38" grpId="0" animBg="1"/>
      <p:bldP spid="3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9"/>
          <p:cNvSpPr txBox="1">
            <a:spLocks noChangeArrowheads="1"/>
          </p:cNvSpPr>
          <p:nvPr/>
        </p:nvSpPr>
        <p:spPr bwMode="auto">
          <a:xfrm flipH="1">
            <a:off x="2814240" y="3293734"/>
            <a:ext cx="6812094" cy="7694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0" fontAlgn="base" latinLnBrk="0" hangingPunct="0">
              <a:lnSpc>
                <a:spcPct val="100000"/>
              </a:lnSpc>
              <a:spcBef>
                <a:spcPct val="0"/>
              </a:spcBef>
              <a:spcAft>
                <a:spcPct val="0"/>
              </a:spcAft>
              <a:buClrTx/>
              <a:buSzTx/>
              <a:buFontTx/>
              <a:buNone/>
              <a:defRPr/>
            </a:pPr>
            <a:r>
              <a:rPr kumimoji="0" lang="zh-CN" altLang="en-US" sz="4400" b="1" i="0" u="none" strike="noStrike" kern="0" cap="none" spc="0" normalizeH="0" baseline="0" noProof="0" dirty="0">
                <a:ln>
                  <a:noFill/>
                </a:ln>
                <a:solidFill>
                  <a:srgbClr val="C00000"/>
                </a:solidFill>
                <a:effectLst/>
                <a:uLnTx/>
                <a:uFillTx/>
                <a:latin typeface="+mn-lt"/>
                <a:ea typeface="+mn-ea"/>
                <a:cs typeface="+mn-ea"/>
                <a:sym typeface="+mn-lt"/>
              </a:rPr>
              <a:t>前言 </a:t>
            </a:r>
            <a:r>
              <a:rPr kumimoji="0" lang="en-US" altLang="zh-CN" sz="4400" b="1" i="0" u="none" strike="noStrike" kern="0" cap="none" spc="0" normalizeH="0" baseline="0" noProof="0" dirty="0">
                <a:ln>
                  <a:noFill/>
                </a:ln>
                <a:solidFill>
                  <a:srgbClr val="C00000"/>
                </a:solidFill>
                <a:effectLst/>
                <a:uLnTx/>
                <a:uFillTx/>
                <a:latin typeface="+mn-lt"/>
                <a:ea typeface="+mn-ea"/>
                <a:cs typeface="+mn-ea"/>
                <a:sym typeface="+mn-lt"/>
              </a:rPr>
              <a:t>| </a:t>
            </a:r>
            <a:r>
              <a:rPr kumimoji="0" lang="en-US" altLang="zh-CN" sz="2400" b="0" i="0" u="none" strike="noStrike" kern="1200" cap="none" spc="0" normalizeH="0" baseline="0" noProof="0" dirty="0">
                <a:ln>
                  <a:noFill/>
                </a:ln>
                <a:solidFill>
                  <a:srgbClr val="C00000"/>
                </a:solidFill>
                <a:effectLst/>
                <a:uLnTx/>
                <a:uFillTx/>
                <a:latin typeface="+mn-lt"/>
                <a:ea typeface="+mn-ea"/>
                <a:cs typeface="+mn-ea"/>
                <a:sym typeface="+mn-lt"/>
              </a:rPr>
              <a:t>Introduction</a:t>
            </a:r>
            <a:endParaRPr kumimoji="0" lang="zh-CN" altLang="en-US" sz="2400" b="0" i="0" u="none" strike="noStrike" kern="1200" cap="none" spc="0" normalizeH="0" baseline="0" noProof="0" dirty="0">
              <a:ln>
                <a:noFill/>
              </a:ln>
              <a:solidFill>
                <a:srgbClr val="C00000"/>
              </a:solidFill>
              <a:effectLst/>
              <a:uLnTx/>
              <a:uFillTx/>
              <a:latin typeface="+mn-lt"/>
              <a:ea typeface="+mn-ea"/>
              <a:cs typeface="+mn-ea"/>
              <a:sym typeface="+mn-lt"/>
            </a:endParaRPr>
          </a:p>
        </p:txBody>
      </p:sp>
      <p:sp>
        <p:nvSpPr>
          <p:cNvPr id="5" name="矩形 4"/>
          <p:cNvSpPr/>
          <p:nvPr/>
        </p:nvSpPr>
        <p:spPr>
          <a:xfrm>
            <a:off x="1849514" y="4412603"/>
            <a:ext cx="9070020" cy="1754326"/>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solidFill>
                <a:effectLst/>
                <a:uLnTx/>
                <a:uFillTx/>
                <a:cs typeface="+mn-ea"/>
                <a:sym typeface="+mn-lt"/>
              </a:rPr>
              <a:t>首先，感谢公司为我搭建了一个学以致用的平台，给我提供一个实现自身价值的机会。</a:t>
            </a:r>
            <a:endParaRPr kumimoji="0" lang="en-US" altLang="zh-CN" sz="18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solidFill>
                <a:effectLst/>
                <a:uLnTx/>
                <a:uFillTx/>
                <a:cs typeface="+mn-ea"/>
                <a:sym typeface="+mn-lt"/>
              </a:rPr>
              <a:t>感谢各位领导、同事对我实习期间工作的检阅。</a:t>
            </a:r>
            <a:endParaRPr kumimoji="0" lang="en-US" altLang="zh-CN" sz="1800" b="0"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black"/>
                </a:solidFill>
                <a:effectLst/>
                <a:uLnTx/>
                <a:uFillTx/>
                <a:cs typeface="+mn-ea"/>
                <a:sym typeface="+mn-lt"/>
              </a:rPr>
              <a:t>借助这个机会，我对逝去的三月做一个总结，并对今后的工作有所规划，使得工作更具目的性，从而提高工作效率 。</a:t>
            </a: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pic>
        <p:nvPicPr>
          <p:cNvPr id="6" name="图片 5"/>
          <p:cNvPicPr>
            <a:picLocks noChangeAspect="1"/>
          </p:cNvPicPr>
          <p:nvPr/>
        </p:nvPicPr>
        <p:blipFill>
          <a:blip r:embed="rId1" cstate="screen"/>
          <a:srcRect/>
          <a:stretch>
            <a:fillRect/>
          </a:stretch>
        </p:blipFill>
        <p:spPr>
          <a:xfrm>
            <a:off x="0" y="2"/>
            <a:ext cx="12192000" cy="29443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1"/>
          <p:cNvSpPr txBox="1"/>
          <p:nvPr/>
        </p:nvSpPr>
        <p:spPr bwMode="auto">
          <a:xfrm>
            <a:off x="983615" y="332740"/>
            <a:ext cx="2910075"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uLnTx/>
                <a:uFillTx/>
                <a:cs typeface="+mn-ea"/>
                <a:sym typeface="+mn-lt"/>
              </a:rPr>
              <a:t>工作规划与展望</a:t>
            </a:r>
            <a:endParaRPr kumimoji="0" lang="zh-CN" altLang="en-US" sz="2800" b="0" i="0" u="none" strike="noStrike" kern="1200" cap="none" spc="0" normalizeH="0" baseline="0" noProof="0" dirty="0">
              <a:ln>
                <a:noFill/>
              </a:ln>
              <a:solidFill>
                <a:prstClr val="black"/>
              </a:solidFill>
              <a:effectLst/>
              <a:uLnTx/>
              <a:uFillTx/>
              <a:cs typeface="+mn-ea"/>
              <a:sym typeface="+mn-lt"/>
            </a:endParaRPr>
          </a:p>
        </p:txBody>
      </p:sp>
      <p:grpSp>
        <p:nvGrpSpPr>
          <p:cNvPr id="20" name="组合 19"/>
          <p:cNvGrpSpPr/>
          <p:nvPr/>
        </p:nvGrpSpPr>
        <p:grpSpPr>
          <a:xfrm>
            <a:off x="899078" y="1724026"/>
            <a:ext cx="5132387" cy="1704974"/>
            <a:chOff x="874713" y="1943101"/>
            <a:chExt cx="5132387" cy="1704974"/>
          </a:xfrm>
        </p:grpSpPr>
        <p:grpSp>
          <p:nvGrpSpPr>
            <p:cNvPr id="22" name="组合 21"/>
            <p:cNvGrpSpPr/>
            <p:nvPr/>
          </p:nvGrpSpPr>
          <p:grpSpPr>
            <a:xfrm>
              <a:off x="874713" y="1943101"/>
              <a:ext cx="5132387" cy="1704974"/>
              <a:chOff x="874713" y="1752601"/>
              <a:chExt cx="5132387" cy="1704974"/>
            </a:xfrm>
          </p:grpSpPr>
          <p:sp>
            <p:nvSpPr>
              <p:cNvPr id="26" name="矩形 25"/>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27" name="椭圆 8"/>
              <p:cNvSpPr/>
              <p:nvPr/>
            </p:nvSpPr>
            <p:spPr>
              <a:xfrm>
                <a:off x="5200650" y="1991396"/>
                <a:ext cx="586015" cy="514075"/>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23" name="组合 22"/>
            <p:cNvGrpSpPr/>
            <p:nvPr/>
          </p:nvGrpSpPr>
          <p:grpSpPr>
            <a:xfrm>
              <a:off x="1259398" y="2277135"/>
              <a:ext cx="3941252" cy="1027435"/>
              <a:chOff x="7483989" y="3314482"/>
              <a:chExt cx="3941252" cy="1027435"/>
            </a:xfrm>
          </p:grpSpPr>
          <p:sp>
            <p:nvSpPr>
              <p:cNvPr id="24" name="矩形 23"/>
              <p:cNvSpPr/>
              <p:nvPr/>
            </p:nvSpPr>
            <p:spPr>
              <a:xfrm>
                <a:off x="7483989" y="3732519"/>
                <a:ext cx="3941252" cy="60939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endParaRPr lang="zh-CN" altLang="en-US" sz="1400" dirty="0">
                  <a:solidFill>
                    <a:schemeClr val="tx1">
                      <a:lumMod val="75000"/>
                      <a:lumOff val="25000"/>
                    </a:schemeClr>
                  </a:solidFill>
                  <a:cs typeface="+mn-ea"/>
                  <a:sym typeface="+mn-lt"/>
                </a:endParaRPr>
              </a:p>
            </p:txBody>
          </p:sp>
          <p:sp>
            <p:nvSpPr>
              <p:cNvPr id="25" name="矩形 24"/>
              <p:cNvSpPr/>
              <p:nvPr/>
            </p:nvSpPr>
            <p:spPr>
              <a:xfrm>
                <a:off x="7483989"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grpSp>
        <p:nvGrpSpPr>
          <p:cNvPr id="28" name="组合 27"/>
          <p:cNvGrpSpPr/>
          <p:nvPr/>
        </p:nvGrpSpPr>
        <p:grpSpPr>
          <a:xfrm>
            <a:off x="899078" y="3703638"/>
            <a:ext cx="5132387" cy="1704974"/>
            <a:chOff x="874713" y="3922713"/>
            <a:chExt cx="5132387" cy="1704974"/>
          </a:xfrm>
        </p:grpSpPr>
        <p:grpSp>
          <p:nvGrpSpPr>
            <p:cNvPr id="29" name="组合 28"/>
            <p:cNvGrpSpPr/>
            <p:nvPr/>
          </p:nvGrpSpPr>
          <p:grpSpPr>
            <a:xfrm>
              <a:off x="874713" y="3922713"/>
              <a:ext cx="5132387" cy="1704974"/>
              <a:chOff x="874713" y="1752601"/>
              <a:chExt cx="5132387" cy="1704974"/>
            </a:xfrm>
          </p:grpSpPr>
          <p:sp>
            <p:nvSpPr>
              <p:cNvPr id="33" name="矩形 32"/>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34" name="椭圆 31"/>
              <p:cNvSpPr/>
              <p:nvPr/>
            </p:nvSpPr>
            <p:spPr>
              <a:xfrm>
                <a:off x="5209572" y="1955426"/>
                <a:ext cx="568171" cy="586015"/>
              </a:xfrm>
              <a:custGeom>
                <a:avLst/>
                <a:gdLst>
                  <a:gd name="connsiteX0" fmla="*/ 559267 w 589292"/>
                  <a:gd name="connsiteY0" fmla="*/ 238088 h 607799"/>
                  <a:gd name="connsiteX1" fmla="*/ 575556 w 589292"/>
                  <a:gd name="connsiteY1" fmla="*/ 244486 h 607799"/>
                  <a:gd name="connsiteX2" fmla="*/ 589292 w 589292"/>
                  <a:gd name="connsiteY2" fmla="*/ 264606 h 607799"/>
                  <a:gd name="connsiteX3" fmla="*/ 589292 w 589292"/>
                  <a:gd name="connsiteY3" fmla="*/ 598164 h 607799"/>
                  <a:gd name="connsiteX4" fmla="*/ 576113 w 589292"/>
                  <a:gd name="connsiteY4" fmla="*/ 607112 h 607799"/>
                  <a:gd name="connsiteX5" fmla="*/ 452019 w 589292"/>
                  <a:gd name="connsiteY5" fmla="*/ 558341 h 607799"/>
                  <a:gd name="connsiteX6" fmla="*/ 438282 w 589292"/>
                  <a:gd name="connsiteY6" fmla="*/ 538221 h 607799"/>
                  <a:gd name="connsiteX7" fmla="*/ 438282 w 589292"/>
                  <a:gd name="connsiteY7" fmla="*/ 383843 h 607799"/>
                  <a:gd name="connsiteX8" fmla="*/ 444362 w 589292"/>
                  <a:gd name="connsiteY8" fmla="*/ 381618 h 607799"/>
                  <a:gd name="connsiteX9" fmla="*/ 466080 w 589292"/>
                  <a:gd name="connsiteY9" fmla="*/ 366690 h 607799"/>
                  <a:gd name="connsiteX10" fmla="*/ 537409 w 589292"/>
                  <a:gd name="connsiteY10" fmla="*/ 275269 h 607799"/>
                  <a:gd name="connsiteX11" fmla="*/ 559267 w 589292"/>
                  <a:gd name="connsiteY11" fmla="*/ 238088 h 607799"/>
                  <a:gd name="connsiteX12" fmla="*/ 209859 w 589292"/>
                  <a:gd name="connsiteY12" fmla="*/ 194902 h 607799"/>
                  <a:gd name="connsiteX13" fmla="*/ 260000 w 589292"/>
                  <a:gd name="connsiteY13" fmla="*/ 194902 h 607799"/>
                  <a:gd name="connsiteX14" fmla="*/ 262971 w 589292"/>
                  <a:gd name="connsiteY14" fmla="*/ 202458 h 607799"/>
                  <a:gd name="connsiteX15" fmla="*/ 291525 w 589292"/>
                  <a:gd name="connsiteY15" fmla="*/ 257523 h 607799"/>
                  <a:gd name="connsiteX16" fmla="*/ 371937 w 589292"/>
                  <a:gd name="connsiteY16" fmla="*/ 366032 h 607799"/>
                  <a:gd name="connsiteX17" fmla="*/ 393850 w 589292"/>
                  <a:gd name="connsiteY17" fmla="*/ 381374 h 607799"/>
                  <a:gd name="connsiteX18" fmla="*/ 397425 w 589292"/>
                  <a:gd name="connsiteY18" fmla="*/ 382811 h 607799"/>
                  <a:gd name="connsiteX19" fmla="*/ 397425 w 589292"/>
                  <a:gd name="connsiteY19" fmla="*/ 539294 h 607799"/>
                  <a:gd name="connsiteX20" fmla="*/ 379504 w 589292"/>
                  <a:gd name="connsiteY20" fmla="*/ 557185 h 607799"/>
                  <a:gd name="connsiteX21" fmla="*/ 209859 w 589292"/>
                  <a:gd name="connsiteY21" fmla="*/ 557185 h 607799"/>
                  <a:gd name="connsiteX22" fmla="*/ 191938 w 589292"/>
                  <a:gd name="connsiteY22" fmla="*/ 539294 h 607799"/>
                  <a:gd name="connsiteX23" fmla="*/ 191938 w 589292"/>
                  <a:gd name="connsiteY23" fmla="*/ 212840 h 607799"/>
                  <a:gd name="connsiteX24" fmla="*/ 209859 w 589292"/>
                  <a:gd name="connsiteY24" fmla="*/ 194902 h 607799"/>
                  <a:gd name="connsiteX25" fmla="*/ 13186 w 589292"/>
                  <a:gd name="connsiteY25" fmla="*/ 140695 h 607799"/>
                  <a:gd name="connsiteX26" fmla="*/ 137338 w 589292"/>
                  <a:gd name="connsiteY26" fmla="*/ 189466 h 607799"/>
                  <a:gd name="connsiteX27" fmla="*/ 151081 w 589292"/>
                  <a:gd name="connsiteY27" fmla="*/ 209633 h 607799"/>
                  <a:gd name="connsiteX28" fmla="*/ 151081 w 589292"/>
                  <a:gd name="connsiteY28" fmla="*/ 543612 h 607799"/>
                  <a:gd name="connsiteX29" fmla="*/ 138359 w 589292"/>
                  <a:gd name="connsiteY29" fmla="*/ 552235 h 607799"/>
                  <a:gd name="connsiteX30" fmla="*/ 13743 w 589292"/>
                  <a:gd name="connsiteY30" fmla="*/ 503278 h 607799"/>
                  <a:gd name="connsiteX31" fmla="*/ 0 w 589292"/>
                  <a:gd name="connsiteY31" fmla="*/ 483065 h 607799"/>
                  <a:gd name="connsiteX32" fmla="*/ 0 w 589292"/>
                  <a:gd name="connsiteY32" fmla="*/ 149643 h 607799"/>
                  <a:gd name="connsiteX33" fmla="*/ 13186 w 589292"/>
                  <a:gd name="connsiteY33" fmla="*/ 140695 h 607799"/>
                  <a:gd name="connsiteX34" fmla="*/ 418473 w 589292"/>
                  <a:gd name="connsiteY34" fmla="*/ 52152 h 607799"/>
                  <a:gd name="connsiteX35" fmla="*/ 341047 w 589292"/>
                  <a:gd name="connsiteY35" fmla="*/ 129569 h 607799"/>
                  <a:gd name="connsiteX36" fmla="*/ 376975 w 589292"/>
                  <a:gd name="connsiteY36" fmla="*/ 194887 h 607799"/>
                  <a:gd name="connsiteX37" fmla="*/ 394568 w 589292"/>
                  <a:gd name="connsiteY37" fmla="*/ 203092 h 607799"/>
                  <a:gd name="connsiteX38" fmla="*/ 418473 w 589292"/>
                  <a:gd name="connsiteY38" fmla="*/ 206893 h 607799"/>
                  <a:gd name="connsiteX39" fmla="*/ 438248 w 589292"/>
                  <a:gd name="connsiteY39" fmla="*/ 204344 h 607799"/>
                  <a:gd name="connsiteX40" fmla="*/ 455701 w 589292"/>
                  <a:gd name="connsiteY40" fmla="*/ 197436 h 607799"/>
                  <a:gd name="connsiteX41" fmla="*/ 495946 w 589292"/>
                  <a:gd name="connsiteY41" fmla="*/ 129569 h 607799"/>
                  <a:gd name="connsiteX42" fmla="*/ 418473 w 589292"/>
                  <a:gd name="connsiteY42" fmla="*/ 52152 h 607799"/>
                  <a:gd name="connsiteX43" fmla="*/ 419123 w 589292"/>
                  <a:gd name="connsiteY43" fmla="*/ 0 h 607799"/>
                  <a:gd name="connsiteX44" fmla="*/ 552809 w 589292"/>
                  <a:gd name="connsiteY44" fmla="*/ 133509 h 607799"/>
                  <a:gd name="connsiteX45" fmla="*/ 524540 w 589292"/>
                  <a:gd name="connsiteY45" fmla="*/ 224509 h 607799"/>
                  <a:gd name="connsiteX46" fmla="*/ 505973 w 589292"/>
                  <a:gd name="connsiteY46" fmla="*/ 255708 h 607799"/>
                  <a:gd name="connsiteX47" fmla="*/ 439315 w 589292"/>
                  <a:gd name="connsiteY47" fmla="*/ 341051 h 607799"/>
                  <a:gd name="connsiteX48" fmla="*/ 438248 w 589292"/>
                  <a:gd name="connsiteY48" fmla="*/ 342071 h 607799"/>
                  <a:gd name="connsiteX49" fmla="*/ 419262 w 589292"/>
                  <a:gd name="connsiteY49" fmla="*/ 349581 h 607799"/>
                  <a:gd name="connsiteX50" fmla="*/ 398978 w 589292"/>
                  <a:gd name="connsiteY50" fmla="*/ 340681 h 607799"/>
                  <a:gd name="connsiteX51" fmla="*/ 397492 w 589292"/>
                  <a:gd name="connsiteY51" fmla="*/ 339151 h 607799"/>
                  <a:gd name="connsiteX52" fmla="*/ 323593 w 589292"/>
                  <a:gd name="connsiteY52" fmla="*/ 238880 h 607799"/>
                  <a:gd name="connsiteX53" fmla="*/ 300198 w 589292"/>
                  <a:gd name="connsiteY53" fmla="*/ 195026 h 607799"/>
                  <a:gd name="connsiteX54" fmla="*/ 285437 w 589292"/>
                  <a:gd name="connsiteY54" fmla="*/ 133509 h 607799"/>
                  <a:gd name="connsiteX55" fmla="*/ 419123 w 589292"/>
                  <a:gd name="connsiteY55" fmla="*/ 0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9292" h="607799">
                    <a:moveTo>
                      <a:pt x="559267" y="238088"/>
                    </a:moveTo>
                    <a:lnTo>
                      <a:pt x="575556" y="244486"/>
                    </a:lnTo>
                    <a:cubicBezTo>
                      <a:pt x="583816" y="247731"/>
                      <a:pt x="589292" y="255705"/>
                      <a:pt x="589292" y="264606"/>
                    </a:cubicBezTo>
                    <a:lnTo>
                      <a:pt x="589292" y="598164"/>
                    </a:lnTo>
                    <a:cubicBezTo>
                      <a:pt x="589292" y="604979"/>
                      <a:pt x="582424" y="609615"/>
                      <a:pt x="576113" y="607112"/>
                    </a:cubicBezTo>
                    <a:lnTo>
                      <a:pt x="452019" y="558341"/>
                    </a:lnTo>
                    <a:cubicBezTo>
                      <a:pt x="443758" y="555096"/>
                      <a:pt x="438282" y="547122"/>
                      <a:pt x="438282" y="538221"/>
                    </a:cubicBezTo>
                    <a:lnTo>
                      <a:pt x="438282" y="383843"/>
                    </a:lnTo>
                    <a:cubicBezTo>
                      <a:pt x="440324" y="383194"/>
                      <a:pt x="442366" y="382499"/>
                      <a:pt x="444362" y="381618"/>
                    </a:cubicBezTo>
                    <a:cubicBezTo>
                      <a:pt x="452529" y="378187"/>
                      <a:pt x="459815" y="373181"/>
                      <a:pt x="466080" y="366690"/>
                    </a:cubicBezTo>
                    <a:cubicBezTo>
                      <a:pt x="492997" y="338735"/>
                      <a:pt x="516989" y="307952"/>
                      <a:pt x="537409" y="275269"/>
                    </a:cubicBezTo>
                    <a:cubicBezTo>
                      <a:pt x="544787" y="263447"/>
                      <a:pt x="552352" y="251069"/>
                      <a:pt x="559267" y="238088"/>
                    </a:cubicBezTo>
                    <a:close/>
                    <a:moveTo>
                      <a:pt x="209859" y="194902"/>
                    </a:moveTo>
                    <a:lnTo>
                      <a:pt x="260000" y="194902"/>
                    </a:lnTo>
                    <a:cubicBezTo>
                      <a:pt x="260929" y="197405"/>
                      <a:pt x="261950" y="199908"/>
                      <a:pt x="262971" y="202458"/>
                    </a:cubicBezTo>
                    <a:cubicBezTo>
                      <a:pt x="271143" y="222296"/>
                      <a:pt x="281542" y="240512"/>
                      <a:pt x="291525" y="257523"/>
                    </a:cubicBezTo>
                    <a:cubicBezTo>
                      <a:pt x="315435" y="298173"/>
                      <a:pt x="342455" y="334652"/>
                      <a:pt x="371937" y="366032"/>
                    </a:cubicBezTo>
                    <a:cubicBezTo>
                      <a:pt x="378112" y="372706"/>
                      <a:pt x="385540" y="377851"/>
                      <a:pt x="393850" y="381374"/>
                    </a:cubicBezTo>
                    <a:cubicBezTo>
                      <a:pt x="395011" y="381884"/>
                      <a:pt x="396265" y="382348"/>
                      <a:pt x="397425" y="382811"/>
                    </a:cubicBezTo>
                    <a:lnTo>
                      <a:pt x="397425" y="539294"/>
                    </a:lnTo>
                    <a:cubicBezTo>
                      <a:pt x="397425" y="549166"/>
                      <a:pt x="389393" y="557185"/>
                      <a:pt x="379504" y="557185"/>
                    </a:cubicBezTo>
                    <a:lnTo>
                      <a:pt x="209859" y="557185"/>
                    </a:lnTo>
                    <a:cubicBezTo>
                      <a:pt x="199970" y="557185"/>
                      <a:pt x="191938" y="549166"/>
                      <a:pt x="191938" y="539294"/>
                    </a:cubicBezTo>
                    <a:lnTo>
                      <a:pt x="191938" y="212840"/>
                    </a:lnTo>
                    <a:cubicBezTo>
                      <a:pt x="191938" y="202967"/>
                      <a:pt x="199970" y="194902"/>
                      <a:pt x="209859" y="194902"/>
                    </a:cubicBezTo>
                    <a:close/>
                    <a:moveTo>
                      <a:pt x="13186" y="140695"/>
                    </a:moveTo>
                    <a:lnTo>
                      <a:pt x="137338" y="189466"/>
                    </a:lnTo>
                    <a:cubicBezTo>
                      <a:pt x="145602" y="192758"/>
                      <a:pt x="151081" y="200732"/>
                      <a:pt x="151081" y="209633"/>
                    </a:cubicBezTo>
                    <a:lnTo>
                      <a:pt x="151081" y="543612"/>
                    </a:lnTo>
                    <a:cubicBezTo>
                      <a:pt x="151081" y="550148"/>
                      <a:pt x="144441" y="554645"/>
                      <a:pt x="138359" y="552235"/>
                    </a:cubicBezTo>
                    <a:lnTo>
                      <a:pt x="13743" y="503278"/>
                    </a:lnTo>
                    <a:cubicBezTo>
                      <a:pt x="5478" y="500033"/>
                      <a:pt x="0" y="492059"/>
                      <a:pt x="0" y="483065"/>
                    </a:cubicBezTo>
                    <a:lnTo>
                      <a:pt x="0" y="149643"/>
                    </a:lnTo>
                    <a:cubicBezTo>
                      <a:pt x="0" y="142874"/>
                      <a:pt x="6871" y="138238"/>
                      <a:pt x="13186" y="140695"/>
                    </a:cubicBezTo>
                    <a:close/>
                    <a:moveTo>
                      <a:pt x="418473" y="52152"/>
                    </a:moveTo>
                    <a:cubicBezTo>
                      <a:pt x="375675" y="52152"/>
                      <a:pt x="340954" y="86828"/>
                      <a:pt x="341047" y="129569"/>
                    </a:cubicBezTo>
                    <a:cubicBezTo>
                      <a:pt x="341047" y="157013"/>
                      <a:pt x="355344" y="181165"/>
                      <a:pt x="376975" y="194887"/>
                    </a:cubicBezTo>
                    <a:cubicBezTo>
                      <a:pt x="382452" y="198363"/>
                      <a:pt x="388301" y="201191"/>
                      <a:pt x="394568" y="203092"/>
                    </a:cubicBezTo>
                    <a:cubicBezTo>
                      <a:pt x="402134" y="205595"/>
                      <a:pt x="410118" y="206893"/>
                      <a:pt x="418473" y="206893"/>
                    </a:cubicBezTo>
                    <a:cubicBezTo>
                      <a:pt x="425343" y="206893"/>
                      <a:pt x="431935" y="206012"/>
                      <a:pt x="438248" y="204344"/>
                    </a:cubicBezTo>
                    <a:cubicBezTo>
                      <a:pt x="444468" y="202721"/>
                      <a:pt x="450270" y="200403"/>
                      <a:pt x="455701" y="197436"/>
                    </a:cubicBezTo>
                    <a:cubicBezTo>
                      <a:pt x="479653" y="184271"/>
                      <a:pt x="495946" y="158774"/>
                      <a:pt x="495946" y="129569"/>
                    </a:cubicBezTo>
                    <a:cubicBezTo>
                      <a:pt x="495946" y="86828"/>
                      <a:pt x="461225" y="52152"/>
                      <a:pt x="418473" y="52152"/>
                    </a:cubicBezTo>
                    <a:close/>
                    <a:moveTo>
                      <a:pt x="419123" y="0"/>
                    </a:moveTo>
                    <a:cubicBezTo>
                      <a:pt x="492975" y="0"/>
                      <a:pt x="552809" y="59755"/>
                      <a:pt x="552809" y="133509"/>
                    </a:cubicBezTo>
                    <a:cubicBezTo>
                      <a:pt x="552809" y="165218"/>
                      <a:pt x="540137" y="196138"/>
                      <a:pt x="524540" y="224509"/>
                    </a:cubicBezTo>
                    <a:cubicBezTo>
                      <a:pt x="518599" y="235310"/>
                      <a:pt x="512239" y="245741"/>
                      <a:pt x="505973" y="255708"/>
                    </a:cubicBezTo>
                    <a:cubicBezTo>
                      <a:pt x="486802" y="286350"/>
                      <a:pt x="464382" y="315045"/>
                      <a:pt x="439315" y="341051"/>
                    </a:cubicBezTo>
                    <a:cubicBezTo>
                      <a:pt x="438944" y="341376"/>
                      <a:pt x="438619" y="341747"/>
                      <a:pt x="438248" y="342071"/>
                    </a:cubicBezTo>
                    <a:cubicBezTo>
                      <a:pt x="432863" y="347078"/>
                      <a:pt x="426086" y="349581"/>
                      <a:pt x="419262" y="349581"/>
                    </a:cubicBezTo>
                    <a:cubicBezTo>
                      <a:pt x="411882" y="349581"/>
                      <a:pt x="404548" y="346614"/>
                      <a:pt x="398978" y="340681"/>
                    </a:cubicBezTo>
                    <a:cubicBezTo>
                      <a:pt x="398467" y="340124"/>
                      <a:pt x="397910" y="339568"/>
                      <a:pt x="397492" y="339151"/>
                    </a:cubicBezTo>
                    <a:cubicBezTo>
                      <a:pt x="369130" y="308740"/>
                      <a:pt x="344575" y="274668"/>
                      <a:pt x="323593" y="238880"/>
                    </a:cubicBezTo>
                    <a:cubicBezTo>
                      <a:pt x="315285" y="224741"/>
                      <a:pt x="306929" y="210138"/>
                      <a:pt x="300198" y="195026"/>
                    </a:cubicBezTo>
                    <a:cubicBezTo>
                      <a:pt x="291518" y="175556"/>
                      <a:pt x="285437" y="155158"/>
                      <a:pt x="285437" y="133509"/>
                    </a:cubicBezTo>
                    <a:cubicBezTo>
                      <a:pt x="285437" y="59755"/>
                      <a:pt x="345317" y="0"/>
                      <a:pt x="41912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30" name="组合 29"/>
            <p:cNvGrpSpPr/>
            <p:nvPr/>
          </p:nvGrpSpPr>
          <p:grpSpPr>
            <a:xfrm>
              <a:off x="1259398" y="4272447"/>
              <a:ext cx="3941252" cy="1027435"/>
              <a:chOff x="7483989" y="3314482"/>
              <a:chExt cx="3941252" cy="1027435"/>
            </a:xfrm>
          </p:grpSpPr>
          <p:sp>
            <p:nvSpPr>
              <p:cNvPr id="31" name="矩形 30"/>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endParaRPr lang="zh-CN" altLang="en-US" sz="1400" dirty="0">
                  <a:solidFill>
                    <a:schemeClr val="tx1">
                      <a:lumMod val="75000"/>
                      <a:lumOff val="25000"/>
                    </a:schemeClr>
                  </a:solidFill>
                  <a:cs typeface="+mn-ea"/>
                  <a:sym typeface="+mn-lt"/>
                </a:endParaRPr>
              </a:p>
            </p:txBody>
          </p:sp>
          <p:sp>
            <p:nvSpPr>
              <p:cNvPr id="32" name="矩形 31"/>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grpSp>
        <p:nvGrpSpPr>
          <p:cNvPr id="35" name="组合 34"/>
          <p:cNvGrpSpPr/>
          <p:nvPr/>
        </p:nvGrpSpPr>
        <p:grpSpPr>
          <a:xfrm>
            <a:off x="6209266" y="1724026"/>
            <a:ext cx="5132387" cy="1704974"/>
            <a:chOff x="6184901" y="1943101"/>
            <a:chExt cx="5132387" cy="1704974"/>
          </a:xfrm>
        </p:grpSpPr>
        <p:grpSp>
          <p:nvGrpSpPr>
            <p:cNvPr id="36" name="组合 35"/>
            <p:cNvGrpSpPr/>
            <p:nvPr/>
          </p:nvGrpSpPr>
          <p:grpSpPr>
            <a:xfrm>
              <a:off x="6184901" y="1943101"/>
              <a:ext cx="5132387" cy="1704974"/>
              <a:chOff x="874713" y="1752601"/>
              <a:chExt cx="5132387" cy="1704974"/>
            </a:xfrm>
          </p:grpSpPr>
          <p:sp>
            <p:nvSpPr>
              <p:cNvPr id="40" name="矩形 39"/>
              <p:cNvSpPr/>
              <p:nvPr/>
            </p:nvSpPr>
            <p:spPr>
              <a:xfrm>
                <a:off x="874713" y="1752601"/>
                <a:ext cx="5132387" cy="1704974"/>
              </a:xfrm>
              <a:prstGeom prst="rect">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41" name="椭圆 34"/>
              <p:cNvSpPr/>
              <p:nvPr/>
            </p:nvSpPr>
            <p:spPr>
              <a:xfrm>
                <a:off x="5200650" y="2065550"/>
                <a:ext cx="586015" cy="365766"/>
              </a:xfrm>
              <a:custGeom>
                <a:avLst/>
                <a:gdLst>
                  <a:gd name="connsiteX0" fmla="*/ 509262 w 608697"/>
                  <a:gd name="connsiteY0" fmla="*/ 287324 h 379924"/>
                  <a:gd name="connsiteX1" fmla="*/ 488226 w 608697"/>
                  <a:gd name="connsiteY1" fmla="*/ 308258 h 379924"/>
                  <a:gd name="connsiteX2" fmla="*/ 509262 w 608697"/>
                  <a:gd name="connsiteY2" fmla="*/ 329266 h 379924"/>
                  <a:gd name="connsiteX3" fmla="*/ 530223 w 608697"/>
                  <a:gd name="connsiteY3" fmla="*/ 308258 h 379924"/>
                  <a:gd name="connsiteX4" fmla="*/ 509262 w 608697"/>
                  <a:gd name="connsiteY4" fmla="*/ 287324 h 379924"/>
                  <a:gd name="connsiteX5" fmla="*/ 442648 w 608697"/>
                  <a:gd name="connsiteY5" fmla="*/ 287324 h 379924"/>
                  <a:gd name="connsiteX6" fmla="*/ 421687 w 608697"/>
                  <a:gd name="connsiteY6" fmla="*/ 308332 h 379924"/>
                  <a:gd name="connsiteX7" fmla="*/ 442648 w 608697"/>
                  <a:gd name="connsiteY7" fmla="*/ 329266 h 379924"/>
                  <a:gd name="connsiteX8" fmla="*/ 463684 w 608697"/>
                  <a:gd name="connsiteY8" fmla="*/ 308332 h 379924"/>
                  <a:gd name="connsiteX9" fmla="*/ 442648 w 608697"/>
                  <a:gd name="connsiteY9" fmla="*/ 287324 h 379924"/>
                  <a:gd name="connsiteX10" fmla="*/ 380436 w 608697"/>
                  <a:gd name="connsiteY10" fmla="*/ 284940 h 379924"/>
                  <a:gd name="connsiteX11" fmla="*/ 380436 w 608697"/>
                  <a:gd name="connsiteY11" fmla="*/ 332469 h 379924"/>
                  <a:gd name="connsiteX12" fmla="*/ 399457 w 608697"/>
                  <a:gd name="connsiteY12" fmla="*/ 332469 h 379924"/>
                  <a:gd name="connsiteX13" fmla="*/ 399457 w 608697"/>
                  <a:gd name="connsiteY13" fmla="*/ 284940 h 379924"/>
                  <a:gd name="connsiteX14" fmla="*/ 114131 w 608697"/>
                  <a:gd name="connsiteY14" fmla="*/ 199418 h 379924"/>
                  <a:gd name="connsiteX15" fmla="*/ 171196 w 608697"/>
                  <a:gd name="connsiteY15" fmla="*/ 199418 h 379924"/>
                  <a:gd name="connsiteX16" fmla="*/ 437501 w 608697"/>
                  <a:gd name="connsiteY16" fmla="*/ 199418 h 379924"/>
                  <a:gd name="connsiteX17" fmla="*/ 494566 w 608697"/>
                  <a:gd name="connsiteY17" fmla="*/ 199418 h 379924"/>
                  <a:gd name="connsiteX18" fmla="*/ 513588 w 608697"/>
                  <a:gd name="connsiteY18" fmla="*/ 218415 h 379924"/>
                  <a:gd name="connsiteX19" fmla="*/ 608697 w 608697"/>
                  <a:gd name="connsiteY19" fmla="*/ 360927 h 379924"/>
                  <a:gd name="connsiteX20" fmla="*/ 589675 w 608697"/>
                  <a:gd name="connsiteY20" fmla="*/ 379924 h 379924"/>
                  <a:gd name="connsiteX21" fmla="*/ 19022 w 608697"/>
                  <a:gd name="connsiteY21" fmla="*/ 379924 h 379924"/>
                  <a:gd name="connsiteX22" fmla="*/ 0 w 608697"/>
                  <a:gd name="connsiteY22" fmla="*/ 360927 h 379924"/>
                  <a:gd name="connsiteX23" fmla="*/ 95109 w 608697"/>
                  <a:gd name="connsiteY23" fmla="*/ 218415 h 379924"/>
                  <a:gd name="connsiteX24" fmla="*/ 114131 w 608697"/>
                  <a:gd name="connsiteY24" fmla="*/ 199418 h 379924"/>
                  <a:gd name="connsiteX25" fmla="*/ 190214 w 608697"/>
                  <a:gd name="connsiteY25" fmla="*/ 0 h 379924"/>
                  <a:gd name="connsiteX26" fmla="*/ 418484 w 608697"/>
                  <a:gd name="connsiteY26" fmla="*/ 0 h 379924"/>
                  <a:gd name="connsiteX27" fmla="*/ 437506 w 608697"/>
                  <a:gd name="connsiteY27" fmla="*/ 18997 h 379924"/>
                  <a:gd name="connsiteX28" fmla="*/ 437506 w 608697"/>
                  <a:gd name="connsiteY28" fmla="*/ 180436 h 379924"/>
                  <a:gd name="connsiteX29" fmla="*/ 171192 w 608697"/>
                  <a:gd name="connsiteY29" fmla="*/ 180436 h 379924"/>
                  <a:gd name="connsiteX30" fmla="*/ 171192 w 608697"/>
                  <a:gd name="connsiteY30" fmla="*/ 18997 h 379924"/>
                  <a:gd name="connsiteX31" fmla="*/ 190214 w 608697"/>
                  <a:gd name="connsiteY31" fmla="*/ 0 h 37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697" h="379924">
                    <a:moveTo>
                      <a:pt x="509262" y="287324"/>
                    </a:moveTo>
                    <a:cubicBezTo>
                      <a:pt x="497625" y="287324"/>
                      <a:pt x="488226" y="296711"/>
                      <a:pt x="488226" y="308258"/>
                    </a:cubicBezTo>
                    <a:cubicBezTo>
                      <a:pt x="488226" y="319879"/>
                      <a:pt x="497625" y="329266"/>
                      <a:pt x="509262" y="329266"/>
                    </a:cubicBezTo>
                    <a:cubicBezTo>
                      <a:pt x="520824" y="329266"/>
                      <a:pt x="530223" y="319879"/>
                      <a:pt x="530223" y="308258"/>
                    </a:cubicBezTo>
                    <a:cubicBezTo>
                      <a:pt x="530223" y="296711"/>
                      <a:pt x="520824" y="287324"/>
                      <a:pt x="509262" y="287324"/>
                    </a:cubicBezTo>
                    <a:close/>
                    <a:moveTo>
                      <a:pt x="442648" y="287324"/>
                    </a:moveTo>
                    <a:cubicBezTo>
                      <a:pt x="431086" y="287324"/>
                      <a:pt x="421687" y="296711"/>
                      <a:pt x="421687" y="308332"/>
                    </a:cubicBezTo>
                    <a:cubicBezTo>
                      <a:pt x="421687" y="319879"/>
                      <a:pt x="431086" y="329266"/>
                      <a:pt x="442648" y="329266"/>
                    </a:cubicBezTo>
                    <a:cubicBezTo>
                      <a:pt x="454285" y="329266"/>
                      <a:pt x="463684" y="319879"/>
                      <a:pt x="463684" y="308332"/>
                    </a:cubicBezTo>
                    <a:cubicBezTo>
                      <a:pt x="463684" y="296711"/>
                      <a:pt x="454285" y="287324"/>
                      <a:pt x="442648" y="287324"/>
                    </a:cubicBezTo>
                    <a:close/>
                    <a:moveTo>
                      <a:pt x="380436" y="284940"/>
                    </a:moveTo>
                    <a:lnTo>
                      <a:pt x="380436" y="332469"/>
                    </a:lnTo>
                    <a:lnTo>
                      <a:pt x="399457" y="332469"/>
                    </a:lnTo>
                    <a:lnTo>
                      <a:pt x="399457" y="284940"/>
                    </a:lnTo>
                    <a:close/>
                    <a:moveTo>
                      <a:pt x="114131" y="199418"/>
                    </a:moveTo>
                    <a:lnTo>
                      <a:pt x="171196" y="199418"/>
                    </a:lnTo>
                    <a:lnTo>
                      <a:pt x="437501" y="199418"/>
                    </a:lnTo>
                    <a:lnTo>
                      <a:pt x="494566" y="199418"/>
                    </a:lnTo>
                    <a:cubicBezTo>
                      <a:pt x="505084" y="199418"/>
                      <a:pt x="505681" y="206942"/>
                      <a:pt x="513588" y="218415"/>
                    </a:cubicBezTo>
                    <a:lnTo>
                      <a:pt x="608697" y="360927"/>
                    </a:lnTo>
                    <a:cubicBezTo>
                      <a:pt x="608697" y="371431"/>
                      <a:pt x="608697" y="379924"/>
                      <a:pt x="589675" y="379924"/>
                    </a:cubicBezTo>
                    <a:lnTo>
                      <a:pt x="19022" y="379924"/>
                    </a:lnTo>
                    <a:cubicBezTo>
                      <a:pt x="0" y="379924"/>
                      <a:pt x="0" y="371431"/>
                      <a:pt x="0" y="360927"/>
                    </a:cubicBezTo>
                    <a:lnTo>
                      <a:pt x="95109" y="218415"/>
                    </a:lnTo>
                    <a:cubicBezTo>
                      <a:pt x="101450" y="208954"/>
                      <a:pt x="103613" y="199418"/>
                      <a:pt x="114131" y="199418"/>
                    </a:cubicBezTo>
                    <a:close/>
                    <a:moveTo>
                      <a:pt x="190214" y="0"/>
                    </a:moveTo>
                    <a:lnTo>
                      <a:pt x="418484" y="0"/>
                    </a:lnTo>
                    <a:cubicBezTo>
                      <a:pt x="429002" y="0"/>
                      <a:pt x="437506" y="8493"/>
                      <a:pt x="437506" y="18997"/>
                    </a:cubicBezTo>
                    <a:lnTo>
                      <a:pt x="437506" y="180436"/>
                    </a:lnTo>
                    <a:lnTo>
                      <a:pt x="171192" y="180436"/>
                    </a:lnTo>
                    <a:lnTo>
                      <a:pt x="171192" y="18997"/>
                    </a:lnTo>
                    <a:cubicBezTo>
                      <a:pt x="171192" y="8493"/>
                      <a:pt x="179696" y="0"/>
                      <a:pt x="190214"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37" name="组合 36"/>
            <p:cNvGrpSpPr/>
            <p:nvPr/>
          </p:nvGrpSpPr>
          <p:grpSpPr>
            <a:xfrm>
              <a:off x="6569586" y="2277135"/>
              <a:ext cx="3941252" cy="1027435"/>
              <a:chOff x="7483989" y="3314482"/>
              <a:chExt cx="3941252" cy="1027435"/>
            </a:xfrm>
          </p:grpSpPr>
          <p:sp>
            <p:nvSpPr>
              <p:cNvPr id="38" name="矩形 37"/>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endParaRPr lang="zh-CN" altLang="en-US" sz="1400" dirty="0">
                  <a:solidFill>
                    <a:schemeClr val="tx1">
                      <a:lumMod val="75000"/>
                      <a:lumOff val="25000"/>
                    </a:schemeClr>
                  </a:solidFill>
                  <a:cs typeface="+mn-ea"/>
                  <a:sym typeface="+mn-lt"/>
                </a:endParaRPr>
              </a:p>
            </p:txBody>
          </p:sp>
          <p:sp>
            <p:nvSpPr>
              <p:cNvPr id="39" name="矩形 38"/>
              <p:cNvSpPr/>
              <p:nvPr/>
            </p:nvSpPr>
            <p:spPr>
              <a:xfrm>
                <a:off x="7483989" y="33144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grpSp>
        <p:nvGrpSpPr>
          <p:cNvPr id="42" name="组合 41"/>
          <p:cNvGrpSpPr/>
          <p:nvPr/>
        </p:nvGrpSpPr>
        <p:grpSpPr>
          <a:xfrm>
            <a:off x="6209266" y="3703638"/>
            <a:ext cx="5132387" cy="1704974"/>
            <a:chOff x="6184901" y="3922713"/>
            <a:chExt cx="5132387" cy="1704974"/>
          </a:xfrm>
        </p:grpSpPr>
        <p:grpSp>
          <p:nvGrpSpPr>
            <p:cNvPr id="43" name="组合 42"/>
            <p:cNvGrpSpPr/>
            <p:nvPr/>
          </p:nvGrpSpPr>
          <p:grpSpPr>
            <a:xfrm>
              <a:off x="6184901" y="3922713"/>
              <a:ext cx="5132387" cy="1704974"/>
              <a:chOff x="874713" y="1752601"/>
              <a:chExt cx="5132387" cy="1704974"/>
            </a:xfrm>
          </p:grpSpPr>
          <p:sp>
            <p:nvSpPr>
              <p:cNvPr id="47" name="矩形 46"/>
              <p:cNvSpPr/>
              <p:nvPr/>
            </p:nvSpPr>
            <p:spPr>
              <a:xfrm>
                <a:off x="874713" y="1752601"/>
                <a:ext cx="5132387" cy="17049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48" name="椭圆 37"/>
              <p:cNvSpPr/>
              <p:nvPr/>
            </p:nvSpPr>
            <p:spPr>
              <a:xfrm>
                <a:off x="5231643" y="1955426"/>
                <a:ext cx="524028" cy="586015"/>
              </a:xfrm>
              <a:custGeom>
                <a:avLst/>
                <a:gdLst>
                  <a:gd name="T0" fmla="*/ 3531 w 3631"/>
                  <a:gd name="T1" fmla="*/ 0 h 4067"/>
                  <a:gd name="T2" fmla="*/ 1249 w 3631"/>
                  <a:gd name="T3" fmla="*/ 0 h 4067"/>
                  <a:gd name="T4" fmla="*/ 1178 w 3631"/>
                  <a:gd name="T5" fmla="*/ 29 h 4067"/>
                  <a:gd name="T6" fmla="*/ 29 w 3631"/>
                  <a:gd name="T7" fmla="*/ 1179 h 4067"/>
                  <a:gd name="T8" fmla="*/ 0 w 3631"/>
                  <a:gd name="T9" fmla="*/ 1249 h 4067"/>
                  <a:gd name="T10" fmla="*/ 0 w 3631"/>
                  <a:gd name="T11" fmla="*/ 3967 h 4067"/>
                  <a:gd name="T12" fmla="*/ 100 w 3631"/>
                  <a:gd name="T13" fmla="*/ 4067 h 4067"/>
                  <a:gd name="T14" fmla="*/ 3531 w 3631"/>
                  <a:gd name="T15" fmla="*/ 4067 h 4067"/>
                  <a:gd name="T16" fmla="*/ 3631 w 3631"/>
                  <a:gd name="T17" fmla="*/ 3967 h 4067"/>
                  <a:gd name="T18" fmla="*/ 3631 w 3631"/>
                  <a:gd name="T19" fmla="*/ 100 h 4067"/>
                  <a:gd name="T20" fmla="*/ 3531 w 3631"/>
                  <a:gd name="T21" fmla="*/ 0 h 4067"/>
                  <a:gd name="T22" fmla="*/ 2636 w 3631"/>
                  <a:gd name="T23" fmla="*/ 1442 h 4067"/>
                  <a:gd name="T24" fmla="*/ 2932 w 3631"/>
                  <a:gd name="T25" fmla="*/ 1442 h 4067"/>
                  <a:gd name="T26" fmla="*/ 2932 w 3631"/>
                  <a:gd name="T27" fmla="*/ 449 h 4067"/>
                  <a:gd name="T28" fmla="*/ 2998 w 3631"/>
                  <a:gd name="T29" fmla="*/ 382 h 4067"/>
                  <a:gd name="T30" fmla="*/ 3065 w 3631"/>
                  <a:gd name="T31" fmla="*/ 449 h 4067"/>
                  <a:gd name="T32" fmla="*/ 3065 w 3631"/>
                  <a:gd name="T33" fmla="*/ 1509 h 4067"/>
                  <a:gd name="T34" fmla="*/ 2998 w 3631"/>
                  <a:gd name="T35" fmla="*/ 1575 h 4067"/>
                  <a:gd name="T36" fmla="*/ 2636 w 3631"/>
                  <a:gd name="T37" fmla="*/ 1575 h 4067"/>
                  <a:gd name="T38" fmla="*/ 2569 w 3631"/>
                  <a:gd name="T39" fmla="*/ 1509 h 4067"/>
                  <a:gd name="T40" fmla="*/ 2636 w 3631"/>
                  <a:gd name="T41" fmla="*/ 1442 h 4067"/>
                  <a:gd name="T42" fmla="*/ 1966 w 3631"/>
                  <a:gd name="T43" fmla="*/ 1442 h 4067"/>
                  <a:gd name="T44" fmla="*/ 2262 w 3631"/>
                  <a:gd name="T45" fmla="*/ 1442 h 4067"/>
                  <a:gd name="T46" fmla="*/ 2262 w 3631"/>
                  <a:gd name="T47" fmla="*/ 449 h 4067"/>
                  <a:gd name="T48" fmla="*/ 2329 w 3631"/>
                  <a:gd name="T49" fmla="*/ 382 h 4067"/>
                  <a:gd name="T50" fmla="*/ 2395 w 3631"/>
                  <a:gd name="T51" fmla="*/ 449 h 4067"/>
                  <a:gd name="T52" fmla="*/ 2395 w 3631"/>
                  <a:gd name="T53" fmla="*/ 1509 h 4067"/>
                  <a:gd name="T54" fmla="*/ 2329 w 3631"/>
                  <a:gd name="T55" fmla="*/ 1575 h 4067"/>
                  <a:gd name="T56" fmla="*/ 1966 w 3631"/>
                  <a:gd name="T57" fmla="*/ 1575 h 4067"/>
                  <a:gd name="T58" fmla="*/ 1899 w 3631"/>
                  <a:gd name="T59" fmla="*/ 1509 h 4067"/>
                  <a:gd name="T60" fmla="*/ 1966 w 3631"/>
                  <a:gd name="T61" fmla="*/ 1442 h 4067"/>
                  <a:gd name="T62" fmla="*/ 1296 w 3631"/>
                  <a:gd name="T63" fmla="*/ 1442 h 4067"/>
                  <a:gd name="T64" fmla="*/ 1592 w 3631"/>
                  <a:gd name="T65" fmla="*/ 1442 h 4067"/>
                  <a:gd name="T66" fmla="*/ 1592 w 3631"/>
                  <a:gd name="T67" fmla="*/ 449 h 4067"/>
                  <a:gd name="T68" fmla="*/ 1659 w 3631"/>
                  <a:gd name="T69" fmla="*/ 382 h 4067"/>
                  <a:gd name="T70" fmla="*/ 1726 w 3631"/>
                  <a:gd name="T71" fmla="*/ 449 h 4067"/>
                  <a:gd name="T72" fmla="*/ 1726 w 3631"/>
                  <a:gd name="T73" fmla="*/ 1509 h 4067"/>
                  <a:gd name="T74" fmla="*/ 1659 w 3631"/>
                  <a:gd name="T75" fmla="*/ 1575 h 4067"/>
                  <a:gd name="T76" fmla="*/ 1296 w 3631"/>
                  <a:gd name="T77" fmla="*/ 1575 h 4067"/>
                  <a:gd name="T78" fmla="*/ 1230 w 3631"/>
                  <a:gd name="T79" fmla="*/ 1509 h 4067"/>
                  <a:gd name="T80" fmla="*/ 1296 w 3631"/>
                  <a:gd name="T81" fmla="*/ 1442 h 4067"/>
                  <a:gd name="T82" fmla="*/ 3121 w 3631"/>
                  <a:gd name="T83" fmla="*/ 3413 h 4067"/>
                  <a:gd name="T84" fmla="*/ 510 w 3631"/>
                  <a:gd name="T85" fmla="*/ 3413 h 4067"/>
                  <a:gd name="T86" fmla="*/ 510 w 3631"/>
                  <a:gd name="T87" fmla="*/ 2126 h 4067"/>
                  <a:gd name="T88" fmla="*/ 3121 w 3631"/>
                  <a:gd name="T89" fmla="*/ 2126 h 4067"/>
                  <a:gd name="T90" fmla="*/ 3121 w 3631"/>
                  <a:gd name="T91" fmla="*/ 3413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31" h="4067">
                    <a:moveTo>
                      <a:pt x="3531" y="0"/>
                    </a:moveTo>
                    <a:lnTo>
                      <a:pt x="1249" y="0"/>
                    </a:lnTo>
                    <a:cubicBezTo>
                      <a:pt x="1222" y="0"/>
                      <a:pt x="1197" y="11"/>
                      <a:pt x="1178" y="29"/>
                    </a:cubicBezTo>
                    <a:lnTo>
                      <a:pt x="29" y="1179"/>
                    </a:lnTo>
                    <a:cubicBezTo>
                      <a:pt x="10" y="1197"/>
                      <a:pt x="0" y="1223"/>
                      <a:pt x="0" y="1249"/>
                    </a:cubicBezTo>
                    <a:lnTo>
                      <a:pt x="0" y="3967"/>
                    </a:lnTo>
                    <a:cubicBezTo>
                      <a:pt x="0" y="4022"/>
                      <a:pt x="44" y="4067"/>
                      <a:pt x="100" y="4067"/>
                    </a:cubicBezTo>
                    <a:lnTo>
                      <a:pt x="3531" y="4067"/>
                    </a:lnTo>
                    <a:cubicBezTo>
                      <a:pt x="3586" y="4067"/>
                      <a:pt x="3631" y="4022"/>
                      <a:pt x="3631" y="3967"/>
                    </a:cubicBezTo>
                    <a:lnTo>
                      <a:pt x="3631" y="100"/>
                    </a:lnTo>
                    <a:cubicBezTo>
                      <a:pt x="3631" y="45"/>
                      <a:pt x="3586" y="0"/>
                      <a:pt x="3531" y="0"/>
                    </a:cubicBezTo>
                    <a:close/>
                    <a:moveTo>
                      <a:pt x="2636" y="1442"/>
                    </a:moveTo>
                    <a:lnTo>
                      <a:pt x="2932" y="1442"/>
                    </a:lnTo>
                    <a:lnTo>
                      <a:pt x="2932" y="449"/>
                    </a:lnTo>
                    <a:cubicBezTo>
                      <a:pt x="2932" y="412"/>
                      <a:pt x="2961" y="382"/>
                      <a:pt x="2998" y="382"/>
                    </a:cubicBezTo>
                    <a:cubicBezTo>
                      <a:pt x="3035" y="382"/>
                      <a:pt x="3065" y="412"/>
                      <a:pt x="3065" y="449"/>
                    </a:cubicBezTo>
                    <a:lnTo>
                      <a:pt x="3065" y="1509"/>
                    </a:lnTo>
                    <a:cubicBezTo>
                      <a:pt x="3065" y="1546"/>
                      <a:pt x="3035" y="1575"/>
                      <a:pt x="2998" y="1575"/>
                    </a:cubicBezTo>
                    <a:lnTo>
                      <a:pt x="2636" y="1575"/>
                    </a:lnTo>
                    <a:cubicBezTo>
                      <a:pt x="2599" y="1575"/>
                      <a:pt x="2569" y="1546"/>
                      <a:pt x="2569" y="1509"/>
                    </a:cubicBezTo>
                    <a:cubicBezTo>
                      <a:pt x="2569" y="1472"/>
                      <a:pt x="2599" y="1442"/>
                      <a:pt x="2636" y="1442"/>
                    </a:cubicBezTo>
                    <a:close/>
                    <a:moveTo>
                      <a:pt x="1966" y="1442"/>
                    </a:moveTo>
                    <a:lnTo>
                      <a:pt x="2262" y="1442"/>
                    </a:lnTo>
                    <a:lnTo>
                      <a:pt x="2262" y="449"/>
                    </a:lnTo>
                    <a:cubicBezTo>
                      <a:pt x="2262" y="412"/>
                      <a:pt x="2292" y="382"/>
                      <a:pt x="2329" y="382"/>
                    </a:cubicBezTo>
                    <a:cubicBezTo>
                      <a:pt x="2366" y="382"/>
                      <a:pt x="2395" y="412"/>
                      <a:pt x="2395" y="449"/>
                    </a:cubicBezTo>
                    <a:lnTo>
                      <a:pt x="2395" y="1509"/>
                    </a:lnTo>
                    <a:cubicBezTo>
                      <a:pt x="2395" y="1546"/>
                      <a:pt x="2366" y="1575"/>
                      <a:pt x="2329" y="1575"/>
                    </a:cubicBezTo>
                    <a:lnTo>
                      <a:pt x="1966" y="1575"/>
                    </a:lnTo>
                    <a:cubicBezTo>
                      <a:pt x="1929" y="1575"/>
                      <a:pt x="1899" y="1546"/>
                      <a:pt x="1899" y="1509"/>
                    </a:cubicBezTo>
                    <a:cubicBezTo>
                      <a:pt x="1899" y="1472"/>
                      <a:pt x="1929" y="1442"/>
                      <a:pt x="1966" y="1442"/>
                    </a:cubicBezTo>
                    <a:close/>
                    <a:moveTo>
                      <a:pt x="1296" y="1442"/>
                    </a:moveTo>
                    <a:lnTo>
                      <a:pt x="1592" y="1442"/>
                    </a:lnTo>
                    <a:lnTo>
                      <a:pt x="1592" y="449"/>
                    </a:lnTo>
                    <a:cubicBezTo>
                      <a:pt x="1592" y="412"/>
                      <a:pt x="1622" y="382"/>
                      <a:pt x="1659" y="382"/>
                    </a:cubicBezTo>
                    <a:cubicBezTo>
                      <a:pt x="1696" y="382"/>
                      <a:pt x="1726" y="412"/>
                      <a:pt x="1726" y="449"/>
                    </a:cubicBezTo>
                    <a:lnTo>
                      <a:pt x="1726" y="1509"/>
                    </a:lnTo>
                    <a:cubicBezTo>
                      <a:pt x="1726" y="1546"/>
                      <a:pt x="1696" y="1575"/>
                      <a:pt x="1659" y="1575"/>
                    </a:cubicBezTo>
                    <a:lnTo>
                      <a:pt x="1296" y="1575"/>
                    </a:lnTo>
                    <a:cubicBezTo>
                      <a:pt x="1260" y="1575"/>
                      <a:pt x="1230" y="1546"/>
                      <a:pt x="1230" y="1509"/>
                    </a:cubicBezTo>
                    <a:cubicBezTo>
                      <a:pt x="1230" y="1472"/>
                      <a:pt x="1260" y="1442"/>
                      <a:pt x="1296" y="1442"/>
                    </a:cubicBezTo>
                    <a:close/>
                    <a:moveTo>
                      <a:pt x="3121" y="3413"/>
                    </a:moveTo>
                    <a:lnTo>
                      <a:pt x="510" y="3413"/>
                    </a:lnTo>
                    <a:lnTo>
                      <a:pt x="510" y="2126"/>
                    </a:lnTo>
                    <a:lnTo>
                      <a:pt x="3121" y="2126"/>
                    </a:lnTo>
                    <a:lnTo>
                      <a:pt x="3121" y="34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grpSp>
          <p:nvGrpSpPr>
            <p:cNvPr id="44" name="组合 43"/>
            <p:cNvGrpSpPr/>
            <p:nvPr/>
          </p:nvGrpSpPr>
          <p:grpSpPr>
            <a:xfrm>
              <a:off x="6569586" y="4272447"/>
              <a:ext cx="3941252" cy="1027435"/>
              <a:chOff x="7483989" y="3314482"/>
              <a:chExt cx="3941252" cy="1027435"/>
            </a:xfrm>
          </p:grpSpPr>
          <p:sp>
            <p:nvSpPr>
              <p:cNvPr id="45" name="矩形 44"/>
              <p:cNvSpPr/>
              <p:nvPr/>
            </p:nvSpPr>
            <p:spPr>
              <a:xfrm>
                <a:off x="7483989" y="3732519"/>
                <a:ext cx="3941252" cy="609398"/>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cs typeface="+mn-ea"/>
                    <a:sym typeface="+mn-lt"/>
                  </a:rPr>
                  <a:t>请替换文字内容复制你的内容到此请替换文字内容复制你的内容到此</a:t>
                </a:r>
                <a:endParaRPr lang="zh-CN" altLang="en-US" sz="1400" dirty="0">
                  <a:solidFill>
                    <a:schemeClr val="tx1">
                      <a:lumMod val="75000"/>
                      <a:lumOff val="25000"/>
                    </a:schemeClr>
                  </a:solidFill>
                  <a:cs typeface="+mn-ea"/>
                  <a:sym typeface="+mn-lt"/>
                </a:endParaRPr>
              </a:p>
            </p:txBody>
          </p:sp>
          <p:sp>
            <p:nvSpPr>
              <p:cNvPr id="46" name="矩形 45"/>
              <p:cNvSpPr/>
              <p:nvPr/>
            </p:nvSpPr>
            <p:spPr>
              <a:xfrm>
                <a:off x="7483989" y="3314482"/>
                <a:ext cx="2050552"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grpSp>
        <p:nvGrpSpPr>
          <p:cNvPr id="49" name="组合 48"/>
          <p:cNvGrpSpPr/>
          <p:nvPr/>
        </p:nvGrpSpPr>
        <p:grpSpPr>
          <a:xfrm>
            <a:off x="274320" y="152400"/>
            <a:ext cx="563880" cy="635000"/>
            <a:chOff x="432" y="240"/>
            <a:chExt cx="888" cy="1000"/>
          </a:xfrm>
        </p:grpSpPr>
        <p:sp>
          <p:nvSpPr>
            <p:cNvPr id="50"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1"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left)">
                                      <p:cBhvr>
                                        <p:cTn id="18" dur="500"/>
                                        <p:tgtEl>
                                          <p:spTgt spid="4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p:tgtEl>
                                          <p:spTgt spid="28"/>
                                        </p:tgtEl>
                                        <p:attrNameLst>
                                          <p:attrName>ppt_y</p:attrName>
                                        </p:attrNameLst>
                                      </p:cBhvr>
                                      <p:tavLst>
                                        <p:tav tm="0">
                                          <p:val>
                                            <p:strVal val="#ppt_y+#ppt_h*1.125000"/>
                                          </p:val>
                                        </p:tav>
                                        <p:tav tm="100000">
                                          <p:val>
                                            <p:strVal val="#ppt_y"/>
                                          </p:val>
                                        </p:tav>
                                      </p:tavLst>
                                    </p:anim>
                                    <p:animEffect transition="in" filter="wipe(up)">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1" cstate="screen"/>
          <a:srcRect/>
          <a:stretch>
            <a:fillRect/>
          </a:stretch>
        </p:blipFill>
        <p:spPr bwMode="auto">
          <a:xfrm>
            <a:off x="-29210" y="2239010"/>
            <a:ext cx="12231370" cy="2379980"/>
          </a:xfrm>
          <a:prstGeom prst="rect">
            <a:avLst/>
          </a:prstGeom>
          <a:solidFill>
            <a:srgbClr val="3131DB"/>
          </a:solidFill>
          <a:ln w="9525">
            <a:noFill/>
            <a:miter lim="800000"/>
            <a:headEnd/>
            <a:tailEnd/>
          </a:ln>
          <a:effectLst/>
        </p:spPr>
      </p:pic>
      <p:sp>
        <p:nvSpPr>
          <p:cNvPr id="6" name="流程图: 接点 5"/>
          <p:cNvSpPr/>
          <p:nvPr/>
        </p:nvSpPr>
        <p:spPr>
          <a:xfrm>
            <a:off x="1047497" y="1629000"/>
            <a:ext cx="3600000" cy="360000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2018745" y="2544142"/>
            <a:ext cx="1817805" cy="1769715"/>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1500" b="1" i="0" u="none" strike="noStrike" kern="1200" cap="none" spc="0" normalizeH="0" baseline="0" noProof="0" dirty="0">
                <a:ln>
                  <a:noFill/>
                </a:ln>
                <a:solidFill>
                  <a:prstClr val="white"/>
                </a:solidFill>
                <a:effectLst/>
                <a:uLnTx/>
                <a:uFillTx/>
                <a:cs typeface="+mn-ea"/>
                <a:sym typeface="+mn-lt"/>
              </a:rPr>
              <a:t>05</a:t>
            </a:r>
            <a:endParaRPr kumimoji="0" lang="zh-CN" altLang="en-US" sz="11500" b="1" i="0" u="none" strike="noStrike" kern="1200" cap="none" spc="0" normalizeH="0" baseline="0" noProof="0" dirty="0">
              <a:ln>
                <a:noFill/>
              </a:ln>
              <a:solidFill>
                <a:prstClr val="white"/>
              </a:solidFill>
              <a:effectLst/>
              <a:uLnTx/>
              <a:uFillTx/>
              <a:cs typeface="+mn-ea"/>
              <a:sym typeface="+mn-lt"/>
            </a:endParaRPr>
          </a:p>
        </p:txBody>
      </p:sp>
      <p:sp>
        <p:nvSpPr>
          <p:cNvPr id="10" name="文本框 25"/>
          <p:cNvSpPr txBox="1"/>
          <p:nvPr/>
        </p:nvSpPr>
        <p:spPr>
          <a:xfrm>
            <a:off x="4655840" y="2937718"/>
            <a:ext cx="5544388"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a:ln>
                  <a:noFill/>
                </a:ln>
                <a:solidFill>
                  <a:prstClr val="white"/>
                </a:solidFill>
                <a:effectLst/>
                <a:uLnTx/>
                <a:uFillTx/>
                <a:cs typeface="+mn-ea"/>
                <a:sym typeface="+mn-lt"/>
              </a:rPr>
              <a:t>致谢</a:t>
            </a:r>
            <a:endParaRPr kumimoji="0" lang="zh-CN" altLang="en-US" sz="54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a:off x="0" y="2"/>
            <a:ext cx="12192000" cy="2944304"/>
          </a:xfrm>
          <a:prstGeom prst="rect">
            <a:avLst/>
          </a:prstGeom>
        </p:spPr>
      </p:pic>
      <p:sp>
        <p:nvSpPr>
          <p:cNvPr id="3" name="TextBox 59"/>
          <p:cNvSpPr txBox="1">
            <a:spLocks noChangeArrowheads="1"/>
          </p:cNvSpPr>
          <p:nvPr/>
        </p:nvSpPr>
        <p:spPr bwMode="auto">
          <a:xfrm flipH="1">
            <a:off x="2814240" y="3293734"/>
            <a:ext cx="6812094" cy="7694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0" fontAlgn="auto" latinLnBrk="0" hangingPunct="0">
              <a:lnSpc>
                <a:spcPct val="100000"/>
              </a:lnSpc>
              <a:spcBef>
                <a:spcPts val="0"/>
              </a:spcBef>
              <a:spcAft>
                <a:spcPts val="0"/>
              </a:spcAft>
              <a:buClrTx/>
              <a:buSzTx/>
              <a:buFontTx/>
              <a:buNone/>
              <a:defRPr/>
            </a:pPr>
            <a:r>
              <a:rPr kumimoji="0" lang="zh-CN" altLang="en-US" sz="4400" b="1" i="0" u="none" strike="noStrike" kern="0" cap="none" spc="0" normalizeH="0" baseline="0" noProof="0" dirty="0">
                <a:ln>
                  <a:noFill/>
                </a:ln>
                <a:solidFill>
                  <a:srgbClr val="C00000"/>
                </a:solidFill>
                <a:effectLst/>
                <a:uLnTx/>
                <a:uFillTx/>
                <a:latin typeface="+mn-lt"/>
                <a:ea typeface="+mn-ea"/>
                <a:cs typeface="+mn-ea"/>
                <a:sym typeface="+mn-lt"/>
              </a:rPr>
              <a:t>致谢 </a:t>
            </a:r>
            <a:r>
              <a:rPr kumimoji="0" lang="en-US" altLang="zh-CN" sz="4400" b="1" i="0" u="none" strike="noStrike" kern="0" cap="none" spc="0" normalizeH="0" baseline="0" noProof="0" dirty="0">
                <a:ln>
                  <a:noFill/>
                </a:ln>
                <a:solidFill>
                  <a:srgbClr val="C00000"/>
                </a:solidFill>
                <a:effectLst/>
                <a:uLnTx/>
                <a:uFillTx/>
                <a:latin typeface="+mn-lt"/>
                <a:ea typeface="+mn-ea"/>
                <a:cs typeface="+mn-ea"/>
                <a:sym typeface="+mn-lt"/>
              </a:rPr>
              <a:t>| Thank</a:t>
            </a:r>
            <a:r>
              <a:rPr kumimoji="0" lang="zh-CN" altLang="en-US" sz="4400" b="1" i="0" u="none" strike="noStrike" kern="0" cap="none" spc="0" normalizeH="0" baseline="0" noProof="0" dirty="0">
                <a:ln>
                  <a:noFill/>
                </a:ln>
                <a:solidFill>
                  <a:srgbClr val="C00000"/>
                </a:solidFill>
                <a:effectLst/>
                <a:uLnTx/>
                <a:uFillTx/>
                <a:latin typeface="+mn-lt"/>
                <a:ea typeface="+mn-ea"/>
                <a:cs typeface="+mn-ea"/>
                <a:sym typeface="+mn-lt"/>
              </a:rPr>
              <a:t>！</a:t>
            </a:r>
            <a:endParaRPr kumimoji="0" lang="zh-CN" altLang="en-US" sz="2400" b="0" i="0" u="none" strike="noStrike" kern="1200" cap="none" spc="0" normalizeH="0" baseline="0" noProof="0" dirty="0">
              <a:ln>
                <a:noFill/>
              </a:ln>
              <a:solidFill>
                <a:srgbClr val="C00000"/>
              </a:solidFill>
              <a:effectLst/>
              <a:uLnTx/>
              <a:uFillTx/>
              <a:latin typeface="+mn-lt"/>
              <a:ea typeface="+mn-ea"/>
              <a:cs typeface="+mn-ea"/>
              <a:sym typeface="+mn-lt"/>
            </a:endParaRPr>
          </a:p>
        </p:txBody>
      </p:sp>
      <p:sp>
        <p:nvSpPr>
          <p:cNvPr id="4" name="矩形 3"/>
          <p:cNvSpPr/>
          <p:nvPr/>
        </p:nvSpPr>
        <p:spPr>
          <a:xfrm>
            <a:off x="2382173" y="4769498"/>
            <a:ext cx="8226641" cy="961289"/>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再次对公司的栽培和各位领导、同事在工作和生活中的帮助表示感谢！</a:t>
            </a:r>
            <a:endParaRPr kumimoji="0" lang="en-US" altLang="zh-CN" sz="2000" b="0" i="0" u="none" strike="noStrike" kern="1200" cap="none" spc="0" normalizeH="0" baseline="0" noProof="0">
              <a:ln>
                <a:noFill/>
              </a:ln>
              <a:solidFill>
                <a:prstClr val="black"/>
              </a:solidFill>
              <a:effectLst/>
              <a:uLnTx/>
              <a:uFillTx/>
              <a:cs typeface="+mn-ea"/>
              <a:sym typeface="+mn-lt"/>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在这个大家庭中我们共同努力奋斗，创造更美好的明天！</a:t>
            </a:r>
            <a:endParaRPr kumimoji="0" lang="zh-CN" altLang="en-US" sz="2000" b="0" i="0" u="none" strike="noStrike" kern="1200" cap="none" spc="0" normalizeH="0" baseline="0" noProof="0" dirty="0">
              <a:ln>
                <a:noFill/>
              </a:ln>
              <a:solidFill>
                <a:prstClr val="black"/>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p:blinds/>
      </p:transition>
    </mc:Choice>
    <mc:Fallback>
      <p:transition spd="slow"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 name="平行四边形 7"/>
          <p:cNvSpPr/>
          <p:nvPr/>
        </p:nvSpPr>
        <p:spPr>
          <a:xfrm>
            <a:off x="-10160" y="980728"/>
            <a:ext cx="12212320" cy="4176464"/>
          </a:xfrm>
          <a:prstGeom prst="parallelogram">
            <a:avLst>
              <a:gd name="adj" fmla="val 0"/>
            </a:avLst>
          </a:prstGeom>
          <a:solidFill>
            <a:srgbClr val="CA23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25" name="Picture 2"/>
          <p:cNvPicPr>
            <a:picLocks noChangeAspect="1" noChangeArrowheads="1"/>
          </p:cNvPicPr>
          <p:nvPr/>
        </p:nvPicPr>
        <p:blipFill>
          <a:blip r:embed="rId2" cstate="screen">
            <a:duotone>
              <a:prstClr val="black"/>
              <a:schemeClr val="accent3">
                <a:tint val="45000"/>
                <a:satMod val="400000"/>
              </a:schemeClr>
            </a:duotone>
          </a:blip>
          <a:srcRect/>
          <a:stretch>
            <a:fillRect/>
          </a:stretch>
        </p:blipFill>
        <p:spPr bwMode="auto">
          <a:xfrm>
            <a:off x="-29210" y="1681063"/>
            <a:ext cx="12231370" cy="2736304"/>
          </a:xfrm>
          <a:prstGeom prst="rect">
            <a:avLst/>
          </a:prstGeom>
          <a:solidFill>
            <a:srgbClr val="3131DB"/>
          </a:solidFill>
          <a:ln w="9525">
            <a:noFill/>
            <a:miter lim="800000"/>
            <a:headEnd/>
            <a:tailEnd/>
          </a:ln>
          <a:effectLst>
            <a:outerShdw blurRad="25400" dist="38100" dir="2700000" algn="tl" rotWithShape="0">
              <a:prstClr val="black">
                <a:alpha val="30000"/>
              </a:prstClr>
            </a:outerShdw>
          </a:effectLst>
        </p:spPr>
      </p:pic>
      <p:sp>
        <p:nvSpPr>
          <p:cNvPr id="4" name="TextBox 7"/>
          <p:cNvSpPr>
            <a:spLocks noChangeArrowheads="1"/>
          </p:cNvSpPr>
          <p:nvPr/>
        </p:nvSpPr>
        <p:spPr bwMode="auto">
          <a:xfrm>
            <a:off x="1559496" y="2222623"/>
            <a:ext cx="9073008"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400" normalizeH="0" baseline="0" noProof="0" dirty="0">
                <a:ln>
                  <a:noFill/>
                </a:ln>
                <a:solidFill>
                  <a:prstClr val="white"/>
                </a:solidFill>
                <a:effectLst/>
                <a:uLnTx/>
                <a:uFillTx/>
                <a:cs typeface="+mn-ea"/>
                <a:sym typeface="+mn-lt"/>
              </a:rPr>
              <a:t>感谢您的观看</a:t>
            </a:r>
            <a:endParaRPr kumimoji="0" lang="zh-CN" altLang="en-US" sz="8000" b="1" i="0" u="none" strike="noStrike" kern="1200" cap="none" spc="40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495600" y="6274406"/>
            <a:ext cx="1878965" cy="14605"/>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15665" y="6292144"/>
            <a:ext cx="1878965" cy="14605"/>
          </a:xfrm>
          <a:prstGeom prst="line">
            <a:avLst/>
          </a:prstGeom>
          <a:ln>
            <a:solidFill>
              <a:schemeClr val="tx1">
                <a:lumMod val="75000"/>
                <a:lumOff val="2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11" name="文本框 25"/>
          <p:cNvSpPr txBox="1"/>
          <p:nvPr/>
        </p:nvSpPr>
        <p:spPr>
          <a:xfrm>
            <a:off x="3268980" y="4602614"/>
            <a:ext cx="552690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547" normalizeH="0" baseline="0" noProof="0" dirty="0">
                <a:ln>
                  <a:noFill/>
                </a:ln>
                <a:solidFill>
                  <a:prstClr val="white"/>
                </a:solidFill>
                <a:effectLst/>
                <a:uLnTx/>
                <a:uFillTx/>
                <a:cs typeface="+mn-ea"/>
                <a:sym typeface="+mn-lt"/>
              </a:rPr>
              <a:t>这是一个全新的开始 </a:t>
            </a:r>
            <a:r>
              <a:rPr kumimoji="0" lang="en-US" altLang="zh-CN" sz="1600" b="0" i="0" u="none" strike="noStrike" kern="1200" cap="none" spc="547" normalizeH="0" baseline="0" noProof="0" dirty="0">
                <a:ln>
                  <a:noFill/>
                </a:ln>
                <a:solidFill>
                  <a:prstClr val="white"/>
                </a:solidFill>
                <a:effectLst/>
                <a:uLnTx/>
                <a:uFillTx/>
                <a:cs typeface="+mn-ea"/>
                <a:sym typeface="+mn-lt"/>
              </a:rPr>
              <a:t>·  </a:t>
            </a:r>
            <a:r>
              <a:rPr kumimoji="0" lang="zh-CN" altLang="en-US" sz="1600" b="0" i="0" u="none" strike="noStrike" kern="1200" cap="none" spc="547" normalizeH="0" baseline="0" noProof="0" dirty="0">
                <a:ln>
                  <a:noFill/>
                </a:ln>
                <a:solidFill>
                  <a:prstClr val="white"/>
                </a:solidFill>
                <a:effectLst/>
                <a:uLnTx/>
                <a:uFillTx/>
                <a:cs typeface="+mn-ea"/>
                <a:sym typeface="+mn-lt"/>
              </a:rPr>
              <a:t>开始一段新的旅程</a:t>
            </a:r>
            <a:endParaRPr kumimoji="0" lang="zh-CN" altLang="en-US" sz="1600" b="0" i="0" u="none" strike="noStrike" kern="1200" cap="none" spc="547" normalizeH="0" baseline="0" noProof="0" dirty="0">
              <a:ln>
                <a:noFill/>
              </a:ln>
              <a:solidFill>
                <a:prstClr val="white"/>
              </a:solidFill>
              <a:effectLst/>
              <a:uLnTx/>
              <a:uFillTx/>
              <a:cs typeface="+mn-ea"/>
              <a:sym typeface="+mn-lt"/>
            </a:endParaRPr>
          </a:p>
        </p:txBody>
      </p:sp>
      <p:sp>
        <p:nvSpPr>
          <p:cNvPr id="13" name="文本框 25"/>
          <p:cNvSpPr txBox="1"/>
          <p:nvPr/>
        </p:nvSpPr>
        <p:spPr>
          <a:xfrm>
            <a:off x="2904697" y="5373216"/>
            <a:ext cx="638176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300" normalizeH="0" baseline="0" noProof="0" dirty="0">
                <a:ln>
                  <a:noFill/>
                </a:ln>
                <a:solidFill>
                  <a:srgbClr val="404040"/>
                </a:solidFill>
                <a:effectLst/>
                <a:uLnTx/>
                <a:uFillTx/>
                <a:cs typeface="+mn-ea"/>
                <a:sym typeface="+mn-lt"/>
              </a:rPr>
              <a:t>PLEASE ENTER THE CONTENTPLEASE ENTER THE CONTENTPLEASE ENTER THE CONTENTPLEASE ENTER THE CONTENT</a:t>
            </a:r>
            <a:endParaRPr kumimoji="0" lang="zh-CN" altLang="en-US" sz="800" b="0" i="0" u="none" strike="noStrike" kern="1200" cap="none" spc="30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300" normalizeH="0" baseline="0" noProof="0" dirty="0">
                <a:ln>
                  <a:noFill/>
                </a:ln>
                <a:solidFill>
                  <a:srgbClr val="404040"/>
                </a:solidFill>
                <a:effectLst/>
                <a:uLnTx/>
                <a:uFillTx/>
                <a:cs typeface="+mn-ea"/>
                <a:sym typeface="+mn-lt"/>
              </a:rPr>
              <a:t>PLEASE ENTER THE CONTENTPLEASE ENTER THE CONTENT</a:t>
            </a:r>
            <a:endParaRPr kumimoji="0" lang="zh-CN" altLang="en-US" sz="800" b="0" i="0" u="none" strike="noStrike" kern="1200" cap="none" spc="300" normalizeH="0" baseline="0" noProof="0" dirty="0">
              <a:ln>
                <a:noFill/>
              </a:ln>
              <a:solidFill>
                <a:srgbClr val="40404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300" normalizeH="0" baseline="0" noProof="0" dirty="0">
              <a:ln>
                <a:noFill/>
              </a:ln>
              <a:solidFill>
                <a:srgbClr val="404040"/>
              </a:solidFill>
              <a:effectLst/>
              <a:uLnTx/>
              <a:uFillTx/>
              <a:cs typeface="+mn-ea"/>
              <a:sym typeface="+mn-lt"/>
            </a:endParaRPr>
          </a:p>
        </p:txBody>
      </p:sp>
      <p:grpSp>
        <p:nvGrpSpPr>
          <p:cNvPr id="3" name="组合 2"/>
          <p:cNvGrpSpPr/>
          <p:nvPr/>
        </p:nvGrpSpPr>
        <p:grpSpPr>
          <a:xfrm>
            <a:off x="4374565" y="6145559"/>
            <a:ext cx="3280230" cy="307777"/>
            <a:chOff x="4215954" y="6332061"/>
            <a:chExt cx="3280230" cy="307777"/>
          </a:xfrm>
        </p:grpSpPr>
        <p:sp>
          <p:nvSpPr>
            <p:cNvPr id="12" name="文本框 25"/>
            <p:cNvSpPr txBox="1"/>
            <p:nvPr/>
          </p:nvSpPr>
          <p:spPr>
            <a:xfrm>
              <a:off x="4215954" y="6332061"/>
              <a:ext cx="1615897" cy="3067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述职人</a:t>
              </a:r>
              <a:r>
                <a:rPr kumimoji="0" lang="zh-CN" altLang="en-US" sz="1400" b="0" i="0" u="none" strike="noStrike" kern="1200" cap="none" spc="0" normalizeH="0" baseline="0" noProof="0" dirty="0" smtClean="0">
                  <a:ln>
                    <a:noFill/>
                  </a:ln>
                  <a:solidFill>
                    <a:prstClr val="black">
                      <a:lumMod val="75000"/>
                      <a:lumOff val="25000"/>
                    </a:prstClr>
                  </a:solidFill>
                  <a:effectLst/>
                  <a:uLnTx/>
                  <a:uFillTx/>
                  <a:cs typeface="+mn-ea"/>
                  <a:sym typeface="+mn-lt"/>
                </a:rPr>
                <a:t>：</a:t>
              </a:r>
              <a:r>
                <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rPr>
                <a:t>XXX</a:t>
              </a:r>
              <a:endPar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endParaRPr>
            </a:p>
          </p:txBody>
        </p:sp>
        <p:sp>
          <p:nvSpPr>
            <p:cNvPr id="14" name="文本框 25"/>
            <p:cNvSpPr txBox="1"/>
            <p:nvPr/>
          </p:nvSpPr>
          <p:spPr>
            <a:xfrm>
              <a:off x="5831852" y="6332061"/>
              <a:ext cx="1664332"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时间：</a:t>
              </a:r>
              <a:r>
                <a:rPr kumimoji="0" lang="en-US" altLang="zh-CN" sz="1400" b="0" i="0" u="none" strike="noStrike" kern="1200" cap="none" spc="0" normalizeH="0" baseline="0" noProof="0" dirty="0" smtClean="0">
                  <a:ln>
                    <a:noFill/>
                  </a:ln>
                  <a:solidFill>
                    <a:prstClr val="black">
                      <a:lumMod val="75000"/>
                      <a:lumOff val="25000"/>
                    </a:prstClr>
                  </a:solidFill>
                  <a:effectLst/>
                  <a:uLnTx/>
                  <a:uFillTx/>
                  <a:cs typeface="+mn-ea"/>
                  <a:sym typeface="+mn-lt"/>
                </a:rPr>
                <a:t>20XX.X.XX</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5" name="TextBox 7"/>
          <p:cNvSpPr>
            <a:spLocks noChangeArrowheads="1"/>
          </p:cNvSpPr>
          <p:nvPr/>
        </p:nvSpPr>
        <p:spPr bwMode="auto">
          <a:xfrm>
            <a:off x="4799855" y="3559851"/>
            <a:ext cx="25202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400" normalizeH="0" baseline="0" noProof="0" dirty="0">
                <a:ln>
                  <a:noFill/>
                </a:ln>
                <a:solidFill>
                  <a:prstClr val="white"/>
                </a:solidFill>
                <a:effectLst/>
                <a:uLnTx/>
                <a:uFillTx/>
                <a:cs typeface="+mn-ea"/>
                <a:sym typeface="+mn-lt"/>
              </a:rPr>
              <a:t>THANKS</a:t>
            </a:r>
            <a:endParaRPr kumimoji="0" lang="zh-CN" altLang="en-US" sz="2400" b="0" i="0" u="none" strike="noStrike" kern="1200" cap="none" spc="40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12" fill="hold" grpId="0" nodeType="withEffect">
                                  <p:stCondLst>
                                    <p:cond delay="0"/>
                                  </p:stCondLst>
                                  <p:iterate type="lt">
                                    <p:tmPct val="1300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649"/>
                            </p:stCondLst>
                            <p:childTnLst>
                              <p:par>
                                <p:cTn id="14" presetID="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iterate type="lt">
                                    <p:tmPct val="13000"/>
                                  </p:iterate>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0-#ppt_w/2"/>
                                          </p:val>
                                        </p:tav>
                                        <p:tav tm="100000">
                                          <p:val>
                                            <p:strVal val="#ppt_x"/>
                                          </p:val>
                                        </p:tav>
                                      </p:tavLst>
                                    </p:anim>
                                    <p:anim calcmode="lin" valueType="num">
                                      <p:cBhvr additive="base">
                                        <p:cTn id="33"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4680" y="0"/>
            <a:ext cx="4464496" cy="6858000"/>
          </a:xfrm>
          <a:prstGeom prst="rect">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TextBox 8"/>
          <p:cNvSpPr txBox="1"/>
          <p:nvPr/>
        </p:nvSpPr>
        <p:spPr>
          <a:xfrm>
            <a:off x="1936517" y="2408170"/>
            <a:ext cx="1200329" cy="2247900"/>
          </a:xfrm>
          <a:prstGeom prst="rect">
            <a:avLst/>
          </a:prstGeom>
          <a:noFill/>
        </p:spPr>
        <p:txBody>
          <a:bodyPr vert="eaVert"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prstClr val="white"/>
                </a:solidFill>
                <a:effectLst/>
                <a:uLnTx/>
                <a:uFillTx/>
                <a:cs typeface="+mn-ea"/>
                <a:sym typeface="+mn-lt"/>
              </a:rPr>
              <a:t>目 录</a:t>
            </a:r>
            <a:endParaRPr kumimoji="0" lang="zh-CN" altLang="en-US" sz="6600" b="0" i="0" u="none" strike="noStrike" kern="1200" cap="none" spc="0" normalizeH="0" baseline="0" noProof="0" dirty="0">
              <a:ln>
                <a:noFill/>
              </a:ln>
              <a:solidFill>
                <a:prstClr val="white"/>
              </a:solidFill>
              <a:effectLst/>
              <a:uLnTx/>
              <a:uFillTx/>
              <a:cs typeface="+mn-ea"/>
              <a:sym typeface="+mn-lt"/>
            </a:endParaRPr>
          </a:p>
        </p:txBody>
      </p:sp>
      <p:sp>
        <p:nvSpPr>
          <p:cNvPr id="28" name="TextBox 9"/>
          <p:cNvSpPr txBox="1"/>
          <p:nvPr/>
        </p:nvSpPr>
        <p:spPr>
          <a:xfrm>
            <a:off x="643855" y="1181006"/>
            <a:ext cx="1292662" cy="4496939"/>
          </a:xfrm>
          <a:prstGeom prst="rect">
            <a:avLst/>
          </a:prstGeom>
          <a:noFill/>
        </p:spPr>
        <p:txBody>
          <a:bodyPr vert="eaVert"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7200" b="0" i="0" u="none" strike="noStrike" kern="1200" cap="none" spc="0" normalizeH="0" baseline="0" noProof="0" dirty="0">
                <a:ln>
                  <a:noFill/>
                </a:ln>
                <a:solidFill>
                  <a:srgbClr val="DF373B"/>
                </a:solidFill>
                <a:effectLst/>
                <a:uLnTx/>
                <a:uFillTx/>
                <a:cs typeface="+mn-ea"/>
                <a:sym typeface="+mn-lt"/>
              </a:rPr>
              <a:t>CONTENT</a:t>
            </a:r>
            <a:endParaRPr kumimoji="0" lang="zh-CN" altLang="en-US" sz="7200" b="0" i="0" u="none" strike="noStrike" kern="1200" cap="none" spc="0" normalizeH="0" baseline="0" noProof="0" dirty="0">
              <a:ln>
                <a:noFill/>
              </a:ln>
              <a:solidFill>
                <a:srgbClr val="DF373B"/>
              </a:solidFill>
              <a:effectLst/>
              <a:uLnTx/>
              <a:uFillTx/>
              <a:cs typeface="+mn-ea"/>
              <a:sym typeface="+mn-lt"/>
            </a:endParaRPr>
          </a:p>
        </p:txBody>
      </p:sp>
      <p:sp>
        <p:nvSpPr>
          <p:cNvPr id="3" name="椭圆 2"/>
          <p:cNvSpPr/>
          <p:nvPr/>
        </p:nvSpPr>
        <p:spPr>
          <a:xfrm>
            <a:off x="4079776" y="1744311"/>
            <a:ext cx="720080" cy="720080"/>
          </a:xfrm>
          <a:prstGeom prst="ellipse">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cs typeface="+mn-ea"/>
                <a:sym typeface="+mn-lt"/>
              </a:rPr>
              <a:t>2</a:t>
            </a: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30" name="椭圆 29"/>
          <p:cNvSpPr/>
          <p:nvPr/>
        </p:nvSpPr>
        <p:spPr>
          <a:xfrm>
            <a:off x="4079776" y="2961012"/>
            <a:ext cx="720080" cy="720080"/>
          </a:xfrm>
          <a:prstGeom prst="ellipse">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cs typeface="+mn-ea"/>
                <a:sym typeface="+mn-lt"/>
              </a:rPr>
              <a:t>3</a:t>
            </a: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31" name="椭圆 30"/>
          <p:cNvSpPr/>
          <p:nvPr/>
        </p:nvSpPr>
        <p:spPr>
          <a:xfrm>
            <a:off x="4079776" y="4177713"/>
            <a:ext cx="720080" cy="720080"/>
          </a:xfrm>
          <a:prstGeom prst="ellipse">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cs typeface="+mn-ea"/>
                <a:sym typeface="+mn-lt"/>
              </a:rPr>
              <a:t>4</a:t>
            </a: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32" name="椭圆 31"/>
          <p:cNvSpPr/>
          <p:nvPr/>
        </p:nvSpPr>
        <p:spPr>
          <a:xfrm>
            <a:off x="4079776" y="5260312"/>
            <a:ext cx="720080" cy="720080"/>
          </a:xfrm>
          <a:prstGeom prst="ellipse">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cs typeface="+mn-ea"/>
                <a:sym typeface="+mn-lt"/>
              </a:rPr>
              <a:t>5</a:t>
            </a: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34" name="椭圆 33"/>
          <p:cNvSpPr/>
          <p:nvPr/>
        </p:nvSpPr>
        <p:spPr>
          <a:xfrm>
            <a:off x="4056648" y="661712"/>
            <a:ext cx="720080" cy="720080"/>
          </a:xfrm>
          <a:prstGeom prst="ellipse">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bg1"/>
                </a:solidFill>
                <a:effectLst/>
                <a:uLnTx/>
                <a:uFillTx/>
                <a:cs typeface="+mn-ea"/>
                <a:sym typeface="+mn-lt"/>
              </a:rPr>
              <a:t>1</a:t>
            </a: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58" name="文本框 57"/>
          <p:cNvSpPr txBox="1"/>
          <p:nvPr/>
        </p:nvSpPr>
        <p:spPr>
          <a:xfrm>
            <a:off x="5681231" y="698586"/>
            <a:ext cx="2082621"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F373B"/>
                </a:solidFill>
                <a:effectLst/>
                <a:uLnTx/>
                <a:uFillTx/>
                <a:cs typeface="+mn-ea"/>
                <a:sym typeface="+mn-lt"/>
              </a:rPr>
              <a:t>工作总结</a:t>
            </a:r>
            <a:endParaRPr kumimoji="0" lang="zh-CN" altLang="en-US" sz="3600" b="1" i="0" u="none" strike="noStrike" kern="1200" cap="none" spc="0" normalizeH="0" baseline="0" noProof="0" dirty="0">
              <a:ln>
                <a:noFill/>
              </a:ln>
              <a:solidFill>
                <a:srgbClr val="DF373B"/>
              </a:solidFill>
              <a:effectLst/>
              <a:uLnTx/>
              <a:uFillTx/>
              <a:cs typeface="+mn-ea"/>
              <a:sym typeface="+mn-lt"/>
            </a:endParaRPr>
          </a:p>
        </p:txBody>
      </p:sp>
      <p:sp>
        <p:nvSpPr>
          <p:cNvPr id="59" name="文本框 58"/>
          <p:cNvSpPr txBox="1"/>
          <p:nvPr/>
        </p:nvSpPr>
        <p:spPr>
          <a:xfrm>
            <a:off x="5626183" y="1791250"/>
            <a:ext cx="2082621"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F373B"/>
                </a:solidFill>
                <a:effectLst/>
                <a:uLnTx/>
                <a:uFillTx/>
                <a:cs typeface="+mn-ea"/>
                <a:sym typeface="+mn-lt"/>
              </a:rPr>
              <a:t>自我评价</a:t>
            </a:r>
            <a:endParaRPr kumimoji="0" lang="zh-CN" altLang="en-US" sz="3600" b="1" i="0" u="none" strike="noStrike" kern="1200" cap="none" spc="0" normalizeH="0" baseline="0" noProof="0" dirty="0">
              <a:ln>
                <a:noFill/>
              </a:ln>
              <a:solidFill>
                <a:srgbClr val="DF373B"/>
              </a:solidFill>
              <a:effectLst/>
              <a:uLnTx/>
              <a:uFillTx/>
              <a:cs typeface="+mn-ea"/>
              <a:sym typeface="+mn-lt"/>
            </a:endParaRPr>
          </a:p>
        </p:txBody>
      </p:sp>
      <p:sp>
        <p:nvSpPr>
          <p:cNvPr id="60" name="文本框 59"/>
          <p:cNvSpPr txBox="1"/>
          <p:nvPr/>
        </p:nvSpPr>
        <p:spPr>
          <a:xfrm>
            <a:off x="5637813" y="3034761"/>
            <a:ext cx="2082621"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F373B"/>
                </a:solidFill>
                <a:effectLst/>
                <a:uLnTx/>
                <a:uFillTx/>
                <a:cs typeface="+mn-ea"/>
                <a:sym typeface="+mn-lt"/>
              </a:rPr>
              <a:t>工作体会</a:t>
            </a:r>
            <a:endParaRPr kumimoji="0" lang="zh-CN" altLang="en-US" sz="3600" b="1" i="0" u="none" strike="noStrike" kern="1200" cap="none" spc="0" normalizeH="0" baseline="0" noProof="0" dirty="0">
              <a:ln>
                <a:noFill/>
              </a:ln>
              <a:solidFill>
                <a:srgbClr val="DF373B"/>
              </a:solidFill>
              <a:effectLst/>
              <a:uLnTx/>
              <a:uFillTx/>
              <a:cs typeface="+mn-ea"/>
              <a:sym typeface="+mn-lt"/>
            </a:endParaRPr>
          </a:p>
        </p:txBody>
      </p:sp>
      <p:sp>
        <p:nvSpPr>
          <p:cNvPr id="61" name="文本框 60"/>
          <p:cNvSpPr txBox="1"/>
          <p:nvPr/>
        </p:nvSpPr>
        <p:spPr>
          <a:xfrm>
            <a:off x="5691242" y="4188124"/>
            <a:ext cx="2557110"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F373B"/>
                </a:solidFill>
                <a:effectLst/>
                <a:uLnTx/>
                <a:uFillTx/>
                <a:cs typeface="+mn-ea"/>
                <a:sym typeface="+mn-lt"/>
              </a:rPr>
              <a:t>规划与展望</a:t>
            </a:r>
            <a:endParaRPr kumimoji="0" lang="zh-CN" altLang="en-US" sz="3600" b="1" i="0" u="none" strike="noStrike" kern="1200" cap="none" spc="0" normalizeH="0" baseline="0" noProof="0" dirty="0">
              <a:ln>
                <a:noFill/>
              </a:ln>
              <a:solidFill>
                <a:srgbClr val="DF373B"/>
              </a:solidFill>
              <a:effectLst/>
              <a:uLnTx/>
              <a:uFillTx/>
              <a:cs typeface="+mn-ea"/>
              <a:sym typeface="+mn-lt"/>
            </a:endParaRPr>
          </a:p>
        </p:txBody>
      </p:sp>
      <p:sp>
        <p:nvSpPr>
          <p:cNvPr id="62" name="文本框 61"/>
          <p:cNvSpPr txBox="1"/>
          <p:nvPr/>
        </p:nvSpPr>
        <p:spPr>
          <a:xfrm>
            <a:off x="5691242" y="5370936"/>
            <a:ext cx="1133644"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F373B"/>
                </a:solidFill>
                <a:effectLst/>
                <a:uLnTx/>
                <a:uFillTx/>
                <a:cs typeface="+mn-ea"/>
                <a:sym typeface="+mn-lt"/>
              </a:rPr>
              <a:t>致谢</a:t>
            </a:r>
            <a:endParaRPr kumimoji="0" lang="zh-CN" altLang="en-US" sz="3600" b="1" i="0" u="none" strike="noStrike" kern="1200" cap="none" spc="0" normalizeH="0" baseline="0" noProof="0" dirty="0">
              <a:ln>
                <a:noFill/>
              </a:ln>
              <a:solidFill>
                <a:srgbClr val="DF373B"/>
              </a:solidFill>
              <a:effectLst/>
              <a:uLnTx/>
              <a:uFillTx/>
              <a:cs typeface="+mn-ea"/>
              <a:sym typeface="+mn-lt"/>
            </a:endParaRPr>
          </a:p>
        </p:txBody>
      </p:sp>
      <p:sp>
        <p:nvSpPr>
          <p:cNvPr id="2" name="矩形 1"/>
          <p:cNvSpPr/>
          <p:nvPr/>
        </p:nvSpPr>
        <p:spPr>
          <a:xfrm>
            <a:off x="7819149" y="944807"/>
            <a:ext cx="2088713"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Work Summary</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6" name="矩形 15"/>
          <p:cNvSpPr/>
          <p:nvPr/>
        </p:nvSpPr>
        <p:spPr>
          <a:xfrm>
            <a:off x="7819149" y="1991870"/>
            <a:ext cx="1978234"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Self Evaluation</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矩形 16"/>
          <p:cNvSpPr/>
          <p:nvPr/>
        </p:nvSpPr>
        <p:spPr>
          <a:xfrm>
            <a:off x="7819149" y="3251533"/>
            <a:ext cx="2241063"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Work Experience</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8" name="矩形 17"/>
          <p:cNvSpPr/>
          <p:nvPr/>
        </p:nvSpPr>
        <p:spPr>
          <a:xfrm>
            <a:off x="8544272" y="4365104"/>
            <a:ext cx="1260281"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Planning</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9" name="矩形 18"/>
          <p:cNvSpPr/>
          <p:nvPr/>
        </p:nvSpPr>
        <p:spPr>
          <a:xfrm>
            <a:off x="7320136" y="5540717"/>
            <a:ext cx="1048685"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cs typeface="+mn-ea"/>
                <a:sym typeface="+mn-lt"/>
              </a:rPr>
              <a:t>Thanks</a:t>
            </a: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ransition spd="med"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1000" fill="hold"/>
                                        <p:tgtEl>
                                          <p:spTgt spid="58"/>
                                        </p:tgtEl>
                                        <p:attrNameLst>
                                          <p:attrName>ppt_w</p:attrName>
                                        </p:attrNameLst>
                                      </p:cBhvr>
                                      <p:tavLst>
                                        <p:tav tm="0">
                                          <p:val>
                                            <p:fltVal val="0"/>
                                          </p:val>
                                        </p:tav>
                                        <p:tav tm="100000">
                                          <p:val>
                                            <p:strVal val="#ppt_w"/>
                                          </p:val>
                                        </p:tav>
                                      </p:tavLst>
                                    </p:anim>
                                    <p:anim calcmode="lin" valueType="num">
                                      <p:cBhvr>
                                        <p:cTn id="17" dur="1000" fill="hold"/>
                                        <p:tgtEl>
                                          <p:spTgt spid="58"/>
                                        </p:tgtEl>
                                        <p:attrNameLst>
                                          <p:attrName>ppt_h</p:attrName>
                                        </p:attrNameLst>
                                      </p:cBhvr>
                                      <p:tavLst>
                                        <p:tav tm="0">
                                          <p:val>
                                            <p:fltVal val="0"/>
                                          </p:val>
                                        </p:tav>
                                        <p:tav tm="100000">
                                          <p:val>
                                            <p:strVal val="#ppt_h"/>
                                          </p:val>
                                        </p:tav>
                                      </p:tavLst>
                                    </p:anim>
                                    <p:animEffect transition="in" filter="fade">
                                      <p:cBhvr>
                                        <p:cTn id="18" dur="1000"/>
                                        <p:tgtEl>
                                          <p:spTgt spid="5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1000" fill="hold"/>
                                        <p:tgtEl>
                                          <p:spTgt spid="59"/>
                                        </p:tgtEl>
                                        <p:attrNameLst>
                                          <p:attrName>ppt_w</p:attrName>
                                        </p:attrNameLst>
                                      </p:cBhvr>
                                      <p:tavLst>
                                        <p:tav tm="0">
                                          <p:val>
                                            <p:fltVal val="0"/>
                                          </p:val>
                                        </p:tav>
                                        <p:tav tm="100000">
                                          <p:val>
                                            <p:strVal val="#ppt_w"/>
                                          </p:val>
                                        </p:tav>
                                      </p:tavLst>
                                    </p:anim>
                                    <p:anim calcmode="lin" valueType="num">
                                      <p:cBhvr>
                                        <p:cTn id="23" dur="1000" fill="hold"/>
                                        <p:tgtEl>
                                          <p:spTgt spid="59"/>
                                        </p:tgtEl>
                                        <p:attrNameLst>
                                          <p:attrName>ppt_h</p:attrName>
                                        </p:attrNameLst>
                                      </p:cBhvr>
                                      <p:tavLst>
                                        <p:tav tm="0">
                                          <p:val>
                                            <p:fltVal val="0"/>
                                          </p:val>
                                        </p:tav>
                                        <p:tav tm="100000">
                                          <p:val>
                                            <p:strVal val="#ppt_h"/>
                                          </p:val>
                                        </p:tav>
                                      </p:tavLst>
                                    </p:anim>
                                    <p:animEffect transition="in" filter="fade">
                                      <p:cBhvr>
                                        <p:cTn id="24" dur="1000"/>
                                        <p:tgtEl>
                                          <p:spTgt spid="5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p:cTn id="28" dur="1000" fill="hold"/>
                                        <p:tgtEl>
                                          <p:spTgt spid="60"/>
                                        </p:tgtEl>
                                        <p:attrNameLst>
                                          <p:attrName>ppt_w</p:attrName>
                                        </p:attrNameLst>
                                      </p:cBhvr>
                                      <p:tavLst>
                                        <p:tav tm="0">
                                          <p:val>
                                            <p:fltVal val="0"/>
                                          </p:val>
                                        </p:tav>
                                        <p:tav tm="100000">
                                          <p:val>
                                            <p:strVal val="#ppt_w"/>
                                          </p:val>
                                        </p:tav>
                                      </p:tavLst>
                                    </p:anim>
                                    <p:anim calcmode="lin" valueType="num">
                                      <p:cBhvr>
                                        <p:cTn id="29" dur="1000" fill="hold"/>
                                        <p:tgtEl>
                                          <p:spTgt spid="60"/>
                                        </p:tgtEl>
                                        <p:attrNameLst>
                                          <p:attrName>ppt_h</p:attrName>
                                        </p:attrNameLst>
                                      </p:cBhvr>
                                      <p:tavLst>
                                        <p:tav tm="0">
                                          <p:val>
                                            <p:fltVal val="0"/>
                                          </p:val>
                                        </p:tav>
                                        <p:tav tm="100000">
                                          <p:val>
                                            <p:strVal val="#ppt_h"/>
                                          </p:val>
                                        </p:tav>
                                      </p:tavLst>
                                    </p:anim>
                                    <p:animEffect transition="in" filter="fade">
                                      <p:cBhvr>
                                        <p:cTn id="30" dur="1000"/>
                                        <p:tgtEl>
                                          <p:spTgt spid="60"/>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1000" fill="hold"/>
                                        <p:tgtEl>
                                          <p:spTgt spid="61"/>
                                        </p:tgtEl>
                                        <p:attrNameLst>
                                          <p:attrName>ppt_w</p:attrName>
                                        </p:attrNameLst>
                                      </p:cBhvr>
                                      <p:tavLst>
                                        <p:tav tm="0">
                                          <p:val>
                                            <p:fltVal val="0"/>
                                          </p:val>
                                        </p:tav>
                                        <p:tav tm="100000">
                                          <p:val>
                                            <p:strVal val="#ppt_w"/>
                                          </p:val>
                                        </p:tav>
                                      </p:tavLst>
                                    </p:anim>
                                    <p:anim calcmode="lin" valueType="num">
                                      <p:cBhvr>
                                        <p:cTn id="35" dur="1000" fill="hold"/>
                                        <p:tgtEl>
                                          <p:spTgt spid="61"/>
                                        </p:tgtEl>
                                        <p:attrNameLst>
                                          <p:attrName>ppt_h</p:attrName>
                                        </p:attrNameLst>
                                      </p:cBhvr>
                                      <p:tavLst>
                                        <p:tav tm="0">
                                          <p:val>
                                            <p:fltVal val="0"/>
                                          </p:val>
                                        </p:tav>
                                        <p:tav tm="100000">
                                          <p:val>
                                            <p:strVal val="#ppt_h"/>
                                          </p:val>
                                        </p:tav>
                                      </p:tavLst>
                                    </p:anim>
                                    <p:animEffect transition="in" filter="fade">
                                      <p:cBhvr>
                                        <p:cTn id="36" dur="1000"/>
                                        <p:tgtEl>
                                          <p:spTgt spid="61"/>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1000" fill="hold"/>
                                        <p:tgtEl>
                                          <p:spTgt spid="62"/>
                                        </p:tgtEl>
                                        <p:attrNameLst>
                                          <p:attrName>ppt_w</p:attrName>
                                        </p:attrNameLst>
                                      </p:cBhvr>
                                      <p:tavLst>
                                        <p:tav tm="0">
                                          <p:val>
                                            <p:fltVal val="0"/>
                                          </p:val>
                                        </p:tav>
                                        <p:tav tm="100000">
                                          <p:val>
                                            <p:strVal val="#ppt_w"/>
                                          </p:val>
                                        </p:tav>
                                      </p:tavLst>
                                    </p:anim>
                                    <p:anim calcmode="lin" valueType="num">
                                      <p:cBhvr>
                                        <p:cTn id="41" dur="1000" fill="hold"/>
                                        <p:tgtEl>
                                          <p:spTgt spid="62"/>
                                        </p:tgtEl>
                                        <p:attrNameLst>
                                          <p:attrName>ppt_h</p:attrName>
                                        </p:attrNameLst>
                                      </p:cBhvr>
                                      <p:tavLst>
                                        <p:tav tm="0">
                                          <p:val>
                                            <p:fltVal val="0"/>
                                          </p:val>
                                        </p:tav>
                                        <p:tav tm="100000">
                                          <p:val>
                                            <p:strVal val="#ppt_h"/>
                                          </p:val>
                                        </p:tav>
                                      </p:tavLst>
                                    </p:anim>
                                    <p:animEffect transition="in" filter="fade">
                                      <p:cBhvr>
                                        <p:cTn id="42"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58" grpId="0"/>
      <p:bldP spid="59" grpId="0"/>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1" cstate="screen"/>
          <a:srcRect/>
          <a:stretch>
            <a:fillRect/>
          </a:stretch>
        </p:blipFill>
        <p:spPr bwMode="auto">
          <a:xfrm>
            <a:off x="-29210" y="2239010"/>
            <a:ext cx="12231370" cy="2379980"/>
          </a:xfrm>
          <a:prstGeom prst="rect">
            <a:avLst/>
          </a:prstGeom>
          <a:solidFill>
            <a:srgbClr val="3131DB"/>
          </a:solidFill>
          <a:ln w="9525">
            <a:noFill/>
            <a:miter lim="800000"/>
            <a:headEnd/>
            <a:tailEnd/>
          </a:ln>
          <a:effectLst/>
        </p:spPr>
      </p:pic>
      <p:sp>
        <p:nvSpPr>
          <p:cNvPr id="6" name="流程图: 接点 5"/>
          <p:cNvSpPr/>
          <p:nvPr/>
        </p:nvSpPr>
        <p:spPr>
          <a:xfrm>
            <a:off x="1127647" y="1629000"/>
            <a:ext cx="3600000" cy="360000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2018745" y="2544142"/>
            <a:ext cx="1875513" cy="1769715"/>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1500" b="1" i="0" u="none" strike="noStrike" kern="1200" cap="none" spc="0" normalizeH="0" baseline="0" noProof="0" dirty="0">
                <a:ln>
                  <a:noFill/>
                </a:ln>
                <a:solidFill>
                  <a:prstClr val="white"/>
                </a:solidFill>
                <a:effectLst/>
                <a:uLnTx/>
                <a:uFillTx/>
                <a:cs typeface="+mn-ea"/>
                <a:sym typeface="+mn-lt"/>
              </a:rPr>
              <a:t>01</a:t>
            </a:r>
            <a:endParaRPr kumimoji="0" lang="zh-CN" altLang="en-US" sz="11500" b="1" i="0" u="none" strike="noStrike" kern="1200" cap="none" spc="0" normalizeH="0" baseline="0" noProof="0" dirty="0">
              <a:ln>
                <a:noFill/>
              </a:ln>
              <a:solidFill>
                <a:prstClr val="white"/>
              </a:solidFill>
              <a:effectLst/>
              <a:uLnTx/>
              <a:uFillTx/>
              <a:cs typeface="+mn-ea"/>
              <a:sym typeface="+mn-lt"/>
            </a:endParaRPr>
          </a:p>
        </p:txBody>
      </p:sp>
      <p:sp>
        <p:nvSpPr>
          <p:cNvPr id="10" name="文本框 25"/>
          <p:cNvSpPr txBox="1"/>
          <p:nvPr/>
        </p:nvSpPr>
        <p:spPr>
          <a:xfrm>
            <a:off x="4655840" y="2708920"/>
            <a:ext cx="5544388" cy="8309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dirty="0">
                <a:ln>
                  <a:noFill/>
                </a:ln>
                <a:solidFill>
                  <a:prstClr val="white"/>
                </a:solidFill>
                <a:effectLst/>
                <a:uLnTx/>
                <a:uFillTx/>
                <a:cs typeface="+mn-ea"/>
                <a:sym typeface="+mn-lt"/>
              </a:rPr>
              <a:t>实习期工作总结</a:t>
            </a:r>
            <a:endParaRPr kumimoji="0" lang="zh-CN" altLang="en-US" sz="48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5350269" y="3663955"/>
            <a:ext cx="6229269" cy="276999"/>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工作岗位    工作任务与目标   工作完成情况   遇到问题与对策</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1000"/>
                                        <p:tgtEl>
                                          <p:spTgt spid="13"/>
                                        </p:tgtEl>
                                        <p:attrNameLst>
                                          <p:attrName>ppt_y</p:attrName>
                                        </p:attrNameLst>
                                      </p:cBhvr>
                                      <p:tavLst>
                                        <p:tav tm="0">
                                          <p:val>
                                            <p:strVal val="#ppt_y+#ppt_h*1.125000"/>
                                          </p:val>
                                        </p:tav>
                                        <p:tav tm="100000">
                                          <p:val>
                                            <p:strVal val="#ppt_y"/>
                                          </p:val>
                                        </p:tav>
                                      </p:tavLst>
                                    </p:anim>
                                    <p:animEffect transition="in" filter="wipe(up)">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1818005" cy="504190"/>
          </a:xfrm>
        </p:spPr>
        <p:txBody>
          <a:bodyPr/>
          <a:lstStyle/>
          <a:p>
            <a:r>
              <a:rPr lang="zh-CN" altLang="en-US" sz="2800" dirty="0">
                <a:latin typeface="+mn-lt"/>
                <a:ea typeface="+mn-ea"/>
                <a:cs typeface="+mn-ea"/>
                <a:sym typeface="+mn-lt"/>
              </a:rPr>
              <a:t>工作岗位</a:t>
            </a:r>
            <a:endParaRPr lang="zh-CN" altLang="en-US" sz="2800" dirty="0">
              <a:latin typeface="+mn-lt"/>
              <a:ea typeface="+mn-ea"/>
              <a:cs typeface="+mn-ea"/>
              <a:sym typeface="+mn-lt"/>
            </a:endParaRPr>
          </a:p>
        </p:txBody>
      </p:sp>
      <p:sp>
        <p:nvSpPr>
          <p:cNvPr id="39" name="矩形 38"/>
          <p:cNvSpPr/>
          <p:nvPr/>
        </p:nvSpPr>
        <p:spPr>
          <a:xfrm>
            <a:off x="6991313" y="4430284"/>
            <a:ext cx="3641000" cy="961289"/>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
                <a:srgbClr val="C00000"/>
              </a:buClr>
              <a:buSzTx/>
              <a:buFontTx/>
              <a:buNone/>
              <a:defRPr/>
            </a:pPr>
            <a:r>
              <a:rPr kumimoji="0" lang="zh-CN" altLang="en-US" sz="2000" b="0" i="0" u="none" strike="noStrike" kern="1200" cap="none" spc="0" normalizeH="0" baseline="0" noProof="0" dirty="0">
                <a:ln>
                  <a:noFill/>
                </a:ln>
                <a:solidFill>
                  <a:prstClr val="black"/>
                </a:solidFill>
                <a:effectLst/>
                <a:uLnTx/>
                <a:uFillTx/>
                <a:cs typeface="+mn-ea"/>
                <a:sym typeface="+mn-lt"/>
              </a:rPr>
              <a:t>自</a:t>
            </a:r>
            <a:r>
              <a:rPr kumimoji="0" lang="en-US" altLang="zh-CN" sz="2000" b="0" i="0" u="none" strike="noStrike" kern="1200" cap="none" spc="0" normalizeH="0" baseline="0" noProof="0" dirty="0">
                <a:ln>
                  <a:noFill/>
                </a:ln>
                <a:solidFill>
                  <a:prstClr val="black"/>
                </a:solidFill>
                <a:effectLst/>
                <a:uLnTx/>
                <a:uFillTx/>
                <a:cs typeface="+mn-ea"/>
                <a:sym typeface="+mn-lt"/>
              </a:rPr>
              <a:t>2021</a:t>
            </a:r>
            <a:r>
              <a:rPr kumimoji="0" lang="zh-CN" altLang="en-US" sz="2000" b="0" i="0" u="none" strike="noStrike" kern="1200" cap="none" spc="0" normalizeH="0" baseline="0" noProof="0" dirty="0">
                <a:ln>
                  <a:noFill/>
                </a:ln>
                <a:solidFill>
                  <a:prstClr val="black"/>
                </a:solidFill>
                <a:effectLst/>
                <a:uLnTx/>
                <a:uFillTx/>
                <a:cs typeface="+mn-ea"/>
                <a:sym typeface="+mn-lt"/>
              </a:rPr>
              <a:t>年</a:t>
            </a:r>
            <a:r>
              <a:rPr kumimoji="0" lang="en-US" altLang="zh-CN" sz="2000" b="0" i="0" u="none" strike="noStrike" kern="1200" cap="none" spc="0" normalizeH="0" baseline="0" noProof="0" dirty="0">
                <a:ln>
                  <a:noFill/>
                </a:ln>
                <a:solidFill>
                  <a:prstClr val="black"/>
                </a:solidFill>
                <a:effectLst/>
                <a:uLnTx/>
                <a:uFillTx/>
                <a:cs typeface="+mn-ea"/>
                <a:sym typeface="+mn-lt"/>
              </a:rPr>
              <a:t>4</a:t>
            </a:r>
            <a:r>
              <a:rPr kumimoji="0" lang="zh-CN" altLang="en-US" sz="2000" b="0" i="0" u="none" strike="noStrike" kern="1200" cap="none" spc="0" normalizeH="0" baseline="0" noProof="0" dirty="0">
                <a:ln>
                  <a:noFill/>
                </a:ln>
                <a:solidFill>
                  <a:prstClr val="black"/>
                </a:solidFill>
                <a:effectLst/>
                <a:uLnTx/>
                <a:uFillTx/>
                <a:cs typeface="+mn-ea"/>
                <a:sym typeface="+mn-lt"/>
              </a:rPr>
              <a:t>月</a:t>
            </a:r>
            <a:r>
              <a:rPr kumimoji="0" lang="en-US" altLang="zh-CN" sz="2000" b="0" i="0" u="none" strike="noStrike" kern="1200" cap="none" spc="0" normalizeH="0" baseline="0" noProof="0" dirty="0">
                <a:ln>
                  <a:noFill/>
                </a:ln>
                <a:solidFill>
                  <a:prstClr val="black"/>
                </a:solidFill>
                <a:effectLst/>
                <a:uLnTx/>
                <a:uFillTx/>
                <a:cs typeface="+mn-ea"/>
                <a:sym typeface="+mn-lt"/>
              </a:rPr>
              <a:t>1</a:t>
            </a:r>
            <a:r>
              <a:rPr kumimoji="0" lang="zh-CN" altLang="en-US" sz="2000" b="0" i="0" u="none" strike="noStrike" kern="1200" cap="none" spc="0" normalizeH="0" baseline="0" noProof="0" dirty="0">
                <a:ln>
                  <a:noFill/>
                </a:ln>
                <a:solidFill>
                  <a:prstClr val="black"/>
                </a:solidFill>
                <a:effectLst/>
                <a:uLnTx/>
                <a:uFillTx/>
                <a:cs typeface="+mn-ea"/>
                <a:sym typeface="+mn-lt"/>
              </a:rPr>
              <a:t>日以来一直在</a:t>
            </a:r>
            <a:r>
              <a:rPr kumimoji="0" lang="en-US" altLang="zh-CN" sz="2000" b="0" i="0" u="none" strike="noStrike" kern="1200" cap="none" spc="0" normalizeH="0" baseline="0" noProof="0" dirty="0">
                <a:ln>
                  <a:noFill/>
                </a:ln>
                <a:solidFill>
                  <a:prstClr val="black"/>
                </a:solidFill>
                <a:effectLst/>
                <a:uLnTx/>
                <a:uFillTx/>
                <a:cs typeface="+mn-ea"/>
                <a:sym typeface="+mn-lt"/>
              </a:rPr>
              <a:t>****</a:t>
            </a:r>
            <a:r>
              <a:rPr kumimoji="0" lang="zh-CN" altLang="en-US" sz="2000" b="0" i="0" u="none" strike="noStrike" kern="1200" cap="none" spc="0" normalizeH="0" baseline="0" noProof="0" dirty="0">
                <a:ln>
                  <a:noFill/>
                </a:ln>
                <a:solidFill>
                  <a:prstClr val="black"/>
                </a:solidFill>
                <a:effectLst/>
                <a:uLnTx/>
                <a:uFillTx/>
                <a:cs typeface="+mn-ea"/>
                <a:sym typeface="+mn-lt"/>
              </a:rPr>
              <a:t>岗位学习工作。</a:t>
            </a:r>
            <a:endParaRPr kumimoji="0" lang="zh-CN" altLang="en-US" sz="2000" b="0" i="0" u="none" strike="noStrike" kern="1200" cap="none" spc="0" normalizeH="0" baseline="0" noProof="0" dirty="0">
              <a:ln>
                <a:noFill/>
              </a:ln>
              <a:solidFill>
                <a:prstClr val="black"/>
              </a:solidFill>
              <a:effectLst/>
              <a:uLnTx/>
              <a:uFillTx/>
              <a:cs typeface="+mn-ea"/>
              <a:sym typeface="+mn-lt"/>
            </a:endParaRPr>
          </a:p>
        </p:txBody>
      </p:sp>
      <p:sp>
        <p:nvSpPr>
          <p:cNvPr id="40" name="矩形 39"/>
          <p:cNvSpPr/>
          <p:nvPr/>
        </p:nvSpPr>
        <p:spPr>
          <a:xfrm>
            <a:off x="983615" y="3587275"/>
            <a:ext cx="4885380" cy="1754582"/>
          </a:xfrm>
          <a:prstGeom prst="rect">
            <a:avLst/>
          </a:prstGeom>
        </p:spPr>
        <p:txBody>
          <a:bodyPr wrap="square">
            <a:spAutoFit/>
          </a:bodyPr>
          <a:lstStyle/>
          <a:p>
            <a:pPr marL="342900" marR="0" lvl="0" indent="-342900" algn="just"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p"/>
              <a:defRPr/>
            </a:pPr>
            <a:r>
              <a:rPr kumimoji="0" lang="zh-CN" altLang="en-US" sz="1800" b="0" i="0" u="none" strike="noStrike" kern="1200" cap="none" spc="0" normalizeH="0" baseline="0" noProof="0">
                <a:ln>
                  <a:noFill/>
                </a:ln>
                <a:solidFill>
                  <a:prstClr val="black"/>
                </a:solidFill>
                <a:effectLst/>
                <a:uLnTx/>
                <a:uFillTx/>
                <a:cs typeface="+mn-ea"/>
                <a:sym typeface="+mn-lt"/>
              </a:rPr>
              <a:t>对公司产品的性能进行调试、测试。</a:t>
            </a:r>
            <a:endParaRPr kumimoji="0" lang="en-US" altLang="zh-CN" sz="1800" b="0" i="0" u="none" strike="noStrike" kern="1200" cap="none" spc="0" normalizeH="0" baseline="0" noProof="0">
              <a:ln>
                <a:noFill/>
              </a:ln>
              <a:solidFill>
                <a:prstClr val="black"/>
              </a:solidFill>
              <a:effectLst/>
              <a:uLnTx/>
              <a:uFillTx/>
              <a:cs typeface="+mn-ea"/>
              <a:sym typeface="+mn-lt"/>
            </a:endParaRPr>
          </a:p>
          <a:p>
            <a:pPr marL="342900" marR="0" lvl="0" indent="-342900" algn="just"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p"/>
              <a:defRPr/>
            </a:pPr>
            <a:r>
              <a:rPr kumimoji="0" lang="zh-CN" altLang="en-US" sz="1800" b="0" i="0" u="none" strike="noStrike" kern="1200" cap="none" spc="0" normalizeH="0" baseline="0" noProof="0">
                <a:ln>
                  <a:noFill/>
                </a:ln>
                <a:solidFill>
                  <a:prstClr val="black"/>
                </a:solidFill>
                <a:effectLst/>
                <a:uLnTx/>
                <a:uFillTx/>
                <a:cs typeface="+mn-ea"/>
                <a:sym typeface="+mn-lt"/>
              </a:rPr>
              <a:t>确保出货产品全部都是优质合格产品。</a:t>
            </a:r>
            <a:endParaRPr kumimoji="0" lang="en-US" altLang="zh-CN" sz="1800" b="0" i="0" u="none" strike="noStrike" kern="1200" cap="none" spc="0" normalizeH="0" baseline="0" noProof="0">
              <a:ln>
                <a:noFill/>
              </a:ln>
              <a:solidFill>
                <a:prstClr val="black"/>
              </a:solidFill>
              <a:effectLst/>
              <a:uLnTx/>
              <a:uFillTx/>
              <a:cs typeface="+mn-ea"/>
              <a:sym typeface="+mn-lt"/>
            </a:endParaRPr>
          </a:p>
          <a:p>
            <a:pPr marL="342900" marR="0" lvl="0" indent="-342900" algn="just"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p"/>
              <a:defRPr/>
            </a:pPr>
            <a:r>
              <a:rPr kumimoji="0" lang="zh-CN" altLang="en-US" sz="1800" b="0" i="0" u="none" strike="noStrike" kern="1200" cap="none" spc="0" normalizeH="0" baseline="0" noProof="0">
                <a:ln>
                  <a:noFill/>
                </a:ln>
                <a:solidFill>
                  <a:prstClr val="black"/>
                </a:solidFill>
                <a:effectLst/>
                <a:uLnTx/>
                <a:uFillTx/>
                <a:cs typeface="+mn-ea"/>
                <a:sym typeface="+mn-lt"/>
              </a:rPr>
              <a:t>将问题严格控制在内部，赢得客户的信赖，为公司树立良好形象，提高公司的竞争力。</a:t>
            </a: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41" name="图片 40"/>
          <p:cNvPicPr>
            <a:picLocks noChangeAspect="1"/>
          </p:cNvPicPr>
          <p:nvPr/>
        </p:nvPicPr>
        <p:blipFill>
          <a:blip r:embed="rId1" cstate="screen">
            <a:biLevel thresh="25000"/>
          </a:blip>
          <a:stretch>
            <a:fillRect/>
          </a:stretch>
        </p:blipFill>
        <p:spPr>
          <a:xfrm>
            <a:off x="1559687" y="1840235"/>
            <a:ext cx="2901132" cy="1071187"/>
          </a:xfrm>
          <a:prstGeom prst="rect">
            <a:avLst/>
          </a:prstGeom>
        </p:spPr>
      </p:pic>
      <p:cxnSp>
        <p:nvCxnSpPr>
          <p:cNvPr id="42" name="直接连接符 41"/>
          <p:cNvCxnSpPr/>
          <p:nvPr/>
        </p:nvCxnSpPr>
        <p:spPr>
          <a:xfrm>
            <a:off x="6111881" y="1767107"/>
            <a:ext cx="0" cy="3494080"/>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2" cstate="screen"/>
          <a:srcRect/>
          <a:stretch>
            <a:fillRect/>
          </a:stretch>
        </p:blipFill>
        <p:spPr>
          <a:xfrm>
            <a:off x="7119335" y="1840235"/>
            <a:ext cx="3506071" cy="2337380"/>
          </a:xfrm>
          <a:prstGeom prst="rect">
            <a:avLst/>
          </a:prstGeom>
        </p:spPr>
      </p:pic>
      <p:grpSp>
        <p:nvGrpSpPr>
          <p:cNvPr id="11" name="组合 10"/>
          <p:cNvGrpSpPr/>
          <p:nvPr/>
        </p:nvGrpSpPr>
        <p:grpSpPr>
          <a:xfrm>
            <a:off x="274320" y="152400"/>
            <a:ext cx="563880" cy="635000"/>
            <a:chOff x="432" y="240"/>
            <a:chExt cx="888" cy="1000"/>
          </a:xfrm>
        </p:grpSpPr>
        <p:sp>
          <p:nvSpPr>
            <p:cNvPr id="12"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3"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000" fill="hold"/>
                                        <p:tgtEl>
                                          <p:spTgt spid="39"/>
                                        </p:tgtEl>
                                        <p:attrNameLst>
                                          <p:attrName>ppt_w</p:attrName>
                                        </p:attrNameLst>
                                      </p:cBhvr>
                                      <p:tavLst>
                                        <p:tav tm="0">
                                          <p:val>
                                            <p:fltVal val="0"/>
                                          </p:val>
                                        </p:tav>
                                        <p:tav tm="100000">
                                          <p:val>
                                            <p:strVal val="#ppt_w"/>
                                          </p:val>
                                        </p:tav>
                                      </p:tavLst>
                                    </p:anim>
                                    <p:anim calcmode="lin" valueType="num">
                                      <p:cBhvr>
                                        <p:cTn id="14" dur="1000" fill="hold"/>
                                        <p:tgtEl>
                                          <p:spTgt spid="39"/>
                                        </p:tgtEl>
                                        <p:attrNameLst>
                                          <p:attrName>ppt_h</p:attrName>
                                        </p:attrNameLst>
                                      </p:cBhvr>
                                      <p:tavLst>
                                        <p:tav tm="0">
                                          <p:val>
                                            <p:fltVal val="0"/>
                                          </p:val>
                                        </p:tav>
                                        <p:tav tm="100000">
                                          <p:val>
                                            <p:strVal val="#ppt_h"/>
                                          </p:val>
                                        </p:tav>
                                      </p:tavLst>
                                    </p:anim>
                                    <p:animEffect transition="in" filter="fade">
                                      <p:cBhvr>
                                        <p:cTn id="15" dur="1000"/>
                                        <p:tgtEl>
                                          <p:spTgt spid="39"/>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1000"/>
                                        <p:tgtEl>
                                          <p:spTgt spid="42"/>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1000"/>
                                        <p:tgtEl>
                                          <p:spTgt spid="41"/>
                                        </p:tgtEl>
                                      </p:cBhvr>
                                    </p:animEffect>
                                  </p:childTnLst>
                                </p:cTn>
                              </p:par>
                            </p:childTnLst>
                          </p:cTn>
                        </p:par>
                        <p:par>
                          <p:cTn id="24" fill="hold">
                            <p:stCondLst>
                              <p:cond delay="4000"/>
                            </p:stCondLst>
                            <p:childTnLst>
                              <p:par>
                                <p:cTn id="25" presetID="2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983615" y="332740"/>
            <a:ext cx="2730624"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prstClr val="black"/>
                </a:solidFill>
                <a:effectLst/>
                <a:uLnTx/>
                <a:uFillTx/>
                <a:cs typeface="+mn-ea"/>
                <a:sym typeface="+mn-lt"/>
              </a:rPr>
              <a:t>工作任务与目标</a:t>
            </a:r>
            <a:endParaRPr kumimoji="0" lang="zh-CN" altLang="en-US" sz="2800" b="0" i="0" u="none" strike="noStrike" kern="1200" cap="none" spc="0" normalizeH="0" baseline="0" noProof="0" dirty="0">
              <a:ln>
                <a:noFill/>
              </a:ln>
              <a:solidFill>
                <a:prstClr val="black"/>
              </a:solidFill>
              <a:effectLst/>
              <a:uLnTx/>
              <a:uFillTx/>
              <a:cs typeface="+mn-ea"/>
              <a:sym typeface="+mn-lt"/>
            </a:endParaRPr>
          </a:p>
        </p:txBody>
      </p:sp>
      <p:sp>
        <p:nvSpPr>
          <p:cNvPr id="9" name="iSļîďé"/>
          <p:cNvSpPr/>
          <p:nvPr/>
        </p:nvSpPr>
        <p:spPr>
          <a:xfrm>
            <a:off x="5539032" y="2697464"/>
            <a:ext cx="2839059" cy="1842508"/>
          </a:xfrm>
          <a:prstGeom prst="rect">
            <a:avLst/>
          </a:prstGeom>
          <a:blipFill>
            <a:blip r:embed="rId1" cstate="screen"/>
            <a:stretch>
              <a:fillRect/>
            </a:stretch>
          </a:blipFill>
          <a:ln w="3175">
            <a:no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cs typeface="+mn-ea"/>
              <a:sym typeface="+mn-lt"/>
            </a:endParaRPr>
          </a:p>
        </p:txBody>
      </p:sp>
      <p:sp>
        <p:nvSpPr>
          <p:cNvPr id="11" name="iṧľíḍe"/>
          <p:cNvSpPr/>
          <p:nvPr/>
        </p:nvSpPr>
        <p:spPr>
          <a:xfrm>
            <a:off x="5539032" y="4654841"/>
            <a:ext cx="2839059" cy="1842508"/>
          </a:xfrm>
          <a:prstGeom prst="rect">
            <a:avLst/>
          </a:prstGeom>
          <a:blipFill>
            <a:blip r:embed="rId2" cstate="screen"/>
            <a:stretch>
              <a:fillRect/>
            </a:stretch>
          </a:blipFill>
          <a:ln w="3175">
            <a:no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cs typeface="+mn-ea"/>
              <a:sym typeface="+mn-lt"/>
            </a:endParaRPr>
          </a:p>
        </p:txBody>
      </p:sp>
      <p:sp>
        <p:nvSpPr>
          <p:cNvPr id="13" name="îšḻîḑe"/>
          <p:cNvSpPr/>
          <p:nvPr/>
        </p:nvSpPr>
        <p:spPr>
          <a:xfrm>
            <a:off x="3514930" y="3489370"/>
            <a:ext cx="3237679" cy="2101205"/>
          </a:xfrm>
          <a:prstGeom prst="rect">
            <a:avLst/>
          </a:prstGeom>
          <a:solidFill>
            <a:schemeClr val="bg1"/>
          </a:solidFill>
          <a:ln w="57150" cmpd="sng">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cs typeface="+mn-ea"/>
              <a:sym typeface="+mn-lt"/>
            </a:endParaRPr>
          </a:p>
        </p:txBody>
      </p:sp>
      <p:sp>
        <p:nvSpPr>
          <p:cNvPr id="14" name="îŝḻiḋè"/>
          <p:cNvSpPr/>
          <p:nvPr/>
        </p:nvSpPr>
        <p:spPr>
          <a:xfrm>
            <a:off x="3714239" y="3618719"/>
            <a:ext cx="2839059" cy="1842508"/>
          </a:xfrm>
          <a:prstGeom prst="rect">
            <a:avLst/>
          </a:prstGeom>
          <a:blipFill>
            <a:blip r:embed="rId3" cstate="screen"/>
            <a:stretch>
              <a:fillRect/>
            </a:stretch>
          </a:blipFill>
          <a:ln w="57150" cmpd="sng">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cs typeface="+mn-ea"/>
              <a:sym typeface="+mn-lt"/>
            </a:endParaRPr>
          </a:p>
        </p:txBody>
      </p:sp>
      <p:grpSp>
        <p:nvGrpSpPr>
          <p:cNvPr id="16" name="ïś1íḋé"/>
          <p:cNvGrpSpPr/>
          <p:nvPr/>
        </p:nvGrpSpPr>
        <p:grpSpPr>
          <a:xfrm>
            <a:off x="3399588" y="4225468"/>
            <a:ext cx="629303" cy="629010"/>
            <a:chOff x="2953472" y="3177454"/>
            <a:chExt cx="1008468" cy="1008000"/>
          </a:xfrm>
        </p:grpSpPr>
        <p:sp>
          <p:nvSpPr>
            <p:cNvPr id="33" name="îšḷîdê"/>
            <p:cNvSpPr/>
            <p:nvPr/>
          </p:nvSpPr>
          <p:spPr>
            <a:xfrm>
              <a:off x="2953472" y="3177454"/>
              <a:ext cx="1008468" cy="1008000"/>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4" name="íšľîḍe"/>
            <p:cNvSpPr/>
            <p:nvPr/>
          </p:nvSpPr>
          <p:spPr>
            <a:xfrm>
              <a:off x="3213257" y="3469478"/>
              <a:ext cx="488898" cy="423950"/>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17" name="iṣḻïḓe"/>
          <p:cNvGrpSpPr/>
          <p:nvPr/>
        </p:nvGrpSpPr>
        <p:grpSpPr>
          <a:xfrm>
            <a:off x="8063440" y="3304213"/>
            <a:ext cx="629303" cy="629010"/>
            <a:chOff x="2953472" y="3177454"/>
            <a:chExt cx="1008468" cy="1008000"/>
          </a:xfrm>
        </p:grpSpPr>
        <p:sp>
          <p:nvSpPr>
            <p:cNvPr id="31" name="ïṣḷïdè"/>
            <p:cNvSpPr/>
            <p:nvPr/>
          </p:nvSpPr>
          <p:spPr>
            <a:xfrm>
              <a:off x="2953472" y="3177454"/>
              <a:ext cx="1008468" cy="1008000"/>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2" name="ïsḷidê"/>
            <p:cNvSpPr/>
            <p:nvPr/>
          </p:nvSpPr>
          <p:spPr>
            <a:xfrm>
              <a:off x="3213257" y="3469478"/>
              <a:ext cx="488898" cy="423950"/>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18" name="ïsḻiḑé"/>
          <p:cNvGrpSpPr/>
          <p:nvPr/>
        </p:nvGrpSpPr>
        <p:grpSpPr>
          <a:xfrm>
            <a:off x="8063440" y="5191897"/>
            <a:ext cx="629303" cy="629010"/>
            <a:chOff x="2953472" y="3177454"/>
            <a:chExt cx="1008468" cy="1008000"/>
          </a:xfrm>
        </p:grpSpPr>
        <p:sp>
          <p:nvSpPr>
            <p:cNvPr id="29" name="ïŝļîdé"/>
            <p:cNvSpPr/>
            <p:nvPr/>
          </p:nvSpPr>
          <p:spPr>
            <a:xfrm>
              <a:off x="2953472" y="3177454"/>
              <a:ext cx="1008468" cy="1008000"/>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0" name="îsľïḑê"/>
            <p:cNvSpPr/>
            <p:nvPr/>
          </p:nvSpPr>
          <p:spPr>
            <a:xfrm>
              <a:off x="3213257" y="3469478"/>
              <a:ext cx="488898" cy="423950"/>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19" name="组合 14"/>
          <p:cNvGrpSpPr/>
          <p:nvPr/>
        </p:nvGrpSpPr>
        <p:grpSpPr>
          <a:xfrm>
            <a:off x="8776631" y="2969001"/>
            <a:ext cx="2125868" cy="815265"/>
            <a:chOff x="8784678" y="2393537"/>
            <a:chExt cx="2285888" cy="876632"/>
          </a:xfrm>
        </p:grpSpPr>
        <p:sp>
          <p:nvSpPr>
            <p:cNvPr id="27" name="矩形 26"/>
            <p:cNvSpPr/>
            <p:nvPr/>
          </p:nvSpPr>
          <p:spPr>
            <a:xfrm>
              <a:off x="8935582" y="2393537"/>
              <a:ext cx="1886281" cy="322670"/>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rgbClr val="D22226"/>
                  </a:solidFill>
                  <a:effectLst/>
                  <a:uLnTx/>
                  <a:uFillTx/>
                  <a:cs typeface="+mn-ea"/>
                  <a:sym typeface="+mn-lt"/>
                </a:rPr>
                <a:t>请输入标题</a:t>
              </a:r>
              <a:endParaRPr kumimoji="0" lang="zh-CN" altLang="en-US" sz="1500" b="1" i="0" u="none" strike="noStrike" kern="1200" cap="none" spc="0" normalizeH="0" baseline="0" noProof="0" dirty="0">
                <a:ln>
                  <a:noFill/>
                </a:ln>
                <a:solidFill>
                  <a:srgbClr val="D22226"/>
                </a:solidFill>
                <a:effectLst/>
                <a:uLnTx/>
                <a:uFillTx/>
                <a:cs typeface="+mn-ea"/>
                <a:sym typeface="+mn-lt"/>
              </a:endParaRPr>
            </a:p>
          </p:txBody>
        </p:sp>
        <p:sp>
          <p:nvSpPr>
            <p:cNvPr id="28" name="矩形 27"/>
            <p:cNvSpPr/>
            <p:nvPr/>
          </p:nvSpPr>
          <p:spPr>
            <a:xfrm>
              <a:off x="8784678" y="2679435"/>
              <a:ext cx="2285888" cy="590734"/>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ct val="120000"/>
                </a:lnSpc>
                <a:spcBef>
                  <a:spcPct val="0"/>
                </a:spcBef>
                <a:spcAft>
                  <a:spcPct val="0"/>
                </a:spcAft>
                <a:buClrTx/>
                <a:buSzTx/>
                <a:buFontTx/>
                <a:buNone/>
                <a:defRPr/>
              </a:pPr>
              <a:r>
                <a:rPr kumimoji="0" lang="zh-CN" altLang="en-US" sz="1300" b="0" i="0" u="none" strike="noStrike" kern="1200" cap="none" spc="0" normalizeH="0" baseline="0" noProof="0" dirty="0">
                  <a:ln>
                    <a:noFill/>
                  </a:ln>
                  <a:solidFill>
                    <a:prstClr val="black">
                      <a:lumMod val="75000"/>
                      <a:lumOff val="25000"/>
                    </a:prstClr>
                  </a:solidFill>
                  <a:effectLst/>
                  <a:uLnTx/>
                  <a:uFillTx/>
                  <a:cs typeface="+mn-ea"/>
                  <a:sym typeface="+mn-lt"/>
                </a:rPr>
                <a:t>此处添加详细文本描述，语言描述尽量简洁生动</a:t>
              </a:r>
              <a:r>
                <a:rPr kumimoji="0" lang="en-US" altLang="zh-CN" sz="13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en-US" altLang="zh-CN" sz="13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20" name="组合 17"/>
          <p:cNvGrpSpPr/>
          <p:nvPr/>
        </p:nvGrpSpPr>
        <p:grpSpPr>
          <a:xfrm>
            <a:off x="1244799" y="4093083"/>
            <a:ext cx="2125868" cy="1004885"/>
            <a:chOff x="685904" y="3335340"/>
            <a:chExt cx="2285888" cy="1080527"/>
          </a:xfrm>
        </p:grpSpPr>
        <p:sp>
          <p:nvSpPr>
            <p:cNvPr id="25" name="矩形 24"/>
            <p:cNvSpPr/>
            <p:nvPr/>
          </p:nvSpPr>
          <p:spPr>
            <a:xfrm>
              <a:off x="956768" y="3335340"/>
              <a:ext cx="1805016" cy="322670"/>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rgbClr val="D22226"/>
                  </a:solidFill>
                  <a:effectLst/>
                  <a:uLnTx/>
                  <a:uFillTx/>
                  <a:cs typeface="+mn-ea"/>
                  <a:sym typeface="+mn-lt"/>
                </a:rPr>
                <a:t>请输入标题</a:t>
              </a:r>
              <a:endParaRPr kumimoji="0" lang="zh-CN" altLang="en-US" sz="1500" b="1" i="0" u="none" strike="noStrike" kern="1200" cap="none" spc="0" normalizeH="0" baseline="0" noProof="0" dirty="0">
                <a:ln>
                  <a:noFill/>
                </a:ln>
                <a:solidFill>
                  <a:srgbClr val="D22226"/>
                </a:solidFill>
                <a:effectLst/>
                <a:uLnTx/>
                <a:uFillTx/>
                <a:cs typeface="+mn-ea"/>
                <a:sym typeface="+mn-lt"/>
              </a:endParaRPr>
            </a:p>
          </p:txBody>
        </p:sp>
        <p:sp>
          <p:nvSpPr>
            <p:cNvPr id="26" name="矩形 25"/>
            <p:cNvSpPr/>
            <p:nvPr/>
          </p:nvSpPr>
          <p:spPr>
            <a:xfrm>
              <a:off x="685904" y="3645180"/>
              <a:ext cx="2285888" cy="770687"/>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ts val="1700"/>
                </a:lnSpc>
                <a:spcBef>
                  <a:spcPct val="0"/>
                </a:spcBef>
                <a:spcAft>
                  <a:spcPct val="0"/>
                </a:spcAft>
                <a:buClrTx/>
                <a:buSzTx/>
                <a:buFontTx/>
                <a:buNone/>
                <a:defRPr/>
              </a:pPr>
              <a:r>
                <a:rPr kumimoji="0" lang="zh-CN" altLang="en-US" sz="1400" b="0" i="0" u="none" strike="noStrike" kern="1200" cap="none" spc="120" normalizeH="0" baseline="0" noProof="0" dirty="0">
                  <a:ln>
                    <a:noFill/>
                  </a:ln>
                  <a:solidFill>
                    <a:prstClr val="black">
                      <a:lumMod val="85000"/>
                      <a:lumOff val="15000"/>
                    </a:prstClr>
                  </a:solidFill>
                  <a:effectLst/>
                  <a:uLnTx/>
                  <a:uFillTx/>
                  <a:cs typeface="+mn-ea"/>
                  <a:sym typeface="+mn-lt"/>
                </a:rPr>
                <a:t>此处添加详细文本描述，语言描述尽量简洁生动</a:t>
              </a:r>
              <a:r>
                <a:rPr kumimoji="0" lang="en-US" altLang="zh-CN" sz="1400" b="0" i="0" u="none" strike="noStrike" kern="1200" cap="none" spc="120" normalizeH="0" baseline="0" noProof="0" dirty="0">
                  <a:ln>
                    <a:noFill/>
                  </a:ln>
                  <a:solidFill>
                    <a:prstClr val="black">
                      <a:lumMod val="85000"/>
                      <a:lumOff val="15000"/>
                    </a:prstClr>
                  </a:solidFill>
                  <a:effectLst/>
                  <a:uLnTx/>
                  <a:uFillTx/>
                  <a:cs typeface="+mn-ea"/>
                  <a:sym typeface="+mn-lt"/>
                </a:rPr>
                <a:t>……</a:t>
              </a:r>
              <a:endParaRPr kumimoji="0" lang="en-US" altLang="zh-CN" sz="1400" b="0" i="0" u="none" strike="noStrike" kern="1200" cap="none" spc="120" normalizeH="0" baseline="0" noProof="0" dirty="0">
                <a:ln>
                  <a:noFill/>
                </a:ln>
                <a:solidFill>
                  <a:prstClr val="black">
                    <a:lumMod val="85000"/>
                    <a:lumOff val="15000"/>
                  </a:prstClr>
                </a:solidFill>
                <a:effectLst/>
                <a:uLnTx/>
                <a:uFillTx/>
                <a:cs typeface="+mn-ea"/>
                <a:sym typeface="+mn-lt"/>
              </a:endParaRPr>
            </a:p>
          </p:txBody>
        </p:sp>
      </p:grpSp>
      <p:grpSp>
        <p:nvGrpSpPr>
          <p:cNvPr id="21" name="组合 20"/>
          <p:cNvGrpSpPr/>
          <p:nvPr/>
        </p:nvGrpSpPr>
        <p:grpSpPr>
          <a:xfrm>
            <a:off x="8776631" y="5185308"/>
            <a:ext cx="2125868" cy="815265"/>
            <a:chOff x="8784678" y="4509775"/>
            <a:chExt cx="2285888" cy="876632"/>
          </a:xfrm>
        </p:grpSpPr>
        <p:sp>
          <p:nvSpPr>
            <p:cNvPr id="23" name="矩形 22"/>
            <p:cNvSpPr/>
            <p:nvPr/>
          </p:nvSpPr>
          <p:spPr>
            <a:xfrm>
              <a:off x="9203011" y="4509775"/>
              <a:ext cx="1392686" cy="322670"/>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rgbClr val="D22226"/>
                  </a:solidFill>
                  <a:effectLst/>
                  <a:uLnTx/>
                  <a:uFillTx/>
                  <a:cs typeface="+mn-ea"/>
                  <a:sym typeface="+mn-lt"/>
                </a:rPr>
                <a:t>请输入标题</a:t>
              </a:r>
              <a:endParaRPr kumimoji="0" lang="zh-CN" altLang="en-US" sz="1500" b="1" i="0" u="none" strike="noStrike" kern="1200" cap="none" spc="0" normalizeH="0" baseline="0" noProof="0" dirty="0">
                <a:ln>
                  <a:noFill/>
                </a:ln>
                <a:solidFill>
                  <a:srgbClr val="D22226"/>
                </a:solidFill>
                <a:effectLst/>
                <a:uLnTx/>
                <a:uFillTx/>
                <a:cs typeface="+mn-ea"/>
                <a:sym typeface="+mn-lt"/>
              </a:endParaRPr>
            </a:p>
          </p:txBody>
        </p:sp>
        <p:sp>
          <p:nvSpPr>
            <p:cNvPr id="24" name="矩形 23"/>
            <p:cNvSpPr/>
            <p:nvPr/>
          </p:nvSpPr>
          <p:spPr>
            <a:xfrm>
              <a:off x="8784678" y="4795673"/>
              <a:ext cx="2285888" cy="590734"/>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ctr" defTabSz="685800" rtl="0" eaLnBrk="1" fontAlgn="base" latinLnBrk="0" hangingPunct="1">
                <a:lnSpc>
                  <a:spcPct val="120000"/>
                </a:lnSpc>
                <a:spcBef>
                  <a:spcPct val="0"/>
                </a:spcBef>
                <a:spcAft>
                  <a:spcPct val="0"/>
                </a:spcAft>
                <a:buClrTx/>
                <a:buSzTx/>
                <a:buFontTx/>
                <a:buNone/>
                <a:defRPr/>
              </a:pPr>
              <a:r>
                <a:rPr kumimoji="0" lang="zh-CN" altLang="en-US" sz="1300" b="0" i="0" u="none" strike="noStrike" kern="1200" cap="none" spc="0" normalizeH="0" baseline="0" noProof="0" dirty="0">
                  <a:ln>
                    <a:noFill/>
                  </a:ln>
                  <a:solidFill>
                    <a:prstClr val="black">
                      <a:lumMod val="75000"/>
                      <a:lumOff val="25000"/>
                    </a:prstClr>
                  </a:solidFill>
                  <a:effectLst/>
                  <a:uLnTx/>
                  <a:uFillTx/>
                  <a:cs typeface="+mn-ea"/>
                  <a:sym typeface="+mn-lt"/>
                </a:rPr>
                <a:t>此处添加详细文本描述，语言描述尽量简洁生动</a:t>
              </a:r>
              <a:r>
                <a:rPr kumimoji="0" lang="en-US" altLang="zh-CN" sz="1300" b="0" i="0" u="none" strike="noStrike" kern="1200" cap="none" spc="0" normalizeH="0" baseline="0" noProof="0" dirty="0">
                  <a:ln>
                    <a:noFill/>
                  </a:ln>
                  <a:solidFill>
                    <a:prstClr val="black">
                      <a:lumMod val="75000"/>
                      <a:lumOff val="25000"/>
                    </a:prstClr>
                  </a:solidFill>
                  <a:effectLst/>
                  <a:uLnTx/>
                  <a:uFillTx/>
                  <a:cs typeface="+mn-ea"/>
                  <a:sym typeface="+mn-lt"/>
                </a:rPr>
                <a:t>……</a:t>
              </a:r>
              <a:endParaRPr kumimoji="0" lang="en-US" altLang="zh-CN" sz="13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22" name="TextBox 11"/>
          <p:cNvSpPr txBox="1"/>
          <p:nvPr/>
        </p:nvSpPr>
        <p:spPr>
          <a:xfrm>
            <a:off x="5783956" y="1198477"/>
            <a:ext cx="985847" cy="230832"/>
          </a:xfrm>
          <a:prstGeom prst="rect">
            <a:avLst/>
          </a:prstGeom>
          <a:no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500" b="1" i="0" u="none" strike="noStrike" kern="1200" cap="none" spc="0" normalizeH="0" baseline="0" noProof="0" dirty="0">
                <a:ln>
                  <a:noFill/>
                </a:ln>
                <a:solidFill>
                  <a:srgbClr val="D22226"/>
                </a:solidFill>
                <a:effectLst/>
                <a:uLnTx/>
                <a:uFillTx/>
                <a:cs typeface="+mn-ea"/>
                <a:sym typeface="+mn-lt"/>
              </a:rPr>
              <a:t>请输入标题</a:t>
            </a:r>
            <a:endParaRPr kumimoji="0" lang="zh-CN" altLang="en-US" sz="1500" b="1" i="0" u="none" strike="noStrike" kern="1200" cap="none" spc="0" normalizeH="0" baseline="0" noProof="0" dirty="0">
              <a:ln>
                <a:noFill/>
              </a:ln>
              <a:solidFill>
                <a:srgbClr val="D22226"/>
              </a:solidFill>
              <a:effectLst/>
              <a:uLnTx/>
              <a:uFillTx/>
              <a:cs typeface="+mn-ea"/>
              <a:sym typeface="+mn-lt"/>
            </a:endParaRPr>
          </a:p>
        </p:txBody>
      </p:sp>
      <p:sp>
        <p:nvSpPr>
          <p:cNvPr id="35" name="矩形 34"/>
          <p:cNvSpPr/>
          <p:nvPr/>
        </p:nvSpPr>
        <p:spPr>
          <a:xfrm>
            <a:off x="1316807" y="1526694"/>
            <a:ext cx="9865096" cy="787523"/>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600" b="0" i="0" u="none" strike="noStrike" kern="1200" cap="none" spc="12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此处添加详细文本描述，建议与标题相关并符合整体语言风格，语言描述尽量简洁生动</a:t>
            </a:r>
            <a:r>
              <a:rPr kumimoji="0" lang="en-US" altLang="zh-CN" sz="1600" b="0" i="0" u="none" strike="noStrike" kern="1200" cap="none" spc="120" normalizeH="0" baseline="0" noProof="0" dirty="0">
                <a:ln>
                  <a:noFill/>
                </a:ln>
                <a:solidFill>
                  <a:prstClr val="black">
                    <a:lumMod val="85000"/>
                    <a:lumOff val="15000"/>
                  </a:prstClr>
                </a:solidFill>
                <a:effectLst/>
                <a:uLnTx/>
                <a:uFillTx/>
                <a:cs typeface="+mn-ea"/>
                <a:sym typeface="+mn-lt"/>
              </a:rPr>
              <a:t>……</a:t>
            </a:r>
            <a:r>
              <a:rPr kumimoji="0" lang="zh-CN" altLang="en-US" sz="1600" b="0" i="0" u="none" strike="noStrike" kern="1200" cap="none" spc="120" normalizeH="0" baseline="0" noProof="0" dirty="0">
                <a:ln>
                  <a:noFill/>
                </a:ln>
                <a:solidFill>
                  <a:prstClr val="black">
                    <a:lumMod val="85000"/>
                    <a:lumOff val="15000"/>
                  </a:prstClr>
                </a:solidFill>
                <a:effectLst/>
                <a:uLnTx/>
                <a:uFillTx/>
                <a:cs typeface="+mn-ea"/>
                <a:sym typeface="+mn-lt"/>
              </a:rPr>
              <a:t>此处添加详细文本描述，建议与标题相关并符合整体语言风格，语言描述尽量简洁生动</a:t>
            </a:r>
            <a:r>
              <a:rPr kumimoji="0" lang="en-US" altLang="zh-CN" sz="1600" b="0" i="0" u="none" strike="noStrike" kern="1200" cap="none" spc="120" normalizeH="0" baseline="0" noProof="0" dirty="0">
                <a:ln>
                  <a:noFill/>
                </a:ln>
                <a:solidFill>
                  <a:prstClr val="black">
                    <a:lumMod val="85000"/>
                    <a:lumOff val="15000"/>
                  </a:prstClr>
                </a:solidFill>
                <a:effectLst/>
                <a:uLnTx/>
                <a:uFillTx/>
                <a:cs typeface="+mn-ea"/>
                <a:sym typeface="+mn-lt"/>
              </a:rPr>
              <a:t>……</a:t>
            </a:r>
            <a:endParaRPr kumimoji="0" lang="en-US" altLang="zh-CN" sz="1600" b="0" i="0" u="none" strike="noStrike" kern="1200" cap="none" spc="120" normalizeH="0" baseline="0" noProof="0" dirty="0">
              <a:ln>
                <a:noFill/>
              </a:ln>
              <a:solidFill>
                <a:prstClr val="black">
                  <a:lumMod val="85000"/>
                  <a:lumOff val="15000"/>
                </a:prstClr>
              </a:solidFill>
              <a:effectLst/>
              <a:uLnTx/>
              <a:uFillTx/>
              <a:cs typeface="+mn-ea"/>
              <a:sym typeface="+mn-lt"/>
            </a:endParaRPr>
          </a:p>
        </p:txBody>
      </p:sp>
      <p:grpSp>
        <p:nvGrpSpPr>
          <p:cNvPr id="36" name="组合 35"/>
          <p:cNvGrpSpPr/>
          <p:nvPr/>
        </p:nvGrpSpPr>
        <p:grpSpPr>
          <a:xfrm>
            <a:off x="274320" y="152400"/>
            <a:ext cx="563880" cy="635000"/>
            <a:chOff x="432" y="240"/>
            <a:chExt cx="888" cy="1000"/>
          </a:xfrm>
        </p:grpSpPr>
        <p:sp>
          <p:nvSpPr>
            <p:cNvPr id="37"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8"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across)">
                                      <p:cBhvr>
                                        <p:cTn id="7" dur="500"/>
                                        <p:tgtEl>
                                          <p:spTgt spid="2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checkerboard(across)">
                                      <p:cBhvr>
                                        <p:cTn id="10" dur="500"/>
                                        <p:tgtEl>
                                          <p:spTgt spid="35"/>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500"/>
                                        <p:tgtEl>
                                          <p:spTgt spid="1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par>
                                <p:cTn id="18" presetID="3" presetClass="entr" presetSubtype="1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par>
                                <p:cTn id="21" presetID="3" presetClass="entr" presetSubtype="1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childTnLst>
                          </p:cTn>
                        </p:par>
                        <p:par>
                          <p:cTn id="24" fill="hold">
                            <p:stCondLst>
                              <p:cond delay="1000"/>
                            </p:stCondLst>
                            <p:childTnLst>
                              <p:par>
                                <p:cTn id="25" presetID="3"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4" grpId="0" animBg="1"/>
      <p:bldP spid="22"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2341000" cy="504190"/>
          </a:xfrm>
        </p:spPr>
        <p:txBody>
          <a:bodyPr/>
          <a:lstStyle/>
          <a:p>
            <a:r>
              <a:rPr lang="zh-CN" altLang="en-US" sz="2800" dirty="0">
                <a:latin typeface="+mn-lt"/>
                <a:ea typeface="+mn-ea"/>
                <a:cs typeface="+mn-ea"/>
                <a:sym typeface="+mn-lt"/>
              </a:rPr>
              <a:t>工作完成情况</a:t>
            </a:r>
            <a:endParaRPr lang="zh-CN" altLang="en-US" sz="2800" dirty="0">
              <a:latin typeface="+mn-lt"/>
              <a:ea typeface="+mn-ea"/>
              <a:cs typeface="+mn-ea"/>
              <a:sym typeface="+mn-lt"/>
            </a:endParaRPr>
          </a:p>
        </p:txBody>
      </p:sp>
      <p:sp>
        <p:nvSpPr>
          <p:cNvPr id="3" name="Block Arc 38"/>
          <p:cNvSpPr/>
          <p:nvPr/>
        </p:nvSpPr>
        <p:spPr>
          <a:xfrm>
            <a:off x="6866792" y="2450794"/>
            <a:ext cx="2217579" cy="2217579"/>
          </a:xfrm>
          <a:prstGeom prst="blockArc">
            <a:avLst>
              <a:gd name="adj1" fmla="val 10800000"/>
              <a:gd name="adj2" fmla="val 3"/>
              <a:gd name="adj3" fmla="val 1529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7" name="Block Arc 37"/>
          <p:cNvSpPr/>
          <p:nvPr/>
        </p:nvSpPr>
        <p:spPr>
          <a:xfrm rot="10800000">
            <a:off x="4987260" y="2447912"/>
            <a:ext cx="2217579" cy="2217579"/>
          </a:xfrm>
          <a:prstGeom prst="blockArc">
            <a:avLst>
              <a:gd name="adj1" fmla="val 10800000"/>
              <a:gd name="adj2" fmla="val 3"/>
              <a:gd name="adj3" fmla="val 1529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8" name="Block Arc 36"/>
          <p:cNvSpPr/>
          <p:nvPr/>
        </p:nvSpPr>
        <p:spPr>
          <a:xfrm>
            <a:off x="3109827" y="2467728"/>
            <a:ext cx="2217579" cy="2217579"/>
          </a:xfrm>
          <a:prstGeom prst="blockArc">
            <a:avLst>
              <a:gd name="adj1" fmla="val 10800000"/>
              <a:gd name="adj2" fmla="val 3"/>
              <a:gd name="adj3" fmla="val 1529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10" name="Block Arc 51"/>
          <p:cNvSpPr/>
          <p:nvPr/>
        </p:nvSpPr>
        <p:spPr>
          <a:xfrm>
            <a:off x="1229242" y="2450794"/>
            <a:ext cx="2217579" cy="2217579"/>
          </a:xfrm>
          <a:prstGeom prst="blockArc">
            <a:avLst>
              <a:gd name="adj1" fmla="val 10800000"/>
              <a:gd name="adj2" fmla="val 3"/>
              <a:gd name="adj3" fmla="val 15291"/>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12" name="Block Arc 53"/>
          <p:cNvSpPr/>
          <p:nvPr/>
        </p:nvSpPr>
        <p:spPr>
          <a:xfrm>
            <a:off x="4986625" y="2450794"/>
            <a:ext cx="2217579" cy="2217579"/>
          </a:xfrm>
          <a:prstGeom prst="blockArc">
            <a:avLst>
              <a:gd name="adj1" fmla="val 10800000"/>
              <a:gd name="adj2" fmla="val 3"/>
              <a:gd name="adj3" fmla="val 15291"/>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13" name="Block Arc 55"/>
          <p:cNvSpPr/>
          <p:nvPr/>
        </p:nvSpPr>
        <p:spPr>
          <a:xfrm>
            <a:off x="8745276" y="2450794"/>
            <a:ext cx="2217579" cy="2217579"/>
          </a:xfrm>
          <a:prstGeom prst="blockArc">
            <a:avLst>
              <a:gd name="adj1" fmla="val 10800000"/>
              <a:gd name="adj2" fmla="val 3"/>
              <a:gd name="adj3" fmla="val 15291"/>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14" name="Freeform 62"/>
          <p:cNvSpPr/>
          <p:nvPr/>
        </p:nvSpPr>
        <p:spPr>
          <a:xfrm>
            <a:off x="1693679" y="29152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alpha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5545" rtl="0" eaLnBrk="1" fontAlgn="base" latinLnBrk="0" hangingPunct="1">
              <a:lnSpc>
                <a:spcPct val="90000"/>
              </a:lnSpc>
              <a:spcBef>
                <a:spcPct val="0"/>
              </a:spcBef>
              <a:spcAft>
                <a:spcPct val="3500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2017</a:t>
            </a:r>
            <a:endParaRPr kumimoji="0" lang="en-US" sz="2400" b="1" i="0" u="none" strike="noStrike" kern="1200" cap="none" spc="0" normalizeH="0" baseline="0" noProof="0" dirty="0">
              <a:ln>
                <a:noFill/>
              </a:ln>
              <a:solidFill>
                <a:prstClr val="white"/>
              </a:solidFill>
              <a:effectLst/>
              <a:uLnTx/>
              <a:uFillTx/>
              <a:cs typeface="+mn-ea"/>
              <a:sym typeface="+mn-lt"/>
            </a:endParaRPr>
          </a:p>
        </p:txBody>
      </p:sp>
      <p:sp>
        <p:nvSpPr>
          <p:cNvPr id="15" name="Freeform 63"/>
          <p:cNvSpPr/>
          <p:nvPr/>
        </p:nvSpPr>
        <p:spPr>
          <a:xfrm>
            <a:off x="3574264" y="29152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alpha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5545" rtl="0" eaLnBrk="1" fontAlgn="base" latinLnBrk="0" hangingPunct="1">
              <a:lnSpc>
                <a:spcPct val="90000"/>
              </a:lnSpc>
              <a:spcBef>
                <a:spcPct val="0"/>
              </a:spcBef>
              <a:spcAft>
                <a:spcPct val="35000"/>
              </a:spcAft>
              <a:buClrTx/>
              <a:buSzTx/>
              <a:buFontTx/>
              <a:buNone/>
              <a:defRPr/>
            </a:pPr>
            <a:r>
              <a:rPr kumimoji="0" lang="en-US" sz="2400" b="1" i="0" u="none" strike="noStrike" kern="1200" cap="none" spc="0" normalizeH="0" baseline="0" noProof="0" dirty="0">
                <a:ln>
                  <a:noFill/>
                </a:ln>
                <a:solidFill>
                  <a:prstClr val="white"/>
                </a:solidFill>
                <a:effectLst/>
                <a:uLnTx/>
                <a:uFillTx/>
                <a:cs typeface="+mn-ea"/>
                <a:sym typeface="+mn-lt"/>
              </a:rPr>
              <a:t>2018</a:t>
            </a:r>
            <a:endParaRPr kumimoji="0" lang="en-US" sz="2400" b="1" i="0" u="none" strike="noStrike" kern="1200" cap="none" spc="0" normalizeH="0" baseline="0" noProof="0" dirty="0">
              <a:ln>
                <a:noFill/>
              </a:ln>
              <a:solidFill>
                <a:prstClr val="white"/>
              </a:solidFill>
              <a:effectLst/>
              <a:uLnTx/>
              <a:uFillTx/>
              <a:cs typeface="+mn-ea"/>
              <a:sym typeface="+mn-lt"/>
            </a:endParaRPr>
          </a:p>
        </p:txBody>
      </p:sp>
      <p:sp>
        <p:nvSpPr>
          <p:cNvPr id="17" name="Freeform 64"/>
          <p:cNvSpPr/>
          <p:nvPr/>
        </p:nvSpPr>
        <p:spPr>
          <a:xfrm>
            <a:off x="5451697" y="29152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alpha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5545" rtl="0" eaLnBrk="1" fontAlgn="base" latinLnBrk="0" hangingPunct="1">
              <a:lnSpc>
                <a:spcPct val="90000"/>
              </a:lnSpc>
              <a:spcBef>
                <a:spcPct val="0"/>
              </a:spcBef>
              <a:spcAft>
                <a:spcPct val="35000"/>
              </a:spcAft>
              <a:buClrTx/>
              <a:buSzTx/>
              <a:buFontTx/>
              <a:buNone/>
              <a:defRPr/>
            </a:pPr>
            <a:r>
              <a:rPr kumimoji="0" lang="en-US" sz="2400" b="1" i="0" u="none" strike="noStrike" kern="1200" cap="none" spc="0" normalizeH="0" baseline="0" noProof="0" dirty="0">
                <a:ln>
                  <a:noFill/>
                </a:ln>
                <a:solidFill>
                  <a:prstClr val="white"/>
                </a:solidFill>
                <a:effectLst/>
                <a:uLnTx/>
                <a:uFillTx/>
                <a:cs typeface="+mn-ea"/>
                <a:sym typeface="+mn-lt"/>
              </a:rPr>
              <a:t>2019</a:t>
            </a:r>
            <a:endParaRPr kumimoji="0" lang="en-US" sz="2400" b="1" i="0" u="none" strike="noStrike" kern="1200" cap="none" spc="0" normalizeH="0" baseline="0" noProof="0" dirty="0">
              <a:ln>
                <a:noFill/>
              </a:ln>
              <a:solidFill>
                <a:prstClr val="white"/>
              </a:solidFill>
              <a:effectLst/>
              <a:uLnTx/>
              <a:uFillTx/>
              <a:cs typeface="+mn-ea"/>
              <a:sym typeface="+mn-lt"/>
            </a:endParaRPr>
          </a:p>
        </p:txBody>
      </p:sp>
      <p:sp>
        <p:nvSpPr>
          <p:cNvPr id="18" name="Freeform 65"/>
          <p:cNvSpPr/>
          <p:nvPr/>
        </p:nvSpPr>
        <p:spPr>
          <a:xfrm>
            <a:off x="7331229" y="29152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alpha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5545" rtl="0" eaLnBrk="1" fontAlgn="base" latinLnBrk="0" hangingPunct="1">
              <a:lnSpc>
                <a:spcPct val="90000"/>
              </a:lnSpc>
              <a:spcBef>
                <a:spcPct val="0"/>
              </a:spcBef>
              <a:spcAft>
                <a:spcPct val="35000"/>
              </a:spcAft>
              <a:buClrTx/>
              <a:buSzTx/>
              <a:buFontTx/>
              <a:buNone/>
              <a:defRPr/>
            </a:pPr>
            <a:r>
              <a:rPr kumimoji="0" lang="en-US" sz="2400" b="1" i="0" u="none" strike="noStrike" kern="1200" cap="none" spc="0" normalizeH="0" baseline="0" noProof="0" dirty="0">
                <a:ln>
                  <a:noFill/>
                </a:ln>
                <a:solidFill>
                  <a:prstClr val="white"/>
                </a:solidFill>
                <a:effectLst/>
                <a:uLnTx/>
                <a:uFillTx/>
                <a:cs typeface="+mn-ea"/>
                <a:sym typeface="+mn-lt"/>
              </a:rPr>
              <a:t>2020</a:t>
            </a:r>
            <a:endParaRPr kumimoji="0" lang="en-US" sz="2400" b="1" i="0" u="none" strike="noStrike" kern="1200" cap="none" spc="0" normalizeH="0" baseline="0" noProof="0" dirty="0">
              <a:ln>
                <a:noFill/>
              </a:ln>
              <a:solidFill>
                <a:prstClr val="white"/>
              </a:solidFill>
              <a:effectLst/>
              <a:uLnTx/>
              <a:uFillTx/>
              <a:cs typeface="+mn-ea"/>
              <a:sym typeface="+mn-lt"/>
            </a:endParaRPr>
          </a:p>
        </p:txBody>
      </p:sp>
      <p:sp>
        <p:nvSpPr>
          <p:cNvPr id="24" name="Freeform 66"/>
          <p:cNvSpPr/>
          <p:nvPr/>
        </p:nvSpPr>
        <p:spPr>
          <a:xfrm>
            <a:off x="9209713" y="29152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alpha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marL="0" marR="0" lvl="0" indent="0" algn="ctr" defTabSz="1185545" rtl="0" eaLnBrk="1" fontAlgn="base" latinLnBrk="0" hangingPunct="1">
              <a:lnSpc>
                <a:spcPct val="90000"/>
              </a:lnSpc>
              <a:spcBef>
                <a:spcPct val="0"/>
              </a:spcBef>
              <a:spcAft>
                <a:spcPct val="35000"/>
              </a:spcAft>
              <a:buClrTx/>
              <a:buSzTx/>
              <a:buFontTx/>
              <a:buNone/>
              <a:defRPr/>
            </a:pPr>
            <a:r>
              <a:rPr kumimoji="0" lang="en-US" sz="2400" b="1" i="0" u="none" strike="noStrike" kern="1200" cap="none" spc="0" normalizeH="0" baseline="0" noProof="0" dirty="0">
                <a:ln>
                  <a:noFill/>
                </a:ln>
                <a:solidFill>
                  <a:prstClr val="white"/>
                </a:solidFill>
                <a:effectLst/>
                <a:uLnTx/>
                <a:uFillTx/>
                <a:cs typeface="+mn-ea"/>
                <a:sym typeface="+mn-lt"/>
              </a:rPr>
              <a:t>2021</a:t>
            </a:r>
            <a:endParaRPr kumimoji="0" lang="en-US" sz="2400" b="1" i="0" u="none" strike="noStrike" kern="1200" cap="none" spc="0" normalizeH="0" baseline="0" noProof="0" dirty="0">
              <a:ln>
                <a:noFill/>
              </a:ln>
              <a:solidFill>
                <a:prstClr val="white"/>
              </a:solidFill>
              <a:effectLst/>
              <a:uLnTx/>
              <a:uFillTx/>
              <a:cs typeface="+mn-ea"/>
              <a:sym typeface="+mn-lt"/>
            </a:endParaRPr>
          </a:p>
        </p:txBody>
      </p:sp>
      <p:sp>
        <p:nvSpPr>
          <p:cNvPr id="25" name="Block Arc 35"/>
          <p:cNvSpPr/>
          <p:nvPr/>
        </p:nvSpPr>
        <p:spPr>
          <a:xfrm rot="10800000">
            <a:off x="1229242" y="2447910"/>
            <a:ext cx="2217579" cy="2217579"/>
          </a:xfrm>
          <a:prstGeom prst="blockArc">
            <a:avLst>
              <a:gd name="adj1" fmla="val 10800000"/>
              <a:gd name="adj2" fmla="val 3"/>
              <a:gd name="adj3" fmla="val 1529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26" name="Block Arc 52"/>
          <p:cNvSpPr/>
          <p:nvPr/>
        </p:nvSpPr>
        <p:spPr>
          <a:xfrm rot="10800000">
            <a:off x="3109827" y="2447912"/>
            <a:ext cx="2217579" cy="2217579"/>
          </a:xfrm>
          <a:prstGeom prst="blockArc">
            <a:avLst>
              <a:gd name="adj1" fmla="val 10800000"/>
              <a:gd name="adj2" fmla="val 3"/>
              <a:gd name="adj3" fmla="val 15291"/>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27" name="Block Arc 39"/>
          <p:cNvSpPr/>
          <p:nvPr/>
        </p:nvSpPr>
        <p:spPr>
          <a:xfrm rot="10800000">
            <a:off x="8745276" y="2447912"/>
            <a:ext cx="2217579" cy="2217579"/>
          </a:xfrm>
          <a:prstGeom prst="blockArc">
            <a:avLst>
              <a:gd name="adj1" fmla="val 10800000"/>
              <a:gd name="adj2" fmla="val 3"/>
              <a:gd name="adj3" fmla="val 15291"/>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28" name="Block Arc 54"/>
          <p:cNvSpPr/>
          <p:nvPr/>
        </p:nvSpPr>
        <p:spPr>
          <a:xfrm rot="10800000">
            <a:off x="6866792" y="2447912"/>
            <a:ext cx="2217579" cy="2217579"/>
          </a:xfrm>
          <a:prstGeom prst="blockArc">
            <a:avLst>
              <a:gd name="adj1" fmla="val 10800000"/>
              <a:gd name="adj2" fmla="val 3"/>
              <a:gd name="adj3" fmla="val 15291"/>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555" b="0" i="0" u="none" strike="noStrike" kern="1200" cap="none" spc="0" normalizeH="0" baseline="0" noProof="0" dirty="0">
              <a:ln>
                <a:noFill/>
              </a:ln>
              <a:solidFill>
                <a:prstClr val="white"/>
              </a:solidFill>
              <a:effectLst/>
              <a:uLnTx/>
              <a:uFillTx/>
              <a:cs typeface="+mn-ea"/>
              <a:sym typeface="+mn-lt"/>
            </a:endParaRPr>
          </a:p>
        </p:txBody>
      </p:sp>
      <p:sp>
        <p:nvSpPr>
          <p:cNvPr id="29" name="矩形 28"/>
          <p:cNvSpPr/>
          <p:nvPr/>
        </p:nvSpPr>
        <p:spPr>
          <a:xfrm>
            <a:off x="1686552" y="1370411"/>
            <a:ext cx="1313162" cy="430879"/>
          </a:xfrm>
          <a:prstGeom prst="rect">
            <a:avLst/>
          </a:prstGeom>
          <a:noFill/>
          <a:ln>
            <a:noFill/>
          </a:ln>
        </p:spPr>
        <p:txBody>
          <a:bodyPr wrap="non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rgbClr val="D22226"/>
                </a:solidFill>
                <a:effectLst/>
                <a:uLnTx/>
                <a:uFillTx/>
                <a:cs typeface="+mn-ea"/>
                <a:sym typeface="+mn-lt"/>
              </a:rPr>
              <a:t>添加标题</a:t>
            </a:r>
            <a:endParaRPr kumimoji="0" lang="zh-CN" altLang="en-US" sz="2200" b="0" i="0" u="none" strike="noStrike" kern="1200" cap="none" spc="0" normalizeH="0" baseline="0" noProof="0" dirty="0">
              <a:ln>
                <a:noFill/>
              </a:ln>
              <a:solidFill>
                <a:srgbClr val="D22226"/>
              </a:solidFill>
              <a:effectLst/>
              <a:uLnTx/>
              <a:uFillTx/>
              <a:cs typeface="+mn-ea"/>
              <a:sym typeface="+mn-lt"/>
            </a:endParaRPr>
          </a:p>
        </p:txBody>
      </p:sp>
      <p:sp>
        <p:nvSpPr>
          <p:cNvPr id="30" name="矩形 47"/>
          <p:cNvSpPr>
            <a:spLocks noChangeArrowheads="1"/>
          </p:cNvSpPr>
          <p:nvPr/>
        </p:nvSpPr>
        <p:spPr bwMode="auto">
          <a:xfrm>
            <a:off x="1361651" y="1758709"/>
            <a:ext cx="1962964" cy="563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endParaRPr>
          </a:p>
        </p:txBody>
      </p:sp>
      <p:sp>
        <p:nvSpPr>
          <p:cNvPr id="31" name="矩形 30"/>
          <p:cNvSpPr/>
          <p:nvPr/>
        </p:nvSpPr>
        <p:spPr>
          <a:xfrm>
            <a:off x="5439468" y="1370411"/>
            <a:ext cx="1313162" cy="430879"/>
          </a:xfrm>
          <a:prstGeom prst="rect">
            <a:avLst/>
          </a:prstGeom>
          <a:noFill/>
          <a:ln>
            <a:noFill/>
          </a:ln>
        </p:spPr>
        <p:txBody>
          <a:bodyPr wrap="non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rgbClr val="D22226"/>
                </a:solidFill>
                <a:effectLst/>
                <a:uLnTx/>
                <a:uFillTx/>
                <a:cs typeface="+mn-ea"/>
                <a:sym typeface="+mn-lt"/>
              </a:rPr>
              <a:t>添加标题</a:t>
            </a:r>
            <a:endParaRPr kumimoji="0" lang="zh-CN" altLang="en-US" sz="2200" b="0" i="0" u="none" strike="noStrike" kern="1200" cap="none" spc="0" normalizeH="0" baseline="0" noProof="0" dirty="0">
              <a:ln>
                <a:noFill/>
              </a:ln>
              <a:solidFill>
                <a:srgbClr val="D22226"/>
              </a:solidFill>
              <a:effectLst/>
              <a:uLnTx/>
              <a:uFillTx/>
              <a:cs typeface="+mn-ea"/>
              <a:sym typeface="+mn-lt"/>
            </a:endParaRPr>
          </a:p>
        </p:txBody>
      </p:sp>
      <p:sp>
        <p:nvSpPr>
          <p:cNvPr id="32" name="矩形 47"/>
          <p:cNvSpPr>
            <a:spLocks noChangeArrowheads="1"/>
          </p:cNvSpPr>
          <p:nvPr/>
        </p:nvSpPr>
        <p:spPr bwMode="auto">
          <a:xfrm>
            <a:off x="5114567" y="1758709"/>
            <a:ext cx="1962964" cy="5632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10000"/>
              </a:lnSpc>
              <a:spcBef>
                <a:spcPct val="2000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endParaRPr>
          </a:p>
        </p:txBody>
      </p:sp>
      <p:sp>
        <p:nvSpPr>
          <p:cNvPr id="33" name="矩形 32"/>
          <p:cNvSpPr/>
          <p:nvPr/>
        </p:nvSpPr>
        <p:spPr>
          <a:xfrm>
            <a:off x="9192287" y="1370411"/>
            <a:ext cx="1313162" cy="430879"/>
          </a:xfrm>
          <a:prstGeom prst="rect">
            <a:avLst/>
          </a:prstGeom>
          <a:noFill/>
          <a:ln>
            <a:noFill/>
          </a:ln>
        </p:spPr>
        <p:txBody>
          <a:bodyPr wrap="non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rgbClr val="D22226"/>
                </a:solidFill>
                <a:effectLst/>
                <a:uLnTx/>
                <a:uFillTx/>
                <a:cs typeface="+mn-ea"/>
                <a:sym typeface="+mn-lt"/>
              </a:rPr>
              <a:t>添加标题</a:t>
            </a:r>
            <a:endParaRPr kumimoji="0" lang="zh-CN" altLang="en-US" sz="2200" b="0" i="0" u="none" strike="noStrike" kern="1200" cap="none" spc="0" normalizeH="0" baseline="0" noProof="0" dirty="0">
              <a:ln>
                <a:noFill/>
              </a:ln>
              <a:solidFill>
                <a:srgbClr val="D22226"/>
              </a:solidFill>
              <a:effectLst/>
              <a:uLnTx/>
              <a:uFillTx/>
              <a:cs typeface="+mn-ea"/>
              <a:sym typeface="+mn-lt"/>
            </a:endParaRPr>
          </a:p>
        </p:txBody>
      </p:sp>
      <p:sp>
        <p:nvSpPr>
          <p:cNvPr id="34" name="矩形 47"/>
          <p:cNvSpPr>
            <a:spLocks noChangeArrowheads="1"/>
          </p:cNvSpPr>
          <p:nvPr/>
        </p:nvSpPr>
        <p:spPr bwMode="auto">
          <a:xfrm>
            <a:off x="8867386" y="1758709"/>
            <a:ext cx="1962964" cy="5632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10000"/>
              </a:lnSpc>
              <a:spcBef>
                <a:spcPct val="2000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endParaRPr>
          </a:p>
        </p:txBody>
      </p:sp>
      <p:sp>
        <p:nvSpPr>
          <p:cNvPr id="35" name="矩形 34"/>
          <p:cNvSpPr/>
          <p:nvPr/>
        </p:nvSpPr>
        <p:spPr>
          <a:xfrm>
            <a:off x="3562036" y="4886594"/>
            <a:ext cx="1313162" cy="430879"/>
          </a:xfrm>
          <a:prstGeom prst="rect">
            <a:avLst/>
          </a:prstGeom>
          <a:noFill/>
          <a:ln>
            <a:noFill/>
          </a:ln>
        </p:spPr>
        <p:txBody>
          <a:bodyPr wrap="non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rgbClr val="D22226"/>
                </a:solidFill>
                <a:effectLst/>
                <a:uLnTx/>
                <a:uFillTx/>
                <a:cs typeface="+mn-ea"/>
                <a:sym typeface="+mn-lt"/>
              </a:rPr>
              <a:t>添加标题</a:t>
            </a:r>
            <a:endParaRPr kumimoji="0" lang="zh-CN" altLang="en-US" sz="2200" b="0" i="0" u="none" strike="noStrike" kern="1200" cap="none" spc="0" normalizeH="0" baseline="0" noProof="0" dirty="0">
              <a:ln>
                <a:noFill/>
              </a:ln>
              <a:solidFill>
                <a:srgbClr val="D22226"/>
              </a:solidFill>
              <a:effectLst/>
              <a:uLnTx/>
              <a:uFillTx/>
              <a:cs typeface="+mn-ea"/>
              <a:sym typeface="+mn-lt"/>
            </a:endParaRPr>
          </a:p>
        </p:txBody>
      </p:sp>
      <p:sp>
        <p:nvSpPr>
          <p:cNvPr id="36" name="矩形 47"/>
          <p:cNvSpPr>
            <a:spLocks noChangeArrowheads="1"/>
          </p:cNvSpPr>
          <p:nvPr/>
        </p:nvSpPr>
        <p:spPr bwMode="auto">
          <a:xfrm>
            <a:off x="3237135" y="5274892"/>
            <a:ext cx="1962964" cy="5632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10000"/>
              </a:lnSpc>
              <a:spcBef>
                <a:spcPct val="2000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endParaRPr>
          </a:p>
        </p:txBody>
      </p:sp>
      <p:sp>
        <p:nvSpPr>
          <p:cNvPr id="37" name="矩形 36"/>
          <p:cNvSpPr/>
          <p:nvPr/>
        </p:nvSpPr>
        <p:spPr>
          <a:xfrm>
            <a:off x="7314953" y="4886594"/>
            <a:ext cx="1313162" cy="430879"/>
          </a:xfrm>
          <a:prstGeom prst="rect">
            <a:avLst/>
          </a:prstGeom>
          <a:noFill/>
          <a:ln>
            <a:noFill/>
          </a:ln>
        </p:spPr>
        <p:txBody>
          <a:bodyPr wrap="none" lIns="91431" tIns="45716" rIns="91431" bIns="45716">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rgbClr val="D22226"/>
                </a:solidFill>
                <a:effectLst/>
                <a:uLnTx/>
                <a:uFillTx/>
                <a:cs typeface="+mn-ea"/>
                <a:sym typeface="+mn-lt"/>
              </a:rPr>
              <a:t>添加标题</a:t>
            </a:r>
            <a:endParaRPr kumimoji="0" lang="zh-CN" altLang="en-US" sz="2200" b="0" i="0" u="none" strike="noStrike" kern="1200" cap="none" spc="0" normalizeH="0" baseline="0" noProof="0" dirty="0">
              <a:ln>
                <a:noFill/>
              </a:ln>
              <a:solidFill>
                <a:srgbClr val="D22226"/>
              </a:solidFill>
              <a:effectLst/>
              <a:uLnTx/>
              <a:uFillTx/>
              <a:cs typeface="+mn-ea"/>
              <a:sym typeface="+mn-lt"/>
            </a:endParaRPr>
          </a:p>
        </p:txBody>
      </p:sp>
      <p:sp>
        <p:nvSpPr>
          <p:cNvPr id="38" name="矩形 47"/>
          <p:cNvSpPr>
            <a:spLocks noChangeArrowheads="1"/>
          </p:cNvSpPr>
          <p:nvPr/>
        </p:nvSpPr>
        <p:spPr bwMode="auto">
          <a:xfrm>
            <a:off x="6990052" y="5274892"/>
            <a:ext cx="1962964" cy="5632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10000"/>
              </a:lnSpc>
              <a:spcBef>
                <a:spcPct val="2000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在此录入上述图表的综合描述说明。</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endParaRPr>
          </a:p>
        </p:txBody>
      </p:sp>
      <p:grpSp>
        <p:nvGrpSpPr>
          <p:cNvPr id="39" name="组合 38"/>
          <p:cNvGrpSpPr/>
          <p:nvPr/>
        </p:nvGrpSpPr>
        <p:grpSpPr>
          <a:xfrm>
            <a:off x="274320" y="152400"/>
            <a:ext cx="563880" cy="635000"/>
            <a:chOff x="432" y="240"/>
            <a:chExt cx="888" cy="1000"/>
          </a:xfrm>
        </p:grpSpPr>
        <p:sp>
          <p:nvSpPr>
            <p:cNvPr id="40"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1"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4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400"/>
                                        <p:tgtEl>
                                          <p:spTgt spid="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4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400"/>
                                        <p:tgtEl>
                                          <p:spTgt spid="2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4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400"/>
                                        <p:tgtEl>
                                          <p:spTgt spid="2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4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400"/>
                                        <p:tgtEl>
                                          <p:spTgt spid="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400"/>
                                        <p:tgtEl>
                                          <p:spTgt spid="27"/>
                                        </p:tgtEl>
                                      </p:cBhvr>
                                    </p:animEffect>
                                  </p:childTnLst>
                                </p:cTn>
                              </p:par>
                            </p:childTnLst>
                          </p:cTn>
                        </p:par>
                        <p:par>
                          <p:cTn id="44" fill="hold">
                            <p:stCondLst>
                              <p:cond delay="5000"/>
                            </p:stCondLst>
                            <p:childTnLst>
                              <p:par>
                                <p:cTn id="45" presetID="2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1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slide(fromBottom)">
                                      <p:cBhvr>
                                        <p:cTn id="52" dur="500"/>
                                        <p:tgtEl>
                                          <p:spTgt spid="29"/>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slide(fromBottom)">
                                      <p:cBhvr>
                                        <p:cTn id="55" dur="500"/>
                                        <p:tgtEl>
                                          <p:spTgt spid="30"/>
                                        </p:tgtEl>
                                      </p:cBhvr>
                                    </p:animEffect>
                                  </p:childTnLst>
                                </p:cTn>
                              </p:par>
                            </p:childTnLst>
                          </p:cTn>
                        </p:par>
                        <p:par>
                          <p:cTn id="56" fill="hold">
                            <p:stCondLst>
                              <p:cond delay="6000"/>
                            </p:stCondLst>
                            <p:childTnLst>
                              <p:par>
                                <p:cTn id="57" presetID="23" presetClass="entr" presetSubtype="16"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12" presetClass="entr" presetSubtype="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ppt_y</p:attrName>
                                        </p:attrNameLst>
                                      </p:cBhvr>
                                      <p:tavLst>
                                        <p:tav tm="0">
                                          <p:val>
                                            <p:strVal val="#ppt_y-#ppt_h*1.125000"/>
                                          </p:val>
                                        </p:tav>
                                        <p:tav tm="100000">
                                          <p:val>
                                            <p:strVal val="#ppt_y"/>
                                          </p:val>
                                        </p:tav>
                                      </p:tavLst>
                                    </p:anim>
                                    <p:animEffect transition="in" filter="wipe(down)">
                                      <p:cBhvr>
                                        <p:cTn id="65" dur="500"/>
                                        <p:tgtEl>
                                          <p:spTgt spid="35"/>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p:tgtEl>
                                          <p:spTgt spid="36"/>
                                        </p:tgtEl>
                                        <p:attrNameLst>
                                          <p:attrName>ppt_y</p:attrName>
                                        </p:attrNameLst>
                                      </p:cBhvr>
                                      <p:tavLst>
                                        <p:tav tm="0">
                                          <p:val>
                                            <p:strVal val="#ppt_y-#ppt_h*1.125000"/>
                                          </p:val>
                                        </p:tav>
                                        <p:tav tm="100000">
                                          <p:val>
                                            <p:strVal val="#ppt_y"/>
                                          </p:val>
                                        </p:tav>
                                      </p:tavLst>
                                    </p:anim>
                                    <p:animEffect transition="in" filter="wipe(down)">
                                      <p:cBhvr>
                                        <p:cTn id="69" dur="500"/>
                                        <p:tgtEl>
                                          <p:spTgt spid="36"/>
                                        </p:tgtEl>
                                      </p:cBhvr>
                                    </p:animEffect>
                                  </p:childTnLst>
                                </p:cTn>
                              </p:par>
                            </p:childTnLst>
                          </p:cTn>
                        </p:par>
                        <p:par>
                          <p:cTn id="70" fill="hold">
                            <p:stCondLst>
                              <p:cond delay="7000"/>
                            </p:stCondLst>
                            <p:childTnLst>
                              <p:par>
                                <p:cTn id="71" presetID="2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childTnLst>
                                </p:cTn>
                              </p:par>
                            </p:childTnLst>
                          </p:cTn>
                        </p:par>
                        <p:par>
                          <p:cTn id="75" fill="hold">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slide(fromBottom)">
                                      <p:cBhvr>
                                        <p:cTn id="78" dur="500"/>
                                        <p:tgtEl>
                                          <p:spTgt spid="31"/>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lide(fromBottom)">
                                      <p:cBhvr>
                                        <p:cTn id="81" dur="500"/>
                                        <p:tgtEl>
                                          <p:spTgt spid="32"/>
                                        </p:tgtEl>
                                      </p:cBhvr>
                                    </p:animEffect>
                                  </p:childTnLst>
                                </p:cTn>
                              </p:par>
                            </p:childTnLst>
                          </p:cTn>
                        </p:par>
                        <p:par>
                          <p:cTn id="82" fill="hold">
                            <p:stCondLst>
                              <p:cond delay="8000"/>
                            </p:stCondLst>
                            <p:childTnLst>
                              <p:par>
                                <p:cTn id="83" presetID="2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childTnLst>
                                </p:cTn>
                              </p:par>
                            </p:childTnLst>
                          </p:cTn>
                        </p:par>
                        <p:par>
                          <p:cTn id="87" fill="hold">
                            <p:stCondLst>
                              <p:cond delay="8500"/>
                            </p:stCondLst>
                            <p:childTnLst>
                              <p:par>
                                <p:cTn id="88" presetID="12" presetClass="entr" presetSubtype="1"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p:tgtEl>
                                          <p:spTgt spid="37"/>
                                        </p:tgtEl>
                                        <p:attrNameLst>
                                          <p:attrName>ppt_y</p:attrName>
                                        </p:attrNameLst>
                                      </p:cBhvr>
                                      <p:tavLst>
                                        <p:tav tm="0">
                                          <p:val>
                                            <p:strVal val="#ppt_y-#ppt_h*1.125000"/>
                                          </p:val>
                                        </p:tav>
                                        <p:tav tm="100000">
                                          <p:val>
                                            <p:strVal val="#ppt_y"/>
                                          </p:val>
                                        </p:tav>
                                      </p:tavLst>
                                    </p:anim>
                                    <p:animEffect transition="in" filter="wipe(down)">
                                      <p:cBhvr>
                                        <p:cTn id="91" dur="500"/>
                                        <p:tgtEl>
                                          <p:spTgt spid="37"/>
                                        </p:tgtEl>
                                      </p:cBhvr>
                                    </p:animEffect>
                                  </p:childTnLst>
                                </p:cTn>
                              </p:par>
                              <p:par>
                                <p:cTn id="92" presetID="12" presetClass="entr" presetSubtype="1"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p:tgtEl>
                                          <p:spTgt spid="38"/>
                                        </p:tgtEl>
                                        <p:attrNameLst>
                                          <p:attrName>ppt_y</p:attrName>
                                        </p:attrNameLst>
                                      </p:cBhvr>
                                      <p:tavLst>
                                        <p:tav tm="0">
                                          <p:val>
                                            <p:strVal val="#ppt_y-#ppt_h*1.125000"/>
                                          </p:val>
                                        </p:tav>
                                        <p:tav tm="100000">
                                          <p:val>
                                            <p:strVal val="#ppt_y"/>
                                          </p:val>
                                        </p:tav>
                                      </p:tavLst>
                                    </p:anim>
                                    <p:animEffect transition="in" filter="wipe(down)">
                                      <p:cBhvr>
                                        <p:cTn id="95" dur="500"/>
                                        <p:tgtEl>
                                          <p:spTgt spid="38"/>
                                        </p:tgtEl>
                                      </p:cBhvr>
                                    </p:animEffect>
                                  </p:childTnLst>
                                </p:cTn>
                              </p:par>
                            </p:childTnLst>
                          </p:cTn>
                        </p:par>
                        <p:par>
                          <p:cTn id="96" fill="hold">
                            <p:stCondLst>
                              <p:cond delay="9000"/>
                            </p:stCondLst>
                            <p:childTnLst>
                              <p:par>
                                <p:cTn id="97" presetID="23" presetClass="entr" presetSubtype="16"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p:cTn id="99" dur="500" fill="hold"/>
                                        <p:tgtEl>
                                          <p:spTgt spid="24"/>
                                        </p:tgtEl>
                                        <p:attrNameLst>
                                          <p:attrName>ppt_w</p:attrName>
                                        </p:attrNameLst>
                                      </p:cBhvr>
                                      <p:tavLst>
                                        <p:tav tm="0">
                                          <p:val>
                                            <p:fltVal val="0"/>
                                          </p:val>
                                        </p:tav>
                                        <p:tav tm="100000">
                                          <p:val>
                                            <p:strVal val="#ppt_w"/>
                                          </p:val>
                                        </p:tav>
                                      </p:tavLst>
                                    </p:anim>
                                    <p:anim calcmode="lin" valueType="num">
                                      <p:cBhvr>
                                        <p:cTn id="100" dur="500" fill="hold"/>
                                        <p:tgtEl>
                                          <p:spTgt spid="24"/>
                                        </p:tgtEl>
                                        <p:attrNameLst>
                                          <p:attrName>ppt_h</p:attrName>
                                        </p:attrNameLst>
                                      </p:cBhvr>
                                      <p:tavLst>
                                        <p:tav tm="0">
                                          <p:val>
                                            <p:fltVal val="0"/>
                                          </p:val>
                                        </p:tav>
                                        <p:tav tm="100000">
                                          <p:val>
                                            <p:strVal val="#ppt_h"/>
                                          </p:val>
                                        </p:tav>
                                      </p:tavLst>
                                    </p:anim>
                                  </p:childTnLst>
                                </p:cTn>
                              </p:par>
                            </p:childTnLst>
                          </p:cTn>
                        </p:par>
                        <p:par>
                          <p:cTn id="101" fill="hold">
                            <p:stCondLst>
                              <p:cond delay="9500"/>
                            </p:stCondLst>
                            <p:childTnLst>
                              <p:par>
                                <p:cTn id="102" presetID="12" presetClass="entr" presetSubtype="4"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slide(fromBottom)">
                                      <p:cBhvr>
                                        <p:cTn id="104" dur="500"/>
                                        <p:tgtEl>
                                          <p:spTgt spid="33"/>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slide(fromBottom)">
                                      <p:cBhvr>
                                        <p:cTn id="10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bldLvl="0" animBg="1"/>
      <p:bldP spid="10" grpId="0" bldLvl="0" animBg="1"/>
      <p:bldP spid="12" grpId="0" bldLvl="0" animBg="1"/>
      <p:bldP spid="13" grpId="0" bldLvl="0" animBg="1"/>
      <p:bldP spid="14" grpId="0" bldLvl="0" animBg="1"/>
      <p:bldP spid="15" grpId="0" bldLvl="0" animBg="1"/>
      <p:bldP spid="17" grpId="0" bldLvl="0" animBg="1"/>
      <p:bldP spid="18" grpId="0" bldLvl="0" animBg="1"/>
      <p:bldP spid="24" grpId="0" bldLvl="0" animBg="1"/>
      <p:bldP spid="25" grpId="0" bldLvl="0" animBg="1"/>
      <p:bldP spid="26" grpId="0" bldLvl="0" animBg="1"/>
      <p:bldP spid="27" grpId="0" bldLvl="0" animBg="1"/>
      <p:bldP spid="28" grpId="0" bldLvl="0" animBg="1"/>
      <p:bldP spid="29" grpId="0"/>
      <p:bldP spid="30" grpId="0"/>
      <p:bldP spid="31" grpId="0"/>
      <p:bldP spid="32" grpId="0"/>
      <p:bldP spid="33"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983615" y="332740"/>
            <a:ext cx="2880137" cy="504190"/>
          </a:xfrm>
        </p:spPr>
        <p:txBody>
          <a:bodyPr/>
          <a:lstStyle/>
          <a:p>
            <a:r>
              <a:rPr lang="zh-CN" altLang="en-US" sz="2800" dirty="0">
                <a:latin typeface="+mn-lt"/>
                <a:ea typeface="+mn-ea"/>
                <a:cs typeface="+mn-ea"/>
                <a:sym typeface="+mn-lt"/>
              </a:rPr>
              <a:t>遇到问题与对策</a:t>
            </a:r>
            <a:endParaRPr lang="zh-CN" altLang="en-US" sz="2800" dirty="0">
              <a:latin typeface="+mn-lt"/>
              <a:ea typeface="+mn-ea"/>
              <a:cs typeface="+mn-ea"/>
              <a:sym typeface="+mn-lt"/>
            </a:endParaRPr>
          </a:p>
        </p:txBody>
      </p:sp>
      <p:pic>
        <p:nvPicPr>
          <p:cNvPr id="1026" name="Picture 2"/>
          <p:cNvPicPr>
            <a:picLocks noChangeAspect="1" noChangeArrowheads="1"/>
          </p:cNvPicPr>
          <p:nvPr/>
        </p:nvPicPr>
        <p:blipFill rotWithShape="1">
          <a:blip r:embed="rId1" cstate="screen"/>
          <a:srcRect/>
          <a:stretch>
            <a:fillRect/>
          </a:stretch>
        </p:blipFill>
        <p:spPr bwMode="auto">
          <a:xfrm>
            <a:off x="1380226" y="1691766"/>
            <a:ext cx="2220223" cy="2188806"/>
          </a:xfrm>
          <a:prstGeom prst="rect">
            <a:avLst/>
          </a:prstGeom>
          <a:noFill/>
          <a:ln w="9525">
            <a:noFill/>
            <a:miter lim="800000"/>
            <a:headEnd/>
            <a:tailEnd/>
          </a:ln>
        </p:spPr>
      </p:pic>
      <p:pic>
        <p:nvPicPr>
          <p:cNvPr id="39" name="Picture 2"/>
          <p:cNvPicPr>
            <a:picLocks noChangeAspect="1" noChangeArrowheads="1"/>
          </p:cNvPicPr>
          <p:nvPr/>
        </p:nvPicPr>
        <p:blipFill rotWithShape="1">
          <a:blip r:embed="rId2" cstate="screen"/>
          <a:srcRect/>
          <a:stretch>
            <a:fillRect/>
          </a:stretch>
        </p:blipFill>
        <p:spPr bwMode="auto">
          <a:xfrm>
            <a:off x="4208747" y="1714753"/>
            <a:ext cx="2169340" cy="2188805"/>
          </a:xfrm>
          <a:prstGeom prst="rect">
            <a:avLst/>
          </a:prstGeom>
          <a:noFill/>
          <a:ln w="9525">
            <a:noFill/>
            <a:miter lim="800000"/>
            <a:headEnd/>
            <a:tailEnd/>
          </a:ln>
        </p:spPr>
      </p:pic>
      <p:sp>
        <p:nvSpPr>
          <p:cNvPr id="40" name="TextBox 7"/>
          <p:cNvSpPr txBox="1"/>
          <p:nvPr/>
        </p:nvSpPr>
        <p:spPr>
          <a:xfrm>
            <a:off x="1380227" y="4048844"/>
            <a:ext cx="2320506" cy="2030095"/>
          </a:xfrm>
          <a:prstGeom prst="rect">
            <a:avLst/>
          </a:prstGeom>
          <a:noFill/>
        </p:spPr>
        <p:txBody>
          <a:bodyPr wrap="square"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替换文字内容，添加相关标题，修改文字内容，也可以直接复制你的内容到此替换文字内容，添加相关标题，修改文字内容，也可以直接复制你的内容到此</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41" name="TextBox 9"/>
          <p:cNvSpPr txBox="1"/>
          <p:nvPr/>
        </p:nvSpPr>
        <p:spPr>
          <a:xfrm>
            <a:off x="4157864" y="4048844"/>
            <a:ext cx="2320506" cy="2030095"/>
          </a:xfrm>
          <a:prstGeom prst="rect">
            <a:avLst/>
          </a:prstGeom>
          <a:noFill/>
        </p:spPr>
        <p:txBody>
          <a:bodyPr wrap="square" rtlCol="0">
            <a:spAutoFit/>
          </a:bodyPr>
          <a:lstStyle/>
          <a:p>
            <a:pPr marL="0" marR="0" lvl="0" indent="0" algn="l" defTabSz="685800" rtl="0" eaLnBrk="1" fontAlgn="base" latinLnBrk="0" hangingPunct="1">
              <a:lnSpc>
                <a:spcPct val="15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lumMod val="50000"/>
                  </a:prstClr>
                </a:solidFill>
                <a:effectLst/>
                <a:uLnTx/>
                <a:uFillTx/>
                <a:cs typeface="+mn-ea"/>
                <a:sym typeface="+mn-lt"/>
              </a:rPr>
              <a:t>替换文字内容，添加相关标题，修改文字内容，也可以直接复制你的内容到此替换文字内容，添加相关标题，修改文字内容，也可以直接复制你的内容到此</a:t>
            </a:r>
            <a:endParaRPr kumimoji="0" lang="zh-CN" altLang="en-US" sz="1400" b="0" i="0" u="none" strike="noStrike" kern="1200" cap="none" spc="0" normalizeH="0" baseline="0" noProof="0" dirty="0">
              <a:ln>
                <a:noFill/>
              </a:ln>
              <a:solidFill>
                <a:prstClr val="white">
                  <a:lumMod val="50000"/>
                </a:prstClr>
              </a:solidFill>
              <a:effectLst/>
              <a:uLnTx/>
              <a:uFillTx/>
              <a:cs typeface="+mn-ea"/>
              <a:sym typeface="+mn-lt"/>
            </a:endParaRPr>
          </a:p>
        </p:txBody>
      </p:sp>
      <p:sp>
        <p:nvSpPr>
          <p:cNvPr id="42" name="矩形 41"/>
          <p:cNvSpPr/>
          <p:nvPr/>
        </p:nvSpPr>
        <p:spPr>
          <a:xfrm>
            <a:off x="6987384" y="1664900"/>
            <a:ext cx="4347713" cy="4468483"/>
          </a:xfrm>
          <a:prstGeom prst="rect">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prstClr val="white"/>
              </a:solidFill>
              <a:effectLst/>
              <a:uLnTx/>
              <a:uFillTx/>
              <a:cs typeface="+mn-ea"/>
              <a:sym typeface="+mn-lt"/>
            </a:endParaRPr>
          </a:p>
        </p:txBody>
      </p:sp>
      <p:sp>
        <p:nvSpPr>
          <p:cNvPr id="43" name="TextBox 11"/>
          <p:cNvSpPr txBox="1"/>
          <p:nvPr/>
        </p:nvSpPr>
        <p:spPr>
          <a:xfrm>
            <a:off x="7228868" y="1772816"/>
            <a:ext cx="3916460" cy="4246245"/>
          </a:xfrm>
          <a:prstGeom prst="rect">
            <a:avLst/>
          </a:prstGeom>
          <a:noFill/>
        </p:spPr>
        <p:txBody>
          <a:bodyPr wrap="square" rtlCol="0">
            <a:spAutoFit/>
          </a:bodyPr>
          <a:lstStyle/>
          <a:p>
            <a:pPr marL="0" marR="0" lvl="0" indent="0" algn="l" defTabSz="6858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prstClr val="white"/>
                </a:solidFill>
                <a:effectLst/>
                <a:uLnTx/>
                <a:uFillTx/>
                <a:cs typeface="+mn-ea"/>
                <a:sym typeface="+mn-lt"/>
              </a:rPr>
              <a:t>  替换文字内容，添加相关标题，修改文字内容，也可以直接复制你的内容到此替换文字内容，添加相关标题，修改文字内容，也可以直接复制你的内容到此</a:t>
            </a:r>
            <a:endParaRPr kumimoji="0" lang="en-US" altLang="zh-CN" sz="1800" b="0" i="0" u="none" strike="noStrike" kern="1200" cap="none" spc="0" normalizeH="0" baseline="0" noProof="0" dirty="0">
              <a:ln>
                <a:noFill/>
              </a:ln>
              <a:solidFill>
                <a:prstClr val="white"/>
              </a:solidFill>
              <a:effectLst/>
              <a:uLnTx/>
              <a:uFillTx/>
              <a:cs typeface="+mn-ea"/>
              <a:sym typeface="+mn-lt"/>
            </a:endParaRPr>
          </a:p>
          <a:p>
            <a:pPr marL="0" marR="0" lvl="0" indent="0" algn="l" defTabSz="6858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prstClr val="white"/>
                </a:solidFill>
                <a:effectLst/>
                <a:uLnTx/>
                <a:uFillTx/>
                <a:cs typeface="+mn-ea"/>
                <a:sym typeface="+mn-lt"/>
              </a:rPr>
              <a:t>  替换文字内容，添加相关标题，修改文字内容，也可以直接复制你的内容到此替换文字内容，添加相关标题，修改文字内容，也可以直接复制你的内容到此</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2" name="组合 11"/>
          <p:cNvGrpSpPr/>
          <p:nvPr/>
        </p:nvGrpSpPr>
        <p:grpSpPr>
          <a:xfrm>
            <a:off x="274320" y="152400"/>
            <a:ext cx="563880" cy="635000"/>
            <a:chOff x="432" y="240"/>
            <a:chExt cx="888" cy="1000"/>
          </a:xfrm>
        </p:grpSpPr>
        <p:sp>
          <p:nvSpPr>
            <p:cNvPr id="13" name="矩形 1"/>
            <p:cNvSpPr/>
            <p:nvPr/>
          </p:nvSpPr>
          <p:spPr>
            <a:xfrm>
              <a:off x="432" y="240"/>
              <a:ext cx="567" cy="567"/>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4" name="矩形 3"/>
            <p:cNvSpPr/>
            <p:nvPr/>
          </p:nvSpPr>
          <p:spPr>
            <a:xfrm>
              <a:off x="830" y="750"/>
              <a:ext cx="490" cy="490"/>
            </a:xfrm>
            <a:prstGeom prst="flowChartConnector">
              <a:avLst/>
            </a:prstGeom>
            <a:solidFill>
              <a:srgbClr val="D222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1" cstate="screen"/>
          <a:srcRect/>
          <a:stretch>
            <a:fillRect/>
          </a:stretch>
        </p:blipFill>
        <p:spPr bwMode="auto">
          <a:xfrm>
            <a:off x="-29210" y="2239010"/>
            <a:ext cx="12231370" cy="2379980"/>
          </a:xfrm>
          <a:prstGeom prst="rect">
            <a:avLst/>
          </a:prstGeom>
          <a:solidFill>
            <a:srgbClr val="3131DB"/>
          </a:solidFill>
          <a:ln w="9525">
            <a:noFill/>
            <a:miter lim="800000"/>
            <a:headEnd/>
            <a:tailEnd/>
          </a:ln>
          <a:effectLst/>
        </p:spPr>
      </p:pic>
      <p:sp>
        <p:nvSpPr>
          <p:cNvPr id="6" name="流程图: 接点 5"/>
          <p:cNvSpPr/>
          <p:nvPr/>
        </p:nvSpPr>
        <p:spPr>
          <a:xfrm>
            <a:off x="1047497" y="1628999"/>
            <a:ext cx="3600000" cy="3600000"/>
          </a:xfrm>
          <a:prstGeom prst="flowChartConnector">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p:cNvSpPr txBox="1"/>
          <p:nvPr/>
        </p:nvSpPr>
        <p:spPr>
          <a:xfrm>
            <a:off x="2018745" y="2544142"/>
            <a:ext cx="1875513" cy="1769715"/>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1500" b="1" i="0" u="none" strike="noStrike" kern="1200" cap="none" spc="0" normalizeH="0" baseline="0" noProof="0" dirty="0">
                <a:ln>
                  <a:noFill/>
                </a:ln>
                <a:solidFill>
                  <a:prstClr val="white"/>
                </a:solidFill>
                <a:effectLst/>
                <a:uLnTx/>
                <a:uFillTx/>
                <a:cs typeface="+mn-ea"/>
                <a:sym typeface="+mn-lt"/>
              </a:rPr>
              <a:t>02</a:t>
            </a:r>
            <a:endParaRPr kumimoji="0" lang="zh-CN" altLang="en-US" sz="11500" b="1" i="0" u="none" strike="noStrike" kern="1200" cap="none" spc="0" normalizeH="0" baseline="0" noProof="0" dirty="0">
              <a:ln>
                <a:noFill/>
              </a:ln>
              <a:solidFill>
                <a:prstClr val="white"/>
              </a:solidFill>
              <a:effectLst/>
              <a:uLnTx/>
              <a:uFillTx/>
              <a:cs typeface="+mn-ea"/>
              <a:sym typeface="+mn-lt"/>
            </a:endParaRPr>
          </a:p>
        </p:txBody>
      </p:sp>
      <p:sp>
        <p:nvSpPr>
          <p:cNvPr id="10" name="文本框 25"/>
          <p:cNvSpPr txBox="1"/>
          <p:nvPr/>
        </p:nvSpPr>
        <p:spPr>
          <a:xfrm>
            <a:off x="4655840" y="2708920"/>
            <a:ext cx="3816424" cy="8309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dirty="0">
                <a:ln>
                  <a:noFill/>
                </a:ln>
                <a:solidFill>
                  <a:prstClr val="white"/>
                </a:solidFill>
                <a:effectLst/>
                <a:uLnTx/>
                <a:uFillTx/>
                <a:cs typeface="+mn-ea"/>
                <a:sym typeface="+mn-lt"/>
              </a:rPr>
              <a:t>自我评价</a:t>
            </a:r>
            <a:endParaRPr kumimoji="0" lang="zh-CN" altLang="en-US" sz="4800" b="0" i="0" u="none" strike="noStrike" kern="1200" cap="none" spc="0" normalizeH="0" baseline="0" noProof="0" dirty="0">
              <a:ln>
                <a:noFill/>
              </a:ln>
              <a:solidFill>
                <a:prstClr val="white"/>
              </a:solidFill>
              <a:effectLst/>
              <a:uLnTx/>
              <a:uFillTx/>
              <a:cs typeface="+mn-ea"/>
              <a:sym typeface="+mn-lt"/>
            </a:endParaRPr>
          </a:p>
        </p:txBody>
      </p:sp>
      <p:sp>
        <p:nvSpPr>
          <p:cNvPr id="13" name="文本框 12"/>
          <p:cNvSpPr txBox="1"/>
          <p:nvPr/>
        </p:nvSpPr>
        <p:spPr>
          <a:xfrm>
            <a:off x="5370403" y="3631482"/>
            <a:ext cx="2721899" cy="276999"/>
          </a:xfrm>
          <a:prstGeom prst="rect">
            <a:avLst/>
          </a:prstGeom>
          <a:noFill/>
        </p:spPr>
        <p:txBody>
          <a:bodyPr wrap="non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prstClr val="white"/>
                </a:solidFill>
                <a:effectLst/>
                <a:uLnTx/>
                <a:uFillTx/>
                <a:cs typeface="+mn-ea"/>
                <a:sym typeface="+mn-lt"/>
              </a:rPr>
              <a:t>自身优点   自身缺点   信条</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1000"/>
                                        <p:tgtEl>
                                          <p:spTgt spid="13"/>
                                        </p:tgtEl>
                                        <p:attrNameLst>
                                          <p:attrName>ppt_y</p:attrName>
                                        </p:attrNameLst>
                                      </p:cBhvr>
                                      <p:tavLst>
                                        <p:tav tm="0">
                                          <p:val>
                                            <p:strVal val="#ppt_y+#ppt_h*1.125000"/>
                                          </p:val>
                                        </p:tav>
                                        <p:tav tm="100000">
                                          <p:val>
                                            <p:strVal val="#ppt_y"/>
                                          </p:val>
                                        </p:tav>
                                      </p:tavLst>
                                    </p:anim>
                                    <p:animEffect transition="in" filter="wipe(up)">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p:bldP spid="13" grpId="0"/>
    </p:bldLst>
  </p:timing>
</p:sld>
</file>

<file path=ppt/theme/theme1.xml><?xml version="1.0" encoding="utf-8"?>
<a:theme xmlns:a="http://schemas.openxmlformats.org/drawingml/2006/main" name="述职报告">
  <a:themeElements>
    <a:clrScheme name="自定义 1">
      <a:dk1>
        <a:sysClr val="windowText" lastClr="000000"/>
      </a:dk1>
      <a:lt1>
        <a:sysClr val="window" lastClr="FFFFFF"/>
      </a:lt1>
      <a:dk2>
        <a:srgbClr val="FFFFFF"/>
      </a:dk2>
      <a:lt2>
        <a:srgbClr val="18B4C3"/>
      </a:lt2>
      <a:accent1>
        <a:srgbClr val="BD0000"/>
      </a:accent1>
      <a:accent2>
        <a:srgbClr val="FFC000"/>
      </a:accent2>
      <a:accent3>
        <a:srgbClr val="40464A"/>
      </a:accent3>
      <a:accent4>
        <a:srgbClr val="9CC35D"/>
      </a:accent4>
      <a:accent5>
        <a:srgbClr val="FFFFFF"/>
      </a:accent5>
      <a:accent6>
        <a:srgbClr val="FF6600"/>
      </a:accent6>
      <a:hlink>
        <a:srgbClr val="FFFFFF"/>
      </a:hlink>
      <a:folHlink>
        <a:srgbClr val="FFFFFF"/>
      </a:folHlink>
    </a:clrScheme>
    <a:fontScheme name="24pcdika">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3173</Words>
  <Application>WPS 演示</Application>
  <PresentationFormat>自定义</PresentationFormat>
  <Paragraphs>366</Paragraphs>
  <Slides>23</Slides>
  <Notes>21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Arial</vt:lpstr>
      <vt:lpstr>宋体</vt:lpstr>
      <vt:lpstr>Wingdings</vt:lpstr>
      <vt:lpstr>微软雅黑</vt:lpstr>
      <vt:lpstr>Calibri</vt:lpstr>
      <vt:lpstr>方正粗倩简体</vt:lpstr>
      <vt:lpstr>Arial Unicode MS</vt:lpstr>
      <vt:lpstr>等线</vt:lpstr>
      <vt:lpstr>Gill Sans</vt:lpstr>
      <vt:lpstr>Arial</vt:lpstr>
      <vt:lpstr>★日文毛笔</vt:lpstr>
      <vt:lpstr>述职报告</vt:lpstr>
      <vt:lpstr>自定义设计方案</vt:lpstr>
      <vt:lpstr>PowerPoint 演示文稿</vt:lpstr>
      <vt:lpstr>PowerPoint 演示文稿</vt:lpstr>
      <vt:lpstr>PowerPoint 演示文稿</vt:lpstr>
      <vt:lpstr>PowerPoint 演示文稿</vt:lpstr>
      <vt:lpstr>工作岗位</vt:lpstr>
      <vt:lpstr>PowerPoint 演示文稿</vt:lpstr>
      <vt:lpstr>工作完成情况</vt:lpstr>
      <vt:lpstr>遇到问题与对策</vt:lpstr>
      <vt:lpstr>PowerPoint 演示文稿</vt:lpstr>
      <vt:lpstr>自身优点</vt:lpstr>
      <vt:lpstr>自身缺点</vt:lpstr>
      <vt:lpstr>信条</vt:lpstr>
      <vt:lpstr>PowerPoint 演示文稿</vt:lpstr>
      <vt:lpstr>工作心得</vt:lpstr>
      <vt:lpstr>对企业文化的理解</vt:lpstr>
      <vt:lpstr>对部门的建议与意见</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dc:description>www.1ppt.com</dc:description>
  <cp:lastModifiedBy>铭</cp:lastModifiedBy>
  <cp:revision>8</cp:revision>
  <dcterms:created xsi:type="dcterms:W3CDTF">2021-06-27T17:03:00Z</dcterms:created>
  <dcterms:modified xsi:type="dcterms:W3CDTF">2022-02-28T01:53:55Z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550069C7D09C4DA59212ED43C8681C04</vt:lpwstr>
  </property>
  <property fmtid="{D5CDD505-2E9C-101B-9397-08002B2CF9AE}" pid="3" name="KSOProductBuildVer">
    <vt:lpwstr>2052-11.1.0.11045</vt:lpwstr>
  </property>
</Properties>
</file>